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1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2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27"/>
  </p:notesMasterIdLst>
  <p:sldIdLst>
    <p:sldId id="1024" r:id="rId5"/>
    <p:sldId id="1019" r:id="rId6"/>
    <p:sldId id="1020" r:id="rId7"/>
    <p:sldId id="1021" r:id="rId8"/>
    <p:sldId id="301" r:id="rId9"/>
    <p:sldId id="1022" r:id="rId10"/>
    <p:sldId id="1023" r:id="rId11"/>
    <p:sldId id="1011" r:id="rId12"/>
    <p:sldId id="1012" r:id="rId13"/>
    <p:sldId id="1013" r:id="rId14"/>
    <p:sldId id="1014" r:id="rId15"/>
    <p:sldId id="1015" r:id="rId16"/>
    <p:sldId id="1016" r:id="rId17"/>
    <p:sldId id="298" r:id="rId18"/>
    <p:sldId id="297" r:id="rId19"/>
    <p:sldId id="299" r:id="rId20"/>
    <p:sldId id="289" r:id="rId21"/>
    <p:sldId id="1017" r:id="rId22"/>
    <p:sldId id="281" r:id="rId23"/>
    <p:sldId id="1018" r:id="rId24"/>
    <p:sldId id="1025" r:id="rId25"/>
    <p:sldId id="261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9554"/>
    <a:srgbClr val="61C749"/>
    <a:srgbClr val="6A9D5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5" d="100"/>
          <a:sy n="65" d="100"/>
        </p:scale>
        <p:origin x="66" y="2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8E2FC7F-92C4-4BDE-BF27-CCEE415792F1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E8667A3-C919-4CEF-B4C6-B56438ED77C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04132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EF776A-FDDA-4092-91BE-865F276CDB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51674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EF776A-FDDA-4092-91BE-865F276CDB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53560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1A0747-9931-4DFB-A804-FD8D5959614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E7B8F79-FB4A-4551-AF5F-8DAA31E53C2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59954AF-9EBA-40A5-802E-EA298D5242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8B7DF1-B6F9-4221-9893-F103D40148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04CAD4-22B5-47B0-8EC9-FBDE3FECB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6418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1460F2-06DB-49F1-91F6-4D960F5396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4F2F184-CF6A-41EF-8CC8-C53DA966ACF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202475F-BB0F-465E-8EAC-3918B2EE42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72597F-40D0-4812-BDCF-9C75E61066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033DB8-3344-402E-8FDA-A63C76DAE4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1092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AD1B8C2-1A22-43BB-BEEF-8CB91538D15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DCC53A2-53E8-42CA-A193-69FB0BEB87A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DD6896-0D33-4A55-AD37-762B15190C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4E02A5-4E4B-4F75-AC25-E6DE3BE87C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727285-859F-4B64-A7F8-A25B082691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153880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5161203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A83F0C-43BD-458D-B586-402F14F4C3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713E2D4-7375-4AAA-9963-0092C0F1BD2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7FB609-4A5F-47EB-8333-4B163C544A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7AFE60-EA3D-4548-819B-43CA611CF8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99382FB-738E-4D3B-867F-9B1A0E746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9787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E5953A-C2D0-4272-8255-5CF021A36E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6C0AF02-3B5D-4B63-9252-8B7E3A2289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4A3D59-94BF-4F22-A60A-FD8FE9443E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C28F49-FCCD-41C2-8761-159DE8085F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910DEA-FDB9-48B6-B274-7608EB3D47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48744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8CFF3C-AFCE-4D6F-9DCE-AB9A581BB6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C377FE4-AEF5-44C0-BE69-BCC512F4CD8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1B1FA77-13D0-4CC5-AB53-B270607CDAE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0AEA409-8793-4C41-95C5-10362DEC8E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1F0A3AE-C5AB-4610-9090-7F79C561AA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082BA63-92DA-4DBC-8CF7-69988959DA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45628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2F515F-0799-494C-95B5-124A69CA94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7C23889-40A0-4632-9F33-C17B656B81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03F1DFA-D07B-4758-BE94-8A11E61C159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327BE20-F7DB-4DDD-8D3F-83B9DE43BE9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2F9435B-94E5-4BC5-ADA4-6F5FC7D6AD4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8DC2FCD-99F0-4911-86CF-36389762C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2A2B41F3-5FAA-4060-B41D-D8BE085EA4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EE030B8-50FE-4D7F-851B-C46DDA59F2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87591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F66EDE-31C6-4BDF-B026-3A8E6424E8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74469B-7B4C-4F8B-8CE5-D64A9BD070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DAF2DD-9E99-4D3C-B82C-E974A34F25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9D82EB-9B48-4A6C-BE8B-DE9DFAD91E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00664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CA13FFA-9E40-4746-BB6C-9580FDBD45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A405602-9745-4EBA-A313-A73551DEAC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F68293-8C3D-48D2-9C1A-11A8235ADA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87898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00B467-DBA7-47D6-AE78-565A50635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A4B09C8-B0D9-40DD-A9C7-6C8D4410E1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F476CA-4974-431A-8E35-0252100BDD7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1B4BCE0-F102-4881-BF0D-B01C38D4E7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CF21D2C-0A39-43FA-8961-9AB3D7FFDF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01238A9-19AA-4831-8FE0-C22DDED789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85908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4AB96F-7B97-4998-96AD-D4CC293904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FB18146-CFBF-46AF-901E-711B8EC8149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D1902A3-ABA9-4416-ADFA-D016EC9E00C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BAAA25-647D-4B57-AADE-6210114351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04AC6AD-8A17-4B3E-9B77-06E4E2DB11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F94D080-536E-4A15-A216-87C71A97A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53750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1B66182-2F75-43C4-B58E-7D278E4454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080225-BB65-49C5-B712-5F281A24B7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3D6FFE6-F3CD-4C5E-B6CC-2686B5D2BF6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D8D51A-2845-4251-AE9A-420AC66AF393}" type="datetimeFigureOut">
              <a:rPr lang="en-US" smtClean="0"/>
              <a:t>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CA7396-C0C4-47F2-A21A-3A11243AC83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5E30CB-9376-4E7D-8713-1C64A71EDC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553462-320C-4C2C-A50E-B86B92DECC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14892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3" Type="http://schemas.openxmlformats.org/officeDocument/2006/relationships/image" Target="../media/image1.jpeg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.xml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.xml"/><Relationship Id="rId5" Type="http://schemas.microsoft.com/office/2007/relationships/hdphoto" Target="../media/hdphoto3.wdp"/><Relationship Id="rId4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23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15.xml"/><Relationship Id="rId7" Type="http://schemas.openxmlformats.org/officeDocument/2006/relationships/image" Target="../media/image1.jpeg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17.xml"/><Relationship Id="rId10" Type="http://schemas.openxmlformats.org/officeDocument/2006/relationships/image" Target="../media/image25.png"/><Relationship Id="rId4" Type="http://schemas.openxmlformats.org/officeDocument/2006/relationships/tags" Target="../tags/tag16.xml"/><Relationship Id="rId9" Type="http://schemas.openxmlformats.org/officeDocument/2006/relationships/image" Target="../media/image28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27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.xml"/><Relationship Id="rId6" Type="http://schemas.openxmlformats.org/officeDocument/2006/relationships/image" Target="../media/image20.svg"/><Relationship Id="rId5" Type="http://schemas.openxmlformats.org/officeDocument/2006/relationships/image" Target="../media/image17.png"/><Relationship Id="rId4" Type="http://schemas.openxmlformats.org/officeDocument/2006/relationships/image" Target="../media/image2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27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Relationship Id="rId6" Type="http://schemas.openxmlformats.org/officeDocument/2006/relationships/image" Target="../media/image20.svg"/><Relationship Id="rId5" Type="http://schemas.openxmlformats.org/officeDocument/2006/relationships/image" Target="../media/image17.png"/><Relationship Id="rId4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0.svg"/><Relationship Id="rId2" Type="http://schemas.openxmlformats.org/officeDocument/2006/relationships/tags" Target="../tags/tag21.xml"/><Relationship Id="rId1" Type="http://schemas.openxmlformats.org/officeDocument/2006/relationships/tags" Target="../tags/tag20.xml"/><Relationship Id="rId6" Type="http://schemas.openxmlformats.org/officeDocument/2006/relationships/image" Target="../media/image17.png"/><Relationship Id="rId5" Type="http://schemas.openxmlformats.org/officeDocument/2006/relationships/image" Target="../media/image16.emf"/><Relationship Id="rId10" Type="http://schemas.openxmlformats.org/officeDocument/2006/relationships/image" Target="../media/image25.png"/><Relationship Id="rId4" Type="http://schemas.openxmlformats.org/officeDocument/2006/relationships/image" Target="../media/image1.jpeg"/><Relationship Id="rId9" Type="http://schemas.microsoft.com/office/2007/relationships/hdphoto" Target="../media/hdphoto4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4.xml"/><Relationship Id="rId5" Type="http://schemas.openxmlformats.org/officeDocument/2006/relationships/image" Target="../media/image36.svg"/><Relationship Id="rId4" Type="http://schemas.openxmlformats.org/officeDocument/2006/relationships/image" Target="../media/image3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15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6" Type="http://schemas.openxmlformats.org/officeDocument/2006/relationships/image" Target="../media/image20.svg"/><Relationship Id="rId5" Type="http://schemas.openxmlformats.org/officeDocument/2006/relationships/image" Target="../media/image17.png"/><Relationship Id="rId4" Type="http://schemas.openxmlformats.org/officeDocument/2006/relationships/image" Target="../media/image16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5" name="图片 8">
            <a:extLst>
              <a:ext uri="{FF2B5EF4-FFF2-40B4-BE49-F238E27FC236}">
                <a16:creationId xmlns:a16="http://schemas.microsoft.com/office/drawing/2014/main" id="{C93B52D7-F595-45C1-ACC6-C232AD24917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63" r="65568"/>
          <a:stretch/>
        </p:blipFill>
        <p:spPr>
          <a:xfrm>
            <a:off x="-479293" y="1116829"/>
            <a:ext cx="4600575" cy="574117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EF8CF07-18C2-444F-BC21-83E31D5D694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094564" y="1479385"/>
            <a:ext cx="7966807" cy="4699345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03E92656-C40E-4A6F-B001-FFDBC18E4FCB}"/>
              </a:ext>
            </a:extLst>
          </p:cNvPr>
          <p:cNvSpPr txBox="1"/>
          <p:nvPr/>
        </p:nvSpPr>
        <p:spPr>
          <a:xfrm>
            <a:off x="4492932" y="2661097"/>
            <a:ext cx="7445828" cy="153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hào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quốc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4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Nam</a:t>
            </a:r>
          </a:p>
          <a:p>
            <a:pPr lvl="0" algn="ctr">
              <a:lnSpc>
                <a:spcPct val="150000"/>
              </a:lnSpc>
            </a:pPr>
            <a:r>
              <a:rPr kumimoji="0" lang="en-US" sz="4000" b="1" i="0" strike="noStrike" kern="1200" cap="none" spc="0" normalizeH="0" baseline="0" noProof="0" dirty="0" err="1">
                <a:ln w="10160">
                  <a:solidFill>
                    <a:srgbClr val="108539"/>
                  </a:solidFill>
                  <a:prstDash val="solid"/>
                </a:ln>
                <a:solidFill>
                  <a:srgbClr val="FF0000"/>
                </a:solidFill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kumimoji="0" lang="en-US" sz="4000" b="1" i="0" strike="noStrike" kern="1200" cap="none" spc="0" normalizeH="0" noProof="0" dirty="0">
                <a:ln w="10160">
                  <a:solidFill>
                    <a:srgbClr val="108539"/>
                  </a:solidFill>
                  <a:prstDash val="solid"/>
                </a:ln>
                <a:solidFill>
                  <a:srgbClr val="FF0000"/>
                </a:solidFill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3</a:t>
            </a:r>
            <a:endParaRPr kumimoji="0" lang="en-US" sz="3400" b="1" i="0" strike="noStrike" kern="1200" cap="none" spc="0" normalizeH="0" baseline="0" noProof="0" dirty="0">
              <a:ln w="10160">
                <a:solidFill>
                  <a:srgbClr val="108539"/>
                </a:solidFill>
                <a:prstDash val="solid"/>
              </a:ln>
              <a:solidFill>
                <a:srgbClr val="FF0000"/>
              </a:solidFill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1" name="Graphic 30">
            <a:extLst>
              <a:ext uri="{FF2B5EF4-FFF2-40B4-BE49-F238E27FC236}">
                <a16:creationId xmlns:a16="http://schemas.microsoft.com/office/drawing/2014/main" id="{8761FC0F-D597-40FD-9F53-228A7472D75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623852" y="4650980"/>
            <a:ext cx="1242343" cy="1326935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9A6CAD36-1C48-4B87-8FA4-4E95D98E14BE}"/>
              </a:ext>
            </a:extLst>
          </p:cNvPr>
          <p:cNvGrpSpPr/>
          <p:nvPr/>
        </p:nvGrpSpPr>
        <p:grpSpPr>
          <a:xfrm>
            <a:off x="4355053" y="4662453"/>
            <a:ext cx="1371463" cy="1315462"/>
            <a:chOff x="3124746" y="579072"/>
            <a:chExt cx="5942508" cy="5699856"/>
          </a:xfrm>
        </p:grpSpPr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37A0E711-A95B-46C0-8468-4A56EB5509E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>
            <a:xfrm>
              <a:off x="3124746" y="579072"/>
              <a:ext cx="5942508" cy="5699856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359D0044-F067-4407-A172-CCE4E871E27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>
            <a:xfrm>
              <a:off x="4535370" y="1810011"/>
              <a:ext cx="3166796" cy="3281654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99698121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uiExpand="1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3238495"/>
            <a:chOff x="4144021" y="1484380"/>
            <a:chExt cx="7574794" cy="484022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8"/>
              <a:ext cx="6767991" cy="4001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c.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Nhà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trường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phát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động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phong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trào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“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lành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đùm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lá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rách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”.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Hương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gom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sách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vở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,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đồ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dùng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học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tập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cũ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để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giúp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các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bạn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khó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khăn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 Linh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lại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muốn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cất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đi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làm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kỉ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niệm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rPr>
                <a:t>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Palatino Linotype" panose="02040502050505030304" pitchFamily="18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67582" y="1193107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457200" marR="0" indent="-45720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Đồ cũ có thể cất làm kỉ niệm nhưng có nhiều đồ để lâu sẽ hỏng chúng ta lên chia sẻ cho những người khó khăn.</a:t>
              </a:r>
              <a:endParaRPr lang="en-US" sz="32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270431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3149565"/>
            <a:chOff x="4144021" y="1484380"/>
            <a:chExt cx="7574794" cy="484022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39257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d.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Trung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băn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khoăn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: “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Mình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còn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nhỏ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thì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chưa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thể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làm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được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việc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gì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để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thể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tình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yêu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Tổ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quốc</a:t>
              </a:r>
              <a:r>
                <a:rPr lang="en-US" sz="3200" dirty="0">
                  <a:solidFill>
                    <a:srgbClr val="000000"/>
                  </a:solidFill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rPr>
                <a:t>”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70500" y="660296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457200" marR="0" indent="-45720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Khuyên Trung tuổi nhỏ mình làm việc nhỏ ví dụ như: chăm sóc, bảo vệ thiên nhiên; yêu thương, kính trọng chăm sóc ông bà, cha mẹ,..</a:t>
              </a:r>
              <a:endParaRPr lang="en-US" sz="32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28281889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496036" y="710252"/>
            <a:ext cx="9245109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Quê hương đất nước của chúng ta có rất nhiều vẻ đẹp, cũng như bản thân chúng ta biết chia sẻ đồ dùng cho các bạn còn khó khăn. </a:t>
            </a:r>
            <a:endParaRPr kumimoji="0" lang="en-US" sz="32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32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ản thân chúng ta còn nhỏ thì chúng ta làm việc nhỏ để góp phần thể hiện tình yêu quê hương, đất nước.</a:t>
            </a:r>
            <a:endParaRPr kumimoji="0" lang="en-US" sz="32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2" descr="Education School Image Transparent Teacher Cute Teacher - Girl Teacher  Cartoon Png, Png Download - 900x900(#2789483) - PngFind">
            <a:extLst>
              <a:ext uri="{FF2B5EF4-FFF2-40B4-BE49-F238E27FC236}">
                <a16:creationId xmlns:a16="http://schemas.microsoft.com/office/drawing/2014/main" id="{D79F7B7E-ED16-430D-8A7B-B017F746D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273" b="97159" l="10000" r="90000">
                        <a14:foregroundMark x1="35595" y1="31705" x2="41310" y2="33864"/>
                        <a14:foregroundMark x1="41310" y1="31023" x2="45833" y2="34432"/>
                        <a14:foregroundMark x1="38571" y1="34773" x2="50357" y2="37500"/>
                        <a14:foregroundMark x1="72619" y1="49545" x2="83929" y2="20455"/>
                        <a14:backgroundMark x1="71190" y1="54545" x2="70714" y2="55568"/>
                        <a14:backgroundMark x1="64762" y1="49318" x2="65476" y2="521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5642" y="3966111"/>
            <a:ext cx="2533313" cy="2653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460EA724-00A0-4E28-A57B-3BC5E6FFA45A}"/>
              </a:ext>
            </a:extLst>
          </p:cNvPr>
          <p:cNvGrpSpPr/>
          <p:nvPr/>
        </p:nvGrpSpPr>
        <p:grpSpPr>
          <a:xfrm>
            <a:off x="6802297" y="674956"/>
            <a:ext cx="4772074" cy="5726636"/>
            <a:chOff x="6854542" y="1602596"/>
            <a:chExt cx="4772074" cy="4845456"/>
          </a:xfrm>
        </p:grpSpPr>
        <p:grpSp>
          <p:nvGrpSpPr>
            <p:cNvPr id="8" name="Graphic 7">
              <a:extLst>
                <a:ext uri="{FF2B5EF4-FFF2-40B4-BE49-F238E27FC236}">
                  <a16:creationId xmlns:a16="http://schemas.microsoft.com/office/drawing/2014/main" id="{C4CCA00C-6808-4AB4-BB43-1ED71B7620F5}"/>
                </a:ext>
              </a:extLst>
            </p:cNvPr>
            <p:cNvGrpSpPr/>
            <p:nvPr/>
          </p:nvGrpSpPr>
          <p:grpSpPr>
            <a:xfrm>
              <a:off x="6882011" y="3710568"/>
              <a:ext cx="4744605" cy="2737484"/>
              <a:chOff x="7137419" y="3431380"/>
              <a:chExt cx="4112894" cy="2350770"/>
            </a:xfrm>
            <a:solidFill>
              <a:srgbClr val="65D8F5"/>
            </a:solidFill>
          </p:grpSpPr>
          <p:sp>
            <p:nvSpPr>
              <p:cNvPr id="3084" name="Freeform: Shape 3083">
                <a:extLst>
                  <a:ext uri="{FF2B5EF4-FFF2-40B4-BE49-F238E27FC236}">
                    <a16:creationId xmlns:a16="http://schemas.microsoft.com/office/drawing/2014/main" id="{9FD98D99-635C-4716-A2A8-8EB3AE25403E}"/>
                  </a:ext>
                </a:extLst>
              </p:cNvPr>
              <p:cNvSpPr/>
              <p:nvPr/>
            </p:nvSpPr>
            <p:spPr>
              <a:xfrm>
                <a:off x="10522604" y="3638073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4788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5" name="Freeform: Shape 3084">
                <a:extLst>
                  <a:ext uri="{FF2B5EF4-FFF2-40B4-BE49-F238E27FC236}">
                    <a16:creationId xmlns:a16="http://schemas.microsoft.com/office/drawing/2014/main" id="{408F0451-88D2-4E86-82C1-12C81AB953CE}"/>
                  </a:ext>
                </a:extLst>
              </p:cNvPr>
              <p:cNvSpPr/>
              <p:nvPr/>
            </p:nvSpPr>
            <p:spPr>
              <a:xfrm>
                <a:off x="10694054" y="3431380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3835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6" name="Freeform: Shape 3085">
                <a:extLst>
                  <a:ext uri="{FF2B5EF4-FFF2-40B4-BE49-F238E27FC236}">
                    <a16:creationId xmlns:a16="http://schemas.microsoft.com/office/drawing/2014/main" id="{91DEC802-AF1C-4790-84BD-A40EEBF9ECB2}"/>
                  </a:ext>
                </a:extLst>
              </p:cNvPr>
              <p:cNvSpPr/>
              <p:nvPr/>
            </p:nvSpPr>
            <p:spPr>
              <a:xfrm>
                <a:off x="11011237" y="384476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7" name="Freeform: Shape 3086">
                <a:extLst>
                  <a:ext uri="{FF2B5EF4-FFF2-40B4-BE49-F238E27FC236}">
                    <a16:creationId xmlns:a16="http://schemas.microsoft.com/office/drawing/2014/main" id="{9B834F2C-610C-419F-9EDB-F90566EA89FF}"/>
                  </a:ext>
                </a:extLst>
              </p:cNvPr>
              <p:cNvSpPr/>
              <p:nvPr/>
            </p:nvSpPr>
            <p:spPr>
              <a:xfrm>
                <a:off x="10981709" y="43267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8" name="Freeform: Shape 3087">
                <a:extLst>
                  <a:ext uri="{FF2B5EF4-FFF2-40B4-BE49-F238E27FC236}">
                    <a16:creationId xmlns:a16="http://schemas.microsoft.com/office/drawing/2014/main" id="{7400E020-4084-479A-865C-5EC8D36A4DAC}"/>
                  </a:ext>
                </a:extLst>
              </p:cNvPr>
              <p:cNvSpPr/>
              <p:nvPr/>
            </p:nvSpPr>
            <p:spPr>
              <a:xfrm>
                <a:off x="10944562" y="355615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3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3"/>
                      <a:pt x="0" y="164783"/>
                    </a:cubicBezTo>
                    <a:cubicBezTo>
                      <a:pt x="0" y="164783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89" name="Freeform: Shape 3088">
                <a:extLst>
                  <a:ext uri="{FF2B5EF4-FFF2-40B4-BE49-F238E27FC236}">
                    <a16:creationId xmlns:a16="http://schemas.microsoft.com/office/drawing/2014/main" id="{2BCDEC04-1CB4-4C76-805E-60BB1E630537}"/>
                  </a:ext>
                </a:extLst>
              </p:cNvPr>
              <p:cNvSpPr/>
              <p:nvPr/>
            </p:nvSpPr>
            <p:spPr>
              <a:xfrm>
                <a:off x="7535564" y="4612481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2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7"/>
                      <a:pt x="339090" y="0"/>
                      <a:pt x="339090" y="0"/>
                    </a:cubicBezTo>
                    <a:cubicBezTo>
                      <a:pt x="339090" y="0"/>
                      <a:pt x="267653" y="44767"/>
                      <a:pt x="159068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0" name="Freeform: Shape 3089">
                <a:extLst>
                  <a:ext uri="{FF2B5EF4-FFF2-40B4-BE49-F238E27FC236}">
                    <a16:creationId xmlns:a16="http://schemas.microsoft.com/office/drawing/2014/main" id="{427F94CF-E37E-41A8-BD8C-D350A94DF264}"/>
                  </a:ext>
                </a:extLst>
              </p:cNvPr>
              <p:cNvSpPr/>
              <p:nvPr/>
            </p:nvSpPr>
            <p:spPr>
              <a:xfrm>
                <a:off x="7857509" y="485536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1" name="Freeform: Shape 3090">
                <a:extLst>
                  <a:ext uri="{FF2B5EF4-FFF2-40B4-BE49-F238E27FC236}">
                    <a16:creationId xmlns:a16="http://schemas.microsoft.com/office/drawing/2014/main" id="{577A362D-57B3-4B78-A9F0-4AB2D7DB6B6E}"/>
                  </a:ext>
                </a:extLst>
              </p:cNvPr>
              <p:cNvSpPr/>
              <p:nvPr/>
            </p:nvSpPr>
            <p:spPr>
              <a:xfrm>
                <a:off x="7588904" y="536019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2" name="Freeform: Shape 3091">
                <a:extLst>
                  <a:ext uri="{FF2B5EF4-FFF2-40B4-BE49-F238E27FC236}">
                    <a16:creationId xmlns:a16="http://schemas.microsoft.com/office/drawing/2014/main" id="{362336B6-EDED-4C6E-B45F-A74E13A84B88}"/>
                  </a:ext>
                </a:extLst>
              </p:cNvPr>
              <p:cNvSpPr/>
              <p:nvPr/>
            </p:nvSpPr>
            <p:spPr>
              <a:xfrm>
                <a:off x="8068964" y="53935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3" name="Freeform: Shape 3092">
                <a:extLst>
                  <a:ext uri="{FF2B5EF4-FFF2-40B4-BE49-F238E27FC236}">
                    <a16:creationId xmlns:a16="http://schemas.microsoft.com/office/drawing/2014/main" id="{BF9B5AD3-80B6-4065-B204-AF48697AC935}"/>
                  </a:ext>
                </a:extLst>
              </p:cNvPr>
              <p:cNvSpPr/>
              <p:nvPr/>
            </p:nvSpPr>
            <p:spPr>
              <a:xfrm>
                <a:off x="7250766" y="55754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4" name="Freeform: Shape 3093">
                <a:extLst>
                  <a:ext uri="{FF2B5EF4-FFF2-40B4-BE49-F238E27FC236}">
                    <a16:creationId xmlns:a16="http://schemas.microsoft.com/office/drawing/2014/main" id="{61454ACC-C3DD-4950-987B-45796AC2EA44}"/>
                  </a:ext>
                </a:extLst>
              </p:cNvPr>
              <p:cNvSpPr/>
              <p:nvPr/>
            </p:nvSpPr>
            <p:spPr>
              <a:xfrm>
                <a:off x="10754062" y="458676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3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5" name="Freeform: Shape 3094">
                <a:extLst>
                  <a:ext uri="{FF2B5EF4-FFF2-40B4-BE49-F238E27FC236}">
                    <a16:creationId xmlns:a16="http://schemas.microsoft.com/office/drawing/2014/main" id="{6B25851D-F39A-4ED8-9467-56A214B51078}"/>
                  </a:ext>
                </a:extLst>
              </p:cNvPr>
              <p:cNvSpPr/>
              <p:nvPr/>
            </p:nvSpPr>
            <p:spPr>
              <a:xfrm>
                <a:off x="7137419" y="501157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6" name="Freeform: Shape 3095">
                <a:extLst>
                  <a:ext uri="{FF2B5EF4-FFF2-40B4-BE49-F238E27FC236}">
                    <a16:creationId xmlns:a16="http://schemas.microsoft.com/office/drawing/2014/main" id="{07FF9157-FF2A-4E25-983D-87E9F688AE33}"/>
                  </a:ext>
                </a:extLst>
              </p:cNvPr>
              <p:cNvSpPr/>
              <p:nvPr/>
            </p:nvSpPr>
            <p:spPr>
              <a:xfrm>
                <a:off x="7529849" y="5168741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2 h 164782"/>
                  <a:gd name="connsiteX2" fmla="*/ 151447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7" name="Freeform: Shape 3096">
                <a:extLst>
                  <a:ext uri="{FF2B5EF4-FFF2-40B4-BE49-F238E27FC236}">
                    <a16:creationId xmlns:a16="http://schemas.microsoft.com/office/drawing/2014/main" id="{11B37538-A1F5-4E3B-92C5-82646213205C}"/>
                  </a:ext>
                </a:extLst>
              </p:cNvPr>
              <p:cNvSpPr/>
              <p:nvPr/>
            </p:nvSpPr>
            <p:spPr>
              <a:xfrm>
                <a:off x="7950854" y="5593556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8" name="Freeform: Shape 3097">
                <a:extLst>
                  <a:ext uri="{FF2B5EF4-FFF2-40B4-BE49-F238E27FC236}">
                    <a16:creationId xmlns:a16="http://schemas.microsoft.com/office/drawing/2014/main" id="{651DEF01-F748-42FA-BDF1-A6C892E444EC}"/>
                  </a:ext>
                </a:extLst>
              </p:cNvPr>
              <p:cNvSpPr/>
              <p:nvPr/>
            </p:nvSpPr>
            <p:spPr>
              <a:xfrm>
                <a:off x="7335539" y="5038248"/>
                <a:ext cx="329565" cy="199072"/>
              </a:xfrm>
              <a:custGeom>
                <a:avLst/>
                <a:gdLst>
                  <a:gd name="connsiteX0" fmla="*/ 169545 w 329565"/>
                  <a:gd name="connsiteY0" fmla="*/ 44768 h 199072"/>
                  <a:gd name="connsiteX1" fmla="*/ 0 w 329565"/>
                  <a:gd name="connsiteY1" fmla="*/ 199072 h 199072"/>
                  <a:gd name="connsiteX2" fmla="*/ 183833 w 329565"/>
                  <a:gd name="connsiteY2" fmla="*/ 64770 h 199072"/>
                  <a:gd name="connsiteX3" fmla="*/ 329565 w 329565"/>
                  <a:gd name="connsiteY3" fmla="*/ 0 h 199072"/>
                  <a:gd name="connsiteX4" fmla="*/ 169545 w 329565"/>
                  <a:gd name="connsiteY4" fmla="*/ 44768 h 19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565" h="199072">
                    <a:moveTo>
                      <a:pt x="169545" y="44768"/>
                    </a:moveTo>
                    <a:cubicBezTo>
                      <a:pt x="148590" y="123825"/>
                      <a:pt x="0" y="199072"/>
                      <a:pt x="0" y="199072"/>
                    </a:cubicBezTo>
                    <a:cubicBezTo>
                      <a:pt x="0" y="199072"/>
                      <a:pt x="149543" y="143828"/>
                      <a:pt x="183833" y="64770"/>
                    </a:cubicBezTo>
                    <a:cubicBezTo>
                      <a:pt x="292418" y="55245"/>
                      <a:pt x="329565" y="0"/>
                      <a:pt x="329565" y="0"/>
                    </a:cubicBezTo>
                    <a:cubicBezTo>
                      <a:pt x="329565" y="0"/>
                      <a:pt x="265748" y="52388"/>
                      <a:pt x="169545" y="4476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9" name="Freeform: Shape 3098">
                <a:extLst>
                  <a:ext uri="{FF2B5EF4-FFF2-40B4-BE49-F238E27FC236}">
                    <a16:creationId xmlns:a16="http://schemas.microsoft.com/office/drawing/2014/main" id="{203A115F-B685-403C-AD06-5968BC49DE9C}"/>
                  </a:ext>
                </a:extLst>
              </p:cNvPr>
              <p:cNvSpPr/>
              <p:nvPr/>
            </p:nvSpPr>
            <p:spPr>
              <a:xfrm>
                <a:off x="7967046" y="5030628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2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2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0" name="Freeform: Shape 3099">
                <a:extLst>
                  <a:ext uri="{FF2B5EF4-FFF2-40B4-BE49-F238E27FC236}">
                    <a16:creationId xmlns:a16="http://schemas.microsoft.com/office/drawing/2014/main" id="{C1C8010C-9293-4295-8213-7304676E21FA}"/>
                  </a:ext>
                </a:extLst>
              </p:cNvPr>
              <p:cNvSpPr/>
              <p:nvPr/>
            </p:nvSpPr>
            <p:spPr>
              <a:xfrm>
                <a:off x="7183139" y="4655343"/>
                <a:ext cx="301942" cy="169544"/>
              </a:xfrm>
              <a:custGeom>
                <a:avLst/>
                <a:gdLst>
                  <a:gd name="connsiteX0" fmla="*/ 141923 w 301942"/>
                  <a:gd name="connsiteY0" fmla="*/ 30480 h 169544"/>
                  <a:gd name="connsiteX1" fmla="*/ 0 w 301942"/>
                  <a:gd name="connsiteY1" fmla="*/ 169545 h 169544"/>
                  <a:gd name="connsiteX2" fmla="*/ 150495 w 301942"/>
                  <a:gd name="connsiteY2" fmla="*/ 52388 h 169544"/>
                  <a:gd name="connsiteX3" fmla="*/ 301943 w 301942"/>
                  <a:gd name="connsiteY3" fmla="*/ 0 h 169544"/>
                  <a:gd name="connsiteX4" fmla="*/ 141923 w 301942"/>
                  <a:gd name="connsiteY4" fmla="*/ 30480 h 16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4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2"/>
                      <a:pt x="150495" y="52388"/>
                    </a:cubicBezTo>
                    <a:cubicBezTo>
                      <a:pt x="260032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1" name="Freeform: Shape 3100">
                <a:extLst>
                  <a:ext uri="{FF2B5EF4-FFF2-40B4-BE49-F238E27FC236}">
                    <a16:creationId xmlns:a16="http://schemas.microsoft.com/office/drawing/2014/main" id="{C9C5B34A-A46D-4E51-AA11-4FE7106CCADC}"/>
                  </a:ext>
                </a:extLst>
              </p:cNvPr>
              <p:cNvSpPr/>
              <p:nvPr/>
            </p:nvSpPr>
            <p:spPr>
              <a:xfrm>
                <a:off x="7139324" y="532304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7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2" name="Freeform: Shape 3101">
                <a:extLst>
                  <a:ext uri="{FF2B5EF4-FFF2-40B4-BE49-F238E27FC236}">
                    <a16:creationId xmlns:a16="http://schemas.microsoft.com/office/drawing/2014/main" id="{CBE38928-0F01-44A2-BF83-015C790F59E7}"/>
                  </a:ext>
                </a:extLst>
              </p:cNvPr>
              <p:cNvSpPr/>
              <p:nvPr/>
            </p:nvSpPr>
            <p:spPr>
              <a:xfrm>
                <a:off x="9682499" y="398954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2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3" name="Freeform: Shape 3102">
                <a:extLst>
                  <a:ext uri="{FF2B5EF4-FFF2-40B4-BE49-F238E27FC236}">
                    <a16:creationId xmlns:a16="http://schemas.microsoft.com/office/drawing/2014/main" id="{1A120ACE-D88B-48EE-8B1C-EA8723D64D75}"/>
                  </a:ext>
                </a:extLst>
              </p:cNvPr>
              <p:cNvSpPr/>
              <p:nvPr/>
            </p:nvSpPr>
            <p:spPr>
              <a:xfrm>
                <a:off x="10741679" y="417052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7653" y="43815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4" name="Freeform: Shape 3103">
                <a:extLst>
                  <a:ext uri="{FF2B5EF4-FFF2-40B4-BE49-F238E27FC236}">
                    <a16:creationId xmlns:a16="http://schemas.microsoft.com/office/drawing/2014/main" id="{5D99697A-F216-430B-98CB-C5C1D34EE496}"/>
                  </a:ext>
                </a:extLst>
              </p:cNvPr>
              <p:cNvSpPr/>
              <p:nvPr/>
            </p:nvSpPr>
            <p:spPr>
              <a:xfrm>
                <a:off x="10463549" y="401907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2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5" name="Freeform: Shape 3104">
                <a:extLst>
                  <a:ext uri="{FF2B5EF4-FFF2-40B4-BE49-F238E27FC236}">
                    <a16:creationId xmlns:a16="http://schemas.microsoft.com/office/drawing/2014/main" id="{9D1B80D2-598C-43D2-8549-3B5143C16279}"/>
                  </a:ext>
                </a:extLst>
              </p:cNvPr>
              <p:cNvSpPr/>
              <p:nvPr/>
            </p:nvSpPr>
            <p:spPr>
              <a:xfrm>
                <a:off x="9178627" y="41981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6" name="Freeform: Shape 3105">
                <a:extLst>
                  <a:ext uri="{FF2B5EF4-FFF2-40B4-BE49-F238E27FC236}">
                    <a16:creationId xmlns:a16="http://schemas.microsoft.com/office/drawing/2014/main" id="{4D47620C-527B-40F2-B0B4-C7D31407AE07}"/>
                  </a:ext>
                </a:extLst>
              </p:cNvPr>
              <p:cNvSpPr/>
              <p:nvPr/>
            </p:nvSpPr>
            <p:spPr>
              <a:xfrm>
                <a:off x="9503429" y="39371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2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7" name="Freeform: Shape 3106">
                <a:extLst>
                  <a:ext uri="{FF2B5EF4-FFF2-40B4-BE49-F238E27FC236}">
                    <a16:creationId xmlns:a16="http://schemas.microsoft.com/office/drawing/2014/main" id="{E34B4879-D087-424F-8FF7-2D00DAFBECDE}"/>
                  </a:ext>
                </a:extLst>
              </p:cNvPr>
              <p:cNvSpPr/>
              <p:nvPr/>
            </p:nvSpPr>
            <p:spPr>
              <a:xfrm>
                <a:off x="8846204" y="452389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8" name="Freeform: Shape 3107">
                <a:extLst>
                  <a:ext uri="{FF2B5EF4-FFF2-40B4-BE49-F238E27FC236}">
                    <a16:creationId xmlns:a16="http://schemas.microsoft.com/office/drawing/2014/main" id="{E3DA1C7E-5331-4E20-BA63-3003478C023F}"/>
                  </a:ext>
                </a:extLst>
              </p:cNvPr>
              <p:cNvSpPr/>
              <p:nvPr/>
            </p:nvSpPr>
            <p:spPr>
              <a:xfrm>
                <a:off x="9565341" y="433720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9" name="Freeform: Shape 3108">
                <a:extLst>
                  <a:ext uri="{FF2B5EF4-FFF2-40B4-BE49-F238E27FC236}">
                    <a16:creationId xmlns:a16="http://schemas.microsoft.com/office/drawing/2014/main" id="{26D06FB0-CA1F-4CF0-A191-C65B13A53E13}"/>
                  </a:ext>
                </a:extLst>
              </p:cNvPr>
              <p:cNvSpPr/>
              <p:nvPr/>
            </p:nvSpPr>
            <p:spPr>
              <a:xfrm>
                <a:off x="10681672" y="3735228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0" name="Freeform: Shape 3109">
                <a:extLst>
                  <a:ext uri="{FF2B5EF4-FFF2-40B4-BE49-F238E27FC236}">
                    <a16:creationId xmlns:a16="http://schemas.microsoft.com/office/drawing/2014/main" id="{3EC18B55-C8F5-4968-9235-D20F79635FB8}"/>
                  </a:ext>
                </a:extLst>
              </p:cNvPr>
              <p:cNvSpPr/>
              <p:nvPr/>
            </p:nvSpPr>
            <p:spPr>
              <a:xfrm>
                <a:off x="9158624" y="4441031"/>
                <a:ext cx="272415" cy="164782"/>
              </a:xfrm>
              <a:custGeom>
                <a:avLst/>
                <a:gdLst>
                  <a:gd name="connsiteX0" fmla="*/ 140017 w 272415"/>
                  <a:gd name="connsiteY0" fmla="*/ 37147 h 164782"/>
                  <a:gd name="connsiteX1" fmla="*/ 0 w 272415"/>
                  <a:gd name="connsiteY1" fmla="*/ 164782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7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1" name="Freeform: Shape 3110">
                <a:extLst>
                  <a:ext uri="{FF2B5EF4-FFF2-40B4-BE49-F238E27FC236}">
                    <a16:creationId xmlns:a16="http://schemas.microsoft.com/office/drawing/2014/main" id="{5D1072D9-D700-4ADC-A4D9-2E902B175556}"/>
                  </a:ext>
                </a:extLst>
              </p:cNvPr>
              <p:cNvSpPr/>
              <p:nvPr/>
            </p:nvSpPr>
            <p:spPr>
              <a:xfrm>
                <a:off x="10264476" y="3856196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7 h 137159"/>
                  <a:gd name="connsiteX3" fmla="*/ 227648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7"/>
                    </a:cubicBezTo>
                    <a:cubicBezTo>
                      <a:pt x="201930" y="38100"/>
                      <a:pt x="227648" y="0"/>
                      <a:pt x="227648" y="0"/>
                    </a:cubicBezTo>
                    <a:cubicBezTo>
                      <a:pt x="227648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2" name="Freeform: Shape 3111">
                <a:extLst>
                  <a:ext uri="{FF2B5EF4-FFF2-40B4-BE49-F238E27FC236}">
                    <a16:creationId xmlns:a16="http://schemas.microsoft.com/office/drawing/2014/main" id="{F4B8D682-ACAB-4226-A733-6E2919812A17}"/>
                  </a:ext>
                </a:extLst>
              </p:cNvPr>
              <p:cNvSpPr/>
              <p:nvPr/>
            </p:nvSpPr>
            <p:spPr>
              <a:xfrm>
                <a:off x="10242569" y="343614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7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7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2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3" name="Freeform: Shape 3112">
                <a:extLst>
                  <a:ext uri="{FF2B5EF4-FFF2-40B4-BE49-F238E27FC236}">
                    <a16:creationId xmlns:a16="http://schemas.microsoft.com/office/drawing/2014/main" id="{37F28977-638A-4DA3-94FB-A5A39671A1BE}"/>
                  </a:ext>
                </a:extLst>
              </p:cNvPr>
              <p:cNvSpPr/>
              <p:nvPr/>
            </p:nvSpPr>
            <p:spPr>
              <a:xfrm>
                <a:off x="9888239" y="3675221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2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2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2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8580"/>
                      <a:pt x="220980" y="5810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4" name="Freeform: Shape 3113">
                <a:extLst>
                  <a:ext uri="{FF2B5EF4-FFF2-40B4-BE49-F238E27FC236}">
                    <a16:creationId xmlns:a16="http://schemas.microsoft.com/office/drawing/2014/main" id="{0BD47497-CDAC-44EF-94D0-02ADC3A55007}"/>
                  </a:ext>
                </a:extLst>
              </p:cNvPr>
              <p:cNvSpPr/>
              <p:nvPr/>
            </p:nvSpPr>
            <p:spPr>
              <a:xfrm>
                <a:off x="10502601" y="491632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5" name="Freeform: Shape 3114">
                <a:extLst>
                  <a:ext uri="{FF2B5EF4-FFF2-40B4-BE49-F238E27FC236}">
                    <a16:creationId xmlns:a16="http://schemas.microsoft.com/office/drawing/2014/main" id="{5297269C-BF1C-4820-82B5-99F875F23B33}"/>
                  </a:ext>
                </a:extLst>
              </p:cNvPr>
              <p:cNvSpPr/>
              <p:nvPr/>
            </p:nvSpPr>
            <p:spPr>
              <a:xfrm>
                <a:off x="10139699" y="441150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6" name="Freeform: Shape 3115">
                <a:extLst>
                  <a:ext uri="{FF2B5EF4-FFF2-40B4-BE49-F238E27FC236}">
                    <a16:creationId xmlns:a16="http://schemas.microsoft.com/office/drawing/2014/main" id="{92870297-299E-4655-ADB9-CA0F6681BBEC}"/>
                  </a:ext>
                </a:extLst>
              </p:cNvPr>
              <p:cNvSpPr/>
              <p:nvPr/>
            </p:nvSpPr>
            <p:spPr>
              <a:xfrm>
                <a:off x="9963487" y="46934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7" name="Freeform: Shape 3116">
                <a:extLst>
                  <a:ext uri="{FF2B5EF4-FFF2-40B4-BE49-F238E27FC236}">
                    <a16:creationId xmlns:a16="http://schemas.microsoft.com/office/drawing/2014/main" id="{A88524B4-4338-49A7-9129-33E943246554}"/>
                  </a:ext>
                </a:extLst>
              </p:cNvPr>
              <p:cNvSpPr/>
              <p:nvPr/>
            </p:nvSpPr>
            <p:spPr>
              <a:xfrm>
                <a:off x="10542607" y="448484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8" name="Freeform: Shape 3117">
                <a:extLst>
                  <a:ext uri="{FF2B5EF4-FFF2-40B4-BE49-F238E27FC236}">
                    <a16:creationId xmlns:a16="http://schemas.microsoft.com/office/drawing/2014/main" id="{803DA2BB-D886-4260-890D-7D9EBA010974}"/>
                  </a:ext>
                </a:extLst>
              </p:cNvPr>
              <p:cNvSpPr/>
              <p:nvPr/>
            </p:nvSpPr>
            <p:spPr>
              <a:xfrm>
                <a:off x="10110172" y="490680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9" name="Freeform: Shape 3118">
                <a:extLst>
                  <a:ext uri="{FF2B5EF4-FFF2-40B4-BE49-F238E27FC236}">
                    <a16:creationId xmlns:a16="http://schemas.microsoft.com/office/drawing/2014/main" id="{51E8E78E-A1C1-4776-BF1E-79653A0963DA}"/>
                  </a:ext>
                </a:extLst>
              </p:cNvPr>
              <p:cNvSpPr/>
              <p:nvPr/>
            </p:nvSpPr>
            <p:spPr>
              <a:xfrm>
                <a:off x="10911224" y="472201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0" name="Freeform: Shape 3119">
                <a:extLst>
                  <a:ext uri="{FF2B5EF4-FFF2-40B4-BE49-F238E27FC236}">
                    <a16:creationId xmlns:a16="http://schemas.microsoft.com/office/drawing/2014/main" id="{C140E92F-3984-41C1-A309-35C984A8ACF1}"/>
                  </a:ext>
                </a:extLst>
              </p:cNvPr>
              <p:cNvSpPr/>
              <p:nvPr/>
            </p:nvSpPr>
            <p:spPr>
              <a:xfrm>
                <a:off x="9734887" y="468391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1" name="Freeform: Shape 3120">
                <a:extLst>
                  <a:ext uri="{FF2B5EF4-FFF2-40B4-BE49-F238E27FC236}">
                    <a16:creationId xmlns:a16="http://schemas.microsoft.com/office/drawing/2014/main" id="{A827A0D1-A8CD-4AB4-AC67-B785E0440584}"/>
                  </a:ext>
                </a:extLst>
              </p:cNvPr>
              <p:cNvSpPr/>
              <p:nvPr/>
            </p:nvSpPr>
            <p:spPr>
              <a:xfrm>
                <a:off x="10421639" y="4823935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3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3" y="101918"/>
                      <a:pt x="0" y="164783"/>
                      <a:pt x="0" y="164783"/>
                    </a:cubicBezTo>
                    <a:cubicBezTo>
                      <a:pt x="0" y="164783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2" name="Freeform: Shape 3121">
                <a:extLst>
                  <a:ext uri="{FF2B5EF4-FFF2-40B4-BE49-F238E27FC236}">
                    <a16:creationId xmlns:a16="http://schemas.microsoft.com/office/drawing/2014/main" id="{188B2C95-54B4-4E1C-BD9A-A91821FDB850}"/>
                  </a:ext>
                </a:extLst>
              </p:cNvPr>
              <p:cNvSpPr/>
              <p:nvPr/>
            </p:nvSpPr>
            <p:spPr>
              <a:xfrm>
                <a:off x="9792989" y="5412581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3" name="Freeform: Shape 3122">
                <a:extLst>
                  <a:ext uri="{FF2B5EF4-FFF2-40B4-BE49-F238E27FC236}">
                    <a16:creationId xmlns:a16="http://schemas.microsoft.com/office/drawing/2014/main" id="{BD40DFC1-F7B7-4F26-97F6-D755EA2ADA2A}"/>
                  </a:ext>
                </a:extLst>
              </p:cNvPr>
              <p:cNvSpPr/>
              <p:nvPr/>
            </p:nvSpPr>
            <p:spPr>
              <a:xfrm>
                <a:off x="10160654" y="5708808"/>
                <a:ext cx="140970" cy="73342"/>
              </a:xfrm>
              <a:custGeom>
                <a:avLst/>
                <a:gdLst>
                  <a:gd name="connsiteX0" fmla="*/ 40958 w 140970"/>
                  <a:gd name="connsiteY0" fmla="*/ 35243 h 73342"/>
                  <a:gd name="connsiteX1" fmla="*/ 140970 w 140970"/>
                  <a:gd name="connsiteY1" fmla="*/ 0 h 73342"/>
                  <a:gd name="connsiteX2" fmla="*/ 35243 w 140970"/>
                  <a:gd name="connsiteY2" fmla="*/ 20955 h 73342"/>
                  <a:gd name="connsiteX3" fmla="*/ 0 w 140970"/>
                  <a:gd name="connsiteY3" fmla="*/ 73343 h 73342"/>
                  <a:gd name="connsiteX4" fmla="*/ 12383 w 140970"/>
                  <a:gd name="connsiteY4" fmla="*/ 73343 h 73342"/>
                  <a:gd name="connsiteX5" fmla="*/ 40958 w 140970"/>
                  <a:gd name="connsiteY5" fmla="*/ 35243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970" h="73342">
                    <a:moveTo>
                      <a:pt x="40958" y="35243"/>
                    </a:moveTo>
                    <a:cubicBezTo>
                      <a:pt x="113347" y="29528"/>
                      <a:pt x="140970" y="0"/>
                      <a:pt x="140970" y="0"/>
                    </a:cubicBezTo>
                    <a:cubicBezTo>
                      <a:pt x="140970" y="0"/>
                      <a:pt x="99060" y="25718"/>
                      <a:pt x="35243" y="20955"/>
                    </a:cubicBezTo>
                    <a:cubicBezTo>
                      <a:pt x="30480" y="40958"/>
                      <a:pt x="15240" y="58103"/>
                      <a:pt x="0" y="73343"/>
                    </a:cubicBezTo>
                    <a:lnTo>
                      <a:pt x="12383" y="73343"/>
                    </a:lnTo>
                    <a:cubicBezTo>
                      <a:pt x="23813" y="61913"/>
                      <a:pt x="34290" y="49530"/>
                      <a:pt x="4095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4" name="Freeform: Shape 3123">
                <a:extLst>
                  <a:ext uri="{FF2B5EF4-FFF2-40B4-BE49-F238E27FC236}">
                    <a16:creationId xmlns:a16="http://schemas.microsoft.com/office/drawing/2014/main" id="{0C63CBDD-809A-4E88-9C3C-6888CBED29D5}"/>
                  </a:ext>
                </a:extLst>
              </p:cNvPr>
              <p:cNvSpPr/>
              <p:nvPr/>
            </p:nvSpPr>
            <p:spPr>
              <a:xfrm>
                <a:off x="10177799" y="546211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5" name="Freeform: Shape 3124">
                <a:extLst>
                  <a:ext uri="{FF2B5EF4-FFF2-40B4-BE49-F238E27FC236}">
                    <a16:creationId xmlns:a16="http://schemas.microsoft.com/office/drawing/2014/main" id="{41B97CA5-7078-47CC-922D-467768427334}"/>
                  </a:ext>
                </a:extLst>
              </p:cNvPr>
              <p:cNvSpPr/>
              <p:nvPr/>
            </p:nvSpPr>
            <p:spPr>
              <a:xfrm>
                <a:off x="10392112" y="5159216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7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7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6" name="Freeform: Shape 3125">
                <a:extLst>
                  <a:ext uri="{FF2B5EF4-FFF2-40B4-BE49-F238E27FC236}">
                    <a16:creationId xmlns:a16="http://schemas.microsoft.com/office/drawing/2014/main" id="{6E17E3AB-009F-4FBB-A002-FD9028C1A92E}"/>
                  </a:ext>
                </a:extLst>
              </p:cNvPr>
              <p:cNvSpPr/>
              <p:nvPr/>
            </p:nvSpPr>
            <p:spPr>
              <a:xfrm>
                <a:off x="10129222" y="5219223"/>
                <a:ext cx="227647" cy="137159"/>
              </a:xfrm>
              <a:custGeom>
                <a:avLst/>
                <a:gdLst>
                  <a:gd name="connsiteX0" fmla="*/ 117157 w 227647"/>
                  <a:gd name="connsiteY0" fmla="*/ 30480 h 137159"/>
                  <a:gd name="connsiteX1" fmla="*/ 0 w 227647"/>
                  <a:gd name="connsiteY1" fmla="*/ 137160 h 137159"/>
                  <a:gd name="connsiteX2" fmla="*/ 126682 w 227647"/>
                  <a:gd name="connsiteY2" fmla="*/ 44768 h 137159"/>
                  <a:gd name="connsiteX3" fmla="*/ 227647 w 227647"/>
                  <a:gd name="connsiteY3" fmla="*/ 0 h 137159"/>
                  <a:gd name="connsiteX4" fmla="*/ 117157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7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5243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7" name="Freeform: Shape 3126">
                <a:extLst>
                  <a:ext uri="{FF2B5EF4-FFF2-40B4-BE49-F238E27FC236}">
                    <a16:creationId xmlns:a16="http://schemas.microsoft.com/office/drawing/2014/main" id="{CD227B73-050E-43DC-845A-97252937B19C}"/>
                  </a:ext>
                </a:extLst>
              </p:cNvPr>
              <p:cNvSpPr/>
              <p:nvPr/>
            </p:nvSpPr>
            <p:spPr>
              <a:xfrm>
                <a:off x="10616901" y="51887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8" name="Freeform: Shape 3127">
                <a:extLst>
                  <a:ext uri="{FF2B5EF4-FFF2-40B4-BE49-F238E27FC236}">
                    <a16:creationId xmlns:a16="http://schemas.microsoft.com/office/drawing/2014/main" id="{70E3351D-BA3A-4284-8A5E-6D3E3592A5F9}"/>
                  </a:ext>
                </a:extLst>
              </p:cNvPr>
              <p:cNvSpPr/>
              <p:nvPr/>
            </p:nvSpPr>
            <p:spPr>
              <a:xfrm>
                <a:off x="10927416" y="5484970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9" name="Freeform: Shape 3128">
                <a:extLst>
                  <a:ext uri="{FF2B5EF4-FFF2-40B4-BE49-F238E27FC236}">
                    <a16:creationId xmlns:a16="http://schemas.microsoft.com/office/drawing/2014/main" id="{C29C4550-8B13-470F-BEEB-164735033E1F}"/>
                  </a:ext>
                </a:extLst>
              </p:cNvPr>
              <p:cNvSpPr/>
              <p:nvPr/>
            </p:nvSpPr>
            <p:spPr>
              <a:xfrm>
                <a:off x="11002664" y="523732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0" name="Freeform: Shape 3129">
                <a:extLst>
                  <a:ext uri="{FF2B5EF4-FFF2-40B4-BE49-F238E27FC236}">
                    <a16:creationId xmlns:a16="http://schemas.microsoft.com/office/drawing/2014/main" id="{967EA2FD-87B6-49B7-BEF6-246CD5CD2F67}"/>
                  </a:ext>
                </a:extLst>
              </p:cNvPr>
              <p:cNvSpPr/>
              <p:nvPr/>
            </p:nvSpPr>
            <p:spPr>
              <a:xfrm>
                <a:off x="10954087" y="499443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8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1" name="Freeform: Shape 3130">
                <a:extLst>
                  <a:ext uri="{FF2B5EF4-FFF2-40B4-BE49-F238E27FC236}">
                    <a16:creationId xmlns:a16="http://schemas.microsoft.com/office/drawing/2014/main" id="{34B00C1F-6F63-43F9-B112-2B22D2500E17}"/>
                  </a:ext>
                </a:extLst>
              </p:cNvPr>
              <p:cNvSpPr/>
              <p:nvPr/>
            </p:nvSpPr>
            <p:spPr>
              <a:xfrm>
                <a:off x="9718694" y="41952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7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2" name="Freeform: Shape 3131">
                <a:extLst>
                  <a:ext uri="{FF2B5EF4-FFF2-40B4-BE49-F238E27FC236}">
                    <a16:creationId xmlns:a16="http://schemas.microsoft.com/office/drawing/2014/main" id="{E485BD4E-2010-4FF8-AC14-768A7B5EDFC2}"/>
                  </a:ext>
                </a:extLst>
              </p:cNvPr>
              <p:cNvSpPr/>
              <p:nvPr/>
            </p:nvSpPr>
            <p:spPr>
              <a:xfrm>
                <a:off x="9371032" y="544210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3" y="0"/>
                      <a:pt x="378143" y="0"/>
                    </a:cubicBezTo>
                    <a:cubicBezTo>
                      <a:pt x="378143" y="0"/>
                      <a:pt x="298132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3" name="Freeform: Shape 3132">
                <a:extLst>
                  <a:ext uri="{FF2B5EF4-FFF2-40B4-BE49-F238E27FC236}">
                    <a16:creationId xmlns:a16="http://schemas.microsoft.com/office/drawing/2014/main" id="{B2CB1E94-6029-46ED-8ADE-277B0458EBD9}"/>
                  </a:ext>
                </a:extLst>
              </p:cNvPr>
              <p:cNvSpPr/>
              <p:nvPr/>
            </p:nvSpPr>
            <p:spPr>
              <a:xfrm>
                <a:off x="8503304" y="495157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6700" y="44768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4" name="Freeform: Shape 3133">
                <a:extLst>
                  <a:ext uri="{FF2B5EF4-FFF2-40B4-BE49-F238E27FC236}">
                    <a16:creationId xmlns:a16="http://schemas.microsoft.com/office/drawing/2014/main" id="{BAB96717-F10F-4FBA-87D9-2AD1A72A6159}"/>
                  </a:ext>
                </a:extLst>
              </p:cNvPr>
              <p:cNvSpPr/>
              <p:nvPr/>
            </p:nvSpPr>
            <p:spPr>
              <a:xfrm>
                <a:off x="8825249" y="519445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7180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5" name="Freeform: Shape 3134">
                <a:extLst>
                  <a:ext uri="{FF2B5EF4-FFF2-40B4-BE49-F238E27FC236}">
                    <a16:creationId xmlns:a16="http://schemas.microsoft.com/office/drawing/2014/main" id="{B833B7B2-537B-4F7D-B973-499B0F4658E2}"/>
                  </a:ext>
                </a:extLst>
              </p:cNvPr>
              <p:cNvSpPr/>
              <p:nvPr/>
            </p:nvSpPr>
            <p:spPr>
              <a:xfrm>
                <a:off x="8697614" y="544115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6" name="Freeform: Shape 3135">
                <a:extLst>
                  <a:ext uri="{FF2B5EF4-FFF2-40B4-BE49-F238E27FC236}">
                    <a16:creationId xmlns:a16="http://schemas.microsoft.com/office/drawing/2014/main" id="{D0A3E763-5CEE-4830-A31B-9EC154DBFA49}"/>
                  </a:ext>
                </a:extLst>
              </p:cNvPr>
              <p:cNvSpPr/>
              <p:nvPr/>
            </p:nvSpPr>
            <p:spPr>
              <a:xfrm>
                <a:off x="9134811" y="549068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7" name="Freeform: Shape 3136">
                <a:extLst>
                  <a:ext uri="{FF2B5EF4-FFF2-40B4-BE49-F238E27FC236}">
                    <a16:creationId xmlns:a16="http://schemas.microsoft.com/office/drawing/2014/main" id="{56521ACC-18DE-47E3-B7A0-B27D090856FE}"/>
                  </a:ext>
                </a:extLst>
              </p:cNvPr>
              <p:cNvSpPr/>
              <p:nvPr/>
            </p:nvSpPr>
            <p:spPr>
              <a:xfrm>
                <a:off x="884429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3" y="0"/>
                      <a:pt x="199073" y="0"/>
                    </a:cubicBezTo>
                    <a:cubicBezTo>
                      <a:pt x="199073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8" name="Freeform: Shape 3137">
                <a:extLst>
                  <a:ext uri="{FF2B5EF4-FFF2-40B4-BE49-F238E27FC236}">
                    <a16:creationId xmlns:a16="http://schemas.microsoft.com/office/drawing/2014/main" id="{5B75AF91-F049-47FB-B512-0D917B418874}"/>
                  </a:ext>
                </a:extLst>
              </p:cNvPr>
              <p:cNvSpPr/>
              <p:nvPr/>
            </p:nvSpPr>
            <p:spPr>
              <a:xfrm>
                <a:off x="766891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39" name="Freeform: Shape 3138">
                <a:extLst>
                  <a:ext uri="{FF2B5EF4-FFF2-40B4-BE49-F238E27FC236}">
                    <a16:creationId xmlns:a16="http://schemas.microsoft.com/office/drawing/2014/main" id="{FF9CBC90-D5E5-4EA1-9C61-6610359F57DB}"/>
                  </a:ext>
                </a:extLst>
              </p:cNvPr>
              <p:cNvSpPr/>
              <p:nvPr/>
            </p:nvSpPr>
            <p:spPr>
              <a:xfrm>
                <a:off x="990347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0" name="Freeform: Shape 3139">
                <a:extLst>
                  <a:ext uri="{FF2B5EF4-FFF2-40B4-BE49-F238E27FC236}">
                    <a16:creationId xmlns:a16="http://schemas.microsoft.com/office/drawing/2014/main" id="{918341F6-A6ED-4E79-99EE-76EA343A011C}"/>
                  </a:ext>
                </a:extLst>
              </p:cNvPr>
              <p:cNvSpPr/>
              <p:nvPr/>
            </p:nvSpPr>
            <p:spPr>
              <a:xfrm>
                <a:off x="1055308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1" name="Freeform: Shape 3140">
                <a:extLst>
                  <a:ext uri="{FF2B5EF4-FFF2-40B4-BE49-F238E27FC236}">
                    <a16:creationId xmlns:a16="http://schemas.microsoft.com/office/drawing/2014/main" id="{F31ABD8A-78FB-48B9-8041-6B60FF4DDC69}"/>
                  </a:ext>
                </a:extLst>
              </p:cNvPr>
              <p:cNvSpPr/>
              <p:nvPr/>
            </p:nvSpPr>
            <p:spPr>
              <a:xfrm>
                <a:off x="9210059" y="524398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2" name="Freeform: Shape 3141">
                <a:extLst>
                  <a:ext uri="{FF2B5EF4-FFF2-40B4-BE49-F238E27FC236}">
                    <a16:creationId xmlns:a16="http://schemas.microsoft.com/office/drawing/2014/main" id="{A9D41DF5-D658-458C-A0CA-E2EC02EBB878}"/>
                  </a:ext>
                </a:extLst>
              </p:cNvPr>
              <p:cNvSpPr/>
              <p:nvPr/>
            </p:nvSpPr>
            <p:spPr>
              <a:xfrm>
                <a:off x="9425324" y="4941093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3" name="Freeform: Shape 3142">
                <a:extLst>
                  <a:ext uri="{FF2B5EF4-FFF2-40B4-BE49-F238E27FC236}">
                    <a16:creationId xmlns:a16="http://schemas.microsoft.com/office/drawing/2014/main" id="{72636A81-E315-4C4D-8BC3-3641D3F68254}"/>
                  </a:ext>
                </a:extLst>
              </p:cNvPr>
              <p:cNvSpPr/>
              <p:nvPr/>
            </p:nvSpPr>
            <p:spPr>
              <a:xfrm>
                <a:off x="9372936" y="469153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4" name="Freeform: Shape 3143">
                <a:extLst>
                  <a:ext uri="{FF2B5EF4-FFF2-40B4-BE49-F238E27FC236}">
                    <a16:creationId xmlns:a16="http://schemas.microsoft.com/office/drawing/2014/main" id="{713063D7-6F4C-4482-A377-0D653BE474B7}"/>
                  </a:ext>
                </a:extLst>
              </p:cNvPr>
              <p:cNvSpPr/>
              <p:nvPr/>
            </p:nvSpPr>
            <p:spPr>
              <a:xfrm>
                <a:off x="8305184" y="5536406"/>
                <a:ext cx="272414" cy="164782"/>
              </a:xfrm>
              <a:custGeom>
                <a:avLst/>
                <a:gdLst>
                  <a:gd name="connsiteX0" fmla="*/ 140018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8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8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5" name="Freeform: Shape 3144">
                <a:extLst>
                  <a:ext uri="{FF2B5EF4-FFF2-40B4-BE49-F238E27FC236}">
                    <a16:creationId xmlns:a16="http://schemas.microsoft.com/office/drawing/2014/main" id="{80E0C47D-6E43-4D2E-9856-F70AA2BA5B24}"/>
                  </a:ext>
                </a:extLst>
              </p:cNvPr>
              <p:cNvSpPr/>
              <p:nvPr/>
            </p:nvSpPr>
            <p:spPr>
              <a:xfrm>
                <a:off x="9161482" y="5000148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8 h 137159"/>
                  <a:gd name="connsiteX3" fmla="*/ 227647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6" name="Freeform: Shape 3145">
                <a:extLst>
                  <a:ext uri="{FF2B5EF4-FFF2-40B4-BE49-F238E27FC236}">
                    <a16:creationId xmlns:a16="http://schemas.microsoft.com/office/drawing/2014/main" id="{04AAF338-BB9F-4237-A9ED-FA23847CC644}"/>
                  </a:ext>
                </a:extLst>
              </p:cNvPr>
              <p:cNvSpPr/>
              <p:nvPr/>
            </p:nvSpPr>
            <p:spPr>
              <a:xfrm>
                <a:off x="8310899" y="5201126"/>
                <a:ext cx="430529" cy="260032"/>
              </a:xfrm>
              <a:custGeom>
                <a:avLst/>
                <a:gdLst>
                  <a:gd name="connsiteX0" fmla="*/ 220980 w 430529"/>
                  <a:gd name="connsiteY0" fmla="*/ 58103 h 260032"/>
                  <a:gd name="connsiteX1" fmla="*/ 0 w 430529"/>
                  <a:gd name="connsiteY1" fmla="*/ 260032 h 260032"/>
                  <a:gd name="connsiteX2" fmla="*/ 240030 w 430529"/>
                  <a:gd name="connsiteY2" fmla="*/ 84772 h 260032"/>
                  <a:gd name="connsiteX3" fmla="*/ 430530 w 430529"/>
                  <a:gd name="connsiteY3" fmla="*/ 0 h 260032"/>
                  <a:gd name="connsiteX4" fmla="*/ 220980 w 430529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29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6710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7" name="Freeform: Shape 3146">
                <a:extLst>
                  <a:ext uri="{FF2B5EF4-FFF2-40B4-BE49-F238E27FC236}">
                    <a16:creationId xmlns:a16="http://schemas.microsoft.com/office/drawing/2014/main" id="{9CAE8167-36D3-4CE7-92A7-91C29FC9FE81}"/>
                  </a:ext>
                </a:extLst>
              </p:cNvPr>
              <p:cNvSpPr/>
              <p:nvPr/>
            </p:nvSpPr>
            <p:spPr>
              <a:xfrm>
                <a:off x="9603441" y="51477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3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8" name="Freeform: Shape 3147">
                <a:extLst>
                  <a:ext uri="{FF2B5EF4-FFF2-40B4-BE49-F238E27FC236}">
                    <a16:creationId xmlns:a16="http://schemas.microsoft.com/office/drawing/2014/main" id="{78CEBB01-BA38-47F5-AC77-986C14998723}"/>
                  </a:ext>
                </a:extLst>
              </p:cNvPr>
              <p:cNvSpPr/>
              <p:nvPr/>
            </p:nvSpPr>
            <p:spPr>
              <a:xfrm>
                <a:off x="8316614" y="4750593"/>
                <a:ext cx="339089" cy="190500"/>
              </a:xfrm>
              <a:custGeom>
                <a:avLst/>
                <a:gdLst>
                  <a:gd name="connsiteX0" fmla="*/ 159067 w 339089"/>
                  <a:gd name="connsiteY0" fmla="*/ 35242 h 190500"/>
                  <a:gd name="connsiteX1" fmla="*/ 0 w 339089"/>
                  <a:gd name="connsiteY1" fmla="*/ 190500 h 190500"/>
                  <a:gd name="connsiteX2" fmla="*/ 169545 w 339089"/>
                  <a:gd name="connsiteY2" fmla="*/ 59055 h 190500"/>
                  <a:gd name="connsiteX3" fmla="*/ 339090 w 339089"/>
                  <a:gd name="connsiteY3" fmla="*/ 0 h 190500"/>
                  <a:gd name="connsiteX4" fmla="*/ 159067 w 339089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89" h="190500">
                    <a:moveTo>
                      <a:pt x="159067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2" y="147638"/>
                      <a:pt x="169545" y="59055"/>
                    </a:cubicBezTo>
                    <a:cubicBezTo>
                      <a:pt x="292417" y="48577"/>
                      <a:pt x="339090" y="0"/>
                      <a:pt x="339090" y="0"/>
                    </a:cubicBezTo>
                    <a:cubicBezTo>
                      <a:pt x="339090" y="0"/>
                      <a:pt x="267652" y="44767"/>
                      <a:pt x="159067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9" name="Freeform: Shape 3148">
                <a:extLst>
                  <a:ext uri="{FF2B5EF4-FFF2-40B4-BE49-F238E27FC236}">
                    <a16:creationId xmlns:a16="http://schemas.microsoft.com/office/drawing/2014/main" id="{2DCF2582-948B-4EEE-97DD-DB1F997601DA}"/>
                  </a:ext>
                </a:extLst>
              </p:cNvPr>
              <p:cNvSpPr/>
              <p:nvPr/>
            </p:nvSpPr>
            <p:spPr>
              <a:xfrm>
                <a:off x="8845252" y="4762023"/>
                <a:ext cx="188595" cy="105727"/>
              </a:xfrm>
              <a:custGeom>
                <a:avLst/>
                <a:gdLst>
                  <a:gd name="connsiteX0" fmla="*/ 88583 w 188595"/>
                  <a:gd name="connsiteY0" fmla="*/ 19050 h 105727"/>
                  <a:gd name="connsiteX1" fmla="*/ 0 w 188595"/>
                  <a:gd name="connsiteY1" fmla="*/ 105728 h 105727"/>
                  <a:gd name="connsiteX2" fmla="*/ 94297 w 188595"/>
                  <a:gd name="connsiteY2" fmla="*/ 32385 h 105727"/>
                  <a:gd name="connsiteX3" fmla="*/ 188595 w 188595"/>
                  <a:gd name="connsiteY3" fmla="*/ 0 h 105727"/>
                  <a:gd name="connsiteX4" fmla="*/ 88583 w 188595"/>
                  <a:gd name="connsiteY4" fmla="*/ 19050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595" h="105727">
                    <a:moveTo>
                      <a:pt x="88583" y="19050"/>
                    </a:moveTo>
                    <a:cubicBezTo>
                      <a:pt x="76200" y="68580"/>
                      <a:pt x="0" y="105728"/>
                      <a:pt x="0" y="105728"/>
                    </a:cubicBezTo>
                    <a:cubicBezTo>
                      <a:pt x="0" y="105728"/>
                      <a:pt x="72390" y="81915"/>
                      <a:pt x="94297" y="32385"/>
                    </a:cubicBezTo>
                    <a:cubicBezTo>
                      <a:pt x="161925" y="26670"/>
                      <a:pt x="188595" y="0"/>
                      <a:pt x="188595" y="0"/>
                    </a:cubicBezTo>
                    <a:cubicBezTo>
                      <a:pt x="188595" y="0"/>
                      <a:pt x="148590" y="23813"/>
                      <a:pt x="88583" y="1905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50" name="Freeform: Shape 3149">
                <a:extLst>
                  <a:ext uri="{FF2B5EF4-FFF2-40B4-BE49-F238E27FC236}">
                    <a16:creationId xmlns:a16="http://schemas.microsoft.com/office/drawing/2014/main" id="{5B1E1EE9-D2EC-4E0A-969E-7880EF5A6FA3}"/>
                  </a:ext>
                </a:extLst>
              </p:cNvPr>
              <p:cNvSpPr/>
              <p:nvPr/>
            </p:nvSpPr>
            <p:spPr>
              <a:xfrm>
                <a:off x="8893829" y="484679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9053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aphic 7">
              <a:extLst>
                <a:ext uri="{FF2B5EF4-FFF2-40B4-BE49-F238E27FC236}">
                  <a16:creationId xmlns:a16="http://schemas.microsoft.com/office/drawing/2014/main" id="{9695DCCC-250C-4C58-9123-296E7B483280}"/>
                </a:ext>
              </a:extLst>
            </p:cNvPr>
            <p:cNvGrpSpPr/>
            <p:nvPr/>
          </p:nvGrpSpPr>
          <p:grpSpPr>
            <a:xfrm>
              <a:off x="6854542" y="1602596"/>
              <a:ext cx="4754495" cy="3992533"/>
              <a:chOff x="7113607" y="1621193"/>
              <a:chExt cx="4121467" cy="3428523"/>
            </a:xfrm>
          </p:grpSpPr>
          <p:grpSp>
            <p:nvGrpSpPr>
              <p:cNvPr id="393" name="Graphic 7">
                <a:extLst>
                  <a:ext uri="{FF2B5EF4-FFF2-40B4-BE49-F238E27FC236}">
                    <a16:creationId xmlns:a16="http://schemas.microsoft.com/office/drawing/2014/main" id="{23E336AF-4BEC-4B40-AC46-8AB7745E78A3}"/>
                  </a:ext>
                </a:extLst>
              </p:cNvPr>
              <p:cNvGrpSpPr/>
              <p:nvPr/>
            </p:nvGrpSpPr>
            <p:grpSpPr>
              <a:xfrm>
                <a:off x="7113607" y="2354539"/>
                <a:ext cx="4111942" cy="2695177"/>
                <a:chOff x="7113607" y="2354539"/>
                <a:chExt cx="4111942" cy="2695177"/>
              </a:xfrm>
            </p:grpSpPr>
            <p:grpSp>
              <p:nvGrpSpPr>
                <p:cNvPr id="3080" name="Graphic 7">
                  <a:extLst>
                    <a:ext uri="{FF2B5EF4-FFF2-40B4-BE49-F238E27FC236}">
                      <a16:creationId xmlns:a16="http://schemas.microsoft.com/office/drawing/2014/main" id="{3A0E5C32-A5B4-4B2D-971B-0ED2C4DA3025}"/>
                    </a:ext>
                  </a:extLst>
                </p:cNvPr>
                <p:cNvGrpSpPr/>
                <p:nvPr/>
              </p:nvGrpSpPr>
              <p:grpSpPr>
                <a:xfrm>
                  <a:off x="7113607" y="2389346"/>
                  <a:ext cx="4111942" cy="2660370"/>
                  <a:chOff x="7113607" y="2389346"/>
                  <a:chExt cx="4111942" cy="2660370"/>
                </a:xfrm>
                <a:solidFill>
                  <a:srgbClr val="029400"/>
                </a:solidFill>
              </p:grpSpPr>
              <p:sp>
                <p:nvSpPr>
                  <p:cNvPr id="3082" name="Freeform: Shape 3081">
                    <a:extLst>
                      <a:ext uri="{FF2B5EF4-FFF2-40B4-BE49-F238E27FC236}">
                        <a16:creationId xmlns:a16="http://schemas.microsoft.com/office/drawing/2014/main" id="{BE1E8CB5-77B8-4EB8-AC58-A1BFCE0E3AD0}"/>
                      </a:ext>
                    </a:extLst>
                  </p:cNvPr>
                  <p:cNvSpPr/>
                  <p:nvPr/>
                </p:nvSpPr>
                <p:spPr>
                  <a:xfrm>
                    <a:off x="7113607" y="2389346"/>
                    <a:ext cx="4111942" cy="2660370"/>
                  </a:xfrm>
                  <a:custGeom>
                    <a:avLst/>
                    <a:gdLst>
                      <a:gd name="connsiteX0" fmla="*/ 4111943 w 4111942"/>
                      <a:gd name="connsiteY0" fmla="*/ 541020 h 2660370"/>
                      <a:gd name="connsiteX1" fmla="*/ 4090988 w 4111942"/>
                      <a:gd name="connsiteY1" fmla="*/ 541020 h 2660370"/>
                      <a:gd name="connsiteX2" fmla="*/ 4090988 w 4111942"/>
                      <a:gd name="connsiteY2" fmla="*/ 503872 h 2660370"/>
                      <a:gd name="connsiteX3" fmla="*/ 4053840 w 4111942"/>
                      <a:gd name="connsiteY3" fmla="*/ 503872 h 2660370"/>
                      <a:gd name="connsiteX4" fmla="*/ 4053840 w 4111942"/>
                      <a:gd name="connsiteY4" fmla="*/ 541020 h 2660370"/>
                      <a:gd name="connsiteX5" fmla="*/ 3980498 w 4111942"/>
                      <a:gd name="connsiteY5" fmla="*/ 541020 h 2660370"/>
                      <a:gd name="connsiteX6" fmla="*/ 3924300 w 4111942"/>
                      <a:gd name="connsiteY6" fmla="*/ 528638 h 2660370"/>
                      <a:gd name="connsiteX7" fmla="*/ 3935730 w 4111942"/>
                      <a:gd name="connsiteY7" fmla="*/ 507683 h 2660370"/>
                      <a:gd name="connsiteX8" fmla="*/ 3870960 w 4111942"/>
                      <a:gd name="connsiteY8" fmla="*/ 455295 h 2660370"/>
                      <a:gd name="connsiteX9" fmla="*/ 3883343 w 4111942"/>
                      <a:gd name="connsiteY9" fmla="*/ 430530 h 2660370"/>
                      <a:gd name="connsiteX10" fmla="*/ 3883343 w 4111942"/>
                      <a:gd name="connsiteY10" fmla="*/ 461010 h 2660370"/>
                      <a:gd name="connsiteX11" fmla="*/ 3935730 w 4111942"/>
                      <a:gd name="connsiteY11" fmla="*/ 461010 h 2660370"/>
                      <a:gd name="connsiteX12" fmla="*/ 3935730 w 4111942"/>
                      <a:gd name="connsiteY12" fmla="*/ 387667 h 2660370"/>
                      <a:gd name="connsiteX13" fmla="*/ 3897630 w 4111942"/>
                      <a:gd name="connsiteY13" fmla="*/ 387667 h 2660370"/>
                      <a:gd name="connsiteX14" fmla="*/ 3897630 w 4111942"/>
                      <a:gd name="connsiteY14" fmla="*/ 285750 h 2660370"/>
                      <a:gd name="connsiteX15" fmla="*/ 3806190 w 4111942"/>
                      <a:gd name="connsiteY15" fmla="*/ 285750 h 2660370"/>
                      <a:gd name="connsiteX16" fmla="*/ 3806190 w 4111942"/>
                      <a:gd name="connsiteY16" fmla="*/ 369570 h 2660370"/>
                      <a:gd name="connsiteX17" fmla="*/ 3775710 w 4111942"/>
                      <a:gd name="connsiteY17" fmla="*/ 375285 h 2660370"/>
                      <a:gd name="connsiteX18" fmla="*/ 3746183 w 4111942"/>
                      <a:gd name="connsiteY18" fmla="*/ 348615 h 2660370"/>
                      <a:gd name="connsiteX19" fmla="*/ 3646170 w 4111942"/>
                      <a:gd name="connsiteY19" fmla="*/ 384810 h 2660370"/>
                      <a:gd name="connsiteX20" fmla="*/ 3552825 w 4111942"/>
                      <a:gd name="connsiteY20" fmla="*/ 360997 h 2660370"/>
                      <a:gd name="connsiteX21" fmla="*/ 3487103 w 4111942"/>
                      <a:gd name="connsiteY21" fmla="*/ 354330 h 2660370"/>
                      <a:gd name="connsiteX22" fmla="*/ 3487103 w 4111942"/>
                      <a:gd name="connsiteY22" fmla="*/ 320992 h 2660370"/>
                      <a:gd name="connsiteX23" fmla="*/ 3487103 w 4111942"/>
                      <a:gd name="connsiteY23" fmla="*/ 320040 h 2660370"/>
                      <a:gd name="connsiteX24" fmla="*/ 3487103 w 4111942"/>
                      <a:gd name="connsiteY24" fmla="*/ 200025 h 2660370"/>
                      <a:gd name="connsiteX25" fmla="*/ 3416618 w 4111942"/>
                      <a:gd name="connsiteY25" fmla="*/ 265747 h 2660370"/>
                      <a:gd name="connsiteX26" fmla="*/ 3416618 w 4111942"/>
                      <a:gd name="connsiteY26" fmla="*/ 324803 h 2660370"/>
                      <a:gd name="connsiteX27" fmla="*/ 3370898 w 4111942"/>
                      <a:gd name="connsiteY27" fmla="*/ 332422 h 2660370"/>
                      <a:gd name="connsiteX28" fmla="*/ 3342323 w 4111942"/>
                      <a:gd name="connsiteY28" fmla="*/ 233363 h 2660370"/>
                      <a:gd name="connsiteX29" fmla="*/ 3285173 w 4111942"/>
                      <a:gd name="connsiteY29" fmla="*/ 257175 h 2660370"/>
                      <a:gd name="connsiteX30" fmla="*/ 3285173 w 4111942"/>
                      <a:gd name="connsiteY30" fmla="*/ 203835 h 2660370"/>
                      <a:gd name="connsiteX31" fmla="*/ 3285173 w 4111942"/>
                      <a:gd name="connsiteY31" fmla="*/ 201930 h 2660370"/>
                      <a:gd name="connsiteX32" fmla="*/ 3285173 w 4111942"/>
                      <a:gd name="connsiteY32" fmla="*/ 80010 h 2660370"/>
                      <a:gd name="connsiteX33" fmla="*/ 3234690 w 4111942"/>
                      <a:gd name="connsiteY33" fmla="*/ 118110 h 2660370"/>
                      <a:gd name="connsiteX34" fmla="*/ 3234690 w 4111942"/>
                      <a:gd name="connsiteY34" fmla="*/ 209550 h 2660370"/>
                      <a:gd name="connsiteX35" fmla="*/ 3140393 w 4111942"/>
                      <a:gd name="connsiteY35" fmla="*/ 208597 h 2660370"/>
                      <a:gd name="connsiteX36" fmla="*/ 3088005 w 4111942"/>
                      <a:gd name="connsiteY36" fmla="*/ 185738 h 2660370"/>
                      <a:gd name="connsiteX37" fmla="*/ 3105150 w 4111942"/>
                      <a:gd name="connsiteY37" fmla="*/ 161925 h 2660370"/>
                      <a:gd name="connsiteX38" fmla="*/ 3105150 w 4111942"/>
                      <a:gd name="connsiteY38" fmla="*/ 161925 h 2660370"/>
                      <a:gd name="connsiteX39" fmla="*/ 3105150 w 4111942"/>
                      <a:gd name="connsiteY39" fmla="*/ 41910 h 2660370"/>
                      <a:gd name="connsiteX40" fmla="*/ 3040380 w 4111942"/>
                      <a:gd name="connsiteY40" fmla="*/ 41910 h 2660370"/>
                      <a:gd name="connsiteX41" fmla="*/ 3040380 w 4111942"/>
                      <a:gd name="connsiteY41" fmla="*/ 84772 h 2660370"/>
                      <a:gd name="connsiteX42" fmla="*/ 2936558 w 4111942"/>
                      <a:gd name="connsiteY42" fmla="*/ 101917 h 2660370"/>
                      <a:gd name="connsiteX43" fmla="*/ 2930843 w 4111942"/>
                      <a:gd name="connsiteY43" fmla="*/ 101917 h 2660370"/>
                      <a:gd name="connsiteX44" fmla="*/ 2930843 w 4111942"/>
                      <a:gd name="connsiteY44" fmla="*/ 0 h 2660370"/>
                      <a:gd name="connsiteX45" fmla="*/ 2864168 w 4111942"/>
                      <a:gd name="connsiteY45" fmla="*/ 0 h 2660370"/>
                      <a:gd name="connsiteX46" fmla="*/ 2864168 w 4111942"/>
                      <a:gd name="connsiteY46" fmla="*/ 122872 h 2660370"/>
                      <a:gd name="connsiteX47" fmla="*/ 2829878 w 4111942"/>
                      <a:gd name="connsiteY47" fmla="*/ 122872 h 2660370"/>
                      <a:gd name="connsiteX48" fmla="*/ 2829878 w 4111942"/>
                      <a:gd name="connsiteY48" fmla="*/ 241935 h 2660370"/>
                      <a:gd name="connsiteX49" fmla="*/ 2829878 w 4111942"/>
                      <a:gd name="connsiteY49" fmla="*/ 243840 h 2660370"/>
                      <a:gd name="connsiteX50" fmla="*/ 2829878 w 4111942"/>
                      <a:gd name="connsiteY50" fmla="*/ 262890 h 2660370"/>
                      <a:gd name="connsiteX51" fmla="*/ 2864168 w 4111942"/>
                      <a:gd name="connsiteY51" fmla="*/ 262890 h 2660370"/>
                      <a:gd name="connsiteX52" fmla="*/ 2864168 w 4111942"/>
                      <a:gd name="connsiteY52" fmla="*/ 277178 h 2660370"/>
                      <a:gd name="connsiteX53" fmla="*/ 2930843 w 4111942"/>
                      <a:gd name="connsiteY53" fmla="*/ 277178 h 2660370"/>
                      <a:gd name="connsiteX54" fmla="*/ 2899410 w 4111942"/>
                      <a:gd name="connsiteY54" fmla="*/ 329565 h 2660370"/>
                      <a:gd name="connsiteX55" fmla="*/ 2747010 w 4111942"/>
                      <a:gd name="connsiteY55" fmla="*/ 329565 h 2660370"/>
                      <a:gd name="connsiteX56" fmla="*/ 2747010 w 4111942"/>
                      <a:gd name="connsiteY56" fmla="*/ 446722 h 2660370"/>
                      <a:gd name="connsiteX57" fmla="*/ 2747010 w 4111942"/>
                      <a:gd name="connsiteY57" fmla="*/ 447675 h 2660370"/>
                      <a:gd name="connsiteX58" fmla="*/ 2747010 w 4111942"/>
                      <a:gd name="connsiteY58" fmla="*/ 448627 h 2660370"/>
                      <a:gd name="connsiteX59" fmla="*/ 2747010 w 4111942"/>
                      <a:gd name="connsiteY59" fmla="*/ 448627 h 2660370"/>
                      <a:gd name="connsiteX60" fmla="*/ 2748915 w 4111942"/>
                      <a:gd name="connsiteY60" fmla="*/ 461010 h 2660370"/>
                      <a:gd name="connsiteX61" fmla="*/ 2797493 w 4111942"/>
                      <a:gd name="connsiteY61" fmla="*/ 501967 h 2660370"/>
                      <a:gd name="connsiteX62" fmla="*/ 2827020 w 4111942"/>
                      <a:gd name="connsiteY62" fmla="*/ 563880 h 2660370"/>
                      <a:gd name="connsiteX63" fmla="*/ 2901315 w 4111942"/>
                      <a:gd name="connsiteY63" fmla="*/ 551497 h 2660370"/>
                      <a:gd name="connsiteX64" fmla="*/ 2999423 w 4111942"/>
                      <a:gd name="connsiteY64" fmla="*/ 586740 h 2660370"/>
                      <a:gd name="connsiteX65" fmla="*/ 2935605 w 4111942"/>
                      <a:gd name="connsiteY65" fmla="*/ 586740 h 2660370"/>
                      <a:gd name="connsiteX66" fmla="*/ 2935605 w 4111942"/>
                      <a:gd name="connsiteY66" fmla="*/ 707708 h 2660370"/>
                      <a:gd name="connsiteX67" fmla="*/ 2935605 w 4111942"/>
                      <a:gd name="connsiteY67" fmla="*/ 708660 h 2660370"/>
                      <a:gd name="connsiteX68" fmla="*/ 2935605 w 4111942"/>
                      <a:gd name="connsiteY68" fmla="*/ 760095 h 2660370"/>
                      <a:gd name="connsiteX69" fmla="*/ 2961323 w 4111942"/>
                      <a:gd name="connsiteY69" fmla="*/ 760095 h 2660370"/>
                      <a:gd name="connsiteX70" fmla="*/ 2950845 w 4111942"/>
                      <a:gd name="connsiteY70" fmla="*/ 770572 h 2660370"/>
                      <a:gd name="connsiteX71" fmla="*/ 2986088 w 4111942"/>
                      <a:gd name="connsiteY71" fmla="*/ 821055 h 2660370"/>
                      <a:gd name="connsiteX72" fmla="*/ 2954655 w 4111942"/>
                      <a:gd name="connsiteY72" fmla="*/ 835343 h 2660370"/>
                      <a:gd name="connsiteX73" fmla="*/ 2903220 w 4111942"/>
                      <a:gd name="connsiteY73" fmla="*/ 822960 h 2660370"/>
                      <a:gd name="connsiteX74" fmla="*/ 2773680 w 4111942"/>
                      <a:gd name="connsiteY74" fmla="*/ 850583 h 2660370"/>
                      <a:gd name="connsiteX75" fmla="*/ 2741295 w 4111942"/>
                      <a:gd name="connsiteY75" fmla="*/ 822960 h 2660370"/>
                      <a:gd name="connsiteX76" fmla="*/ 2665095 w 4111942"/>
                      <a:gd name="connsiteY76" fmla="*/ 765810 h 2660370"/>
                      <a:gd name="connsiteX77" fmla="*/ 2606993 w 4111942"/>
                      <a:gd name="connsiteY77" fmla="*/ 780097 h 2660370"/>
                      <a:gd name="connsiteX78" fmla="*/ 2566988 w 4111942"/>
                      <a:gd name="connsiteY78" fmla="*/ 661035 h 2660370"/>
                      <a:gd name="connsiteX79" fmla="*/ 2511743 w 4111942"/>
                      <a:gd name="connsiteY79" fmla="*/ 661035 h 2660370"/>
                      <a:gd name="connsiteX80" fmla="*/ 2511743 w 4111942"/>
                      <a:gd name="connsiteY80" fmla="*/ 782002 h 2660370"/>
                      <a:gd name="connsiteX81" fmla="*/ 2581275 w 4111942"/>
                      <a:gd name="connsiteY81" fmla="*/ 907733 h 2660370"/>
                      <a:gd name="connsiteX82" fmla="*/ 2581275 w 4111942"/>
                      <a:gd name="connsiteY82" fmla="*/ 934402 h 2660370"/>
                      <a:gd name="connsiteX83" fmla="*/ 2581275 w 4111942"/>
                      <a:gd name="connsiteY83" fmla="*/ 934402 h 2660370"/>
                      <a:gd name="connsiteX84" fmla="*/ 2595563 w 4111942"/>
                      <a:gd name="connsiteY84" fmla="*/ 950595 h 2660370"/>
                      <a:gd name="connsiteX85" fmla="*/ 2595563 w 4111942"/>
                      <a:gd name="connsiteY85" fmla="*/ 981075 h 2660370"/>
                      <a:gd name="connsiteX86" fmla="*/ 2595563 w 4111942"/>
                      <a:gd name="connsiteY86" fmla="*/ 981075 h 2660370"/>
                      <a:gd name="connsiteX87" fmla="*/ 2595563 w 4111942"/>
                      <a:gd name="connsiteY87" fmla="*/ 991552 h 2660370"/>
                      <a:gd name="connsiteX88" fmla="*/ 2602230 w 4111942"/>
                      <a:gd name="connsiteY88" fmla="*/ 991552 h 2660370"/>
                      <a:gd name="connsiteX89" fmla="*/ 2606040 w 4111942"/>
                      <a:gd name="connsiteY89" fmla="*/ 994410 h 2660370"/>
                      <a:gd name="connsiteX90" fmla="*/ 2571750 w 4111942"/>
                      <a:gd name="connsiteY90" fmla="*/ 994410 h 2660370"/>
                      <a:gd name="connsiteX91" fmla="*/ 2571750 w 4111942"/>
                      <a:gd name="connsiteY91" fmla="*/ 1114425 h 2660370"/>
                      <a:gd name="connsiteX92" fmla="*/ 2571750 w 4111942"/>
                      <a:gd name="connsiteY92" fmla="*/ 1114425 h 2660370"/>
                      <a:gd name="connsiteX93" fmla="*/ 2578418 w 4111942"/>
                      <a:gd name="connsiteY93" fmla="*/ 1123950 h 2660370"/>
                      <a:gd name="connsiteX94" fmla="*/ 2578418 w 4111942"/>
                      <a:gd name="connsiteY94" fmla="*/ 1152525 h 2660370"/>
                      <a:gd name="connsiteX95" fmla="*/ 2579370 w 4111942"/>
                      <a:gd name="connsiteY95" fmla="*/ 1152525 h 2660370"/>
                      <a:gd name="connsiteX96" fmla="*/ 2579370 w 4111942"/>
                      <a:gd name="connsiteY96" fmla="*/ 1153477 h 2660370"/>
                      <a:gd name="connsiteX97" fmla="*/ 2607945 w 4111942"/>
                      <a:gd name="connsiteY97" fmla="*/ 1163002 h 2660370"/>
                      <a:gd name="connsiteX98" fmla="*/ 2551748 w 4111942"/>
                      <a:gd name="connsiteY98" fmla="*/ 1163002 h 2660370"/>
                      <a:gd name="connsiteX99" fmla="*/ 2551748 w 4111942"/>
                      <a:gd name="connsiteY99" fmla="*/ 1283970 h 2660370"/>
                      <a:gd name="connsiteX100" fmla="*/ 2551748 w 4111942"/>
                      <a:gd name="connsiteY100" fmla="*/ 1283970 h 2660370"/>
                      <a:gd name="connsiteX101" fmla="*/ 2561273 w 4111942"/>
                      <a:gd name="connsiteY101" fmla="*/ 1296352 h 2660370"/>
                      <a:gd name="connsiteX102" fmla="*/ 2561273 w 4111942"/>
                      <a:gd name="connsiteY102" fmla="*/ 1345883 h 2660370"/>
                      <a:gd name="connsiteX103" fmla="*/ 2528888 w 4111942"/>
                      <a:gd name="connsiteY103" fmla="*/ 1345883 h 2660370"/>
                      <a:gd name="connsiteX104" fmla="*/ 2528888 w 4111942"/>
                      <a:gd name="connsiteY104" fmla="*/ 1423035 h 2660370"/>
                      <a:gd name="connsiteX105" fmla="*/ 2486025 w 4111942"/>
                      <a:gd name="connsiteY105" fmla="*/ 1423035 h 2660370"/>
                      <a:gd name="connsiteX106" fmla="*/ 2486025 w 4111942"/>
                      <a:gd name="connsiteY106" fmla="*/ 1461135 h 2660370"/>
                      <a:gd name="connsiteX107" fmla="*/ 2470785 w 4111942"/>
                      <a:gd name="connsiteY107" fmla="*/ 1461135 h 2660370"/>
                      <a:gd name="connsiteX108" fmla="*/ 2470785 w 4111942"/>
                      <a:gd name="connsiteY108" fmla="*/ 1582102 h 2660370"/>
                      <a:gd name="connsiteX109" fmla="*/ 2470785 w 4111942"/>
                      <a:gd name="connsiteY109" fmla="*/ 1583055 h 2660370"/>
                      <a:gd name="connsiteX110" fmla="*/ 2470785 w 4111942"/>
                      <a:gd name="connsiteY110" fmla="*/ 1683068 h 2660370"/>
                      <a:gd name="connsiteX111" fmla="*/ 2535555 w 4111942"/>
                      <a:gd name="connsiteY111" fmla="*/ 1683068 h 2660370"/>
                      <a:gd name="connsiteX112" fmla="*/ 2530793 w 4111942"/>
                      <a:gd name="connsiteY112" fmla="*/ 1712595 h 2660370"/>
                      <a:gd name="connsiteX113" fmla="*/ 2566988 w 4111942"/>
                      <a:gd name="connsiteY113" fmla="*/ 1739265 h 2660370"/>
                      <a:gd name="connsiteX114" fmla="*/ 2528888 w 4111942"/>
                      <a:gd name="connsiteY114" fmla="*/ 1768793 h 2660370"/>
                      <a:gd name="connsiteX115" fmla="*/ 2500313 w 4111942"/>
                      <a:gd name="connsiteY115" fmla="*/ 1765935 h 2660370"/>
                      <a:gd name="connsiteX116" fmla="*/ 2500313 w 4111942"/>
                      <a:gd name="connsiteY116" fmla="*/ 1687830 h 2660370"/>
                      <a:gd name="connsiteX117" fmla="*/ 2454593 w 4111942"/>
                      <a:gd name="connsiteY117" fmla="*/ 1687830 h 2660370"/>
                      <a:gd name="connsiteX118" fmla="*/ 2454593 w 4111942"/>
                      <a:gd name="connsiteY118" fmla="*/ 1643062 h 2660370"/>
                      <a:gd name="connsiteX119" fmla="*/ 2406968 w 4111942"/>
                      <a:gd name="connsiteY119" fmla="*/ 1643062 h 2660370"/>
                      <a:gd name="connsiteX120" fmla="*/ 2406968 w 4111942"/>
                      <a:gd name="connsiteY120" fmla="*/ 1687830 h 2660370"/>
                      <a:gd name="connsiteX121" fmla="*/ 2405063 w 4111942"/>
                      <a:gd name="connsiteY121" fmla="*/ 1687830 h 2660370"/>
                      <a:gd name="connsiteX122" fmla="*/ 2405063 w 4111942"/>
                      <a:gd name="connsiteY122" fmla="*/ 1832610 h 2660370"/>
                      <a:gd name="connsiteX123" fmla="*/ 2429828 w 4111942"/>
                      <a:gd name="connsiteY123" fmla="*/ 1832610 h 2660370"/>
                      <a:gd name="connsiteX124" fmla="*/ 2438400 w 4111942"/>
                      <a:gd name="connsiteY124" fmla="*/ 1843087 h 2660370"/>
                      <a:gd name="connsiteX125" fmla="*/ 2423160 w 4111942"/>
                      <a:gd name="connsiteY125" fmla="*/ 1861185 h 2660370"/>
                      <a:gd name="connsiteX126" fmla="*/ 2451735 w 4111942"/>
                      <a:gd name="connsiteY126" fmla="*/ 1879283 h 2660370"/>
                      <a:gd name="connsiteX127" fmla="*/ 2420303 w 4111942"/>
                      <a:gd name="connsiteY127" fmla="*/ 1882140 h 2660370"/>
                      <a:gd name="connsiteX128" fmla="*/ 2345055 w 4111942"/>
                      <a:gd name="connsiteY128" fmla="*/ 1913573 h 2660370"/>
                      <a:gd name="connsiteX129" fmla="*/ 2318385 w 4111942"/>
                      <a:gd name="connsiteY129" fmla="*/ 1904048 h 2660370"/>
                      <a:gd name="connsiteX130" fmla="*/ 2300288 w 4111942"/>
                      <a:gd name="connsiteY130" fmla="*/ 1933575 h 2660370"/>
                      <a:gd name="connsiteX131" fmla="*/ 2265045 w 4111942"/>
                      <a:gd name="connsiteY131" fmla="*/ 1936433 h 2660370"/>
                      <a:gd name="connsiteX132" fmla="*/ 2182178 w 4111942"/>
                      <a:gd name="connsiteY132" fmla="*/ 1996440 h 2660370"/>
                      <a:gd name="connsiteX133" fmla="*/ 2140268 w 4111942"/>
                      <a:gd name="connsiteY133" fmla="*/ 1985962 h 2660370"/>
                      <a:gd name="connsiteX134" fmla="*/ 2111693 w 4111942"/>
                      <a:gd name="connsiteY134" fmla="*/ 2004060 h 2660370"/>
                      <a:gd name="connsiteX135" fmla="*/ 2065973 w 4111942"/>
                      <a:gd name="connsiteY135" fmla="*/ 2013585 h 2660370"/>
                      <a:gd name="connsiteX136" fmla="*/ 2051685 w 4111942"/>
                      <a:gd name="connsiteY136" fmla="*/ 2049780 h 2660370"/>
                      <a:gd name="connsiteX137" fmla="*/ 2051685 w 4111942"/>
                      <a:gd name="connsiteY137" fmla="*/ 1975485 h 2660370"/>
                      <a:gd name="connsiteX138" fmla="*/ 2004060 w 4111942"/>
                      <a:gd name="connsiteY138" fmla="*/ 1975485 h 2660370"/>
                      <a:gd name="connsiteX139" fmla="*/ 2004060 w 4111942"/>
                      <a:gd name="connsiteY139" fmla="*/ 2094548 h 2660370"/>
                      <a:gd name="connsiteX140" fmla="*/ 2004060 w 4111942"/>
                      <a:gd name="connsiteY140" fmla="*/ 2095500 h 2660370"/>
                      <a:gd name="connsiteX141" fmla="*/ 2004060 w 4111942"/>
                      <a:gd name="connsiteY141" fmla="*/ 2143125 h 2660370"/>
                      <a:gd name="connsiteX142" fmla="*/ 1986915 w 4111942"/>
                      <a:gd name="connsiteY142" fmla="*/ 2159318 h 2660370"/>
                      <a:gd name="connsiteX143" fmla="*/ 1820228 w 4111942"/>
                      <a:gd name="connsiteY143" fmla="*/ 2199323 h 2660370"/>
                      <a:gd name="connsiteX144" fmla="*/ 1762125 w 4111942"/>
                      <a:gd name="connsiteY144" fmla="*/ 2271712 h 2660370"/>
                      <a:gd name="connsiteX145" fmla="*/ 1675448 w 4111942"/>
                      <a:gd name="connsiteY145" fmla="*/ 2300287 h 2660370"/>
                      <a:gd name="connsiteX146" fmla="*/ 1622108 w 4111942"/>
                      <a:gd name="connsiteY146" fmla="*/ 2294573 h 2660370"/>
                      <a:gd name="connsiteX147" fmla="*/ 1610678 w 4111942"/>
                      <a:gd name="connsiteY147" fmla="*/ 2268855 h 2660370"/>
                      <a:gd name="connsiteX148" fmla="*/ 1538288 w 4111942"/>
                      <a:gd name="connsiteY148" fmla="*/ 2262187 h 2660370"/>
                      <a:gd name="connsiteX149" fmla="*/ 1463040 w 4111942"/>
                      <a:gd name="connsiteY149" fmla="*/ 2265998 h 2660370"/>
                      <a:gd name="connsiteX150" fmla="*/ 1406843 w 4111942"/>
                      <a:gd name="connsiteY150" fmla="*/ 2237423 h 2660370"/>
                      <a:gd name="connsiteX151" fmla="*/ 1292543 w 4111942"/>
                      <a:gd name="connsiteY151" fmla="*/ 2202180 h 2660370"/>
                      <a:gd name="connsiteX152" fmla="*/ 1228725 w 4111942"/>
                      <a:gd name="connsiteY152" fmla="*/ 2244090 h 2660370"/>
                      <a:gd name="connsiteX153" fmla="*/ 1140143 w 4111942"/>
                      <a:gd name="connsiteY153" fmla="*/ 2173605 h 2660370"/>
                      <a:gd name="connsiteX154" fmla="*/ 1092518 w 4111942"/>
                      <a:gd name="connsiteY154" fmla="*/ 2181225 h 2660370"/>
                      <a:gd name="connsiteX155" fmla="*/ 1055370 w 4111942"/>
                      <a:gd name="connsiteY155" fmla="*/ 2167890 h 2660370"/>
                      <a:gd name="connsiteX156" fmla="*/ 1055370 w 4111942"/>
                      <a:gd name="connsiteY156" fmla="*/ 2061210 h 2660370"/>
                      <a:gd name="connsiteX157" fmla="*/ 1028700 w 4111942"/>
                      <a:gd name="connsiteY157" fmla="*/ 2061210 h 2660370"/>
                      <a:gd name="connsiteX158" fmla="*/ 1028700 w 4111942"/>
                      <a:gd name="connsiteY158" fmla="*/ 2182178 h 2660370"/>
                      <a:gd name="connsiteX159" fmla="*/ 1028700 w 4111942"/>
                      <a:gd name="connsiteY159" fmla="*/ 2182178 h 2660370"/>
                      <a:gd name="connsiteX160" fmla="*/ 1028700 w 4111942"/>
                      <a:gd name="connsiteY160" fmla="*/ 2198370 h 2660370"/>
                      <a:gd name="connsiteX161" fmla="*/ 1028700 w 4111942"/>
                      <a:gd name="connsiteY161" fmla="*/ 2198370 h 2660370"/>
                      <a:gd name="connsiteX162" fmla="*/ 1025843 w 4111942"/>
                      <a:gd name="connsiteY162" fmla="*/ 2199323 h 2660370"/>
                      <a:gd name="connsiteX163" fmla="*/ 1025843 w 4111942"/>
                      <a:gd name="connsiteY163" fmla="*/ 2154555 h 2660370"/>
                      <a:gd name="connsiteX164" fmla="*/ 1012508 w 4111942"/>
                      <a:gd name="connsiteY164" fmla="*/ 2154555 h 2660370"/>
                      <a:gd name="connsiteX165" fmla="*/ 1012508 w 4111942"/>
                      <a:gd name="connsiteY165" fmla="*/ 2112645 h 2660370"/>
                      <a:gd name="connsiteX166" fmla="*/ 973455 w 4111942"/>
                      <a:gd name="connsiteY166" fmla="*/ 2112645 h 2660370"/>
                      <a:gd name="connsiteX167" fmla="*/ 973455 w 4111942"/>
                      <a:gd name="connsiteY167" fmla="*/ 2154555 h 2660370"/>
                      <a:gd name="connsiteX168" fmla="*/ 971550 w 4111942"/>
                      <a:gd name="connsiteY168" fmla="*/ 2154555 h 2660370"/>
                      <a:gd name="connsiteX169" fmla="*/ 971550 w 4111942"/>
                      <a:gd name="connsiteY169" fmla="*/ 2304098 h 2660370"/>
                      <a:gd name="connsiteX170" fmla="*/ 958215 w 4111942"/>
                      <a:gd name="connsiteY170" fmla="*/ 2306003 h 2660370"/>
                      <a:gd name="connsiteX171" fmla="*/ 935355 w 4111942"/>
                      <a:gd name="connsiteY171" fmla="*/ 2332673 h 2660370"/>
                      <a:gd name="connsiteX172" fmla="*/ 895350 w 4111942"/>
                      <a:gd name="connsiteY172" fmla="*/ 2292668 h 2660370"/>
                      <a:gd name="connsiteX173" fmla="*/ 871538 w 4111942"/>
                      <a:gd name="connsiteY173" fmla="*/ 2292668 h 2660370"/>
                      <a:gd name="connsiteX174" fmla="*/ 871538 w 4111942"/>
                      <a:gd name="connsiteY174" fmla="*/ 2129790 h 2660370"/>
                      <a:gd name="connsiteX175" fmla="*/ 812483 w 4111942"/>
                      <a:gd name="connsiteY175" fmla="*/ 2129790 h 2660370"/>
                      <a:gd name="connsiteX176" fmla="*/ 812483 w 4111942"/>
                      <a:gd name="connsiteY176" fmla="*/ 2211705 h 2660370"/>
                      <a:gd name="connsiteX177" fmla="*/ 802005 w 4111942"/>
                      <a:gd name="connsiteY177" fmla="*/ 2205990 h 2660370"/>
                      <a:gd name="connsiteX178" fmla="*/ 737235 w 4111942"/>
                      <a:gd name="connsiteY178" fmla="*/ 2201228 h 2660370"/>
                      <a:gd name="connsiteX179" fmla="*/ 695325 w 4111942"/>
                      <a:gd name="connsiteY179" fmla="*/ 2160270 h 2660370"/>
                      <a:gd name="connsiteX180" fmla="*/ 657225 w 4111942"/>
                      <a:gd name="connsiteY180" fmla="*/ 2183130 h 2660370"/>
                      <a:gd name="connsiteX181" fmla="*/ 568643 w 4111942"/>
                      <a:gd name="connsiteY181" fmla="*/ 2176462 h 2660370"/>
                      <a:gd name="connsiteX182" fmla="*/ 532448 w 4111942"/>
                      <a:gd name="connsiteY182" fmla="*/ 2188845 h 2660370"/>
                      <a:gd name="connsiteX183" fmla="*/ 496253 w 4111942"/>
                      <a:gd name="connsiteY183" fmla="*/ 2160270 h 2660370"/>
                      <a:gd name="connsiteX184" fmla="*/ 492443 w 4111942"/>
                      <a:gd name="connsiteY184" fmla="*/ 2158365 h 2660370"/>
                      <a:gd name="connsiteX185" fmla="*/ 492443 w 4111942"/>
                      <a:gd name="connsiteY185" fmla="*/ 2077402 h 2660370"/>
                      <a:gd name="connsiteX186" fmla="*/ 439103 w 4111942"/>
                      <a:gd name="connsiteY186" fmla="*/ 2077402 h 2660370"/>
                      <a:gd name="connsiteX187" fmla="*/ 439103 w 4111942"/>
                      <a:gd name="connsiteY187" fmla="*/ 2030730 h 2660370"/>
                      <a:gd name="connsiteX188" fmla="*/ 376238 w 4111942"/>
                      <a:gd name="connsiteY188" fmla="*/ 2030730 h 2660370"/>
                      <a:gd name="connsiteX189" fmla="*/ 376238 w 4111942"/>
                      <a:gd name="connsiteY189" fmla="*/ 2079308 h 2660370"/>
                      <a:gd name="connsiteX190" fmla="*/ 355283 w 4111942"/>
                      <a:gd name="connsiteY190" fmla="*/ 2079308 h 2660370"/>
                      <a:gd name="connsiteX191" fmla="*/ 355283 w 4111942"/>
                      <a:gd name="connsiteY191" fmla="*/ 2200275 h 2660370"/>
                      <a:gd name="connsiteX192" fmla="*/ 355283 w 4111942"/>
                      <a:gd name="connsiteY192" fmla="*/ 2200275 h 2660370"/>
                      <a:gd name="connsiteX193" fmla="*/ 355283 w 4111942"/>
                      <a:gd name="connsiteY193" fmla="*/ 2225040 h 2660370"/>
                      <a:gd name="connsiteX194" fmla="*/ 413385 w 4111942"/>
                      <a:gd name="connsiteY194" fmla="*/ 2225040 h 2660370"/>
                      <a:gd name="connsiteX195" fmla="*/ 423863 w 4111942"/>
                      <a:gd name="connsiteY195" fmla="*/ 2234565 h 2660370"/>
                      <a:gd name="connsiteX196" fmla="*/ 405765 w 4111942"/>
                      <a:gd name="connsiteY196" fmla="*/ 2260283 h 2660370"/>
                      <a:gd name="connsiteX197" fmla="*/ 444818 w 4111942"/>
                      <a:gd name="connsiteY197" fmla="*/ 2268855 h 2660370"/>
                      <a:gd name="connsiteX198" fmla="*/ 451485 w 4111942"/>
                      <a:gd name="connsiteY198" fmla="*/ 2306003 h 2660370"/>
                      <a:gd name="connsiteX199" fmla="*/ 338138 w 4111942"/>
                      <a:gd name="connsiteY199" fmla="*/ 2302193 h 2660370"/>
                      <a:gd name="connsiteX200" fmla="*/ 191453 w 4111942"/>
                      <a:gd name="connsiteY200" fmla="*/ 2366010 h 2660370"/>
                      <a:gd name="connsiteX201" fmla="*/ 191453 w 4111942"/>
                      <a:gd name="connsiteY201" fmla="*/ 2311718 h 2660370"/>
                      <a:gd name="connsiteX202" fmla="*/ 74295 w 4111942"/>
                      <a:gd name="connsiteY202" fmla="*/ 2311718 h 2660370"/>
                      <a:gd name="connsiteX203" fmla="*/ 74295 w 4111942"/>
                      <a:gd name="connsiteY203" fmla="*/ 2346960 h 2660370"/>
                      <a:gd name="connsiteX204" fmla="*/ 0 w 4111942"/>
                      <a:gd name="connsiteY204" fmla="*/ 2333625 h 2660370"/>
                      <a:gd name="connsiteX205" fmla="*/ 0 w 4111942"/>
                      <a:gd name="connsiteY205" fmla="*/ 2453640 h 2660370"/>
                      <a:gd name="connsiteX206" fmla="*/ 57150 w 4111942"/>
                      <a:gd name="connsiteY206" fmla="*/ 2496503 h 2660370"/>
                      <a:gd name="connsiteX207" fmla="*/ 195263 w 4111942"/>
                      <a:gd name="connsiteY207" fmla="*/ 2510790 h 2660370"/>
                      <a:gd name="connsiteX208" fmla="*/ 295275 w 4111942"/>
                      <a:gd name="connsiteY208" fmla="*/ 2489835 h 2660370"/>
                      <a:gd name="connsiteX209" fmla="*/ 398145 w 4111942"/>
                      <a:gd name="connsiteY209" fmla="*/ 2493645 h 2660370"/>
                      <a:gd name="connsiteX210" fmla="*/ 516255 w 4111942"/>
                      <a:gd name="connsiteY210" fmla="*/ 2526983 h 2660370"/>
                      <a:gd name="connsiteX211" fmla="*/ 569595 w 4111942"/>
                      <a:gd name="connsiteY211" fmla="*/ 2547937 h 2660370"/>
                      <a:gd name="connsiteX212" fmla="*/ 594360 w 4111942"/>
                      <a:gd name="connsiteY212" fmla="*/ 2526983 h 2660370"/>
                      <a:gd name="connsiteX213" fmla="*/ 627698 w 4111942"/>
                      <a:gd name="connsiteY213" fmla="*/ 2545080 h 2660370"/>
                      <a:gd name="connsiteX214" fmla="*/ 656273 w 4111942"/>
                      <a:gd name="connsiteY214" fmla="*/ 2532698 h 2660370"/>
                      <a:gd name="connsiteX215" fmla="*/ 722948 w 4111942"/>
                      <a:gd name="connsiteY215" fmla="*/ 2570798 h 2660370"/>
                      <a:gd name="connsiteX216" fmla="*/ 791528 w 4111942"/>
                      <a:gd name="connsiteY216" fmla="*/ 2537460 h 2660370"/>
                      <a:gd name="connsiteX217" fmla="*/ 844868 w 4111942"/>
                      <a:gd name="connsiteY217" fmla="*/ 2543175 h 2660370"/>
                      <a:gd name="connsiteX218" fmla="*/ 849630 w 4111942"/>
                      <a:gd name="connsiteY218" fmla="*/ 2536508 h 2660370"/>
                      <a:gd name="connsiteX219" fmla="*/ 849630 w 4111942"/>
                      <a:gd name="connsiteY219" fmla="*/ 2536508 h 2660370"/>
                      <a:gd name="connsiteX220" fmla="*/ 849630 w 4111942"/>
                      <a:gd name="connsiteY220" fmla="*/ 2518410 h 2660370"/>
                      <a:gd name="connsiteX221" fmla="*/ 853440 w 4111942"/>
                      <a:gd name="connsiteY221" fmla="*/ 2516505 h 2660370"/>
                      <a:gd name="connsiteX222" fmla="*/ 882968 w 4111942"/>
                      <a:gd name="connsiteY222" fmla="*/ 2526030 h 2660370"/>
                      <a:gd name="connsiteX223" fmla="*/ 882968 w 4111942"/>
                      <a:gd name="connsiteY223" fmla="*/ 2527935 h 2660370"/>
                      <a:gd name="connsiteX224" fmla="*/ 885825 w 4111942"/>
                      <a:gd name="connsiteY224" fmla="*/ 2527935 h 2660370"/>
                      <a:gd name="connsiteX225" fmla="*/ 921068 w 4111942"/>
                      <a:gd name="connsiteY225" fmla="*/ 2540318 h 2660370"/>
                      <a:gd name="connsiteX226" fmla="*/ 929640 w 4111942"/>
                      <a:gd name="connsiteY226" fmla="*/ 2527935 h 2660370"/>
                      <a:gd name="connsiteX227" fmla="*/ 929640 w 4111942"/>
                      <a:gd name="connsiteY227" fmla="*/ 2527935 h 2660370"/>
                      <a:gd name="connsiteX228" fmla="*/ 929640 w 4111942"/>
                      <a:gd name="connsiteY228" fmla="*/ 2527935 h 2660370"/>
                      <a:gd name="connsiteX229" fmla="*/ 929640 w 4111942"/>
                      <a:gd name="connsiteY229" fmla="*/ 2521268 h 2660370"/>
                      <a:gd name="connsiteX230" fmla="*/ 929640 w 4111942"/>
                      <a:gd name="connsiteY230" fmla="*/ 2500312 h 2660370"/>
                      <a:gd name="connsiteX231" fmla="*/ 930593 w 4111942"/>
                      <a:gd name="connsiteY231" fmla="*/ 2499360 h 2660370"/>
                      <a:gd name="connsiteX232" fmla="*/ 960120 w 4111942"/>
                      <a:gd name="connsiteY232" fmla="*/ 2508885 h 2660370"/>
                      <a:gd name="connsiteX233" fmla="*/ 1002030 w 4111942"/>
                      <a:gd name="connsiteY233" fmla="*/ 2483168 h 2660370"/>
                      <a:gd name="connsiteX234" fmla="*/ 1030605 w 4111942"/>
                      <a:gd name="connsiteY234" fmla="*/ 2512695 h 2660370"/>
                      <a:gd name="connsiteX235" fmla="*/ 1050608 w 4111942"/>
                      <a:gd name="connsiteY235" fmla="*/ 2504123 h 2660370"/>
                      <a:gd name="connsiteX236" fmla="*/ 1050608 w 4111942"/>
                      <a:gd name="connsiteY236" fmla="*/ 2549843 h 2660370"/>
                      <a:gd name="connsiteX237" fmla="*/ 1050608 w 4111942"/>
                      <a:gd name="connsiteY237" fmla="*/ 2549843 h 2660370"/>
                      <a:gd name="connsiteX238" fmla="*/ 1056323 w 4111942"/>
                      <a:gd name="connsiteY238" fmla="*/ 2557462 h 2660370"/>
                      <a:gd name="connsiteX239" fmla="*/ 1153478 w 4111942"/>
                      <a:gd name="connsiteY239" fmla="*/ 2554605 h 2660370"/>
                      <a:gd name="connsiteX240" fmla="*/ 1186815 w 4111942"/>
                      <a:gd name="connsiteY240" fmla="*/ 2573655 h 2660370"/>
                      <a:gd name="connsiteX241" fmla="*/ 1248728 w 4111942"/>
                      <a:gd name="connsiteY241" fmla="*/ 2569845 h 2660370"/>
                      <a:gd name="connsiteX242" fmla="*/ 1286828 w 4111942"/>
                      <a:gd name="connsiteY242" fmla="*/ 2586037 h 2660370"/>
                      <a:gd name="connsiteX243" fmla="*/ 1336358 w 4111942"/>
                      <a:gd name="connsiteY243" fmla="*/ 2583180 h 2660370"/>
                      <a:gd name="connsiteX244" fmla="*/ 1373505 w 4111942"/>
                      <a:gd name="connsiteY244" fmla="*/ 2602230 h 2660370"/>
                      <a:gd name="connsiteX245" fmla="*/ 1503045 w 4111942"/>
                      <a:gd name="connsiteY245" fmla="*/ 2590800 h 2660370"/>
                      <a:gd name="connsiteX246" fmla="*/ 1571625 w 4111942"/>
                      <a:gd name="connsiteY246" fmla="*/ 2629853 h 2660370"/>
                      <a:gd name="connsiteX247" fmla="*/ 1632585 w 4111942"/>
                      <a:gd name="connsiteY247" fmla="*/ 2626995 h 2660370"/>
                      <a:gd name="connsiteX248" fmla="*/ 1667828 w 4111942"/>
                      <a:gd name="connsiteY248" fmla="*/ 2645093 h 2660370"/>
                      <a:gd name="connsiteX249" fmla="*/ 1717358 w 4111942"/>
                      <a:gd name="connsiteY249" fmla="*/ 2634615 h 2660370"/>
                      <a:gd name="connsiteX250" fmla="*/ 1762125 w 4111942"/>
                      <a:gd name="connsiteY250" fmla="*/ 2660333 h 2660370"/>
                      <a:gd name="connsiteX251" fmla="*/ 1850708 w 4111942"/>
                      <a:gd name="connsiteY251" fmla="*/ 2638425 h 2660370"/>
                      <a:gd name="connsiteX252" fmla="*/ 1940243 w 4111942"/>
                      <a:gd name="connsiteY252" fmla="*/ 2644140 h 2660370"/>
                      <a:gd name="connsiteX253" fmla="*/ 1966913 w 4111942"/>
                      <a:gd name="connsiteY253" fmla="*/ 2598420 h 2660370"/>
                      <a:gd name="connsiteX254" fmla="*/ 2013585 w 4111942"/>
                      <a:gd name="connsiteY254" fmla="*/ 2625090 h 2660370"/>
                      <a:gd name="connsiteX255" fmla="*/ 2086928 w 4111942"/>
                      <a:gd name="connsiteY255" fmla="*/ 2535555 h 2660370"/>
                      <a:gd name="connsiteX256" fmla="*/ 2108835 w 4111942"/>
                      <a:gd name="connsiteY256" fmla="*/ 2555558 h 2660370"/>
                      <a:gd name="connsiteX257" fmla="*/ 2178368 w 4111942"/>
                      <a:gd name="connsiteY257" fmla="*/ 2515553 h 2660370"/>
                      <a:gd name="connsiteX258" fmla="*/ 2225040 w 4111942"/>
                      <a:gd name="connsiteY258" fmla="*/ 2542223 h 2660370"/>
                      <a:gd name="connsiteX259" fmla="*/ 2234565 w 4111942"/>
                      <a:gd name="connsiteY259" fmla="*/ 2526983 h 2660370"/>
                      <a:gd name="connsiteX260" fmla="*/ 2234565 w 4111942"/>
                      <a:gd name="connsiteY260" fmla="*/ 2511743 h 2660370"/>
                      <a:gd name="connsiteX261" fmla="*/ 2237423 w 4111942"/>
                      <a:gd name="connsiteY261" fmla="*/ 2508885 h 2660370"/>
                      <a:gd name="connsiteX262" fmla="*/ 2285048 w 4111942"/>
                      <a:gd name="connsiteY262" fmla="*/ 2490787 h 2660370"/>
                      <a:gd name="connsiteX263" fmla="*/ 2290763 w 4111942"/>
                      <a:gd name="connsiteY263" fmla="*/ 2478405 h 2660370"/>
                      <a:gd name="connsiteX264" fmla="*/ 2290763 w 4111942"/>
                      <a:gd name="connsiteY264" fmla="*/ 2446973 h 2660370"/>
                      <a:gd name="connsiteX265" fmla="*/ 2355533 w 4111942"/>
                      <a:gd name="connsiteY265" fmla="*/ 2430780 h 2660370"/>
                      <a:gd name="connsiteX266" fmla="*/ 2360295 w 4111942"/>
                      <a:gd name="connsiteY266" fmla="*/ 2387918 h 2660370"/>
                      <a:gd name="connsiteX267" fmla="*/ 2394585 w 4111942"/>
                      <a:gd name="connsiteY267" fmla="*/ 2400300 h 2660370"/>
                      <a:gd name="connsiteX268" fmla="*/ 2433638 w 4111942"/>
                      <a:gd name="connsiteY268" fmla="*/ 2350770 h 2660370"/>
                      <a:gd name="connsiteX269" fmla="*/ 2480310 w 4111942"/>
                      <a:gd name="connsiteY269" fmla="*/ 2345055 h 2660370"/>
                      <a:gd name="connsiteX270" fmla="*/ 2552700 w 4111942"/>
                      <a:gd name="connsiteY270" fmla="*/ 2263140 h 2660370"/>
                      <a:gd name="connsiteX271" fmla="*/ 2643188 w 4111942"/>
                      <a:gd name="connsiteY271" fmla="*/ 2186940 h 2660370"/>
                      <a:gd name="connsiteX272" fmla="*/ 2655570 w 4111942"/>
                      <a:gd name="connsiteY272" fmla="*/ 2157412 h 2660370"/>
                      <a:gd name="connsiteX273" fmla="*/ 2655570 w 4111942"/>
                      <a:gd name="connsiteY273" fmla="*/ 2157412 h 2660370"/>
                      <a:gd name="connsiteX274" fmla="*/ 2655570 w 4111942"/>
                      <a:gd name="connsiteY274" fmla="*/ 2128837 h 2660370"/>
                      <a:gd name="connsiteX275" fmla="*/ 2661285 w 4111942"/>
                      <a:gd name="connsiteY275" fmla="*/ 2125980 h 2660370"/>
                      <a:gd name="connsiteX276" fmla="*/ 2764155 w 4111942"/>
                      <a:gd name="connsiteY276" fmla="*/ 2021205 h 2660370"/>
                      <a:gd name="connsiteX277" fmla="*/ 2764155 w 4111942"/>
                      <a:gd name="connsiteY277" fmla="*/ 2021205 h 2660370"/>
                      <a:gd name="connsiteX278" fmla="*/ 2764155 w 4111942"/>
                      <a:gd name="connsiteY278" fmla="*/ 1919287 h 2660370"/>
                      <a:gd name="connsiteX279" fmla="*/ 2777490 w 4111942"/>
                      <a:gd name="connsiteY279" fmla="*/ 1912620 h 2660370"/>
                      <a:gd name="connsiteX280" fmla="*/ 2792730 w 4111942"/>
                      <a:gd name="connsiteY280" fmla="*/ 1901190 h 2660370"/>
                      <a:gd name="connsiteX281" fmla="*/ 2792730 w 4111942"/>
                      <a:gd name="connsiteY281" fmla="*/ 1901190 h 2660370"/>
                      <a:gd name="connsiteX282" fmla="*/ 2792730 w 4111942"/>
                      <a:gd name="connsiteY282" fmla="*/ 1864995 h 2660370"/>
                      <a:gd name="connsiteX283" fmla="*/ 2810828 w 4111942"/>
                      <a:gd name="connsiteY283" fmla="*/ 1853565 h 2660370"/>
                      <a:gd name="connsiteX284" fmla="*/ 2810828 w 4111942"/>
                      <a:gd name="connsiteY284" fmla="*/ 1852612 h 2660370"/>
                      <a:gd name="connsiteX285" fmla="*/ 2810828 w 4111942"/>
                      <a:gd name="connsiteY285" fmla="*/ 1852612 h 2660370"/>
                      <a:gd name="connsiteX286" fmla="*/ 2810828 w 4111942"/>
                      <a:gd name="connsiteY286" fmla="*/ 1732598 h 2660370"/>
                      <a:gd name="connsiteX287" fmla="*/ 2808923 w 4111942"/>
                      <a:gd name="connsiteY287" fmla="*/ 1732598 h 2660370"/>
                      <a:gd name="connsiteX288" fmla="*/ 2808923 w 4111942"/>
                      <a:gd name="connsiteY288" fmla="*/ 1672590 h 2660370"/>
                      <a:gd name="connsiteX289" fmla="*/ 2733675 w 4111942"/>
                      <a:gd name="connsiteY289" fmla="*/ 1672590 h 2660370"/>
                      <a:gd name="connsiteX290" fmla="*/ 2724150 w 4111942"/>
                      <a:gd name="connsiteY290" fmla="*/ 1567815 h 2660370"/>
                      <a:gd name="connsiteX291" fmla="*/ 2747010 w 4111942"/>
                      <a:gd name="connsiteY291" fmla="*/ 1564958 h 2660370"/>
                      <a:gd name="connsiteX292" fmla="*/ 2747010 w 4111942"/>
                      <a:gd name="connsiteY292" fmla="*/ 1564958 h 2660370"/>
                      <a:gd name="connsiteX293" fmla="*/ 2747010 w 4111942"/>
                      <a:gd name="connsiteY293" fmla="*/ 1443990 h 2660370"/>
                      <a:gd name="connsiteX294" fmla="*/ 2724150 w 4111942"/>
                      <a:gd name="connsiteY294" fmla="*/ 1443990 h 2660370"/>
                      <a:gd name="connsiteX295" fmla="*/ 2764155 w 4111942"/>
                      <a:gd name="connsiteY295" fmla="*/ 1352550 h 2660370"/>
                      <a:gd name="connsiteX296" fmla="*/ 2799398 w 4111942"/>
                      <a:gd name="connsiteY296" fmla="*/ 1347788 h 2660370"/>
                      <a:gd name="connsiteX297" fmla="*/ 2842260 w 4111942"/>
                      <a:gd name="connsiteY297" fmla="*/ 1307783 h 2660370"/>
                      <a:gd name="connsiteX298" fmla="*/ 2842260 w 4111942"/>
                      <a:gd name="connsiteY298" fmla="*/ 1305877 h 2660370"/>
                      <a:gd name="connsiteX299" fmla="*/ 2842260 w 4111942"/>
                      <a:gd name="connsiteY299" fmla="*/ 1305877 h 2660370"/>
                      <a:gd name="connsiteX300" fmla="*/ 2842260 w 4111942"/>
                      <a:gd name="connsiteY300" fmla="*/ 1186815 h 2660370"/>
                      <a:gd name="connsiteX301" fmla="*/ 2835593 w 4111942"/>
                      <a:gd name="connsiteY301" fmla="*/ 1186815 h 2660370"/>
                      <a:gd name="connsiteX302" fmla="*/ 2835593 w 4111942"/>
                      <a:gd name="connsiteY302" fmla="*/ 1157288 h 2660370"/>
                      <a:gd name="connsiteX303" fmla="*/ 2810828 w 4111942"/>
                      <a:gd name="connsiteY303" fmla="*/ 1157288 h 2660370"/>
                      <a:gd name="connsiteX304" fmla="*/ 2843213 w 4111942"/>
                      <a:gd name="connsiteY304" fmla="*/ 1078230 h 2660370"/>
                      <a:gd name="connsiteX305" fmla="*/ 2885123 w 4111942"/>
                      <a:gd name="connsiteY305" fmla="*/ 1050608 h 2660370"/>
                      <a:gd name="connsiteX306" fmla="*/ 2936558 w 4111942"/>
                      <a:gd name="connsiteY306" fmla="*/ 1072515 h 2660370"/>
                      <a:gd name="connsiteX307" fmla="*/ 2961323 w 4111942"/>
                      <a:gd name="connsiteY307" fmla="*/ 1050608 h 2660370"/>
                      <a:gd name="connsiteX308" fmla="*/ 2990850 w 4111942"/>
                      <a:gd name="connsiteY308" fmla="*/ 1054418 h 2660370"/>
                      <a:gd name="connsiteX309" fmla="*/ 3067050 w 4111942"/>
                      <a:gd name="connsiteY309" fmla="*/ 1006793 h 2660370"/>
                      <a:gd name="connsiteX310" fmla="*/ 3194685 w 4111942"/>
                      <a:gd name="connsiteY310" fmla="*/ 980122 h 2660370"/>
                      <a:gd name="connsiteX311" fmla="*/ 3253740 w 4111942"/>
                      <a:gd name="connsiteY311" fmla="*/ 1010602 h 2660370"/>
                      <a:gd name="connsiteX312" fmla="*/ 3328988 w 4111942"/>
                      <a:gd name="connsiteY312" fmla="*/ 994410 h 2660370"/>
                      <a:gd name="connsiteX313" fmla="*/ 3420428 w 4111942"/>
                      <a:gd name="connsiteY313" fmla="*/ 1018222 h 2660370"/>
                      <a:gd name="connsiteX314" fmla="*/ 3502343 w 4111942"/>
                      <a:gd name="connsiteY314" fmla="*/ 973455 h 2660370"/>
                      <a:gd name="connsiteX315" fmla="*/ 3575685 w 4111942"/>
                      <a:gd name="connsiteY315" fmla="*/ 986790 h 2660370"/>
                      <a:gd name="connsiteX316" fmla="*/ 3584258 w 4111942"/>
                      <a:gd name="connsiteY316" fmla="*/ 975360 h 2660370"/>
                      <a:gd name="connsiteX317" fmla="*/ 3584258 w 4111942"/>
                      <a:gd name="connsiteY317" fmla="*/ 975360 h 2660370"/>
                      <a:gd name="connsiteX318" fmla="*/ 3584258 w 4111942"/>
                      <a:gd name="connsiteY318" fmla="*/ 975360 h 2660370"/>
                      <a:gd name="connsiteX319" fmla="*/ 3584258 w 4111942"/>
                      <a:gd name="connsiteY319" fmla="*/ 975360 h 2660370"/>
                      <a:gd name="connsiteX320" fmla="*/ 3584258 w 4111942"/>
                      <a:gd name="connsiteY320" fmla="*/ 946785 h 2660370"/>
                      <a:gd name="connsiteX321" fmla="*/ 3589020 w 4111942"/>
                      <a:gd name="connsiteY321" fmla="*/ 944880 h 2660370"/>
                      <a:gd name="connsiteX322" fmla="*/ 3658553 w 4111942"/>
                      <a:gd name="connsiteY322" fmla="*/ 1012508 h 2660370"/>
                      <a:gd name="connsiteX323" fmla="*/ 3670935 w 4111942"/>
                      <a:gd name="connsiteY323" fmla="*/ 1002983 h 2660370"/>
                      <a:gd name="connsiteX324" fmla="*/ 3670935 w 4111942"/>
                      <a:gd name="connsiteY324" fmla="*/ 1002983 h 2660370"/>
                      <a:gd name="connsiteX325" fmla="*/ 3670935 w 4111942"/>
                      <a:gd name="connsiteY325" fmla="*/ 967740 h 2660370"/>
                      <a:gd name="connsiteX326" fmla="*/ 3759518 w 4111942"/>
                      <a:gd name="connsiteY326" fmla="*/ 1013460 h 2660370"/>
                      <a:gd name="connsiteX327" fmla="*/ 3887153 w 4111942"/>
                      <a:gd name="connsiteY327" fmla="*/ 1014413 h 2660370"/>
                      <a:gd name="connsiteX328" fmla="*/ 3888105 w 4111942"/>
                      <a:gd name="connsiteY328" fmla="*/ 1010602 h 2660370"/>
                      <a:gd name="connsiteX329" fmla="*/ 3889058 w 4111942"/>
                      <a:gd name="connsiteY329" fmla="*/ 1010602 h 2660370"/>
                      <a:gd name="connsiteX330" fmla="*/ 3889058 w 4111942"/>
                      <a:gd name="connsiteY330" fmla="*/ 982027 h 2660370"/>
                      <a:gd name="connsiteX331" fmla="*/ 4065270 w 4111942"/>
                      <a:gd name="connsiteY331" fmla="*/ 1029652 h 2660370"/>
                      <a:gd name="connsiteX332" fmla="*/ 4081463 w 4111942"/>
                      <a:gd name="connsiteY332" fmla="*/ 1003935 h 2660370"/>
                      <a:gd name="connsiteX333" fmla="*/ 4081463 w 4111942"/>
                      <a:gd name="connsiteY333" fmla="*/ 1003935 h 2660370"/>
                      <a:gd name="connsiteX334" fmla="*/ 4081463 w 4111942"/>
                      <a:gd name="connsiteY334" fmla="*/ 882015 h 2660370"/>
                      <a:gd name="connsiteX335" fmla="*/ 3996690 w 4111942"/>
                      <a:gd name="connsiteY335" fmla="*/ 882015 h 2660370"/>
                      <a:gd name="connsiteX336" fmla="*/ 3996690 w 4111942"/>
                      <a:gd name="connsiteY336" fmla="*/ 812483 h 2660370"/>
                      <a:gd name="connsiteX337" fmla="*/ 3981450 w 4111942"/>
                      <a:gd name="connsiteY337" fmla="*/ 812483 h 2660370"/>
                      <a:gd name="connsiteX338" fmla="*/ 3981450 w 4111942"/>
                      <a:gd name="connsiteY338" fmla="*/ 789622 h 2660370"/>
                      <a:gd name="connsiteX339" fmla="*/ 3953828 w 4111942"/>
                      <a:gd name="connsiteY339" fmla="*/ 789622 h 2660370"/>
                      <a:gd name="connsiteX340" fmla="*/ 3953828 w 4111942"/>
                      <a:gd name="connsiteY340" fmla="*/ 733425 h 2660370"/>
                      <a:gd name="connsiteX341" fmla="*/ 3953828 w 4111942"/>
                      <a:gd name="connsiteY341" fmla="*/ 730568 h 2660370"/>
                      <a:gd name="connsiteX342" fmla="*/ 3953828 w 4111942"/>
                      <a:gd name="connsiteY342" fmla="*/ 692468 h 2660370"/>
                      <a:gd name="connsiteX343" fmla="*/ 3995738 w 4111942"/>
                      <a:gd name="connsiteY343" fmla="*/ 674370 h 2660370"/>
                      <a:gd name="connsiteX344" fmla="*/ 4108133 w 4111942"/>
                      <a:gd name="connsiteY344" fmla="*/ 668655 h 2660370"/>
                      <a:gd name="connsiteX345" fmla="*/ 4111943 w 4111942"/>
                      <a:gd name="connsiteY345" fmla="*/ 661035 h 2660370"/>
                      <a:gd name="connsiteX346" fmla="*/ 4111943 w 4111942"/>
                      <a:gd name="connsiteY346" fmla="*/ 661035 h 2660370"/>
                      <a:gd name="connsiteX347" fmla="*/ 4111943 w 4111942"/>
                      <a:gd name="connsiteY347" fmla="*/ 541020 h 2660370"/>
                      <a:gd name="connsiteX348" fmla="*/ 2650808 w 4111942"/>
                      <a:gd name="connsiteY348" fmla="*/ 1016318 h 2660370"/>
                      <a:gd name="connsiteX349" fmla="*/ 2653665 w 4111942"/>
                      <a:gd name="connsiteY349" fmla="*/ 1052513 h 2660370"/>
                      <a:gd name="connsiteX350" fmla="*/ 2623185 w 4111942"/>
                      <a:gd name="connsiteY350" fmla="*/ 1062038 h 2660370"/>
                      <a:gd name="connsiteX351" fmla="*/ 2623185 w 4111942"/>
                      <a:gd name="connsiteY351" fmla="*/ 1007745 h 2660370"/>
                      <a:gd name="connsiteX352" fmla="*/ 2650808 w 4111942"/>
                      <a:gd name="connsiteY352" fmla="*/ 1016318 h 2660370"/>
                      <a:gd name="connsiteX353" fmla="*/ 2623185 w 4111942"/>
                      <a:gd name="connsiteY353" fmla="*/ 1197293 h 2660370"/>
                      <a:gd name="connsiteX354" fmla="*/ 2609850 w 4111942"/>
                      <a:gd name="connsiteY354" fmla="*/ 1203960 h 2660370"/>
                      <a:gd name="connsiteX355" fmla="*/ 2609850 w 4111942"/>
                      <a:gd name="connsiteY355" fmla="*/ 1190625 h 2660370"/>
                      <a:gd name="connsiteX356" fmla="*/ 2623185 w 4111942"/>
                      <a:gd name="connsiteY356" fmla="*/ 1197293 h 2660370"/>
                      <a:gd name="connsiteX357" fmla="*/ 3025140 w 4111942"/>
                      <a:gd name="connsiteY357" fmla="*/ 667702 h 2660370"/>
                      <a:gd name="connsiteX358" fmla="*/ 3025140 w 4111942"/>
                      <a:gd name="connsiteY358" fmla="*/ 633413 h 2660370"/>
                      <a:gd name="connsiteX359" fmla="*/ 3025140 w 4111942"/>
                      <a:gd name="connsiteY359" fmla="*/ 667702 h 266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</a:cxnLst>
                    <a:rect l="l" t="t" r="r" b="b"/>
                    <a:pathLst>
                      <a:path w="4111942" h="2660370">
                        <a:moveTo>
                          <a:pt x="4111943" y="541020"/>
                        </a:moveTo>
                        <a:lnTo>
                          <a:pt x="4090988" y="541020"/>
                        </a:lnTo>
                        <a:lnTo>
                          <a:pt x="4090988" y="503872"/>
                        </a:lnTo>
                        <a:lnTo>
                          <a:pt x="4053840" y="503872"/>
                        </a:lnTo>
                        <a:lnTo>
                          <a:pt x="4053840" y="541020"/>
                        </a:lnTo>
                        <a:lnTo>
                          <a:pt x="3980498" y="541020"/>
                        </a:lnTo>
                        <a:cubicBezTo>
                          <a:pt x="3967163" y="536258"/>
                          <a:pt x="3943350" y="539115"/>
                          <a:pt x="3924300" y="528638"/>
                        </a:cubicBezTo>
                        <a:cubicBezTo>
                          <a:pt x="3901440" y="515302"/>
                          <a:pt x="3940493" y="513397"/>
                          <a:pt x="3935730" y="507683"/>
                        </a:cubicBezTo>
                        <a:cubicBezTo>
                          <a:pt x="3930968" y="502920"/>
                          <a:pt x="3875723" y="471488"/>
                          <a:pt x="3870960" y="455295"/>
                        </a:cubicBezTo>
                        <a:cubicBezTo>
                          <a:pt x="3869055" y="447675"/>
                          <a:pt x="3875723" y="439102"/>
                          <a:pt x="3883343" y="430530"/>
                        </a:cubicBezTo>
                        <a:lnTo>
                          <a:pt x="3883343" y="461010"/>
                        </a:lnTo>
                        <a:lnTo>
                          <a:pt x="3935730" y="461010"/>
                        </a:lnTo>
                        <a:lnTo>
                          <a:pt x="3935730" y="387667"/>
                        </a:lnTo>
                        <a:lnTo>
                          <a:pt x="3897630" y="387667"/>
                        </a:lnTo>
                        <a:lnTo>
                          <a:pt x="3897630" y="285750"/>
                        </a:lnTo>
                        <a:lnTo>
                          <a:pt x="3806190" y="285750"/>
                        </a:lnTo>
                        <a:lnTo>
                          <a:pt x="3806190" y="369570"/>
                        </a:lnTo>
                        <a:cubicBezTo>
                          <a:pt x="3794760" y="370522"/>
                          <a:pt x="3784283" y="374332"/>
                          <a:pt x="3775710" y="375285"/>
                        </a:cubicBezTo>
                        <a:cubicBezTo>
                          <a:pt x="3763328" y="377190"/>
                          <a:pt x="3784283" y="352425"/>
                          <a:pt x="3746183" y="348615"/>
                        </a:cubicBezTo>
                        <a:cubicBezTo>
                          <a:pt x="3708083" y="344805"/>
                          <a:pt x="3668078" y="382905"/>
                          <a:pt x="3646170" y="384810"/>
                        </a:cubicBezTo>
                        <a:cubicBezTo>
                          <a:pt x="3599498" y="390525"/>
                          <a:pt x="3596640" y="370522"/>
                          <a:pt x="3552825" y="360997"/>
                        </a:cubicBezTo>
                        <a:cubicBezTo>
                          <a:pt x="3531870" y="356235"/>
                          <a:pt x="3502343" y="356235"/>
                          <a:pt x="3487103" y="354330"/>
                        </a:cubicBezTo>
                        <a:lnTo>
                          <a:pt x="3487103" y="320992"/>
                        </a:lnTo>
                        <a:cubicBezTo>
                          <a:pt x="3487103" y="320992"/>
                          <a:pt x="3487103" y="320040"/>
                          <a:pt x="3487103" y="320040"/>
                        </a:cubicBezTo>
                        <a:lnTo>
                          <a:pt x="3487103" y="200025"/>
                        </a:lnTo>
                        <a:lnTo>
                          <a:pt x="3416618" y="265747"/>
                        </a:lnTo>
                        <a:lnTo>
                          <a:pt x="3416618" y="324803"/>
                        </a:lnTo>
                        <a:cubicBezTo>
                          <a:pt x="3400425" y="331470"/>
                          <a:pt x="3384233" y="336232"/>
                          <a:pt x="3370898" y="332422"/>
                        </a:cubicBezTo>
                        <a:cubicBezTo>
                          <a:pt x="3337560" y="323850"/>
                          <a:pt x="3353753" y="240030"/>
                          <a:pt x="3342323" y="233363"/>
                        </a:cubicBezTo>
                        <a:cubicBezTo>
                          <a:pt x="3333750" y="228600"/>
                          <a:pt x="3305175" y="247650"/>
                          <a:pt x="3285173" y="257175"/>
                        </a:cubicBezTo>
                        <a:lnTo>
                          <a:pt x="3285173" y="203835"/>
                        </a:lnTo>
                        <a:cubicBezTo>
                          <a:pt x="3285173" y="202882"/>
                          <a:pt x="3285173" y="202882"/>
                          <a:pt x="3285173" y="201930"/>
                        </a:cubicBezTo>
                        <a:lnTo>
                          <a:pt x="3285173" y="80010"/>
                        </a:lnTo>
                        <a:lnTo>
                          <a:pt x="3234690" y="118110"/>
                        </a:lnTo>
                        <a:lnTo>
                          <a:pt x="3234690" y="209550"/>
                        </a:lnTo>
                        <a:cubicBezTo>
                          <a:pt x="3226118" y="207645"/>
                          <a:pt x="3159443" y="193357"/>
                          <a:pt x="3140393" y="208597"/>
                        </a:cubicBezTo>
                        <a:cubicBezTo>
                          <a:pt x="3119438" y="224790"/>
                          <a:pt x="3059430" y="207645"/>
                          <a:pt x="3088005" y="185738"/>
                        </a:cubicBezTo>
                        <a:cubicBezTo>
                          <a:pt x="3101340" y="180022"/>
                          <a:pt x="3106103" y="171450"/>
                          <a:pt x="3105150" y="161925"/>
                        </a:cubicBezTo>
                        <a:lnTo>
                          <a:pt x="3105150" y="161925"/>
                        </a:lnTo>
                        <a:lnTo>
                          <a:pt x="3105150" y="41910"/>
                        </a:lnTo>
                        <a:lnTo>
                          <a:pt x="3040380" y="41910"/>
                        </a:lnTo>
                        <a:lnTo>
                          <a:pt x="3040380" y="84772"/>
                        </a:lnTo>
                        <a:cubicBezTo>
                          <a:pt x="3008948" y="85725"/>
                          <a:pt x="2970848" y="101917"/>
                          <a:pt x="2936558" y="101917"/>
                        </a:cubicBezTo>
                        <a:cubicBezTo>
                          <a:pt x="2934653" y="101917"/>
                          <a:pt x="2932748" y="101917"/>
                          <a:pt x="2930843" y="101917"/>
                        </a:cubicBezTo>
                        <a:lnTo>
                          <a:pt x="2930843" y="0"/>
                        </a:lnTo>
                        <a:lnTo>
                          <a:pt x="2864168" y="0"/>
                        </a:lnTo>
                        <a:lnTo>
                          <a:pt x="2864168" y="122872"/>
                        </a:lnTo>
                        <a:lnTo>
                          <a:pt x="2829878" y="122872"/>
                        </a:lnTo>
                        <a:lnTo>
                          <a:pt x="2829878" y="241935"/>
                        </a:lnTo>
                        <a:cubicBezTo>
                          <a:pt x="2829878" y="242888"/>
                          <a:pt x="2829878" y="242888"/>
                          <a:pt x="2829878" y="243840"/>
                        </a:cubicBezTo>
                        <a:lnTo>
                          <a:pt x="2829878" y="262890"/>
                        </a:lnTo>
                        <a:lnTo>
                          <a:pt x="2864168" y="262890"/>
                        </a:lnTo>
                        <a:lnTo>
                          <a:pt x="2864168" y="277178"/>
                        </a:lnTo>
                        <a:lnTo>
                          <a:pt x="2930843" y="277178"/>
                        </a:lnTo>
                        <a:cubicBezTo>
                          <a:pt x="2928938" y="295275"/>
                          <a:pt x="2918460" y="318135"/>
                          <a:pt x="2899410" y="329565"/>
                        </a:cubicBezTo>
                        <a:lnTo>
                          <a:pt x="2747010" y="329565"/>
                        </a:lnTo>
                        <a:lnTo>
                          <a:pt x="2747010" y="446722"/>
                        </a:lnTo>
                        <a:cubicBezTo>
                          <a:pt x="2747010" y="447675"/>
                          <a:pt x="2747010" y="447675"/>
                          <a:pt x="2747010" y="447675"/>
                        </a:cubicBezTo>
                        <a:lnTo>
                          <a:pt x="2747010" y="448627"/>
                        </a:lnTo>
                        <a:lnTo>
                          <a:pt x="2747010" y="448627"/>
                        </a:lnTo>
                        <a:cubicBezTo>
                          <a:pt x="2747010" y="453390"/>
                          <a:pt x="2747963" y="457200"/>
                          <a:pt x="2748915" y="461010"/>
                        </a:cubicBezTo>
                        <a:cubicBezTo>
                          <a:pt x="2760345" y="495300"/>
                          <a:pt x="2798445" y="492442"/>
                          <a:pt x="2797493" y="501967"/>
                        </a:cubicBezTo>
                        <a:cubicBezTo>
                          <a:pt x="2795588" y="512445"/>
                          <a:pt x="2792730" y="556260"/>
                          <a:pt x="2827020" y="563880"/>
                        </a:cubicBezTo>
                        <a:cubicBezTo>
                          <a:pt x="2860358" y="571500"/>
                          <a:pt x="2875598" y="553402"/>
                          <a:pt x="2901315" y="551497"/>
                        </a:cubicBezTo>
                        <a:cubicBezTo>
                          <a:pt x="2921318" y="550545"/>
                          <a:pt x="2972753" y="570547"/>
                          <a:pt x="2999423" y="586740"/>
                        </a:cubicBezTo>
                        <a:lnTo>
                          <a:pt x="2935605" y="586740"/>
                        </a:lnTo>
                        <a:lnTo>
                          <a:pt x="2935605" y="707708"/>
                        </a:lnTo>
                        <a:cubicBezTo>
                          <a:pt x="2935605" y="707708"/>
                          <a:pt x="2935605" y="707708"/>
                          <a:pt x="2935605" y="708660"/>
                        </a:cubicBezTo>
                        <a:lnTo>
                          <a:pt x="2935605" y="760095"/>
                        </a:lnTo>
                        <a:lnTo>
                          <a:pt x="2961323" y="760095"/>
                        </a:lnTo>
                        <a:cubicBezTo>
                          <a:pt x="2955608" y="762952"/>
                          <a:pt x="2950845" y="765810"/>
                          <a:pt x="2950845" y="770572"/>
                        </a:cubicBezTo>
                        <a:cubicBezTo>
                          <a:pt x="2949893" y="785813"/>
                          <a:pt x="2992755" y="814388"/>
                          <a:pt x="2986088" y="821055"/>
                        </a:cubicBezTo>
                        <a:cubicBezTo>
                          <a:pt x="2979420" y="828675"/>
                          <a:pt x="2970848" y="835343"/>
                          <a:pt x="2954655" y="835343"/>
                        </a:cubicBezTo>
                        <a:cubicBezTo>
                          <a:pt x="2938463" y="835343"/>
                          <a:pt x="2933700" y="821055"/>
                          <a:pt x="2903220" y="822960"/>
                        </a:cubicBezTo>
                        <a:cubicBezTo>
                          <a:pt x="2872740" y="824865"/>
                          <a:pt x="2798445" y="857250"/>
                          <a:pt x="2773680" y="850583"/>
                        </a:cubicBezTo>
                        <a:cubicBezTo>
                          <a:pt x="2748915" y="843915"/>
                          <a:pt x="2732723" y="844868"/>
                          <a:pt x="2741295" y="822960"/>
                        </a:cubicBezTo>
                        <a:cubicBezTo>
                          <a:pt x="2749868" y="801052"/>
                          <a:pt x="2707005" y="768668"/>
                          <a:pt x="2665095" y="765810"/>
                        </a:cubicBezTo>
                        <a:cubicBezTo>
                          <a:pt x="2632710" y="762952"/>
                          <a:pt x="2623185" y="774383"/>
                          <a:pt x="2606993" y="780097"/>
                        </a:cubicBezTo>
                        <a:lnTo>
                          <a:pt x="2566988" y="661035"/>
                        </a:lnTo>
                        <a:lnTo>
                          <a:pt x="2511743" y="661035"/>
                        </a:lnTo>
                        <a:lnTo>
                          <a:pt x="2511743" y="782002"/>
                        </a:lnTo>
                        <a:cubicBezTo>
                          <a:pt x="2510790" y="807720"/>
                          <a:pt x="2566035" y="872490"/>
                          <a:pt x="2581275" y="907733"/>
                        </a:cubicBezTo>
                        <a:lnTo>
                          <a:pt x="2581275" y="934402"/>
                        </a:lnTo>
                        <a:lnTo>
                          <a:pt x="2581275" y="934402"/>
                        </a:lnTo>
                        <a:cubicBezTo>
                          <a:pt x="2581275" y="940118"/>
                          <a:pt x="2586990" y="945833"/>
                          <a:pt x="2595563" y="950595"/>
                        </a:cubicBezTo>
                        <a:lnTo>
                          <a:pt x="2595563" y="981075"/>
                        </a:lnTo>
                        <a:cubicBezTo>
                          <a:pt x="2595563" y="981075"/>
                          <a:pt x="2595563" y="981075"/>
                          <a:pt x="2595563" y="981075"/>
                        </a:cubicBezTo>
                        <a:lnTo>
                          <a:pt x="2595563" y="991552"/>
                        </a:lnTo>
                        <a:lnTo>
                          <a:pt x="2602230" y="991552"/>
                        </a:lnTo>
                        <a:cubicBezTo>
                          <a:pt x="2603183" y="992505"/>
                          <a:pt x="2604135" y="993458"/>
                          <a:pt x="2606040" y="994410"/>
                        </a:cubicBezTo>
                        <a:lnTo>
                          <a:pt x="2571750" y="994410"/>
                        </a:lnTo>
                        <a:lnTo>
                          <a:pt x="2571750" y="1114425"/>
                        </a:lnTo>
                        <a:lnTo>
                          <a:pt x="2571750" y="1114425"/>
                        </a:lnTo>
                        <a:cubicBezTo>
                          <a:pt x="2571750" y="1120140"/>
                          <a:pt x="2574608" y="1122045"/>
                          <a:pt x="2578418" y="1123950"/>
                        </a:cubicBezTo>
                        <a:lnTo>
                          <a:pt x="2578418" y="1152525"/>
                        </a:lnTo>
                        <a:lnTo>
                          <a:pt x="2579370" y="1152525"/>
                        </a:lnTo>
                        <a:cubicBezTo>
                          <a:pt x="2579370" y="1152525"/>
                          <a:pt x="2579370" y="1152525"/>
                          <a:pt x="2579370" y="1153477"/>
                        </a:cubicBezTo>
                        <a:cubicBezTo>
                          <a:pt x="2584133" y="1161098"/>
                          <a:pt x="2605088" y="1158240"/>
                          <a:pt x="2607945" y="1163002"/>
                        </a:cubicBezTo>
                        <a:lnTo>
                          <a:pt x="2551748" y="1163002"/>
                        </a:lnTo>
                        <a:lnTo>
                          <a:pt x="2551748" y="1283970"/>
                        </a:lnTo>
                        <a:lnTo>
                          <a:pt x="2551748" y="1283970"/>
                        </a:lnTo>
                        <a:cubicBezTo>
                          <a:pt x="2551748" y="1288733"/>
                          <a:pt x="2556510" y="1293495"/>
                          <a:pt x="2561273" y="1296352"/>
                        </a:cubicBezTo>
                        <a:lnTo>
                          <a:pt x="2561273" y="1345883"/>
                        </a:lnTo>
                        <a:lnTo>
                          <a:pt x="2528888" y="1345883"/>
                        </a:lnTo>
                        <a:lnTo>
                          <a:pt x="2528888" y="1423035"/>
                        </a:lnTo>
                        <a:lnTo>
                          <a:pt x="2486025" y="1423035"/>
                        </a:lnTo>
                        <a:lnTo>
                          <a:pt x="2486025" y="1461135"/>
                        </a:lnTo>
                        <a:lnTo>
                          <a:pt x="2470785" y="1461135"/>
                        </a:lnTo>
                        <a:lnTo>
                          <a:pt x="2470785" y="1582102"/>
                        </a:lnTo>
                        <a:cubicBezTo>
                          <a:pt x="2470785" y="1582102"/>
                          <a:pt x="2470785" y="1583055"/>
                          <a:pt x="2470785" y="1583055"/>
                        </a:cubicBezTo>
                        <a:lnTo>
                          <a:pt x="2470785" y="1683068"/>
                        </a:lnTo>
                        <a:lnTo>
                          <a:pt x="2535555" y="1683068"/>
                        </a:lnTo>
                        <a:cubicBezTo>
                          <a:pt x="2529840" y="1691640"/>
                          <a:pt x="2525078" y="1703070"/>
                          <a:pt x="2530793" y="1712595"/>
                        </a:cubicBezTo>
                        <a:cubicBezTo>
                          <a:pt x="2541270" y="1730693"/>
                          <a:pt x="2567940" y="1731645"/>
                          <a:pt x="2566988" y="1739265"/>
                        </a:cubicBezTo>
                        <a:cubicBezTo>
                          <a:pt x="2566035" y="1746885"/>
                          <a:pt x="2558415" y="1766887"/>
                          <a:pt x="2528888" y="1768793"/>
                        </a:cubicBezTo>
                        <a:cubicBezTo>
                          <a:pt x="2521268" y="1769745"/>
                          <a:pt x="2511743" y="1767840"/>
                          <a:pt x="2500313" y="1765935"/>
                        </a:cubicBezTo>
                        <a:lnTo>
                          <a:pt x="2500313" y="1687830"/>
                        </a:lnTo>
                        <a:lnTo>
                          <a:pt x="2454593" y="1687830"/>
                        </a:lnTo>
                        <a:lnTo>
                          <a:pt x="2454593" y="1643062"/>
                        </a:lnTo>
                        <a:lnTo>
                          <a:pt x="2406968" y="1643062"/>
                        </a:lnTo>
                        <a:lnTo>
                          <a:pt x="2406968" y="1687830"/>
                        </a:lnTo>
                        <a:lnTo>
                          <a:pt x="2405063" y="1687830"/>
                        </a:lnTo>
                        <a:lnTo>
                          <a:pt x="2405063" y="1832610"/>
                        </a:lnTo>
                        <a:lnTo>
                          <a:pt x="2429828" y="1832610"/>
                        </a:lnTo>
                        <a:cubicBezTo>
                          <a:pt x="2434590" y="1836420"/>
                          <a:pt x="2438400" y="1839277"/>
                          <a:pt x="2438400" y="1843087"/>
                        </a:cubicBezTo>
                        <a:cubicBezTo>
                          <a:pt x="2439353" y="1857375"/>
                          <a:pt x="2418398" y="1850708"/>
                          <a:pt x="2423160" y="1861185"/>
                        </a:cubicBezTo>
                        <a:cubicBezTo>
                          <a:pt x="2428875" y="1872615"/>
                          <a:pt x="2455545" y="1871662"/>
                          <a:pt x="2451735" y="1879283"/>
                        </a:cubicBezTo>
                        <a:cubicBezTo>
                          <a:pt x="2447925" y="1886902"/>
                          <a:pt x="2427923" y="1878330"/>
                          <a:pt x="2420303" y="1882140"/>
                        </a:cubicBezTo>
                        <a:cubicBezTo>
                          <a:pt x="2412683" y="1885950"/>
                          <a:pt x="2356485" y="1914525"/>
                          <a:pt x="2345055" y="1913573"/>
                        </a:cubicBezTo>
                        <a:cubicBezTo>
                          <a:pt x="2334578" y="1913573"/>
                          <a:pt x="2332673" y="1901190"/>
                          <a:pt x="2318385" y="1904048"/>
                        </a:cubicBezTo>
                        <a:cubicBezTo>
                          <a:pt x="2304098" y="1906905"/>
                          <a:pt x="2314575" y="1927860"/>
                          <a:pt x="2300288" y="1933575"/>
                        </a:cubicBezTo>
                        <a:cubicBezTo>
                          <a:pt x="2286000" y="1939290"/>
                          <a:pt x="2276475" y="1930718"/>
                          <a:pt x="2265045" y="1936433"/>
                        </a:cubicBezTo>
                        <a:cubicBezTo>
                          <a:pt x="2253615" y="1942148"/>
                          <a:pt x="2200275" y="1995487"/>
                          <a:pt x="2182178" y="1996440"/>
                        </a:cubicBezTo>
                        <a:cubicBezTo>
                          <a:pt x="2164080" y="1997393"/>
                          <a:pt x="2158365" y="1984058"/>
                          <a:pt x="2140268" y="1985962"/>
                        </a:cubicBezTo>
                        <a:cubicBezTo>
                          <a:pt x="2123123" y="1987868"/>
                          <a:pt x="2130743" y="2003108"/>
                          <a:pt x="2111693" y="2004060"/>
                        </a:cubicBezTo>
                        <a:cubicBezTo>
                          <a:pt x="2092643" y="2005012"/>
                          <a:pt x="2080260" y="2003108"/>
                          <a:pt x="2065973" y="2013585"/>
                        </a:cubicBezTo>
                        <a:cubicBezTo>
                          <a:pt x="2048828" y="2025968"/>
                          <a:pt x="2064068" y="2037398"/>
                          <a:pt x="2051685" y="2049780"/>
                        </a:cubicBezTo>
                        <a:lnTo>
                          <a:pt x="2051685" y="1975485"/>
                        </a:lnTo>
                        <a:lnTo>
                          <a:pt x="2004060" y="1975485"/>
                        </a:lnTo>
                        <a:lnTo>
                          <a:pt x="2004060" y="2094548"/>
                        </a:lnTo>
                        <a:cubicBezTo>
                          <a:pt x="2004060" y="2094548"/>
                          <a:pt x="2004060" y="2095500"/>
                          <a:pt x="2004060" y="2095500"/>
                        </a:cubicBezTo>
                        <a:lnTo>
                          <a:pt x="2004060" y="2143125"/>
                        </a:lnTo>
                        <a:cubicBezTo>
                          <a:pt x="2001203" y="2148840"/>
                          <a:pt x="1995488" y="2154555"/>
                          <a:pt x="1986915" y="2159318"/>
                        </a:cubicBezTo>
                        <a:cubicBezTo>
                          <a:pt x="1946910" y="2182178"/>
                          <a:pt x="1865948" y="2173605"/>
                          <a:pt x="1820228" y="2199323"/>
                        </a:cubicBezTo>
                        <a:cubicBezTo>
                          <a:pt x="1774508" y="2225040"/>
                          <a:pt x="1791653" y="2246948"/>
                          <a:pt x="1762125" y="2271712"/>
                        </a:cubicBezTo>
                        <a:cubicBezTo>
                          <a:pt x="1732598" y="2295525"/>
                          <a:pt x="1675448" y="2300287"/>
                          <a:pt x="1675448" y="2300287"/>
                        </a:cubicBezTo>
                        <a:cubicBezTo>
                          <a:pt x="1675448" y="2300287"/>
                          <a:pt x="1639253" y="2303145"/>
                          <a:pt x="1622108" y="2294573"/>
                        </a:cubicBezTo>
                        <a:cubicBezTo>
                          <a:pt x="1604963" y="2286000"/>
                          <a:pt x="1634490" y="2282190"/>
                          <a:pt x="1610678" y="2268855"/>
                        </a:cubicBezTo>
                        <a:cubicBezTo>
                          <a:pt x="1604010" y="2265045"/>
                          <a:pt x="1570673" y="2250758"/>
                          <a:pt x="1538288" y="2262187"/>
                        </a:cubicBezTo>
                        <a:cubicBezTo>
                          <a:pt x="1507808" y="2272665"/>
                          <a:pt x="1470660" y="2269808"/>
                          <a:pt x="1463040" y="2265998"/>
                        </a:cubicBezTo>
                        <a:cubicBezTo>
                          <a:pt x="1455420" y="2262187"/>
                          <a:pt x="1440180" y="2231708"/>
                          <a:pt x="1406843" y="2237423"/>
                        </a:cubicBezTo>
                        <a:cubicBezTo>
                          <a:pt x="1373505" y="2243137"/>
                          <a:pt x="1328738" y="2197418"/>
                          <a:pt x="1292543" y="2202180"/>
                        </a:cubicBezTo>
                        <a:cubicBezTo>
                          <a:pt x="1256348" y="2206943"/>
                          <a:pt x="1263015" y="2243137"/>
                          <a:pt x="1228725" y="2244090"/>
                        </a:cubicBezTo>
                        <a:cubicBezTo>
                          <a:pt x="1194435" y="2244090"/>
                          <a:pt x="1170623" y="2182178"/>
                          <a:pt x="1140143" y="2173605"/>
                        </a:cubicBezTo>
                        <a:cubicBezTo>
                          <a:pt x="1108710" y="2165985"/>
                          <a:pt x="1116330" y="2184083"/>
                          <a:pt x="1092518" y="2181225"/>
                        </a:cubicBezTo>
                        <a:cubicBezTo>
                          <a:pt x="1075373" y="2179320"/>
                          <a:pt x="1066800" y="2168843"/>
                          <a:pt x="1055370" y="2167890"/>
                        </a:cubicBezTo>
                        <a:lnTo>
                          <a:pt x="1055370" y="2061210"/>
                        </a:lnTo>
                        <a:lnTo>
                          <a:pt x="1028700" y="2061210"/>
                        </a:lnTo>
                        <a:lnTo>
                          <a:pt x="1028700" y="2182178"/>
                        </a:lnTo>
                        <a:lnTo>
                          <a:pt x="1028700" y="2182178"/>
                        </a:lnTo>
                        <a:lnTo>
                          <a:pt x="1028700" y="2198370"/>
                        </a:lnTo>
                        <a:cubicBezTo>
                          <a:pt x="1028700" y="2198370"/>
                          <a:pt x="1028700" y="2198370"/>
                          <a:pt x="1028700" y="2198370"/>
                        </a:cubicBezTo>
                        <a:cubicBezTo>
                          <a:pt x="1027748" y="2199323"/>
                          <a:pt x="1026795" y="2199323"/>
                          <a:pt x="1025843" y="2199323"/>
                        </a:cubicBezTo>
                        <a:lnTo>
                          <a:pt x="1025843" y="2154555"/>
                        </a:lnTo>
                        <a:lnTo>
                          <a:pt x="1012508" y="2154555"/>
                        </a:lnTo>
                        <a:lnTo>
                          <a:pt x="1012508" y="2112645"/>
                        </a:lnTo>
                        <a:lnTo>
                          <a:pt x="973455" y="2112645"/>
                        </a:lnTo>
                        <a:lnTo>
                          <a:pt x="973455" y="2154555"/>
                        </a:lnTo>
                        <a:lnTo>
                          <a:pt x="971550" y="2154555"/>
                        </a:lnTo>
                        <a:lnTo>
                          <a:pt x="971550" y="2304098"/>
                        </a:lnTo>
                        <a:cubicBezTo>
                          <a:pt x="965835" y="2303145"/>
                          <a:pt x="961073" y="2303145"/>
                          <a:pt x="958215" y="2306003"/>
                        </a:cubicBezTo>
                        <a:cubicBezTo>
                          <a:pt x="952500" y="2313623"/>
                          <a:pt x="959168" y="2332673"/>
                          <a:pt x="935355" y="2332673"/>
                        </a:cubicBezTo>
                        <a:cubicBezTo>
                          <a:pt x="911543" y="2332673"/>
                          <a:pt x="907733" y="2300287"/>
                          <a:pt x="895350" y="2292668"/>
                        </a:cubicBezTo>
                        <a:cubicBezTo>
                          <a:pt x="886778" y="2287905"/>
                          <a:pt x="879158" y="2291715"/>
                          <a:pt x="871538" y="2292668"/>
                        </a:cubicBezTo>
                        <a:lnTo>
                          <a:pt x="871538" y="2129790"/>
                        </a:lnTo>
                        <a:lnTo>
                          <a:pt x="812483" y="2129790"/>
                        </a:lnTo>
                        <a:lnTo>
                          <a:pt x="812483" y="2211705"/>
                        </a:lnTo>
                        <a:cubicBezTo>
                          <a:pt x="810578" y="2209800"/>
                          <a:pt x="808673" y="2208848"/>
                          <a:pt x="802005" y="2205990"/>
                        </a:cubicBezTo>
                        <a:cubicBezTo>
                          <a:pt x="784860" y="2200275"/>
                          <a:pt x="752475" y="2208848"/>
                          <a:pt x="737235" y="2201228"/>
                        </a:cubicBezTo>
                        <a:cubicBezTo>
                          <a:pt x="722948" y="2193608"/>
                          <a:pt x="730568" y="2162175"/>
                          <a:pt x="695325" y="2160270"/>
                        </a:cubicBezTo>
                        <a:cubicBezTo>
                          <a:pt x="660083" y="2158365"/>
                          <a:pt x="681038" y="2176462"/>
                          <a:pt x="657225" y="2183130"/>
                        </a:cubicBezTo>
                        <a:cubicBezTo>
                          <a:pt x="616268" y="2196465"/>
                          <a:pt x="591503" y="2168843"/>
                          <a:pt x="568643" y="2176462"/>
                        </a:cubicBezTo>
                        <a:cubicBezTo>
                          <a:pt x="546735" y="2184083"/>
                          <a:pt x="556260" y="2192655"/>
                          <a:pt x="532448" y="2188845"/>
                        </a:cubicBezTo>
                        <a:cubicBezTo>
                          <a:pt x="509588" y="2184083"/>
                          <a:pt x="509588" y="2168843"/>
                          <a:pt x="496253" y="2160270"/>
                        </a:cubicBezTo>
                        <a:cubicBezTo>
                          <a:pt x="495300" y="2159318"/>
                          <a:pt x="494348" y="2159318"/>
                          <a:pt x="492443" y="2158365"/>
                        </a:cubicBezTo>
                        <a:lnTo>
                          <a:pt x="492443" y="2077402"/>
                        </a:lnTo>
                        <a:lnTo>
                          <a:pt x="439103" y="2077402"/>
                        </a:lnTo>
                        <a:lnTo>
                          <a:pt x="439103" y="2030730"/>
                        </a:lnTo>
                        <a:lnTo>
                          <a:pt x="376238" y="2030730"/>
                        </a:lnTo>
                        <a:lnTo>
                          <a:pt x="376238" y="2079308"/>
                        </a:lnTo>
                        <a:lnTo>
                          <a:pt x="355283" y="2079308"/>
                        </a:lnTo>
                        <a:lnTo>
                          <a:pt x="355283" y="2200275"/>
                        </a:lnTo>
                        <a:lnTo>
                          <a:pt x="355283" y="2200275"/>
                        </a:lnTo>
                        <a:lnTo>
                          <a:pt x="355283" y="2225040"/>
                        </a:lnTo>
                        <a:lnTo>
                          <a:pt x="413385" y="2225040"/>
                        </a:lnTo>
                        <a:cubicBezTo>
                          <a:pt x="420053" y="2226945"/>
                          <a:pt x="423863" y="2229803"/>
                          <a:pt x="423863" y="2234565"/>
                        </a:cubicBezTo>
                        <a:cubicBezTo>
                          <a:pt x="423863" y="2246948"/>
                          <a:pt x="392430" y="2247900"/>
                          <a:pt x="405765" y="2260283"/>
                        </a:cubicBezTo>
                        <a:cubicBezTo>
                          <a:pt x="419100" y="2272665"/>
                          <a:pt x="431483" y="2259330"/>
                          <a:pt x="444818" y="2268855"/>
                        </a:cubicBezTo>
                        <a:cubicBezTo>
                          <a:pt x="458153" y="2278380"/>
                          <a:pt x="479108" y="2296478"/>
                          <a:pt x="451485" y="2306003"/>
                        </a:cubicBezTo>
                        <a:cubicBezTo>
                          <a:pt x="422910" y="2314575"/>
                          <a:pt x="377190" y="2291715"/>
                          <a:pt x="338138" y="2302193"/>
                        </a:cubicBezTo>
                        <a:cubicBezTo>
                          <a:pt x="317183" y="2307908"/>
                          <a:pt x="252413" y="2336483"/>
                          <a:pt x="191453" y="2366010"/>
                        </a:cubicBezTo>
                        <a:lnTo>
                          <a:pt x="191453" y="2311718"/>
                        </a:lnTo>
                        <a:lnTo>
                          <a:pt x="74295" y="2311718"/>
                        </a:lnTo>
                        <a:lnTo>
                          <a:pt x="74295" y="2346960"/>
                        </a:lnTo>
                        <a:lnTo>
                          <a:pt x="0" y="2333625"/>
                        </a:lnTo>
                        <a:lnTo>
                          <a:pt x="0" y="2453640"/>
                        </a:lnTo>
                        <a:cubicBezTo>
                          <a:pt x="0" y="2489835"/>
                          <a:pt x="57150" y="2496503"/>
                          <a:pt x="57150" y="2496503"/>
                        </a:cubicBezTo>
                        <a:cubicBezTo>
                          <a:pt x="57150" y="2496503"/>
                          <a:pt x="155258" y="2512695"/>
                          <a:pt x="195263" y="2510790"/>
                        </a:cubicBezTo>
                        <a:cubicBezTo>
                          <a:pt x="234315" y="2508885"/>
                          <a:pt x="264795" y="2500312"/>
                          <a:pt x="295275" y="2489835"/>
                        </a:cubicBezTo>
                        <a:cubicBezTo>
                          <a:pt x="324803" y="2479358"/>
                          <a:pt x="376238" y="2480310"/>
                          <a:pt x="398145" y="2493645"/>
                        </a:cubicBezTo>
                        <a:cubicBezTo>
                          <a:pt x="463868" y="2530793"/>
                          <a:pt x="495300" y="2518410"/>
                          <a:pt x="516255" y="2526983"/>
                        </a:cubicBezTo>
                        <a:cubicBezTo>
                          <a:pt x="537210" y="2536508"/>
                          <a:pt x="541973" y="2548890"/>
                          <a:pt x="569595" y="2547937"/>
                        </a:cubicBezTo>
                        <a:cubicBezTo>
                          <a:pt x="597218" y="2546985"/>
                          <a:pt x="576263" y="2526030"/>
                          <a:pt x="594360" y="2526983"/>
                        </a:cubicBezTo>
                        <a:cubicBezTo>
                          <a:pt x="611505" y="2526983"/>
                          <a:pt x="613410" y="2543175"/>
                          <a:pt x="627698" y="2545080"/>
                        </a:cubicBezTo>
                        <a:cubicBezTo>
                          <a:pt x="641985" y="2546985"/>
                          <a:pt x="637223" y="2529840"/>
                          <a:pt x="656273" y="2532698"/>
                        </a:cubicBezTo>
                        <a:cubicBezTo>
                          <a:pt x="675323" y="2535555"/>
                          <a:pt x="687705" y="2568893"/>
                          <a:pt x="722948" y="2570798"/>
                        </a:cubicBezTo>
                        <a:cubicBezTo>
                          <a:pt x="758190" y="2572703"/>
                          <a:pt x="775335" y="2541270"/>
                          <a:pt x="791528" y="2537460"/>
                        </a:cubicBezTo>
                        <a:cubicBezTo>
                          <a:pt x="807720" y="2532698"/>
                          <a:pt x="829628" y="2550795"/>
                          <a:pt x="844868" y="2543175"/>
                        </a:cubicBezTo>
                        <a:cubicBezTo>
                          <a:pt x="848678" y="2541270"/>
                          <a:pt x="849630" y="2539365"/>
                          <a:pt x="849630" y="2536508"/>
                        </a:cubicBezTo>
                        <a:lnTo>
                          <a:pt x="849630" y="2536508"/>
                        </a:lnTo>
                        <a:lnTo>
                          <a:pt x="849630" y="2518410"/>
                        </a:lnTo>
                        <a:cubicBezTo>
                          <a:pt x="850583" y="2517458"/>
                          <a:pt x="851535" y="2517458"/>
                          <a:pt x="853440" y="2516505"/>
                        </a:cubicBezTo>
                        <a:cubicBezTo>
                          <a:pt x="862013" y="2513648"/>
                          <a:pt x="872490" y="2519362"/>
                          <a:pt x="882968" y="2526030"/>
                        </a:cubicBezTo>
                        <a:lnTo>
                          <a:pt x="882968" y="2527935"/>
                        </a:lnTo>
                        <a:lnTo>
                          <a:pt x="885825" y="2527935"/>
                        </a:lnTo>
                        <a:cubicBezTo>
                          <a:pt x="898208" y="2535555"/>
                          <a:pt x="910590" y="2544128"/>
                          <a:pt x="921068" y="2540318"/>
                        </a:cubicBezTo>
                        <a:cubicBezTo>
                          <a:pt x="926783" y="2537460"/>
                          <a:pt x="929640" y="2533650"/>
                          <a:pt x="929640" y="2527935"/>
                        </a:cubicBezTo>
                        <a:lnTo>
                          <a:pt x="929640" y="2527935"/>
                        </a:lnTo>
                        <a:lnTo>
                          <a:pt x="929640" y="2527935"/>
                        </a:lnTo>
                        <a:cubicBezTo>
                          <a:pt x="929640" y="2526030"/>
                          <a:pt x="929640" y="2523173"/>
                          <a:pt x="929640" y="2521268"/>
                        </a:cubicBezTo>
                        <a:lnTo>
                          <a:pt x="929640" y="2500312"/>
                        </a:lnTo>
                        <a:cubicBezTo>
                          <a:pt x="929640" y="2500312"/>
                          <a:pt x="930593" y="2500312"/>
                          <a:pt x="930593" y="2499360"/>
                        </a:cubicBezTo>
                        <a:cubicBezTo>
                          <a:pt x="940118" y="2495550"/>
                          <a:pt x="947738" y="2512695"/>
                          <a:pt x="960120" y="2508885"/>
                        </a:cubicBezTo>
                        <a:cubicBezTo>
                          <a:pt x="972503" y="2505075"/>
                          <a:pt x="978218" y="2480310"/>
                          <a:pt x="1002030" y="2483168"/>
                        </a:cubicBezTo>
                        <a:cubicBezTo>
                          <a:pt x="1025843" y="2486025"/>
                          <a:pt x="1011555" y="2513648"/>
                          <a:pt x="1030605" y="2512695"/>
                        </a:cubicBezTo>
                        <a:cubicBezTo>
                          <a:pt x="1044893" y="2511743"/>
                          <a:pt x="1044893" y="2506028"/>
                          <a:pt x="1050608" y="2504123"/>
                        </a:cubicBezTo>
                        <a:lnTo>
                          <a:pt x="1050608" y="2549843"/>
                        </a:lnTo>
                        <a:lnTo>
                          <a:pt x="1050608" y="2549843"/>
                        </a:lnTo>
                        <a:cubicBezTo>
                          <a:pt x="1050608" y="2552700"/>
                          <a:pt x="1052513" y="2555558"/>
                          <a:pt x="1056323" y="2557462"/>
                        </a:cubicBezTo>
                        <a:cubicBezTo>
                          <a:pt x="1076325" y="2567940"/>
                          <a:pt x="1137285" y="2551748"/>
                          <a:pt x="1153478" y="2554605"/>
                        </a:cubicBezTo>
                        <a:cubicBezTo>
                          <a:pt x="1169670" y="2557462"/>
                          <a:pt x="1163003" y="2571750"/>
                          <a:pt x="1186815" y="2573655"/>
                        </a:cubicBezTo>
                        <a:cubicBezTo>
                          <a:pt x="1210628" y="2575560"/>
                          <a:pt x="1236345" y="2569845"/>
                          <a:pt x="1248728" y="2569845"/>
                        </a:cubicBezTo>
                        <a:cubicBezTo>
                          <a:pt x="1261110" y="2568893"/>
                          <a:pt x="1262063" y="2581275"/>
                          <a:pt x="1286828" y="2586037"/>
                        </a:cubicBezTo>
                        <a:cubicBezTo>
                          <a:pt x="1311593" y="2590800"/>
                          <a:pt x="1310640" y="2579370"/>
                          <a:pt x="1336358" y="2583180"/>
                        </a:cubicBezTo>
                        <a:cubicBezTo>
                          <a:pt x="1362075" y="2586990"/>
                          <a:pt x="1340168" y="2601278"/>
                          <a:pt x="1373505" y="2602230"/>
                        </a:cubicBezTo>
                        <a:cubicBezTo>
                          <a:pt x="1405890" y="2603183"/>
                          <a:pt x="1466850" y="2588895"/>
                          <a:pt x="1503045" y="2590800"/>
                        </a:cubicBezTo>
                        <a:cubicBezTo>
                          <a:pt x="1539240" y="2591753"/>
                          <a:pt x="1543050" y="2628900"/>
                          <a:pt x="1571625" y="2629853"/>
                        </a:cubicBezTo>
                        <a:cubicBezTo>
                          <a:pt x="1599248" y="2630805"/>
                          <a:pt x="1608773" y="2624137"/>
                          <a:pt x="1632585" y="2626995"/>
                        </a:cubicBezTo>
                        <a:cubicBezTo>
                          <a:pt x="1656398" y="2629853"/>
                          <a:pt x="1644015" y="2641283"/>
                          <a:pt x="1667828" y="2645093"/>
                        </a:cubicBezTo>
                        <a:cubicBezTo>
                          <a:pt x="1691640" y="2647950"/>
                          <a:pt x="1702118" y="2636520"/>
                          <a:pt x="1717358" y="2634615"/>
                        </a:cubicBezTo>
                        <a:cubicBezTo>
                          <a:pt x="1732598" y="2632710"/>
                          <a:pt x="1729740" y="2660333"/>
                          <a:pt x="1762125" y="2660333"/>
                        </a:cubicBezTo>
                        <a:cubicBezTo>
                          <a:pt x="1794510" y="2661285"/>
                          <a:pt x="1825943" y="2644140"/>
                          <a:pt x="1850708" y="2638425"/>
                        </a:cubicBezTo>
                        <a:cubicBezTo>
                          <a:pt x="1875473" y="2632710"/>
                          <a:pt x="1919288" y="2649855"/>
                          <a:pt x="1940243" y="2644140"/>
                        </a:cubicBezTo>
                        <a:cubicBezTo>
                          <a:pt x="1961198" y="2638425"/>
                          <a:pt x="1946910" y="2601278"/>
                          <a:pt x="1966913" y="2598420"/>
                        </a:cubicBezTo>
                        <a:cubicBezTo>
                          <a:pt x="1985963" y="2595562"/>
                          <a:pt x="1985963" y="2631758"/>
                          <a:pt x="2013585" y="2625090"/>
                        </a:cubicBezTo>
                        <a:cubicBezTo>
                          <a:pt x="2041208" y="2618423"/>
                          <a:pt x="1998345" y="2585085"/>
                          <a:pt x="2086928" y="2535555"/>
                        </a:cubicBezTo>
                        <a:cubicBezTo>
                          <a:pt x="2101215" y="2529840"/>
                          <a:pt x="2092643" y="2555558"/>
                          <a:pt x="2108835" y="2555558"/>
                        </a:cubicBezTo>
                        <a:cubicBezTo>
                          <a:pt x="2145983" y="2554605"/>
                          <a:pt x="2161223" y="2517458"/>
                          <a:pt x="2178368" y="2515553"/>
                        </a:cubicBezTo>
                        <a:cubicBezTo>
                          <a:pt x="2195513" y="2512695"/>
                          <a:pt x="2205990" y="2548890"/>
                          <a:pt x="2225040" y="2542223"/>
                        </a:cubicBezTo>
                        <a:cubicBezTo>
                          <a:pt x="2233613" y="2539365"/>
                          <a:pt x="2234565" y="2532698"/>
                          <a:pt x="2234565" y="2526983"/>
                        </a:cubicBezTo>
                        <a:lnTo>
                          <a:pt x="2234565" y="2511743"/>
                        </a:lnTo>
                        <a:cubicBezTo>
                          <a:pt x="2235518" y="2510790"/>
                          <a:pt x="2235518" y="2509837"/>
                          <a:pt x="2237423" y="2508885"/>
                        </a:cubicBezTo>
                        <a:cubicBezTo>
                          <a:pt x="2246948" y="2501265"/>
                          <a:pt x="2266950" y="2507933"/>
                          <a:pt x="2285048" y="2490787"/>
                        </a:cubicBezTo>
                        <a:cubicBezTo>
                          <a:pt x="2289810" y="2486025"/>
                          <a:pt x="2290763" y="2482215"/>
                          <a:pt x="2290763" y="2478405"/>
                        </a:cubicBezTo>
                        <a:lnTo>
                          <a:pt x="2290763" y="2446973"/>
                        </a:lnTo>
                        <a:cubicBezTo>
                          <a:pt x="2307908" y="2430780"/>
                          <a:pt x="2342198" y="2438400"/>
                          <a:pt x="2355533" y="2430780"/>
                        </a:cubicBezTo>
                        <a:cubicBezTo>
                          <a:pt x="2368868" y="2423160"/>
                          <a:pt x="2349818" y="2391728"/>
                          <a:pt x="2360295" y="2387918"/>
                        </a:cubicBezTo>
                        <a:cubicBezTo>
                          <a:pt x="2371725" y="2384108"/>
                          <a:pt x="2379345" y="2408873"/>
                          <a:pt x="2394585" y="2400300"/>
                        </a:cubicBezTo>
                        <a:cubicBezTo>
                          <a:pt x="2409825" y="2391728"/>
                          <a:pt x="2415540" y="2357437"/>
                          <a:pt x="2433638" y="2350770"/>
                        </a:cubicBezTo>
                        <a:cubicBezTo>
                          <a:pt x="2451735" y="2344103"/>
                          <a:pt x="2463165" y="2360295"/>
                          <a:pt x="2480310" y="2345055"/>
                        </a:cubicBezTo>
                        <a:cubicBezTo>
                          <a:pt x="2489835" y="2336483"/>
                          <a:pt x="2514600" y="2300287"/>
                          <a:pt x="2552700" y="2263140"/>
                        </a:cubicBezTo>
                        <a:cubicBezTo>
                          <a:pt x="2584133" y="2233612"/>
                          <a:pt x="2627948" y="2205037"/>
                          <a:pt x="2643188" y="2186940"/>
                        </a:cubicBezTo>
                        <a:cubicBezTo>
                          <a:pt x="2653665" y="2174558"/>
                          <a:pt x="2656523" y="2165033"/>
                          <a:pt x="2655570" y="2157412"/>
                        </a:cubicBezTo>
                        <a:lnTo>
                          <a:pt x="2655570" y="2157412"/>
                        </a:lnTo>
                        <a:lnTo>
                          <a:pt x="2655570" y="2128837"/>
                        </a:lnTo>
                        <a:cubicBezTo>
                          <a:pt x="2657475" y="2127885"/>
                          <a:pt x="2658428" y="2126933"/>
                          <a:pt x="2661285" y="2125980"/>
                        </a:cubicBezTo>
                        <a:cubicBezTo>
                          <a:pt x="2736533" y="2091690"/>
                          <a:pt x="2765108" y="2039302"/>
                          <a:pt x="2764155" y="2021205"/>
                        </a:cubicBezTo>
                        <a:lnTo>
                          <a:pt x="2764155" y="2021205"/>
                        </a:lnTo>
                        <a:lnTo>
                          <a:pt x="2764155" y="1919287"/>
                        </a:lnTo>
                        <a:cubicBezTo>
                          <a:pt x="2767965" y="1916430"/>
                          <a:pt x="2772728" y="1914525"/>
                          <a:pt x="2777490" y="1912620"/>
                        </a:cubicBezTo>
                        <a:cubicBezTo>
                          <a:pt x="2788920" y="1907858"/>
                          <a:pt x="2792730" y="1904048"/>
                          <a:pt x="2792730" y="1901190"/>
                        </a:cubicBezTo>
                        <a:lnTo>
                          <a:pt x="2792730" y="1901190"/>
                        </a:lnTo>
                        <a:lnTo>
                          <a:pt x="2792730" y="1864995"/>
                        </a:lnTo>
                        <a:cubicBezTo>
                          <a:pt x="2801303" y="1861185"/>
                          <a:pt x="2808923" y="1858327"/>
                          <a:pt x="2810828" y="1853565"/>
                        </a:cubicBezTo>
                        <a:cubicBezTo>
                          <a:pt x="2810828" y="1853565"/>
                          <a:pt x="2810828" y="1852612"/>
                          <a:pt x="2810828" y="1852612"/>
                        </a:cubicBezTo>
                        <a:lnTo>
                          <a:pt x="2810828" y="1852612"/>
                        </a:lnTo>
                        <a:lnTo>
                          <a:pt x="2810828" y="1732598"/>
                        </a:lnTo>
                        <a:lnTo>
                          <a:pt x="2808923" y="1732598"/>
                        </a:lnTo>
                        <a:lnTo>
                          <a:pt x="2808923" y="1672590"/>
                        </a:lnTo>
                        <a:lnTo>
                          <a:pt x="2733675" y="1672590"/>
                        </a:lnTo>
                        <a:cubicBezTo>
                          <a:pt x="2721293" y="1642110"/>
                          <a:pt x="2715578" y="1606868"/>
                          <a:pt x="2724150" y="1567815"/>
                        </a:cubicBezTo>
                        <a:cubicBezTo>
                          <a:pt x="2729865" y="1564005"/>
                          <a:pt x="2746058" y="1569720"/>
                          <a:pt x="2747010" y="1564958"/>
                        </a:cubicBezTo>
                        <a:lnTo>
                          <a:pt x="2747010" y="1564958"/>
                        </a:lnTo>
                        <a:lnTo>
                          <a:pt x="2747010" y="1443990"/>
                        </a:lnTo>
                        <a:lnTo>
                          <a:pt x="2724150" y="1443990"/>
                        </a:lnTo>
                        <a:cubicBezTo>
                          <a:pt x="2730818" y="1414463"/>
                          <a:pt x="2745105" y="1383030"/>
                          <a:pt x="2764155" y="1352550"/>
                        </a:cubicBezTo>
                        <a:cubicBezTo>
                          <a:pt x="2775585" y="1345883"/>
                          <a:pt x="2783205" y="1349693"/>
                          <a:pt x="2799398" y="1347788"/>
                        </a:cubicBezTo>
                        <a:cubicBezTo>
                          <a:pt x="2815590" y="1345883"/>
                          <a:pt x="2840355" y="1319213"/>
                          <a:pt x="2842260" y="1307783"/>
                        </a:cubicBezTo>
                        <a:cubicBezTo>
                          <a:pt x="2842260" y="1306830"/>
                          <a:pt x="2842260" y="1306830"/>
                          <a:pt x="2842260" y="1305877"/>
                        </a:cubicBezTo>
                        <a:lnTo>
                          <a:pt x="2842260" y="1305877"/>
                        </a:lnTo>
                        <a:lnTo>
                          <a:pt x="2842260" y="1186815"/>
                        </a:lnTo>
                        <a:lnTo>
                          <a:pt x="2835593" y="1186815"/>
                        </a:lnTo>
                        <a:lnTo>
                          <a:pt x="2835593" y="1157288"/>
                        </a:lnTo>
                        <a:lnTo>
                          <a:pt x="2810828" y="1157288"/>
                        </a:lnTo>
                        <a:cubicBezTo>
                          <a:pt x="2825115" y="1131570"/>
                          <a:pt x="2842260" y="1105852"/>
                          <a:pt x="2843213" y="1078230"/>
                        </a:cubicBezTo>
                        <a:cubicBezTo>
                          <a:pt x="2876550" y="1072515"/>
                          <a:pt x="2859405" y="1054418"/>
                          <a:pt x="2885123" y="1050608"/>
                        </a:cubicBezTo>
                        <a:cubicBezTo>
                          <a:pt x="2909888" y="1046797"/>
                          <a:pt x="2922270" y="1075373"/>
                          <a:pt x="2936558" y="1072515"/>
                        </a:cubicBezTo>
                        <a:cubicBezTo>
                          <a:pt x="2950845" y="1069658"/>
                          <a:pt x="2949893" y="1053465"/>
                          <a:pt x="2961323" y="1050608"/>
                        </a:cubicBezTo>
                        <a:cubicBezTo>
                          <a:pt x="2972753" y="1047750"/>
                          <a:pt x="2977515" y="1059180"/>
                          <a:pt x="2990850" y="1054418"/>
                        </a:cubicBezTo>
                        <a:cubicBezTo>
                          <a:pt x="3005138" y="1050608"/>
                          <a:pt x="3033713" y="1007745"/>
                          <a:pt x="3067050" y="1006793"/>
                        </a:cubicBezTo>
                        <a:cubicBezTo>
                          <a:pt x="3100388" y="1005840"/>
                          <a:pt x="3170873" y="992505"/>
                          <a:pt x="3194685" y="980122"/>
                        </a:cubicBezTo>
                        <a:cubicBezTo>
                          <a:pt x="3227070" y="962977"/>
                          <a:pt x="3220403" y="1004888"/>
                          <a:pt x="3253740" y="1010602"/>
                        </a:cubicBezTo>
                        <a:cubicBezTo>
                          <a:pt x="3287078" y="1016318"/>
                          <a:pt x="3301365" y="991552"/>
                          <a:pt x="3328988" y="994410"/>
                        </a:cubicBezTo>
                        <a:cubicBezTo>
                          <a:pt x="3356610" y="997268"/>
                          <a:pt x="3388995" y="1022985"/>
                          <a:pt x="3420428" y="1018222"/>
                        </a:cubicBezTo>
                        <a:cubicBezTo>
                          <a:pt x="3451860" y="1013460"/>
                          <a:pt x="3472815" y="980122"/>
                          <a:pt x="3502343" y="973455"/>
                        </a:cubicBezTo>
                        <a:cubicBezTo>
                          <a:pt x="3531870" y="965835"/>
                          <a:pt x="3552825" y="994410"/>
                          <a:pt x="3575685" y="986790"/>
                        </a:cubicBezTo>
                        <a:cubicBezTo>
                          <a:pt x="3582353" y="984885"/>
                          <a:pt x="3584258" y="980122"/>
                          <a:pt x="3584258" y="975360"/>
                        </a:cubicBezTo>
                        <a:lnTo>
                          <a:pt x="3584258" y="975360"/>
                        </a:lnTo>
                        <a:lnTo>
                          <a:pt x="3584258" y="975360"/>
                        </a:lnTo>
                        <a:cubicBezTo>
                          <a:pt x="3584258" y="975360"/>
                          <a:pt x="3584258" y="975360"/>
                          <a:pt x="3584258" y="975360"/>
                        </a:cubicBezTo>
                        <a:lnTo>
                          <a:pt x="3584258" y="946785"/>
                        </a:lnTo>
                        <a:cubicBezTo>
                          <a:pt x="3585210" y="945833"/>
                          <a:pt x="3587115" y="944880"/>
                          <a:pt x="3589020" y="944880"/>
                        </a:cubicBezTo>
                        <a:cubicBezTo>
                          <a:pt x="3610928" y="941070"/>
                          <a:pt x="3622358" y="1014413"/>
                          <a:pt x="3658553" y="1012508"/>
                        </a:cubicBezTo>
                        <a:cubicBezTo>
                          <a:pt x="3668078" y="1011555"/>
                          <a:pt x="3671888" y="1008697"/>
                          <a:pt x="3670935" y="1002983"/>
                        </a:cubicBezTo>
                        <a:lnTo>
                          <a:pt x="3670935" y="1002983"/>
                        </a:lnTo>
                        <a:lnTo>
                          <a:pt x="3670935" y="967740"/>
                        </a:lnTo>
                        <a:cubicBezTo>
                          <a:pt x="3689985" y="977265"/>
                          <a:pt x="3719513" y="994410"/>
                          <a:pt x="3759518" y="1013460"/>
                        </a:cubicBezTo>
                        <a:cubicBezTo>
                          <a:pt x="3824288" y="1044893"/>
                          <a:pt x="3876675" y="1028700"/>
                          <a:pt x="3887153" y="1014413"/>
                        </a:cubicBezTo>
                        <a:cubicBezTo>
                          <a:pt x="3888105" y="1013460"/>
                          <a:pt x="3888105" y="1012508"/>
                          <a:pt x="3888105" y="1010602"/>
                        </a:cubicBezTo>
                        <a:lnTo>
                          <a:pt x="3889058" y="1010602"/>
                        </a:lnTo>
                        <a:lnTo>
                          <a:pt x="3889058" y="982027"/>
                        </a:lnTo>
                        <a:cubicBezTo>
                          <a:pt x="3937635" y="991552"/>
                          <a:pt x="4046220" y="1035368"/>
                          <a:pt x="4065270" y="1029652"/>
                        </a:cubicBezTo>
                        <a:cubicBezTo>
                          <a:pt x="4076700" y="1025843"/>
                          <a:pt x="4080510" y="1015365"/>
                          <a:pt x="4081463" y="1003935"/>
                        </a:cubicBezTo>
                        <a:lnTo>
                          <a:pt x="4081463" y="1003935"/>
                        </a:lnTo>
                        <a:lnTo>
                          <a:pt x="4081463" y="882015"/>
                        </a:lnTo>
                        <a:lnTo>
                          <a:pt x="3996690" y="882015"/>
                        </a:lnTo>
                        <a:lnTo>
                          <a:pt x="3996690" y="812483"/>
                        </a:lnTo>
                        <a:lnTo>
                          <a:pt x="3981450" y="812483"/>
                        </a:lnTo>
                        <a:lnTo>
                          <a:pt x="3981450" y="789622"/>
                        </a:lnTo>
                        <a:lnTo>
                          <a:pt x="3953828" y="789622"/>
                        </a:lnTo>
                        <a:lnTo>
                          <a:pt x="3953828" y="733425"/>
                        </a:lnTo>
                        <a:cubicBezTo>
                          <a:pt x="3953828" y="732472"/>
                          <a:pt x="3953828" y="731520"/>
                          <a:pt x="3953828" y="730568"/>
                        </a:cubicBezTo>
                        <a:lnTo>
                          <a:pt x="3953828" y="692468"/>
                        </a:lnTo>
                        <a:cubicBezTo>
                          <a:pt x="3965258" y="677227"/>
                          <a:pt x="3978593" y="674370"/>
                          <a:pt x="3995738" y="674370"/>
                        </a:cubicBezTo>
                        <a:cubicBezTo>
                          <a:pt x="4014788" y="675322"/>
                          <a:pt x="4056698" y="709613"/>
                          <a:pt x="4108133" y="668655"/>
                        </a:cubicBezTo>
                        <a:cubicBezTo>
                          <a:pt x="4110038" y="665797"/>
                          <a:pt x="4110990" y="662940"/>
                          <a:pt x="4111943" y="661035"/>
                        </a:cubicBezTo>
                        <a:lnTo>
                          <a:pt x="4111943" y="661035"/>
                        </a:lnTo>
                        <a:lnTo>
                          <a:pt x="4111943" y="541020"/>
                        </a:lnTo>
                        <a:close/>
                        <a:moveTo>
                          <a:pt x="2650808" y="1016318"/>
                        </a:moveTo>
                        <a:cubicBezTo>
                          <a:pt x="2650808" y="1016318"/>
                          <a:pt x="2617470" y="1030605"/>
                          <a:pt x="2653665" y="1052513"/>
                        </a:cubicBezTo>
                        <a:cubicBezTo>
                          <a:pt x="2650808" y="1050608"/>
                          <a:pt x="2638425" y="1054418"/>
                          <a:pt x="2623185" y="1062038"/>
                        </a:cubicBezTo>
                        <a:lnTo>
                          <a:pt x="2623185" y="1007745"/>
                        </a:lnTo>
                        <a:cubicBezTo>
                          <a:pt x="2638425" y="1013460"/>
                          <a:pt x="2650808" y="1016318"/>
                          <a:pt x="2650808" y="1016318"/>
                        </a:cubicBezTo>
                        <a:close/>
                        <a:moveTo>
                          <a:pt x="2623185" y="1197293"/>
                        </a:moveTo>
                        <a:cubicBezTo>
                          <a:pt x="2620328" y="1199198"/>
                          <a:pt x="2614613" y="1201102"/>
                          <a:pt x="2609850" y="1203960"/>
                        </a:cubicBezTo>
                        <a:lnTo>
                          <a:pt x="2609850" y="1190625"/>
                        </a:lnTo>
                        <a:cubicBezTo>
                          <a:pt x="2618423" y="1193483"/>
                          <a:pt x="2627948" y="1194435"/>
                          <a:pt x="2623185" y="1197293"/>
                        </a:cubicBezTo>
                        <a:close/>
                        <a:moveTo>
                          <a:pt x="3025140" y="667702"/>
                        </a:moveTo>
                        <a:lnTo>
                          <a:pt x="3025140" y="633413"/>
                        </a:lnTo>
                        <a:cubicBezTo>
                          <a:pt x="3027045" y="644843"/>
                          <a:pt x="3027045" y="657225"/>
                          <a:pt x="3025140" y="667702"/>
                        </a:cubicBez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3" name="Freeform: Shape 3082">
                    <a:extLst>
                      <a:ext uri="{FF2B5EF4-FFF2-40B4-BE49-F238E27FC236}">
                        <a16:creationId xmlns:a16="http://schemas.microsoft.com/office/drawing/2014/main" id="{F7B64055-ABDF-4EDF-9CF1-C9EC7B9C6CDB}"/>
                      </a:ext>
                    </a:extLst>
                  </p:cNvPr>
                  <p:cNvSpPr/>
                  <p:nvPr/>
                </p:nvSpPr>
                <p:spPr>
                  <a:xfrm>
                    <a:off x="8660467" y="4547711"/>
                    <a:ext cx="74295" cy="80962"/>
                  </a:xfrm>
                  <a:custGeom>
                    <a:avLst/>
                    <a:gdLst>
                      <a:gd name="connsiteX0" fmla="*/ 0 w 74295"/>
                      <a:gd name="connsiteY0" fmla="*/ 0 h 80962"/>
                      <a:gd name="connsiteX1" fmla="*/ 74295 w 74295"/>
                      <a:gd name="connsiteY1" fmla="*/ 0 h 80962"/>
                      <a:gd name="connsiteX2" fmla="*/ 74295 w 74295"/>
                      <a:gd name="connsiteY2" fmla="*/ 80962 h 80962"/>
                      <a:gd name="connsiteX3" fmla="*/ 0 w 74295"/>
                      <a:gd name="connsiteY3" fmla="*/ 80962 h 80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295" h="80962">
                        <a:moveTo>
                          <a:pt x="0" y="0"/>
                        </a:moveTo>
                        <a:lnTo>
                          <a:pt x="74295" y="0"/>
                        </a:lnTo>
                        <a:lnTo>
                          <a:pt x="74295" y="80962"/>
                        </a:lnTo>
                        <a:lnTo>
                          <a:pt x="0" y="80962"/>
                        </a:ln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81" name="Freeform: Shape 3080">
                  <a:extLst>
                    <a:ext uri="{FF2B5EF4-FFF2-40B4-BE49-F238E27FC236}">
                      <a16:creationId xmlns:a16="http://schemas.microsoft.com/office/drawing/2014/main" id="{98BB2A90-33D3-4630-8817-5D47C8A79AD8}"/>
                    </a:ext>
                  </a:extLst>
                </p:cNvPr>
                <p:cNvSpPr/>
                <p:nvPr/>
              </p:nvSpPr>
              <p:spPr>
                <a:xfrm>
                  <a:off x="7113607" y="2354539"/>
                  <a:ext cx="4110034" cy="2576114"/>
                </a:xfrm>
                <a:custGeom>
                  <a:avLst/>
                  <a:gdLst>
                    <a:gd name="connsiteX0" fmla="*/ 3069908 w 4110034"/>
                    <a:gd name="connsiteY0" fmla="*/ 5279 h 2576114"/>
                    <a:gd name="connsiteX1" fmla="*/ 3088958 w 4110034"/>
                    <a:gd name="connsiteY1" fmla="*/ 100529 h 2576114"/>
                    <a:gd name="connsiteX2" fmla="*/ 3141345 w 4110034"/>
                    <a:gd name="connsiteY2" fmla="*/ 123389 h 2576114"/>
                    <a:gd name="connsiteX3" fmla="*/ 3236595 w 4110034"/>
                    <a:gd name="connsiteY3" fmla="*/ 124342 h 2576114"/>
                    <a:gd name="connsiteX4" fmla="*/ 3284220 w 4110034"/>
                    <a:gd name="connsiteY4" fmla="*/ 111959 h 2576114"/>
                    <a:gd name="connsiteX5" fmla="*/ 3272790 w 4110034"/>
                    <a:gd name="connsiteY5" fmla="*/ 175777 h 2576114"/>
                    <a:gd name="connsiteX6" fmla="*/ 3342323 w 4110034"/>
                    <a:gd name="connsiteY6" fmla="*/ 147202 h 2576114"/>
                    <a:gd name="connsiteX7" fmla="*/ 3370898 w 4110034"/>
                    <a:gd name="connsiteY7" fmla="*/ 246262 h 2576114"/>
                    <a:gd name="connsiteX8" fmla="*/ 3479483 w 4110034"/>
                    <a:gd name="connsiteY8" fmla="*/ 226259 h 2576114"/>
                    <a:gd name="connsiteX9" fmla="*/ 3477578 w 4110034"/>
                    <a:gd name="connsiteY9" fmla="*/ 267217 h 2576114"/>
                    <a:gd name="connsiteX10" fmla="*/ 3551873 w 4110034"/>
                    <a:gd name="connsiteY10" fmla="*/ 275789 h 2576114"/>
                    <a:gd name="connsiteX11" fmla="*/ 3645218 w 4110034"/>
                    <a:gd name="connsiteY11" fmla="*/ 299602 h 2576114"/>
                    <a:gd name="connsiteX12" fmla="*/ 3745230 w 4110034"/>
                    <a:gd name="connsiteY12" fmla="*/ 263407 h 2576114"/>
                    <a:gd name="connsiteX13" fmla="*/ 3774758 w 4110034"/>
                    <a:gd name="connsiteY13" fmla="*/ 290077 h 2576114"/>
                    <a:gd name="connsiteX14" fmla="*/ 3821430 w 4110034"/>
                    <a:gd name="connsiteY14" fmla="*/ 284362 h 2576114"/>
                    <a:gd name="connsiteX15" fmla="*/ 3839528 w 4110034"/>
                    <a:gd name="connsiteY15" fmla="*/ 308174 h 2576114"/>
                    <a:gd name="connsiteX16" fmla="*/ 3894773 w 4110034"/>
                    <a:gd name="connsiteY16" fmla="*/ 316747 h 2576114"/>
                    <a:gd name="connsiteX17" fmla="*/ 3869055 w 4110034"/>
                    <a:gd name="connsiteY17" fmla="*/ 370087 h 2576114"/>
                    <a:gd name="connsiteX18" fmla="*/ 3933825 w 4110034"/>
                    <a:gd name="connsiteY18" fmla="*/ 422474 h 2576114"/>
                    <a:gd name="connsiteX19" fmla="*/ 3922395 w 4110034"/>
                    <a:gd name="connsiteY19" fmla="*/ 443429 h 2576114"/>
                    <a:gd name="connsiteX20" fmla="*/ 3985260 w 4110034"/>
                    <a:gd name="connsiteY20" fmla="*/ 460574 h 2576114"/>
                    <a:gd name="connsiteX21" fmla="*/ 4007168 w 4110034"/>
                    <a:gd name="connsiteY21" fmla="*/ 514867 h 2576114"/>
                    <a:gd name="connsiteX22" fmla="*/ 4079558 w 4110034"/>
                    <a:gd name="connsiteY22" fmla="*/ 529154 h 2576114"/>
                    <a:gd name="connsiteX23" fmla="*/ 4083368 w 4110034"/>
                    <a:gd name="connsiteY23" fmla="*/ 557729 h 2576114"/>
                    <a:gd name="connsiteX24" fmla="*/ 4106228 w 4110034"/>
                    <a:gd name="connsiteY24" fmla="*/ 586304 h 2576114"/>
                    <a:gd name="connsiteX25" fmla="*/ 3993833 w 4110034"/>
                    <a:gd name="connsiteY25" fmla="*/ 592019 h 2576114"/>
                    <a:gd name="connsiteX26" fmla="*/ 3947160 w 4110034"/>
                    <a:gd name="connsiteY26" fmla="*/ 616784 h 2576114"/>
                    <a:gd name="connsiteX27" fmla="*/ 3949065 w 4110034"/>
                    <a:gd name="connsiteY27" fmla="*/ 657742 h 2576114"/>
                    <a:gd name="connsiteX28" fmla="*/ 3887153 w 4110034"/>
                    <a:gd name="connsiteY28" fmla="*/ 683459 h 2576114"/>
                    <a:gd name="connsiteX29" fmla="*/ 3885248 w 4110034"/>
                    <a:gd name="connsiteY29" fmla="*/ 712987 h 2576114"/>
                    <a:gd name="connsiteX30" fmla="*/ 3927158 w 4110034"/>
                    <a:gd name="connsiteY30" fmla="*/ 722512 h 2576114"/>
                    <a:gd name="connsiteX31" fmla="*/ 3948113 w 4110034"/>
                    <a:gd name="connsiteY31" fmla="*/ 750134 h 2576114"/>
                    <a:gd name="connsiteX32" fmla="*/ 3919538 w 4110034"/>
                    <a:gd name="connsiteY32" fmla="*/ 766327 h 2576114"/>
                    <a:gd name="connsiteX33" fmla="*/ 3977640 w 4110034"/>
                    <a:gd name="connsiteY33" fmla="*/ 822524 h 2576114"/>
                    <a:gd name="connsiteX34" fmla="*/ 3954780 w 4110034"/>
                    <a:gd name="connsiteY34" fmla="*/ 835859 h 2576114"/>
                    <a:gd name="connsiteX35" fmla="*/ 3990023 w 4110034"/>
                    <a:gd name="connsiteY35" fmla="*/ 844432 h 2576114"/>
                    <a:gd name="connsiteX36" fmla="*/ 3990023 w 4110034"/>
                    <a:gd name="connsiteY36" fmla="*/ 865387 h 2576114"/>
                    <a:gd name="connsiteX37" fmla="*/ 4071938 w 4110034"/>
                    <a:gd name="connsiteY37" fmla="*/ 891104 h 2576114"/>
                    <a:gd name="connsiteX38" fmla="*/ 4061460 w 4110034"/>
                    <a:gd name="connsiteY38" fmla="*/ 944444 h 2576114"/>
                    <a:gd name="connsiteX39" fmla="*/ 3863340 w 4110034"/>
                    <a:gd name="connsiteY39" fmla="*/ 895867 h 2576114"/>
                    <a:gd name="connsiteX40" fmla="*/ 3883343 w 4110034"/>
                    <a:gd name="connsiteY40" fmla="*/ 928252 h 2576114"/>
                    <a:gd name="connsiteX41" fmla="*/ 3755708 w 4110034"/>
                    <a:gd name="connsiteY41" fmla="*/ 927299 h 2576114"/>
                    <a:gd name="connsiteX42" fmla="*/ 3644265 w 4110034"/>
                    <a:gd name="connsiteY42" fmla="*/ 874912 h 2576114"/>
                    <a:gd name="connsiteX43" fmla="*/ 3653790 w 4110034"/>
                    <a:gd name="connsiteY43" fmla="*/ 926347 h 2576114"/>
                    <a:gd name="connsiteX44" fmla="*/ 3584258 w 4110034"/>
                    <a:gd name="connsiteY44" fmla="*/ 859672 h 2576114"/>
                    <a:gd name="connsiteX45" fmla="*/ 3570923 w 4110034"/>
                    <a:gd name="connsiteY45" fmla="*/ 901582 h 2576114"/>
                    <a:gd name="connsiteX46" fmla="*/ 3497580 w 4110034"/>
                    <a:gd name="connsiteY46" fmla="*/ 888247 h 2576114"/>
                    <a:gd name="connsiteX47" fmla="*/ 3415665 w 4110034"/>
                    <a:gd name="connsiteY47" fmla="*/ 933014 h 2576114"/>
                    <a:gd name="connsiteX48" fmla="*/ 3324225 w 4110034"/>
                    <a:gd name="connsiteY48" fmla="*/ 909202 h 2576114"/>
                    <a:gd name="connsiteX49" fmla="*/ 3248978 w 4110034"/>
                    <a:gd name="connsiteY49" fmla="*/ 925394 h 2576114"/>
                    <a:gd name="connsiteX50" fmla="*/ 3189923 w 4110034"/>
                    <a:gd name="connsiteY50" fmla="*/ 894914 h 2576114"/>
                    <a:gd name="connsiteX51" fmla="*/ 3062288 w 4110034"/>
                    <a:gd name="connsiteY51" fmla="*/ 921584 h 2576114"/>
                    <a:gd name="connsiteX52" fmla="*/ 2986088 w 4110034"/>
                    <a:gd name="connsiteY52" fmla="*/ 969209 h 2576114"/>
                    <a:gd name="connsiteX53" fmla="*/ 2956560 w 4110034"/>
                    <a:gd name="connsiteY53" fmla="*/ 965399 h 2576114"/>
                    <a:gd name="connsiteX54" fmla="*/ 2931795 w 4110034"/>
                    <a:gd name="connsiteY54" fmla="*/ 987307 h 2576114"/>
                    <a:gd name="connsiteX55" fmla="*/ 2880360 w 4110034"/>
                    <a:gd name="connsiteY55" fmla="*/ 965399 h 2576114"/>
                    <a:gd name="connsiteX56" fmla="*/ 2838450 w 4110034"/>
                    <a:gd name="connsiteY56" fmla="*/ 993022 h 2576114"/>
                    <a:gd name="connsiteX57" fmla="*/ 2829878 w 4110034"/>
                    <a:gd name="connsiteY57" fmla="*/ 1192094 h 2576114"/>
                    <a:gd name="connsiteX58" fmla="*/ 2801303 w 4110034"/>
                    <a:gd name="connsiteY58" fmla="*/ 1202572 h 2576114"/>
                    <a:gd name="connsiteX59" fmla="*/ 2836545 w 4110034"/>
                    <a:gd name="connsiteY59" fmla="*/ 1222574 h 2576114"/>
                    <a:gd name="connsiteX60" fmla="*/ 2793683 w 4110034"/>
                    <a:gd name="connsiteY60" fmla="*/ 1263532 h 2576114"/>
                    <a:gd name="connsiteX61" fmla="*/ 2758440 w 4110034"/>
                    <a:gd name="connsiteY61" fmla="*/ 1268294 h 2576114"/>
                    <a:gd name="connsiteX62" fmla="*/ 2738438 w 4110034"/>
                    <a:gd name="connsiteY62" fmla="*/ 1475939 h 2576114"/>
                    <a:gd name="connsiteX63" fmla="*/ 2718435 w 4110034"/>
                    <a:gd name="connsiteY63" fmla="*/ 1483559 h 2576114"/>
                    <a:gd name="connsiteX64" fmla="*/ 2803208 w 4110034"/>
                    <a:gd name="connsiteY64" fmla="*/ 1713112 h 2576114"/>
                    <a:gd name="connsiteX65" fmla="*/ 2763203 w 4110034"/>
                    <a:gd name="connsiteY65" fmla="*/ 1762642 h 2576114"/>
                    <a:gd name="connsiteX66" fmla="*/ 2805113 w 4110034"/>
                    <a:gd name="connsiteY66" fmla="*/ 1769309 h 2576114"/>
                    <a:gd name="connsiteX67" fmla="*/ 2758440 w 4110034"/>
                    <a:gd name="connsiteY67" fmla="*/ 1795979 h 2576114"/>
                    <a:gd name="connsiteX68" fmla="*/ 2771775 w 4110034"/>
                    <a:gd name="connsiteY68" fmla="*/ 1828364 h 2576114"/>
                    <a:gd name="connsiteX69" fmla="*/ 2736533 w 4110034"/>
                    <a:gd name="connsiteY69" fmla="*/ 1893134 h 2576114"/>
                    <a:gd name="connsiteX70" fmla="*/ 2709863 w 4110034"/>
                    <a:gd name="connsiteY70" fmla="*/ 1908374 h 2576114"/>
                    <a:gd name="connsiteX71" fmla="*/ 2758440 w 4110034"/>
                    <a:gd name="connsiteY71" fmla="*/ 1935997 h 2576114"/>
                    <a:gd name="connsiteX72" fmla="*/ 2655570 w 4110034"/>
                    <a:gd name="connsiteY72" fmla="*/ 2041724 h 2576114"/>
                    <a:gd name="connsiteX73" fmla="*/ 2637473 w 4110034"/>
                    <a:gd name="connsiteY73" fmla="*/ 2102684 h 2576114"/>
                    <a:gd name="connsiteX74" fmla="*/ 2546985 w 4110034"/>
                    <a:gd name="connsiteY74" fmla="*/ 2178884 h 2576114"/>
                    <a:gd name="connsiteX75" fmla="*/ 2474595 w 4110034"/>
                    <a:gd name="connsiteY75" fmla="*/ 2260799 h 2576114"/>
                    <a:gd name="connsiteX76" fmla="*/ 2427923 w 4110034"/>
                    <a:gd name="connsiteY76" fmla="*/ 2266514 h 2576114"/>
                    <a:gd name="connsiteX77" fmla="*/ 2388870 w 4110034"/>
                    <a:gd name="connsiteY77" fmla="*/ 2316044 h 2576114"/>
                    <a:gd name="connsiteX78" fmla="*/ 2354580 w 4110034"/>
                    <a:gd name="connsiteY78" fmla="*/ 2303662 h 2576114"/>
                    <a:gd name="connsiteX79" fmla="*/ 2349818 w 4110034"/>
                    <a:gd name="connsiteY79" fmla="*/ 2346524 h 2576114"/>
                    <a:gd name="connsiteX80" fmla="*/ 2285048 w 4110034"/>
                    <a:gd name="connsiteY80" fmla="*/ 2362717 h 2576114"/>
                    <a:gd name="connsiteX81" fmla="*/ 2279333 w 4110034"/>
                    <a:gd name="connsiteY81" fmla="*/ 2406532 h 2576114"/>
                    <a:gd name="connsiteX82" fmla="*/ 2231708 w 4110034"/>
                    <a:gd name="connsiteY82" fmla="*/ 2424630 h 2576114"/>
                    <a:gd name="connsiteX83" fmla="*/ 2220278 w 4110034"/>
                    <a:gd name="connsiteY83" fmla="*/ 2457967 h 2576114"/>
                    <a:gd name="connsiteX84" fmla="*/ 2173605 w 4110034"/>
                    <a:gd name="connsiteY84" fmla="*/ 2431297 h 2576114"/>
                    <a:gd name="connsiteX85" fmla="*/ 2104073 w 4110034"/>
                    <a:gd name="connsiteY85" fmla="*/ 2471302 h 2576114"/>
                    <a:gd name="connsiteX86" fmla="*/ 2082165 w 4110034"/>
                    <a:gd name="connsiteY86" fmla="*/ 2451299 h 2576114"/>
                    <a:gd name="connsiteX87" fmla="*/ 2008823 w 4110034"/>
                    <a:gd name="connsiteY87" fmla="*/ 2540834 h 2576114"/>
                    <a:gd name="connsiteX88" fmla="*/ 1962150 w 4110034"/>
                    <a:gd name="connsiteY88" fmla="*/ 2514164 h 2576114"/>
                    <a:gd name="connsiteX89" fmla="*/ 1935480 w 4110034"/>
                    <a:gd name="connsiteY89" fmla="*/ 2559884 h 2576114"/>
                    <a:gd name="connsiteX90" fmla="*/ 1845945 w 4110034"/>
                    <a:gd name="connsiteY90" fmla="*/ 2554169 h 2576114"/>
                    <a:gd name="connsiteX91" fmla="*/ 1757363 w 4110034"/>
                    <a:gd name="connsiteY91" fmla="*/ 2576077 h 2576114"/>
                    <a:gd name="connsiteX92" fmla="*/ 1712595 w 4110034"/>
                    <a:gd name="connsiteY92" fmla="*/ 2550359 h 2576114"/>
                    <a:gd name="connsiteX93" fmla="*/ 1663065 w 4110034"/>
                    <a:gd name="connsiteY93" fmla="*/ 2560837 h 2576114"/>
                    <a:gd name="connsiteX94" fmla="*/ 1627823 w 4110034"/>
                    <a:gd name="connsiteY94" fmla="*/ 2542739 h 2576114"/>
                    <a:gd name="connsiteX95" fmla="*/ 1566863 w 4110034"/>
                    <a:gd name="connsiteY95" fmla="*/ 2545597 h 2576114"/>
                    <a:gd name="connsiteX96" fmla="*/ 1498283 w 4110034"/>
                    <a:gd name="connsiteY96" fmla="*/ 2506544 h 2576114"/>
                    <a:gd name="connsiteX97" fmla="*/ 1368743 w 4110034"/>
                    <a:gd name="connsiteY97" fmla="*/ 2517974 h 2576114"/>
                    <a:gd name="connsiteX98" fmla="*/ 1331595 w 4110034"/>
                    <a:gd name="connsiteY98" fmla="*/ 2498924 h 2576114"/>
                    <a:gd name="connsiteX99" fmla="*/ 1282065 w 4110034"/>
                    <a:gd name="connsiteY99" fmla="*/ 2501782 h 2576114"/>
                    <a:gd name="connsiteX100" fmla="*/ 1243965 w 4110034"/>
                    <a:gd name="connsiteY100" fmla="*/ 2485589 h 2576114"/>
                    <a:gd name="connsiteX101" fmla="*/ 1182053 w 4110034"/>
                    <a:gd name="connsiteY101" fmla="*/ 2490352 h 2576114"/>
                    <a:gd name="connsiteX102" fmla="*/ 1148715 w 4110034"/>
                    <a:gd name="connsiteY102" fmla="*/ 2471302 h 2576114"/>
                    <a:gd name="connsiteX103" fmla="*/ 1051560 w 4110034"/>
                    <a:gd name="connsiteY103" fmla="*/ 2474159 h 2576114"/>
                    <a:gd name="connsiteX104" fmla="*/ 1071563 w 4110034"/>
                    <a:gd name="connsiteY104" fmla="*/ 2433202 h 2576114"/>
                    <a:gd name="connsiteX105" fmla="*/ 1054418 w 4110034"/>
                    <a:gd name="connsiteY105" fmla="*/ 2419867 h 2576114"/>
                    <a:gd name="connsiteX106" fmla="*/ 1024890 w 4110034"/>
                    <a:gd name="connsiteY106" fmla="*/ 2429392 h 2576114"/>
                    <a:gd name="connsiteX107" fmla="*/ 996315 w 4110034"/>
                    <a:gd name="connsiteY107" fmla="*/ 2399864 h 2576114"/>
                    <a:gd name="connsiteX108" fmla="*/ 954405 w 4110034"/>
                    <a:gd name="connsiteY108" fmla="*/ 2425582 h 2576114"/>
                    <a:gd name="connsiteX109" fmla="*/ 924878 w 4110034"/>
                    <a:gd name="connsiteY109" fmla="*/ 2416057 h 2576114"/>
                    <a:gd name="connsiteX110" fmla="*/ 915353 w 4110034"/>
                    <a:gd name="connsiteY110" fmla="*/ 2456062 h 2576114"/>
                    <a:gd name="connsiteX111" fmla="*/ 848678 w 4110034"/>
                    <a:gd name="connsiteY111" fmla="*/ 2433202 h 2576114"/>
                    <a:gd name="connsiteX112" fmla="*/ 840105 w 4110034"/>
                    <a:gd name="connsiteY112" fmla="*/ 2458919 h 2576114"/>
                    <a:gd name="connsiteX113" fmla="*/ 786765 w 4110034"/>
                    <a:gd name="connsiteY113" fmla="*/ 2453205 h 2576114"/>
                    <a:gd name="connsiteX114" fmla="*/ 718185 w 4110034"/>
                    <a:gd name="connsiteY114" fmla="*/ 2486542 h 2576114"/>
                    <a:gd name="connsiteX115" fmla="*/ 651510 w 4110034"/>
                    <a:gd name="connsiteY115" fmla="*/ 2448442 h 2576114"/>
                    <a:gd name="connsiteX116" fmla="*/ 622935 w 4110034"/>
                    <a:gd name="connsiteY116" fmla="*/ 2460824 h 2576114"/>
                    <a:gd name="connsiteX117" fmla="*/ 589598 w 4110034"/>
                    <a:gd name="connsiteY117" fmla="*/ 2442727 h 2576114"/>
                    <a:gd name="connsiteX118" fmla="*/ 564833 w 4110034"/>
                    <a:gd name="connsiteY118" fmla="*/ 2463682 h 2576114"/>
                    <a:gd name="connsiteX119" fmla="*/ 511493 w 4110034"/>
                    <a:gd name="connsiteY119" fmla="*/ 2442727 h 2576114"/>
                    <a:gd name="connsiteX120" fmla="*/ 393383 w 4110034"/>
                    <a:gd name="connsiteY120" fmla="*/ 2409389 h 2576114"/>
                    <a:gd name="connsiteX121" fmla="*/ 290513 w 4110034"/>
                    <a:gd name="connsiteY121" fmla="*/ 2405580 h 2576114"/>
                    <a:gd name="connsiteX122" fmla="*/ 190500 w 4110034"/>
                    <a:gd name="connsiteY122" fmla="*/ 2426534 h 2576114"/>
                    <a:gd name="connsiteX123" fmla="*/ 57150 w 4110034"/>
                    <a:gd name="connsiteY123" fmla="*/ 2411294 h 2576114"/>
                    <a:gd name="connsiteX124" fmla="*/ 0 w 4110034"/>
                    <a:gd name="connsiteY124" fmla="*/ 2368432 h 2576114"/>
                    <a:gd name="connsiteX125" fmla="*/ 97155 w 4110034"/>
                    <a:gd name="connsiteY125" fmla="*/ 2362717 h 2576114"/>
                    <a:gd name="connsiteX126" fmla="*/ 80963 w 4110034"/>
                    <a:gd name="connsiteY126" fmla="*/ 2337952 h 2576114"/>
                    <a:gd name="connsiteX127" fmla="*/ 340043 w 4110034"/>
                    <a:gd name="connsiteY127" fmla="*/ 2215080 h 2576114"/>
                    <a:gd name="connsiteX128" fmla="*/ 453390 w 4110034"/>
                    <a:gd name="connsiteY128" fmla="*/ 2218889 h 2576114"/>
                    <a:gd name="connsiteX129" fmla="*/ 446723 w 4110034"/>
                    <a:gd name="connsiteY129" fmla="*/ 2181742 h 2576114"/>
                    <a:gd name="connsiteX130" fmla="*/ 407670 w 4110034"/>
                    <a:gd name="connsiteY130" fmla="*/ 2173169 h 2576114"/>
                    <a:gd name="connsiteX131" fmla="*/ 425768 w 4110034"/>
                    <a:gd name="connsiteY131" fmla="*/ 2147452 h 2576114"/>
                    <a:gd name="connsiteX132" fmla="*/ 369570 w 4110034"/>
                    <a:gd name="connsiteY132" fmla="*/ 2124592 h 2576114"/>
                    <a:gd name="connsiteX133" fmla="*/ 362903 w 4110034"/>
                    <a:gd name="connsiteY133" fmla="*/ 2101732 h 2576114"/>
                    <a:gd name="connsiteX134" fmla="*/ 387668 w 4110034"/>
                    <a:gd name="connsiteY134" fmla="*/ 2085539 h 2576114"/>
                    <a:gd name="connsiteX135" fmla="*/ 381000 w 4110034"/>
                    <a:gd name="connsiteY135" fmla="*/ 2059822 h 2576114"/>
                    <a:gd name="connsiteX136" fmla="*/ 498158 w 4110034"/>
                    <a:gd name="connsiteY136" fmla="*/ 2075062 h 2576114"/>
                    <a:gd name="connsiteX137" fmla="*/ 534353 w 4110034"/>
                    <a:gd name="connsiteY137" fmla="*/ 2103637 h 2576114"/>
                    <a:gd name="connsiteX138" fmla="*/ 570548 w 4110034"/>
                    <a:gd name="connsiteY138" fmla="*/ 2091254 h 2576114"/>
                    <a:gd name="connsiteX139" fmla="*/ 659130 w 4110034"/>
                    <a:gd name="connsiteY139" fmla="*/ 2097922 h 2576114"/>
                    <a:gd name="connsiteX140" fmla="*/ 697230 w 4110034"/>
                    <a:gd name="connsiteY140" fmla="*/ 2075062 h 2576114"/>
                    <a:gd name="connsiteX141" fmla="*/ 739140 w 4110034"/>
                    <a:gd name="connsiteY141" fmla="*/ 2116019 h 2576114"/>
                    <a:gd name="connsiteX142" fmla="*/ 803910 w 4110034"/>
                    <a:gd name="connsiteY142" fmla="*/ 2120782 h 2576114"/>
                    <a:gd name="connsiteX143" fmla="*/ 829628 w 4110034"/>
                    <a:gd name="connsiteY143" fmla="*/ 2138880 h 2576114"/>
                    <a:gd name="connsiteX144" fmla="*/ 873443 w 4110034"/>
                    <a:gd name="connsiteY144" fmla="*/ 2160787 h 2576114"/>
                    <a:gd name="connsiteX145" fmla="*/ 863918 w 4110034"/>
                    <a:gd name="connsiteY145" fmla="*/ 2205555 h 2576114"/>
                    <a:gd name="connsiteX146" fmla="*/ 897255 w 4110034"/>
                    <a:gd name="connsiteY146" fmla="*/ 2207459 h 2576114"/>
                    <a:gd name="connsiteX147" fmla="*/ 937260 w 4110034"/>
                    <a:gd name="connsiteY147" fmla="*/ 2247464 h 2576114"/>
                    <a:gd name="connsiteX148" fmla="*/ 960120 w 4110034"/>
                    <a:gd name="connsiteY148" fmla="*/ 2220794 h 2576114"/>
                    <a:gd name="connsiteX149" fmla="*/ 1001078 w 4110034"/>
                    <a:gd name="connsiteY149" fmla="*/ 2213174 h 2576114"/>
                    <a:gd name="connsiteX150" fmla="*/ 973455 w 4110034"/>
                    <a:gd name="connsiteY150" fmla="*/ 2189362 h 2576114"/>
                    <a:gd name="connsiteX151" fmla="*/ 995363 w 4110034"/>
                    <a:gd name="connsiteY151" fmla="*/ 2174122 h 2576114"/>
                    <a:gd name="connsiteX152" fmla="*/ 978218 w 4110034"/>
                    <a:gd name="connsiteY152" fmla="*/ 2138880 h 2576114"/>
                    <a:gd name="connsiteX153" fmla="*/ 1029653 w 4110034"/>
                    <a:gd name="connsiteY153" fmla="*/ 2114114 h 2576114"/>
                    <a:gd name="connsiteX154" fmla="*/ 1039178 w 4110034"/>
                    <a:gd name="connsiteY154" fmla="*/ 2087444 h 2576114"/>
                    <a:gd name="connsiteX155" fmla="*/ 1093470 w 4110034"/>
                    <a:gd name="connsiteY155" fmla="*/ 2096969 h 2576114"/>
                    <a:gd name="connsiteX156" fmla="*/ 1141095 w 4110034"/>
                    <a:gd name="connsiteY156" fmla="*/ 2089349 h 2576114"/>
                    <a:gd name="connsiteX157" fmla="*/ 1229678 w 4110034"/>
                    <a:gd name="connsiteY157" fmla="*/ 2159834 h 2576114"/>
                    <a:gd name="connsiteX158" fmla="*/ 1293495 w 4110034"/>
                    <a:gd name="connsiteY158" fmla="*/ 2117924 h 2576114"/>
                    <a:gd name="connsiteX159" fmla="*/ 1407795 w 4110034"/>
                    <a:gd name="connsiteY159" fmla="*/ 2153167 h 2576114"/>
                    <a:gd name="connsiteX160" fmla="*/ 1463993 w 4110034"/>
                    <a:gd name="connsiteY160" fmla="*/ 2181742 h 2576114"/>
                    <a:gd name="connsiteX161" fmla="*/ 1539240 w 4110034"/>
                    <a:gd name="connsiteY161" fmla="*/ 2177932 h 2576114"/>
                    <a:gd name="connsiteX162" fmla="*/ 1611630 w 4110034"/>
                    <a:gd name="connsiteY162" fmla="*/ 2184599 h 2576114"/>
                    <a:gd name="connsiteX163" fmla="*/ 1623060 w 4110034"/>
                    <a:gd name="connsiteY163" fmla="*/ 2210317 h 2576114"/>
                    <a:gd name="connsiteX164" fmla="*/ 1676400 w 4110034"/>
                    <a:gd name="connsiteY164" fmla="*/ 2216032 h 2576114"/>
                    <a:gd name="connsiteX165" fmla="*/ 1763078 w 4110034"/>
                    <a:gd name="connsiteY165" fmla="*/ 2187457 h 2576114"/>
                    <a:gd name="connsiteX166" fmla="*/ 1821180 w 4110034"/>
                    <a:gd name="connsiteY166" fmla="*/ 2115067 h 2576114"/>
                    <a:gd name="connsiteX167" fmla="*/ 1987868 w 4110034"/>
                    <a:gd name="connsiteY167" fmla="*/ 2075062 h 2576114"/>
                    <a:gd name="connsiteX168" fmla="*/ 2007870 w 4110034"/>
                    <a:gd name="connsiteY168" fmla="*/ 1996004 h 2576114"/>
                    <a:gd name="connsiteX169" fmla="*/ 2047875 w 4110034"/>
                    <a:gd name="connsiteY169" fmla="*/ 1969334 h 2576114"/>
                    <a:gd name="connsiteX170" fmla="*/ 2066925 w 4110034"/>
                    <a:gd name="connsiteY170" fmla="*/ 1929329 h 2576114"/>
                    <a:gd name="connsiteX171" fmla="*/ 2112645 w 4110034"/>
                    <a:gd name="connsiteY171" fmla="*/ 1920757 h 2576114"/>
                    <a:gd name="connsiteX172" fmla="*/ 2141220 w 4110034"/>
                    <a:gd name="connsiteY172" fmla="*/ 1902659 h 2576114"/>
                    <a:gd name="connsiteX173" fmla="*/ 2183130 w 4110034"/>
                    <a:gd name="connsiteY173" fmla="*/ 1913137 h 2576114"/>
                    <a:gd name="connsiteX174" fmla="*/ 2265998 w 4110034"/>
                    <a:gd name="connsiteY174" fmla="*/ 1854082 h 2576114"/>
                    <a:gd name="connsiteX175" fmla="*/ 2301240 w 4110034"/>
                    <a:gd name="connsiteY175" fmla="*/ 1851224 h 2576114"/>
                    <a:gd name="connsiteX176" fmla="*/ 2319338 w 4110034"/>
                    <a:gd name="connsiteY176" fmla="*/ 1821697 h 2576114"/>
                    <a:gd name="connsiteX177" fmla="*/ 2346008 w 4110034"/>
                    <a:gd name="connsiteY177" fmla="*/ 1831222 h 2576114"/>
                    <a:gd name="connsiteX178" fmla="*/ 2421255 w 4110034"/>
                    <a:gd name="connsiteY178" fmla="*/ 1799789 h 2576114"/>
                    <a:gd name="connsiteX179" fmla="*/ 2452688 w 4110034"/>
                    <a:gd name="connsiteY179" fmla="*/ 1796932 h 2576114"/>
                    <a:gd name="connsiteX180" fmla="*/ 2424113 w 4110034"/>
                    <a:gd name="connsiteY180" fmla="*/ 1778834 h 2576114"/>
                    <a:gd name="connsiteX181" fmla="*/ 2439353 w 4110034"/>
                    <a:gd name="connsiteY181" fmla="*/ 1760737 h 2576114"/>
                    <a:gd name="connsiteX182" fmla="*/ 2416493 w 4110034"/>
                    <a:gd name="connsiteY182" fmla="*/ 1711207 h 2576114"/>
                    <a:gd name="connsiteX183" fmla="*/ 2434590 w 4110034"/>
                    <a:gd name="connsiteY183" fmla="*/ 1702634 h 2576114"/>
                    <a:gd name="connsiteX184" fmla="*/ 2412683 w 4110034"/>
                    <a:gd name="connsiteY184" fmla="*/ 1675012 h 2576114"/>
                    <a:gd name="connsiteX185" fmla="*/ 2530793 w 4110034"/>
                    <a:gd name="connsiteY185" fmla="*/ 1689299 h 2576114"/>
                    <a:gd name="connsiteX186" fmla="*/ 2568893 w 4110034"/>
                    <a:gd name="connsiteY186" fmla="*/ 1659772 h 2576114"/>
                    <a:gd name="connsiteX187" fmla="*/ 2532698 w 4110034"/>
                    <a:gd name="connsiteY187" fmla="*/ 1633102 h 2576114"/>
                    <a:gd name="connsiteX188" fmla="*/ 2547938 w 4110034"/>
                    <a:gd name="connsiteY188" fmla="*/ 1592144 h 2576114"/>
                    <a:gd name="connsiteX189" fmla="*/ 2506028 w 4110034"/>
                    <a:gd name="connsiteY189" fmla="*/ 1553092 h 2576114"/>
                    <a:gd name="connsiteX190" fmla="*/ 2560320 w 4110034"/>
                    <a:gd name="connsiteY190" fmla="*/ 1517849 h 2576114"/>
                    <a:gd name="connsiteX191" fmla="*/ 2474595 w 4110034"/>
                    <a:gd name="connsiteY191" fmla="*/ 1511182 h 2576114"/>
                    <a:gd name="connsiteX192" fmla="*/ 2500313 w 4110034"/>
                    <a:gd name="connsiteY192" fmla="*/ 1483559 h 2576114"/>
                    <a:gd name="connsiteX193" fmla="*/ 2488883 w 4110034"/>
                    <a:gd name="connsiteY193" fmla="*/ 1459747 h 2576114"/>
                    <a:gd name="connsiteX194" fmla="*/ 2569845 w 4110034"/>
                    <a:gd name="connsiteY194" fmla="*/ 1414979 h 2576114"/>
                    <a:gd name="connsiteX195" fmla="*/ 2530793 w 4110034"/>
                    <a:gd name="connsiteY195" fmla="*/ 1387357 h 2576114"/>
                    <a:gd name="connsiteX196" fmla="*/ 2558415 w 4110034"/>
                    <a:gd name="connsiteY196" fmla="*/ 1373069 h 2576114"/>
                    <a:gd name="connsiteX197" fmla="*/ 2566035 w 4110034"/>
                    <a:gd name="connsiteY197" fmla="*/ 1317824 h 2576114"/>
                    <a:gd name="connsiteX198" fmla="*/ 2580323 w 4110034"/>
                    <a:gd name="connsiteY198" fmla="*/ 1237814 h 2576114"/>
                    <a:gd name="connsiteX199" fmla="*/ 2554605 w 4110034"/>
                    <a:gd name="connsiteY199" fmla="*/ 1199714 h 2576114"/>
                    <a:gd name="connsiteX200" fmla="*/ 2596515 w 4110034"/>
                    <a:gd name="connsiteY200" fmla="*/ 1160662 h 2576114"/>
                    <a:gd name="connsiteX201" fmla="*/ 2583180 w 4110034"/>
                    <a:gd name="connsiteY201" fmla="*/ 1142564 h 2576114"/>
                    <a:gd name="connsiteX202" fmla="*/ 2624138 w 4110034"/>
                    <a:gd name="connsiteY202" fmla="*/ 1117799 h 2576114"/>
                    <a:gd name="connsiteX203" fmla="*/ 2596515 w 4110034"/>
                    <a:gd name="connsiteY203" fmla="*/ 1103512 h 2576114"/>
                    <a:gd name="connsiteX204" fmla="*/ 2608898 w 4110034"/>
                    <a:gd name="connsiteY204" fmla="*/ 1088272 h 2576114"/>
                    <a:gd name="connsiteX205" fmla="*/ 2580323 w 4110034"/>
                    <a:gd name="connsiteY205" fmla="*/ 1075889 h 2576114"/>
                    <a:gd name="connsiteX206" fmla="*/ 2611755 w 4110034"/>
                    <a:gd name="connsiteY206" fmla="*/ 1052077 h 2576114"/>
                    <a:gd name="connsiteX207" fmla="*/ 2573655 w 4110034"/>
                    <a:gd name="connsiteY207" fmla="*/ 1030169 h 2576114"/>
                    <a:gd name="connsiteX208" fmla="*/ 2655570 w 4110034"/>
                    <a:gd name="connsiteY208" fmla="*/ 973972 h 2576114"/>
                    <a:gd name="connsiteX209" fmla="*/ 2652713 w 4110034"/>
                    <a:gd name="connsiteY209" fmla="*/ 937777 h 2576114"/>
                    <a:gd name="connsiteX210" fmla="*/ 2596515 w 4110034"/>
                    <a:gd name="connsiteY210" fmla="*/ 909202 h 2576114"/>
                    <a:gd name="connsiteX211" fmla="*/ 2636520 w 4110034"/>
                    <a:gd name="connsiteY211" fmla="*/ 892057 h 2576114"/>
                    <a:gd name="connsiteX212" fmla="*/ 2584133 w 4110034"/>
                    <a:gd name="connsiteY212" fmla="*/ 852052 h 2576114"/>
                    <a:gd name="connsiteX213" fmla="*/ 2516505 w 4110034"/>
                    <a:gd name="connsiteY213" fmla="*/ 697747 h 2576114"/>
                    <a:gd name="connsiteX214" fmla="*/ 2589848 w 4110034"/>
                    <a:gd name="connsiteY214" fmla="*/ 707272 h 2576114"/>
                    <a:gd name="connsiteX215" fmla="*/ 2666048 w 4110034"/>
                    <a:gd name="connsiteY215" fmla="*/ 690127 h 2576114"/>
                    <a:gd name="connsiteX216" fmla="*/ 2742248 w 4110034"/>
                    <a:gd name="connsiteY216" fmla="*/ 747277 h 2576114"/>
                    <a:gd name="connsiteX217" fmla="*/ 2774633 w 4110034"/>
                    <a:gd name="connsiteY217" fmla="*/ 774899 h 2576114"/>
                    <a:gd name="connsiteX218" fmla="*/ 2904173 w 4110034"/>
                    <a:gd name="connsiteY218" fmla="*/ 747277 h 2576114"/>
                    <a:gd name="connsiteX219" fmla="*/ 2955608 w 4110034"/>
                    <a:gd name="connsiteY219" fmla="*/ 759659 h 2576114"/>
                    <a:gd name="connsiteX220" fmla="*/ 2987040 w 4110034"/>
                    <a:gd name="connsiteY220" fmla="*/ 745372 h 2576114"/>
                    <a:gd name="connsiteX221" fmla="*/ 2951798 w 4110034"/>
                    <a:gd name="connsiteY221" fmla="*/ 694889 h 2576114"/>
                    <a:gd name="connsiteX222" fmla="*/ 3002280 w 4110034"/>
                    <a:gd name="connsiteY222" fmla="*/ 665362 h 2576114"/>
                    <a:gd name="connsiteX223" fmla="*/ 2945130 w 4110034"/>
                    <a:gd name="connsiteY223" fmla="*/ 642502 h 2576114"/>
                    <a:gd name="connsiteX224" fmla="*/ 2953703 w 4110034"/>
                    <a:gd name="connsiteY224" fmla="*/ 616784 h 2576114"/>
                    <a:gd name="connsiteX225" fmla="*/ 3013710 w 4110034"/>
                    <a:gd name="connsiteY225" fmla="*/ 614879 h 2576114"/>
                    <a:gd name="connsiteX226" fmla="*/ 3015615 w 4110034"/>
                    <a:gd name="connsiteY226" fmla="*/ 522487 h 2576114"/>
                    <a:gd name="connsiteX227" fmla="*/ 2902268 w 4110034"/>
                    <a:gd name="connsiteY227" fmla="*/ 475814 h 2576114"/>
                    <a:gd name="connsiteX228" fmla="*/ 2827973 w 4110034"/>
                    <a:gd name="connsiteY228" fmla="*/ 488197 h 2576114"/>
                    <a:gd name="connsiteX229" fmla="*/ 2798445 w 4110034"/>
                    <a:gd name="connsiteY229" fmla="*/ 426284 h 2576114"/>
                    <a:gd name="connsiteX230" fmla="*/ 2749868 w 4110034"/>
                    <a:gd name="connsiteY230" fmla="*/ 385327 h 2576114"/>
                    <a:gd name="connsiteX231" fmla="*/ 2799398 w 4110034"/>
                    <a:gd name="connsiteY231" fmla="*/ 262454 h 2576114"/>
                    <a:gd name="connsiteX232" fmla="*/ 2891790 w 4110034"/>
                    <a:gd name="connsiteY232" fmla="*/ 256739 h 2576114"/>
                    <a:gd name="connsiteX233" fmla="*/ 2925128 w 4110034"/>
                    <a:gd name="connsiteY233" fmla="*/ 179587 h 2576114"/>
                    <a:gd name="connsiteX234" fmla="*/ 2833688 w 4110034"/>
                    <a:gd name="connsiteY234" fmla="*/ 174824 h 2576114"/>
                    <a:gd name="connsiteX235" fmla="*/ 2876550 w 4110034"/>
                    <a:gd name="connsiteY235" fmla="*/ 132914 h 2576114"/>
                    <a:gd name="connsiteX236" fmla="*/ 2879408 w 4110034"/>
                    <a:gd name="connsiteY236" fmla="*/ 14804 h 2576114"/>
                    <a:gd name="connsiteX237" fmla="*/ 2937510 w 4110034"/>
                    <a:gd name="connsiteY237" fmla="*/ 24329 h 2576114"/>
                    <a:gd name="connsiteX238" fmla="*/ 3069908 w 4110034"/>
                    <a:gd name="connsiteY238" fmla="*/ 5279 h 2576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</a:cxnLst>
                  <a:rect l="l" t="t" r="r" b="b"/>
                  <a:pathLst>
                    <a:path w="4110034" h="2576114">
                      <a:moveTo>
                        <a:pt x="3069908" y="5279"/>
                      </a:moveTo>
                      <a:cubicBezTo>
                        <a:pt x="3083243" y="42427"/>
                        <a:pt x="3130868" y="81479"/>
                        <a:pt x="3088958" y="100529"/>
                      </a:cubicBezTo>
                      <a:cubicBezTo>
                        <a:pt x="3060383" y="123389"/>
                        <a:pt x="3120390" y="140534"/>
                        <a:pt x="3141345" y="123389"/>
                      </a:cubicBezTo>
                      <a:cubicBezTo>
                        <a:pt x="3162300" y="107197"/>
                        <a:pt x="3236595" y="124342"/>
                        <a:pt x="3236595" y="124342"/>
                      </a:cubicBezTo>
                      <a:cubicBezTo>
                        <a:pt x="3236595" y="124342"/>
                        <a:pt x="3273743" y="106244"/>
                        <a:pt x="3284220" y="111959"/>
                      </a:cubicBezTo>
                      <a:cubicBezTo>
                        <a:pt x="3294698" y="117674"/>
                        <a:pt x="3256598" y="178634"/>
                        <a:pt x="3272790" y="175777"/>
                      </a:cubicBezTo>
                      <a:cubicBezTo>
                        <a:pt x="3288983" y="172919"/>
                        <a:pt x="3331845" y="140534"/>
                        <a:pt x="3342323" y="147202"/>
                      </a:cubicBezTo>
                      <a:cubicBezTo>
                        <a:pt x="3353753" y="153869"/>
                        <a:pt x="3337560" y="237689"/>
                        <a:pt x="3370898" y="246262"/>
                      </a:cubicBezTo>
                      <a:cubicBezTo>
                        <a:pt x="3404235" y="254834"/>
                        <a:pt x="3453765" y="211019"/>
                        <a:pt x="3479483" y="226259"/>
                      </a:cubicBezTo>
                      <a:cubicBezTo>
                        <a:pt x="3505200" y="241499"/>
                        <a:pt x="3452813" y="253882"/>
                        <a:pt x="3477578" y="267217"/>
                      </a:cubicBezTo>
                      <a:cubicBezTo>
                        <a:pt x="3487103" y="271979"/>
                        <a:pt x="3526155" y="271027"/>
                        <a:pt x="3551873" y="275789"/>
                      </a:cubicBezTo>
                      <a:cubicBezTo>
                        <a:pt x="3595688" y="285314"/>
                        <a:pt x="3597593" y="304364"/>
                        <a:pt x="3645218" y="299602"/>
                      </a:cubicBezTo>
                      <a:cubicBezTo>
                        <a:pt x="3668078" y="296744"/>
                        <a:pt x="3707130" y="259597"/>
                        <a:pt x="3745230" y="263407"/>
                      </a:cubicBezTo>
                      <a:cubicBezTo>
                        <a:pt x="3783330" y="267217"/>
                        <a:pt x="3762375" y="291982"/>
                        <a:pt x="3774758" y="290077"/>
                      </a:cubicBezTo>
                      <a:cubicBezTo>
                        <a:pt x="3787140" y="288172"/>
                        <a:pt x="3806190" y="281504"/>
                        <a:pt x="3821430" y="284362"/>
                      </a:cubicBezTo>
                      <a:cubicBezTo>
                        <a:pt x="3836670" y="287219"/>
                        <a:pt x="3830955" y="304364"/>
                        <a:pt x="3839528" y="308174"/>
                      </a:cubicBezTo>
                      <a:cubicBezTo>
                        <a:pt x="3849053" y="311984"/>
                        <a:pt x="3883343" y="303412"/>
                        <a:pt x="3894773" y="316747"/>
                      </a:cubicBezTo>
                      <a:cubicBezTo>
                        <a:pt x="3906203" y="329129"/>
                        <a:pt x="3864293" y="353894"/>
                        <a:pt x="3869055" y="370087"/>
                      </a:cubicBezTo>
                      <a:cubicBezTo>
                        <a:pt x="3873818" y="386279"/>
                        <a:pt x="3929063" y="417712"/>
                        <a:pt x="3933825" y="422474"/>
                      </a:cubicBezTo>
                      <a:cubicBezTo>
                        <a:pt x="3938588" y="427237"/>
                        <a:pt x="3899535" y="430094"/>
                        <a:pt x="3922395" y="443429"/>
                      </a:cubicBezTo>
                      <a:cubicBezTo>
                        <a:pt x="3945255" y="456764"/>
                        <a:pt x="3975735" y="449144"/>
                        <a:pt x="3985260" y="460574"/>
                      </a:cubicBezTo>
                      <a:cubicBezTo>
                        <a:pt x="3994785" y="472004"/>
                        <a:pt x="3980498" y="498674"/>
                        <a:pt x="4007168" y="514867"/>
                      </a:cubicBezTo>
                      <a:cubicBezTo>
                        <a:pt x="4033838" y="531059"/>
                        <a:pt x="4058603" y="516772"/>
                        <a:pt x="4079558" y="529154"/>
                      </a:cubicBezTo>
                      <a:cubicBezTo>
                        <a:pt x="4100513" y="541537"/>
                        <a:pt x="4080510" y="546299"/>
                        <a:pt x="4083368" y="557729"/>
                      </a:cubicBezTo>
                      <a:cubicBezTo>
                        <a:pt x="4086225" y="568207"/>
                        <a:pt x="4121468" y="566302"/>
                        <a:pt x="4106228" y="586304"/>
                      </a:cubicBezTo>
                      <a:cubicBezTo>
                        <a:pt x="4054793" y="627262"/>
                        <a:pt x="4012883" y="592972"/>
                        <a:pt x="3993833" y="592019"/>
                      </a:cubicBezTo>
                      <a:cubicBezTo>
                        <a:pt x="3974783" y="591067"/>
                        <a:pt x="3960495" y="595829"/>
                        <a:pt x="3947160" y="616784"/>
                      </a:cubicBezTo>
                      <a:cubicBezTo>
                        <a:pt x="3933825" y="637739"/>
                        <a:pt x="3962400" y="638692"/>
                        <a:pt x="3949065" y="657742"/>
                      </a:cubicBezTo>
                      <a:cubicBezTo>
                        <a:pt x="3935730" y="676792"/>
                        <a:pt x="3907155" y="662504"/>
                        <a:pt x="3887153" y="683459"/>
                      </a:cubicBezTo>
                      <a:cubicBezTo>
                        <a:pt x="3867150" y="704414"/>
                        <a:pt x="3870960" y="702509"/>
                        <a:pt x="3885248" y="712987"/>
                      </a:cubicBezTo>
                      <a:cubicBezTo>
                        <a:pt x="3900488" y="723464"/>
                        <a:pt x="3910965" y="706319"/>
                        <a:pt x="3927158" y="722512"/>
                      </a:cubicBezTo>
                      <a:cubicBezTo>
                        <a:pt x="3943350" y="737752"/>
                        <a:pt x="3958590" y="739657"/>
                        <a:pt x="3948113" y="750134"/>
                      </a:cubicBezTo>
                      <a:cubicBezTo>
                        <a:pt x="3937635" y="760612"/>
                        <a:pt x="3925253" y="748229"/>
                        <a:pt x="3919538" y="766327"/>
                      </a:cubicBezTo>
                      <a:cubicBezTo>
                        <a:pt x="3914775" y="784424"/>
                        <a:pt x="3968115" y="809189"/>
                        <a:pt x="3977640" y="822524"/>
                      </a:cubicBezTo>
                      <a:cubicBezTo>
                        <a:pt x="3987165" y="835859"/>
                        <a:pt x="3951923" y="828239"/>
                        <a:pt x="3954780" y="835859"/>
                      </a:cubicBezTo>
                      <a:cubicBezTo>
                        <a:pt x="3957638" y="844432"/>
                        <a:pt x="3980498" y="837764"/>
                        <a:pt x="3990023" y="844432"/>
                      </a:cubicBezTo>
                      <a:cubicBezTo>
                        <a:pt x="3999548" y="852052"/>
                        <a:pt x="3984308" y="857767"/>
                        <a:pt x="3990023" y="865387"/>
                      </a:cubicBezTo>
                      <a:cubicBezTo>
                        <a:pt x="3995738" y="873959"/>
                        <a:pt x="4065270" y="880627"/>
                        <a:pt x="4071938" y="891104"/>
                      </a:cubicBezTo>
                      <a:cubicBezTo>
                        <a:pt x="4077653" y="902534"/>
                        <a:pt x="4085273" y="937777"/>
                        <a:pt x="4061460" y="944444"/>
                      </a:cubicBezTo>
                      <a:cubicBezTo>
                        <a:pt x="4038600" y="951112"/>
                        <a:pt x="3884295" y="885389"/>
                        <a:pt x="3863340" y="895867"/>
                      </a:cubicBezTo>
                      <a:cubicBezTo>
                        <a:pt x="3842385" y="906344"/>
                        <a:pt x="3893820" y="914917"/>
                        <a:pt x="3883343" y="928252"/>
                      </a:cubicBezTo>
                      <a:cubicBezTo>
                        <a:pt x="3872865" y="942539"/>
                        <a:pt x="3820478" y="958732"/>
                        <a:pt x="3755708" y="927299"/>
                      </a:cubicBezTo>
                      <a:cubicBezTo>
                        <a:pt x="3690938" y="895867"/>
                        <a:pt x="3652838" y="869197"/>
                        <a:pt x="3644265" y="874912"/>
                      </a:cubicBezTo>
                      <a:cubicBezTo>
                        <a:pt x="3635693" y="879674"/>
                        <a:pt x="3690938" y="924442"/>
                        <a:pt x="3653790" y="926347"/>
                      </a:cubicBezTo>
                      <a:cubicBezTo>
                        <a:pt x="3617595" y="928252"/>
                        <a:pt x="3605213" y="854909"/>
                        <a:pt x="3584258" y="859672"/>
                      </a:cubicBezTo>
                      <a:cubicBezTo>
                        <a:pt x="3562350" y="863482"/>
                        <a:pt x="3593783" y="894914"/>
                        <a:pt x="3570923" y="901582"/>
                      </a:cubicBezTo>
                      <a:cubicBezTo>
                        <a:pt x="3548063" y="909202"/>
                        <a:pt x="3527108" y="880627"/>
                        <a:pt x="3497580" y="888247"/>
                      </a:cubicBezTo>
                      <a:cubicBezTo>
                        <a:pt x="3468053" y="895867"/>
                        <a:pt x="3448050" y="928252"/>
                        <a:pt x="3415665" y="933014"/>
                      </a:cubicBezTo>
                      <a:cubicBezTo>
                        <a:pt x="3384233" y="937777"/>
                        <a:pt x="3351848" y="911107"/>
                        <a:pt x="3324225" y="909202"/>
                      </a:cubicBezTo>
                      <a:cubicBezTo>
                        <a:pt x="3296603" y="907297"/>
                        <a:pt x="3282315" y="931109"/>
                        <a:pt x="3248978" y="925394"/>
                      </a:cubicBezTo>
                      <a:cubicBezTo>
                        <a:pt x="3215640" y="919679"/>
                        <a:pt x="3222308" y="877769"/>
                        <a:pt x="3189923" y="894914"/>
                      </a:cubicBezTo>
                      <a:cubicBezTo>
                        <a:pt x="3167063" y="907297"/>
                        <a:pt x="3095625" y="920632"/>
                        <a:pt x="3062288" y="921584"/>
                      </a:cubicBezTo>
                      <a:cubicBezTo>
                        <a:pt x="3028950" y="922537"/>
                        <a:pt x="3000375" y="965399"/>
                        <a:pt x="2986088" y="969209"/>
                      </a:cubicBezTo>
                      <a:cubicBezTo>
                        <a:pt x="2971800" y="973972"/>
                        <a:pt x="2967990" y="962542"/>
                        <a:pt x="2956560" y="965399"/>
                      </a:cubicBezTo>
                      <a:cubicBezTo>
                        <a:pt x="2945130" y="968257"/>
                        <a:pt x="2946083" y="985402"/>
                        <a:pt x="2931795" y="987307"/>
                      </a:cubicBezTo>
                      <a:cubicBezTo>
                        <a:pt x="2917508" y="990164"/>
                        <a:pt x="2905125" y="961589"/>
                        <a:pt x="2880360" y="965399"/>
                      </a:cubicBezTo>
                      <a:cubicBezTo>
                        <a:pt x="2855595" y="969209"/>
                        <a:pt x="2871788" y="987307"/>
                        <a:pt x="2838450" y="993022"/>
                      </a:cubicBezTo>
                      <a:cubicBezTo>
                        <a:pt x="2834640" y="1065412"/>
                        <a:pt x="2725103" y="1127324"/>
                        <a:pt x="2829878" y="1192094"/>
                      </a:cubicBezTo>
                      <a:cubicBezTo>
                        <a:pt x="2835593" y="1199714"/>
                        <a:pt x="2801303" y="1202572"/>
                        <a:pt x="2801303" y="1202572"/>
                      </a:cubicBezTo>
                      <a:cubicBezTo>
                        <a:pt x="2801303" y="1202572"/>
                        <a:pt x="2837498" y="1211144"/>
                        <a:pt x="2836545" y="1222574"/>
                      </a:cubicBezTo>
                      <a:cubicBezTo>
                        <a:pt x="2834640" y="1234004"/>
                        <a:pt x="2809875" y="1260674"/>
                        <a:pt x="2793683" y="1263532"/>
                      </a:cubicBezTo>
                      <a:cubicBezTo>
                        <a:pt x="2777490" y="1265437"/>
                        <a:pt x="2769870" y="1261627"/>
                        <a:pt x="2758440" y="1268294"/>
                      </a:cubicBezTo>
                      <a:cubicBezTo>
                        <a:pt x="2710815" y="1345447"/>
                        <a:pt x="2696528" y="1422599"/>
                        <a:pt x="2738438" y="1475939"/>
                      </a:cubicBezTo>
                      <a:cubicBezTo>
                        <a:pt x="2748915" y="1489274"/>
                        <a:pt x="2726055" y="1478797"/>
                        <a:pt x="2718435" y="1483559"/>
                      </a:cubicBezTo>
                      <a:cubicBezTo>
                        <a:pt x="2691765" y="1609289"/>
                        <a:pt x="2811780" y="1690252"/>
                        <a:pt x="2803208" y="1713112"/>
                      </a:cubicBezTo>
                      <a:cubicBezTo>
                        <a:pt x="2794635" y="1735972"/>
                        <a:pt x="2765108" y="1752164"/>
                        <a:pt x="2763203" y="1762642"/>
                      </a:cubicBezTo>
                      <a:cubicBezTo>
                        <a:pt x="2761298" y="1773119"/>
                        <a:pt x="2808923" y="1759784"/>
                        <a:pt x="2805113" y="1769309"/>
                      </a:cubicBezTo>
                      <a:cubicBezTo>
                        <a:pt x="2801303" y="1779787"/>
                        <a:pt x="2768918" y="1784549"/>
                        <a:pt x="2758440" y="1795979"/>
                      </a:cubicBezTo>
                      <a:cubicBezTo>
                        <a:pt x="2748915" y="1807409"/>
                        <a:pt x="2816543" y="1810267"/>
                        <a:pt x="2771775" y="1828364"/>
                      </a:cubicBezTo>
                      <a:cubicBezTo>
                        <a:pt x="2727008" y="1846462"/>
                        <a:pt x="2737485" y="1883609"/>
                        <a:pt x="2736533" y="1893134"/>
                      </a:cubicBezTo>
                      <a:cubicBezTo>
                        <a:pt x="2735580" y="1902659"/>
                        <a:pt x="2711768" y="1903612"/>
                        <a:pt x="2709863" y="1908374"/>
                      </a:cubicBezTo>
                      <a:cubicBezTo>
                        <a:pt x="2707958" y="1913137"/>
                        <a:pt x="2756535" y="1919804"/>
                        <a:pt x="2758440" y="1935997"/>
                      </a:cubicBezTo>
                      <a:cubicBezTo>
                        <a:pt x="2759393" y="1952189"/>
                        <a:pt x="2731770" y="2006482"/>
                        <a:pt x="2655570" y="2041724"/>
                      </a:cubicBezTo>
                      <a:cubicBezTo>
                        <a:pt x="2625090" y="2054107"/>
                        <a:pt x="2669858" y="2062679"/>
                        <a:pt x="2637473" y="2102684"/>
                      </a:cubicBezTo>
                      <a:cubicBezTo>
                        <a:pt x="2622233" y="2120782"/>
                        <a:pt x="2578418" y="2149357"/>
                        <a:pt x="2546985" y="2178884"/>
                      </a:cubicBezTo>
                      <a:cubicBezTo>
                        <a:pt x="2508885" y="2215080"/>
                        <a:pt x="2484120" y="2252227"/>
                        <a:pt x="2474595" y="2260799"/>
                      </a:cubicBezTo>
                      <a:cubicBezTo>
                        <a:pt x="2457450" y="2276039"/>
                        <a:pt x="2446020" y="2259847"/>
                        <a:pt x="2427923" y="2266514"/>
                      </a:cubicBezTo>
                      <a:cubicBezTo>
                        <a:pt x="2409825" y="2273182"/>
                        <a:pt x="2405063" y="2307472"/>
                        <a:pt x="2388870" y="2316044"/>
                      </a:cubicBezTo>
                      <a:cubicBezTo>
                        <a:pt x="2373630" y="2324617"/>
                        <a:pt x="2365058" y="2299852"/>
                        <a:pt x="2354580" y="2303662"/>
                      </a:cubicBezTo>
                      <a:cubicBezTo>
                        <a:pt x="2343150" y="2307472"/>
                        <a:pt x="2362200" y="2338905"/>
                        <a:pt x="2349818" y="2346524"/>
                      </a:cubicBezTo>
                      <a:cubicBezTo>
                        <a:pt x="2336483" y="2354144"/>
                        <a:pt x="2301240" y="2346524"/>
                        <a:pt x="2285048" y="2362717"/>
                      </a:cubicBezTo>
                      <a:cubicBezTo>
                        <a:pt x="2268855" y="2378909"/>
                        <a:pt x="2297430" y="2390339"/>
                        <a:pt x="2279333" y="2406532"/>
                      </a:cubicBezTo>
                      <a:cubicBezTo>
                        <a:pt x="2261235" y="2422724"/>
                        <a:pt x="2241233" y="2417009"/>
                        <a:pt x="2231708" y="2424630"/>
                      </a:cubicBezTo>
                      <a:cubicBezTo>
                        <a:pt x="2222183" y="2432249"/>
                        <a:pt x="2238375" y="2451299"/>
                        <a:pt x="2220278" y="2457967"/>
                      </a:cubicBezTo>
                      <a:cubicBezTo>
                        <a:pt x="2202180" y="2464634"/>
                        <a:pt x="2190750" y="2428439"/>
                        <a:pt x="2173605" y="2431297"/>
                      </a:cubicBezTo>
                      <a:cubicBezTo>
                        <a:pt x="2156460" y="2433202"/>
                        <a:pt x="2140268" y="2470349"/>
                        <a:pt x="2104073" y="2471302"/>
                      </a:cubicBezTo>
                      <a:cubicBezTo>
                        <a:pt x="2087880" y="2471302"/>
                        <a:pt x="2096453" y="2446537"/>
                        <a:pt x="2082165" y="2451299"/>
                      </a:cubicBezTo>
                      <a:cubicBezTo>
                        <a:pt x="1993583" y="2500830"/>
                        <a:pt x="2036445" y="2534167"/>
                        <a:pt x="2008823" y="2540834"/>
                      </a:cubicBezTo>
                      <a:cubicBezTo>
                        <a:pt x="1981200" y="2547502"/>
                        <a:pt x="1982153" y="2511307"/>
                        <a:pt x="1962150" y="2514164"/>
                      </a:cubicBezTo>
                      <a:cubicBezTo>
                        <a:pt x="1942148" y="2517022"/>
                        <a:pt x="1956435" y="2555122"/>
                        <a:pt x="1935480" y="2559884"/>
                      </a:cubicBezTo>
                      <a:cubicBezTo>
                        <a:pt x="1914525" y="2565599"/>
                        <a:pt x="1869758" y="2547502"/>
                        <a:pt x="1845945" y="2554169"/>
                      </a:cubicBezTo>
                      <a:cubicBezTo>
                        <a:pt x="1821180" y="2559884"/>
                        <a:pt x="1790700" y="2577030"/>
                        <a:pt x="1757363" y="2576077"/>
                      </a:cubicBezTo>
                      <a:cubicBezTo>
                        <a:pt x="1724978" y="2575124"/>
                        <a:pt x="1727835" y="2548455"/>
                        <a:pt x="1712595" y="2550359"/>
                      </a:cubicBezTo>
                      <a:cubicBezTo>
                        <a:pt x="1697355" y="2552264"/>
                        <a:pt x="1686878" y="2563694"/>
                        <a:pt x="1663065" y="2560837"/>
                      </a:cubicBezTo>
                      <a:cubicBezTo>
                        <a:pt x="1639253" y="2557980"/>
                        <a:pt x="1651635" y="2545597"/>
                        <a:pt x="1627823" y="2542739"/>
                      </a:cubicBezTo>
                      <a:cubicBezTo>
                        <a:pt x="1604010" y="2539882"/>
                        <a:pt x="1594485" y="2547502"/>
                        <a:pt x="1566863" y="2545597"/>
                      </a:cubicBezTo>
                      <a:cubicBezTo>
                        <a:pt x="1539240" y="2543692"/>
                        <a:pt x="1535430" y="2507497"/>
                        <a:pt x="1498283" y="2506544"/>
                      </a:cubicBezTo>
                      <a:cubicBezTo>
                        <a:pt x="1462088" y="2505592"/>
                        <a:pt x="1402080" y="2519880"/>
                        <a:pt x="1368743" y="2517974"/>
                      </a:cubicBezTo>
                      <a:cubicBezTo>
                        <a:pt x="1336358" y="2517022"/>
                        <a:pt x="1357313" y="2502734"/>
                        <a:pt x="1331595" y="2498924"/>
                      </a:cubicBezTo>
                      <a:cubicBezTo>
                        <a:pt x="1305878" y="2495114"/>
                        <a:pt x="1306830" y="2506544"/>
                        <a:pt x="1282065" y="2501782"/>
                      </a:cubicBezTo>
                      <a:cubicBezTo>
                        <a:pt x="1257300" y="2497019"/>
                        <a:pt x="1256348" y="2484637"/>
                        <a:pt x="1243965" y="2485589"/>
                      </a:cubicBezTo>
                      <a:cubicBezTo>
                        <a:pt x="1231583" y="2486542"/>
                        <a:pt x="1206818" y="2491305"/>
                        <a:pt x="1182053" y="2490352"/>
                      </a:cubicBezTo>
                      <a:cubicBezTo>
                        <a:pt x="1158240" y="2488447"/>
                        <a:pt x="1164908" y="2474159"/>
                        <a:pt x="1148715" y="2471302"/>
                      </a:cubicBezTo>
                      <a:cubicBezTo>
                        <a:pt x="1132523" y="2468444"/>
                        <a:pt x="1072515" y="2484637"/>
                        <a:pt x="1051560" y="2474159"/>
                      </a:cubicBezTo>
                      <a:cubicBezTo>
                        <a:pt x="1031558" y="2463682"/>
                        <a:pt x="1067753" y="2440822"/>
                        <a:pt x="1071563" y="2433202"/>
                      </a:cubicBezTo>
                      <a:cubicBezTo>
                        <a:pt x="1075373" y="2425582"/>
                        <a:pt x="1071563" y="2421772"/>
                        <a:pt x="1054418" y="2419867"/>
                      </a:cubicBezTo>
                      <a:cubicBezTo>
                        <a:pt x="1037273" y="2417962"/>
                        <a:pt x="1043940" y="2428439"/>
                        <a:pt x="1024890" y="2429392"/>
                      </a:cubicBezTo>
                      <a:cubicBezTo>
                        <a:pt x="1005840" y="2430344"/>
                        <a:pt x="1020128" y="2401769"/>
                        <a:pt x="996315" y="2399864"/>
                      </a:cubicBezTo>
                      <a:cubicBezTo>
                        <a:pt x="972503" y="2397007"/>
                        <a:pt x="966788" y="2421772"/>
                        <a:pt x="954405" y="2425582"/>
                      </a:cubicBezTo>
                      <a:cubicBezTo>
                        <a:pt x="942023" y="2429392"/>
                        <a:pt x="934403" y="2412247"/>
                        <a:pt x="924878" y="2416057"/>
                      </a:cubicBezTo>
                      <a:cubicBezTo>
                        <a:pt x="915353" y="2419867"/>
                        <a:pt x="934403" y="2447489"/>
                        <a:pt x="915353" y="2456062"/>
                      </a:cubicBezTo>
                      <a:cubicBezTo>
                        <a:pt x="895350" y="2464634"/>
                        <a:pt x="868680" y="2425582"/>
                        <a:pt x="848678" y="2433202"/>
                      </a:cubicBezTo>
                      <a:cubicBezTo>
                        <a:pt x="828675" y="2440822"/>
                        <a:pt x="855345" y="2452252"/>
                        <a:pt x="840105" y="2458919"/>
                      </a:cubicBezTo>
                      <a:cubicBezTo>
                        <a:pt x="824865" y="2466539"/>
                        <a:pt x="802958" y="2448442"/>
                        <a:pt x="786765" y="2453205"/>
                      </a:cubicBezTo>
                      <a:cubicBezTo>
                        <a:pt x="770573" y="2457967"/>
                        <a:pt x="753428" y="2488447"/>
                        <a:pt x="718185" y="2486542"/>
                      </a:cubicBezTo>
                      <a:cubicBezTo>
                        <a:pt x="682943" y="2484637"/>
                        <a:pt x="670560" y="2451299"/>
                        <a:pt x="651510" y="2448442"/>
                      </a:cubicBezTo>
                      <a:cubicBezTo>
                        <a:pt x="632460" y="2445584"/>
                        <a:pt x="638175" y="2462730"/>
                        <a:pt x="622935" y="2460824"/>
                      </a:cubicBezTo>
                      <a:cubicBezTo>
                        <a:pt x="608648" y="2458919"/>
                        <a:pt x="606743" y="2442727"/>
                        <a:pt x="589598" y="2442727"/>
                      </a:cubicBezTo>
                      <a:cubicBezTo>
                        <a:pt x="572453" y="2442727"/>
                        <a:pt x="592455" y="2462730"/>
                        <a:pt x="564833" y="2463682"/>
                      </a:cubicBezTo>
                      <a:cubicBezTo>
                        <a:pt x="537210" y="2464634"/>
                        <a:pt x="532448" y="2451299"/>
                        <a:pt x="511493" y="2442727"/>
                      </a:cubicBezTo>
                      <a:cubicBezTo>
                        <a:pt x="490538" y="2433202"/>
                        <a:pt x="459105" y="2446537"/>
                        <a:pt x="393383" y="2409389"/>
                      </a:cubicBezTo>
                      <a:cubicBezTo>
                        <a:pt x="371475" y="2397007"/>
                        <a:pt x="320040" y="2396055"/>
                        <a:pt x="290513" y="2405580"/>
                      </a:cubicBezTo>
                      <a:cubicBezTo>
                        <a:pt x="260985" y="2416057"/>
                        <a:pt x="230505" y="2423677"/>
                        <a:pt x="190500" y="2426534"/>
                      </a:cubicBezTo>
                      <a:cubicBezTo>
                        <a:pt x="155258" y="2427487"/>
                        <a:pt x="57150" y="2411294"/>
                        <a:pt x="57150" y="2411294"/>
                      </a:cubicBezTo>
                      <a:cubicBezTo>
                        <a:pt x="57150" y="2411294"/>
                        <a:pt x="0" y="2403674"/>
                        <a:pt x="0" y="2368432"/>
                      </a:cubicBezTo>
                      <a:cubicBezTo>
                        <a:pt x="0" y="2353192"/>
                        <a:pt x="78105" y="2376052"/>
                        <a:pt x="97155" y="2362717"/>
                      </a:cubicBezTo>
                      <a:cubicBezTo>
                        <a:pt x="116205" y="2349382"/>
                        <a:pt x="57150" y="2356049"/>
                        <a:pt x="80963" y="2337952"/>
                      </a:cubicBezTo>
                      <a:cubicBezTo>
                        <a:pt x="103823" y="2318902"/>
                        <a:pt x="301943" y="2225557"/>
                        <a:pt x="340043" y="2215080"/>
                      </a:cubicBezTo>
                      <a:cubicBezTo>
                        <a:pt x="379095" y="2204602"/>
                        <a:pt x="424815" y="2227462"/>
                        <a:pt x="453390" y="2218889"/>
                      </a:cubicBezTo>
                      <a:cubicBezTo>
                        <a:pt x="481965" y="2210317"/>
                        <a:pt x="460058" y="2191267"/>
                        <a:pt x="446723" y="2181742"/>
                      </a:cubicBezTo>
                      <a:cubicBezTo>
                        <a:pt x="433388" y="2172217"/>
                        <a:pt x="421005" y="2185552"/>
                        <a:pt x="407670" y="2173169"/>
                      </a:cubicBezTo>
                      <a:cubicBezTo>
                        <a:pt x="394335" y="2160787"/>
                        <a:pt x="425768" y="2159834"/>
                        <a:pt x="425768" y="2147452"/>
                      </a:cubicBezTo>
                      <a:cubicBezTo>
                        <a:pt x="425768" y="2135069"/>
                        <a:pt x="390525" y="2135069"/>
                        <a:pt x="369570" y="2124592"/>
                      </a:cubicBezTo>
                      <a:cubicBezTo>
                        <a:pt x="348615" y="2114114"/>
                        <a:pt x="357188" y="2114114"/>
                        <a:pt x="362903" y="2101732"/>
                      </a:cubicBezTo>
                      <a:cubicBezTo>
                        <a:pt x="368618" y="2089349"/>
                        <a:pt x="376238" y="2097922"/>
                        <a:pt x="387668" y="2085539"/>
                      </a:cubicBezTo>
                      <a:cubicBezTo>
                        <a:pt x="399098" y="2073157"/>
                        <a:pt x="365760" y="2072204"/>
                        <a:pt x="381000" y="2059822"/>
                      </a:cubicBezTo>
                      <a:cubicBezTo>
                        <a:pt x="395288" y="2048392"/>
                        <a:pt x="484823" y="2067442"/>
                        <a:pt x="498158" y="2075062"/>
                      </a:cubicBezTo>
                      <a:cubicBezTo>
                        <a:pt x="511493" y="2083634"/>
                        <a:pt x="510540" y="2098874"/>
                        <a:pt x="534353" y="2103637"/>
                      </a:cubicBezTo>
                      <a:cubicBezTo>
                        <a:pt x="557213" y="2107447"/>
                        <a:pt x="547688" y="2099827"/>
                        <a:pt x="570548" y="2091254"/>
                      </a:cubicBezTo>
                      <a:cubicBezTo>
                        <a:pt x="592455" y="2083634"/>
                        <a:pt x="618173" y="2111257"/>
                        <a:pt x="659130" y="2097922"/>
                      </a:cubicBezTo>
                      <a:cubicBezTo>
                        <a:pt x="681990" y="2090302"/>
                        <a:pt x="661988" y="2073157"/>
                        <a:pt x="697230" y="2075062"/>
                      </a:cubicBezTo>
                      <a:cubicBezTo>
                        <a:pt x="732473" y="2076014"/>
                        <a:pt x="724853" y="2107447"/>
                        <a:pt x="739140" y="2116019"/>
                      </a:cubicBezTo>
                      <a:cubicBezTo>
                        <a:pt x="753428" y="2123639"/>
                        <a:pt x="785813" y="2115067"/>
                        <a:pt x="803910" y="2120782"/>
                      </a:cubicBezTo>
                      <a:cubicBezTo>
                        <a:pt x="821055" y="2126497"/>
                        <a:pt x="809625" y="2128402"/>
                        <a:pt x="829628" y="2138880"/>
                      </a:cubicBezTo>
                      <a:cubicBezTo>
                        <a:pt x="848678" y="2149357"/>
                        <a:pt x="868680" y="2145547"/>
                        <a:pt x="873443" y="2160787"/>
                      </a:cubicBezTo>
                      <a:cubicBezTo>
                        <a:pt x="878205" y="2176027"/>
                        <a:pt x="855345" y="2198887"/>
                        <a:pt x="863918" y="2205555"/>
                      </a:cubicBezTo>
                      <a:cubicBezTo>
                        <a:pt x="872490" y="2212222"/>
                        <a:pt x="883920" y="2199839"/>
                        <a:pt x="897255" y="2207459"/>
                      </a:cubicBezTo>
                      <a:cubicBezTo>
                        <a:pt x="910590" y="2215080"/>
                        <a:pt x="913448" y="2247464"/>
                        <a:pt x="937260" y="2247464"/>
                      </a:cubicBezTo>
                      <a:cubicBezTo>
                        <a:pt x="961073" y="2247464"/>
                        <a:pt x="954405" y="2228414"/>
                        <a:pt x="960120" y="2220794"/>
                      </a:cubicBezTo>
                      <a:cubicBezTo>
                        <a:pt x="965835" y="2213174"/>
                        <a:pt x="984885" y="2225557"/>
                        <a:pt x="1001078" y="2213174"/>
                      </a:cubicBezTo>
                      <a:cubicBezTo>
                        <a:pt x="1017270" y="2200792"/>
                        <a:pt x="972503" y="2196030"/>
                        <a:pt x="973455" y="2189362"/>
                      </a:cubicBezTo>
                      <a:cubicBezTo>
                        <a:pt x="974408" y="2182694"/>
                        <a:pt x="991553" y="2182694"/>
                        <a:pt x="995363" y="2174122"/>
                      </a:cubicBezTo>
                      <a:cubicBezTo>
                        <a:pt x="999173" y="2164597"/>
                        <a:pt x="965835" y="2158882"/>
                        <a:pt x="978218" y="2138880"/>
                      </a:cubicBezTo>
                      <a:cubicBezTo>
                        <a:pt x="990600" y="2118877"/>
                        <a:pt x="1013460" y="2122687"/>
                        <a:pt x="1029653" y="2114114"/>
                      </a:cubicBezTo>
                      <a:cubicBezTo>
                        <a:pt x="1045845" y="2104589"/>
                        <a:pt x="1016318" y="2100780"/>
                        <a:pt x="1039178" y="2087444"/>
                      </a:cubicBezTo>
                      <a:cubicBezTo>
                        <a:pt x="1062990" y="2074109"/>
                        <a:pt x="1068705" y="2095064"/>
                        <a:pt x="1093470" y="2096969"/>
                      </a:cubicBezTo>
                      <a:cubicBezTo>
                        <a:pt x="1118235" y="2098874"/>
                        <a:pt x="1110615" y="2080777"/>
                        <a:pt x="1141095" y="2089349"/>
                      </a:cubicBezTo>
                      <a:cubicBezTo>
                        <a:pt x="1172528" y="2096969"/>
                        <a:pt x="1196340" y="2159834"/>
                        <a:pt x="1229678" y="2159834"/>
                      </a:cubicBezTo>
                      <a:cubicBezTo>
                        <a:pt x="1263968" y="2159834"/>
                        <a:pt x="1256348" y="2122687"/>
                        <a:pt x="1293495" y="2117924"/>
                      </a:cubicBezTo>
                      <a:cubicBezTo>
                        <a:pt x="1329690" y="2113162"/>
                        <a:pt x="1375410" y="2158882"/>
                        <a:pt x="1407795" y="2153167"/>
                      </a:cubicBezTo>
                      <a:cubicBezTo>
                        <a:pt x="1441133" y="2147452"/>
                        <a:pt x="1456373" y="2177932"/>
                        <a:pt x="1463993" y="2181742"/>
                      </a:cubicBezTo>
                      <a:cubicBezTo>
                        <a:pt x="1471613" y="2184599"/>
                        <a:pt x="1508760" y="2188409"/>
                        <a:pt x="1539240" y="2177932"/>
                      </a:cubicBezTo>
                      <a:cubicBezTo>
                        <a:pt x="1571625" y="2166502"/>
                        <a:pt x="1604963" y="2180789"/>
                        <a:pt x="1611630" y="2184599"/>
                      </a:cubicBezTo>
                      <a:cubicBezTo>
                        <a:pt x="1635443" y="2197934"/>
                        <a:pt x="1606868" y="2201744"/>
                        <a:pt x="1623060" y="2210317"/>
                      </a:cubicBezTo>
                      <a:cubicBezTo>
                        <a:pt x="1640205" y="2218889"/>
                        <a:pt x="1676400" y="2216032"/>
                        <a:pt x="1676400" y="2216032"/>
                      </a:cubicBezTo>
                      <a:cubicBezTo>
                        <a:pt x="1676400" y="2216032"/>
                        <a:pt x="1733550" y="2211269"/>
                        <a:pt x="1763078" y="2187457"/>
                      </a:cubicBezTo>
                      <a:cubicBezTo>
                        <a:pt x="1792605" y="2163644"/>
                        <a:pt x="1776413" y="2141737"/>
                        <a:pt x="1821180" y="2115067"/>
                      </a:cubicBezTo>
                      <a:cubicBezTo>
                        <a:pt x="1865948" y="2089349"/>
                        <a:pt x="1947863" y="2097922"/>
                        <a:pt x="1987868" y="2075062"/>
                      </a:cubicBezTo>
                      <a:cubicBezTo>
                        <a:pt x="2027873" y="2052202"/>
                        <a:pt x="1995488" y="2021722"/>
                        <a:pt x="2007870" y="1996004"/>
                      </a:cubicBezTo>
                      <a:cubicBezTo>
                        <a:pt x="2020253" y="1970287"/>
                        <a:pt x="2027873" y="1981717"/>
                        <a:pt x="2047875" y="1969334"/>
                      </a:cubicBezTo>
                      <a:cubicBezTo>
                        <a:pt x="2067878" y="1956952"/>
                        <a:pt x="2047875" y="1942664"/>
                        <a:pt x="2066925" y="1929329"/>
                      </a:cubicBezTo>
                      <a:cubicBezTo>
                        <a:pt x="2081213" y="1918852"/>
                        <a:pt x="2093595" y="1921709"/>
                        <a:pt x="2112645" y="1920757"/>
                      </a:cubicBezTo>
                      <a:cubicBezTo>
                        <a:pt x="2131695" y="1919804"/>
                        <a:pt x="2123123" y="1904564"/>
                        <a:pt x="2141220" y="1902659"/>
                      </a:cubicBezTo>
                      <a:cubicBezTo>
                        <a:pt x="2158365" y="1900754"/>
                        <a:pt x="2164080" y="1914089"/>
                        <a:pt x="2183130" y="1913137"/>
                      </a:cubicBezTo>
                      <a:cubicBezTo>
                        <a:pt x="2201228" y="1912184"/>
                        <a:pt x="2254568" y="1858844"/>
                        <a:pt x="2265998" y="1854082"/>
                      </a:cubicBezTo>
                      <a:cubicBezTo>
                        <a:pt x="2277428" y="1848367"/>
                        <a:pt x="2286953" y="1856939"/>
                        <a:pt x="2301240" y="1851224"/>
                      </a:cubicBezTo>
                      <a:cubicBezTo>
                        <a:pt x="2315528" y="1845509"/>
                        <a:pt x="2305050" y="1824554"/>
                        <a:pt x="2319338" y="1821697"/>
                      </a:cubicBezTo>
                      <a:cubicBezTo>
                        <a:pt x="2333625" y="1818839"/>
                        <a:pt x="2335530" y="1831222"/>
                        <a:pt x="2346008" y="1831222"/>
                      </a:cubicBezTo>
                      <a:cubicBezTo>
                        <a:pt x="2356485" y="1831222"/>
                        <a:pt x="2412683" y="1802647"/>
                        <a:pt x="2421255" y="1799789"/>
                      </a:cubicBezTo>
                      <a:cubicBezTo>
                        <a:pt x="2428875" y="1795979"/>
                        <a:pt x="2448878" y="1805504"/>
                        <a:pt x="2452688" y="1796932"/>
                      </a:cubicBezTo>
                      <a:cubicBezTo>
                        <a:pt x="2456498" y="1788359"/>
                        <a:pt x="2429828" y="1790264"/>
                        <a:pt x="2424113" y="1778834"/>
                      </a:cubicBezTo>
                      <a:cubicBezTo>
                        <a:pt x="2418398" y="1767404"/>
                        <a:pt x="2439353" y="1775024"/>
                        <a:pt x="2439353" y="1760737"/>
                      </a:cubicBezTo>
                      <a:cubicBezTo>
                        <a:pt x="2438400" y="1746449"/>
                        <a:pt x="2384108" y="1734067"/>
                        <a:pt x="2416493" y="1711207"/>
                      </a:cubicBezTo>
                      <a:cubicBezTo>
                        <a:pt x="2424113" y="1705492"/>
                        <a:pt x="2434590" y="1702634"/>
                        <a:pt x="2434590" y="1702634"/>
                      </a:cubicBezTo>
                      <a:cubicBezTo>
                        <a:pt x="2434590" y="1702634"/>
                        <a:pt x="2395538" y="1686442"/>
                        <a:pt x="2412683" y="1675012"/>
                      </a:cubicBezTo>
                      <a:cubicBezTo>
                        <a:pt x="2430780" y="1662629"/>
                        <a:pt x="2501265" y="1692157"/>
                        <a:pt x="2530793" y="1689299"/>
                      </a:cubicBezTo>
                      <a:cubicBezTo>
                        <a:pt x="2560320" y="1686442"/>
                        <a:pt x="2567940" y="1667392"/>
                        <a:pt x="2568893" y="1659772"/>
                      </a:cubicBezTo>
                      <a:cubicBezTo>
                        <a:pt x="2569845" y="1652152"/>
                        <a:pt x="2542223" y="1651199"/>
                        <a:pt x="2532698" y="1633102"/>
                      </a:cubicBezTo>
                      <a:cubicBezTo>
                        <a:pt x="2522220" y="1615004"/>
                        <a:pt x="2547938" y="1592144"/>
                        <a:pt x="2547938" y="1592144"/>
                      </a:cubicBezTo>
                      <a:cubicBezTo>
                        <a:pt x="2547938" y="1592144"/>
                        <a:pt x="2504123" y="1571189"/>
                        <a:pt x="2506028" y="1553092"/>
                      </a:cubicBezTo>
                      <a:cubicBezTo>
                        <a:pt x="2507933" y="1534994"/>
                        <a:pt x="2560320" y="1517849"/>
                        <a:pt x="2560320" y="1517849"/>
                      </a:cubicBezTo>
                      <a:cubicBezTo>
                        <a:pt x="2560320" y="1517849"/>
                        <a:pt x="2483168" y="1534994"/>
                        <a:pt x="2474595" y="1511182"/>
                      </a:cubicBezTo>
                      <a:cubicBezTo>
                        <a:pt x="2466023" y="1487369"/>
                        <a:pt x="2496503" y="1487369"/>
                        <a:pt x="2500313" y="1483559"/>
                      </a:cubicBezTo>
                      <a:cubicBezTo>
                        <a:pt x="2504123" y="1479749"/>
                        <a:pt x="2482215" y="1475939"/>
                        <a:pt x="2488883" y="1459747"/>
                      </a:cubicBezTo>
                      <a:cubicBezTo>
                        <a:pt x="2495550" y="1443554"/>
                        <a:pt x="2554605" y="1427362"/>
                        <a:pt x="2569845" y="1414979"/>
                      </a:cubicBezTo>
                      <a:cubicBezTo>
                        <a:pt x="2585085" y="1403549"/>
                        <a:pt x="2528888" y="1395929"/>
                        <a:pt x="2530793" y="1387357"/>
                      </a:cubicBezTo>
                      <a:cubicBezTo>
                        <a:pt x="2532698" y="1378784"/>
                        <a:pt x="2539365" y="1383547"/>
                        <a:pt x="2558415" y="1373069"/>
                      </a:cubicBezTo>
                      <a:cubicBezTo>
                        <a:pt x="2584133" y="1358782"/>
                        <a:pt x="2571750" y="1331159"/>
                        <a:pt x="2566035" y="1317824"/>
                      </a:cubicBezTo>
                      <a:cubicBezTo>
                        <a:pt x="2557463" y="1297822"/>
                        <a:pt x="2570798" y="1251149"/>
                        <a:pt x="2580323" y="1237814"/>
                      </a:cubicBezTo>
                      <a:cubicBezTo>
                        <a:pt x="2589848" y="1223527"/>
                        <a:pt x="2546033" y="1218764"/>
                        <a:pt x="2554605" y="1199714"/>
                      </a:cubicBezTo>
                      <a:cubicBezTo>
                        <a:pt x="2558415" y="1190189"/>
                        <a:pt x="2583180" y="1169234"/>
                        <a:pt x="2596515" y="1160662"/>
                      </a:cubicBezTo>
                      <a:cubicBezTo>
                        <a:pt x="2608898" y="1152089"/>
                        <a:pt x="2568893" y="1157804"/>
                        <a:pt x="2583180" y="1142564"/>
                      </a:cubicBezTo>
                      <a:cubicBezTo>
                        <a:pt x="2597468" y="1127324"/>
                        <a:pt x="2615565" y="1123514"/>
                        <a:pt x="2624138" y="1117799"/>
                      </a:cubicBezTo>
                      <a:cubicBezTo>
                        <a:pt x="2632710" y="1112084"/>
                        <a:pt x="2599373" y="1112084"/>
                        <a:pt x="2596515" y="1103512"/>
                      </a:cubicBezTo>
                      <a:cubicBezTo>
                        <a:pt x="2593658" y="1094939"/>
                        <a:pt x="2603183" y="1097797"/>
                        <a:pt x="2608898" y="1088272"/>
                      </a:cubicBezTo>
                      <a:cubicBezTo>
                        <a:pt x="2614613" y="1078747"/>
                        <a:pt x="2586990" y="1084462"/>
                        <a:pt x="2580323" y="1075889"/>
                      </a:cubicBezTo>
                      <a:cubicBezTo>
                        <a:pt x="2573655" y="1067317"/>
                        <a:pt x="2610803" y="1068269"/>
                        <a:pt x="2611755" y="1052077"/>
                      </a:cubicBezTo>
                      <a:cubicBezTo>
                        <a:pt x="2613660" y="1035884"/>
                        <a:pt x="2563178" y="1064459"/>
                        <a:pt x="2573655" y="1030169"/>
                      </a:cubicBezTo>
                      <a:cubicBezTo>
                        <a:pt x="2584133" y="995879"/>
                        <a:pt x="2648903" y="969209"/>
                        <a:pt x="2655570" y="973972"/>
                      </a:cubicBezTo>
                      <a:cubicBezTo>
                        <a:pt x="2618423" y="951112"/>
                        <a:pt x="2652713" y="937777"/>
                        <a:pt x="2652713" y="937777"/>
                      </a:cubicBezTo>
                      <a:cubicBezTo>
                        <a:pt x="2652713" y="937777"/>
                        <a:pt x="2604135" y="926347"/>
                        <a:pt x="2596515" y="909202"/>
                      </a:cubicBezTo>
                      <a:cubicBezTo>
                        <a:pt x="2588895" y="891104"/>
                        <a:pt x="2636520" y="892057"/>
                        <a:pt x="2636520" y="892057"/>
                      </a:cubicBezTo>
                      <a:cubicBezTo>
                        <a:pt x="2636520" y="892057"/>
                        <a:pt x="2567940" y="873007"/>
                        <a:pt x="2584133" y="852052"/>
                      </a:cubicBezTo>
                      <a:cubicBezTo>
                        <a:pt x="2600325" y="831097"/>
                        <a:pt x="2487930" y="713939"/>
                        <a:pt x="2516505" y="697747"/>
                      </a:cubicBezTo>
                      <a:cubicBezTo>
                        <a:pt x="2546033" y="681554"/>
                        <a:pt x="2559368" y="708224"/>
                        <a:pt x="2589848" y="707272"/>
                      </a:cubicBezTo>
                      <a:cubicBezTo>
                        <a:pt x="2620328" y="706319"/>
                        <a:pt x="2623185" y="686317"/>
                        <a:pt x="2666048" y="690127"/>
                      </a:cubicBezTo>
                      <a:cubicBezTo>
                        <a:pt x="2708910" y="692984"/>
                        <a:pt x="2751773" y="726322"/>
                        <a:pt x="2742248" y="747277"/>
                      </a:cubicBezTo>
                      <a:cubicBezTo>
                        <a:pt x="2733675" y="768232"/>
                        <a:pt x="2749868" y="768232"/>
                        <a:pt x="2774633" y="774899"/>
                      </a:cubicBezTo>
                      <a:cubicBezTo>
                        <a:pt x="2799398" y="781567"/>
                        <a:pt x="2873693" y="749182"/>
                        <a:pt x="2904173" y="747277"/>
                      </a:cubicBezTo>
                      <a:cubicBezTo>
                        <a:pt x="2934653" y="745372"/>
                        <a:pt x="2939415" y="759659"/>
                        <a:pt x="2955608" y="759659"/>
                      </a:cubicBezTo>
                      <a:cubicBezTo>
                        <a:pt x="2971800" y="759659"/>
                        <a:pt x="2980373" y="752039"/>
                        <a:pt x="2987040" y="745372"/>
                      </a:cubicBezTo>
                      <a:cubicBezTo>
                        <a:pt x="2993708" y="737752"/>
                        <a:pt x="2951798" y="710129"/>
                        <a:pt x="2951798" y="694889"/>
                      </a:cubicBezTo>
                      <a:cubicBezTo>
                        <a:pt x="2952750" y="679649"/>
                        <a:pt x="2992755" y="679649"/>
                        <a:pt x="3002280" y="665362"/>
                      </a:cubicBezTo>
                      <a:cubicBezTo>
                        <a:pt x="3010853" y="652027"/>
                        <a:pt x="2959418" y="650122"/>
                        <a:pt x="2945130" y="642502"/>
                      </a:cubicBezTo>
                      <a:cubicBezTo>
                        <a:pt x="2929890" y="634882"/>
                        <a:pt x="2936558" y="622499"/>
                        <a:pt x="2953703" y="616784"/>
                      </a:cubicBezTo>
                      <a:cubicBezTo>
                        <a:pt x="2970848" y="610117"/>
                        <a:pt x="2991803" y="624404"/>
                        <a:pt x="3013710" y="614879"/>
                      </a:cubicBezTo>
                      <a:cubicBezTo>
                        <a:pt x="3035618" y="605354"/>
                        <a:pt x="3029903" y="537727"/>
                        <a:pt x="3015615" y="522487"/>
                      </a:cubicBezTo>
                      <a:cubicBezTo>
                        <a:pt x="3001328" y="507247"/>
                        <a:pt x="2927033" y="473909"/>
                        <a:pt x="2902268" y="475814"/>
                      </a:cubicBezTo>
                      <a:cubicBezTo>
                        <a:pt x="2876550" y="476767"/>
                        <a:pt x="2862263" y="495817"/>
                        <a:pt x="2827973" y="488197"/>
                      </a:cubicBezTo>
                      <a:cubicBezTo>
                        <a:pt x="2794635" y="480577"/>
                        <a:pt x="2797493" y="436762"/>
                        <a:pt x="2798445" y="426284"/>
                      </a:cubicBezTo>
                      <a:cubicBezTo>
                        <a:pt x="2800350" y="415807"/>
                        <a:pt x="2762250" y="418664"/>
                        <a:pt x="2749868" y="385327"/>
                      </a:cubicBezTo>
                      <a:cubicBezTo>
                        <a:pt x="2738438" y="351037"/>
                        <a:pt x="2781300" y="272932"/>
                        <a:pt x="2799398" y="262454"/>
                      </a:cubicBezTo>
                      <a:cubicBezTo>
                        <a:pt x="2818448" y="251977"/>
                        <a:pt x="2857500" y="269122"/>
                        <a:pt x="2891790" y="256739"/>
                      </a:cubicBezTo>
                      <a:cubicBezTo>
                        <a:pt x="2927033" y="244357"/>
                        <a:pt x="2939415" y="191969"/>
                        <a:pt x="2925128" y="179587"/>
                      </a:cubicBezTo>
                      <a:cubicBezTo>
                        <a:pt x="2910840" y="168157"/>
                        <a:pt x="2852738" y="192922"/>
                        <a:pt x="2833688" y="174824"/>
                      </a:cubicBezTo>
                      <a:cubicBezTo>
                        <a:pt x="2814638" y="156727"/>
                        <a:pt x="2861310" y="146249"/>
                        <a:pt x="2876550" y="132914"/>
                      </a:cubicBezTo>
                      <a:cubicBezTo>
                        <a:pt x="2890838" y="119579"/>
                        <a:pt x="2841308" y="30997"/>
                        <a:pt x="2879408" y="14804"/>
                      </a:cubicBezTo>
                      <a:cubicBezTo>
                        <a:pt x="2890838" y="10042"/>
                        <a:pt x="2890838" y="23377"/>
                        <a:pt x="2937510" y="24329"/>
                      </a:cubicBezTo>
                      <a:cubicBezTo>
                        <a:pt x="2984183" y="17662"/>
                        <a:pt x="3036570" y="-11866"/>
                        <a:pt x="3069908" y="5279"/>
                      </a:cubicBez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4" name="Graphic 7">
                <a:extLst>
                  <a:ext uri="{FF2B5EF4-FFF2-40B4-BE49-F238E27FC236}">
                    <a16:creationId xmlns:a16="http://schemas.microsoft.com/office/drawing/2014/main" id="{268486BD-8C5A-4A00-928B-7A5AEB9D3F8C}"/>
                  </a:ext>
                </a:extLst>
              </p:cNvPr>
              <p:cNvGrpSpPr/>
              <p:nvPr/>
            </p:nvGrpSpPr>
            <p:grpSpPr>
              <a:xfrm>
                <a:off x="9703454" y="3437096"/>
                <a:ext cx="204787" cy="165734"/>
                <a:chOff x="9703454" y="3437096"/>
                <a:chExt cx="204787" cy="165734"/>
              </a:xfrm>
            </p:grpSpPr>
            <p:sp>
              <p:nvSpPr>
                <p:cNvPr id="3043" name="Freeform: Shape 3042">
                  <a:extLst>
                    <a:ext uri="{FF2B5EF4-FFF2-40B4-BE49-F238E27FC236}">
                      <a16:creationId xmlns:a16="http://schemas.microsoft.com/office/drawing/2014/main" id="{E701FCC9-D277-4D65-A943-43EFBF6DE2B2}"/>
                    </a:ext>
                  </a:extLst>
                </p:cNvPr>
                <p:cNvSpPr/>
                <p:nvPr/>
              </p:nvSpPr>
              <p:spPr>
                <a:xfrm>
                  <a:off x="9746316" y="3510438"/>
                  <a:ext cx="161925" cy="92392"/>
                </a:xfrm>
                <a:custGeom>
                  <a:avLst/>
                  <a:gdLst>
                    <a:gd name="connsiteX0" fmla="*/ 97155 w 161925"/>
                    <a:gd name="connsiteY0" fmla="*/ 48578 h 92392"/>
                    <a:gd name="connsiteX1" fmla="*/ 145733 w 161925"/>
                    <a:gd name="connsiteY1" fmla="*/ 40958 h 92392"/>
                    <a:gd name="connsiteX2" fmla="*/ 108585 w 161925"/>
                    <a:gd name="connsiteY2" fmla="*/ 40958 h 92392"/>
                    <a:gd name="connsiteX3" fmla="*/ 161925 w 161925"/>
                    <a:gd name="connsiteY3" fmla="*/ 20955 h 92392"/>
                    <a:gd name="connsiteX4" fmla="*/ 90488 w 161925"/>
                    <a:gd name="connsiteY4" fmla="*/ 34290 h 92392"/>
                    <a:gd name="connsiteX5" fmla="*/ 114300 w 161925"/>
                    <a:gd name="connsiteY5" fmla="*/ 9525 h 92392"/>
                    <a:gd name="connsiteX6" fmla="*/ 85725 w 161925"/>
                    <a:gd name="connsiteY6" fmla="*/ 26670 h 92392"/>
                    <a:gd name="connsiteX7" fmla="*/ 84772 w 161925"/>
                    <a:gd name="connsiteY7" fmla="*/ 0 h 92392"/>
                    <a:gd name="connsiteX8" fmla="*/ 61913 w 161925"/>
                    <a:gd name="connsiteY8" fmla="*/ 32385 h 92392"/>
                    <a:gd name="connsiteX9" fmla="*/ 60008 w 161925"/>
                    <a:gd name="connsiteY9" fmla="*/ 32385 h 92392"/>
                    <a:gd name="connsiteX10" fmla="*/ 47625 w 161925"/>
                    <a:gd name="connsiteY10" fmla="*/ 9525 h 92392"/>
                    <a:gd name="connsiteX11" fmla="*/ 47625 w 161925"/>
                    <a:gd name="connsiteY11" fmla="*/ 31433 h 92392"/>
                    <a:gd name="connsiteX12" fmla="*/ 30480 w 161925"/>
                    <a:gd name="connsiteY12" fmla="*/ 20955 h 92392"/>
                    <a:gd name="connsiteX13" fmla="*/ 41910 w 161925"/>
                    <a:gd name="connsiteY13" fmla="*/ 37147 h 92392"/>
                    <a:gd name="connsiteX14" fmla="*/ 0 w 161925"/>
                    <a:gd name="connsiteY14" fmla="*/ 56197 h 92392"/>
                    <a:gd name="connsiteX15" fmla="*/ 43815 w 161925"/>
                    <a:gd name="connsiteY15" fmla="*/ 49530 h 92392"/>
                    <a:gd name="connsiteX16" fmla="*/ 17145 w 161925"/>
                    <a:gd name="connsiteY16" fmla="*/ 71438 h 92392"/>
                    <a:gd name="connsiteX17" fmla="*/ 44768 w 161925"/>
                    <a:gd name="connsiteY17" fmla="*/ 59055 h 92392"/>
                    <a:gd name="connsiteX18" fmla="*/ 46672 w 161925"/>
                    <a:gd name="connsiteY18" fmla="*/ 82867 h 92392"/>
                    <a:gd name="connsiteX19" fmla="*/ 57150 w 161925"/>
                    <a:gd name="connsiteY19" fmla="*/ 62865 h 92392"/>
                    <a:gd name="connsiteX20" fmla="*/ 68580 w 161925"/>
                    <a:gd name="connsiteY20" fmla="*/ 85725 h 92392"/>
                    <a:gd name="connsiteX21" fmla="*/ 70485 w 161925"/>
                    <a:gd name="connsiteY21" fmla="*/ 67628 h 92392"/>
                    <a:gd name="connsiteX22" fmla="*/ 87630 w 161925"/>
                    <a:gd name="connsiteY22" fmla="*/ 92392 h 92392"/>
                    <a:gd name="connsiteX23" fmla="*/ 85725 w 161925"/>
                    <a:gd name="connsiteY23" fmla="*/ 63817 h 92392"/>
                    <a:gd name="connsiteX24" fmla="*/ 106680 w 161925"/>
                    <a:gd name="connsiteY24" fmla="*/ 76200 h 92392"/>
                    <a:gd name="connsiteX25" fmla="*/ 89535 w 161925"/>
                    <a:gd name="connsiteY25" fmla="*/ 57150 h 92392"/>
                    <a:gd name="connsiteX26" fmla="*/ 152400 w 161925"/>
                    <a:gd name="connsiteY26" fmla="*/ 74295 h 92392"/>
                    <a:gd name="connsiteX27" fmla="*/ 97155 w 161925"/>
                    <a:gd name="connsiteY27" fmla="*/ 48578 h 92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1925" h="92392">
                      <a:moveTo>
                        <a:pt x="97155" y="48578"/>
                      </a:moveTo>
                      <a:cubicBezTo>
                        <a:pt x="117158" y="47625"/>
                        <a:pt x="140970" y="43815"/>
                        <a:pt x="145733" y="40958"/>
                      </a:cubicBezTo>
                      <a:cubicBezTo>
                        <a:pt x="131445" y="41910"/>
                        <a:pt x="119063" y="41910"/>
                        <a:pt x="108585" y="40958"/>
                      </a:cubicBezTo>
                      <a:cubicBezTo>
                        <a:pt x="132397" y="34290"/>
                        <a:pt x="156210" y="25717"/>
                        <a:pt x="161925" y="20955"/>
                      </a:cubicBezTo>
                      <a:cubicBezTo>
                        <a:pt x="131445" y="29528"/>
                        <a:pt x="108585" y="31433"/>
                        <a:pt x="90488" y="34290"/>
                      </a:cubicBezTo>
                      <a:cubicBezTo>
                        <a:pt x="101918" y="25717"/>
                        <a:pt x="114300" y="13335"/>
                        <a:pt x="114300" y="9525"/>
                      </a:cubicBezTo>
                      <a:cubicBezTo>
                        <a:pt x="103822" y="18097"/>
                        <a:pt x="93345" y="22860"/>
                        <a:pt x="85725" y="26670"/>
                      </a:cubicBezTo>
                      <a:cubicBezTo>
                        <a:pt x="88583" y="17145"/>
                        <a:pt x="87630" y="6667"/>
                        <a:pt x="84772" y="0"/>
                      </a:cubicBezTo>
                      <a:cubicBezTo>
                        <a:pt x="81915" y="11430"/>
                        <a:pt x="70485" y="23813"/>
                        <a:pt x="61913" y="32385"/>
                      </a:cubicBezTo>
                      <a:cubicBezTo>
                        <a:pt x="60960" y="32385"/>
                        <a:pt x="60008" y="32385"/>
                        <a:pt x="60008" y="32385"/>
                      </a:cubicBezTo>
                      <a:cubicBezTo>
                        <a:pt x="57150" y="22860"/>
                        <a:pt x="52388" y="12383"/>
                        <a:pt x="47625" y="9525"/>
                      </a:cubicBezTo>
                      <a:cubicBezTo>
                        <a:pt x="49530" y="19050"/>
                        <a:pt x="48578" y="25717"/>
                        <a:pt x="47625" y="31433"/>
                      </a:cubicBezTo>
                      <a:cubicBezTo>
                        <a:pt x="41910" y="27622"/>
                        <a:pt x="35243" y="22860"/>
                        <a:pt x="30480" y="20955"/>
                      </a:cubicBezTo>
                      <a:cubicBezTo>
                        <a:pt x="36195" y="26670"/>
                        <a:pt x="40005" y="32385"/>
                        <a:pt x="41910" y="37147"/>
                      </a:cubicBezTo>
                      <a:cubicBezTo>
                        <a:pt x="23813" y="42863"/>
                        <a:pt x="26670" y="46672"/>
                        <a:pt x="0" y="56197"/>
                      </a:cubicBezTo>
                      <a:cubicBezTo>
                        <a:pt x="24765" y="56197"/>
                        <a:pt x="32385" y="56197"/>
                        <a:pt x="43815" y="49530"/>
                      </a:cubicBezTo>
                      <a:cubicBezTo>
                        <a:pt x="37147" y="55245"/>
                        <a:pt x="31433" y="62865"/>
                        <a:pt x="17145" y="71438"/>
                      </a:cubicBezTo>
                      <a:cubicBezTo>
                        <a:pt x="22860" y="70485"/>
                        <a:pt x="34290" y="64770"/>
                        <a:pt x="44768" y="59055"/>
                      </a:cubicBezTo>
                      <a:cubicBezTo>
                        <a:pt x="45720" y="64770"/>
                        <a:pt x="48578" y="72390"/>
                        <a:pt x="46672" y="82867"/>
                      </a:cubicBezTo>
                      <a:cubicBezTo>
                        <a:pt x="50483" y="80010"/>
                        <a:pt x="54293" y="71438"/>
                        <a:pt x="57150" y="62865"/>
                      </a:cubicBezTo>
                      <a:cubicBezTo>
                        <a:pt x="60960" y="68580"/>
                        <a:pt x="66675" y="75247"/>
                        <a:pt x="68580" y="85725"/>
                      </a:cubicBezTo>
                      <a:cubicBezTo>
                        <a:pt x="71438" y="82867"/>
                        <a:pt x="71438" y="75247"/>
                        <a:pt x="70485" y="67628"/>
                      </a:cubicBezTo>
                      <a:cubicBezTo>
                        <a:pt x="77153" y="75247"/>
                        <a:pt x="83820" y="83820"/>
                        <a:pt x="87630" y="92392"/>
                      </a:cubicBezTo>
                      <a:cubicBezTo>
                        <a:pt x="90488" y="86678"/>
                        <a:pt x="91440" y="75247"/>
                        <a:pt x="85725" y="63817"/>
                      </a:cubicBezTo>
                      <a:cubicBezTo>
                        <a:pt x="91440" y="66675"/>
                        <a:pt x="99060" y="70485"/>
                        <a:pt x="106680" y="76200"/>
                      </a:cubicBezTo>
                      <a:cubicBezTo>
                        <a:pt x="106680" y="72390"/>
                        <a:pt x="98108" y="64770"/>
                        <a:pt x="89535" y="57150"/>
                      </a:cubicBezTo>
                      <a:cubicBezTo>
                        <a:pt x="109538" y="60960"/>
                        <a:pt x="134303" y="66675"/>
                        <a:pt x="152400" y="74295"/>
                      </a:cubicBezTo>
                      <a:cubicBezTo>
                        <a:pt x="141922" y="65722"/>
                        <a:pt x="118110" y="54292"/>
                        <a:pt x="97155" y="4857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44" name="Graphic 7">
                  <a:extLst>
                    <a:ext uri="{FF2B5EF4-FFF2-40B4-BE49-F238E27FC236}">
                      <a16:creationId xmlns:a16="http://schemas.microsoft.com/office/drawing/2014/main" id="{FF52A0F9-401E-43A4-AE39-1255A3AEC0AE}"/>
                    </a:ext>
                  </a:extLst>
                </p:cNvPr>
                <p:cNvGrpSpPr/>
                <p:nvPr/>
              </p:nvGrpSpPr>
              <p:grpSpPr>
                <a:xfrm>
                  <a:off x="9792826" y="3437096"/>
                  <a:ext cx="60170" cy="102709"/>
                  <a:chOff x="9792826" y="3437096"/>
                  <a:chExt cx="60170" cy="102709"/>
                </a:xfrm>
              </p:grpSpPr>
              <p:sp>
                <p:nvSpPr>
                  <p:cNvPr id="3078" name="Freeform: Shape 3077">
                    <a:extLst>
                      <a:ext uri="{FF2B5EF4-FFF2-40B4-BE49-F238E27FC236}">
                        <a16:creationId xmlns:a16="http://schemas.microsoft.com/office/drawing/2014/main" id="{A03391EE-7C50-4919-836C-0B64794B0459}"/>
                      </a:ext>
                    </a:extLst>
                  </p:cNvPr>
                  <p:cNvSpPr/>
                  <p:nvPr/>
                </p:nvSpPr>
                <p:spPr>
                  <a:xfrm>
                    <a:off x="9792826" y="3437096"/>
                    <a:ext cx="60170" cy="102709"/>
                  </a:xfrm>
                  <a:custGeom>
                    <a:avLst/>
                    <a:gdLst>
                      <a:gd name="connsiteX0" fmla="*/ 60171 w 60170"/>
                      <a:gd name="connsiteY0" fmla="*/ 0 h 102709"/>
                      <a:gd name="connsiteX1" fmla="*/ 8736 w 60170"/>
                      <a:gd name="connsiteY1" fmla="*/ 100013 h 102709"/>
                      <a:gd name="connsiteX2" fmla="*/ 60171 w 60170"/>
                      <a:gd name="connsiteY2" fmla="*/ 0 h 102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70" h="102709">
                        <a:moveTo>
                          <a:pt x="60171" y="0"/>
                        </a:moveTo>
                        <a:cubicBezTo>
                          <a:pt x="31596" y="51435"/>
                          <a:pt x="41121" y="80010"/>
                          <a:pt x="8736" y="100013"/>
                        </a:cubicBezTo>
                        <a:cubicBezTo>
                          <a:pt x="-22697" y="120967"/>
                          <a:pt x="39216" y="13335"/>
                          <a:pt x="6017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9" name="Freeform: Shape 3078">
                    <a:extLst>
                      <a:ext uri="{FF2B5EF4-FFF2-40B4-BE49-F238E27FC236}">
                        <a16:creationId xmlns:a16="http://schemas.microsoft.com/office/drawing/2014/main" id="{78884660-A1EF-4887-A05B-FEDAE1A21C19}"/>
                      </a:ext>
                    </a:extLst>
                  </p:cNvPr>
                  <p:cNvSpPr/>
                  <p:nvPr/>
                </p:nvSpPr>
                <p:spPr>
                  <a:xfrm>
                    <a:off x="9802964" y="3440905"/>
                    <a:ext cx="46222" cy="93407"/>
                  </a:xfrm>
                  <a:custGeom>
                    <a:avLst/>
                    <a:gdLst>
                      <a:gd name="connsiteX0" fmla="*/ 502 w 46222"/>
                      <a:gd name="connsiteY0" fmla="*/ 93345 h 93407"/>
                      <a:gd name="connsiteX1" fmla="*/ 46222 w 46222"/>
                      <a:gd name="connsiteY1" fmla="*/ 0 h 93407"/>
                      <a:gd name="connsiteX2" fmla="*/ 502 w 46222"/>
                      <a:gd name="connsiteY2" fmla="*/ 93345 h 93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22" h="93407">
                        <a:moveTo>
                          <a:pt x="502" y="93345"/>
                        </a:moveTo>
                        <a:cubicBezTo>
                          <a:pt x="-2355" y="95250"/>
                          <a:pt x="6217" y="53340"/>
                          <a:pt x="46222" y="0"/>
                        </a:cubicBezTo>
                        <a:cubicBezTo>
                          <a:pt x="10027" y="47625"/>
                          <a:pt x="3360" y="91440"/>
                          <a:pt x="502" y="933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5" name="Graphic 7">
                  <a:extLst>
                    <a:ext uri="{FF2B5EF4-FFF2-40B4-BE49-F238E27FC236}">
                      <a16:creationId xmlns:a16="http://schemas.microsoft.com/office/drawing/2014/main" id="{9F95CF00-9445-4E57-A706-716B96E44BCD}"/>
                    </a:ext>
                  </a:extLst>
                </p:cNvPr>
                <p:cNvGrpSpPr/>
                <p:nvPr/>
              </p:nvGrpSpPr>
              <p:grpSpPr>
                <a:xfrm>
                  <a:off x="9717741" y="3527687"/>
                  <a:ext cx="87667" cy="18348"/>
                  <a:chOff x="9717741" y="3527687"/>
                  <a:chExt cx="87667" cy="18348"/>
                </a:xfrm>
              </p:grpSpPr>
              <p:sp>
                <p:nvSpPr>
                  <p:cNvPr id="3076" name="Freeform: Shape 3075">
                    <a:extLst>
                      <a:ext uri="{FF2B5EF4-FFF2-40B4-BE49-F238E27FC236}">
                        <a16:creationId xmlns:a16="http://schemas.microsoft.com/office/drawing/2014/main" id="{AEAA2D8E-5F7B-47F3-8D98-17935D7D2403}"/>
                      </a:ext>
                    </a:extLst>
                  </p:cNvPr>
                  <p:cNvSpPr/>
                  <p:nvPr/>
                </p:nvSpPr>
                <p:spPr>
                  <a:xfrm>
                    <a:off x="9717741" y="3527687"/>
                    <a:ext cx="87667" cy="18348"/>
                  </a:xfrm>
                  <a:custGeom>
                    <a:avLst/>
                    <a:gdLst>
                      <a:gd name="connsiteX0" fmla="*/ 0 w 87667"/>
                      <a:gd name="connsiteY0" fmla="*/ 2754 h 18348"/>
                      <a:gd name="connsiteX1" fmla="*/ 82868 w 87667"/>
                      <a:gd name="connsiteY1" fmla="*/ 15136 h 18348"/>
                      <a:gd name="connsiteX2" fmla="*/ 0 w 87667"/>
                      <a:gd name="connsiteY2" fmla="*/ 2754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667" h="18348">
                        <a:moveTo>
                          <a:pt x="0" y="2754"/>
                        </a:moveTo>
                        <a:cubicBezTo>
                          <a:pt x="42863" y="7516"/>
                          <a:pt x="56197" y="25613"/>
                          <a:pt x="82868" y="15136"/>
                        </a:cubicBezTo>
                        <a:cubicBezTo>
                          <a:pt x="109538" y="4659"/>
                          <a:pt x="17145" y="-4866"/>
                          <a:pt x="0" y="275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7" name="Freeform: Shape 3076">
                    <a:extLst>
                      <a:ext uri="{FF2B5EF4-FFF2-40B4-BE49-F238E27FC236}">
                        <a16:creationId xmlns:a16="http://schemas.microsoft.com/office/drawing/2014/main" id="{B7B25736-2F48-4FE6-A396-92C2CA27F166}"/>
                      </a:ext>
                    </a:extLst>
                  </p:cNvPr>
                  <p:cNvSpPr/>
                  <p:nvPr/>
                </p:nvSpPr>
                <p:spPr>
                  <a:xfrm>
                    <a:off x="9722504" y="3530255"/>
                    <a:ext cx="76390" cy="12611"/>
                  </a:xfrm>
                  <a:custGeom>
                    <a:avLst/>
                    <a:gdLst>
                      <a:gd name="connsiteX0" fmla="*/ 76200 w 76390"/>
                      <a:gd name="connsiteY0" fmla="*/ 12568 h 12611"/>
                      <a:gd name="connsiteX1" fmla="*/ 0 w 76390"/>
                      <a:gd name="connsiteY1" fmla="*/ 186 h 12611"/>
                      <a:gd name="connsiteX2" fmla="*/ 76200 w 76390"/>
                      <a:gd name="connsiteY2" fmla="*/ 12568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90" h="12611">
                        <a:moveTo>
                          <a:pt x="76200" y="12568"/>
                        </a:moveTo>
                        <a:cubicBezTo>
                          <a:pt x="79058" y="11616"/>
                          <a:pt x="49530" y="-1719"/>
                          <a:pt x="0" y="186"/>
                        </a:cubicBezTo>
                        <a:cubicBezTo>
                          <a:pt x="43815" y="-1719"/>
                          <a:pt x="73343" y="13521"/>
                          <a:pt x="76200" y="1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6" name="Graphic 7">
                  <a:extLst>
                    <a:ext uri="{FF2B5EF4-FFF2-40B4-BE49-F238E27FC236}">
                      <a16:creationId xmlns:a16="http://schemas.microsoft.com/office/drawing/2014/main" id="{F4690382-CD71-4F47-BE1A-909D4B2DC98B}"/>
                    </a:ext>
                  </a:extLst>
                </p:cNvPr>
                <p:cNvGrpSpPr/>
                <p:nvPr/>
              </p:nvGrpSpPr>
              <p:grpSpPr>
                <a:xfrm>
                  <a:off x="9735839" y="3492341"/>
                  <a:ext cx="60141" cy="37216"/>
                  <a:chOff x="9735839" y="3492341"/>
                  <a:chExt cx="60141" cy="37216"/>
                </a:xfrm>
              </p:grpSpPr>
              <p:sp>
                <p:nvSpPr>
                  <p:cNvPr id="3074" name="Freeform: Shape 3073">
                    <a:extLst>
                      <a:ext uri="{FF2B5EF4-FFF2-40B4-BE49-F238E27FC236}">
                        <a16:creationId xmlns:a16="http://schemas.microsoft.com/office/drawing/2014/main" id="{F737F64B-DBBE-40DE-9A88-751ED06978CD}"/>
                      </a:ext>
                    </a:extLst>
                  </p:cNvPr>
                  <p:cNvSpPr/>
                  <p:nvPr/>
                </p:nvSpPr>
                <p:spPr>
                  <a:xfrm>
                    <a:off x="9735839" y="3492341"/>
                    <a:ext cx="60141" cy="37216"/>
                  </a:xfrm>
                  <a:custGeom>
                    <a:avLst/>
                    <a:gdLst>
                      <a:gd name="connsiteX0" fmla="*/ 0 w 60141"/>
                      <a:gd name="connsiteY0" fmla="*/ 0 h 37216"/>
                      <a:gd name="connsiteX1" fmla="*/ 55245 w 60141"/>
                      <a:gd name="connsiteY1" fmla="*/ 37147 h 37216"/>
                      <a:gd name="connsiteX2" fmla="*/ 0 w 60141"/>
                      <a:gd name="connsiteY2" fmla="*/ 0 h 37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41" h="37216">
                        <a:moveTo>
                          <a:pt x="0" y="0"/>
                        </a:moveTo>
                        <a:cubicBezTo>
                          <a:pt x="29528" y="18097"/>
                          <a:pt x="33338" y="36195"/>
                          <a:pt x="55245" y="37147"/>
                        </a:cubicBezTo>
                        <a:cubicBezTo>
                          <a:pt x="78105" y="39052"/>
                          <a:pt x="14288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5" name="Freeform: Shape 3074">
                    <a:extLst>
                      <a:ext uri="{FF2B5EF4-FFF2-40B4-BE49-F238E27FC236}">
                        <a16:creationId xmlns:a16="http://schemas.microsoft.com/office/drawing/2014/main" id="{345AE7D7-372C-4735-AF90-EC9F8555D7EB}"/>
                      </a:ext>
                    </a:extLst>
                  </p:cNvPr>
                  <p:cNvSpPr/>
                  <p:nvPr/>
                </p:nvSpPr>
                <p:spPr>
                  <a:xfrm>
                    <a:off x="9738697" y="3493293"/>
                    <a:ext cx="50632" cy="35242"/>
                  </a:xfrm>
                  <a:custGeom>
                    <a:avLst/>
                    <a:gdLst>
                      <a:gd name="connsiteX0" fmla="*/ 50482 w 50632"/>
                      <a:gd name="connsiteY0" fmla="*/ 35242 h 35242"/>
                      <a:gd name="connsiteX1" fmla="*/ 0 w 50632"/>
                      <a:gd name="connsiteY1" fmla="*/ 0 h 35242"/>
                      <a:gd name="connsiteX2" fmla="*/ 50482 w 50632"/>
                      <a:gd name="connsiteY2" fmla="*/ 3524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32" h="35242">
                        <a:moveTo>
                          <a:pt x="50482" y="35242"/>
                        </a:moveTo>
                        <a:cubicBezTo>
                          <a:pt x="52388" y="35242"/>
                          <a:pt x="36195" y="16192"/>
                          <a:pt x="0" y="0"/>
                        </a:cubicBezTo>
                        <a:cubicBezTo>
                          <a:pt x="32385" y="14288"/>
                          <a:pt x="48578" y="35242"/>
                          <a:pt x="50482" y="352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7" name="Graphic 7">
                  <a:extLst>
                    <a:ext uri="{FF2B5EF4-FFF2-40B4-BE49-F238E27FC236}">
                      <a16:creationId xmlns:a16="http://schemas.microsoft.com/office/drawing/2014/main" id="{A75D4627-0309-48FD-9549-4769CA609F14}"/>
                    </a:ext>
                  </a:extLst>
                </p:cNvPr>
                <p:cNvGrpSpPr/>
                <p:nvPr/>
              </p:nvGrpSpPr>
              <p:grpSpPr>
                <a:xfrm>
                  <a:off x="9725362" y="3540300"/>
                  <a:ext cx="81386" cy="14488"/>
                  <a:chOff x="9725362" y="3540300"/>
                  <a:chExt cx="81386" cy="14488"/>
                </a:xfrm>
              </p:grpSpPr>
              <p:sp>
                <p:nvSpPr>
                  <p:cNvPr id="3072" name="Freeform: Shape 3071">
                    <a:extLst>
                      <a:ext uri="{FF2B5EF4-FFF2-40B4-BE49-F238E27FC236}">
                        <a16:creationId xmlns:a16="http://schemas.microsoft.com/office/drawing/2014/main" id="{79B51509-161F-4F6F-9E0C-EDF110C06C83}"/>
                      </a:ext>
                    </a:extLst>
                  </p:cNvPr>
                  <p:cNvSpPr/>
                  <p:nvPr/>
                </p:nvSpPr>
                <p:spPr>
                  <a:xfrm>
                    <a:off x="9725362" y="3540300"/>
                    <a:ext cx="81386" cy="14488"/>
                  </a:xfrm>
                  <a:custGeom>
                    <a:avLst/>
                    <a:gdLst>
                      <a:gd name="connsiteX0" fmla="*/ 0 w 81386"/>
                      <a:gd name="connsiteY0" fmla="*/ 12048 h 14488"/>
                      <a:gd name="connsiteX1" fmla="*/ 78105 w 81386"/>
                      <a:gd name="connsiteY1" fmla="*/ 7286 h 14488"/>
                      <a:gd name="connsiteX2" fmla="*/ 0 w 813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386" h="14488">
                        <a:moveTo>
                          <a:pt x="0" y="12048"/>
                        </a:moveTo>
                        <a:cubicBezTo>
                          <a:pt x="40005" y="8238"/>
                          <a:pt x="56197" y="22526"/>
                          <a:pt x="78105" y="7286"/>
                        </a:cubicBezTo>
                        <a:cubicBezTo>
                          <a:pt x="99060" y="-7002"/>
                          <a:pt x="13335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3" name="Freeform: Shape 3072">
                    <a:extLst>
                      <a:ext uri="{FF2B5EF4-FFF2-40B4-BE49-F238E27FC236}">
                        <a16:creationId xmlns:a16="http://schemas.microsoft.com/office/drawing/2014/main" id="{3D5AE833-6DDB-4744-B479-F11EE42BEFE5}"/>
                      </a:ext>
                    </a:extLst>
                  </p:cNvPr>
                  <p:cNvSpPr/>
                  <p:nvPr/>
                </p:nvSpPr>
                <p:spPr>
                  <a:xfrm>
                    <a:off x="9728219" y="3544312"/>
                    <a:ext cx="72479" cy="6130"/>
                  </a:xfrm>
                  <a:custGeom>
                    <a:avLst/>
                    <a:gdLst>
                      <a:gd name="connsiteX0" fmla="*/ 72390 w 72479"/>
                      <a:gd name="connsiteY0" fmla="*/ 3273 h 6130"/>
                      <a:gd name="connsiteX1" fmla="*/ 0 w 72479"/>
                      <a:gd name="connsiteY1" fmla="*/ 6131 h 6130"/>
                      <a:gd name="connsiteX2" fmla="*/ 72390 w 7247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479" h="6130">
                        <a:moveTo>
                          <a:pt x="72390" y="3273"/>
                        </a:moveTo>
                        <a:cubicBezTo>
                          <a:pt x="74295" y="1368"/>
                          <a:pt x="45720" y="-4347"/>
                          <a:pt x="0" y="6131"/>
                        </a:cubicBezTo>
                        <a:cubicBezTo>
                          <a:pt x="40005" y="-3394"/>
                          <a:pt x="70485" y="5178"/>
                          <a:pt x="72390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8" name="Graphic 7">
                  <a:extLst>
                    <a:ext uri="{FF2B5EF4-FFF2-40B4-BE49-F238E27FC236}">
                      <a16:creationId xmlns:a16="http://schemas.microsoft.com/office/drawing/2014/main" id="{4086636E-98DC-4B3B-80EB-5B9AF0A80B8E}"/>
                    </a:ext>
                  </a:extLst>
                </p:cNvPr>
                <p:cNvGrpSpPr/>
                <p:nvPr/>
              </p:nvGrpSpPr>
              <p:grpSpPr>
                <a:xfrm>
                  <a:off x="9749174" y="3529865"/>
                  <a:ext cx="63794" cy="52963"/>
                  <a:chOff x="9749174" y="3529865"/>
                  <a:chExt cx="63794" cy="52963"/>
                </a:xfrm>
              </p:grpSpPr>
              <p:sp>
                <p:nvSpPr>
                  <p:cNvPr id="3070" name="Freeform: Shape 3069">
                    <a:extLst>
                      <a:ext uri="{FF2B5EF4-FFF2-40B4-BE49-F238E27FC236}">
                        <a16:creationId xmlns:a16="http://schemas.microsoft.com/office/drawing/2014/main" id="{C1278C01-9CFB-4C8C-95DF-D09FA3BF4BA6}"/>
                      </a:ext>
                    </a:extLst>
                  </p:cNvPr>
                  <p:cNvSpPr/>
                  <p:nvPr/>
                </p:nvSpPr>
                <p:spPr>
                  <a:xfrm>
                    <a:off x="9749174" y="3529865"/>
                    <a:ext cx="63794" cy="52963"/>
                  </a:xfrm>
                  <a:custGeom>
                    <a:avLst/>
                    <a:gdLst>
                      <a:gd name="connsiteX0" fmla="*/ 0 w 63794"/>
                      <a:gd name="connsiteY0" fmla="*/ 52963 h 52963"/>
                      <a:gd name="connsiteX1" fmla="*/ 62865 w 63794"/>
                      <a:gd name="connsiteY1" fmla="*/ 6291 h 52963"/>
                      <a:gd name="connsiteX2" fmla="*/ 0 w 63794"/>
                      <a:gd name="connsiteY2" fmla="*/ 52963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94" h="52963">
                        <a:moveTo>
                          <a:pt x="0" y="52963"/>
                        </a:moveTo>
                        <a:cubicBezTo>
                          <a:pt x="31432" y="28198"/>
                          <a:pt x="52388" y="30103"/>
                          <a:pt x="62865" y="6291"/>
                        </a:cubicBezTo>
                        <a:cubicBezTo>
                          <a:pt x="72390" y="-18474"/>
                          <a:pt x="5715" y="36771"/>
                          <a:pt x="0" y="529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1" name="Freeform: Shape 3070">
                    <a:extLst>
                      <a:ext uri="{FF2B5EF4-FFF2-40B4-BE49-F238E27FC236}">
                        <a16:creationId xmlns:a16="http://schemas.microsoft.com/office/drawing/2014/main" id="{98298C48-4577-4187-83D2-E5093C782233}"/>
                      </a:ext>
                    </a:extLst>
                  </p:cNvPr>
                  <p:cNvSpPr/>
                  <p:nvPr/>
                </p:nvSpPr>
                <p:spPr>
                  <a:xfrm>
                    <a:off x="9752032" y="3536893"/>
                    <a:ext cx="58126" cy="42125"/>
                  </a:xfrm>
                  <a:custGeom>
                    <a:avLst/>
                    <a:gdLst>
                      <a:gd name="connsiteX0" fmla="*/ 58103 w 58126"/>
                      <a:gd name="connsiteY0" fmla="*/ 215 h 42125"/>
                      <a:gd name="connsiteX1" fmla="*/ 0 w 58126"/>
                      <a:gd name="connsiteY1" fmla="*/ 42125 h 42125"/>
                      <a:gd name="connsiteX2" fmla="*/ 58103 w 58126"/>
                      <a:gd name="connsiteY2" fmla="*/ 215 h 42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42125">
                        <a:moveTo>
                          <a:pt x="58103" y="215"/>
                        </a:moveTo>
                        <a:cubicBezTo>
                          <a:pt x="59055" y="-1690"/>
                          <a:pt x="31432" y="8788"/>
                          <a:pt x="0" y="42125"/>
                        </a:cubicBezTo>
                        <a:cubicBezTo>
                          <a:pt x="27622" y="12598"/>
                          <a:pt x="57150" y="3073"/>
                          <a:pt x="58103" y="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9" name="Graphic 7">
                  <a:extLst>
                    <a:ext uri="{FF2B5EF4-FFF2-40B4-BE49-F238E27FC236}">
                      <a16:creationId xmlns:a16="http://schemas.microsoft.com/office/drawing/2014/main" id="{839A4EE6-B7EB-4C67-A01F-E03DE01D8D10}"/>
                    </a:ext>
                  </a:extLst>
                </p:cNvPr>
                <p:cNvGrpSpPr/>
                <p:nvPr/>
              </p:nvGrpSpPr>
              <p:grpSpPr>
                <a:xfrm>
                  <a:off x="9803271" y="3484721"/>
                  <a:ext cx="73538" cy="45776"/>
                  <a:chOff x="9803271" y="3484721"/>
                  <a:chExt cx="73538" cy="45776"/>
                </a:xfrm>
              </p:grpSpPr>
              <p:sp>
                <p:nvSpPr>
                  <p:cNvPr id="3068" name="Freeform: Shape 3067">
                    <a:extLst>
                      <a:ext uri="{FF2B5EF4-FFF2-40B4-BE49-F238E27FC236}">
                        <a16:creationId xmlns:a16="http://schemas.microsoft.com/office/drawing/2014/main" id="{152E33F3-1173-48FE-B223-71A4562399AF}"/>
                      </a:ext>
                    </a:extLst>
                  </p:cNvPr>
                  <p:cNvSpPr/>
                  <p:nvPr/>
                </p:nvSpPr>
                <p:spPr>
                  <a:xfrm>
                    <a:off x="9803271" y="3484721"/>
                    <a:ext cx="73538" cy="45776"/>
                  </a:xfrm>
                  <a:custGeom>
                    <a:avLst/>
                    <a:gdLst>
                      <a:gd name="connsiteX0" fmla="*/ 73538 w 73538"/>
                      <a:gd name="connsiteY0" fmla="*/ 0 h 45776"/>
                      <a:gd name="connsiteX1" fmla="*/ 5911 w 73538"/>
                      <a:gd name="connsiteY1" fmla="*/ 45720 h 45776"/>
                      <a:gd name="connsiteX2" fmla="*/ 73538 w 73538"/>
                      <a:gd name="connsiteY2" fmla="*/ 0 h 45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538" h="45776">
                        <a:moveTo>
                          <a:pt x="73538" y="0"/>
                        </a:moveTo>
                        <a:cubicBezTo>
                          <a:pt x="37343" y="22860"/>
                          <a:pt x="33533" y="43815"/>
                          <a:pt x="5911" y="45720"/>
                        </a:cubicBezTo>
                        <a:cubicBezTo>
                          <a:pt x="-21712" y="47625"/>
                          <a:pt x="55441" y="952"/>
                          <a:pt x="735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9" name="Freeform: Shape 3068">
                    <a:extLst>
                      <a:ext uri="{FF2B5EF4-FFF2-40B4-BE49-F238E27FC236}">
                        <a16:creationId xmlns:a16="http://schemas.microsoft.com/office/drawing/2014/main" id="{BC7BAF9E-C161-4D77-ACFA-C2CE32813998}"/>
                      </a:ext>
                    </a:extLst>
                  </p:cNvPr>
                  <p:cNvSpPr/>
                  <p:nvPr/>
                </p:nvSpPr>
                <p:spPr>
                  <a:xfrm>
                    <a:off x="9810819" y="3485673"/>
                    <a:ext cx="62179" cy="42862"/>
                  </a:xfrm>
                  <a:custGeom>
                    <a:avLst/>
                    <a:gdLst>
                      <a:gd name="connsiteX0" fmla="*/ 267 w 62179"/>
                      <a:gd name="connsiteY0" fmla="*/ 42863 h 42862"/>
                      <a:gd name="connsiteX1" fmla="*/ 62180 w 62179"/>
                      <a:gd name="connsiteY1" fmla="*/ 0 h 42862"/>
                      <a:gd name="connsiteX2" fmla="*/ 267 w 62179"/>
                      <a:gd name="connsiteY2" fmla="*/ 42863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79" h="42862">
                        <a:moveTo>
                          <a:pt x="267" y="42863"/>
                        </a:moveTo>
                        <a:cubicBezTo>
                          <a:pt x="-2590" y="42863"/>
                          <a:pt x="17412" y="19050"/>
                          <a:pt x="62180" y="0"/>
                        </a:cubicBezTo>
                        <a:cubicBezTo>
                          <a:pt x="22175" y="17145"/>
                          <a:pt x="3125" y="42863"/>
                          <a:pt x="267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0" name="Graphic 7">
                  <a:extLst>
                    <a:ext uri="{FF2B5EF4-FFF2-40B4-BE49-F238E27FC236}">
                      <a16:creationId xmlns:a16="http://schemas.microsoft.com/office/drawing/2014/main" id="{44552EFA-A784-460B-B57E-7A761E6307A0}"/>
                    </a:ext>
                  </a:extLst>
                </p:cNvPr>
                <p:cNvGrpSpPr/>
                <p:nvPr/>
              </p:nvGrpSpPr>
              <p:grpSpPr>
                <a:xfrm>
                  <a:off x="9791439" y="3540401"/>
                  <a:ext cx="62509" cy="28139"/>
                  <a:chOff x="9791439" y="3540401"/>
                  <a:chExt cx="62509" cy="28139"/>
                </a:xfrm>
              </p:grpSpPr>
              <p:sp>
                <p:nvSpPr>
                  <p:cNvPr id="3066" name="Freeform: Shape 3065">
                    <a:extLst>
                      <a:ext uri="{FF2B5EF4-FFF2-40B4-BE49-F238E27FC236}">
                        <a16:creationId xmlns:a16="http://schemas.microsoft.com/office/drawing/2014/main" id="{4B8D8C7B-E342-4A20-A223-0756A8D43917}"/>
                      </a:ext>
                    </a:extLst>
                  </p:cNvPr>
                  <p:cNvSpPr/>
                  <p:nvPr/>
                </p:nvSpPr>
                <p:spPr>
                  <a:xfrm>
                    <a:off x="9791439" y="3540401"/>
                    <a:ext cx="62509" cy="28139"/>
                  </a:xfrm>
                  <a:custGeom>
                    <a:avLst/>
                    <a:gdLst>
                      <a:gd name="connsiteX0" fmla="*/ 62510 w 62509"/>
                      <a:gd name="connsiteY0" fmla="*/ 28140 h 28139"/>
                      <a:gd name="connsiteX1" fmla="*/ 2502 w 62509"/>
                      <a:gd name="connsiteY1" fmla="*/ 3375 h 28139"/>
                      <a:gd name="connsiteX2" fmla="*/ 62510 w 6250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09" h="28139">
                        <a:moveTo>
                          <a:pt x="62510" y="28140"/>
                        </a:moveTo>
                        <a:cubicBezTo>
                          <a:pt x="51080" y="15757"/>
                          <a:pt x="17742" y="-9008"/>
                          <a:pt x="2502" y="3375"/>
                        </a:cubicBezTo>
                        <a:cubicBezTo>
                          <a:pt x="-10833" y="14805"/>
                          <a:pt x="32030" y="11947"/>
                          <a:pt x="6251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7" name="Freeform: Shape 3066">
                    <a:extLst>
                      <a:ext uri="{FF2B5EF4-FFF2-40B4-BE49-F238E27FC236}">
                        <a16:creationId xmlns:a16="http://schemas.microsoft.com/office/drawing/2014/main" id="{14A870C3-FFE6-4286-9608-5FCA4A54C3AF}"/>
                      </a:ext>
                    </a:extLst>
                  </p:cNvPr>
                  <p:cNvSpPr/>
                  <p:nvPr/>
                </p:nvSpPr>
                <p:spPr>
                  <a:xfrm>
                    <a:off x="9795823" y="3544441"/>
                    <a:ext cx="58126" cy="24099"/>
                  </a:xfrm>
                  <a:custGeom>
                    <a:avLst/>
                    <a:gdLst>
                      <a:gd name="connsiteX0" fmla="*/ 24 w 58126"/>
                      <a:gd name="connsiteY0" fmla="*/ 287 h 24099"/>
                      <a:gd name="connsiteX1" fmla="*/ 58126 w 58126"/>
                      <a:gd name="connsiteY1" fmla="*/ 24099 h 24099"/>
                      <a:gd name="connsiteX2" fmla="*/ 24 w 58126"/>
                      <a:gd name="connsiteY2" fmla="*/ 287 h 24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24099">
                        <a:moveTo>
                          <a:pt x="24" y="287"/>
                        </a:moveTo>
                        <a:cubicBezTo>
                          <a:pt x="-929" y="1239"/>
                          <a:pt x="26694" y="-666"/>
                          <a:pt x="58126" y="24099"/>
                        </a:cubicBezTo>
                        <a:cubicBezTo>
                          <a:pt x="24789" y="-666"/>
                          <a:pt x="976" y="-666"/>
                          <a:pt x="24" y="28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1" name="Graphic 7">
                  <a:extLst>
                    <a:ext uri="{FF2B5EF4-FFF2-40B4-BE49-F238E27FC236}">
                      <a16:creationId xmlns:a16="http://schemas.microsoft.com/office/drawing/2014/main" id="{62CE36D0-639A-4FB1-855A-9ED91120D670}"/>
                    </a:ext>
                  </a:extLst>
                </p:cNvPr>
                <p:cNvGrpSpPr/>
                <p:nvPr/>
              </p:nvGrpSpPr>
              <p:grpSpPr>
                <a:xfrm>
                  <a:off x="9792132" y="3536649"/>
                  <a:ext cx="84677" cy="15435"/>
                  <a:chOff x="9792132" y="3536649"/>
                  <a:chExt cx="84677" cy="15435"/>
                </a:xfrm>
              </p:grpSpPr>
              <p:sp>
                <p:nvSpPr>
                  <p:cNvPr id="3064" name="Freeform: Shape 3063">
                    <a:extLst>
                      <a:ext uri="{FF2B5EF4-FFF2-40B4-BE49-F238E27FC236}">
                        <a16:creationId xmlns:a16="http://schemas.microsoft.com/office/drawing/2014/main" id="{B5791E3C-98FD-4A5D-99C8-473CC0E677E6}"/>
                      </a:ext>
                    </a:extLst>
                  </p:cNvPr>
                  <p:cNvSpPr/>
                  <p:nvPr/>
                </p:nvSpPr>
                <p:spPr>
                  <a:xfrm>
                    <a:off x="9792132" y="3536649"/>
                    <a:ext cx="84677" cy="15435"/>
                  </a:xfrm>
                  <a:custGeom>
                    <a:avLst/>
                    <a:gdLst>
                      <a:gd name="connsiteX0" fmla="*/ 84677 w 84677"/>
                      <a:gd name="connsiteY0" fmla="*/ 14747 h 15435"/>
                      <a:gd name="connsiteX1" fmla="*/ 3715 w 84677"/>
                      <a:gd name="connsiteY1" fmla="*/ 7127 h 15435"/>
                      <a:gd name="connsiteX2" fmla="*/ 84677 w 84677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4677" h="15435">
                        <a:moveTo>
                          <a:pt x="84677" y="14747"/>
                        </a:moveTo>
                        <a:cubicBezTo>
                          <a:pt x="42767" y="9984"/>
                          <a:pt x="25622" y="23319"/>
                          <a:pt x="3715" y="7127"/>
                        </a:cubicBezTo>
                        <a:cubicBezTo>
                          <a:pt x="-19145" y="-8113"/>
                          <a:pt x="70390" y="4269"/>
                          <a:pt x="84677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5" name="Freeform: Shape 3064">
                    <a:extLst>
                      <a:ext uri="{FF2B5EF4-FFF2-40B4-BE49-F238E27FC236}">
                        <a16:creationId xmlns:a16="http://schemas.microsoft.com/office/drawing/2014/main" id="{84648B84-DF51-444D-8E21-F784F23A4EF5}"/>
                      </a:ext>
                    </a:extLst>
                  </p:cNvPr>
                  <p:cNvSpPr/>
                  <p:nvPr/>
                </p:nvSpPr>
                <p:spPr>
                  <a:xfrm>
                    <a:off x="9797667" y="3542222"/>
                    <a:ext cx="75332" cy="8221"/>
                  </a:xfrm>
                  <a:custGeom>
                    <a:avLst/>
                    <a:gdLst>
                      <a:gd name="connsiteX0" fmla="*/ 84 w 75332"/>
                      <a:gd name="connsiteY0" fmla="*/ 2506 h 8221"/>
                      <a:gd name="connsiteX1" fmla="*/ 75332 w 75332"/>
                      <a:gd name="connsiteY1" fmla="*/ 8221 h 8221"/>
                      <a:gd name="connsiteX2" fmla="*/ 84 w 75332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332" h="8221">
                        <a:moveTo>
                          <a:pt x="84" y="2506"/>
                        </a:moveTo>
                        <a:cubicBezTo>
                          <a:pt x="-1820" y="601"/>
                          <a:pt x="28659" y="-4161"/>
                          <a:pt x="75332" y="8221"/>
                        </a:cubicBezTo>
                        <a:cubicBezTo>
                          <a:pt x="33422" y="-4161"/>
                          <a:pt x="1990" y="4411"/>
                          <a:pt x="84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2" name="Graphic 7">
                  <a:extLst>
                    <a:ext uri="{FF2B5EF4-FFF2-40B4-BE49-F238E27FC236}">
                      <a16:creationId xmlns:a16="http://schemas.microsoft.com/office/drawing/2014/main" id="{8172802B-AC45-4B51-A2B8-0CF867BC339C}"/>
                    </a:ext>
                  </a:extLst>
                </p:cNvPr>
                <p:cNvGrpSpPr/>
                <p:nvPr/>
              </p:nvGrpSpPr>
              <p:grpSpPr>
                <a:xfrm>
                  <a:off x="9797434" y="3453288"/>
                  <a:ext cx="16719" cy="79017"/>
                  <a:chOff x="9797434" y="3453288"/>
                  <a:chExt cx="16719" cy="79017"/>
                </a:xfrm>
              </p:grpSpPr>
              <p:sp>
                <p:nvSpPr>
                  <p:cNvPr id="3062" name="Freeform: Shape 3061">
                    <a:extLst>
                      <a:ext uri="{FF2B5EF4-FFF2-40B4-BE49-F238E27FC236}">
                        <a16:creationId xmlns:a16="http://schemas.microsoft.com/office/drawing/2014/main" id="{0BD427EB-7178-459A-A013-8975A655EFD5}"/>
                      </a:ext>
                    </a:extLst>
                  </p:cNvPr>
                  <p:cNvSpPr/>
                  <p:nvPr/>
                </p:nvSpPr>
                <p:spPr>
                  <a:xfrm>
                    <a:off x="9797434" y="3453288"/>
                    <a:ext cx="16719" cy="79017"/>
                  </a:xfrm>
                  <a:custGeom>
                    <a:avLst/>
                    <a:gdLst>
                      <a:gd name="connsiteX0" fmla="*/ 16510 w 16719"/>
                      <a:gd name="connsiteY0" fmla="*/ 0 h 79017"/>
                      <a:gd name="connsiteX1" fmla="*/ 7938 w 16719"/>
                      <a:gd name="connsiteY1" fmla="*/ 77153 h 79017"/>
                      <a:gd name="connsiteX2" fmla="*/ 16510 w 16719"/>
                      <a:gd name="connsiteY2" fmla="*/ 0 h 79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19" h="79017">
                        <a:moveTo>
                          <a:pt x="16510" y="0"/>
                        </a:moveTo>
                        <a:cubicBezTo>
                          <a:pt x="10795" y="39053"/>
                          <a:pt x="25083" y="61913"/>
                          <a:pt x="7938" y="77153"/>
                        </a:cubicBezTo>
                        <a:cubicBezTo>
                          <a:pt x="-9208" y="92392"/>
                          <a:pt x="5080" y="9525"/>
                          <a:pt x="1651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3" name="Freeform: Shape 3062">
                    <a:extLst>
                      <a:ext uri="{FF2B5EF4-FFF2-40B4-BE49-F238E27FC236}">
                        <a16:creationId xmlns:a16="http://schemas.microsoft.com/office/drawing/2014/main" id="{13A01AF8-0C1D-429A-AFF3-99FA52C2D1E5}"/>
                      </a:ext>
                    </a:extLst>
                  </p:cNvPr>
                  <p:cNvSpPr/>
                  <p:nvPr/>
                </p:nvSpPr>
                <p:spPr>
                  <a:xfrm>
                    <a:off x="9802967" y="3456146"/>
                    <a:ext cx="9071" cy="71515"/>
                  </a:xfrm>
                  <a:custGeom>
                    <a:avLst/>
                    <a:gdLst>
                      <a:gd name="connsiteX0" fmla="*/ 2404 w 9071"/>
                      <a:gd name="connsiteY0" fmla="*/ 71438 h 71515"/>
                      <a:gd name="connsiteX1" fmla="*/ 9072 w 9071"/>
                      <a:gd name="connsiteY1" fmla="*/ 0 h 71515"/>
                      <a:gd name="connsiteX2" fmla="*/ 2404 w 9071"/>
                      <a:gd name="connsiteY2" fmla="*/ 71438 h 71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1515">
                        <a:moveTo>
                          <a:pt x="2404" y="71438"/>
                        </a:moveTo>
                        <a:cubicBezTo>
                          <a:pt x="499" y="73342"/>
                          <a:pt x="-4263" y="40005"/>
                          <a:pt x="9072" y="0"/>
                        </a:cubicBezTo>
                        <a:cubicBezTo>
                          <a:pt x="-3311" y="36195"/>
                          <a:pt x="4309" y="70485"/>
                          <a:pt x="2404" y="714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3" name="Graphic 7">
                  <a:extLst>
                    <a:ext uri="{FF2B5EF4-FFF2-40B4-BE49-F238E27FC236}">
                      <a16:creationId xmlns:a16="http://schemas.microsoft.com/office/drawing/2014/main" id="{A00FAFB0-7B80-46F8-945D-19A4BC791D39}"/>
                    </a:ext>
                  </a:extLst>
                </p:cNvPr>
                <p:cNvGrpSpPr/>
                <p:nvPr/>
              </p:nvGrpSpPr>
              <p:grpSpPr>
                <a:xfrm>
                  <a:off x="9739649" y="3447573"/>
                  <a:ext cx="66979" cy="95060"/>
                  <a:chOff x="9739649" y="3447573"/>
                  <a:chExt cx="66979" cy="95060"/>
                </a:xfrm>
              </p:grpSpPr>
              <p:sp>
                <p:nvSpPr>
                  <p:cNvPr id="3060" name="Freeform: Shape 3059">
                    <a:extLst>
                      <a:ext uri="{FF2B5EF4-FFF2-40B4-BE49-F238E27FC236}">
                        <a16:creationId xmlns:a16="http://schemas.microsoft.com/office/drawing/2014/main" id="{8B5CD159-F623-4F50-A1D8-0DB0E7CCAE42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66979" cy="95060"/>
                  </a:xfrm>
                  <a:custGeom>
                    <a:avLst/>
                    <a:gdLst>
                      <a:gd name="connsiteX0" fmla="*/ 0 w 66979"/>
                      <a:gd name="connsiteY0" fmla="*/ 0 h 95060"/>
                      <a:gd name="connsiteX1" fmla="*/ 60960 w 66979"/>
                      <a:gd name="connsiteY1" fmla="*/ 94298 h 95060"/>
                      <a:gd name="connsiteX2" fmla="*/ 0 w 66979"/>
                      <a:gd name="connsiteY2" fmla="*/ 0 h 95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979" h="95060">
                        <a:moveTo>
                          <a:pt x="0" y="0"/>
                        </a:moveTo>
                        <a:cubicBezTo>
                          <a:pt x="33338" y="37148"/>
                          <a:pt x="40957" y="102870"/>
                          <a:pt x="60960" y="94298"/>
                        </a:cubicBezTo>
                        <a:cubicBezTo>
                          <a:pt x="82867" y="76200"/>
                          <a:pt x="40957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1" name="Freeform: Shape 3060">
                    <a:extLst>
                      <a:ext uri="{FF2B5EF4-FFF2-40B4-BE49-F238E27FC236}">
                        <a16:creationId xmlns:a16="http://schemas.microsoft.com/office/drawing/2014/main" id="{20C20D11-C58A-45D5-85AF-B381EAE5EC3B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59278" cy="91449"/>
                  </a:xfrm>
                  <a:custGeom>
                    <a:avLst/>
                    <a:gdLst>
                      <a:gd name="connsiteX0" fmla="*/ 59055 w 59278"/>
                      <a:gd name="connsiteY0" fmla="*/ 91440 h 91449"/>
                      <a:gd name="connsiteX1" fmla="*/ 0 w 59278"/>
                      <a:gd name="connsiteY1" fmla="*/ 0 h 91449"/>
                      <a:gd name="connsiteX2" fmla="*/ 59055 w 59278"/>
                      <a:gd name="connsiteY2" fmla="*/ 91440 h 9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278" h="91449">
                        <a:moveTo>
                          <a:pt x="59055" y="91440"/>
                        </a:moveTo>
                        <a:cubicBezTo>
                          <a:pt x="61913" y="90488"/>
                          <a:pt x="37147" y="15240"/>
                          <a:pt x="0" y="0"/>
                        </a:cubicBezTo>
                        <a:cubicBezTo>
                          <a:pt x="40005" y="21908"/>
                          <a:pt x="56197" y="92393"/>
                          <a:pt x="59055" y="914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aphic 7">
                  <a:extLst>
                    <a:ext uri="{FF2B5EF4-FFF2-40B4-BE49-F238E27FC236}">
                      <a16:creationId xmlns:a16="http://schemas.microsoft.com/office/drawing/2014/main" id="{9F8D69B6-109B-47C3-A0D2-BE81A3E01F95}"/>
                    </a:ext>
                  </a:extLst>
                </p:cNvPr>
                <p:cNvGrpSpPr/>
                <p:nvPr/>
              </p:nvGrpSpPr>
              <p:grpSpPr>
                <a:xfrm>
                  <a:off x="9799062" y="3511736"/>
                  <a:ext cx="96797" cy="35403"/>
                  <a:chOff x="9799062" y="3511736"/>
                  <a:chExt cx="96797" cy="35403"/>
                </a:xfrm>
              </p:grpSpPr>
              <p:sp>
                <p:nvSpPr>
                  <p:cNvPr id="3058" name="Freeform: Shape 3057">
                    <a:extLst>
                      <a:ext uri="{FF2B5EF4-FFF2-40B4-BE49-F238E27FC236}">
                        <a16:creationId xmlns:a16="http://schemas.microsoft.com/office/drawing/2014/main" id="{AD5780E4-67EC-4D54-8840-5D6329A24AEE}"/>
                      </a:ext>
                    </a:extLst>
                  </p:cNvPr>
                  <p:cNvSpPr/>
                  <p:nvPr/>
                </p:nvSpPr>
                <p:spPr>
                  <a:xfrm>
                    <a:off x="9799062" y="3511736"/>
                    <a:ext cx="96797" cy="35403"/>
                  </a:xfrm>
                  <a:custGeom>
                    <a:avLst/>
                    <a:gdLst>
                      <a:gd name="connsiteX0" fmla="*/ 96797 w 96797"/>
                      <a:gd name="connsiteY0" fmla="*/ 2512 h 35403"/>
                      <a:gd name="connsiteX1" fmla="*/ 595 w 96797"/>
                      <a:gd name="connsiteY1" fmla="*/ 27277 h 35403"/>
                      <a:gd name="connsiteX2" fmla="*/ 96797 w 96797"/>
                      <a:gd name="connsiteY2" fmla="*/ 2512 h 35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797" h="35403">
                        <a:moveTo>
                          <a:pt x="96797" y="2512"/>
                        </a:moveTo>
                        <a:cubicBezTo>
                          <a:pt x="71080" y="-2251"/>
                          <a:pt x="9167" y="-3203"/>
                          <a:pt x="595" y="27277"/>
                        </a:cubicBezTo>
                        <a:cubicBezTo>
                          <a:pt x="-6073" y="52994"/>
                          <a:pt x="44410" y="10132"/>
                          <a:pt x="96797" y="25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9" name="Freeform: Shape 3058">
                    <a:extLst>
                      <a:ext uri="{FF2B5EF4-FFF2-40B4-BE49-F238E27FC236}">
                        <a16:creationId xmlns:a16="http://schemas.microsoft.com/office/drawing/2014/main" id="{F220F4D4-3A22-4A19-9ABA-8F6C919D75DC}"/>
                      </a:ext>
                    </a:extLst>
                  </p:cNvPr>
                  <p:cNvSpPr/>
                  <p:nvPr/>
                </p:nvSpPr>
                <p:spPr>
                  <a:xfrm>
                    <a:off x="9802514" y="3514053"/>
                    <a:ext cx="93345" cy="24202"/>
                  </a:xfrm>
                  <a:custGeom>
                    <a:avLst/>
                    <a:gdLst>
                      <a:gd name="connsiteX0" fmla="*/ 0 w 93345"/>
                      <a:gd name="connsiteY0" fmla="*/ 24008 h 24202"/>
                      <a:gd name="connsiteX1" fmla="*/ 93345 w 93345"/>
                      <a:gd name="connsiteY1" fmla="*/ 195 h 24202"/>
                      <a:gd name="connsiteX2" fmla="*/ 0 w 93345"/>
                      <a:gd name="connsiteY2" fmla="*/ 24008 h 2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345" h="24202">
                        <a:moveTo>
                          <a:pt x="0" y="24008"/>
                        </a:moveTo>
                        <a:cubicBezTo>
                          <a:pt x="0" y="26865"/>
                          <a:pt x="32385" y="-2662"/>
                          <a:pt x="93345" y="195"/>
                        </a:cubicBezTo>
                        <a:cubicBezTo>
                          <a:pt x="30480" y="-757"/>
                          <a:pt x="0" y="22103"/>
                          <a:pt x="0" y="240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5" name="Graphic 7">
                  <a:extLst>
                    <a:ext uri="{FF2B5EF4-FFF2-40B4-BE49-F238E27FC236}">
                      <a16:creationId xmlns:a16="http://schemas.microsoft.com/office/drawing/2014/main" id="{1CDF8798-ECEB-4988-B998-634D6A0B23C1}"/>
                    </a:ext>
                  </a:extLst>
                </p:cNvPr>
                <p:cNvGrpSpPr/>
                <p:nvPr/>
              </p:nvGrpSpPr>
              <p:grpSpPr>
                <a:xfrm>
                  <a:off x="9703454" y="3508904"/>
                  <a:ext cx="99134" cy="38920"/>
                  <a:chOff x="9703454" y="3508904"/>
                  <a:chExt cx="99134" cy="38920"/>
                </a:xfrm>
              </p:grpSpPr>
              <p:sp>
                <p:nvSpPr>
                  <p:cNvPr id="3056" name="Freeform: Shape 3055">
                    <a:extLst>
                      <a:ext uri="{FF2B5EF4-FFF2-40B4-BE49-F238E27FC236}">
                        <a16:creationId xmlns:a16="http://schemas.microsoft.com/office/drawing/2014/main" id="{59870208-FD4D-40F5-9288-2B6E621EDC6B}"/>
                      </a:ext>
                    </a:extLst>
                  </p:cNvPr>
                  <p:cNvSpPr/>
                  <p:nvPr/>
                </p:nvSpPr>
                <p:spPr>
                  <a:xfrm>
                    <a:off x="9703454" y="3508904"/>
                    <a:ext cx="99134" cy="38920"/>
                  </a:xfrm>
                  <a:custGeom>
                    <a:avLst/>
                    <a:gdLst>
                      <a:gd name="connsiteX0" fmla="*/ 0 w 99134"/>
                      <a:gd name="connsiteY0" fmla="*/ 2487 h 38920"/>
                      <a:gd name="connsiteX1" fmla="*/ 94297 w 99134"/>
                      <a:gd name="connsiteY1" fmla="*/ 28204 h 38920"/>
                      <a:gd name="connsiteX2" fmla="*/ 0 w 99134"/>
                      <a:gd name="connsiteY2" fmla="*/ 2487 h 38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134" h="38920">
                        <a:moveTo>
                          <a:pt x="0" y="2487"/>
                        </a:moveTo>
                        <a:cubicBezTo>
                          <a:pt x="18097" y="-2276"/>
                          <a:pt x="72390" y="-3228"/>
                          <a:pt x="94297" y="28204"/>
                        </a:cubicBezTo>
                        <a:cubicBezTo>
                          <a:pt x="116205" y="58684"/>
                          <a:pt x="60008" y="15822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7" name="Freeform: Shape 3056">
                    <a:extLst>
                      <a:ext uri="{FF2B5EF4-FFF2-40B4-BE49-F238E27FC236}">
                        <a16:creationId xmlns:a16="http://schemas.microsoft.com/office/drawing/2014/main" id="{1F952CA5-160C-48D4-BAAE-B5B28577F843}"/>
                      </a:ext>
                    </a:extLst>
                  </p:cNvPr>
                  <p:cNvSpPr/>
                  <p:nvPr/>
                </p:nvSpPr>
                <p:spPr>
                  <a:xfrm>
                    <a:off x="9708216" y="3512343"/>
                    <a:ext cx="88699" cy="26925"/>
                  </a:xfrm>
                  <a:custGeom>
                    <a:avLst/>
                    <a:gdLst>
                      <a:gd name="connsiteX0" fmla="*/ 88583 w 88699"/>
                      <a:gd name="connsiteY0" fmla="*/ 26670 h 26925"/>
                      <a:gd name="connsiteX1" fmla="*/ 0 w 88699"/>
                      <a:gd name="connsiteY1" fmla="*/ 0 h 26925"/>
                      <a:gd name="connsiteX2" fmla="*/ 88583 w 88699"/>
                      <a:gd name="connsiteY2" fmla="*/ 26670 h 26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699" h="26925">
                        <a:moveTo>
                          <a:pt x="88583" y="26670"/>
                        </a:moveTo>
                        <a:cubicBezTo>
                          <a:pt x="90488" y="29528"/>
                          <a:pt x="69533" y="7620"/>
                          <a:pt x="0" y="0"/>
                        </a:cubicBezTo>
                        <a:cubicBezTo>
                          <a:pt x="64770" y="3810"/>
                          <a:pt x="86678" y="22860"/>
                          <a:pt x="88583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5" name="Graphic 7">
                <a:extLst>
                  <a:ext uri="{FF2B5EF4-FFF2-40B4-BE49-F238E27FC236}">
                    <a16:creationId xmlns:a16="http://schemas.microsoft.com/office/drawing/2014/main" id="{95E507A4-3D0E-45D5-A49D-98F2A292B52D}"/>
                  </a:ext>
                </a:extLst>
              </p:cNvPr>
              <p:cNvGrpSpPr/>
              <p:nvPr/>
            </p:nvGrpSpPr>
            <p:grpSpPr>
              <a:xfrm>
                <a:off x="9609157" y="3703796"/>
                <a:ext cx="224790" cy="186689"/>
                <a:chOff x="9609157" y="3703796"/>
                <a:chExt cx="224790" cy="186689"/>
              </a:xfrm>
            </p:grpSpPr>
            <p:sp>
              <p:nvSpPr>
                <p:cNvPr id="3006" name="Freeform: Shape 3005">
                  <a:extLst>
                    <a:ext uri="{FF2B5EF4-FFF2-40B4-BE49-F238E27FC236}">
                      <a16:creationId xmlns:a16="http://schemas.microsoft.com/office/drawing/2014/main" id="{11E7EE75-CCE1-48AD-B9AB-D09BB354A7A1}"/>
                    </a:ext>
                  </a:extLst>
                </p:cNvPr>
                <p:cNvSpPr/>
                <p:nvPr/>
              </p:nvSpPr>
              <p:spPr>
                <a:xfrm>
                  <a:off x="9655829" y="3784758"/>
                  <a:ext cx="178117" cy="105727"/>
                </a:xfrm>
                <a:custGeom>
                  <a:avLst/>
                  <a:gdLst>
                    <a:gd name="connsiteX0" fmla="*/ 106680 w 178117"/>
                    <a:gd name="connsiteY0" fmla="*/ 52388 h 105727"/>
                    <a:gd name="connsiteX1" fmla="*/ 160020 w 178117"/>
                    <a:gd name="connsiteY1" fmla="*/ 44767 h 105727"/>
                    <a:gd name="connsiteX2" fmla="*/ 119063 w 178117"/>
                    <a:gd name="connsiteY2" fmla="*/ 44767 h 105727"/>
                    <a:gd name="connsiteX3" fmla="*/ 178118 w 178117"/>
                    <a:gd name="connsiteY3" fmla="*/ 22860 h 105727"/>
                    <a:gd name="connsiteX4" fmla="*/ 100013 w 178117"/>
                    <a:gd name="connsiteY4" fmla="*/ 38100 h 105727"/>
                    <a:gd name="connsiteX5" fmla="*/ 125730 w 178117"/>
                    <a:gd name="connsiteY5" fmla="*/ 10477 h 105727"/>
                    <a:gd name="connsiteX6" fmla="*/ 94297 w 178117"/>
                    <a:gd name="connsiteY6" fmla="*/ 29527 h 105727"/>
                    <a:gd name="connsiteX7" fmla="*/ 93345 w 178117"/>
                    <a:gd name="connsiteY7" fmla="*/ 0 h 105727"/>
                    <a:gd name="connsiteX8" fmla="*/ 68580 w 178117"/>
                    <a:gd name="connsiteY8" fmla="*/ 35242 h 105727"/>
                    <a:gd name="connsiteX9" fmla="*/ 65722 w 178117"/>
                    <a:gd name="connsiteY9" fmla="*/ 35242 h 105727"/>
                    <a:gd name="connsiteX10" fmla="*/ 51435 w 178117"/>
                    <a:gd name="connsiteY10" fmla="*/ 10477 h 105727"/>
                    <a:gd name="connsiteX11" fmla="*/ 51435 w 178117"/>
                    <a:gd name="connsiteY11" fmla="*/ 34290 h 105727"/>
                    <a:gd name="connsiteX12" fmla="*/ 32385 w 178117"/>
                    <a:gd name="connsiteY12" fmla="*/ 22860 h 105727"/>
                    <a:gd name="connsiteX13" fmla="*/ 45720 w 178117"/>
                    <a:gd name="connsiteY13" fmla="*/ 40958 h 105727"/>
                    <a:gd name="connsiteX14" fmla="*/ 0 w 178117"/>
                    <a:gd name="connsiteY14" fmla="*/ 61913 h 105727"/>
                    <a:gd name="connsiteX15" fmla="*/ 47625 w 178117"/>
                    <a:gd name="connsiteY15" fmla="*/ 55245 h 105727"/>
                    <a:gd name="connsiteX16" fmla="*/ 18097 w 178117"/>
                    <a:gd name="connsiteY16" fmla="*/ 80010 h 105727"/>
                    <a:gd name="connsiteX17" fmla="*/ 48578 w 178117"/>
                    <a:gd name="connsiteY17" fmla="*/ 66675 h 105727"/>
                    <a:gd name="connsiteX18" fmla="*/ 50483 w 178117"/>
                    <a:gd name="connsiteY18" fmla="*/ 93345 h 105727"/>
                    <a:gd name="connsiteX19" fmla="*/ 61913 w 178117"/>
                    <a:gd name="connsiteY19" fmla="*/ 71438 h 105727"/>
                    <a:gd name="connsiteX20" fmla="*/ 75247 w 178117"/>
                    <a:gd name="connsiteY20" fmla="*/ 97155 h 105727"/>
                    <a:gd name="connsiteX21" fmla="*/ 78105 w 178117"/>
                    <a:gd name="connsiteY21" fmla="*/ 78105 h 105727"/>
                    <a:gd name="connsiteX22" fmla="*/ 97155 w 178117"/>
                    <a:gd name="connsiteY22" fmla="*/ 105727 h 105727"/>
                    <a:gd name="connsiteX23" fmla="*/ 94297 w 178117"/>
                    <a:gd name="connsiteY23" fmla="*/ 74295 h 105727"/>
                    <a:gd name="connsiteX24" fmla="*/ 117158 w 178117"/>
                    <a:gd name="connsiteY24" fmla="*/ 87630 h 105727"/>
                    <a:gd name="connsiteX25" fmla="*/ 98108 w 178117"/>
                    <a:gd name="connsiteY25" fmla="*/ 66675 h 105727"/>
                    <a:gd name="connsiteX26" fmla="*/ 166688 w 178117"/>
                    <a:gd name="connsiteY26" fmla="*/ 85725 h 105727"/>
                    <a:gd name="connsiteX27" fmla="*/ 106680 w 178117"/>
                    <a:gd name="connsiteY27" fmla="*/ 52388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8117" h="105727">
                      <a:moveTo>
                        <a:pt x="106680" y="52388"/>
                      </a:moveTo>
                      <a:cubicBezTo>
                        <a:pt x="128588" y="50483"/>
                        <a:pt x="154305" y="47625"/>
                        <a:pt x="160020" y="44767"/>
                      </a:cubicBezTo>
                      <a:cubicBezTo>
                        <a:pt x="143828" y="45720"/>
                        <a:pt x="130493" y="45720"/>
                        <a:pt x="119063" y="44767"/>
                      </a:cubicBezTo>
                      <a:cubicBezTo>
                        <a:pt x="144780" y="37147"/>
                        <a:pt x="171450" y="27622"/>
                        <a:pt x="178118" y="22860"/>
                      </a:cubicBezTo>
                      <a:cubicBezTo>
                        <a:pt x="144780" y="32385"/>
                        <a:pt x="119063" y="34290"/>
                        <a:pt x="100013" y="38100"/>
                      </a:cubicBezTo>
                      <a:cubicBezTo>
                        <a:pt x="112395" y="28575"/>
                        <a:pt x="125730" y="15240"/>
                        <a:pt x="125730" y="10477"/>
                      </a:cubicBezTo>
                      <a:cubicBezTo>
                        <a:pt x="114300" y="19050"/>
                        <a:pt x="102870" y="24765"/>
                        <a:pt x="94297" y="29527"/>
                      </a:cubicBezTo>
                      <a:cubicBezTo>
                        <a:pt x="97155" y="19050"/>
                        <a:pt x="96203" y="6667"/>
                        <a:pt x="93345" y="0"/>
                      </a:cubicBezTo>
                      <a:cubicBezTo>
                        <a:pt x="89535" y="13335"/>
                        <a:pt x="78105" y="25717"/>
                        <a:pt x="68580" y="35242"/>
                      </a:cubicBezTo>
                      <a:cubicBezTo>
                        <a:pt x="67628" y="35242"/>
                        <a:pt x="66675" y="35242"/>
                        <a:pt x="65722" y="35242"/>
                      </a:cubicBezTo>
                      <a:cubicBezTo>
                        <a:pt x="62865" y="24765"/>
                        <a:pt x="57150" y="13335"/>
                        <a:pt x="51435" y="10477"/>
                      </a:cubicBezTo>
                      <a:cubicBezTo>
                        <a:pt x="54293" y="20955"/>
                        <a:pt x="52388" y="27622"/>
                        <a:pt x="51435" y="34290"/>
                      </a:cubicBezTo>
                      <a:cubicBezTo>
                        <a:pt x="45720" y="29527"/>
                        <a:pt x="38100" y="25717"/>
                        <a:pt x="32385" y="22860"/>
                      </a:cubicBezTo>
                      <a:cubicBezTo>
                        <a:pt x="39053" y="28575"/>
                        <a:pt x="42863" y="35242"/>
                        <a:pt x="45720" y="40958"/>
                      </a:cubicBezTo>
                      <a:cubicBezTo>
                        <a:pt x="25718" y="47625"/>
                        <a:pt x="29528" y="51435"/>
                        <a:pt x="0" y="61913"/>
                      </a:cubicBezTo>
                      <a:cubicBezTo>
                        <a:pt x="26670" y="61913"/>
                        <a:pt x="35243" y="61913"/>
                        <a:pt x="47625" y="55245"/>
                      </a:cubicBezTo>
                      <a:cubicBezTo>
                        <a:pt x="40005" y="60960"/>
                        <a:pt x="34290" y="69533"/>
                        <a:pt x="18097" y="80010"/>
                      </a:cubicBezTo>
                      <a:cubicBezTo>
                        <a:pt x="24765" y="79058"/>
                        <a:pt x="37147" y="73342"/>
                        <a:pt x="48578" y="66675"/>
                      </a:cubicBezTo>
                      <a:cubicBezTo>
                        <a:pt x="49530" y="73342"/>
                        <a:pt x="53340" y="80963"/>
                        <a:pt x="50483" y="93345"/>
                      </a:cubicBezTo>
                      <a:cubicBezTo>
                        <a:pt x="55245" y="90488"/>
                        <a:pt x="59055" y="80963"/>
                        <a:pt x="61913" y="71438"/>
                      </a:cubicBezTo>
                      <a:cubicBezTo>
                        <a:pt x="65722" y="78105"/>
                        <a:pt x="72390" y="85725"/>
                        <a:pt x="75247" y="97155"/>
                      </a:cubicBezTo>
                      <a:cubicBezTo>
                        <a:pt x="78105" y="94297"/>
                        <a:pt x="79058" y="85725"/>
                        <a:pt x="78105" y="78105"/>
                      </a:cubicBezTo>
                      <a:cubicBezTo>
                        <a:pt x="85725" y="86677"/>
                        <a:pt x="92393" y="95250"/>
                        <a:pt x="97155" y="105727"/>
                      </a:cubicBezTo>
                      <a:cubicBezTo>
                        <a:pt x="100013" y="100013"/>
                        <a:pt x="101918" y="86677"/>
                        <a:pt x="94297" y="74295"/>
                      </a:cubicBezTo>
                      <a:cubicBezTo>
                        <a:pt x="100965" y="78105"/>
                        <a:pt x="108585" y="81915"/>
                        <a:pt x="117158" y="87630"/>
                      </a:cubicBezTo>
                      <a:cubicBezTo>
                        <a:pt x="117158" y="83820"/>
                        <a:pt x="107633" y="74295"/>
                        <a:pt x="98108" y="66675"/>
                      </a:cubicBezTo>
                      <a:cubicBezTo>
                        <a:pt x="120015" y="71438"/>
                        <a:pt x="146685" y="76200"/>
                        <a:pt x="166688" y="85725"/>
                      </a:cubicBezTo>
                      <a:cubicBezTo>
                        <a:pt x="155258" y="71438"/>
                        <a:pt x="130493" y="59055"/>
                        <a:pt x="106680" y="523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07" name="Graphic 7">
                  <a:extLst>
                    <a:ext uri="{FF2B5EF4-FFF2-40B4-BE49-F238E27FC236}">
                      <a16:creationId xmlns:a16="http://schemas.microsoft.com/office/drawing/2014/main" id="{8E03BAAF-BA37-4F45-ABC3-3ADD6ACAE563}"/>
                    </a:ext>
                  </a:extLst>
                </p:cNvPr>
                <p:cNvGrpSpPr/>
                <p:nvPr/>
              </p:nvGrpSpPr>
              <p:grpSpPr>
                <a:xfrm>
                  <a:off x="9707268" y="3703796"/>
                  <a:ext cx="65718" cy="113396"/>
                  <a:chOff x="9707268" y="3703796"/>
                  <a:chExt cx="65718" cy="113396"/>
                </a:xfrm>
              </p:grpSpPr>
              <p:sp>
                <p:nvSpPr>
                  <p:cNvPr id="3041" name="Freeform: Shape 3040">
                    <a:extLst>
                      <a:ext uri="{FF2B5EF4-FFF2-40B4-BE49-F238E27FC236}">
                        <a16:creationId xmlns:a16="http://schemas.microsoft.com/office/drawing/2014/main" id="{7DEEC4E2-5095-4FE8-897E-3AE31F215A24}"/>
                      </a:ext>
                    </a:extLst>
                  </p:cNvPr>
                  <p:cNvSpPr/>
                  <p:nvPr/>
                </p:nvSpPr>
                <p:spPr>
                  <a:xfrm>
                    <a:off x="9707268" y="3703796"/>
                    <a:ext cx="65718" cy="113396"/>
                  </a:xfrm>
                  <a:custGeom>
                    <a:avLst/>
                    <a:gdLst>
                      <a:gd name="connsiteX0" fmla="*/ 65719 w 65718"/>
                      <a:gd name="connsiteY0" fmla="*/ 0 h 113396"/>
                      <a:gd name="connsiteX1" fmla="*/ 9521 w 65718"/>
                      <a:gd name="connsiteY1" fmla="*/ 110490 h 113396"/>
                      <a:gd name="connsiteX2" fmla="*/ 65719 w 65718"/>
                      <a:gd name="connsiteY2" fmla="*/ 0 h 113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718" h="113396">
                        <a:moveTo>
                          <a:pt x="65719" y="0"/>
                        </a:moveTo>
                        <a:cubicBezTo>
                          <a:pt x="35239" y="56197"/>
                          <a:pt x="44764" y="87630"/>
                          <a:pt x="9521" y="110490"/>
                        </a:cubicBezTo>
                        <a:cubicBezTo>
                          <a:pt x="-24769" y="133350"/>
                          <a:pt x="42859" y="14288"/>
                          <a:pt x="657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2" name="Freeform: Shape 3041">
                    <a:extLst>
                      <a:ext uri="{FF2B5EF4-FFF2-40B4-BE49-F238E27FC236}">
                        <a16:creationId xmlns:a16="http://schemas.microsoft.com/office/drawing/2014/main" id="{15183AE0-B30D-4174-88CB-26EE60A98FAD}"/>
                      </a:ext>
                    </a:extLst>
                  </p:cNvPr>
                  <p:cNvSpPr/>
                  <p:nvPr/>
                </p:nvSpPr>
                <p:spPr>
                  <a:xfrm>
                    <a:off x="9717932" y="3707605"/>
                    <a:ext cx="51244" cy="102927"/>
                  </a:xfrm>
                  <a:custGeom>
                    <a:avLst/>
                    <a:gdLst>
                      <a:gd name="connsiteX0" fmla="*/ 762 w 51244"/>
                      <a:gd name="connsiteY0" fmla="*/ 102870 h 102927"/>
                      <a:gd name="connsiteX1" fmla="*/ 51244 w 51244"/>
                      <a:gd name="connsiteY1" fmla="*/ 0 h 102927"/>
                      <a:gd name="connsiteX2" fmla="*/ 762 w 51244"/>
                      <a:gd name="connsiteY2" fmla="*/ 102870 h 102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44" h="102927">
                        <a:moveTo>
                          <a:pt x="762" y="102870"/>
                        </a:moveTo>
                        <a:cubicBezTo>
                          <a:pt x="-3048" y="104775"/>
                          <a:pt x="6477" y="59055"/>
                          <a:pt x="51244" y="0"/>
                        </a:cubicBezTo>
                        <a:cubicBezTo>
                          <a:pt x="11239" y="52388"/>
                          <a:pt x="4572" y="100965"/>
                          <a:pt x="762" y="1028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8" name="Graphic 7">
                  <a:extLst>
                    <a:ext uri="{FF2B5EF4-FFF2-40B4-BE49-F238E27FC236}">
                      <a16:creationId xmlns:a16="http://schemas.microsoft.com/office/drawing/2014/main" id="{CB45D887-915D-4F0E-84B5-E1D2DDF54F6F}"/>
                    </a:ext>
                  </a:extLst>
                </p:cNvPr>
                <p:cNvGrpSpPr/>
                <p:nvPr/>
              </p:nvGrpSpPr>
              <p:grpSpPr>
                <a:xfrm>
                  <a:off x="9625349" y="3803104"/>
                  <a:ext cx="96460" cy="19529"/>
                  <a:chOff x="9625349" y="3803104"/>
                  <a:chExt cx="96460" cy="19529"/>
                </a:xfrm>
              </p:grpSpPr>
              <p:sp>
                <p:nvSpPr>
                  <p:cNvPr id="3039" name="Freeform: Shape 3038">
                    <a:extLst>
                      <a:ext uri="{FF2B5EF4-FFF2-40B4-BE49-F238E27FC236}">
                        <a16:creationId xmlns:a16="http://schemas.microsoft.com/office/drawing/2014/main" id="{31AC4C4E-62CA-4B81-AA34-795784AF263F}"/>
                      </a:ext>
                    </a:extLst>
                  </p:cNvPr>
                  <p:cNvSpPr/>
                  <p:nvPr/>
                </p:nvSpPr>
                <p:spPr>
                  <a:xfrm>
                    <a:off x="9625349" y="3803104"/>
                    <a:ext cx="96460" cy="19529"/>
                  </a:xfrm>
                  <a:custGeom>
                    <a:avLst/>
                    <a:gdLst>
                      <a:gd name="connsiteX0" fmla="*/ 0 w 96460"/>
                      <a:gd name="connsiteY0" fmla="*/ 2609 h 19529"/>
                      <a:gd name="connsiteX1" fmla="*/ 91440 w 96460"/>
                      <a:gd name="connsiteY1" fmla="*/ 15944 h 19529"/>
                      <a:gd name="connsiteX2" fmla="*/ 0 w 96460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460" h="19529">
                        <a:moveTo>
                          <a:pt x="0" y="2609"/>
                        </a:moveTo>
                        <a:cubicBezTo>
                          <a:pt x="47625" y="8324"/>
                          <a:pt x="61913" y="27374"/>
                          <a:pt x="91440" y="15944"/>
                        </a:cubicBezTo>
                        <a:cubicBezTo>
                          <a:pt x="12001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0" name="Freeform: Shape 3039">
                    <a:extLst>
                      <a:ext uri="{FF2B5EF4-FFF2-40B4-BE49-F238E27FC236}">
                        <a16:creationId xmlns:a16="http://schemas.microsoft.com/office/drawing/2014/main" id="{FF8B90A8-3ADB-427A-AB25-82FD599CC3ED}"/>
                      </a:ext>
                    </a:extLst>
                  </p:cNvPr>
                  <p:cNvSpPr/>
                  <p:nvPr/>
                </p:nvSpPr>
                <p:spPr>
                  <a:xfrm>
                    <a:off x="9629159" y="3804715"/>
                    <a:ext cx="83999" cy="14373"/>
                  </a:xfrm>
                  <a:custGeom>
                    <a:avLst/>
                    <a:gdLst>
                      <a:gd name="connsiteX0" fmla="*/ 83820 w 83999"/>
                      <a:gd name="connsiteY0" fmla="*/ 14333 h 14373"/>
                      <a:gd name="connsiteX1" fmla="*/ 0 w 83999"/>
                      <a:gd name="connsiteY1" fmla="*/ 46 h 14373"/>
                      <a:gd name="connsiteX2" fmla="*/ 83820 w 83999"/>
                      <a:gd name="connsiteY2" fmla="*/ 14333 h 14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99" h="14373">
                        <a:moveTo>
                          <a:pt x="83820" y="14333"/>
                        </a:moveTo>
                        <a:cubicBezTo>
                          <a:pt x="86678" y="13381"/>
                          <a:pt x="55245" y="-907"/>
                          <a:pt x="0" y="46"/>
                        </a:cubicBezTo>
                        <a:cubicBezTo>
                          <a:pt x="48578" y="-907"/>
                          <a:pt x="80963" y="15286"/>
                          <a:pt x="83820" y="143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9" name="Graphic 7">
                  <a:extLst>
                    <a:ext uri="{FF2B5EF4-FFF2-40B4-BE49-F238E27FC236}">
                      <a16:creationId xmlns:a16="http://schemas.microsoft.com/office/drawing/2014/main" id="{A87DA6DB-080F-4604-B25B-13862703FD0B}"/>
                    </a:ext>
                  </a:extLst>
                </p:cNvPr>
                <p:cNvGrpSpPr/>
                <p:nvPr/>
              </p:nvGrpSpPr>
              <p:grpSpPr>
                <a:xfrm>
                  <a:off x="9644399" y="3764755"/>
                  <a:ext cx="66237" cy="41019"/>
                  <a:chOff x="9644399" y="3764755"/>
                  <a:chExt cx="66237" cy="41019"/>
                </a:xfrm>
              </p:grpSpPr>
              <p:sp>
                <p:nvSpPr>
                  <p:cNvPr id="3037" name="Freeform: Shape 3036">
                    <a:extLst>
                      <a:ext uri="{FF2B5EF4-FFF2-40B4-BE49-F238E27FC236}">
                        <a16:creationId xmlns:a16="http://schemas.microsoft.com/office/drawing/2014/main" id="{E8B1FE50-CF99-4DB0-A13E-33E48CAA7B8F}"/>
                      </a:ext>
                    </a:extLst>
                  </p:cNvPr>
                  <p:cNvSpPr/>
                  <p:nvPr/>
                </p:nvSpPr>
                <p:spPr>
                  <a:xfrm>
                    <a:off x="9644399" y="3764755"/>
                    <a:ext cx="66237" cy="41019"/>
                  </a:xfrm>
                  <a:custGeom>
                    <a:avLst/>
                    <a:gdLst>
                      <a:gd name="connsiteX0" fmla="*/ 0 w 66237"/>
                      <a:gd name="connsiteY0" fmla="*/ 0 h 41019"/>
                      <a:gd name="connsiteX1" fmla="*/ 60960 w 66237"/>
                      <a:gd name="connsiteY1" fmla="*/ 40958 h 41019"/>
                      <a:gd name="connsiteX2" fmla="*/ 0 w 66237"/>
                      <a:gd name="connsiteY2" fmla="*/ 0 h 41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237" h="41019">
                        <a:moveTo>
                          <a:pt x="0" y="0"/>
                        </a:moveTo>
                        <a:cubicBezTo>
                          <a:pt x="32385" y="20003"/>
                          <a:pt x="36195" y="40005"/>
                          <a:pt x="60960" y="40958"/>
                        </a:cubicBezTo>
                        <a:cubicBezTo>
                          <a:pt x="85725" y="42863"/>
                          <a:pt x="1619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8" name="Freeform: Shape 3037">
                    <a:extLst>
                      <a:ext uri="{FF2B5EF4-FFF2-40B4-BE49-F238E27FC236}">
                        <a16:creationId xmlns:a16="http://schemas.microsoft.com/office/drawing/2014/main" id="{C1C792E5-396E-4337-81DC-F840B56F3878}"/>
                      </a:ext>
                    </a:extLst>
                  </p:cNvPr>
                  <p:cNvSpPr/>
                  <p:nvPr/>
                </p:nvSpPr>
                <p:spPr>
                  <a:xfrm>
                    <a:off x="9647257" y="3764755"/>
                    <a:ext cx="56489" cy="39052"/>
                  </a:xfrm>
                  <a:custGeom>
                    <a:avLst/>
                    <a:gdLst>
                      <a:gd name="connsiteX0" fmla="*/ 56197 w 56489"/>
                      <a:gd name="connsiteY0" fmla="*/ 39053 h 39052"/>
                      <a:gd name="connsiteX1" fmla="*/ 0 w 56489"/>
                      <a:gd name="connsiteY1" fmla="*/ 0 h 39052"/>
                      <a:gd name="connsiteX2" fmla="*/ 56197 w 56489"/>
                      <a:gd name="connsiteY2" fmla="*/ 39053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89" h="39052">
                        <a:moveTo>
                          <a:pt x="56197" y="39053"/>
                        </a:moveTo>
                        <a:cubicBezTo>
                          <a:pt x="59055" y="39053"/>
                          <a:pt x="40957" y="18098"/>
                          <a:pt x="0" y="0"/>
                        </a:cubicBezTo>
                        <a:cubicBezTo>
                          <a:pt x="36195" y="16192"/>
                          <a:pt x="53340" y="39053"/>
                          <a:pt x="56197" y="390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0" name="Graphic 7">
                  <a:extLst>
                    <a:ext uri="{FF2B5EF4-FFF2-40B4-BE49-F238E27FC236}">
                      <a16:creationId xmlns:a16="http://schemas.microsoft.com/office/drawing/2014/main" id="{35FB1418-2101-472F-8564-D5215C57C681}"/>
                    </a:ext>
                  </a:extLst>
                </p:cNvPr>
                <p:cNvGrpSpPr/>
                <p:nvPr/>
              </p:nvGrpSpPr>
              <p:grpSpPr>
                <a:xfrm>
                  <a:off x="9632969" y="3817090"/>
                  <a:ext cx="89558" cy="16248"/>
                  <a:chOff x="9632969" y="3817090"/>
                  <a:chExt cx="89558" cy="16248"/>
                </a:xfrm>
              </p:grpSpPr>
              <p:sp>
                <p:nvSpPr>
                  <p:cNvPr id="3035" name="Freeform: Shape 3034">
                    <a:extLst>
                      <a:ext uri="{FF2B5EF4-FFF2-40B4-BE49-F238E27FC236}">
                        <a16:creationId xmlns:a16="http://schemas.microsoft.com/office/drawing/2014/main" id="{FE804F4E-DBA7-420F-AF42-DCA383E7B2EA}"/>
                      </a:ext>
                    </a:extLst>
                  </p:cNvPr>
                  <p:cNvSpPr/>
                  <p:nvPr/>
                </p:nvSpPr>
                <p:spPr>
                  <a:xfrm>
                    <a:off x="9632969" y="3817090"/>
                    <a:ext cx="89558" cy="16248"/>
                  </a:xfrm>
                  <a:custGeom>
                    <a:avLst/>
                    <a:gdLst>
                      <a:gd name="connsiteX0" fmla="*/ 0 w 89558"/>
                      <a:gd name="connsiteY0" fmla="*/ 13388 h 16248"/>
                      <a:gd name="connsiteX1" fmla="*/ 85725 w 89558"/>
                      <a:gd name="connsiteY1" fmla="*/ 8626 h 16248"/>
                      <a:gd name="connsiteX2" fmla="*/ 0 w 89558"/>
                      <a:gd name="connsiteY2" fmla="*/ 13388 h 16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558" h="16248">
                        <a:moveTo>
                          <a:pt x="0" y="13388"/>
                        </a:moveTo>
                        <a:cubicBezTo>
                          <a:pt x="43815" y="9578"/>
                          <a:pt x="61913" y="24818"/>
                          <a:pt x="85725" y="8626"/>
                        </a:cubicBezTo>
                        <a:cubicBezTo>
                          <a:pt x="109538" y="-7567"/>
                          <a:pt x="15240" y="1958"/>
                          <a:pt x="0" y="13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6" name="Freeform: Shape 3035">
                    <a:extLst>
                      <a:ext uri="{FF2B5EF4-FFF2-40B4-BE49-F238E27FC236}">
                        <a16:creationId xmlns:a16="http://schemas.microsoft.com/office/drawing/2014/main" id="{E1365E62-3AE3-4CB9-8E0A-2BD8A77B49B7}"/>
                      </a:ext>
                    </a:extLst>
                  </p:cNvPr>
                  <p:cNvSpPr/>
                  <p:nvPr/>
                </p:nvSpPr>
                <p:spPr>
                  <a:xfrm>
                    <a:off x="9636779" y="3822212"/>
                    <a:ext cx="79139" cy="7313"/>
                  </a:xfrm>
                  <a:custGeom>
                    <a:avLst/>
                    <a:gdLst>
                      <a:gd name="connsiteX0" fmla="*/ 79058 w 79139"/>
                      <a:gd name="connsiteY0" fmla="*/ 3504 h 7313"/>
                      <a:gd name="connsiteX1" fmla="*/ 0 w 79139"/>
                      <a:gd name="connsiteY1" fmla="*/ 7314 h 7313"/>
                      <a:gd name="connsiteX2" fmla="*/ 79058 w 79139"/>
                      <a:gd name="connsiteY2" fmla="*/ 3504 h 7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139" h="7313">
                        <a:moveTo>
                          <a:pt x="79058" y="3504"/>
                        </a:moveTo>
                        <a:cubicBezTo>
                          <a:pt x="80963" y="1599"/>
                          <a:pt x="49530" y="-5069"/>
                          <a:pt x="0" y="7314"/>
                        </a:cubicBezTo>
                        <a:cubicBezTo>
                          <a:pt x="43815" y="-5069"/>
                          <a:pt x="76200" y="4456"/>
                          <a:pt x="79058" y="35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1" name="Graphic 7">
                  <a:extLst>
                    <a:ext uri="{FF2B5EF4-FFF2-40B4-BE49-F238E27FC236}">
                      <a16:creationId xmlns:a16="http://schemas.microsoft.com/office/drawing/2014/main" id="{A83133F8-82F7-4336-AABC-2807C71D0875}"/>
                    </a:ext>
                  </a:extLst>
                </p:cNvPr>
                <p:cNvGrpSpPr/>
                <p:nvPr/>
              </p:nvGrpSpPr>
              <p:grpSpPr>
                <a:xfrm>
                  <a:off x="9659639" y="3805112"/>
                  <a:ext cx="69602" cy="57751"/>
                  <a:chOff x="9659639" y="3805112"/>
                  <a:chExt cx="69602" cy="57751"/>
                </a:xfrm>
              </p:grpSpPr>
              <p:sp>
                <p:nvSpPr>
                  <p:cNvPr id="3033" name="Freeform: Shape 3032">
                    <a:extLst>
                      <a:ext uri="{FF2B5EF4-FFF2-40B4-BE49-F238E27FC236}">
                        <a16:creationId xmlns:a16="http://schemas.microsoft.com/office/drawing/2014/main" id="{B504E8A9-1E43-4033-B786-A6E4BB132B91}"/>
                      </a:ext>
                    </a:extLst>
                  </p:cNvPr>
                  <p:cNvSpPr/>
                  <p:nvPr/>
                </p:nvSpPr>
                <p:spPr>
                  <a:xfrm>
                    <a:off x="9659639" y="3805112"/>
                    <a:ext cx="69602" cy="57751"/>
                  </a:xfrm>
                  <a:custGeom>
                    <a:avLst/>
                    <a:gdLst>
                      <a:gd name="connsiteX0" fmla="*/ 0 w 69602"/>
                      <a:gd name="connsiteY0" fmla="*/ 57751 h 57751"/>
                      <a:gd name="connsiteX1" fmla="*/ 68580 w 69602"/>
                      <a:gd name="connsiteY1" fmla="*/ 6316 h 57751"/>
                      <a:gd name="connsiteX2" fmla="*/ 0 w 69602"/>
                      <a:gd name="connsiteY2" fmla="*/ 57751 h 57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02" h="57751">
                        <a:moveTo>
                          <a:pt x="0" y="57751"/>
                        </a:moveTo>
                        <a:cubicBezTo>
                          <a:pt x="34290" y="30129"/>
                          <a:pt x="58103" y="32986"/>
                          <a:pt x="68580" y="6316"/>
                        </a:cubicBezTo>
                        <a:cubicBezTo>
                          <a:pt x="79058" y="-19401"/>
                          <a:pt x="5715" y="40606"/>
                          <a:pt x="0" y="5775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4" name="Freeform: Shape 3033">
                    <a:extLst>
                      <a:ext uri="{FF2B5EF4-FFF2-40B4-BE49-F238E27FC236}">
                        <a16:creationId xmlns:a16="http://schemas.microsoft.com/office/drawing/2014/main" id="{6C34CD64-1728-4424-934E-5A365FD2C176}"/>
                      </a:ext>
                    </a:extLst>
                  </p:cNvPr>
                  <p:cNvSpPr/>
                  <p:nvPr/>
                </p:nvSpPr>
                <p:spPr>
                  <a:xfrm>
                    <a:off x="9661544" y="3812939"/>
                    <a:ext cx="63839" cy="47066"/>
                  </a:xfrm>
                  <a:custGeom>
                    <a:avLst/>
                    <a:gdLst>
                      <a:gd name="connsiteX0" fmla="*/ 63818 w 63839"/>
                      <a:gd name="connsiteY0" fmla="*/ 394 h 47066"/>
                      <a:gd name="connsiteX1" fmla="*/ 0 w 63839"/>
                      <a:gd name="connsiteY1" fmla="*/ 47067 h 47066"/>
                      <a:gd name="connsiteX2" fmla="*/ 63818 w 63839"/>
                      <a:gd name="connsiteY2" fmla="*/ 394 h 47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47066">
                        <a:moveTo>
                          <a:pt x="63818" y="394"/>
                        </a:moveTo>
                        <a:cubicBezTo>
                          <a:pt x="64770" y="-2463"/>
                          <a:pt x="34290" y="9919"/>
                          <a:pt x="0" y="47067"/>
                        </a:cubicBezTo>
                        <a:cubicBezTo>
                          <a:pt x="30480" y="13729"/>
                          <a:pt x="62865" y="3252"/>
                          <a:pt x="63818" y="3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2" name="Graphic 7">
                  <a:extLst>
                    <a:ext uri="{FF2B5EF4-FFF2-40B4-BE49-F238E27FC236}">
                      <a16:creationId xmlns:a16="http://schemas.microsoft.com/office/drawing/2014/main" id="{8F2ECE2F-5D9B-417A-AE08-FD7DAABBD24F}"/>
                    </a:ext>
                  </a:extLst>
                </p:cNvPr>
                <p:cNvGrpSpPr/>
                <p:nvPr/>
              </p:nvGrpSpPr>
              <p:grpSpPr>
                <a:xfrm>
                  <a:off x="9718225" y="3755230"/>
                  <a:ext cx="80478" cy="50534"/>
                  <a:chOff x="9718225" y="3755230"/>
                  <a:chExt cx="80478" cy="50534"/>
                </a:xfrm>
              </p:grpSpPr>
              <p:sp>
                <p:nvSpPr>
                  <p:cNvPr id="3031" name="Freeform: Shape 3030">
                    <a:extLst>
                      <a:ext uri="{FF2B5EF4-FFF2-40B4-BE49-F238E27FC236}">
                        <a16:creationId xmlns:a16="http://schemas.microsoft.com/office/drawing/2014/main" id="{87CC4994-880F-47D9-BEB2-F38AA8CD8FF1}"/>
                      </a:ext>
                    </a:extLst>
                  </p:cNvPr>
                  <p:cNvSpPr/>
                  <p:nvPr/>
                </p:nvSpPr>
                <p:spPr>
                  <a:xfrm>
                    <a:off x="9718225" y="3755230"/>
                    <a:ext cx="80478" cy="50534"/>
                  </a:xfrm>
                  <a:custGeom>
                    <a:avLst/>
                    <a:gdLst>
                      <a:gd name="connsiteX0" fmla="*/ 80479 w 80478"/>
                      <a:gd name="connsiteY0" fmla="*/ 0 h 50534"/>
                      <a:gd name="connsiteX1" fmla="*/ 6184 w 80478"/>
                      <a:gd name="connsiteY1" fmla="*/ 50483 h 50534"/>
                      <a:gd name="connsiteX2" fmla="*/ 80479 w 80478"/>
                      <a:gd name="connsiteY2" fmla="*/ 0 h 50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8" h="50534">
                        <a:moveTo>
                          <a:pt x="80479" y="0"/>
                        </a:moveTo>
                        <a:cubicBezTo>
                          <a:pt x="41426" y="24765"/>
                          <a:pt x="36664" y="48578"/>
                          <a:pt x="6184" y="50483"/>
                        </a:cubicBezTo>
                        <a:cubicBezTo>
                          <a:pt x="-23343" y="52388"/>
                          <a:pt x="61429" y="953"/>
                          <a:pt x="8047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2" name="Freeform: Shape 3031">
                    <a:extLst>
                      <a:ext uri="{FF2B5EF4-FFF2-40B4-BE49-F238E27FC236}">
                        <a16:creationId xmlns:a16="http://schemas.microsoft.com/office/drawing/2014/main" id="{181AD701-9F4D-4754-810F-309B15E670EE}"/>
                      </a:ext>
                    </a:extLst>
                  </p:cNvPr>
                  <p:cNvSpPr/>
                  <p:nvPr/>
                </p:nvSpPr>
                <p:spPr>
                  <a:xfrm>
                    <a:off x="9727020" y="3756183"/>
                    <a:ext cx="67874" cy="47625"/>
                  </a:xfrm>
                  <a:custGeom>
                    <a:avLst/>
                    <a:gdLst>
                      <a:gd name="connsiteX0" fmla="*/ 247 w 67874"/>
                      <a:gd name="connsiteY0" fmla="*/ 47625 h 47625"/>
                      <a:gd name="connsiteX1" fmla="*/ 67874 w 67874"/>
                      <a:gd name="connsiteY1" fmla="*/ 0 h 47625"/>
                      <a:gd name="connsiteX2" fmla="*/ 247 w 67874"/>
                      <a:gd name="connsiteY2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874" h="47625">
                        <a:moveTo>
                          <a:pt x="247" y="47625"/>
                        </a:moveTo>
                        <a:cubicBezTo>
                          <a:pt x="-2610" y="47625"/>
                          <a:pt x="19297" y="21908"/>
                          <a:pt x="67874" y="0"/>
                        </a:cubicBezTo>
                        <a:cubicBezTo>
                          <a:pt x="24059" y="19050"/>
                          <a:pt x="3105" y="47625"/>
                          <a:pt x="247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3" name="Graphic 7">
                  <a:extLst>
                    <a:ext uri="{FF2B5EF4-FFF2-40B4-BE49-F238E27FC236}">
                      <a16:creationId xmlns:a16="http://schemas.microsoft.com/office/drawing/2014/main" id="{D185190E-92E8-4CB6-9BCD-E29B19C7CE25}"/>
                    </a:ext>
                  </a:extLst>
                </p:cNvPr>
                <p:cNvGrpSpPr/>
                <p:nvPr/>
              </p:nvGrpSpPr>
              <p:grpSpPr>
                <a:xfrm>
                  <a:off x="9705570" y="3818271"/>
                  <a:ext cx="68368" cy="30304"/>
                  <a:chOff x="9705570" y="3818271"/>
                  <a:chExt cx="68368" cy="30304"/>
                </a:xfrm>
              </p:grpSpPr>
              <p:sp>
                <p:nvSpPr>
                  <p:cNvPr id="3029" name="Freeform: Shape 3028">
                    <a:extLst>
                      <a:ext uri="{FF2B5EF4-FFF2-40B4-BE49-F238E27FC236}">
                        <a16:creationId xmlns:a16="http://schemas.microsoft.com/office/drawing/2014/main" id="{CF84AD62-BBEC-411D-AAEF-4332E86C7683}"/>
                      </a:ext>
                    </a:extLst>
                  </p:cNvPr>
                  <p:cNvSpPr/>
                  <p:nvPr/>
                </p:nvSpPr>
                <p:spPr>
                  <a:xfrm>
                    <a:off x="9705570" y="3818271"/>
                    <a:ext cx="68368" cy="30304"/>
                  </a:xfrm>
                  <a:custGeom>
                    <a:avLst/>
                    <a:gdLst>
                      <a:gd name="connsiteX0" fmla="*/ 68368 w 68368"/>
                      <a:gd name="connsiteY0" fmla="*/ 30304 h 30304"/>
                      <a:gd name="connsiteX1" fmla="*/ 2646 w 68368"/>
                      <a:gd name="connsiteY1" fmla="*/ 3634 h 30304"/>
                      <a:gd name="connsiteX2" fmla="*/ 68368 w 68368"/>
                      <a:gd name="connsiteY2" fmla="*/ 30304 h 30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68" h="30304">
                        <a:moveTo>
                          <a:pt x="68368" y="30304"/>
                        </a:moveTo>
                        <a:cubicBezTo>
                          <a:pt x="55034" y="16969"/>
                          <a:pt x="19791" y="-9701"/>
                          <a:pt x="2646" y="3634"/>
                        </a:cubicBezTo>
                        <a:cubicBezTo>
                          <a:pt x="-11641" y="14112"/>
                          <a:pt x="35031" y="11254"/>
                          <a:pt x="68368" y="303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0" name="Freeform: Shape 3029">
                    <a:extLst>
                      <a:ext uri="{FF2B5EF4-FFF2-40B4-BE49-F238E27FC236}">
                        <a16:creationId xmlns:a16="http://schemas.microsoft.com/office/drawing/2014/main" id="{BAB9EB17-226F-4666-BDEF-0C519CC9EEDE}"/>
                      </a:ext>
                    </a:extLst>
                  </p:cNvPr>
                  <p:cNvSpPr/>
                  <p:nvPr/>
                </p:nvSpPr>
                <p:spPr>
                  <a:xfrm>
                    <a:off x="9710100" y="3821627"/>
                    <a:ext cx="63839" cy="25996"/>
                  </a:xfrm>
                  <a:custGeom>
                    <a:avLst/>
                    <a:gdLst>
                      <a:gd name="connsiteX0" fmla="*/ 22 w 63839"/>
                      <a:gd name="connsiteY0" fmla="*/ 279 h 25996"/>
                      <a:gd name="connsiteX1" fmla="*/ 63839 w 63839"/>
                      <a:gd name="connsiteY1" fmla="*/ 25996 h 25996"/>
                      <a:gd name="connsiteX2" fmla="*/ 22 w 63839"/>
                      <a:gd name="connsiteY2" fmla="*/ 279 h 25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25996">
                        <a:moveTo>
                          <a:pt x="22" y="279"/>
                        </a:moveTo>
                        <a:cubicBezTo>
                          <a:pt x="-931" y="2184"/>
                          <a:pt x="29549" y="-674"/>
                          <a:pt x="63839" y="25996"/>
                        </a:cubicBezTo>
                        <a:cubicBezTo>
                          <a:pt x="27644" y="-674"/>
                          <a:pt x="974" y="-674"/>
                          <a:pt x="22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4" name="Graphic 7">
                  <a:extLst>
                    <a:ext uri="{FF2B5EF4-FFF2-40B4-BE49-F238E27FC236}">
                      <a16:creationId xmlns:a16="http://schemas.microsoft.com/office/drawing/2014/main" id="{F9257532-76A6-42A4-8668-D2D0F6946B0D}"/>
                    </a:ext>
                  </a:extLst>
                </p:cNvPr>
                <p:cNvGrpSpPr/>
                <p:nvPr/>
              </p:nvGrpSpPr>
              <p:grpSpPr>
                <a:xfrm>
                  <a:off x="9705462" y="3813066"/>
                  <a:ext cx="93242" cy="17286"/>
                  <a:chOff x="9705462" y="3813066"/>
                  <a:chExt cx="93242" cy="17286"/>
                </a:xfrm>
              </p:grpSpPr>
              <p:sp>
                <p:nvSpPr>
                  <p:cNvPr id="3027" name="Freeform: Shape 3026">
                    <a:extLst>
                      <a:ext uri="{FF2B5EF4-FFF2-40B4-BE49-F238E27FC236}">
                        <a16:creationId xmlns:a16="http://schemas.microsoft.com/office/drawing/2014/main" id="{D1444826-3B04-4B57-B4E9-533E60382D09}"/>
                      </a:ext>
                    </a:extLst>
                  </p:cNvPr>
                  <p:cNvSpPr/>
                  <p:nvPr/>
                </p:nvSpPr>
                <p:spPr>
                  <a:xfrm>
                    <a:off x="9705462" y="3813066"/>
                    <a:ext cx="93242" cy="17286"/>
                  </a:xfrm>
                  <a:custGeom>
                    <a:avLst/>
                    <a:gdLst>
                      <a:gd name="connsiteX0" fmla="*/ 93242 w 93242"/>
                      <a:gd name="connsiteY0" fmla="*/ 16460 h 17286"/>
                      <a:gd name="connsiteX1" fmla="*/ 3707 w 93242"/>
                      <a:gd name="connsiteY1" fmla="*/ 8840 h 17286"/>
                      <a:gd name="connsiteX2" fmla="*/ 93242 w 93242"/>
                      <a:gd name="connsiteY2" fmla="*/ 16460 h 17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42" h="17286">
                        <a:moveTo>
                          <a:pt x="93242" y="16460"/>
                        </a:moveTo>
                        <a:cubicBezTo>
                          <a:pt x="47522" y="10745"/>
                          <a:pt x="28472" y="25985"/>
                          <a:pt x="3707" y="8840"/>
                        </a:cubicBezTo>
                        <a:cubicBezTo>
                          <a:pt x="-20105" y="-9258"/>
                          <a:pt x="78002" y="4077"/>
                          <a:pt x="93242" y="1646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8" name="Freeform: Shape 3027">
                    <a:extLst>
                      <a:ext uri="{FF2B5EF4-FFF2-40B4-BE49-F238E27FC236}">
                        <a16:creationId xmlns:a16="http://schemas.microsoft.com/office/drawing/2014/main" id="{762A796E-0432-4553-9EB2-FD0430A0C002}"/>
                      </a:ext>
                    </a:extLst>
                  </p:cNvPr>
                  <p:cNvSpPr/>
                  <p:nvPr/>
                </p:nvSpPr>
                <p:spPr>
                  <a:xfrm>
                    <a:off x="9711949" y="3819162"/>
                    <a:ext cx="82945" cy="9411"/>
                  </a:xfrm>
                  <a:custGeom>
                    <a:avLst/>
                    <a:gdLst>
                      <a:gd name="connsiteX0" fmla="*/ 78 w 82945"/>
                      <a:gd name="connsiteY0" fmla="*/ 2744 h 9411"/>
                      <a:gd name="connsiteX1" fmla="*/ 82945 w 82945"/>
                      <a:gd name="connsiteY1" fmla="*/ 9411 h 9411"/>
                      <a:gd name="connsiteX2" fmla="*/ 78 w 82945"/>
                      <a:gd name="connsiteY2" fmla="*/ 2744 h 9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945" h="9411">
                        <a:moveTo>
                          <a:pt x="78" y="2744"/>
                        </a:moveTo>
                        <a:cubicBezTo>
                          <a:pt x="-1827" y="839"/>
                          <a:pt x="31510" y="-4876"/>
                          <a:pt x="82945" y="9411"/>
                        </a:cubicBezTo>
                        <a:cubicBezTo>
                          <a:pt x="37225" y="-4876"/>
                          <a:pt x="2935" y="3696"/>
                          <a:pt x="78" y="27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5" name="Graphic 7">
                  <a:extLst>
                    <a:ext uri="{FF2B5EF4-FFF2-40B4-BE49-F238E27FC236}">
                      <a16:creationId xmlns:a16="http://schemas.microsoft.com/office/drawing/2014/main" id="{8A417254-EFCB-4BE9-B9D0-DE9DBA44900C}"/>
                    </a:ext>
                  </a:extLst>
                </p:cNvPr>
                <p:cNvGrpSpPr/>
                <p:nvPr/>
              </p:nvGrpSpPr>
              <p:grpSpPr>
                <a:xfrm>
                  <a:off x="9712060" y="3721893"/>
                  <a:ext cx="18063" cy="86497"/>
                  <a:chOff x="9712060" y="3721893"/>
                  <a:chExt cx="18063" cy="86497"/>
                </a:xfrm>
              </p:grpSpPr>
              <p:sp>
                <p:nvSpPr>
                  <p:cNvPr id="3025" name="Freeform: Shape 3024">
                    <a:extLst>
                      <a:ext uri="{FF2B5EF4-FFF2-40B4-BE49-F238E27FC236}">
                        <a16:creationId xmlns:a16="http://schemas.microsoft.com/office/drawing/2014/main" id="{083A4A6B-E8AF-4ED1-8E63-CEC4572C2838}"/>
                      </a:ext>
                    </a:extLst>
                  </p:cNvPr>
                  <p:cNvSpPr/>
                  <p:nvPr/>
                </p:nvSpPr>
                <p:spPr>
                  <a:xfrm>
                    <a:off x="9712060" y="3721893"/>
                    <a:ext cx="18063" cy="86497"/>
                  </a:xfrm>
                  <a:custGeom>
                    <a:avLst/>
                    <a:gdLst>
                      <a:gd name="connsiteX0" fmla="*/ 18064 w 18063"/>
                      <a:gd name="connsiteY0" fmla="*/ 0 h 86497"/>
                      <a:gd name="connsiteX1" fmla="*/ 8539 w 18063"/>
                      <a:gd name="connsiteY1" fmla="*/ 84773 h 86497"/>
                      <a:gd name="connsiteX2" fmla="*/ 18064 w 18063"/>
                      <a:gd name="connsiteY2" fmla="*/ 0 h 86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063" h="86497">
                        <a:moveTo>
                          <a:pt x="18064" y="0"/>
                        </a:moveTo>
                        <a:cubicBezTo>
                          <a:pt x="11396" y="42863"/>
                          <a:pt x="26636" y="68580"/>
                          <a:pt x="8539" y="84773"/>
                        </a:cubicBezTo>
                        <a:cubicBezTo>
                          <a:pt x="-9559" y="100013"/>
                          <a:pt x="4729" y="9525"/>
                          <a:pt x="1806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6" name="Freeform: Shape 3025">
                    <a:extLst>
                      <a:ext uri="{FF2B5EF4-FFF2-40B4-BE49-F238E27FC236}">
                        <a16:creationId xmlns:a16="http://schemas.microsoft.com/office/drawing/2014/main" id="{1B9829BC-DA0D-4771-A07E-548E1CDAD36F}"/>
                      </a:ext>
                    </a:extLst>
                  </p:cNvPr>
                  <p:cNvSpPr/>
                  <p:nvPr/>
                </p:nvSpPr>
                <p:spPr>
                  <a:xfrm>
                    <a:off x="9717959" y="3723798"/>
                    <a:ext cx="10259" cy="79129"/>
                  </a:xfrm>
                  <a:custGeom>
                    <a:avLst/>
                    <a:gdLst>
                      <a:gd name="connsiteX0" fmla="*/ 2640 w 10259"/>
                      <a:gd name="connsiteY0" fmla="*/ 79058 h 79129"/>
                      <a:gd name="connsiteX1" fmla="*/ 10260 w 10259"/>
                      <a:gd name="connsiteY1" fmla="*/ 0 h 79129"/>
                      <a:gd name="connsiteX2" fmla="*/ 2640 w 10259"/>
                      <a:gd name="connsiteY2" fmla="*/ 79058 h 79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9129">
                        <a:moveTo>
                          <a:pt x="2640" y="79058"/>
                        </a:moveTo>
                        <a:cubicBezTo>
                          <a:pt x="735" y="80963"/>
                          <a:pt x="-4980" y="44768"/>
                          <a:pt x="10260" y="0"/>
                        </a:cubicBezTo>
                        <a:cubicBezTo>
                          <a:pt x="-4028" y="40005"/>
                          <a:pt x="4545" y="78105"/>
                          <a:pt x="2640" y="790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6" name="Graphic 7">
                  <a:extLst>
                    <a:ext uri="{FF2B5EF4-FFF2-40B4-BE49-F238E27FC236}">
                      <a16:creationId xmlns:a16="http://schemas.microsoft.com/office/drawing/2014/main" id="{EA3AA66C-2502-445F-986E-3DD73F09997A}"/>
                    </a:ext>
                  </a:extLst>
                </p:cNvPr>
                <p:cNvGrpSpPr/>
                <p:nvPr/>
              </p:nvGrpSpPr>
              <p:grpSpPr>
                <a:xfrm>
                  <a:off x="9648209" y="3715226"/>
                  <a:ext cx="73644" cy="104676"/>
                  <a:chOff x="9648209" y="3715226"/>
                  <a:chExt cx="73644" cy="104676"/>
                </a:xfrm>
              </p:grpSpPr>
              <p:sp>
                <p:nvSpPr>
                  <p:cNvPr id="3023" name="Freeform: Shape 3022">
                    <a:extLst>
                      <a:ext uri="{FF2B5EF4-FFF2-40B4-BE49-F238E27FC236}">
                        <a16:creationId xmlns:a16="http://schemas.microsoft.com/office/drawing/2014/main" id="{4EC987C9-9B59-417E-9FDC-0E1B5F91E680}"/>
                      </a:ext>
                    </a:extLst>
                  </p:cNvPr>
                  <p:cNvSpPr/>
                  <p:nvPr/>
                </p:nvSpPr>
                <p:spPr>
                  <a:xfrm>
                    <a:off x="9648209" y="3715226"/>
                    <a:ext cx="73644" cy="104676"/>
                  </a:xfrm>
                  <a:custGeom>
                    <a:avLst/>
                    <a:gdLst>
                      <a:gd name="connsiteX0" fmla="*/ 0 w 73644"/>
                      <a:gd name="connsiteY0" fmla="*/ 0 h 104676"/>
                      <a:gd name="connsiteX1" fmla="*/ 66675 w 73644"/>
                      <a:gd name="connsiteY1" fmla="*/ 103822 h 104676"/>
                      <a:gd name="connsiteX2" fmla="*/ 0 w 73644"/>
                      <a:gd name="connsiteY2" fmla="*/ 0 h 104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644" h="104676">
                        <a:moveTo>
                          <a:pt x="0" y="0"/>
                        </a:moveTo>
                        <a:cubicBezTo>
                          <a:pt x="37147" y="40958"/>
                          <a:pt x="44767" y="113347"/>
                          <a:pt x="66675" y="103822"/>
                        </a:cubicBezTo>
                        <a:cubicBezTo>
                          <a:pt x="91440" y="82867"/>
                          <a:pt x="45720" y="1809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4" name="Freeform: Shape 3023">
                    <a:extLst>
                      <a:ext uri="{FF2B5EF4-FFF2-40B4-BE49-F238E27FC236}">
                        <a16:creationId xmlns:a16="http://schemas.microsoft.com/office/drawing/2014/main" id="{1FC4398C-3905-4AFE-ABE1-574EC4BE4E97}"/>
                      </a:ext>
                    </a:extLst>
                  </p:cNvPr>
                  <p:cNvSpPr/>
                  <p:nvPr/>
                </p:nvSpPr>
                <p:spPr>
                  <a:xfrm>
                    <a:off x="9649162" y="3715226"/>
                    <a:ext cx="64979" cy="100021"/>
                  </a:xfrm>
                  <a:custGeom>
                    <a:avLst/>
                    <a:gdLst>
                      <a:gd name="connsiteX0" fmla="*/ 64770 w 64979"/>
                      <a:gd name="connsiteY0" fmla="*/ 100013 h 100021"/>
                      <a:gd name="connsiteX1" fmla="*/ 0 w 64979"/>
                      <a:gd name="connsiteY1" fmla="*/ 0 h 100021"/>
                      <a:gd name="connsiteX2" fmla="*/ 64770 w 64979"/>
                      <a:gd name="connsiteY2" fmla="*/ 100013 h 10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79" h="100021">
                        <a:moveTo>
                          <a:pt x="64770" y="100013"/>
                        </a:moveTo>
                        <a:cubicBezTo>
                          <a:pt x="67627" y="99060"/>
                          <a:pt x="40957" y="17145"/>
                          <a:pt x="0" y="0"/>
                        </a:cubicBezTo>
                        <a:cubicBezTo>
                          <a:pt x="43815" y="23813"/>
                          <a:pt x="60960" y="100965"/>
                          <a:pt x="64770" y="1000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7" name="Graphic 7">
                  <a:extLst>
                    <a:ext uri="{FF2B5EF4-FFF2-40B4-BE49-F238E27FC236}">
                      <a16:creationId xmlns:a16="http://schemas.microsoft.com/office/drawing/2014/main" id="{7D6B5473-F2FE-4DC1-81B3-5840406CA8F8}"/>
                    </a:ext>
                  </a:extLst>
                </p:cNvPr>
                <p:cNvGrpSpPr/>
                <p:nvPr/>
              </p:nvGrpSpPr>
              <p:grpSpPr>
                <a:xfrm>
                  <a:off x="9714954" y="3785711"/>
                  <a:ext cx="105658" cy="39011"/>
                  <a:chOff x="9714954" y="3785711"/>
                  <a:chExt cx="105658" cy="39011"/>
                </a:xfrm>
              </p:grpSpPr>
              <p:sp>
                <p:nvSpPr>
                  <p:cNvPr id="3021" name="Freeform: Shape 3020">
                    <a:extLst>
                      <a:ext uri="{FF2B5EF4-FFF2-40B4-BE49-F238E27FC236}">
                        <a16:creationId xmlns:a16="http://schemas.microsoft.com/office/drawing/2014/main" id="{DF0E325B-C091-4397-A5A2-7BAE0084F5A6}"/>
                      </a:ext>
                    </a:extLst>
                  </p:cNvPr>
                  <p:cNvSpPr/>
                  <p:nvPr/>
                </p:nvSpPr>
                <p:spPr>
                  <a:xfrm>
                    <a:off x="9714954" y="3785711"/>
                    <a:ext cx="105658" cy="39011"/>
                  </a:xfrm>
                  <a:custGeom>
                    <a:avLst/>
                    <a:gdLst>
                      <a:gd name="connsiteX0" fmla="*/ 105658 w 105658"/>
                      <a:gd name="connsiteY0" fmla="*/ 2857 h 39011"/>
                      <a:gd name="connsiteX1" fmla="*/ 883 w 105658"/>
                      <a:gd name="connsiteY1" fmla="*/ 30479 h 39011"/>
                      <a:gd name="connsiteX2" fmla="*/ 105658 w 105658"/>
                      <a:gd name="connsiteY2" fmla="*/ 2857 h 39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658" h="39011">
                        <a:moveTo>
                          <a:pt x="105658" y="2857"/>
                        </a:moveTo>
                        <a:cubicBezTo>
                          <a:pt x="77083" y="-2858"/>
                          <a:pt x="9456" y="-2858"/>
                          <a:pt x="883" y="30479"/>
                        </a:cubicBezTo>
                        <a:cubicBezTo>
                          <a:pt x="-7690" y="58102"/>
                          <a:pt x="47556" y="10477"/>
                          <a:pt x="105658" y="28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2" name="Freeform: Shape 3021">
                    <a:extLst>
                      <a:ext uri="{FF2B5EF4-FFF2-40B4-BE49-F238E27FC236}">
                        <a16:creationId xmlns:a16="http://schemas.microsoft.com/office/drawing/2014/main" id="{CF4F87EF-B9CF-4A56-8A93-B5B330BBF459}"/>
                      </a:ext>
                    </a:extLst>
                  </p:cNvPr>
                  <p:cNvSpPr/>
                  <p:nvPr/>
                </p:nvSpPr>
                <p:spPr>
                  <a:xfrm>
                    <a:off x="9717741" y="3787437"/>
                    <a:ext cx="101917" cy="27027"/>
                  </a:xfrm>
                  <a:custGeom>
                    <a:avLst/>
                    <a:gdLst>
                      <a:gd name="connsiteX0" fmla="*/ 0 w 101917"/>
                      <a:gd name="connsiteY0" fmla="*/ 26849 h 27027"/>
                      <a:gd name="connsiteX1" fmla="*/ 101918 w 101917"/>
                      <a:gd name="connsiteY1" fmla="*/ 179 h 27027"/>
                      <a:gd name="connsiteX2" fmla="*/ 0 w 101917"/>
                      <a:gd name="connsiteY2" fmla="*/ 26849 h 27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917" h="27027">
                        <a:moveTo>
                          <a:pt x="0" y="26849"/>
                        </a:moveTo>
                        <a:cubicBezTo>
                          <a:pt x="0" y="29706"/>
                          <a:pt x="35243" y="-2679"/>
                          <a:pt x="101918" y="179"/>
                        </a:cubicBezTo>
                        <a:cubicBezTo>
                          <a:pt x="33338" y="-774"/>
                          <a:pt x="0" y="24944"/>
                          <a:pt x="0" y="2684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8" name="Graphic 7">
                  <a:extLst>
                    <a:ext uri="{FF2B5EF4-FFF2-40B4-BE49-F238E27FC236}">
                      <a16:creationId xmlns:a16="http://schemas.microsoft.com/office/drawing/2014/main" id="{37EDDC5A-D62A-4697-93AB-46AA294D3B2B}"/>
                    </a:ext>
                  </a:extLst>
                </p:cNvPr>
                <p:cNvGrpSpPr/>
                <p:nvPr/>
              </p:nvGrpSpPr>
              <p:grpSpPr>
                <a:xfrm>
                  <a:off x="9609157" y="3782319"/>
                  <a:ext cx="108447" cy="42364"/>
                  <a:chOff x="9609157" y="3782319"/>
                  <a:chExt cx="108447" cy="42364"/>
                </a:xfrm>
              </p:grpSpPr>
              <p:sp>
                <p:nvSpPr>
                  <p:cNvPr id="3019" name="Freeform: Shape 3018">
                    <a:extLst>
                      <a:ext uri="{FF2B5EF4-FFF2-40B4-BE49-F238E27FC236}">
                        <a16:creationId xmlns:a16="http://schemas.microsoft.com/office/drawing/2014/main" id="{B0C6D1A1-7F17-41D3-B3E1-C76A9816AFA1}"/>
                      </a:ext>
                    </a:extLst>
                  </p:cNvPr>
                  <p:cNvSpPr/>
                  <p:nvPr/>
                </p:nvSpPr>
                <p:spPr>
                  <a:xfrm>
                    <a:off x="9609157" y="3782319"/>
                    <a:ext cx="108447" cy="42364"/>
                  </a:xfrm>
                  <a:custGeom>
                    <a:avLst/>
                    <a:gdLst>
                      <a:gd name="connsiteX0" fmla="*/ 0 w 108447"/>
                      <a:gd name="connsiteY0" fmla="*/ 2439 h 42364"/>
                      <a:gd name="connsiteX1" fmla="*/ 102870 w 108447"/>
                      <a:gd name="connsiteY1" fmla="*/ 30061 h 42364"/>
                      <a:gd name="connsiteX2" fmla="*/ 0 w 108447"/>
                      <a:gd name="connsiteY2" fmla="*/ 2439 h 42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8447" h="42364">
                        <a:moveTo>
                          <a:pt x="0" y="2439"/>
                        </a:moveTo>
                        <a:cubicBezTo>
                          <a:pt x="19050" y="-2324"/>
                          <a:pt x="79057" y="-3276"/>
                          <a:pt x="102870" y="30061"/>
                        </a:cubicBezTo>
                        <a:cubicBezTo>
                          <a:pt x="127635" y="64351"/>
                          <a:pt x="65722" y="17679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0" name="Freeform: Shape 3019">
                    <a:extLst>
                      <a:ext uri="{FF2B5EF4-FFF2-40B4-BE49-F238E27FC236}">
                        <a16:creationId xmlns:a16="http://schemas.microsoft.com/office/drawing/2014/main" id="{1632CA17-6904-4B9C-82D7-8061F7528119}"/>
                      </a:ext>
                    </a:extLst>
                  </p:cNvPr>
                  <p:cNvSpPr/>
                  <p:nvPr/>
                </p:nvSpPr>
                <p:spPr>
                  <a:xfrm>
                    <a:off x="9613919" y="3785710"/>
                    <a:ext cx="97263" cy="29764"/>
                  </a:xfrm>
                  <a:custGeom>
                    <a:avLst/>
                    <a:gdLst>
                      <a:gd name="connsiteX0" fmla="*/ 97155 w 97263"/>
                      <a:gd name="connsiteY0" fmla="*/ 29528 h 29764"/>
                      <a:gd name="connsiteX1" fmla="*/ 0 w 97263"/>
                      <a:gd name="connsiteY1" fmla="*/ 0 h 29764"/>
                      <a:gd name="connsiteX2" fmla="*/ 97155 w 97263"/>
                      <a:gd name="connsiteY2" fmla="*/ 29528 h 29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263" h="29764">
                        <a:moveTo>
                          <a:pt x="97155" y="29528"/>
                        </a:moveTo>
                        <a:cubicBezTo>
                          <a:pt x="99060" y="32385"/>
                          <a:pt x="76200" y="8573"/>
                          <a:pt x="0" y="0"/>
                        </a:cubicBezTo>
                        <a:cubicBezTo>
                          <a:pt x="71438" y="4763"/>
                          <a:pt x="95250" y="25718"/>
                          <a:pt x="97155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6" name="Graphic 7">
                <a:extLst>
                  <a:ext uri="{FF2B5EF4-FFF2-40B4-BE49-F238E27FC236}">
                    <a16:creationId xmlns:a16="http://schemas.microsoft.com/office/drawing/2014/main" id="{4931E311-F13A-4E6E-B3E2-2112AD0CCA79}"/>
                  </a:ext>
                </a:extLst>
              </p:cNvPr>
              <p:cNvGrpSpPr/>
              <p:nvPr/>
            </p:nvGrpSpPr>
            <p:grpSpPr>
              <a:xfrm>
                <a:off x="10382587" y="2488405"/>
                <a:ext cx="285750" cy="246697"/>
                <a:chOff x="10382587" y="2488405"/>
                <a:chExt cx="285750" cy="246697"/>
              </a:xfrm>
            </p:grpSpPr>
            <p:grpSp>
              <p:nvGrpSpPr>
                <p:cNvPr id="2973" name="Graphic 7">
                  <a:extLst>
                    <a:ext uri="{FF2B5EF4-FFF2-40B4-BE49-F238E27FC236}">
                      <a16:creationId xmlns:a16="http://schemas.microsoft.com/office/drawing/2014/main" id="{35F1B368-6551-4C8B-AD37-7808B8F89647}"/>
                    </a:ext>
                  </a:extLst>
                </p:cNvPr>
                <p:cNvGrpSpPr/>
                <p:nvPr/>
              </p:nvGrpSpPr>
              <p:grpSpPr>
                <a:xfrm>
                  <a:off x="10475361" y="2515354"/>
                  <a:ext cx="72960" cy="27352"/>
                  <a:chOff x="10475361" y="2515354"/>
                  <a:chExt cx="72960" cy="27352"/>
                </a:xfrm>
              </p:grpSpPr>
              <p:sp>
                <p:nvSpPr>
                  <p:cNvPr id="3004" name="Freeform: Shape 3003">
                    <a:extLst>
                      <a:ext uri="{FF2B5EF4-FFF2-40B4-BE49-F238E27FC236}">
                        <a16:creationId xmlns:a16="http://schemas.microsoft.com/office/drawing/2014/main" id="{5E7ED8C0-0140-483E-B488-DC29A014CE26}"/>
                      </a:ext>
                    </a:extLst>
                  </p:cNvPr>
                  <p:cNvSpPr/>
                  <p:nvPr/>
                </p:nvSpPr>
                <p:spPr>
                  <a:xfrm>
                    <a:off x="10475361" y="2515354"/>
                    <a:ext cx="72960" cy="27352"/>
                  </a:xfrm>
                  <a:custGeom>
                    <a:avLst/>
                    <a:gdLst>
                      <a:gd name="connsiteX0" fmla="*/ 72961 w 72960"/>
                      <a:gd name="connsiteY0" fmla="*/ 26392 h 27352"/>
                      <a:gd name="connsiteX1" fmla="*/ 2476 w 72960"/>
                      <a:gd name="connsiteY1" fmla="*/ 13057 h 27352"/>
                      <a:gd name="connsiteX2" fmla="*/ 72961 w 72960"/>
                      <a:gd name="connsiteY2" fmla="*/ 26392 h 27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352">
                        <a:moveTo>
                          <a:pt x="72961" y="26392"/>
                        </a:moveTo>
                        <a:cubicBezTo>
                          <a:pt x="36765" y="16867"/>
                          <a:pt x="19621" y="41632"/>
                          <a:pt x="2476" y="13057"/>
                        </a:cubicBezTo>
                        <a:cubicBezTo>
                          <a:pt x="-14669" y="-14566"/>
                          <a:pt x="62483" y="7342"/>
                          <a:pt x="72961" y="2639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5" name="Freeform: Shape 3004">
                    <a:extLst>
                      <a:ext uri="{FF2B5EF4-FFF2-40B4-BE49-F238E27FC236}">
                        <a16:creationId xmlns:a16="http://schemas.microsoft.com/office/drawing/2014/main" id="{AE95897D-E0F2-4803-8FDA-D426CA5AFE37}"/>
                      </a:ext>
                    </a:extLst>
                  </p:cNvPr>
                  <p:cNvSpPr/>
                  <p:nvPr/>
                </p:nvSpPr>
                <p:spPr>
                  <a:xfrm>
                    <a:off x="10479652" y="252495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7021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4" name="Graphic 7">
                  <a:extLst>
                    <a:ext uri="{FF2B5EF4-FFF2-40B4-BE49-F238E27FC236}">
                      <a16:creationId xmlns:a16="http://schemas.microsoft.com/office/drawing/2014/main" id="{0045A486-B42C-40D1-8148-8578F60966C4}"/>
                    </a:ext>
                  </a:extLst>
                </p:cNvPr>
                <p:cNvGrpSpPr/>
                <p:nvPr/>
              </p:nvGrpSpPr>
              <p:grpSpPr>
                <a:xfrm>
                  <a:off x="10448129" y="2488405"/>
                  <a:ext cx="39906" cy="38231"/>
                  <a:chOff x="10448129" y="2488405"/>
                  <a:chExt cx="39906" cy="38231"/>
                </a:xfrm>
              </p:grpSpPr>
              <p:sp>
                <p:nvSpPr>
                  <p:cNvPr id="3002" name="Freeform: Shape 3001">
                    <a:extLst>
                      <a:ext uri="{FF2B5EF4-FFF2-40B4-BE49-F238E27FC236}">
                        <a16:creationId xmlns:a16="http://schemas.microsoft.com/office/drawing/2014/main" id="{CE063ABE-B2B4-4AEF-84DB-2AE269FA0770}"/>
                      </a:ext>
                    </a:extLst>
                  </p:cNvPr>
                  <p:cNvSpPr/>
                  <p:nvPr/>
                </p:nvSpPr>
                <p:spPr>
                  <a:xfrm>
                    <a:off x="10448129" y="2488405"/>
                    <a:ext cx="39906" cy="38231"/>
                  </a:xfrm>
                  <a:custGeom>
                    <a:avLst/>
                    <a:gdLst>
                      <a:gd name="connsiteX0" fmla="*/ 39232 w 39906"/>
                      <a:gd name="connsiteY0" fmla="*/ 0 h 38231"/>
                      <a:gd name="connsiteX1" fmla="*/ 15420 w 39906"/>
                      <a:gd name="connsiteY1" fmla="*/ 38100 h 38231"/>
                      <a:gd name="connsiteX2" fmla="*/ 39232 w 39906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06" h="38231">
                        <a:moveTo>
                          <a:pt x="39232" y="0"/>
                        </a:moveTo>
                        <a:cubicBezTo>
                          <a:pt x="37327" y="20955"/>
                          <a:pt x="49709" y="40005"/>
                          <a:pt x="15420" y="38100"/>
                        </a:cubicBezTo>
                        <a:cubicBezTo>
                          <a:pt x="-17918" y="35243"/>
                          <a:pt x="8752" y="953"/>
                          <a:pt x="3923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3" name="Freeform: Shape 3002">
                    <a:extLst>
                      <a:ext uri="{FF2B5EF4-FFF2-40B4-BE49-F238E27FC236}">
                        <a16:creationId xmlns:a16="http://schemas.microsoft.com/office/drawing/2014/main" id="{1B4F79B6-C91F-4235-B759-FF9664B460CC}"/>
                      </a:ext>
                    </a:extLst>
                  </p:cNvPr>
                  <p:cNvSpPr/>
                  <p:nvPr/>
                </p:nvSpPr>
                <p:spPr>
                  <a:xfrm>
                    <a:off x="10461839" y="2488405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5" name="Graphic 7">
                  <a:extLst>
                    <a:ext uri="{FF2B5EF4-FFF2-40B4-BE49-F238E27FC236}">
                      <a16:creationId xmlns:a16="http://schemas.microsoft.com/office/drawing/2014/main" id="{0852E922-0414-490B-925A-75686001BFDF}"/>
                    </a:ext>
                  </a:extLst>
                </p:cNvPr>
                <p:cNvGrpSpPr/>
                <p:nvPr/>
              </p:nvGrpSpPr>
              <p:grpSpPr>
                <a:xfrm>
                  <a:off x="10382587" y="2517699"/>
                  <a:ext cx="69430" cy="34958"/>
                  <a:chOff x="10382587" y="2517699"/>
                  <a:chExt cx="69430" cy="34958"/>
                </a:xfrm>
              </p:grpSpPr>
              <p:sp>
                <p:nvSpPr>
                  <p:cNvPr id="3000" name="Freeform: Shape 2999">
                    <a:extLst>
                      <a:ext uri="{FF2B5EF4-FFF2-40B4-BE49-F238E27FC236}">
                        <a16:creationId xmlns:a16="http://schemas.microsoft.com/office/drawing/2014/main" id="{11507E1D-F61B-4A92-B968-A097079CF9D0}"/>
                      </a:ext>
                    </a:extLst>
                  </p:cNvPr>
                  <p:cNvSpPr/>
                  <p:nvPr/>
                </p:nvSpPr>
                <p:spPr>
                  <a:xfrm>
                    <a:off x="10382587" y="2517699"/>
                    <a:ext cx="69430" cy="34958"/>
                  </a:xfrm>
                  <a:custGeom>
                    <a:avLst/>
                    <a:gdLst>
                      <a:gd name="connsiteX0" fmla="*/ 0 w 69430"/>
                      <a:gd name="connsiteY0" fmla="*/ 5949 h 34958"/>
                      <a:gd name="connsiteX1" fmla="*/ 66675 w 69430"/>
                      <a:gd name="connsiteY1" fmla="*/ 23094 h 34958"/>
                      <a:gd name="connsiteX2" fmla="*/ 0 w 69430"/>
                      <a:gd name="connsiteY2" fmla="*/ 5949 h 34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958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4522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1" name="Freeform: Shape 3000">
                    <a:extLst>
                      <a:ext uri="{FF2B5EF4-FFF2-40B4-BE49-F238E27FC236}">
                        <a16:creationId xmlns:a16="http://schemas.microsoft.com/office/drawing/2014/main" id="{4C76D330-C166-4C87-BB1B-3DCE1FCF9F3C}"/>
                      </a:ext>
                    </a:extLst>
                  </p:cNvPr>
                  <p:cNvSpPr/>
                  <p:nvPr/>
                </p:nvSpPr>
                <p:spPr>
                  <a:xfrm>
                    <a:off x="10385444" y="2523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8" y="22048"/>
                          <a:pt x="50482" y="1093"/>
                          <a:pt x="0" y="140"/>
                        </a:cubicBezTo>
                        <a:cubicBezTo>
                          <a:pt x="48578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76" name="Freeform: Shape 2975">
                  <a:extLst>
                    <a:ext uri="{FF2B5EF4-FFF2-40B4-BE49-F238E27FC236}">
                      <a16:creationId xmlns:a16="http://schemas.microsoft.com/office/drawing/2014/main" id="{B262DC1A-6283-40CA-BDD4-FC5EAE784C76}"/>
                    </a:ext>
                  </a:extLst>
                </p:cNvPr>
                <p:cNvSpPr/>
                <p:nvPr/>
              </p:nvSpPr>
              <p:spPr>
                <a:xfrm>
                  <a:off x="10465454" y="265033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3340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2405" y="53340"/>
                        <a:pt x="198120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77" name="Freeform: Shape 2976">
                  <a:extLst>
                    <a:ext uri="{FF2B5EF4-FFF2-40B4-BE49-F238E27FC236}">
                      <a16:creationId xmlns:a16="http://schemas.microsoft.com/office/drawing/2014/main" id="{485BBDC7-E553-4A37-852D-53669BD7D13B}"/>
                    </a:ext>
                  </a:extLst>
                </p:cNvPr>
                <p:cNvSpPr/>
                <p:nvPr/>
              </p:nvSpPr>
              <p:spPr>
                <a:xfrm>
                  <a:off x="10460691" y="257698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4300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8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78" name="Freeform: Shape 2977">
                  <a:extLst>
                    <a:ext uri="{FF2B5EF4-FFF2-40B4-BE49-F238E27FC236}">
                      <a16:creationId xmlns:a16="http://schemas.microsoft.com/office/drawing/2014/main" id="{57078B95-8A87-48BA-8558-4453DBDDD3EE}"/>
                    </a:ext>
                  </a:extLst>
                </p:cNvPr>
                <p:cNvSpPr/>
                <p:nvPr/>
              </p:nvSpPr>
              <p:spPr>
                <a:xfrm>
                  <a:off x="10448309" y="2525553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2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79" name="Graphic 7">
                  <a:extLst>
                    <a:ext uri="{FF2B5EF4-FFF2-40B4-BE49-F238E27FC236}">
                      <a16:creationId xmlns:a16="http://schemas.microsoft.com/office/drawing/2014/main" id="{AC581025-3AF5-470A-938E-D694EB6F77AB}"/>
                    </a:ext>
                  </a:extLst>
                </p:cNvPr>
                <p:cNvGrpSpPr/>
                <p:nvPr/>
              </p:nvGrpSpPr>
              <p:grpSpPr>
                <a:xfrm>
                  <a:off x="10449696" y="2550411"/>
                  <a:ext cx="29548" cy="53246"/>
                  <a:chOff x="10449696" y="2550411"/>
                  <a:chExt cx="29548" cy="53246"/>
                </a:xfrm>
              </p:grpSpPr>
              <p:sp>
                <p:nvSpPr>
                  <p:cNvPr id="2998" name="Freeform: Shape 2997">
                    <a:extLst>
                      <a:ext uri="{FF2B5EF4-FFF2-40B4-BE49-F238E27FC236}">
                        <a16:creationId xmlns:a16="http://schemas.microsoft.com/office/drawing/2014/main" id="{F1B51442-EF63-4F8C-AECF-9CADC80CF1B9}"/>
                      </a:ext>
                    </a:extLst>
                  </p:cNvPr>
                  <p:cNvSpPr/>
                  <p:nvPr/>
                </p:nvSpPr>
                <p:spPr>
                  <a:xfrm>
                    <a:off x="10449696" y="2550411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9" name="Freeform: Shape 2998">
                    <a:extLst>
                      <a:ext uri="{FF2B5EF4-FFF2-40B4-BE49-F238E27FC236}">
                        <a16:creationId xmlns:a16="http://schemas.microsoft.com/office/drawing/2014/main" id="{468DAD75-EB80-4A08-BD69-DED287B6A533}"/>
                      </a:ext>
                    </a:extLst>
                  </p:cNvPr>
                  <p:cNvSpPr/>
                  <p:nvPr/>
                </p:nvSpPr>
                <p:spPr>
                  <a:xfrm>
                    <a:off x="10460353" y="2553128"/>
                    <a:ext cx="6765" cy="47672"/>
                  </a:xfrm>
                  <a:custGeom>
                    <a:avLst/>
                    <a:gdLst>
                      <a:gd name="connsiteX0" fmla="*/ 6054 w 6765"/>
                      <a:gd name="connsiteY0" fmla="*/ 47 h 47672"/>
                      <a:gd name="connsiteX1" fmla="*/ 2244 w 6765"/>
                      <a:gd name="connsiteY1" fmla="*/ 47672 h 47672"/>
                      <a:gd name="connsiteX2" fmla="*/ 6054 w 6765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" h="47672">
                        <a:moveTo>
                          <a:pt x="6054" y="47"/>
                        </a:moveTo>
                        <a:cubicBezTo>
                          <a:pt x="8911" y="-905"/>
                          <a:pt x="2244" y="12430"/>
                          <a:pt x="2244" y="47672"/>
                        </a:cubicBezTo>
                        <a:cubicBezTo>
                          <a:pt x="-3471" y="20050"/>
                          <a:pt x="3197" y="1952"/>
                          <a:pt x="6054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0" name="Graphic 7">
                  <a:extLst>
                    <a:ext uri="{FF2B5EF4-FFF2-40B4-BE49-F238E27FC236}">
                      <a16:creationId xmlns:a16="http://schemas.microsoft.com/office/drawing/2014/main" id="{95BFA477-9497-472B-B3E8-5A2FA100E81F}"/>
                    </a:ext>
                  </a:extLst>
                </p:cNvPr>
                <p:cNvGrpSpPr/>
                <p:nvPr/>
              </p:nvGrpSpPr>
              <p:grpSpPr>
                <a:xfrm>
                  <a:off x="10427939" y="2546508"/>
                  <a:ext cx="43963" cy="52387"/>
                  <a:chOff x="10427939" y="2546508"/>
                  <a:chExt cx="43963" cy="52387"/>
                </a:xfrm>
              </p:grpSpPr>
              <p:sp>
                <p:nvSpPr>
                  <p:cNvPr id="2996" name="Freeform: Shape 2995">
                    <a:extLst>
                      <a:ext uri="{FF2B5EF4-FFF2-40B4-BE49-F238E27FC236}">
                        <a16:creationId xmlns:a16="http://schemas.microsoft.com/office/drawing/2014/main" id="{BABB8CC2-5526-4EF6-A1A5-03050AB3197E}"/>
                      </a:ext>
                    </a:extLst>
                  </p:cNvPr>
                  <p:cNvSpPr/>
                  <p:nvPr/>
                </p:nvSpPr>
                <p:spPr>
                  <a:xfrm>
                    <a:off x="10427939" y="2546508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7" name="Freeform: Shape 2996">
                    <a:extLst>
                      <a:ext uri="{FF2B5EF4-FFF2-40B4-BE49-F238E27FC236}">
                        <a16:creationId xmlns:a16="http://schemas.microsoft.com/office/drawing/2014/main" id="{484BABC3-8B24-4DEA-A41A-367F6CAE7FFB}"/>
                      </a:ext>
                    </a:extLst>
                  </p:cNvPr>
                  <p:cNvSpPr/>
                  <p:nvPr/>
                </p:nvSpPr>
                <p:spPr>
                  <a:xfrm>
                    <a:off x="10432116" y="2549272"/>
                    <a:ext cx="29910" cy="47718"/>
                  </a:xfrm>
                  <a:custGeom>
                    <a:avLst/>
                    <a:gdLst>
                      <a:gd name="connsiteX0" fmla="*/ 29528 w 29910"/>
                      <a:gd name="connsiteY0" fmla="*/ 93 h 47718"/>
                      <a:gd name="connsiteX1" fmla="*/ 0 w 29910"/>
                      <a:gd name="connsiteY1" fmla="*/ 47718 h 47718"/>
                      <a:gd name="connsiteX2" fmla="*/ 29528 w 29910"/>
                      <a:gd name="connsiteY2" fmla="*/ 93 h 47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718">
                        <a:moveTo>
                          <a:pt x="29528" y="93"/>
                        </a:moveTo>
                        <a:cubicBezTo>
                          <a:pt x="33338" y="93"/>
                          <a:pt x="7620" y="3903"/>
                          <a:pt x="0" y="47718"/>
                        </a:cubicBezTo>
                        <a:cubicBezTo>
                          <a:pt x="3810" y="4856"/>
                          <a:pt x="25718" y="-859"/>
                          <a:pt x="29528" y="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1" name="Graphic 7">
                  <a:extLst>
                    <a:ext uri="{FF2B5EF4-FFF2-40B4-BE49-F238E27FC236}">
                      <a16:creationId xmlns:a16="http://schemas.microsoft.com/office/drawing/2014/main" id="{6BAF2161-B16D-40A0-9E48-A23600A33935}"/>
                    </a:ext>
                  </a:extLst>
                </p:cNvPr>
                <p:cNvGrpSpPr/>
                <p:nvPr/>
              </p:nvGrpSpPr>
              <p:grpSpPr>
                <a:xfrm>
                  <a:off x="10459712" y="2537526"/>
                  <a:ext cx="46714" cy="53749"/>
                  <a:chOff x="10459712" y="2537526"/>
                  <a:chExt cx="46714" cy="53749"/>
                </a:xfrm>
              </p:grpSpPr>
              <p:sp>
                <p:nvSpPr>
                  <p:cNvPr id="2994" name="Freeform: Shape 2993">
                    <a:extLst>
                      <a:ext uri="{FF2B5EF4-FFF2-40B4-BE49-F238E27FC236}">
                        <a16:creationId xmlns:a16="http://schemas.microsoft.com/office/drawing/2014/main" id="{F40BC54D-149E-49FF-B1C5-261876687A91}"/>
                      </a:ext>
                    </a:extLst>
                  </p:cNvPr>
                  <p:cNvSpPr/>
                  <p:nvPr/>
                </p:nvSpPr>
                <p:spPr>
                  <a:xfrm>
                    <a:off x="10459712" y="2537526"/>
                    <a:ext cx="46714" cy="53749"/>
                  </a:xfrm>
                  <a:custGeom>
                    <a:avLst/>
                    <a:gdLst>
                      <a:gd name="connsiteX0" fmla="*/ 46699 w 46714"/>
                      <a:gd name="connsiteY0" fmla="*/ 53749 h 53749"/>
                      <a:gd name="connsiteX1" fmla="*/ 27 w 46714"/>
                      <a:gd name="connsiteY1" fmla="*/ 8982 h 53749"/>
                      <a:gd name="connsiteX2" fmla="*/ 46699 w 46714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14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7652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5" name="Freeform: Shape 2994">
                    <a:extLst>
                      <a:ext uri="{FF2B5EF4-FFF2-40B4-BE49-F238E27FC236}">
                        <a16:creationId xmlns:a16="http://schemas.microsoft.com/office/drawing/2014/main" id="{384B2B4D-0C7D-49A2-A2A8-D0E12775C3CA}"/>
                      </a:ext>
                    </a:extLst>
                  </p:cNvPr>
                  <p:cNvSpPr/>
                  <p:nvPr/>
                </p:nvSpPr>
                <p:spPr>
                  <a:xfrm>
                    <a:off x="10461621" y="2546873"/>
                    <a:ext cx="43837" cy="40592"/>
                  </a:xfrm>
                  <a:custGeom>
                    <a:avLst/>
                    <a:gdLst>
                      <a:gd name="connsiteX0" fmla="*/ 23 w 43837"/>
                      <a:gd name="connsiteY0" fmla="*/ 588 h 40592"/>
                      <a:gd name="connsiteX1" fmla="*/ 43838 w 43837"/>
                      <a:gd name="connsiteY1" fmla="*/ 40593 h 40592"/>
                      <a:gd name="connsiteX2" fmla="*/ 23 w 43837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37" h="40592">
                        <a:moveTo>
                          <a:pt x="23" y="588"/>
                        </a:moveTo>
                        <a:cubicBezTo>
                          <a:pt x="23" y="-2270"/>
                          <a:pt x="25740" y="4398"/>
                          <a:pt x="43838" y="40593"/>
                        </a:cubicBezTo>
                        <a:cubicBezTo>
                          <a:pt x="28598" y="8208"/>
                          <a:pt x="-930" y="3445"/>
                          <a:pt x="23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2" name="Graphic 7">
                  <a:extLst>
                    <a:ext uri="{FF2B5EF4-FFF2-40B4-BE49-F238E27FC236}">
                      <a16:creationId xmlns:a16="http://schemas.microsoft.com/office/drawing/2014/main" id="{0BDF5385-5664-4D38-99BD-80EB521E78B1}"/>
                    </a:ext>
                  </a:extLst>
                </p:cNvPr>
                <p:cNvGrpSpPr/>
                <p:nvPr/>
              </p:nvGrpSpPr>
              <p:grpSpPr>
                <a:xfrm>
                  <a:off x="10464871" y="2498555"/>
                  <a:ext cx="73925" cy="41630"/>
                  <a:chOff x="10464871" y="2498555"/>
                  <a:chExt cx="73925" cy="41630"/>
                </a:xfrm>
              </p:grpSpPr>
              <p:sp>
                <p:nvSpPr>
                  <p:cNvPr id="2992" name="Freeform: Shape 2991">
                    <a:extLst>
                      <a:ext uri="{FF2B5EF4-FFF2-40B4-BE49-F238E27FC236}">
                        <a16:creationId xmlns:a16="http://schemas.microsoft.com/office/drawing/2014/main" id="{57D96EA4-FD06-4991-BC51-94917F51BF17}"/>
                      </a:ext>
                    </a:extLst>
                  </p:cNvPr>
                  <p:cNvSpPr/>
                  <p:nvPr/>
                </p:nvSpPr>
                <p:spPr>
                  <a:xfrm>
                    <a:off x="10464871" y="249855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3" name="Freeform: Shape 2992">
                    <a:extLst>
                      <a:ext uri="{FF2B5EF4-FFF2-40B4-BE49-F238E27FC236}">
                        <a16:creationId xmlns:a16="http://schemas.microsoft.com/office/drawing/2014/main" id="{0D82D2B1-84B8-4D20-AB27-946258A6FFF5}"/>
                      </a:ext>
                    </a:extLst>
                  </p:cNvPr>
                  <p:cNvSpPr/>
                  <p:nvPr/>
                </p:nvSpPr>
                <p:spPr>
                  <a:xfrm>
                    <a:off x="10475319" y="2501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5852" y="-933"/>
                          <a:pt x="4422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3" name="Graphic 7">
                  <a:extLst>
                    <a:ext uri="{FF2B5EF4-FFF2-40B4-BE49-F238E27FC236}">
                      <a16:creationId xmlns:a16="http://schemas.microsoft.com/office/drawing/2014/main" id="{AE8493BB-D3D5-4ED4-AB00-420A3817E35E}"/>
                    </a:ext>
                  </a:extLst>
                </p:cNvPr>
                <p:cNvGrpSpPr/>
                <p:nvPr/>
              </p:nvGrpSpPr>
              <p:grpSpPr>
                <a:xfrm>
                  <a:off x="10394969" y="2498308"/>
                  <a:ext cx="81760" cy="47375"/>
                  <a:chOff x="10394969" y="2498308"/>
                  <a:chExt cx="81760" cy="47375"/>
                </a:xfrm>
              </p:grpSpPr>
              <p:sp>
                <p:nvSpPr>
                  <p:cNvPr id="2990" name="Freeform: Shape 2989">
                    <a:extLst>
                      <a:ext uri="{FF2B5EF4-FFF2-40B4-BE49-F238E27FC236}">
                        <a16:creationId xmlns:a16="http://schemas.microsoft.com/office/drawing/2014/main" id="{638E2E5C-A4EA-4008-8664-07A681E0DA2C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498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1" name="Freeform: Shape 2990">
                    <a:extLst>
                      <a:ext uri="{FF2B5EF4-FFF2-40B4-BE49-F238E27FC236}">
                        <a16:creationId xmlns:a16="http://schemas.microsoft.com/office/drawing/2014/main" id="{95B44E98-CDB1-46C4-94A9-8FFA7EB37F33}"/>
                      </a:ext>
                    </a:extLst>
                  </p:cNvPr>
                  <p:cNvSpPr/>
                  <p:nvPr/>
                </p:nvSpPr>
                <p:spPr>
                  <a:xfrm>
                    <a:off x="10395922" y="250417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7628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4" name="Graphic 7">
                  <a:extLst>
                    <a:ext uri="{FF2B5EF4-FFF2-40B4-BE49-F238E27FC236}">
                      <a16:creationId xmlns:a16="http://schemas.microsoft.com/office/drawing/2014/main" id="{58EE90C5-CB2F-4BC8-B071-3C9D3842CADE}"/>
                    </a:ext>
                  </a:extLst>
                </p:cNvPr>
                <p:cNvGrpSpPr/>
                <p:nvPr/>
              </p:nvGrpSpPr>
              <p:grpSpPr>
                <a:xfrm>
                  <a:off x="10457283" y="2532264"/>
                  <a:ext cx="80560" cy="57106"/>
                  <a:chOff x="10457283" y="2532264"/>
                  <a:chExt cx="80560" cy="57106"/>
                </a:xfrm>
              </p:grpSpPr>
              <p:sp>
                <p:nvSpPr>
                  <p:cNvPr id="2988" name="Freeform: Shape 2987">
                    <a:extLst>
                      <a:ext uri="{FF2B5EF4-FFF2-40B4-BE49-F238E27FC236}">
                        <a16:creationId xmlns:a16="http://schemas.microsoft.com/office/drawing/2014/main" id="{CF623DAB-BAE1-4D41-93D0-1C8B317C7FC9}"/>
                      </a:ext>
                    </a:extLst>
                  </p:cNvPr>
                  <p:cNvSpPr/>
                  <p:nvPr/>
                </p:nvSpPr>
                <p:spPr>
                  <a:xfrm>
                    <a:off x="10457283" y="2532264"/>
                    <a:ext cx="80560" cy="57106"/>
                  </a:xfrm>
                  <a:custGeom>
                    <a:avLst/>
                    <a:gdLst>
                      <a:gd name="connsiteX0" fmla="*/ 80561 w 80560"/>
                      <a:gd name="connsiteY0" fmla="*/ 57107 h 57106"/>
                      <a:gd name="connsiteX1" fmla="*/ 11981 w 80560"/>
                      <a:gd name="connsiteY1" fmla="*/ 4719 h 57106"/>
                      <a:gd name="connsiteX2" fmla="*/ 80561 w 80560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560" h="57106">
                        <a:moveTo>
                          <a:pt x="80561" y="57107"/>
                        </a:moveTo>
                        <a:cubicBezTo>
                          <a:pt x="80561" y="33294"/>
                          <a:pt x="63416" y="-15283"/>
                          <a:pt x="11981" y="4719"/>
                        </a:cubicBezTo>
                        <a:cubicBezTo>
                          <a:pt x="-30882" y="20912"/>
                          <a:pt x="52938" y="22817"/>
                          <a:pt x="80561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9" name="Freeform: Shape 2988">
                    <a:extLst>
                      <a:ext uri="{FF2B5EF4-FFF2-40B4-BE49-F238E27FC236}">
                        <a16:creationId xmlns:a16="http://schemas.microsoft.com/office/drawing/2014/main" id="{B879D386-D8F4-4D2F-81EE-716C3A1985BB}"/>
                      </a:ext>
                    </a:extLst>
                  </p:cNvPr>
                  <p:cNvSpPr/>
                  <p:nvPr/>
                </p:nvSpPr>
                <p:spPr>
                  <a:xfrm>
                    <a:off x="10470984" y="253756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5" name="Graphic 7">
                  <a:extLst>
                    <a:ext uri="{FF2B5EF4-FFF2-40B4-BE49-F238E27FC236}">
                      <a16:creationId xmlns:a16="http://schemas.microsoft.com/office/drawing/2014/main" id="{92E95082-3C6C-4E57-99CB-14F3348AE0C1}"/>
                    </a:ext>
                  </a:extLst>
                </p:cNvPr>
                <p:cNvGrpSpPr/>
                <p:nvPr/>
              </p:nvGrpSpPr>
              <p:grpSpPr>
                <a:xfrm>
                  <a:off x="10394969" y="2533295"/>
                  <a:ext cx="74129" cy="45598"/>
                  <a:chOff x="10394969" y="2533295"/>
                  <a:chExt cx="74129" cy="45598"/>
                </a:xfrm>
              </p:grpSpPr>
              <p:sp>
                <p:nvSpPr>
                  <p:cNvPr id="2986" name="Freeform: Shape 2985">
                    <a:extLst>
                      <a:ext uri="{FF2B5EF4-FFF2-40B4-BE49-F238E27FC236}">
                        <a16:creationId xmlns:a16="http://schemas.microsoft.com/office/drawing/2014/main" id="{309809EB-4BF0-4699-B325-899DA2DD0A96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533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9406"/>
                          <a:pt x="37147" y="17976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7" name="Freeform: Shape 2986">
                    <a:extLst>
                      <a:ext uri="{FF2B5EF4-FFF2-40B4-BE49-F238E27FC236}">
                        <a16:creationId xmlns:a16="http://schemas.microsoft.com/office/drawing/2014/main" id="{E53E5068-AC5C-48C4-A8FD-C01BF1A5AAF6}"/>
                      </a:ext>
                    </a:extLst>
                  </p:cNvPr>
                  <p:cNvSpPr/>
                  <p:nvPr/>
                </p:nvSpPr>
                <p:spPr>
                  <a:xfrm>
                    <a:off x="10396874" y="2541284"/>
                    <a:ext cx="62244" cy="35703"/>
                  </a:xfrm>
                  <a:custGeom>
                    <a:avLst/>
                    <a:gdLst>
                      <a:gd name="connsiteX0" fmla="*/ 61913 w 62244"/>
                      <a:gd name="connsiteY0" fmla="*/ 2366 h 35703"/>
                      <a:gd name="connsiteX1" fmla="*/ 0 w 62244"/>
                      <a:gd name="connsiteY1" fmla="*/ 35704 h 35703"/>
                      <a:gd name="connsiteX2" fmla="*/ 61913 w 62244"/>
                      <a:gd name="connsiteY2" fmla="*/ 2366 h 35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703">
                        <a:moveTo>
                          <a:pt x="61913" y="2366"/>
                        </a:moveTo>
                        <a:cubicBezTo>
                          <a:pt x="65722" y="4271"/>
                          <a:pt x="36195" y="-7159"/>
                          <a:pt x="0" y="35704"/>
                        </a:cubicBezTo>
                        <a:cubicBezTo>
                          <a:pt x="31432" y="-8111"/>
                          <a:pt x="58102" y="-491"/>
                          <a:pt x="61913" y="23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7" name="Graphic 7">
                <a:extLst>
                  <a:ext uri="{FF2B5EF4-FFF2-40B4-BE49-F238E27FC236}">
                    <a16:creationId xmlns:a16="http://schemas.microsoft.com/office/drawing/2014/main" id="{7494B64F-68FF-4012-9B49-4C241F8D9E6A}"/>
                  </a:ext>
                </a:extLst>
              </p:cNvPr>
              <p:cNvGrpSpPr/>
              <p:nvPr/>
            </p:nvGrpSpPr>
            <p:grpSpPr>
              <a:xfrm>
                <a:off x="9854901" y="2436018"/>
                <a:ext cx="285750" cy="246697"/>
                <a:chOff x="9854901" y="2436018"/>
                <a:chExt cx="285750" cy="246697"/>
              </a:xfrm>
            </p:grpSpPr>
            <p:grpSp>
              <p:nvGrpSpPr>
                <p:cNvPr id="2940" name="Graphic 7">
                  <a:extLst>
                    <a:ext uri="{FF2B5EF4-FFF2-40B4-BE49-F238E27FC236}">
                      <a16:creationId xmlns:a16="http://schemas.microsoft.com/office/drawing/2014/main" id="{9C8F825B-F5A3-48E2-B169-3487A901090F}"/>
                    </a:ext>
                  </a:extLst>
                </p:cNvPr>
                <p:cNvGrpSpPr/>
                <p:nvPr/>
              </p:nvGrpSpPr>
              <p:grpSpPr>
                <a:xfrm>
                  <a:off x="9946723" y="2462543"/>
                  <a:ext cx="72960" cy="27775"/>
                  <a:chOff x="9946723" y="2462543"/>
                  <a:chExt cx="72960" cy="27775"/>
                </a:xfrm>
              </p:grpSpPr>
              <p:sp>
                <p:nvSpPr>
                  <p:cNvPr id="2971" name="Freeform: Shape 2970">
                    <a:extLst>
                      <a:ext uri="{FF2B5EF4-FFF2-40B4-BE49-F238E27FC236}">
                        <a16:creationId xmlns:a16="http://schemas.microsoft.com/office/drawing/2014/main" id="{0DB69753-B62C-41C9-A3C8-432C5581ABFD}"/>
                      </a:ext>
                    </a:extLst>
                  </p:cNvPr>
                  <p:cNvSpPr/>
                  <p:nvPr/>
                </p:nvSpPr>
                <p:spPr>
                  <a:xfrm>
                    <a:off x="9946723" y="2462543"/>
                    <a:ext cx="72960" cy="27775"/>
                  </a:xfrm>
                  <a:custGeom>
                    <a:avLst/>
                    <a:gdLst>
                      <a:gd name="connsiteX0" fmla="*/ 72961 w 72960"/>
                      <a:gd name="connsiteY0" fmla="*/ 26815 h 27775"/>
                      <a:gd name="connsiteX1" fmla="*/ 2476 w 72960"/>
                      <a:gd name="connsiteY1" fmla="*/ 13480 h 27775"/>
                      <a:gd name="connsiteX2" fmla="*/ 72961 w 72960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775">
                        <a:moveTo>
                          <a:pt x="72961" y="26815"/>
                        </a:moveTo>
                        <a:cubicBezTo>
                          <a:pt x="36765" y="17290"/>
                          <a:pt x="19621" y="42055"/>
                          <a:pt x="2476" y="13480"/>
                        </a:cubicBezTo>
                        <a:cubicBezTo>
                          <a:pt x="-14669" y="-15095"/>
                          <a:pt x="62483" y="7765"/>
                          <a:pt x="72961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2" name="Freeform: Shape 2971">
                    <a:extLst>
                      <a:ext uri="{FF2B5EF4-FFF2-40B4-BE49-F238E27FC236}">
                        <a16:creationId xmlns:a16="http://schemas.microsoft.com/office/drawing/2014/main" id="{4620D474-4639-47D9-B7B4-47097BF24961}"/>
                      </a:ext>
                    </a:extLst>
                  </p:cNvPr>
                  <p:cNvSpPr/>
                  <p:nvPr/>
                </p:nvSpPr>
                <p:spPr>
                  <a:xfrm>
                    <a:off x="9951014" y="247161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1" name="Graphic 7">
                  <a:extLst>
                    <a:ext uri="{FF2B5EF4-FFF2-40B4-BE49-F238E27FC236}">
                      <a16:creationId xmlns:a16="http://schemas.microsoft.com/office/drawing/2014/main" id="{DD2263C0-7F9A-453B-B24D-B4163591E642}"/>
                    </a:ext>
                  </a:extLst>
                </p:cNvPr>
                <p:cNvGrpSpPr/>
                <p:nvPr/>
              </p:nvGrpSpPr>
              <p:grpSpPr>
                <a:xfrm>
                  <a:off x="9919697" y="2436018"/>
                  <a:ext cx="39701" cy="38231"/>
                  <a:chOff x="9919697" y="2436018"/>
                  <a:chExt cx="39701" cy="38231"/>
                </a:xfrm>
              </p:grpSpPr>
              <p:sp>
                <p:nvSpPr>
                  <p:cNvPr id="2969" name="Freeform: Shape 2968">
                    <a:extLst>
                      <a:ext uri="{FF2B5EF4-FFF2-40B4-BE49-F238E27FC236}">
                        <a16:creationId xmlns:a16="http://schemas.microsoft.com/office/drawing/2014/main" id="{0C2A36ED-3C2D-4D96-ACF8-83B27AF449E5}"/>
                      </a:ext>
                    </a:extLst>
                  </p:cNvPr>
                  <p:cNvSpPr/>
                  <p:nvPr/>
                </p:nvSpPr>
                <p:spPr>
                  <a:xfrm>
                    <a:off x="9919697" y="24360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4" y="40005"/>
                          <a:pt x="15215" y="38100"/>
                        </a:cubicBezTo>
                        <a:cubicBezTo>
                          <a:pt x="-18123" y="34290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Freeform: Shape 2969">
                    <a:extLst>
                      <a:ext uri="{FF2B5EF4-FFF2-40B4-BE49-F238E27FC236}">
                        <a16:creationId xmlns:a16="http://schemas.microsoft.com/office/drawing/2014/main" id="{EE0BFF69-32C5-4A5E-AED9-35025C9000DF}"/>
                      </a:ext>
                    </a:extLst>
                  </p:cNvPr>
                  <p:cNvSpPr/>
                  <p:nvPr/>
                </p:nvSpPr>
                <p:spPr>
                  <a:xfrm>
                    <a:off x="9933202" y="24360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2" name="Graphic 7">
                  <a:extLst>
                    <a:ext uri="{FF2B5EF4-FFF2-40B4-BE49-F238E27FC236}">
                      <a16:creationId xmlns:a16="http://schemas.microsoft.com/office/drawing/2014/main" id="{B98247C8-58CA-4D85-82AA-7A6FB0C36515}"/>
                    </a:ext>
                  </a:extLst>
                </p:cNvPr>
                <p:cNvGrpSpPr/>
                <p:nvPr/>
              </p:nvGrpSpPr>
              <p:grpSpPr>
                <a:xfrm>
                  <a:off x="9854901" y="2465311"/>
                  <a:ext cx="69137" cy="34803"/>
                  <a:chOff x="9854901" y="2465311"/>
                  <a:chExt cx="69137" cy="34803"/>
                </a:xfrm>
              </p:grpSpPr>
              <p:sp>
                <p:nvSpPr>
                  <p:cNvPr id="2967" name="Freeform: Shape 2966">
                    <a:extLst>
                      <a:ext uri="{FF2B5EF4-FFF2-40B4-BE49-F238E27FC236}">
                        <a16:creationId xmlns:a16="http://schemas.microsoft.com/office/drawing/2014/main" id="{614B5D18-AB79-4FF7-B231-E89EAEF53E77}"/>
                      </a:ext>
                    </a:extLst>
                  </p:cNvPr>
                  <p:cNvSpPr/>
                  <p:nvPr/>
                </p:nvSpPr>
                <p:spPr>
                  <a:xfrm>
                    <a:off x="9854901" y="24653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8" name="Freeform: Shape 2967">
                    <a:extLst>
                      <a:ext uri="{FF2B5EF4-FFF2-40B4-BE49-F238E27FC236}">
                        <a16:creationId xmlns:a16="http://schemas.microsoft.com/office/drawing/2014/main" id="{113E4BEE-982C-4847-89D0-1D277C57A292}"/>
                      </a:ext>
                    </a:extLst>
                  </p:cNvPr>
                  <p:cNvSpPr/>
                  <p:nvPr/>
                </p:nvSpPr>
                <p:spPr>
                  <a:xfrm>
                    <a:off x="9857759" y="24711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0960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3" name="Freeform: Shape 2942">
                  <a:extLst>
                    <a:ext uri="{FF2B5EF4-FFF2-40B4-BE49-F238E27FC236}">
                      <a16:creationId xmlns:a16="http://schemas.microsoft.com/office/drawing/2014/main" id="{18E2F191-0EAA-45F3-94FF-00230B9F81B3}"/>
                    </a:ext>
                  </a:extLst>
                </p:cNvPr>
                <p:cNvSpPr/>
                <p:nvPr/>
              </p:nvSpPr>
              <p:spPr>
                <a:xfrm>
                  <a:off x="9937769" y="2597943"/>
                  <a:ext cx="202882" cy="84772"/>
                </a:xfrm>
                <a:custGeom>
                  <a:avLst/>
                  <a:gdLst>
                    <a:gd name="connsiteX0" fmla="*/ 202882 w 202882"/>
                    <a:gd name="connsiteY0" fmla="*/ 53340 h 84772"/>
                    <a:gd name="connsiteX1" fmla="*/ 202882 w 202882"/>
                    <a:gd name="connsiteY1" fmla="*/ 53340 h 84772"/>
                    <a:gd name="connsiteX2" fmla="*/ 202882 w 202882"/>
                    <a:gd name="connsiteY2" fmla="*/ 53340 h 84772"/>
                    <a:gd name="connsiteX3" fmla="*/ 202882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7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7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2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2" y="53340"/>
                      </a:moveTo>
                      <a:cubicBezTo>
                        <a:pt x="202882" y="53340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7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7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2" y="75248"/>
                        <a:pt x="169545" y="67628"/>
                      </a:cubicBezTo>
                      <a:cubicBezTo>
                        <a:pt x="176213" y="70485"/>
                        <a:pt x="183832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3340"/>
                        <a:pt x="202882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44" name="Freeform: Shape 2943">
                  <a:extLst>
                    <a:ext uri="{FF2B5EF4-FFF2-40B4-BE49-F238E27FC236}">
                      <a16:creationId xmlns:a16="http://schemas.microsoft.com/office/drawing/2014/main" id="{26F9D331-B0A4-43FE-B95E-F54EA6E82C04}"/>
                    </a:ext>
                  </a:extLst>
                </p:cNvPr>
                <p:cNvSpPr/>
                <p:nvPr/>
              </p:nvSpPr>
              <p:spPr>
                <a:xfrm>
                  <a:off x="9933007" y="252364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5252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5252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45" name="Freeform: Shape 2944">
                  <a:extLst>
                    <a:ext uri="{FF2B5EF4-FFF2-40B4-BE49-F238E27FC236}">
                      <a16:creationId xmlns:a16="http://schemas.microsoft.com/office/drawing/2014/main" id="{7B8919CB-09AC-4D68-BB22-E07DD0D3562C}"/>
                    </a:ext>
                  </a:extLst>
                </p:cNvPr>
                <p:cNvSpPr/>
                <p:nvPr/>
              </p:nvSpPr>
              <p:spPr>
                <a:xfrm>
                  <a:off x="9920624" y="2473166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46" name="Graphic 7">
                  <a:extLst>
                    <a:ext uri="{FF2B5EF4-FFF2-40B4-BE49-F238E27FC236}">
                      <a16:creationId xmlns:a16="http://schemas.microsoft.com/office/drawing/2014/main" id="{ED7C9CBA-7A59-49B0-8E5B-B94303ED950D}"/>
                    </a:ext>
                  </a:extLst>
                </p:cNvPr>
                <p:cNvGrpSpPr/>
                <p:nvPr/>
              </p:nvGrpSpPr>
              <p:grpSpPr>
                <a:xfrm>
                  <a:off x="9921058" y="2497354"/>
                  <a:ext cx="29548" cy="52963"/>
                  <a:chOff x="9921058" y="2497354"/>
                  <a:chExt cx="29548" cy="52963"/>
                </a:xfrm>
              </p:grpSpPr>
              <p:sp>
                <p:nvSpPr>
                  <p:cNvPr id="2965" name="Freeform: Shape 2964">
                    <a:extLst>
                      <a:ext uri="{FF2B5EF4-FFF2-40B4-BE49-F238E27FC236}">
                        <a16:creationId xmlns:a16="http://schemas.microsoft.com/office/drawing/2014/main" id="{AA69913C-B44A-4AE4-B115-AF7FC24C87E8}"/>
                      </a:ext>
                    </a:extLst>
                  </p:cNvPr>
                  <p:cNvSpPr/>
                  <p:nvPr/>
                </p:nvSpPr>
                <p:spPr>
                  <a:xfrm>
                    <a:off x="9921058" y="2497354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1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6" name="Freeform: Shape 2965">
                    <a:extLst>
                      <a:ext uri="{FF2B5EF4-FFF2-40B4-BE49-F238E27FC236}">
                        <a16:creationId xmlns:a16="http://schemas.microsoft.com/office/drawing/2014/main" id="{0EF245DD-7B40-4FA7-A291-746CE921E5BC}"/>
                      </a:ext>
                    </a:extLst>
                  </p:cNvPr>
                  <p:cNvSpPr/>
                  <p:nvPr/>
                </p:nvSpPr>
                <p:spPr>
                  <a:xfrm>
                    <a:off x="9932130" y="250074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aphic 7">
                  <a:extLst>
                    <a:ext uri="{FF2B5EF4-FFF2-40B4-BE49-F238E27FC236}">
                      <a16:creationId xmlns:a16="http://schemas.microsoft.com/office/drawing/2014/main" id="{FD904B66-8F12-4A0F-AE55-10B9D0A392D9}"/>
                    </a:ext>
                  </a:extLst>
                </p:cNvPr>
                <p:cNvGrpSpPr/>
                <p:nvPr/>
              </p:nvGrpSpPr>
              <p:grpSpPr>
                <a:xfrm>
                  <a:off x="9899302" y="2494121"/>
                  <a:ext cx="43963" cy="52387"/>
                  <a:chOff x="9899302" y="2494121"/>
                  <a:chExt cx="43963" cy="52387"/>
                </a:xfrm>
              </p:grpSpPr>
              <p:sp>
                <p:nvSpPr>
                  <p:cNvPr id="2963" name="Freeform: Shape 2962">
                    <a:extLst>
                      <a:ext uri="{FF2B5EF4-FFF2-40B4-BE49-F238E27FC236}">
                        <a16:creationId xmlns:a16="http://schemas.microsoft.com/office/drawing/2014/main" id="{F419269E-45FA-4B90-8D2F-A9F18C1194DE}"/>
                      </a:ext>
                    </a:extLst>
                  </p:cNvPr>
                  <p:cNvSpPr/>
                  <p:nvPr/>
                </p:nvSpPr>
                <p:spPr>
                  <a:xfrm>
                    <a:off x="9899302" y="2494121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Freeform: Shape 2963">
                    <a:extLst>
                      <a:ext uri="{FF2B5EF4-FFF2-40B4-BE49-F238E27FC236}">
                        <a16:creationId xmlns:a16="http://schemas.microsoft.com/office/drawing/2014/main" id="{996B6525-233B-4118-965B-FB90046A7806}"/>
                      </a:ext>
                    </a:extLst>
                  </p:cNvPr>
                  <p:cNvSpPr/>
                  <p:nvPr/>
                </p:nvSpPr>
                <p:spPr>
                  <a:xfrm>
                    <a:off x="9903479" y="24960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5715"/>
                          <a:pt x="25718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8" name="Graphic 7">
                  <a:extLst>
                    <a:ext uri="{FF2B5EF4-FFF2-40B4-BE49-F238E27FC236}">
                      <a16:creationId xmlns:a16="http://schemas.microsoft.com/office/drawing/2014/main" id="{0E317583-1B5A-46F2-B3D7-08EC97DDBF32}"/>
                    </a:ext>
                  </a:extLst>
                </p:cNvPr>
                <p:cNvGrpSpPr/>
                <p:nvPr/>
              </p:nvGrpSpPr>
              <p:grpSpPr>
                <a:xfrm>
                  <a:off x="9931075" y="2485139"/>
                  <a:ext cx="46756" cy="53749"/>
                  <a:chOff x="9931075" y="2485139"/>
                  <a:chExt cx="46756" cy="53749"/>
                </a:xfrm>
              </p:grpSpPr>
              <p:sp>
                <p:nvSpPr>
                  <p:cNvPr id="2961" name="Freeform: Shape 2960">
                    <a:extLst>
                      <a:ext uri="{FF2B5EF4-FFF2-40B4-BE49-F238E27FC236}">
                        <a16:creationId xmlns:a16="http://schemas.microsoft.com/office/drawing/2014/main" id="{F9A55474-D2C7-45BE-A088-96CC32E8E765}"/>
                      </a:ext>
                    </a:extLst>
                  </p:cNvPr>
                  <p:cNvSpPr/>
                  <p:nvPr/>
                </p:nvSpPr>
                <p:spPr>
                  <a:xfrm>
                    <a:off x="9931075" y="2485139"/>
                    <a:ext cx="46756" cy="53749"/>
                  </a:xfrm>
                  <a:custGeom>
                    <a:avLst/>
                    <a:gdLst>
                      <a:gd name="connsiteX0" fmla="*/ 46699 w 46756"/>
                      <a:gd name="connsiteY0" fmla="*/ 53749 h 53749"/>
                      <a:gd name="connsiteX1" fmla="*/ 27 w 46756"/>
                      <a:gd name="connsiteY1" fmla="*/ 8982 h 53749"/>
                      <a:gd name="connsiteX2" fmla="*/ 46699 w 46756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6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2" name="Freeform: Shape 2961">
                    <a:extLst>
                      <a:ext uri="{FF2B5EF4-FFF2-40B4-BE49-F238E27FC236}">
                        <a16:creationId xmlns:a16="http://schemas.microsoft.com/office/drawing/2014/main" id="{EB6BDFBE-21ED-469D-9778-F0334C513197}"/>
                      </a:ext>
                    </a:extLst>
                  </p:cNvPr>
                  <p:cNvSpPr/>
                  <p:nvPr/>
                </p:nvSpPr>
                <p:spPr>
                  <a:xfrm>
                    <a:off x="9933007" y="24944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9" name="Graphic 7">
                  <a:extLst>
                    <a:ext uri="{FF2B5EF4-FFF2-40B4-BE49-F238E27FC236}">
                      <a16:creationId xmlns:a16="http://schemas.microsoft.com/office/drawing/2014/main" id="{1F260B4D-8F96-41B4-A7CC-AE3D9A617050}"/>
                    </a:ext>
                  </a:extLst>
                </p:cNvPr>
                <p:cNvGrpSpPr/>
                <p:nvPr/>
              </p:nvGrpSpPr>
              <p:grpSpPr>
                <a:xfrm>
                  <a:off x="9936233" y="2445798"/>
                  <a:ext cx="73925" cy="42000"/>
                  <a:chOff x="9936233" y="2445798"/>
                  <a:chExt cx="73925" cy="42000"/>
                </a:xfrm>
              </p:grpSpPr>
              <p:sp>
                <p:nvSpPr>
                  <p:cNvPr id="2959" name="Freeform: Shape 2958">
                    <a:extLst>
                      <a:ext uri="{FF2B5EF4-FFF2-40B4-BE49-F238E27FC236}">
                        <a16:creationId xmlns:a16="http://schemas.microsoft.com/office/drawing/2014/main" id="{CCA39036-F812-4D42-B9A6-ED0AD6308EDE}"/>
                      </a:ext>
                    </a:extLst>
                  </p:cNvPr>
                  <p:cNvSpPr/>
                  <p:nvPr/>
                </p:nvSpPr>
                <p:spPr>
                  <a:xfrm>
                    <a:off x="9936233" y="24457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0" name="Freeform: Shape 2959">
                    <a:extLst>
                      <a:ext uri="{FF2B5EF4-FFF2-40B4-BE49-F238E27FC236}">
                        <a16:creationId xmlns:a16="http://schemas.microsoft.com/office/drawing/2014/main" id="{23AA3794-0EEC-4702-AE53-28C137114D39}"/>
                      </a:ext>
                    </a:extLst>
                  </p:cNvPr>
                  <p:cNvSpPr/>
                  <p:nvPr/>
                </p:nvSpPr>
                <p:spPr>
                  <a:xfrm>
                    <a:off x="9947634" y="24493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0" name="Graphic 7">
                  <a:extLst>
                    <a:ext uri="{FF2B5EF4-FFF2-40B4-BE49-F238E27FC236}">
                      <a16:creationId xmlns:a16="http://schemas.microsoft.com/office/drawing/2014/main" id="{03ED23BE-9D12-415A-8B21-D506D1F7FA09}"/>
                    </a:ext>
                  </a:extLst>
                </p:cNvPr>
                <p:cNvGrpSpPr/>
                <p:nvPr/>
              </p:nvGrpSpPr>
              <p:grpSpPr>
                <a:xfrm>
                  <a:off x="9866332" y="2445921"/>
                  <a:ext cx="81760" cy="47375"/>
                  <a:chOff x="9866332" y="2445921"/>
                  <a:chExt cx="81760" cy="47375"/>
                </a:xfrm>
              </p:grpSpPr>
              <p:sp>
                <p:nvSpPr>
                  <p:cNvPr id="2957" name="Freeform: Shape 2956">
                    <a:extLst>
                      <a:ext uri="{FF2B5EF4-FFF2-40B4-BE49-F238E27FC236}">
                        <a16:creationId xmlns:a16="http://schemas.microsoft.com/office/drawing/2014/main" id="{73C10F95-A742-45D0-BA1C-A813F6D69170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459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8" name="Freeform: Shape 2957">
                    <a:extLst>
                      <a:ext uri="{FF2B5EF4-FFF2-40B4-BE49-F238E27FC236}">
                        <a16:creationId xmlns:a16="http://schemas.microsoft.com/office/drawing/2014/main" id="{95511CFD-A667-44C1-B434-D6A1D407BF7E}"/>
                      </a:ext>
                    </a:extLst>
                  </p:cNvPr>
                  <p:cNvSpPr/>
                  <p:nvPr/>
                </p:nvSpPr>
                <p:spPr>
                  <a:xfrm>
                    <a:off x="9867284" y="245083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1" name="Graphic 7">
                  <a:extLst>
                    <a:ext uri="{FF2B5EF4-FFF2-40B4-BE49-F238E27FC236}">
                      <a16:creationId xmlns:a16="http://schemas.microsoft.com/office/drawing/2014/main" id="{16410961-564F-43FB-99D7-8ACDC18DEC02}"/>
                    </a:ext>
                  </a:extLst>
                </p:cNvPr>
                <p:cNvGrpSpPr/>
                <p:nvPr/>
              </p:nvGrpSpPr>
              <p:grpSpPr>
                <a:xfrm>
                  <a:off x="9928734" y="2479876"/>
                  <a:ext cx="80472" cy="57106"/>
                  <a:chOff x="9928734" y="2479876"/>
                  <a:chExt cx="80472" cy="57106"/>
                </a:xfrm>
              </p:grpSpPr>
              <p:sp>
                <p:nvSpPr>
                  <p:cNvPr id="2955" name="Freeform: Shape 2954">
                    <a:extLst>
                      <a:ext uri="{FF2B5EF4-FFF2-40B4-BE49-F238E27FC236}">
                        <a16:creationId xmlns:a16="http://schemas.microsoft.com/office/drawing/2014/main" id="{82EE5D1C-C5BB-487D-8C88-C3C3C6A1B67D}"/>
                      </a:ext>
                    </a:extLst>
                  </p:cNvPr>
                  <p:cNvSpPr/>
                  <p:nvPr/>
                </p:nvSpPr>
                <p:spPr>
                  <a:xfrm>
                    <a:off x="9928734" y="2479876"/>
                    <a:ext cx="80472" cy="57106"/>
                  </a:xfrm>
                  <a:custGeom>
                    <a:avLst/>
                    <a:gdLst>
                      <a:gd name="connsiteX0" fmla="*/ 80472 w 80472"/>
                      <a:gd name="connsiteY0" fmla="*/ 57107 h 57106"/>
                      <a:gd name="connsiteX1" fmla="*/ 11892 w 80472"/>
                      <a:gd name="connsiteY1" fmla="*/ 4719 h 57106"/>
                      <a:gd name="connsiteX2" fmla="*/ 80472 w 80472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2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4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6" name="Freeform: Shape 2955">
                    <a:extLst>
                      <a:ext uri="{FF2B5EF4-FFF2-40B4-BE49-F238E27FC236}">
                        <a16:creationId xmlns:a16="http://schemas.microsoft.com/office/drawing/2014/main" id="{6BFAC740-686D-47FB-B679-ABA5C2C682DF}"/>
                      </a:ext>
                    </a:extLst>
                  </p:cNvPr>
                  <p:cNvSpPr/>
                  <p:nvPr/>
                </p:nvSpPr>
                <p:spPr>
                  <a:xfrm>
                    <a:off x="9942347" y="2484847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2" name="Graphic 7">
                  <a:extLst>
                    <a:ext uri="{FF2B5EF4-FFF2-40B4-BE49-F238E27FC236}">
                      <a16:creationId xmlns:a16="http://schemas.microsoft.com/office/drawing/2014/main" id="{9F8F8055-F0CF-4A90-B35F-827B40B4809E}"/>
                    </a:ext>
                  </a:extLst>
                </p:cNvPr>
                <p:cNvGrpSpPr/>
                <p:nvPr/>
              </p:nvGrpSpPr>
              <p:grpSpPr>
                <a:xfrm>
                  <a:off x="9866332" y="2480907"/>
                  <a:ext cx="74129" cy="45598"/>
                  <a:chOff x="9866332" y="2480907"/>
                  <a:chExt cx="74129" cy="45598"/>
                </a:xfrm>
              </p:grpSpPr>
              <p:sp>
                <p:nvSpPr>
                  <p:cNvPr id="2953" name="Freeform: Shape 2952">
                    <a:extLst>
                      <a:ext uri="{FF2B5EF4-FFF2-40B4-BE49-F238E27FC236}">
                        <a16:creationId xmlns:a16="http://schemas.microsoft.com/office/drawing/2014/main" id="{24FF0BFF-5058-41AD-8789-3311938CB693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809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4" name="Freeform: Shape 2953">
                    <a:extLst>
                      <a:ext uri="{FF2B5EF4-FFF2-40B4-BE49-F238E27FC236}">
                        <a16:creationId xmlns:a16="http://schemas.microsoft.com/office/drawing/2014/main" id="{09230DAB-17DC-4634-9AEC-335E65EA6D5C}"/>
                      </a:ext>
                    </a:extLst>
                  </p:cNvPr>
                  <p:cNvSpPr/>
                  <p:nvPr/>
                </p:nvSpPr>
                <p:spPr>
                  <a:xfrm>
                    <a:off x="9868237" y="24885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8" name="Graphic 7">
                <a:extLst>
                  <a:ext uri="{FF2B5EF4-FFF2-40B4-BE49-F238E27FC236}">
                    <a16:creationId xmlns:a16="http://schemas.microsoft.com/office/drawing/2014/main" id="{E35B999E-C1CE-4158-82AD-0DB141C83F41}"/>
                  </a:ext>
                </a:extLst>
              </p:cNvPr>
              <p:cNvGrpSpPr/>
              <p:nvPr/>
            </p:nvGrpSpPr>
            <p:grpSpPr>
              <a:xfrm>
                <a:off x="10691197" y="2362199"/>
                <a:ext cx="351472" cy="430053"/>
                <a:chOff x="10691197" y="2362199"/>
                <a:chExt cx="351472" cy="430053"/>
              </a:xfrm>
            </p:grpSpPr>
            <p:sp>
              <p:nvSpPr>
                <p:cNvPr id="2924" name="Freeform: Shape 2923">
                  <a:extLst>
                    <a:ext uri="{FF2B5EF4-FFF2-40B4-BE49-F238E27FC236}">
                      <a16:creationId xmlns:a16="http://schemas.microsoft.com/office/drawing/2014/main" id="{A5E8265E-8E7A-4C6F-8258-26B8FC3D933C}"/>
                    </a:ext>
                  </a:extLst>
                </p:cNvPr>
                <p:cNvSpPr/>
                <p:nvPr/>
              </p:nvSpPr>
              <p:spPr>
                <a:xfrm>
                  <a:off x="10695007" y="2722721"/>
                  <a:ext cx="347662" cy="69532"/>
                </a:xfrm>
                <a:custGeom>
                  <a:avLst/>
                  <a:gdLst>
                    <a:gd name="connsiteX0" fmla="*/ 297180 w 347662"/>
                    <a:gd name="connsiteY0" fmla="*/ 50482 h 69532"/>
                    <a:gd name="connsiteX1" fmla="*/ 347663 w 347662"/>
                    <a:gd name="connsiteY1" fmla="*/ 49530 h 69532"/>
                    <a:gd name="connsiteX2" fmla="*/ 306705 w 347662"/>
                    <a:gd name="connsiteY2" fmla="*/ 20955 h 69532"/>
                    <a:gd name="connsiteX3" fmla="*/ 248603 w 347662"/>
                    <a:gd name="connsiteY3" fmla="*/ 19050 h 69532"/>
                    <a:gd name="connsiteX4" fmla="*/ 173355 w 347662"/>
                    <a:gd name="connsiteY4" fmla="*/ 0 h 69532"/>
                    <a:gd name="connsiteX5" fmla="*/ 0 w 347662"/>
                    <a:gd name="connsiteY5" fmla="*/ 0 h 69532"/>
                    <a:gd name="connsiteX6" fmla="*/ 20003 w 347662"/>
                    <a:gd name="connsiteY6" fmla="*/ 0 h 69532"/>
                    <a:gd name="connsiteX7" fmla="*/ 20003 w 347662"/>
                    <a:gd name="connsiteY7" fmla="*/ 4763 h 69532"/>
                    <a:gd name="connsiteX8" fmla="*/ 87630 w 347662"/>
                    <a:gd name="connsiteY8" fmla="*/ 63817 h 69532"/>
                    <a:gd name="connsiteX9" fmla="*/ 87630 w 347662"/>
                    <a:gd name="connsiteY9" fmla="*/ 63817 h 69532"/>
                    <a:gd name="connsiteX10" fmla="*/ 87630 w 347662"/>
                    <a:gd name="connsiteY10" fmla="*/ 63817 h 69532"/>
                    <a:gd name="connsiteX11" fmla="*/ 96203 w 347662"/>
                    <a:gd name="connsiteY11" fmla="*/ 66675 h 69532"/>
                    <a:gd name="connsiteX12" fmla="*/ 110490 w 347662"/>
                    <a:gd name="connsiteY12" fmla="*/ 69533 h 69532"/>
                    <a:gd name="connsiteX13" fmla="*/ 110490 w 347662"/>
                    <a:gd name="connsiteY13" fmla="*/ 69533 h 69532"/>
                    <a:gd name="connsiteX14" fmla="*/ 279082 w 347662"/>
                    <a:gd name="connsiteY14" fmla="*/ 69533 h 69532"/>
                    <a:gd name="connsiteX15" fmla="*/ 297180 w 347662"/>
                    <a:gd name="connsiteY15" fmla="*/ 50482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7662" h="69532">
                      <a:moveTo>
                        <a:pt x="297180" y="50482"/>
                      </a:moveTo>
                      <a:cubicBezTo>
                        <a:pt x="297180" y="50482"/>
                        <a:pt x="305753" y="51435"/>
                        <a:pt x="347663" y="49530"/>
                      </a:cubicBezTo>
                      <a:cubicBezTo>
                        <a:pt x="347663" y="49530"/>
                        <a:pt x="330518" y="39052"/>
                        <a:pt x="306705" y="20955"/>
                      </a:cubicBezTo>
                      <a:cubicBezTo>
                        <a:pt x="272415" y="19050"/>
                        <a:pt x="256222" y="19050"/>
                        <a:pt x="248603" y="19050"/>
                      </a:cubicBezTo>
                      <a:cubicBezTo>
                        <a:pt x="241935" y="16192"/>
                        <a:pt x="197168" y="0"/>
                        <a:pt x="173355" y="0"/>
                      </a:cubicBezTo>
                      <a:cubicBezTo>
                        <a:pt x="146685" y="0"/>
                        <a:pt x="0" y="0"/>
                        <a:pt x="0" y="0"/>
                      </a:cubicBezTo>
                      <a:lnTo>
                        <a:pt x="20003" y="0"/>
                      </a:lnTo>
                      <a:cubicBezTo>
                        <a:pt x="16193" y="0"/>
                        <a:pt x="16193" y="952"/>
                        <a:pt x="20003" y="4763"/>
                      </a:cubicBezTo>
                      <a:cubicBezTo>
                        <a:pt x="20003" y="4763"/>
                        <a:pt x="75247" y="59055"/>
                        <a:pt x="87630" y="63817"/>
                      </a:cubicBezTo>
                      <a:lnTo>
                        <a:pt x="87630" y="63817"/>
                      </a:lnTo>
                      <a:cubicBezTo>
                        <a:pt x="87630" y="63817"/>
                        <a:pt x="87630" y="63817"/>
                        <a:pt x="87630" y="63817"/>
                      </a:cubicBezTo>
                      <a:cubicBezTo>
                        <a:pt x="90488" y="64770"/>
                        <a:pt x="93345" y="65722"/>
                        <a:pt x="96203" y="66675"/>
                      </a:cubicBezTo>
                      <a:cubicBezTo>
                        <a:pt x="102870" y="68580"/>
                        <a:pt x="107632" y="69533"/>
                        <a:pt x="110490" y="69533"/>
                      </a:cubicBezTo>
                      <a:lnTo>
                        <a:pt x="110490" y="69533"/>
                      </a:lnTo>
                      <a:cubicBezTo>
                        <a:pt x="110490" y="69533"/>
                        <a:pt x="252413" y="69533"/>
                        <a:pt x="279082" y="69533"/>
                      </a:cubicBezTo>
                      <a:cubicBezTo>
                        <a:pt x="312420" y="69533"/>
                        <a:pt x="297180" y="50482"/>
                        <a:pt x="297180" y="504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5" name="Freeform: Shape 2924">
                  <a:extLst>
                    <a:ext uri="{FF2B5EF4-FFF2-40B4-BE49-F238E27FC236}">
                      <a16:creationId xmlns:a16="http://schemas.microsoft.com/office/drawing/2014/main" id="{F5CC0E45-3454-4722-9C03-E20653DEBC89}"/>
                    </a:ext>
                  </a:extLst>
                </p:cNvPr>
                <p:cNvSpPr/>
                <p:nvPr/>
              </p:nvSpPr>
              <p:spPr>
                <a:xfrm>
                  <a:off x="10691197" y="2410301"/>
                  <a:ext cx="119062" cy="381423"/>
                </a:xfrm>
                <a:custGeom>
                  <a:avLst/>
                  <a:gdLst>
                    <a:gd name="connsiteX0" fmla="*/ 84772 w 119062"/>
                    <a:gd name="connsiteY0" fmla="*/ 113348 h 381423"/>
                    <a:gd name="connsiteX1" fmla="*/ 79057 w 119062"/>
                    <a:gd name="connsiteY1" fmla="*/ 0 h 381423"/>
                    <a:gd name="connsiteX2" fmla="*/ 77153 w 119062"/>
                    <a:gd name="connsiteY2" fmla="*/ 0 h 381423"/>
                    <a:gd name="connsiteX3" fmla="*/ 81915 w 119062"/>
                    <a:gd name="connsiteY3" fmla="*/ 114300 h 381423"/>
                    <a:gd name="connsiteX4" fmla="*/ 114300 w 119062"/>
                    <a:gd name="connsiteY4" fmla="*/ 178117 h 381423"/>
                    <a:gd name="connsiteX5" fmla="*/ 114300 w 119062"/>
                    <a:gd name="connsiteY5" fmla="*/ 365760 h 381423"/>
                    <a:gd name="connsiteX6" fmla="*/ 114300 w 119062"/>
                    <a:gd name="connsiteY6" fmla="*/ 365760 h 381423"/>
                    <a:gd name="connsiteX7" fmla="*/ 109538 w 119062"/>
                    <a:gd name="connsiteY7" fmla="*/ 373380 h 381423"/>
                    <a:gd name="connsiteX8" fmla="*/ 104775 w 119062"/>
                    <a:gd name="connsiteY8" fmla="*/ 375285 h 381423"/>
                    <a:gd name="connsiteX9" fmla="*/ 104775 w 119062"/>
                    <a:gd name="connsiteY9" fmla="*/ 375285 h 381423"/>
                    <a:gd name="connsiteX10" fmla="*/ 104775 w 119062"/>
                    <a:gd name="connsiteY10" fmla="*/ 375285 h 381423"/>
                    <a:gd name="connsiteX11" fmla="*/ 80010 w 119062"/>
                    <a:gd name="connsiteY11" fmla="*/ 372428 h 381423"/>
                    <a:gd name="connsiteX12" fmla="*/ 9525 w 119062"/>
                    <a:gd name="connsiteY12" fmla="*/ 331470 h 381423"/>
                    <a:gd name="connsiteX13" fmla="*/ 2857 w 119062"/>
                    <a:gd name="connsiteY13" fmla="*/ 320992 h 381423"/>
                    <a:gd name="connsiteX14" fmla="*/ 2857 w 119062"/>
                    <a:gd name="connsiteY14" fmla="*/ 320992 h 381423"/>
                    <a:gd name="connsiteX15" fmla="*/ 2857 w 119062"/>
                    <a:gd name="connsiteY15" fmla="*/ 128588 h 381423"/>
                    <a:gd name="connsiteX16" fmla="*/ 34290 w 119062"/>
                    <a:gd name="connsiteY16" fmla="*/ 92392 h 381423"/>
                    <a:gd name="connsiteX17" fmla="*/ 40005 w 119062"/>
                    <a:gd name="connsiteY17" fmla="*/ 0 h 381423"/>
                    <a:gd name="connsiteX18" fmla="*/ 38100 w 119062"/>
                    <a:gd name="connsiteY18" fmla="*/ 0 h 381423"/>
                    <a:gd name="connsiteX19" fmla="*/ 32385 w 119062"/>
                    <a:gd name="connsiteY19" fmla="*/ 90488 h 381423"/>
                    <a:gd name="connsiteX20" fmla="*/ 0 w 119062"/>
                    <a:gd name="connsiteY20" fmla="*/ 128588 h 381423"/>
                    <a:gd name="connsiteX21" fmla="*/ 0 w 119062"/>
                    <a:gd name="connsiteY21" fmla="*/ 323850 h 381423"/>
                    <a:gd name="connsiteX22" fmla="*/ 0 w 119062"/>
                    <a:gd name="connsiteY22" fmla="*/ 323850 h 381423"/>
                    <a:gd name="connsiteX23" fmla="*/ 7620 w 119062"/>
                    <a:gd name="connsiteY23" fmla="*/ 334328 h 381423"/>
                    <a:gd name="connsiteX24" fmla="*/ 81915 w 119062"/>
                    <a:gd name="connsiteY24" fmla="*/ 377190 h 381423"/>
                    <a:gd name="connsiteX25" fmla="*/ 107632 w 119062"/>
                    <a:gd name="connsiteY25" fmla="*/ 380048 h 381423"/>
                    <a:gd name="connsiteX26" fmla="*/ 107632 w 119062"/>
                    <a:gd name="connsiteY26" fmla="*/ 380048 h 381423"/>
                    <a:gd name="connsiteX27" fmla="*/ 107632 w 119062"/>
                    <a:gd name="connsiteY27" fmla="*/ 380048 h 381423"/>
                    <a:gd name="connsiteX28" fmla="*/ 113347 w 119062"/>
                    <a:gd name="connsiteY28" fmla="*/ 378142 h 381423"/>
                    <a:gd name="connsiteX29" fmla="*/ 119063 w 119062"/>
                    <a:gd name="connsiteY29" fmla="*/ 369570 h 381423"/>
                    <a:gd name="connsiteX30" fmla="*/ 119063 w 119062"/>
                    <a:gd name="connsiteY30" fmla="*/ 369570 h 381423"/>
                    <a:gd name="connsiteX31" fmla="*/ 119063 w 119062"/>
                    <a:gd name="connsiteY31" fmla="*/ 180023 h 381423"/>
                    <a:gd name="connsiteX32" fmla="*/ 84772 w 119062"/>
                    <a:gd name="connsiteY32" fmla="*/ 113348 h 38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19062" h="381423">
                      <a:moveTo>
                        <a:pt x="84772" y="113348"/>
                      </a:moveTo>
                      <a:cubicBezTo>
                        <a:pt x="84772" y="113348"/>
                        <a:pt x="87630" y="102870"/>
                        <a:pt x="79057" y="0"/>
                      </a:cubicBezTo>
                      <a:lnTo>
                        <a:pt x="77153" y="0"/>
                      </a:lnTo>
                      <a:cubicBezTo>
                        <a:pt x="85725" y="97155"/>
                        <a:pt x="81915" y="114300"/>
                        <a:pt x="81915" y="114300"/>
                      </a:cubicBezTo>
                      <a:cubicBezTo>
                        <a:pt x="81915" y="114300"/>
                        <a:pt x="114300" y="143827"/>
                        <a:pt x="114300" y="178117"/>
                      </a:cubicBezTo>
                      <a:cubicBezTo>
                        <a:pt x="114300" y="206692"/>
                        <a:pt x="114300" y="365760"/>
                        <a:pt x="114300" y="365760"/>
                      </a:cubicBezTo>
                      <a:lnTo>
                        <a:pt x="114300" y="365760"/>
                      </a:lnTo>
                      <a:cubicBezTo>
                        <a:pt x="114300" y="368617"/>
                        <a:pt x="112395" y="371475"/>
                        <a:pt x="109538" y="373380"/>
                      </a:cubicBezTo>
                      <a:cubicBezTo>
                        <a:pt x="107632" y="374333"/>
                        <a:pt x="106680" y="375285"/>
                        <a:pt x="104775" y="375285"/>
                      </a:cubicBezTo>
                      <a:cubicBezTo>
                        <a:pt x="104775" y="375285"/>
                        <a:pt x="104775" y="375285"/>
                        <a:pt x="104775" y="375285"/>
                      </a:cubicBezTo>
                      <a:lnTo>
                        <a:pt x="104775" y="375285"/>
                      </a:lnTo>
                      <a:cubicBezTo>
                        <a:pt x="97155" y="377190"/>
                        <a:pt x="87630" y="376238"/>
                        <a:pt x="80010" y="372428"/>
                      </a:cubicBezTo>
                      <a:lnTo>
                        <a:pt x="9525" y="331470"/>
                      </a:lnTo>
                      <a:cubicBezTo>
                        <a:pt x="4763" y="328613"/>
                        <a:pt x="1905" y="324803"/>
                        <a:pt x="2857" y="320992"/>
                      </a:cubicBezTo>
                      <a:lnTo>
                        <a:pt x="2857" y="320992"/>
                      </a:lnTo>
                      <a:cubicBezTo>
                        <a:pt x="2857" y="320992"/>
                        <a:pt x="2857" y="157163"/>
                        <a:pt x="2857" y="128588"/>
                      </a:cubicBezTo>
                      <a:cubicBezTo>
                        <a:pt x="2857" y="102870"/>
                        <a:pt x="30480" y="93345"/>
                        <a:pt x="34290" y="92392"/>
                      </a:cubicBezTo>
                      <a:cubicBezTo>
                        <a:pt x="34290" y="81915"/>
                        <a:pt x="35242" y="51435"/>
                        <a:pt x="40005" y="0"/>
                      </a:cubicBezTo>
                      <a:lnTo>
                        <a:pt x="38100" y="0"/>
                      </a:lnTo>
                      <a:cubicBezTo>
                        <a:pt x="33338" y="55245"/>
                        <a:pt x="32385" y="79058"/>
                        <a:pt x="32385" y="90488"/>
                      </a:cubicBezTo>
                      <a:cubicBezTo>
                        <a:pt x="27622" y="91440"/>
                        <a:pt x="0" y="101917"/>
                        <a:pt x="0" y="128588"/>
                      </a:cubicBezTo>
                      <a:cubicBezTo>
                        <a:pt x="0" y="159067"/>
                        <a:pt x="0" y="323850"/>
                        <a:pt x="0" y="323850"/>
                      </a:cubicBezTo>
                      <a:lnTo>
                        <a:pt x="0" y="323850"/>
                      </a:lnTo>
                      <a:cubicBezTo>
                        <a:pt x="0" y="327660"/>
                        <a:pt x="1905" y="331470"/>
                        <a:pt x="7620" y="334328"/>
                      </a:cubicBezTo>
                      <a:lnTo>
                        <a:pt x="81915" y="377190"/>
                      </a:lnTo>
                      <a:cubicBezTo>
                        <a:pt x="89535" y="381000"/>
                        <a:pt x="100013" y="382905"/>
                        <a:pt x="107632" y="380048"/>
                      </a:cubicBezTo>
                      <a:lnTo>
                        <a:pt x="107632" y="380048"/>
                      </a:lnTo>
                      <a:cubicBezTo>
                        <a:pt x="107632" y="380048"/>
                        <a:pt x="107632" y="380048"/>
                        <a:pt x="107632" y="380048"/>
                      </a:cubicBezTo>
                      <a:cubicBezTo>
                        <a:pt x="109538" y="379095"/>
                        <a:pt x="111442" y="379095"/>
                        <a:pt x="113347" y="378142"/>
                      </a:cubicBezTo>
                      <a:cubicBezTo>
                        <a:pt x="117157" y="376238"/>
                        <a:pt x="119063" y="373380"/>
                        <a:pt x="119063" y="369570"/>
                      </a:cubicBezTo>
                      <a:lnTo>
                        <a:pt x="119063" y="369570"/>
                      </a:lnTo>
                      <a:cubicBezTo>
                        <a:pt x="119063" y="369570"/>
                        <a:pt x="119063" y="209550"/>
                        <a:pt x="119063" y="180023"/>
                      </a:cubicBezTo>
                      <a:cubicBezTo>
                        <a:pt x="118110" y="143827"/>
                        <a:pt x="84772" y="113348"/>
                        <a:pt x="84772" y="1133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6" name="Freeform: Shape 2925">
                  <a:extLst>
                    <a:ext uri="{FF2B5EF4-FFF2-40B4-BE49-F238E27FC236}">
                      <a16:creationId xmlns:a16="http://schemas.microsoft.com/office/drawing/2014/main" id="{66645260-2E08-4F8A-966F-4497AEF1B56A}"/>
                    </a:ext>
                  </a:extLst>
                </p:cNvPr>
                <p:cNvSpPr/>
                <p:nvPr/>
              </p:nvSpPr>
              <p:spPr>
                <a:xfrm>
                  <a:off x="10695555" y="2721877"/>
                  <a:ext cx="107733" cy="61694"/>
                </a:xfrm>
                <a:custGeom>
                  <a:avLst/>
                  <a:gdLst>
                    <a:gd name="connsiteX0" fmla="*/ 103274 w 107733"/>
                    <a:gd name="connsiteY0" fmla="*/ 58946 h 61694"/>
                    <a:gd name="connsiteX1" fmla="*/ 74699 w 107733"/>
                    <a:gd name="connsiteY1" fmla="*/ 57993 h 61694"/>
                    <a:gd name="connsiteX2" fmla="*/ 7072 w 107733"/>
                    <a:gd name="connsiteY2" fmla="*/ 18941 h 61694"/>
                    <a:gd name="connsiteX3" fmla="*/ 5167 w 107733"/>
                    <a:gd name="connsiteY3" fmla="*/ 2748 h 61694"/>
                    <a:gd name="connsiteX4" fmla="*/ 33742 w 107733"/>
                    <a:gd name="connsiteY4" fmla="*/ 3701 h 61694"/>
                    <a:gd name="connsiteX5" fmla="*/ 101370 w 107733"/>
                    <a:gd name="connsiteY5" fmla="*/ 42753 h 61694"/>
                    <a:gd name="connsiteX6" fmla="*/ 103274 w 107733"/>
                    <a:gd name="connsiteY6" fmla="*/ 58946 h 6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733" h="61694">
                      <a:moveTo>
                        <a:pt x="103274" y="58946"/>
                      </a:moveTo>
                      <a:cubicBezTo>
                        <a:pt x="95655" y="62756"/>
                        <a:pt x="83272" y="62756"/>
                        <a:pt x="74699" y="57993"/>
                      </a:cubicBezTo>
                      <a:lnTo>
                        <a:pt x="7072" y="18941"/>
                      </a:lnTo>
                      <a:cubicBezTo>
                        <a:pt x="-1501" y="14178"/>
                        <a:pt x="-2453" y="6558"/>
                        <a:pt x="5167" y="2748"/>
                      </a:cubicBezTo>
                      <a:cubicBezTo>
                        <a:pt x="12787" y="-1062"/>
                        <a:pt x="25170" y="-1062"/>
                        <a:pt x="33742" y="3701"/>
                      </a:cubicBezTo>
                      <a:lnTo>
                        <a:pt x="101370" y="42753"/>
                      </a:lnTo>
                      <a:cubicBezTo>
                        <a:pt x="108989" y="47516"/>
                        <a:pt x="109942" y="55136"/>
                        <a:pt x="103274" y="589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27" name="Graphic 7">
                  <a:extLst>
                    <a:ext uri="{FF2B5EF4-FFF2-40B4-BE49-F238E27FC236}">
                      <a16:creationId xmlns:a16="http://schemas.microsoft.com/office/drawing/2014/main" id="{1ABE4445-32D9-4722-88BD-C1592D016B66}"/>
                    </a:ext>
                  </a:extLst>
                </p:cNvPr>
                <p:cNvGrpSpPr/>
                <p:nvPr/>
              </p:nvGrpSpPr>
              <p:grpSpPr>
                <a:xfrm>
                  <a:off x="10702626" y="2537221"/>
                  <a:ext cx="93345" cy="223599"/>
                  <a:chOff x="10702626" y="2537221"/>
                  <a:chExt cx="93345" cy="223599"/>
                </a:xfrm>
              </p:grpSpPr>
              <p:sp>
                <p:nvSpPr>
                  <p:cNvPr id="2937" name="Freeform: Shape 2936">
                    <a:extLst>
                      <a:ext uri="{FF2B5EF4-FFF2-40B4-BE49-F238E27FC236}">
                        <a16:creationId xmlns:a16="http://schemas.microsoft.com/office/drawing/2014/main" id="{D0D474AF-058D-4ADC-8882-AD6BB11AC087}"/>
                      </a:ext>
                    </a:extLst>
                  </p:cNvPr>
                  <p:cNvSpPr/>
                  <p:nvPr/>
                </p:nvSpPr>
                <p:spPr>
                  <a:xfrm>
                    <a:off x="10704278" y="2537221"/>
                    <a:ext cx="91693" cy="223599"/>
                  </a:xfrm>
                  <a:custGeom>
                    <a:avLst/>
                    <a:gdLst>
                      <a:gd name="connsiteX0" fmla="*/ 28828 w 91693"/>
                      <a:gd name="connsiteY0" fmla="*/ 110252 h 223599"/>
                      <a:gd name="connsiteX1" fmla="*/ 52641 w 91693"/>
                      <a:gd name="connsiteY1" fmla="*/ 124539 h 223599"/>
                      <a:gd name="connsiteX2" fmla="*/ 79311 w 91693"/>
                      <a:gd name="connsiteY2" fmla="*/ 140732 h 223599"/>
                      <a:gd name="connsiteX3" fmla="*/ 80263 w 91693"/>
                      <a:gd name="connsiteY3" fmla="*/ 145494 h 223599"/>
                      <a:gd name="connsiteX4" fmla="*/ 89788 w 91693"/>
                      <a:gd name="connsiteY4" fmla="*/ 139779 h 223599"/>
                      <a:gd name="connsiteX5" fmla="*/ 91693 w 91693"/>
                      <a:gd name="connsiteY5" fmla="*/ 132159 h 223599"/>
                      <a:gd name="connsiteX6" fmla="*/ 85978 w 91693"/>
                      <a:gd name="connsiteY6" fmla="*/ 116919 h 223599"/>
                      <a:gd name="connsiteX7" fmla="*/ 50736 w 91693"/>
                      <a:gd name="connsiteY7" fmla="*/ 94059 h 223599"/>
                      <a:gd name="connsiteX8" fmla="*/ 26923 w 91693"/>
                      <a:gd name="connsiteY8" fmla="*/ 79772 h 223599"/>
                      <a:gd name="connsiteX9" fmla="*/ 25971 w 91693"/>
                      <a:gd name="connsiteY9" fmla="*/ 75962 h 223599"/>
                      <a:gd name="connsiteX10" fmla="*/ 26923 w 91693"/>
                      <a:gd name="connsiteY10" fmla="*/ 73104 h 223599"/>
                      <a:gd name="connsiteX11" fmla="*/ 50736 w 91693"/>
                      <a:gd name="connsiteY11" fmla="*/ 87392 h 223599"/>
                      <a:gd name="connsiteX12" fmla="*/ 77406 w 91693"/>
                      <a:gd name="connsiteY12" fmla="*/ 103584 h 223599"/>
                      <a:gd name="connsiteX13" fmla="*/ 79311 w 91693"/>
                      <a:gd name="connsiteY13" fmla="*/ 108347 h 223599"/>
                      <a:gd name="connsiteX14" fmla="*/ 88836 w 91693"/>
                      <a:gd name="connsiteY14" fmla="*/ 101679 h 223599"/>
                      <a:gd name="connsiteX15" fmla="*/ 88836 w 91693"/>
                      <a:gd name="connsiteY15" fmla="*/ 101679 h 223599"/>
                      <a:gd name="connsiteX16" fmla="*/ 89788 w 91693"/>
                      <a:gd name="connsiteY16" fmla="*/ 95012 h 223599"/>
                      <a:gd name="connsiteX17" fmla="*/ 84073 w 91693"/>
                      <a:gd name="connsiteY17" fmla="*/ 79772 h 223599"/>
                      <a:gd name="connsiteX18" fmla="*/ 48831 w 91693"/>
                      <a:gd name="connsiteY18" fmla="*/ 56912 h 223599"/>
                      <a:gd name="connsiteX19" fmla="*/ 27876 w 91693"/>
                      <a:gd name="connsiteY19" fmla="*/ 45482 h 223599"/>
                      <a:gd name="connsiteX20" fmla="*/ 30733 w 91693"/>
                      <a:gd name="connsiteY20" fmla="*/ 39767 h 223599"/>
                      <a:gd name="connsiteX21" fmla="*/ 30733 w 91693"/>
                      <a:gd name="connsiteY21" fmla="*/ 39767 h 223599"/>
                      <a:gd name="connsiteX22" fmla="*/ 30733 w 91693"/>
                      <a:gd name="connsiteY22" fmla="*/ 35957 h 223599"/>
                      <a:gd name="connsiteX23" fmla="*/ 13588 w 91693"/>
                      <a:gd name="connsiteY23" fmla="*/ 714 h 223599"/>
                      <a:gd name="connsiteX24" fmla="*/ 9778 w 91693"/>
                      <a:gd name="connsiteY24" fmla="*/ 714 h 223599"/>
                      <a:gd name="connsiteX25" fmla="*/ 9778 w 91693"/>
                      <a:gd name="connsiteY25" fmla="*/ 714 h 223599"/>
                      <a:gd name="connsiteX26" fmla="*/ 9778 w 91693"/>
                      <a:gd name="connsiteY26" fmla="*/ 714 h 223599"/>
                      <a:gd name="connsiteX27" fmla="*/ 9778 w 91693"/>
                      <a:gd name="connsiteY27" fmla="*/ 714 h 223599"/>
                      <a:gd name="connsiteX28" fmla="*/ 253 w 91693"/>
                      <a:gd name="connsiteY28" fmla="*/ 11192 h 223599"/>
                      <a:gd name="connsiteX29" fmla="*/ 3111 w 91693"/>
                      <a:gd name="connsiteY29" fmla="*/ 16907 h 223599"/>
                      <a:gd name="connsiteX30" fmla="*/ 3111 w 91693"/>
                      <a:gd name="connsiteY30" fmla="*/ 23574 h 223599"/>
                      <a:gd name="connsiteX31" fmla="*/ 12636 w 91693"/>
                      <a:gd name="connsiteY31" fmla="*/ 36909 h 223599"/>
                      <a:gd name="connsiteX32" fmla="*/ 17398 w 91693"/>
                      <a:gd name="connsiteY32" fmla="*/ 47387 h 223599"/>
                      <a:gd name="connsiteX33" fmla="*/ 50736 w 91693"/>
                      <a:gd name="connsiteY33" fmla="*/ 69294 h 223599"/>
                      <a:gd name="connsiteX34" fmla="*/ 76453 w 91693"/>
                      <a:gd name="connsiteY34" fmla="*/ 84534 h 223599"/>
                      <a:gd name="connsiteX35" fmla="*/ 77406 w 91693"/>
                      <a:gd name="connsiteY35" fmla="*/ 89297 h 223599"/>
                      <a:gd name="connsiteX36" fmla="*/ 76453 w 91693"/>
                      <a:gd name="connsiteY36" fmla="*/ 93107 h 223599"/>
                      <a:gd name="connsiteX37" fmla="*/ 50736 w 91693"/>
                      <a:gd name="connsiteY37" fmla="*/ 78819 h 223599"/>
                      <a:gd name="connsiteX38" fmla="*/ 17398 w 91693"/>
                      <a:gd name="connsiteY38" fmla="*/ 61674 h 223599"/>
                      <a:gd name="connsiteX39" fmla="*/ 17398 w 91693"/>
                      <a:gd name="connsiteY39" fmla="*/ 61674 h 223599"/>
                      <a:gd name="connsiteX40" fmla="*/ 7873 w 91693"/>
                      <a:gd name="connsiteY40" fmla="*/ 67389 h 223599"/>
                      <a:gd name="connsiteX41" fmla="*/ 11683 w 91693"/>
                      <a:gd name="connsiteY41" fmla="*/ 73104 h 223599"/>
                      <a:gd name="connsiteX42" fmla="*/ 11683 w 91693"/>
                      <a:gd name="connsiteY42" fmla="*/ 73104 h 223599"/>
                      <a:gd name="connsiteX43" fmla="*/ 16446 w 91693"/>
                      <a:gd name="connsiteY43" fmla="*/ 85487 h 223599"/>
                      <a:gd name="connsiteX44" fmla="*/ 49783 w 91693"/>
                      <a:gd name="connsiteY44" fmla="*/ 107394 h 223599"/>
                      <a:gd name="connsiteX45" fmla="*/ 75501 w 91693"/>
                      <a:gd name="connsiteY45" fmla="*/ 122634 h 223599"/>
                      <a:gd name="connsiteX46" fmla="*/ 76453 w 91693"/>
                      <a:gd name="connsiteY46" fmla="*/ 127397 h 223599"/>
                      <a:gd name="connsiteX47" fmla="*/ 75501 w 91693"/>
                      <a:gd name="connsiteY47" fmla="*/ 131207 h 223599"/>
                      <a:gd name="connsiteX48" fmla="*/ 49783 w 91693"/>
                      <a:gd name="connsiteY48" fmla="*/ 116919 h 223599"/>
                      <a:gd name="connsiteX49" fmla="*/ 17398 w 91693"/>
                      <a:gd name="connsiteY49" fmla="*/ 99774 h 223599"/>
                      <a:gd name="connsiteX50" fmla="*/ 17398 w 91693"/>
                      <a:gd name="connsiteY50" fmla="*/ 99774 h 223599"/>
                      <a:gd name="connsiteX51" fmla="*/ 6921 w 91693"/>
                      <a:gd name="connsiteY51" fmla="*/ 105489 h 223599"/>
                      <a:gd name="connsiteX52" fmla="*/ 10731 w 91693"/>
                      <a:gd name="connsiteY52" fmla="*/ 111204 h 223599"/>
                      <a:gd name="connsiteX53" fmla="*/ 10731 w 91693"/>
                      <a:gd name="connsiteY53" fmla="*/ 111204 h 223599"/>
                      <a:gd name="connsiteX54" fmla="*/ 15493 w 91693"/>
                      <a:gd name="connsiteY54" fmla="*/ 123587 h 223599"/>
                      <a:gd name="connsiteX55" fmla="*/ 48831 w 91693"/>
                      <a:gd name="connsiteY55" fmla="*/ 145494 h 223599"/>
                      <a:gd name="connsiteX56" fmla="*/ 74548 w 91693"/>
                      <a:gd name="connsiteY56" fmla="*/ 160734 h 223599"/>
                      <a:gd name="connsiteX57" fmla="*/ 75501 w 91693"/>
                      <a:gd name="connsiteY57" fmla="*/ 165497 h 223599"/>
                      <a:gd name="connsiteX58" fmla="*/ 74548 w 91693"/>
                      <a:gd name="connsiteY58" fmla="*/ 169307 h 223599"/>
                      <a:gd name="connsiteX59" fmla="*/ 48831 w 91693"/>
                      <a:gd name="connsiteY59" fmla="*/ 155019 h 223599"/>
                      <a:gd name="connsiteX60" fmla="*/ 16446 w 91693"/>
                      <a:gd name="connsiteY60" fmla="*/ 137874 h 223599"/>
                      <a:gd name="connsiteX61" fmla="*/ 16446 w 91693"/>
                      <a:gd name="connsiteY61" fmla="*/ 137874 h 223599"/>
                      <a:gd name="connsiteX62" fmla="*/ 5968 w 91693"/>
                      <a:gd name="connsiteY62" fmla="*/ 143589 h 223599"/>
                      <a:gd name="connsiteX63" fmla="*/ 9778 w 91693"/>
                      <a:gd name="connsiteY63" fmla="*/ 148352 h 223599"/>
                      <a:gd name="connsiteX64" fmla="*/ 9778 w 91693"/>
                      <a:gd name="connsiteY64" fmla="*/ 148352 h 223599"/>
                      <a:gd name="connsiteX65" fmla="*/ 14541 w 91693"/>
                      <a:gd name="connsiteY65" fmla="*/ 160734 h 223599"/>
                      <a:gd name="connsiteX66" fmla="*/ 47878 w 91693"/>
                      <a:gd name="connsiteY66" fmla="*/ 182642 h 223599"/>
                      <a:gd name="connsiteX67" fmla="*/ 73596 w 91693"/>
                      <a:gd name="connsiteY67" fmla="*/ 197882 h 223599"/>
                      <a:gd name="connsiteX68" fmla="*/ 74548 w 91693"/>
                      <a:gd name="connsiteY68" fmla="*/ 202644 h 223599"/>
                      <a:gd name="connsiteX69" fmla="*/ 73596 w 91693"/>
                      <a:gd name="connsiteY69" fmla="*/ 206454 h 223599"/>
                      <a:gd name="connsiteX70" fmla="*/ 47878 w 91693"/>
                      <a:gd name="connsiteY70" fmla="*/ 192167 h 223599"/>
                      <a:gd name="connsiteX71" fmla="*/ 34543 w 91693"/>
                      <a:gd name="connsiteY71" fmla="*/ 185499 h 223599"/>
                      <a:gd name="connsiteX72" fmla="*/ 34543 w 91693"/>
                      <a:gd name="connsiteY72" fmla="*/ 185499 h 223599"/>
                      <a:gd name="connsiteX73" fmla="*/ 26923 w 91693"/>
                      <a:gd name="connsiteY73" fmla="*/ 190262 h 223599"/>
                      <a:gd name="connsiteX74" fmla="*/ 32638 w 91693"/>
                      <a:gd name="connsiteY74" fmla="*/ 196929 h 223599"/>
                      <a:gd name="connsiteX75" fmla="*/ 37401 w 91693"/>
                      <a:gd name="connsiteY75" fmla="*/ 194072 h 223599"/>
                      <a:gd name="connsiteX76" fmla="*/ 46926 w 91693"/>
                      <a:gd name="connsiteY76" fmla="*/ 202644 h 223599"/>
                      <a:gd name="connsiteX77" fmla="*/ 65976 w 91693"/>
                      <a:gd name="connsiteY77" fmla="*/ 215027 h 223599"/>
                      <a:gd name="connsiteX78" fmla="*/ 73596 w 91693"/>
                      <a:gd name="connsiteY78" fmla="*/ 218837 h 223599"/>
                      <a:gd name="connsiteX79" fmla="*/ 74548 w 91693"/>
                      <a:gd name="connsiteY79" fmla="*/ 223599 h 223599"/>
                      <a:gd name="connsiteX80" fmla="*/ 85026 w 91693"/>
                      <a:gd name="connsiteY80" fmla="*/ 216932 h 223599"/>
                      <a:gd name="connsiteX81" fmla="*/ 85026 w 91693"/>
                      <a:gd name="connsiteY81" fmla="*/ 216932 h 223599"/>
                      <a:gd name="connsiteX82" fmla="*/ 85978 w 91693"/>
                      <a:gd name="connsiteY82" fmla="*/ 210264 h 223599"/>
                      <a:gd name="connsiteX83" fmla="*/ 80263 w 91693"/>
                      <a:gd name="connsiteY83" fmla="*/ 195024 h 223599"/>
                      <a:gd name="connsiteX84" fmla="*/ 45021 w 91693"/>
                      <a:gd name="connsiteY84" fmla="*/ 172164 h 223599"/>
                      <a:gd name="connsiteX85" fmla="*/ 21208 w 91693"/>
                      <a:gd name="connsiteY85" fmla="*/ 157877 h 223599"/>
                      <a:gd name="connsiteX86" fmla="*/ 20256 w 91693"/>
                      <a:gd name="connsiteY86" fmla="*/ 154067 h 223599"/>
                      <a:gd name="connsiteX87" fmla="*/ 21208 w 91693"/>
                      <a:gd name="connsiteY87" fmla="*/ 151209 h 223599"/>
                      <a:gd name="connsiteX88" fmla="*/ 45021 w 91693"/>
                      <a:gd name="connsiteY88" fmla="*/ 165497 h 223599"/>
                      <a:gd name="connsiteX89" fmla="*/ 71691 w 91693"/>
                      <a:gd name="connsiteY89" fmla="*/ 181689 h 223599"/>
                      <a:gd name="connsiteX90" fmla="*/ 72643 w 91693"/>
                      <a:gd name="connsiteY90" fmla="*/ 186452 h 223599"/>
                      <a:gd name="connsiteX91" fmla="*/ 82168 w 91693"/>
                      <a:gd name="connsiteY91" fmla="*/ 180737 h 223599"/>
                      <a:gd name="connsiteX92" fmla="*/ 84073 w 91693"/>
                      <a:gd name="connsiteY92" fmla="*/ 173117 h 223599"/>
                      <a:gd name="connsiteX93" fmla="*/ 78358 w 91693"/>
                      <a:gd name="connsiteY93" fmla="*/ 157877 h 223599"/>
                      <a:gd name="connsiteX94" fmla="*/ 43116 w 91693"/>
                      <a:gd name="connsiteY94" fmla="*/ 135017 h 223599"/>
                      <a:gd name="connsiteX95" fmla="*/ 19303 w 91693"/>
                      <a:gd name="connsiteY95" fmla="*/ 120729 h 223599"/>
                      <a:gd name="connsiteX96" fmla="*/ 18351 w 91693"/>
                      <a:gd name="connsiteY96" fmla="*/ 116919 h 223599"/>
                      <a:gd name="connsiteX97" fmla="*/ 28828 w 91693"/>
                      <a:gd name="connsiteY97" fmla="*/ 110252 h 22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91693" h="223599">
                        <a:moveTo>
                          <a:pt x="28828" y="110252"/>
                        </a:moveTo>
                        <a:cubicBezTo>
                          <a:pt x="31686" y="109299"/>
                          <a:pt x="44068" y="117872"/>
                          <a:pt x="52641" y="124539"/>
                        </a:cubicBezTo>
                        <a:cubicBezTo>
                          <a:pt x="62166" y="131207"/>
                          <a:pt x="71691" y="138827"/>
                          <a:pt x="79311" y="140732"/>
                        </a:cubicBezTo>
                        <a:cubicBezTo>
                          <a:pt x="79311" y="142637"/>
                          <a:pt x="80263" y="144542"/>
                          <a:pt x="80263" y="145494"/>
                        </a:cubicBezTo>
                        <a:cubicBezTo>
                          <a:pt x="85978" y="144542"/>
                          <a:pt x="88836" y="141684"/>
                          <a:pt x="89788" y="139779"/>
                        </a:cubicBezTo>
                        <a:cubicBezTo>
                          <a:pt x="90741" y="137874"/>
                          <a:pt x="91693" y="135969"/>
                          <a:pt x="91693" y="132159"/>
                        </a:cubicBezTo>
                        <a:cubicBezTo>
                          <a:pt x="91693" y="126444"/>
                          <a:pt x="89788" y="121682"/>
                          <a:pt x="85978" y="116919"/>
                        </a:cubicBezTo>
                        <a:cubicBezTo>
                          <a:pt x="78358" y="106442"/>
                          <a:pt x="65023" y="99774"/>
                          <a:pt x="50736" y="94059"/>
                        </a:cubicBezTo>
                        <a:cubicBezTo>
                          <a:pt x="42163" y="90249"/>
                          <a:pt x="29781" y="84534"/>
                          <a:pt x="26923" y="79772"/>
                        </a:cubicBezTo>
                        <a:cubicBezTo>
                          <a:pt x="26923" y="79772"/>
                          <a:pt x="25971" y="78819"/>
                          <a:pt x="25971" y="75962"/>
                        </a:cubicBezTo>
                        <a:cubicBezTo>
                          <a:pt x="25971" y="74057"/>
                          <a:pt x="26923" y="73104"/>
                          <a:pt x="26923" y="73104"/>
                        </a:cubicBezTo>
                        <a:cubicBezTo>
                          <a:pt x="29781" y="72152"/>
                          <a:pt x="42163" y="80724"/>
                          <a:pt x="50736" y="87392"/>
                        </a:cubicBezTo>
                        <a:cubicBezTo>
                          <a:pt x="60261" y="94059"/>
                          <a:pt x="70738" y="101679"/>
                          <a:pt x="77406" y="103584"/>
                        </a:cubicBezTo>
                        <a:cubicBezTo>
                          <a:pt x="77406" y="105489"/>
                          <a:pt x="78358" y="107394"/>
                          <a:pt x="79311" y="108347"/>
                        </a:cubicBezTo>
                        <a:cubicBezTo>
                          <a:pt x="86931" y="107394"/>
                          <a:pt x="88836" y="101679"/>
                          <a:pt x="88836" y="101679"/>
                        </a:cubicBezTo>
                        <a:lnTo>
                          <a:pt x="88836" y="101679"/>
                        </a:lnTo>
                        <a:cubicBezTo>
                          <a:pt x="89788" y="99774"/>
                          <a:pt x="89788" y="97869"/>
                          <a:pt x="89788" y="95012"/>
                        </a:cubicBezTo>
                        <a:cubicBezTo>
                          <a:pt x="89788" y="89297"/>
                          <a:pt x="87883" y="84534"/>
                          <a:pt x="84073" y="79772"/>
                        </a:cubicBezTo>
                        <a:cubicBezTo>
                          <a:pt x="76453" y="69294"/>
                          <a:pt x="63118" y="62627"/>
                          <a:pt x="48831" y="56912"/>
                        </a:cubicBezTo>
                        <a:cubicBezTo>
                          <a:pt x="42163" y="54054"/>
                          <a:pt x="32638" y="49292"/>
                          <a:pt x="27876" y="45482"/>
                        </a:cubicBezTo>
                        <a:cubicBezTo>
                          <a:pt x="30733" y="43577"/>
                          <a:pt x="30733" y="39767"/>
                          <a:pt x="30733" y="39767"/>
                        </a:cubicBezTo>
                        <a:lnTo>
                          <a:pt x="30733" y="39767"/>
                        </a:lnTo>
                        <a:cubicBezTo>
                          <a:pt x="30733" y="38814"/>
                          <a:pt x="30733" y="37862"/>
                          <a:pt x="30733" y="35957"/>
                        </a:cubicBezTo>
                        <a:cubicBezTo>
                          <a:pt x="29781" y="26432"/>
                          <a:pt x="21208" y="4524"/>
                          <a:pt x="13588" y="714"/>
                        </a:cubicBezTo>
                        <a:cubicBezTo>
                          <a:pt x="12636" y="-238"/>
                          <a:pt x="10731" y="-238"/>
                          <a:pt x="9778" y="714"/>
                        </a:cubicBezTo>
                        <a:lnTo>
                          <a:pt x="9778" y="714"/>
                        </a:ln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7873" y="1667"/>
                          <a:pt x="3111" y="4524"/>
                          <a:pt x="253" y="11192"/>
                        </a:cubicBezTo>
                        <a:cubicBezTo>
                          <a:pt x="-699" y="14049"/>
                          <a:pt x="1206" y="15954"/>
                          <a:pt x="3111" y="16907"/>
                        </a:cubicBezTo>
                        <a:cubicBezTo>
                          <a:pt x="3111" y="18812"/>
                          <a:pt x="3111" y="21669"/>
                          <a:pt x="3111" y="23574"/>
                        </a:cubicBezTo>
                        <a:cubicBezTo>
                          <a:pt x="4063" y="31194"/>
                          <a:pt x="7873" y="34052"/>
                          <a:pt x="12636" y="36909"/>
                        </a:cubicBezTo>
                        <a:cubicBezTo>
                          <a:pt x="13588" y="41672"/>
                          <a:pt x="15493" y="44529"/>
                          <a:pt x="17398" y="47387"/>
                        </a:cubicBezTo>
                        <a:cubicBezTo>
                          <a:pt x="25018" y="57864"/>
                          <a:pt x="37401" y="63579"/>
                          <a:pt x="50736" y="69294"/>
                        </a:cubicBezTo>
                        <a:cubicBezTo>
                          <a:pt x="60261" y="74057"/>
                          <a:pt x="72643" y="78819"/>
                          <a:pt x="76453" y="84534"/>
                        </a:cubicBezTo>
                        <a:cubicBezTo>
                          <a:pt x="76453" y="85487"/>
                          <a:pt x="77406" y="86439"/>
                          <a:pt x="77406" y="89297"/>
                        </a:cubicBezTo>
                        <a:cubicBezTo>
                          <a:pt x="77406" y="92154"/>
                          <a:pt x="76453" y="92154"/>
                          <a:pt x="76453" y="93107"/>
                        </a:cubicBezTo>
                        <a:cubicBezTo>
                          <a:pt x="72643" y="94059"/>
                          <a:pt x="60261" y="85487"/>
                          <a:pt x="50736" y="78819"/>
                        </a:cubicBezTo>
                        <a:cubicBezTo>
                          <a:pt x="37401" y="69294"/>
                          <a:pt x="25018" y="60722"/>
                          <a:pt x="17398" y="61674"/>
                        </a:cubicBezTo>
                        <a:cubicBezTo>
                          <a:pt x="17398" y="61674"/>
                          <a:pt x="17398" y="61674"/>
                          <a:pt x="17398" y="61674"/>
                        </a:cubicBezTo>
                        <a:cubicBezTo>
                          <a:pt x="10731" y="62627"/>
                          <a:pt x="7873" y="67389"/>
                          <a:pt x="7873" y="67389"/>
                        </a:cubicBezTo>
                        <a:lnTo>
                          <a:pt x="11683" y="73104"/>
                        </a:lnTo>
                        <a:lnTo>
                          <a:pt x="11683" y="73104"/>
                        </a:lnTo>
                        <a:cubicBezTo>
                          <a:pt x="12636" y="77867"/>
                          <a:pt x="14541" y="82629"/>
                          <a:pt x="16446" y="85487"/>
                        </a:cubicBezTo>
                        <a:cubicBezTo>
                          <a:pt x="24066" y="95964"/>
                          <a:pt x="36448" y="101679"/>
                          <a:pt x="49783" y="107394"/>
                        </a:cubicBezTo>
                        <a:cubicBezTo>
                          <a:pt x="59308" y="112157"/>
                          <a:pt x="71691" y="116919"/>
                          <a:pt x="75501" y="122634"/>
                        </a:cubicBezTo>
                        <a:cubicBezTo>
                          <a:pt x="75501" y="123587"/>
                          <a:pt x="76453" y="124539"/>
                          <a:pt x="76453" y="127397"/>
                        </a:cubicBezTo>
                        <a:cubicBezTo>
                          <a:pt x="76453" y="130254"/>
                          <a:pt x="75501" y="130254"/>
                          <a:pt x="75501" y="131207"/>
                        </a:cubicBezTo>
                        <a:cubicBezTo>
                          <a:pt x="71691" y="132159"/>
                          <a:pt x="59308" y="123587"/>
                          <a:pt x="49783" y="116919"/>
                        </a:cubicBezTo>
                        <a:cubicBezTo>
                          <a:pt x="37401" y="107394"/>
                          <a:pt x="25018" y="98822"/>
                          <a:pt x="17398" y="99774"/>
                        </a:cubicBezTo>
                        <a:cubicBezTo>
                          <a:pt x="17398" y="99774"/>
                          <a:pt x="17398" y="99774"/>
                          <a:pt x="17398" y="99774"/>
                        </a:cubicBezTo>
                        <a:cubicBezTo>
                          <a:pt x="10731" y="99774"/>
                          <a:pt x="6921" y="105489"/>
                          <a:pt x="6921" y="105489"/>
                        </a:cubicBezTo>
                        <a:lnTo>
                          <a:pt x="10731" y="111204"/>
                        </a:lnTo>
                        <a:lnTo>
                          <a:pt x="10731" y="111204"/>
                        </a:lnTo>
                        <a:cubicBezTo>
                          <a:pt x="11683" y="115967"/>
                          <a:pt x="13588" y="120729"/>
                          <a:pt x="15493" y="123587"/>
                        </a:cubicBezTo>
                        <a:cubicBezTo>
                          <a:pt x="23113" y="134064"/>
                          <a:pt x="35496" y="139779"/>
                          <a:pt x="48831" y="145494"/>
                        </a:cubicBezTo>
                        <a:cubicBezTo>
                          <a:pt x="58356" y="150257"/>
                          <a:pt x="70738" y="155019"/>
                          <a:pt x="74548" y="160734"/>
                        </a:cubicBezTo>
                        <a:cubicBezTo>
                          <a:pt x="74548" y="161687"/>
                          <a:pt x="75501" y="162639"/>
                          <a:pt x="75501" y="165497"/>
                        </a:cubicBezTo>
                        <a:cubicBezTo>
                          <a:pt x="75501" y="168354"/>
                          <a:pt x="74548" y="168354"/>
                          <a:pt x="74548" y="169307"/>
                        </a:cubicBezTo>
                        <a:cubicBezTo>
                          <a:pt x="70738" y="170259"/>
                          <a:pt x="58356" y="161687"/>
                          <a:pt x="48831" y="155019"/>
                        </a:cubicBezTo>
                        <a:cubicBezTo>
                          <a:pt x="36448" y="146447"/>
                          <a:pt x="24066" y="137874"/>
                          <a:pt x="16446" y="137874"/>
                        </a:cubicBezTo>
                        <a:cubicBezTo>
                          <a:pt x="16446" y="137874"/>
                          <a:pt x="16446" y="137874"/>
                          <a:pt x="16446" y="137874"/>
                        </a:cubicBezTo>
                        <a:cubicBezTo>
                          <a:pt x="8826" y="138827"/>
                          <a:pt x="5968" y="143589"/>
                          <a:pt x="5968" y="143589"/>
                        </a:cubicBezTo>
                        <a:lnTo>
                          <a:pt x="9778" y="148352"/>
                        </a:lnTo>
                        <a:lnTo>
                          <a:pt x="9778" y="148352"/>
                        </a:lnTo>
                        <a:cubicBezTo>
                          <a:pt x="10731" y="153114"/>
                          <a:pt x="12636" y="157877"/>
                          <a:pt x="14541" y="160734"/>
                        </a:cubicBezTo>
                        <a:cubicBezTo>
                          <a:pt x="22161" y="171212"/>
                          <a:pt x="34543" y="176927"/>
                          <a:pt x="47878" y="182642"/>
                        </a:cubicBezTo>
                        <a:cubicBezTo>
                          <a:pt x="57403" y="187404"/>
                          <a:pt x="69786" y="192167"/>
                          <a:pt x="73596" y="197882"/>
                        </a:cubicBezTo>
                        <a:cubicBezTo>
                          <a:pt x="73596" y="198834"/>
                          <a:pt x="74548" y="199787"/>
                          <a:pt x="74548" y="202644"/>
                        </a:cubicBezTo>
                        <a:cubicBezTo>
                          <a:pt x="74548" y="205502"/>
                          <a:pt x="73596" y="205502"/>
                          <a:pt x="73596" y="206454"/>
                        </a:cubicBezTo>
                        <a:cubicBezTo>
                          <a:pt x="69786" y="207407"/>
                          <a:pt x="57403" y="198834"/>
                          <a:pt x="47878" y="192167"/>
                        </a:cubicBezTo>
                        <a:cubicBezTo>
                          <a:pt x="45021" y="190262"/>
                          <a:pt x="37401" y="185499"/>
                          <a:pt x="34543" y="185499"/>
                        </a:cubicBezTo>
                        <a:cubicBezTo>
                          <a:pt x="34543" y="185499"/>
                          <a:pt x="34543" y="185499"/>
                          <a:pt x="34543" y="185499"/>
                        </a:cubicBezTo>
                        <a:cubicBezTo>
                          <a:pt x="25018" y="183594"/>
                          <a:pt x="26923" y="190262"/>
                          <a:pt x="26923" y="190262"/>
                        </a:cubicBezTo>
                        <a:lnTo>
                          <a:pt x="32638" y="196929"/>
                        </a:lnTo>
                        <a:lnTo>
                          <a:pt x="37401" y="194072"/>
                        </a:lnTo>
                        <a:cubicBezTo>
                          <a:pt x="40258" y="197882"/>
                          <a:pt x="45021" y="200739"/>
                          <a:pt x="46926" y="202644"/>
                        </a:cubicBezTo>
                        <a:cubicBezTo>
                          <a:pt x="53593" y="207407"/>
                          <a:pt x="60261" y="212169"/>
                          <a:pt x="65976" y="215027"/>
                        </a:cubicBezTo>
                        <a:cubicBezTo>
                          <a:pt x="68833" y="216932"/>
                          <a:pt x="71691" y="217884"/>
                          <a:pt x="73596" y="218837"/>
                        </a:cubicBezTo>
                        <a:cubicBezTo>
                          <a:pt x="73596" y="220742"/>
                          <a:pt x="74548" y="223599"/>
                          <a:pt x="74548" y="223599"/>
                        </a:cubicBezTo>
                        <a:cubicBezTo>
                          <a:pt x="83121" y="221694"/>
                          <a:pt x="85026" y="216932"/>
                          <a:pt x="85026" y="216932"/>
                        </a:cubicBezTo>
                        <a:lnTo>
                          <a:pt x="85026" y="216932"/>
                        </a:lnTo>
                        <a:cubicBezTo>
                          <a:pt x="85978" y="215027"/>
                          <a:pt x="85978" y="213122"/>
                          <a:pt x="85978" y="210264"/>
                        </a:cubicBezTo>
                        <a:cubicBezTo>
                          <a:pt x="85978" y="204549"/>
                          <a:pt x="84073" y="199787"/>
                          <a:pt x="80263" y="195024"/>
                        </a:cubicBezTo>
                        <a:cubicBezTo>
                          <a:pt x="72643" y="184547"/>
                          <a:pt x="59308" y="177879"/>
                          <a:pt x="45021" y="172164"/>
                        </a:cubicBezTo>
                        <a:cubicBezTo>
                          <a:pt x="36448" y="168354"/>
                          <a:pt x="24066" y="162639"/>
                          <a:pt x="21208" y="157877"/>
                        </a:cubicBezTo>
                        <a:cubicBezTo>
                          <a:pt x="21208" y="157877"/>
                          <a:pt x="20256" y="156924"/>
                          <a:pt x="20256" y="154067"/>
                        </a:cubicBezTo>
                        <a:cubicBezTo>
                          <a:pt x="20256" y="152162"/>
                          <a:pt x="21208" y="151209"/>
                          <a:pt x="21208" y="151209"/>
                        </a:cubicBezTo>
                        <a:cubicBezTo>
                          <a:pt x="24066" y="150257"/>
                          <a:pt x="36448" y="158829"/>
                          <a:pt x="45021" y="165497"/>
                        </a:cubicBezTo>
                        <a:cubicBezTo>
                          <a:pt x="54546" y="172164"/>
                          <a:pt x="64071" y="179784"/>
                          <a:pt x="71691" y="181689"/>
                        </a:cubicBezTo>
                        <a:cubicBezTo>
                          <a:pt x="71691" y="183594"/>
                          <a:pt x="72643" y="185499"/>
                          <a:pt x="72643" y="186452"/>
                        </a:cubicBezTo>
                        <a:cubicBezTo>
                          <a:pt x="78358" y="185499"/>
                          <a:pt x="81216" y="182642"/>
                          <a:pt x="82168" y="180737"/>
                        </a:cubicBezTo>
                        <a:cubicBezTo>
                          <a:pt x="83121" y="178832"/>
                          <a:pt x="84073" y="176927"/>
                          <a:pt x="84073" y="173117"/>
                        </a:cubicBezTo>
                        <a:cubicBezTo>
                          <a:pt x="84073" y="167402"/>
                          <a:pt x="82168" y="162639"/>
                          <a:pt x="78358" y="157877"/>
                        </a:cubicBezTo>
                        <a:cubicBezTo>
                          <a:pt x="70738" y="146447"/>
                          <a:pt x="57403" y="140732"/>
                          <a:pt x="43116" y="135017"/>
                        </a:cubicBezTo>
                        <a:cubicBezTo>
                          <a:pt x="34543" y="131207"/>
                          <a:pt x="22161" y="125492"/>
                          <a:pt x="19303" y="120729"/>
                        </a:cubicBezTo>
                        <a:cubicBezTo>
                          <a:pt x="19303" y="120729"/>
                          <a:pt x="18351" y="119777"/>
                          <a:pt x="18351" y="116919"/>
                        </a:cubicBezTo>
                        <a:cubicBezTo>
                          <a:pt x="27876" y="110252"/>
                          <a:pt x="28828" y="110252"/>
                          <a:pt x="28828" y="110252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8" name="Freeform: Shape 2937">
                    <a:extLst>
                      <a:ext uri="{FF2B5EF4-FFF2-40B4-BE49-F238E27FC236}">
                        <a16:creationId xmlns:a16="http://schemas.microsoft.com/office/drawing/2014/main" id="{F89F4B77-90D6-49E0-8C6F-AAFC5F3DC288}"/>
                      </a:ext>
                    </a:extLst>
                  </p:cNvPr>
                  <p:cNvSpPr/>
                  <p:nvPr/>
                </p:nvSpPr>
                <p:spPr>
                  <a:xfrm>
                    <a:off x="10702626" y="2543154"/>
                    <a:ext cx="89535" cy="215051"/>
                  </a:xfrm>
                  <a:custGeom>
                    <a:avLst/>
                    <a:gdLst>
                      <a:gd name="connsiteX0" fmla="*/ 24765 w 89535"/>
                      <a:gd name="connsiteY0" fmla="*/ 108129 h 215051"/>
                      <a:gd name="connsiteX1" fmla="*/ 48578 w 89535"/>
                      <a:gd name="connsiteY1" fmla="*/ 122416 h 215051"/>
                      <a:gd name="connsiteX2" fmla="*/ 83820 w 89535"/>
                      <a:gd name="connsiteY2" fmla="*/ 139561 h 215051"/>
                      <a:gd name="connsiteX3" fmla="*/ 89535 w 89535"/>
                      <a:gd name="connsiteY3" fmla="*/ 130036 h 215051"/>
                      <a:gd name="connsiteX4" fmla="*/ 83820 w 89535"/>
                      <a:gd name="connsiteY4" fmla="*/ 114796 h 215051"/>
                      <a:gd name="connsiteX5" fmla="*/ 48578 w 89535"/>
                      <a:gd name="connsiteY5" fmla="*/ 91936 h 215051"/>
                      <a:gd name="connsiteX6" fmla="*/ 24765 w 89535"/>
                      <a:gd name="connsiteY6" fmla="*/ 77649 h 215051"/>
                      <a:gd name="connsiteX7" fmla="*/ 23813 w 89535"/>
                      <a:gd name="connsiteY7" fmla="*/ 73839 h 215051"/>
                      <a:gd name="connsiteX8" fmla="*/ 24765 w 89535"/>
                      <a:gd name="connsiteY8" fmla="*/ 70981 h 215051"/>
                      <a:gd name="connsiteX9" fmla="*/ 48578 w 89535"/>
                      <a:gd name="connsiteY9" fmla="*/ 85269 h 215051"/>
                      <a:gd name="connsiteX10" fmla="*/ 83820 w 89535"/>
                      <a:gd name="connsiteY10" fmla="*/ 102414 h 215051"/>
                      <a:gd name="connsiteX11" fmla="*/ 89535 w 89535"/>
                      <a:gd name="connsiteY11" fmla="*/ 92889 h 215051"/>
                      <a:gd name="connsiteX12" fmla="*/ 83820 w 89535"/>
                      <a:gd name="connsiteY12" fmla="*/ 77649 h 215051"/>
                      <a:gd name="connsiteX13" fmla="*/ 48578 w 89535"/>
                      <a:gd name="connsiteY13" fmla="*/ 54789 h 215051"/>
                      <a:gd name="connsiteX14" fmla="*/ 24765 w 89535"/>
                      <a:gd name="connsiteY14" fmla="*/ 40501 h 215051"/>
                      <a:gd name="connsiteX15" fmla="*/ 30480 w 89535"/>
                      <a:gd name="connsiteY15" fmla="*/ 33834 h 215051"/>
                      <a:gd name="connsiteX16" fmla="*/ 13335 w 89535"/>
                      <a:gd name="connsiteY16" fmla="*/ 496 h 215051"/>
                      <a:gd name="connsiteX17" fmla="*/ 953 w 89535"/>
                      <a:gd name="connsiteY17" fmla="*/ 26214 h 215051"/>
                      <a:gd name="connsiteX18" fmla="*/ 953 w 89535"/>
                      <a:gd name="connsiteY18" fmla="*/ 26214 h 215051"/>
                      <a:gd name="connsiteX19" fmla="*/ 0 w 89535"/>
                      <a:gd name="connsiteY19" fmla="*/ 30024 h 215051"/>
                      <a:gd name="connsiteX20" fmla="*/ 1905 w 89535"/>
                      <a:gd name="connsiteY20" fmla="*/ 33834 h 215051"/>
                      <a:gd name="connsiteX21" fmla="*/ 17145 w 89535"/>
                      <a:gd name="connsiteY21" fmla="*/ 44311 h 215051"/>
                      <a:gd name="connsiteX22" fmla="*/ 50483 w 89535"/>
                      <a:gd name="connsiteY22" fmla="*/ 66219 h 215051"/>
                      <a:gd name="connsiteX23" fmla="*/ 76200 w 89535"/>
                      <a:gd name="connsiteY23" fmla="*/ 81459 h 215051"/>
                      <a:gd name="connsiteX24" fmla="*/ 77153 w 89535"/>
                      <a:gd name="connsiteY24" fmla="*/ 86221 h 215051"/>
                      <a:gd name="connsiteX25" fmla="*/ 76200 w 89535"/>
                      <a:gd name="connsiteY25" fmla="*/ 90031 h 215051"/>
                      <a:gd name="connsiteX26" fmla="*/ 50483 w 89535"/>
                      <a:gd name="connsiteY26" fmla="*/ 75744 h 215051"/>
                      <a:gd name="connsiteX27" fmla="*/ 17145 w 89535"/>
                      <a:gd name="connsiteY27" fmla="*/ 58599 h 215051"/>
                      <a:gd name="connsiteX28" fmla="*/ 12383 w 89535"/>
                      <a:gd name="connsiteY28" fmla="*/ 67171 h 215051"/>
                      <a:gd name="connsiteX29" fmla="*/ 17145 w 89535"/>
                      <a:gd name="connsiteY29" fmla="*/ 81459 h 215051"/>
                      <a:gd name="connsiteX30" fmla="*/ 50483 w 89535"/>
                      <a:gd name="connsiteY30" fmla="*/ 103366 h 215051"/>
                      <a:gd name="connsiteX31" fmla="*/ 76200 w 89535"/>
                      <a:gd name="connsiteY31" fmla="*/ 118606 h 215051"/>
                      <a:gd name="connsiteX32" fmla="*/ 77153 w 89535"/>
                      <a:gd name="connsiteY32" fmla="*/ 123369 h 215051"/>
                      <a:gd name="connsiteX33" fmla="*/ 76200 w 89535"/>
                      <a:gd name="connsiteY33" fmla="*/ 127179 h 215051"/>
                      <a:gd name="connsiteX34" fmla="*/ 50483 w 89535"/>
                      <a:gd name="connsiteY34" fmla="*/ 112891 h 215051"/>
                      <a:gd name="connsiteX35" fmla="*/ 17145 w 89535"/>
                      <a:gd name="connsiteY35" fmla="*/ 95746 h 215051"/>
                      <a:gd name="connsiteX36" fmla="*/ 12383 w 89535"/>
                      <a:gd name="connsiteY36" fmla="*/ 104319 h 215051"/>
                      <a:gd name="connsiteX37" fmla="*/ 17145 w 89535"/>
                      <a:gd name="connsiteY37" fmla="*/ 118606 h 215051"/>
                      <a:gd name="connsiteX38" fmla="*/ 50483 w 89535"/>
                      <a:gd name="connsiteY38" fmla="*/ 140514 h 215051"/>
                      <a:gd name="connsiteX39" fmla="*/ 76200 w 89535"/>
                      <a:gd name="connsiteY39" fmla="*/ 155754 h 215051"/>
                      <a:gd name="connsiteX40" fmla="*/ 77153 w 89535"/>
                      <a:gd name="connsiteY40" fmla="*/ 160516 h 215051"/>
                      <a:gd name="connsiteX41" fmla="*/ 76200 w 89535"/>
                      <a:gd name="connsiteY41" fmla="*/ 164326 h 215051"/>
                      <a:gd name="connsiteX42" fmla="*/ 50483 w 89535"/>
                      <a:gd name="connsiteY42" fmla="*/ 150039 h 215051"/>
                      <a:gd name="connsiteX43" fmla="*/ 17145 w 89535"/>
                      <a:gd name="connsiteY43" fmla="*/ 132894 h 215051"/>
                      <a:gd name="connsiteX44" fmla="*/ 12383 w 89535"/>
                      <a:gd name="connsiteY44" fmla="*/ 141466 h 215051"/>
                      <a:gd name="connsiteX45" fmla="*/ 17145 w 89535"/>
                      <a:gd name="connsiteY45" fmla="*/ 155754 h 215051"/>
                      <a:gd name="connsiteX46" fmla="*/ 50483 w 89535"/>
                      <a:gd name="connsiteY46" fmla="*/ 177661 h 215051"/>
                      <a:gd name="connsiteX47" fmla="*/ 76200 w 89535"/>
                      <a:gd name="connsiteY47" fmla="*/ 192901 h 215051"/>
                      <a:gd name="connsiteX48" fmla="*/ 77153 w 89535"/>
                      <a:gd name="connsiteY48" fmla="*/ 197664 h 215051"/>
                      <a:gd name="connsiteX49" fmla="*/ 76200 w 89535"/>
                      <a:gd name="connsiteY49" fmla="*/ 201474 h 215051"/>
                      <a:gd name="connsiteX50" fmla="*/ 50483 w 89535"/>
                      <a:gd name="connsiteY50" fmla="*/ 187186 h 215051"/>
                      <a:gd name="connsiteX51" fmla="*/ 34290 w 89535"/>
                      <a:gd name="connsiteY51" fmla="*/ 181471 h 215051"/>
                      <a:gd name="connsiteX52" fmla="*/ 48578 w 89535"/>
                      <a:gd name="connsiteY52" fmla="*/ 197664 h 215051"/>
                      <a:gd name="connsiteX53" fmla="*/ 67628 w 89535"/>
                      <a:gd name="connsiteY53" fmla="*/ 210046 h 215051"/>
                      <a:gd name="connsiteX54" fmla="*/ 83820 w 89535"/>
                      <a:gd name="connsiteY54" fmla="*/ 214809 h 215051"/>
                      <a:gd name="connsiteX55" fmla="*/ 89535 w 89535"/>
                      <a:gd name="connsiteY55" fmla="*/ 205284 h 215051"/>
                      <a:gd name="connsiteX56" fmla="*/ 83820 w 89535"/>
                      <a:gd name="connsiteY56" fmla="*/ 190044 h 215051"/>
                      <a:gd name="connsiteX57" fmla="*/ 48578 w 89535"/>
                      <a:gd name="connsiteY57" fmla="*/ 167184 h 215051"/>
                      <a:gd name="connsiteX58" fmla="*/ 24765 w 89535"/>
                      <a:gd name="connsiteY58" fmla="*/ 152896 h 215051"/>
                      <a:gd name="connsiteX59" fmla="*/ 23813 w 89535"/>
                      <a:gd name="connsiteY59" fmla="*/ 149086 h 215051"/>
                      <a:gd name="connsiteX60" fmla="*/ 24765 w 89535"/>
                      <a:gd name="connsiteY60" fmla="*/ 146229 h 215051"/>
                      <a:gd name="connsiteX61" fmla="*/ 48578 w 89535"/>
                      <a:gd name="connsiteY61" fmla="*/ 160516 h 215051"/>
                      <a:gd name="connsiteX62" fmla="*/ 83820 w 89535"/>
                      <a:gd name="connsiteY62" fmla="*/ 177661 h 215051"/>
                      <a:gd name="connsiteX63" fmla="*/ 89535 w 89535"/>
                      <a:gd name="connsiteY63" fmla="*/ 168136 h 215051"/>
                      <a:gd name="connsiteX64" fmla="*/ 83820 w 89535"/>
                      <a:gd name="connsiteY64" fmla="*/ 152896 h 215051"/>
                      <a:gd name="connsiteX65" fmla="*/ 48578 w 89535"/>
                      <a:gd name="connsiteY65" fmla="*/ 130036 h 215051"/>
                      <a:gd name="connsiteX66" fmla="*/ 24765 w 89535"/>
                      <a:gd name="connsiteY66" fmla="*/ 115749 h 215051"/>
                      <a:gd name="connsiteX67" fmla="*/ 23813 w 89535"/>
                      <a:gd name="connsiteY67" fmla="*/ 111939 h 215051"/>
                      <a:gd name="connsiteX68" fmla="*/ 24765 w 89535"/>
                      <a:gd name="connsiteY68" fmla="*/ 108129 h 215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89535" h="215051">
                        <a:moveTo>
                          <a:pt x="24765" y="108129"/>
                        </a:moveTo>
                        <a:cubicBezTo>
                          <a:pt x="27623" y="107176"/>
                          <a:pt x="40005" y="115749"/>
                          <a:pt x="48578" y="122416"/>
                        </a:cubicBezTo>
                        <a:cubicBezTo>
                          <a:pt x="62865" y="131941"/>
                          <a:pt x="75248" y="141466"/>
                          <a:pt x="83820" y="139561"/>
                        </a:cubicBezTo>
                        <a:cubicBezTo>
                          <a:pt x="87630" y="138609"/>
                          <a:pt x="89535" y="135751"/>
                          <a:pt x="89535" y="130036"/>
                        </a:cubicBezTo>
                        <a:cubicBezTo>
                          <a:pt x="89535" y="124321"/>
                          <a:pt x="87630" y="119559"/>
                          <a:pt x="83820" y="114796"/>
                        </a:cubicBezTo>
                        <a:cubicBezTo>
                          <a:pt x="76200" y="103366"/>
                          <a:pt x="62865" y="97651"/>
                          <a:pt x="48578" y="91936"/>
                        </a:cubicBezTo>
                        <a:cubicBezTo>
                          <a:pt x="40005" y="88126"/>
                          <a:pt x="27623" y="82411"/>
                          <a:pt x="24765" y="77649"/>
                        </a:cubicBezTo>
                        <a:cubicBezTo>
                          <a:pt x="24765" y="77649"/>
                          <a:pt x="23813" y="76696"/>
                          <a:pt x="23813" y="73839"/>
                        </a:cubicBezTo>
                        <a:cubicBezTo>
                          <a:pt x="23813" y="71934"/>
                          <a:pt x="24765" y="70981"/>
                          <a:pt x="24765" y="70981"/>
                        </a:cubicBezTo>
                        <a:cubicBezTo>
                          <a:pt x="27623" y="70029"/>
                          <a:pt x="40005" y="78601"/>
                          <a:pt x="48578" y="85269"/>
                        </a:cubicBezTo>
                        <a:cubicBezTo>
                          <a:pt x="62865" y="94794"/>
                          <a:pt x="75248" y="104319"/>
                          <a:pt x="83820" y="102414"/>
                        </a:cubicBezTo>
                        <a:cubicBezTo>
                          <a:pt x="87630" y="101461"/>
                          <a:pt x="89535" y="98604"/>
                          <a:pt x="89535" y="92889"/>
                        </a:cubicBezTo>
                        <a:cubicBezTo>
                          <a:pt x="89535" y="87174"/>
                          <a:pt x="87630" y="82411"/>
                          <a:pt x="83820" y="77649"/>
                        </a:cubicBezTo>
                        <a:cubicBezTo>
                          <a:pt x="76200" y="67171"/>
                          <a:pt x="62865" y="60504"/>
                          <a:pt x="48578" y="54789"/>
                        </a:cubicBezTo>
                        <a:cubicBezTo>
                          <a:pt x="40005" y="50979"/>
                          <a:pt x="27623" y="45264"/>
                          <a:pt x="24765" y="40501"/>
                        </a:cubicBezTo>
                        <a:cubicBezTo>
                          <a:pt x="24765" y="40501"/>
                          <a:pt x="31433" y="40501"/>
                          <a:pt x="30480" y="33834"/>
                        </a:cubicBezTo>
                        <a:cubicBezTo>
                          <a:pt x="29528" y="24309"/>
                          <a:pt x="20955" y="4306"/>
                          <a:pt x="13335" y="496"/>
                        </a:cubicBezTo>
                        <a:cubicBezTo>
                          <a:pt x="5715" y="-3314"/>
                          <a:pt x="953" y="15736"/>
                          <a:pt x="953" y="26214"/>
                        </a:cubicBezTo>
                        <a:cubicBezTo>
                          <a:pt x="953" y="26214"/>
                          <a:pt x="953" y="26214"/>
                          <a:pt x="953" y="26214"/>
                        </a:cubicBezTo>
                        <a:cubicBezTo>
                          <a:pt x="0" y="27166"/>
                          <a:pt x="0" y="28119"/>
                          <a:pt x="0" y="30024"/>
                        </a:cubicBezTo>
                        <a:cubicBezTo>
                          <a:pt x="0" y="31929"/>
                          <a:pt x="953" y="33834"/>
                          <a:pt x="1905" y="33834"/>
                        </a:cubicBezTo>
                        <a:cubicBezTo>
                          <a:pt x="5715" y="43359"/>
                          <a:pt x="15240" y="42406"/>
                          <a:pt x="17145" y="44311"/>
                        </a:cubicBezTo>
                        <a:cubicBezTo>
                          <a:pt x="24765" y="54789"/>
                          <a:pt x="37148" y="60504"/>
                          <a:pt x="50483" y="66219"/>
                        </a:cubicBezTo>
                        <a:cubicBezTo>
                          <a:pt x="60008" y="70981"/>
                          <a:pt x="72390" y="75744"/>
                          <a:pt x="76200" y="81459"/>
                        </a:cubicBezTo>
                        <a:cubicBezTo>
                          <a:pt x="76200" y="82411"/>
                          <a:pt x="77153" y="83364"/>
                          <a:pt x="77153" y="86221"/>
                        </a:cubicBezTo>
                        <a:cubicBezTo>
                          <a:pt x="77153" y="89079"/>
                          <a:pt x="76200" y="89079"/>
                          <a:pt x="76200" y="90031"/>
                        </a:cubicBezTo>
                        <a:cubicBezTo>
                          <a:pt x="72390" y="90984"/>
                          <a:pt x="60008" y="82411"/>
                          <a:pt x="50483" y="75744"/>
                        </a:cubicBezTo>
                        <a:cubicBezTo>
                          <a:pt x="37148" y="66219"/>
                          <a:pt x="24765" y="56694"/>
                          <a:pt x="17145" y="58599"/>
                        </a:cubicBezTo>
                        <a:cubicBezTo>
                          <a:pt x="15240" y="59551"/>
                          <a:pt x="12383" y="61456"/>
                          <a:pt x="12383" y="67171"/>
                        </a:cubicBezTo>
                        <a:cubicBezTo>
                          <a:pt x="12383" y="72886"/>
                          <a:pt x="15240" y="78601"/>
                          <a:pt x="17145" y="81459"/>
                        </a:cubicBezTo>
                        <a:cubicBezTo>
                          <a:pt x="24765" y="91936"/>
                          <a:pt x="37148" y="97651"/>
                          <a:pt x="50483" y="103366"/>
                        </a:cubicBezTo>
                        <a:cubicBezTo>
                          <a:pt x="60008" y="108129"/>
                          <a:pt x="72390" y="112891"/>
                          <a:pt x="76200" y="118606"/>
                        </a:cubicBezTo>
                        <a:cubicBezTo>
                          <a:pt x="76200" y="119559"/>
                          <a:pt x="77153" y="120511"/>
                          <a:pt x="77153" y="123369"/>
                        </a:cubicBezTo>
                        <a:cubicBezTo>
                          <a:pt x="77153" y="126226"/>
                          <a:pt x="76200" y="126226"/>
                          <a:pt x="76200" y="127179"/>
                        </a:cubicBezTo>
                        <a:cubicBezTo>
                          <a:pt x="72390" y="128131"/>
                          <a:pt x="60008" y="119559"/>
                          <a:pt x="50483" y="112891"/>
                        </a:cubicBezTo>
                        <a:cubicBezTo>
                          <a:pt x="37148" y="103366"/>
                          <a:pt x="24765" y="93841"/>
                          <a:pt x="17145" y="95746"/>
                        </a:cubicBezTo>
                        <a:cubicBezTo>
                          <a:pt x="15240" y="96699"/>
                          <a:pt x="12383" y="98604"/>
                          <a:pt x="12383" y="104319"/>
                        </a:cubicBezTo>
                        <a:cubicBezTo>
                          <a:pt x="12383" y="110034"/>
                          <a:pt x="15240" y="115749"/>
                          <a:pt x="17145" y="118606"/>
                        </a:cubicBezTo>
                        <a:cubicBezTo>
                          <a:pt x="24765" y="129084"/>
                          <a:pt x="37148" y="134799"/>
                          <a:pt x="50483" y="140514"/>
                        </a:cubicBezTo>
                        <a:cubicBezTo>
                          <a:pt x="60008" y="145276"/>
                          <a:pt x="72390" y="150039"/>
                          <a:pt x="76200" y="155754"/>
                        </a:cubicBezTo>
                        <a:cubicBezTo>
                          <a:pt x="76200" y="156706"/>
                          <a:pt x="77153" y="157659"/>
                          <a:pt x="77153" y="160516"/>
                        </a:cubicBezTo>
                        <a:cubicBezTo>
                          <a:pt x="77153" y="163374"/>
                          <a:pt x="76200" y="163374"/>
                          <a:pt x="76200" y="164326"/>
                        </a:cubicBezTo>
                        <a:cubicBezTo>
                          <a:pt x="72390" y="165279"/>
                          <a:pt x="60008" y="156706"/>
                          <a:pt x="50483" y="150039"/>
                        </a:cubicBezTo>
                        <a:cubicBezTo>
                          <a:pt x="37148" y="140514"/>
                          <a:pt x="24765" y="130989"/>
                          <a:pt x="17145" y="132894"/>
                        </a:cubicBezTo>
                        <a:cubicBezTo>
                          <a:pt x="15240" y="133846"/>
                          <a:pt x="12383" y="135751"/>
                          <a:pt x="12383" y="141466"/>
                        </a:cubicBezTo>
                        <a:cubicBezTo>
                          <a:pt x="12383" y="147181"/>
                          <a:pt x="15240" y="152896"/>
                          <a:pt x="17145" y="155754"/>
                        </a:cubicBezTo>
                        <a:cubicBezTo>
                          <a:pt x="24765" y="166231"/>
                          <a:pt x="37148" y="171946"/>
                          <a:pt x="50483" y="177661"/>
                        </a:cubicBezTo>
                        <a:cubicBezTo>
                          <a:pt x="60008" y="182424"/>
                          <a:pt x="72390" y="187186"/>
                          <a:pt x="76200" y="192901"/>
                        </a:cubicBezTo>
                        <a:cubicBezTo>
                          <a:pt x="76200" y="193854"/>
                          <a:pt x="77153" y="194806"/>
                          <a:pt x="77153" y="197664"/>
                        </a:cubicBezTo>
                        <a:cubicBezTo>
                          <a:pt x="77153" y="200521"/>
                          <a:pt x="76200" y="200521"/>
                          <a:pt x="76200" y="201474"/>
                        </a:cubicBezTo>
                        <a:cubicBezTo>
                          <a:pt x="72390" y="202426"/>
                          <a:pt x="60008" y="193854"/>
                          <a:pt x="50483" y="187186"/>
                        </a:cubicBezTo>
                        <a:cubicBezTo>
                          <a:pt x="46673" y="184329"/>
                          <a:pt x="35243" y="177661"/>
                          <a:pt x="34290" y="181471"/>
                        </a:cubicBezTo>
                        <a:cubicBezTo>
                          <a:pt x="34290" y="184329"/>
                          <a:pt x="43815" y="193854"/>
                          <a:pt x="48578" y="197664"/>
                        </a:cubicBezTo>
                        <a:cubicBezTo>
                          <a:pt x="55245" y="202426"/>
                          <a:pt x="61913" y="207189"/>
                          <a:pt x="67628" y="210046"/>
                        </a:cubicBezTo>
                        <a:cubicBezTo>
                          <a:pt x="74295" y="213856"/>
                          <a:pt x="80010" y="215761"/>
                          <a:pt x="83820" y="214809"/>
                        </a:cubicBezTo>
                        <a:cubicBezTo>
                          <a:pt x="87630" y="213856"/>
                          <a:pt x="89535" y="210999"/>
                          <a:pt x="89535" y="205284"/>
                        </a:cubicBezTo>
                        <a:cubicBezTo>
                          <a:pt x="89535" y="199569"/>
                          <a:pt x="87630" y="194806"/>
                          <a:pt x="83820" y="190044"/>
                        </a:cubicBezTo>
                        <a:cubicBezTo>
                          <a:pt x="76200" y="179566"/>
                          <a:pt x="62865" y="172899"/>
                          <a:pt x="48578" y="167184"/>
                        </a:cubicBezTo>
                        <a:cubicBezTo>
                          <a:pt x="40005" y="163374"/>
                          <a:pt x="27623" y="157659"/>
                          <a:pt x="24765" y="152896"/>
                        </a:cubicBezTo>
                        <a:cubicBezTo>
                          <a:pt x="24765" y="152896"/>
                          <a:pt x="23813" y="151944"/>
                          <a:pt x="23813" y="149086"/>
                        </a:cubicBezTo>
                        <a:cubicBezTo>
                          <a:pt x="23813" y="147181"/>
                          <a:pt x="24765" y="146229"/>
                          <a:pt x="24765" y="146229"/>
                        </a:cubicBezTo>
                        <a:cubicBezTo>
                          <a:pt x="27623" y="145276"/>
                          <a:pt x="40005" y="153849"/>
                          <a:pt x="48578" y="160516"/>
                        </a:cubicBezTo>
                        <a:cubicBezTo>
                          <a:pt x="62865" y="170041"/>
                          <a:pt x="75248" y="179566"/>
                          <a:pt x="83820" y="177661"/>
                        </a:cubicBezTo>
                        <a:cubicBezTo>
                          <a:pt x="87630" y="176709"/>
                          <a:pt x="89535" y="173851"/>
                          <a:pt x="89535" y="168136"/>
                        </a:cubicBezTo>
                        <a:cubicBezTo>
                          <a:pt x="89535" y="162421"/>
                          <a:pt x="87630" y="157659"/>
                          <a:pt x="83820" y="152896"/>
                        </a:cubicBezTo>
                        <a:cubicBezTo>
                          <a:pt x="76200" y="142419"/>
                          <a:pt x="62865" y="135751"/>
                          <a:pt x="48578" y="130036"/>
                        </a:cubicBezTo>
                        <a:cubicBezTo>
                          <a:pt x="40005" y="126226"/>
                          <a:pt x="27623" y="120511"/>
                          <a:pt x="24765" y="115749"/>
                        </a:cubicBezTo>
                        <a:cubicBezTo>
                          <a:pt x="24765" y="115749"/>
                          <a:pt x="23813" y="114796"/>
                          <a:pt x="23813" y="111939"/>
                        </a:cubicBezTo>
                        <a:cubicBezTo>
                          <a:pt x="23813" y="108129"/>
                          <a:pt x="24765" y="108129"/>
                          <a:pt x="24765" y="108129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9" name="Freeform: Shape 2938">
                    <a:extLst>
                      <a:ext uri="{FF2B5EF4-FFF2-40B4-BE49-F238E27FC236}">
                        <a16:creationId xmlns:a16="http://schemas.microsoft.com/office/drawing/2014/main" id="{80969780-6825-4402-8B8E-7DFB6DBA1F7D}"/>
                      </a:ext>
                    </a:extLst>
                  </p:cNvPr>
                  <p:cNvSpPr/>
                  <p:nvPr/>
                </p:nvSpPr>
                <p:spPr>
                  <a:xfrm rot="-697137">
                    <a:off x="10722658" y="2568572"/>
                    <a:ext cx="3809" cy="5714"/>
                  </a:xfrm>
                  <a:custGeom>
                    <a:avLst/>
                    <a:gdLst>
                      <a:gd name="connsiteX0" fmla="*/ 3810 w 3809"/>
                      <a:gd name="connsiteY0" fmla="*/ 2858 h 5714"/>
                      <a:gd name="connsiteX1" fmla="*/ 1905 w 3809"/>
                      <a:gd name="connsiteY1" fmla="*/ 5715 h 5714"/>
                      <a:gd name="connsiteX2" fmla="*/ 0 w 3809"/>
                      <a:gd name="connsiteY2" fmla="*/ 2858 h 5714"/>
                      <a:gd name="connsiteX3" fmla="*/ 1905 w 3809"/>
                      <a:gd name="connsiteY3" fmla="*/ 0 h 5714"/>
                      <a:gd name="connsiteX4" fmla="*/ 3810 w 3809"/>
                      <a:gd name="connsiteY4" fmla="*/ 2858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714">
                        <a:moveTo>
                          <a:pt x="3810" y="2858"/>
                        </a:moveTo>
                        <a:cubicBezTo>
                          <a:pt x="3810" y="4436"/>
                          <a:pt x="2957" y="5715"/>
                          <a:pt x="1905" y="5715"/>
                        </a:cubicBezTo>
                        <a:cubicBezTo>
                          <a:pt x="853" y="5715"/>
                          <a:pt x="0" y="4436"/>
                          <a:pt x="0" y="2858"/>
                        </a:cubicBezTo>
                        <a:cubicBezTo>
                          <a:pt x="0" y="1279"/>
                          <a:pt x="853" y="0"/>
                          <a:pt x="1905" y="0"/>
                        </a:cubicBezTo>
                        <a:cubicBezTo>
                          <a:pt x="2957" y="0"/>
                          <a:pt x="3810" y="1279"/>
                          <a:pt x="3810" y="2858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28" name="Freeform: Shape 2927">
                  <a:extLst>
                    <a:ext uri="{FF2B5EF4-FFF2-40B4-BE49-F238E27FC236}">
                      <a16:creationId xmlns:a16="http://schemas.microsoft.com/office/drawing/2014/main" id="{75EE2442-E22A-43CB-8749-845D6978AC30}"/>
                    </a:ext>
                  </a:extLst>
                </p:cNvPr>
                <p:cNvSpPr/>
                <p:nvPr/>
              </p:nvSpPr>
              <p:spPr>
                <a:xfrm>
                  <a:off x="10696729" y="2414111"/>
                  <a:ext cx="107814" cy="370522"/>
                </a:xfrm>
                <a:custGeom>
                  <a:avLst/>
                  <a:gdLst>
                    <a:gd name="connsiteX0" fmla="*/ 70667 w 107814"/>
                    <a:gd name="connsiteY0" fmla="*/ 0 h 370522"/>
                    <a:gd name="connsiteX1" fmla="*/ 75430 w 107814"/>
                    <a:gd name="connsiteY1" fmla="*/ 110490 h 370522"/>
                    <a:gd name="connsiteX2" fmla="*/ 107815 w 107814"/>
                    <a:gd name="connsiteY2" fmla="*/ 173355 h 370522"/>
                    <a:gd name="connsiteX3" fmla="*/ 107815 w 107814"/>
                    <a:gd name="connsiteY3" fmla="*/ 360045 h 370522"/>
                    <a:gd name="connsiteX4" fmla="*/ 107815 w 107814"/>
                    <a:gd name="connsiteY4" fmla="*/ 360045 h 370522"/>
                    <a:gd name="connsiteX5" fmla="*/ 103052 w 107814"/>
                    <a:gd name="connsiteY5" fmla="*/ 367665 h 370522"/>
                    <a:gd name="connsiteX6" fmla="*/ 98290 w 107814"/>
                    <a:gd name="connsiteY6" fmla="*/ 369570 h 370522"/>
                    <a:gd name="connsiteX7" fmla="*/ 98290 w 107814"/>
                    <a:gd name="connsiteY7" fmla="*/ 369570 h 370522"/>
                    <a:gd name="connsiteX8" fmla="*/ 98290 w 107814"/>
                    <a:gd name="connsiteY8" fmla="*/ 369570 h 370522"/>
                    <a:gd name="connsiteX9" fmla="*/ 74477 w 107814"/>
                    <a:gd name="connsiteY9" fmla="*/ 366713 h 370522"/>
                    <a:gd name="connsiteX10" fmla="*/ 6850 w 107814"/>
                    <a:gd name="connsiteY10" fmla="*/ 327660 h 370522"/>
                    <a:gd name="connsiteX11" fmla="*/ 183 w 107814"/>
                    <a:gd name="connsiteY11" fmla="*/ 318135 h 370522"/>
                    <a:gd name="connsiteX12" fmla="*/ 183 w 107814"/>
                    <a:gd name="connsiteY12" fmla="*/ 318135 h 370522"/>
                    <a:gd name="connsiteX13" fmla="*/ 183 w 107814"/>
                    <a:gd name="connsiteY13" fmla="*/ 127635 h 370522"/>
                    <a:gd name="connsiteX14" fmla="*/ 31615 w 107814"/>
                    <a:gd name="connsiteY14" fmla="*/ 92392 h 370522"/>
                    <a:gd name="connsiteX15" fmla="*/ 37330 w 107814"/>
                    <a:gd name="connsiteY15" fmla="*/ 1905 h 370522"/>
                    <a:gd name="connsiteX16" fmla="*/ 70667 w 107814"/>
                    <a:gd name="connsiteY16" fmla="*/ 1905 h 37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7814" h="370522">
                      <a:moveTo>
                        <a:pt x="70667" y="0"/>
                      </a:moveTo>
                      <a:cubicBezTo>
                        <a:pt x="78287" y="92392"/>
                        <a:pt x="75430" y="110490"/>
                        <a:pt x="75430" y="110490"/>
                      </a:cubicBezTo>
                      <a:cubicBezTo>
                        <a:pt x="75430" y="110490"/>
                        <a:pt x="107815" y="140017"/>
                        <a:pt x="107815" y="173355"/>
                      </a:cubicBezTo>
                      <a:cubicBezTo>
                        <a:pt x="107815" y="200977"/>
                        <a:pt x="107815" y="360045"/>
                        <a:pt x="107815" y="360045"/>
                      </a:cubicBezTo>
                      <a:lnTo>
                        <a:pt x="107815" y="360045"/>
                      </a:lnTo>
                      <a:cubicBezTo>
                        <a:pt x="107815" y="362903"/>
                        <a:pt x="105910" y="365760"/>
                        <a:pt x="103052" y="367665"/>
                      </a:cubicBezTo>
                      <a:cubicBezTo>
                        <a:pt x="101147" y="368617"/>
                        <a:pt x="100195" y="369570"/>
                        <a:pt x="98290" y="369570"/>
                      </a:cubicBezTo>
                      <a:cubicBezTo>
                        <a:pt x="98290" y="369570"/>
                        <a:pt x="98290" y="369570"/>
                        <a:pt x="98290" y="369570"/>
                      </a:cubicBezTo>
                      <a:lnTo>
                        <a:pt x="98290" y="369570"/>
                      </a:lnTo>
                      <a:cubicBezTo>
                        <a:pt x="90670" y="371475"/>
                        <a:pt x="81145" y="370523"/>
                        <a:pt x="74477" y="366713"/>
                      </a:cubicBezTo>
                      <a:lnTo>
                        <a:pt x="6850" y="327660"/>
                      </a:lnTo>
                      <a:cubicBezTo>
                        <a:pt x="2087" y="324803"/>
                        <a:pt x="-770" y="320992"/>
                        <a:pt x="183" y="318135"/>
                      </a:cubicBezTo>
                      <a:lnTo>
                        <a:pt x="183" y="318135"/>
                      </a:lnTo>
                      <a:cubicBezTo>
                        <a:pt x="183" y="318135"/>
                        <a:pt x="183" y="155257"/>
                        <a:pt x="183" y="127635"/>
                      </a:cubicBezTo>
                      <a:cubicBezTo>
                        <a:pt x="183" y="102870"/>
                        <a:pt x="27805" y="93345"/>
                        <a:pt x="31615" y="92392"/>
                      </a:cubicBezTo>
                      <a:cubicBezTo>
                        <a:pt x="31615" y="82867"/>
                        <a:pt x="32567" y="51435"/>
                        <a:pt x="37330" y="1905"/>
                      </a:cubicBezTo>
                      <a:lnTo>
                        <a:pt x="70667" y="1905"/>
                      </a:lnTo>
                      <a:close/>
                    </a:path>
                  </a:pathLst>
                </a:custGeom>
                <a:solidFill>
                  <a:srgbClr val="F5B4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9" name="Freeform: Shape 2928">
                  <a:extLst>
                    <a:ext uri="{FF2B5EF4-FFF2-40B4-BE49-F238E27FC236}">
                      <a16:creationId xmlns:a16="http://schemas.microsoft.com/office/drawing/2014/main" id="{69FEBCDF-BB7F-4917-9FD5-E5FBE4932E65}"/>
                    </a:ext>
                  </a:extLst>
                </p:cNvPr>
                <p:cNvSpPr/>
                <p:nvPr/>
              </p:nvSpPr>
              <p:spPr>
                <a:xfrm>
                  <a:off x="10728582" y="2398156"/>
                  <a:ext cx="41671" cy="24288"/>
                </a:xfrm>
                <a:custGeom>
                  <a:avLst/>
                  <a:gdLst>
                    <a:gd name="connsiteX0" fmla="*/ 35957 w 41671"/>
                    <a:gd name="connsiteY0" fmla="*/ 20717 h 24288"/>
                    <a:gd name="connsiteX1" fmla="*/ 6430 w 41671"/>
                    <a:gd name="connsiteY1" fmla="*/ 20717 h 24288"/>
                    <a:gd name="connsiteX2" fmla="*/ 6430 w 41671"/>
                    <a:gd name="connsiteY2" fmla="*/ 3572 h 24288"/>
                    <a:gd name="connsiteX3" fmla="*/ 35957 w 41671"/>
                    <a:gd name="connsiteY3" fmla="*/ 3572 h 24288"/>
                    <a:gd name="connsiteX4" fmla="*/ 35957 w 41671"/>
                    <a:gd name="connsiteY4" fmla="*/ 20717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71" h="24288">
                      <a:moveTo>
                        <a:pt x="35957" y="20717"/>
                      </a:moveTo>
                      <a:cubicBezTo>
                        <a:pt x="27384" y="25479"/>
                        <a:pt x="14049" y="25479"/>
                        <a:pt x="6430" y="20717"/>
                      </a:cubicBezTo>
                      <a:cubicBezTo>
                        <a:pt x="-2143" y="15954"/>
                        <a:pt x="-2143" y="8334"/>
                        <a:pt x="6430" y="3572"/>
                      </a:cubicBezTo>
                      <a:cubicBezTo>
                        <a:pt x="15002" y="-1191"/>
                        <a:pt x="28337" y="-1191"/>
                        <a:pt x="35957" y="3572"/>
                      </a:cubicBezTo>
                      <a:cubicBezTo>
                        <a:pt x="43577" y="8334"/>
                        <a:pt x="43577" y="15954"/>
                        <a:pt x="35957" y="20717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30" name="Graphic 7">
                  <a:extLst>
                    <a:ext uri="{FF2B5EF4-FFF2-40B4-BE49-F238E27FC236}">
                      <a16:creationId xmlns:a16="http://schemas.microsoft.com/office/drawing/2014/main" id="{DC5587D3-5A1A-48D0-ACCB-74D48E2EBE28}"/>
                    </a:ext>
                  </a:extLst>
                </p:cNvPr>
                <p:cNvGrpSpPr/>
                <p:nvPr/>
              </p:nvGrpSpPr>
              <p:grpSpPr>
                <a:xfrm>
                  <a:off x="10727630" y="2381964"/>
                  <a:ext cx="43576" cy="46196"/>
                  <a:chOff x="10727630" y="2381964"/>
                  <a:chExt cx="43576" cy="46196"/>
                </a:xfrm>
                <a:solidFill>
                  <a:srgbClr val="FFFFFF"/>
                </a:solidFill>
              </p:grpSpPr>
              <p:sp>
                <p:nvSpPr>
                  <p:cNvPr id="2935" name="Freeform: Shape 2934">
                    <a:extLst>
                      <a:ext uri="{FF2B5EF4-FFF2-40B4-BE49-F238E27FC236}">
                        <a16:creationId xmlns:a16="http://schemas.microsoft.com/office/drawing/2014/main" id="{457B90F9-FDAC-4F2A-AA42-E3DFC84C5817}"/>
                      </a:ext>
                    </a:extLst>
                  </p:cNvPr>
                  <p:cNvSpPr/>
                  <p:nvPr/>
                </p:nvSpPr>
                <p:spPr>
                  <a:xfrm>
                    <a:off x="10728344" y="2394108"/>
                    <a:ext cx="42862" cy="34051"/>
                  </a:xfrm>
                  <a:custGeom>
                    <a:avLst/>
                    <a:gdLst>
                      <a:gd name="connsiteX0" fmla="*/ 42863 w 42862"/>
                      <a:gd name="connsiteY0" fmla="*/ 21907 h 34051"/>
                      <a:gd name="connsiteX1" fmla="*/ 42863 w 42862"/>
                      <a:gd name="connsiteY1" fmla="*/ 0 h 34051"/>
                      <a:gd name="connsiteX2" fmla="*/ 0 w 42862"/>
                      <a:gd name="connsiteY2" fmla="*/ 0 h 34051"/>
                      <a:gd name="connsiteX3" fmla="*/ 0 w 42862"/>
                      <a:gd name="connsiteY3" fmla="*/ 21907 h 34051"/>
                      <a:gd name="connsiteX4" fmla="*/ 0 w 42862"/>
                      <a:gd name="connsiteY4" fmla="*/ 21907 h 34051"/>
                      <a:gd name="connsiteX5" fmla="*/ 6668 w 42862"/>
                      <a:gd name="connsiteY5" fmla="*/ 30480 h 34051"/>
                      <a:gd name="connsiteX6" fmla="*/ 37147 w 42862"/>
                      <a:gd name="connsiteY6" fmla="*/ 30480 h 34051"/>
                      <a:gd name="connsiteX7" fmla="*/ 42863 w 42862"/>
                      <a:gd name="connsiteY7" fmla="*/ 21907 h 34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862" h="34051">
                        <a:moveTo>
                          <a:pt x="42863" y="21907"/>
                        </a:moveTo>
                        <a:lnTo>
                          <a:pt x="42863" y="0"/>
                        </a:ln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4765"/>
                          <a:pt x="1905" y="28575"/>
                          <a:pt x="6668" y="30480"/>
                        </a:cubicBezTo>
                        <a:cubicBezTo>
                          <a:pt x="15240" y="35242"/>
                          <a:pt x="28575" y="35242"/>
                          <a:pt x="37147" y="30480"/>
                        </a:cubicBezTo>
                        <a:cubicBezTo>
                          <a:pt x="40957" y="28575"/>
                          <a:pt x="42863" y="24765"/>
                          <a:pt x="42863" y="219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6" name="Freeform: Shape 2935">
                    <a:extLst>
                      <a:ext uri="{FF2B5EF4-FFF2-40B4-BE49-F238E27FC236}">
                        <a16:creationId xmlns:a16="http://schemas.microsoft.com/office/drawing/2014/main" id="{87068E6E-D01E-4C0D-B279-AEA63F54ECAD}"/>
                      </a:ext>
                    </a:extLst>
                  </p:cNvPr>
                  <p:cNvSpPr/>
                  <p:nvPr/>
                </p:nvSpPr>
                <p:spPr>
                  <a:xfrm>
                    <a:off x="10727630" y="2381964"/>
                    <a:ext cx="43338" cy="24288"/>
                  </a:xfrm>
                  <a:custGeom>
                    <a:avLst/>
                    <a:gdLst>
                      <a:gd name="connsiteX0" fmla="*/ 36909 w 43338"/>
                      <a:gd name="connsiteY0" fmla="*/ 20717 h 24288"/>
                      <a:gd name="connsiteX1" fmla="*/ 6429 w 43338"/>
                      <a:gd name="connsiteY1" fmla="*/ 20717 h 24288"/>
                      <a:gd name="connsiteX2" fmla="*/ 6429 w 43338"/>
                      <a:gd name="connsiteY2" fmla="*/ 3572 h 24288"/>
                      <a:gd name="connsiteX3" fmla="*/ 36909 w 43338"/>
                      <a:gd name="connsiteY3" fmla="*/ 3572 h 24288"/>
                      <a:gd name="connsiteX4" fmla="*/ 36909 w 43338"/>
                      <a:gd name="connsiteY4" fmla="*/ 20717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38" h="24288">
                        <a:moveTo>
                          <a:pt x="36909" y="20717"/>
                        </a:moveTo>
                        <a:cubicBezTo>
                          <a:pt x="28337" y="25479"/>
                          <a:pt x="15002" y="25479"/>
                          <a:pt x="6429" y="20717"/>
                        </a:cubicBezTo>
                        <a:cubicBezTo>
                          <a:pt x="-2143" y="15954"/>
                          <a:pt x="-2143" y="8334"/>
                          <a:pt x="6429" y="3572"/>
                        </a:cubicBezTo>
                        <a:cubicBezTo>
                          <a:pt x="15002" y="-1191"/>
                          <a:pt x="28337" y="-1191"/>
                          <a:pt x="36909" y="3572"/>
                        </a:cubicBezTo>
                        <a:cubicBezTo>
                          <a:pt x="45482" y="8334"/>
                          <a:pt x="45482" y="15954"/>
                          <a:pt x="36909" y="207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31" name="Graphic 7">
                  <a:extLst>
                    <a:ext uri="{FF2B5EF4-FFF2-40B4-BE49-F238E27FC236}">
                      <a16:creationId xmlns:a16="http://schemas.microsoft.com/office/drawing/2014/main" id="{F593AB92-3A13-41E3-8D34-B89B755125BE}"/>
                    </a:ext>
                  </a:extLst>
                </p:cNvPr>
                <p:cNvGrpSpPr/>
                <p:nvPr/>
              </p:nvGrpSpPr>
              <p:grpSpPr>
                <a:xfrm>
                  <a:off x="10724534" y="2362199"/>
                  <a:ext cx="50482" cy="55244"/>
                  <a:chOff x="10724534" y="2362199"/>
                  <a:chExt cx="50482" cy="55244"/>
                </a:xfrm>
              </p:grpSpPr>
              <p:sp>
                <p:nvSpPr>
                  <p:cNvPr id="2933" name="Freeform: Shape 2932">
                    <a:extLst>
                      <a:ext uri="{FF2B5EF4-FFF2-40B4-BE49-F238E27FC236}">
                        <a16:creationId xmlns:a16="http://schemas.microsoft.com/office/drawing/2014/main" id="{A8FCFE7B-0023-456A-9CD1-402CAF712252}"/>
                      </a:ext>
                    </a:extLst>
                  </p:cNvPr>
                  <p:cNvSpPr/>
                  <p:nvPr/>
                </p:nvSpPr>
                <p:spPr>
                  <a:xfrm>
                    <a:off x="10724534" y="2376963"/>
                    <a:ext cx="50482" cy="40481"/>
                  </a:xfrm>
                  <a:custGeom>
                    <a:avLst/>
                    <a:gdLst>
                      <a:gd name="connsiteX0" fmla="*/ 50482 w 50482"/>
                      <a:gd name="connsiteY0" fmla="*/ 25717 h 40481"/>
                      <a:gd name="connsiteX1" fmla="*/ 50482 w 50482"/>
                      <a:gd name="connsiteY1" fmla="*/ 0 h 40481"/>
                      <a:gd name="connsiteX2" fmla="*/ 0 w 50482"/>
                      <a:gd name="connsiteY2" fmla="*/ 0 h 40481"/>
                      <a:gd name="connsiteX3" fmla="*/ 0 w 50482"/>
                      <a:gd name="connsiteY3" fmla="*/ 25717 h 40481"/>
                      <a:gd name="connsiteX4" fmla="*/ 0 w 50482"/>
                      <a:gd name="connsiteY4" fmla="*/ 25717 h 40481"/>
                      <a:gd name="connsiteX5" fmla="*/ 7620 w 50482"/>
                      <a:gd name="connsiteY5" fmla="*/ 36195 h 40481"/>
                      <a:gd name="connsiteX6" fmla="*/ 42863 w 50482"/>
                      <a:gd name="connsiteY6" fmla="*/ 36195 h 40481"/>
                      <a:gd name="connsiteX7" fmla="*/ 50482 w 50482"/>
                      <a:gd name="connsiteY7" fmla="*/ 25717 h 40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482" h="40481">
                        <a:moveTo>
                          <a:pt x="50482" y="25717"/>
                        </a:moveTo>
                        <a:lnTo>
                          <a:pt x="50482" y="0"/>
                        </a:lnTo>
                        <a:lnTo>
                          <a:pt x="0" y="0"/>
                        </a:lnTo>
                        <a:lnTo>
                          <a:pt x="0" y="25717"/>
                        </a:lnTo>
                        <a:lnTo>
                          <a:pt x="0" y="25717"/>
                        </a:lnTo>
                        <a:cubicBezTo>
                          <a:pt x="0" y="29527"/>
                          <a:pt x="2857" y="33338"/>
                          <a:pt x="7620" y="36195"/>
                        </a:cubicBezTo>
                        <a:cubicBezTo>
                          <a:pt x="17145" y="41910"/>
                          <a:pt x="33338" y="41910"/>
                          <a:pt x="42863" y="36195"/>
                        </a:cubicBezTo>
                        <a:cubicBezTo>
                          <a:pt x="47625" y="33338"/>
                          <a:pt x="50482" y="29527"/>
                          <a:pt x="50482" y="25717"/>
                        </a:cubicBez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4" name="Freeform: Shape 2933">
                    <a:extLst>
                      <a:ext uri="{FF2B5EF4-FFF2-40B4-BE49-F238E27FC236}">
                        <a16:creationId xmlns:a16="http://schemas.microsoft.com/office/drawing/2014/main" id="{120A0E63-3A37-46AE-9A01-E93A5DB7C847}"/>
                      </a:ext>
                    </a:extLst>
                  </p:cNvPr>
                  <p:cNvSpPr/>
                  <p:nvPr/>
                </p:nvSpPr>
                <p:spPr>
                  <a:xfrm>
                    <a:off x="10725010" y="2362199"/>
                    <a:ext cx="49530" cy="29527"/>
                  </a:xfrm>
                  <a:custGeom>
                    <a:avLst/>
                    <a:gdLst>
                      <a:gd name="connsiteX0" fmla="*/ 42386 w 49530"/>
                      <a:gd name="connsiteY0" fmla="*/ 25241 h 29527"/>
                      <a:gd name="connsiteX1" fmla="*/ 7144 w 49530"/>
                      <a:gd name="connsiteY1" fmla="*/ 25241 h 29527"/>
                      <a:gd name="connsiteX2" fmla="*/ 7144 w 49530"/>
                      <a:gd name="connsiteY2" fmla="*/ 4286 h 29527"/>
                      <a:gd name="connsiteX3" fmla="*/ 42386 w 49530"/>
                      <a:gd name="connsiteY3" fmla="*/ 4286 h 29527"/>
                      <a:gd name="connsiteX4" fmla="*/ 42386 w 49530"/>
                      <a:gd name="connsiteY4" fmla="*/ 25241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530" h="29527">
                        <a:moveTo>
                          <a:pt x="42386" y="25241"/>
                        </a:moveTo>
                        <a:cubicBezTo>
                          <a:pt x="32861" y="30956"/>
                          <a:pt x="16669" y="30956"/>
                          <a:pt x="7144" y="25241"/>
                        </a:cubicBezTo>
                        <a:cubicBezTo>
                          <a:pt x="-2381" y="19526"/>
                          <a:pt x="-2381" y="10001"/>
                          <a:pt x="7144" y="4286"/>
                        </a:cubicBezTo>
                        <a:cubicBezTo>
                          <a:pt x="16669" y="-1429"/>
                          <a:pt x="32861" y="-1429"/>
                          <a:pt x="42386" y="4286"/>
                        </a:cubicBezTo>
                        <a:cubicBezTo>
                          <a:pt x="51911" y="10001"/>
                          <a:pt x="51911" y="19526"/>
                          <a:pt x="42386" y="25241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32" name="Freeform: Shape 2931">
                  <a:extLst>
                    <a:ext uri="{FF2B5EF4-FFF2-40B4-BE49-F238E27FC236}">
                      <a16:creationId xmlns:a16="http://schemas.microsoft.com/office/drawing/2014/main" id="{05B189EC-3E09-4AB0-80F2-EC42DEC99795}"/>
                    </a:ext>
                  </a:extLst>
                </p:cNvPr>
                <p:cNvSpPr/>
                <p:nvPr/>
              </p:nvSpPr>
              <p:spPr>
                <a:xfrm>
                  <a:off x="10696722" y="2508408"/>
                  <a:ext cx="30669" cy="200977"/>
                </a:xfrm>
                <a:custGeom>
                  <a:avLst/>
                  <a:gdLst>
                    <a:gd name="connsiteX0" fmla="*/ 30670 w 30669"/>
                    <a:gd name="connsiteY0" fmla="*/ 0 h 200977"/>
                    <a:gd name="connsiteX1" fmla="*/ 8762 w 30669"/>
                    <a:gd name="connsiteY1" fmla="*/ 21907 h 200977"/>
                    <a:gd name="connsiteX2" fmla="*/ 4952 w 30669"/>
                    <a:gd name="connsiteY2" fmla="*/ 200977 h 200977"/>
                    <a:gd name="connsiteX3" fmla="*/ 4000 w 30669"/>
                    <a:gd name="connsiteY3" fmla="*/ 20955 h 200977"/>
                    <a:gd name="connsiteX4" fmla="*/ 30670 w 30669"/>
                    <a:gd name="connsiteY4" fmla="*/ 0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669" h="200977">
                      <a:moveTo>
                        <a:pt x="30670" y="0"/>
                      </a:moveTo>
                      <a:cubicBezTo>
                        <a:pt x="24955" y="2857"/>
                        <a:pt x="18287" y="3810"/>
                        <a:pt x="8762" y="21907"/>
                      </a:cubicBezTo>
                      <a:cubicBezTo>
                        <a:pt x="190" y="38100"/>
                        <a:pt x="4952" y="200977"/>
                        <a:pt x="4952" y="200977"/>
                      </a:cubicBezTo>
                      <a:cubicBezTo>
                        <a:pt x="4952" y="200977"/>
                        <a:pt x="-5525" y="42863"/>
                        <a:pt x="4000" y="20955"/>
                      </a:cubicBezTo>
                      <a:cubicBezTo>
                        <a:pt x="10667" y="6667"/>
                        <a:pt x="22097" y="0"/>
                        <a:pt x="3067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" name="Graphic 7">
                <a:extLst>
                  <a:ext uri="{FF2B5EF4-FFF2-40B4-BE49-F238E27FC236}">
                    <a16:creationId xmlns:a16="http://schemas.microsoft.com/office/drawing/2014/main" id="{E058E3D4-0DBF-4278-9C22-32728EED325E}"/>
                  </a:ext>
                </a:extLst>
              </p:cNvPr>
              <p:cNvGrpSpPr/>
              <p:nvPr/>
            </p:nvGrpSpPr>
            <p:grpSpPr>
              <a:xfrm>
                <a:off x="8442344" y="4487703"/>
                <a:ext cx="120967" cy="98107"/>
                <a:chOff x="8442344" y="4487703"/>
                <a:chExt cx="120967" cy="98107"/>
              </a:xfrm>
            </p:grpSpPr>
            <p:sp>
              <p:nvSpPr>
                <p:cNvPr id="2887" name="Freeform: Shape 2886">
                  <a:extLst>
                    <a:ext uri="{FF2B5EF4-FFF2-40B4-BE49-F238E27FC236}">
                      <a16:creationId xmlns:a16="http://schemas.microsoft.com/office/drawing/2014/main" id="{C64D26A4-96D1-4347-AC41-5682DC4C73F0}"/>
                    </a:ext>
                  </a:extLst>
                </p:cNvPr>
                <p:cNvSpPr/>
                <p:nvPr/>
              </p:nvSpPr>
              <p:spPr>
                <a:xfrm>
                  <a:off x="8467109" y="4529613"/>
                  <a:ext cx="96202" cy="56197"/>
                </a:xfrm>
                <a:custGeom>
                  <a:avLst/>
                  <a:gdLst>
                    <a:gd name="connsiteX0" fmla="*/ 58102 w 96202"/>
                    <a:gd name="connsiteY0" fmla="*/ 30480 h 56197"/>
                    <a:gd name="connsiteX1" fmla="*/ 86677 w 96202"/>
                    <a:gd name="connsiteY1" fmla="*/ 25718 h 56197"/>
                    <a:gd name="connsiteX2" fmla="*/ 63817 w 96202"/>
                    <a:gd name="connsiteY2" fmla="*/ 25718 h 56197"/>
                    <a:gd name="connsiteX3" fmla="*/ 96202 w 96202"/>
                    <a:gd name="connsiteY3" fmla="*/ 13335 h 56197"/>
                    <a:gd name="connsiteX4" fmla="*/ 53340 w 96202"/>
                    <a:gd name="connsiteY4" fmla="*/ 20955 h 56197"/>
                    <a:gd name="connsiteX5" fmla="*/ 67627 w 96202"/>
                    <a:gd name="connsiteY5" fmla="*/ 5715 h 56197"/>
                    <a:gd name="connsiteX6" fmla="*/ 50482 w 96202"/>
                    <a:gd name="connsiteY6" fmla="*/ 16193 h 56197"/>
                    <a:gd name="connsiteX7" fmla="*/ 50482 w 96202"/>
                    <a:gd name="connsiteY7" fmla="*/ 0 h 56197"/>
                    <a:gd name="connsiteX8" fmla="*/ 37147 w 96202"/>
                    <a:gd name="connsiteY8" fmla="*/ 19050 h 56197"/>
                    <a:gd name="connsiteX9" fmla="*/ 36195 w 96202"/>
                    <a:gd name="connsiteY9" fmla="*/ 19050 h 56197"/>
                    <a:gd name="connsiteX10" fmla="*/ 28575 w 96202"/>
                    <a:gd name="connsiteY10" fmla="*/ 5715 h 56197"/>
                    <a:gd name="connsiteX11" fmla="*/ 28575 w 96202"/>
                    <a:gd name="connsiteY11" fmla="*/ 18097 h 56197"/>
                    <a:gd name="connsiteX12" fmla="*/ 18097 w 96202"/>
                    <a:gd name="connsiteY12" fmla="*/ 11430 h 56197"/>
                    <a:gd name="connsiteX13" fmla="*/ 24765 w 96202"/>
                    <a:gd name="connsiteY13" fmla="*/ 20955 h 56197"/>
                    <a:gd name="connsiteX14" fmla="*/ 0 w 96202"/>
                    <a:gd name="connsiteY14" fmla="*/ 32385 h 56197"/>
                    <a:gd name="connsiteX15" fmla="*/ 25717 w 96202"/>
                    <a:gd name="connsiteY15" fmla="*/ 28575 h 56197"/>
                    <a:gd name="connsiteX16" fmla="*/ 9525 w 96202"/>
                    <a:gd name="connsiteY16" fmla="*/ 41910 h 56197"/>
                    <a:gd name="connsiteX17" fmla="*/ 26670 w 96202"/>
                    <a:gd name="connsiteY17" fmla="*/ 34290 h 56197"/>
                    <a:gd name="connsiteX18" fmla="*/ 27622 w 96202"/>
                    <a:gd name="connsiteY18" fmla="*/ 48578 h 56197"/>
                    <a:gd name="connsiteX19" fmla="*/ 33338 w 96202"/>
                    <a:gd name="connsiteY19" fmla="*/ 37147 h 56197"/>
                    <a:gd name="connsiteX20" fmla="*/ 40005 w 96202"/>
                    <a:gd name="connsiteY20" fmla="*/ 51435 h 56197"/>
                    <a:gd name="connsiteX21" fmla="*/ 40957 w 96202"/>
                    <a:gd name="connsiteY21" fmla="*/ 40957 h 56197"/>
                    <a:gd name="connsiteX22" fmla="*/ 51435 w 96202"/>
                    <a:gd name="connsiteY22" fmla="*/ 56197 h 56197"/>
                    <a:gd name="connsiteX23" fmla="*/ 50482 w 96202"/>
                    <a:gd name="connsiteY23" fmla="*/ 39053 h 56197"/>
                    <a:gd name="connsiteX24" fmla="*/ 62865 w 96202"/>
                    <a:gd name="connsiteY24" fmla="*/ 46672 h 56197"/>
                    <a:gd name="connsiteX25" fmla="*/ 52388 w 96202"/>
                    <a:gd name="connsiteY25" fmla="*/ 35243 h 56197"/>
                    <a:gd name="connsiteX26" fmla="*/ 89535 w 96202"/>
                    <a:gd name="connsiteY26" fmla="*/ 45720 h 56197"/>
                    <a:gd name="connsiteX27" fmla="*/ 58102 w 96202"/>
                    <a:gd name="connsiteY27" fmla="*/ 30480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6202" h="56197">
                      <a:moveTo>
                        <a:pt x="58102" y="30480"/>
                      </a:moveTo>
                      <a:cubicBezTo>
                        <a:pt x="70485" y="29528"/>
                        <a:pt x="83820" y="27622"/>
                        <a:pt x="86677" y="25718"/>
                      </a:cubicBezTo>
                      <a:cubicBezTo>
                        <a:pt x="78105" y="26670"/>
                        <a:pt x="70485" y="25718"/>
                        <a:pt x="63817" y="25718"/>
                      </a:cubicBezTo>
                      <a:cubicBezTo>
                        <a:pt x="78105" y="21907"/>
                        <a:pt x="92392" y="16193"/>
                        <a:pt x="96202" y="13335"/>
                      </a:cubicBezTo>
                      <a:cubicBezTo>
                        <a:pt x="78105" y="18097"/>
                        <a:pt x="64770" y="19050"/>
                        <a:pt x="53340" y="20955"/>
                      </a:cubicBezTo>
                      <a:cubicBezTo>
                        <a:pt x="60007" y="15240"/>
                        <a:pt x="67627" y="8572"/>
                        <a:pt x="67627" y="5715"/>
                      </a:cubicBezTo>
                      <a:cubicBezTo>
                        <a:pt x="60960" y="10478"/>
                        <a:pt x="55245" y="13335"/>
                        <a:pt x="50482" y="16193"/>
                      </a:cubicBezTo>
                      <a:cubicBezTo>
                        <a:pt x="52388" y="10478"/>
                        <a:pt x="51435" y="3810"/>
                        <a:pt x="50482" y="0"/>
                      </a:cubicBezTo>
                      <a:cubicBezTo>
                        <a:pt x="48577" y="6668"/>
                        <a:pt x="41910" y="14288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7" y="11430"/>
                        <a:pt x="29527" y="15240"/>
                        <a:pt x="28575" y="18097"/>
                      </a:cubicBezTo>
                      <a:cubicBezTo>
                        <a:pt x="24765" y="15240"/>
                        <a:pt x="20955" y="13335"/>
                        <a:pt x="18097" y="11430"/>
                      </a:cubicBezTo>
                      <a:cubicBezTo>
                        <a:pt x="21907" y="14288"/>
                        <a:pt x="23813" y="18097"/>
                        <a:pt x="24765" y="20955"/>
                      </a:cubicBezTo>
                      <a:cubicBezTo>
                        <a:pt x="14288" y="24765"/>
                        <a:pt x="16192" y="26670"/>
                        <a:pt x="0" y="32385"/>
                      </a:cubicBezTo>
                      <a:cubicBezTo>
                        <a:pt x="14288" y="32385"/>
                        <a:pt x="19050" y="32385"/>
                        <a:pt x="25717" y="28575"/>
                      </a:cubicBezTo>
                      <a:cubicBezTo>
                        <a:pt x="21907" y="31432"/>
                        <a:pt x="19050" y="36195"/>
                        <a:pt x="9525" y="41910"/>
                      </a:cubicBezTo>
                      <a:cubicBezTo>
                        <a:pt x="13335" y="40957"/>
                        <a:pt x="20002" y="38100"/>
                        <a:pt x="26670" y="34290"/>
                      </a:cubicBezTo>
                      <a:cubicBezTo>
                        <a:pt x="27622" y="38100"/>
                        <a:pt x="29527" y="41910"/>
                        <a:pt x="27622" y="48578"/>
                      </a:cubicBezTo>
                      <a:cubicBezTo>
                        <a:pt x="30480" y="46672"/>
                        <a:pt x="32385" y="41910"/>
                        <a:pt x="33338" y="37147"/>
                      </a:cubicBezTo>
                      <a:cubicBezTo>
                        <a:pt x="35242" y="40957"/>
                        <a:pt x="39052" y="44768"/>
                        <a:pt x="40005" y="51435"/>
                      </a:cubicBezTo>
                      <a:cubicBezTo>
                        <a:pt x="41910" y="49530"/>
                        <a:pt x="41910" y="45720"/>
                        <a:pt x="40957" y="40957"/>
                      </a:cubicBezTo>
                      <a:cubicBezTo>
                        <a:pt x="44767" y="45720"/>
                        <a:pt x="48577" y="50482"/>
                        <a:pt x="51435" y="56197"/>
                      </a:cubicBezTo>
                      <a:cubicBezTo>
                        <a:pt x="53340" y="53340"/>
                        <a:pt x="54292" y="45720"/>
                        <a:pt x="50482" y="39053"/>
                      </a:cubicBezTo>
                      <a:cubicBezTo>
                        <a:pt x="54292" y="40957"/>
                        <a:pt x="58102" y="42863"/>
                        <a:pt x="62865" y="46672"/>
                      </a:cubicBezTo>
                      <a:cubicBezTo>
                        <a:pt x="62865" y="44768"/>
                        <a:pt x="58102" y="40005"/>
                        <a:pt x="52388" y="35243"/>
                      </a:cubicBezTo>
                      <a:cubicBezTo>
                        <a:pt x="63817" y="38100"/>
                        <a:pt x="79057" y="40957"/>
                        <a:pt x="89535" y="45720"/>
                      </a:cubicBezTo>
                      <a:cubicBezTo>
                        <a:pt x="84772" y="40957"/>
                        <a:pt x="71438" y="34290"/>
                        <a:pt x="58102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88" name="Graphic 7">
                  <a:extLst>
                    <a:ext uri="{FF2B5EF4-FFF2-40B4-BE49-F238E27FC236}">
                      <a16:creationId xmlns:a16="http://schemas.microsoft.com/office/drawing/2014/main" id="{06A64D88-4551-460E-9D52-DC88184370F1}"/>
                    </a:ext>
                  </a:extLst>
                </p:cNvPr>
                <p:cNvGrpSpPr/>
                <p:nvPr/>
              </p:nvGrpSpPr>
              <p:grpSpPr>
                <a:xfrm>
                  <a:off x="8495112" y="4487703"/>
                  <a:ext cx="35814" cy="61575"/>
                  <a:chOff x="8495112" y="4487703"/>
                  <a:chExt cx="35814" cy="61575"/>
                </a:xfrm>
              </p:grpSpPr>
              <p:sp>
                <p:nvSpPr>
                  <p:cNvPr id="2922" name="Freeform: Shape 2921">
                    <a:extLst>
                      <a:ext uri="{FF2B5EF4-FFF2-40B4-BE49-F238E27FC236}">
                        <a16:creationId xmlns:a16="http://schemas.microsoft.com/office/drawing/2014/main" id="{F6BBE682-7909-41B9-BAF1-7B7169FCA589}"/>
                      </a:ext>
                    </a:extLst>
                  </p:cNvPr>
                  <p:cNvSpPr/>
                  <p:nvPr/>
                </p:nvSpPr>
                <p:spPr>
                  <a:xfrm>
                    <a:off x="8495112" y="4487703"/>
                    <a:ext cx="35814" cy="61575"/>
                  </a:xfrm>
                  <a:custGeom>
                    <a:avLst/>
                    <a:gdLst>
                      <a:gd name="connsiteX0" fmla="*/ 35815 w 35814"/>
                      <a:gd name="connsiteY0" fmla="*/ 0 h 61575"/>
                      <a:gd name="connsiteX1" fmla="*/ 5335 w 35814"/>
                      <a:gd name="connsiteY1" fmla="*/ 60007 h 61575"/>
                      <a:gd name="connsiteX2" fmla="*/ 35815 w 35814"/>
                      <a:gd name="connsiteY2" fmla="*/ 0 h 6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814" h="61575">
                        <a:moveTo>
                          <a:pt x="35815" y="0"/>
                        </a:moveTo>
                        <a:cubicBezTo>
                          <a:pt x="18670" y="30480"/>
                          <a:pt x="24385" y="47625"/>
                          <a:pt x="5335" y="60007"/>
                        </a:cubicBezTo>
                        <a:cubicBezTo>
                          <a:pt x="-13715" y="72390"/>
                          <a:pt x="23432" y="7620"/>
                          <a:pt x="3581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3" name="Freeform: Shape 2922">
                    <a:extLst>
                      <a:ext uri="{FF2B5EF4-FFF2-40B4-BE49-F238E27FC236}">
                        <a16:creationId xmlns:a16="http://schemas.microsoft.com/office/drawing/2014/main" id="{682B76CA-7ED3-4318-9D55-6D1525B467D4}"/>
                      </a:ext>
                    </a:extLst>
                  </p:cNvPr>
                  <p:cNvSpPr/>
                  <p:nvPr/>
                </p:nvSpPr>
                <p:spPr>
                  <a:xfrm>
                    <a:off x="8501976" y="4489608"/>
                    <a:ext cx="27998" cy="56224"/>
                  </a:xfrm>
                  <a:custGeom>
                    <a:avLst/>
                    <a:gdLst>
                      <a:gd name="connsiteX0" fmla="*/ 376 w 27998"/>
                      <a:gd name="connsiteY0" fmla="*/ 56198 h 56224"/>
                      <a:gd name="connsiteX1" fmla="*/ 27998 w 27998"/>
                      <a:gd name="connsiteY1" fmla="*/ 0 h 56224"/>
                      <a:gd name="connsiteX2" fmla="*/ 376 w 27998"/>
                      <a:gd name="connsiteY2" fmla="*/ 56198 h 5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998" h="56224">
                        <a:moveTo>
                          <a:pt x="376" y="56198"/>
                        </a:moveTo>
                        <a:cubicBezTo>
                          <a:pt x="-1529" y="57150"/>
                          <a:pt x="3233" y="32385"/>
                          <a:pt x="27998" y="0"/>
                        </a:cubicBezTo>
                        <a:cubicBezTo>
                          <a:pt x="5138" y="28575"/>
                          <a:pt x="1328" y="55245"/>
                          <a:pt x="376" y="5619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9" name="Graphic 7">
                  <a:extLst>
                    <a:ext uri="{FF2B5EF4-FFF2-40B4-BE49-F238E27FC236}">
                      <a16:creationId xmlns:a16="http://schemas.microsoft.com/office/drawing/2014/main" id="{46D74122-0691-4FBE-B700-E0AD71C26317}"/>
                    </a:ext>
                  </a:extLst>
                </p:cNvPr>
                <p:cNvGrpSpPr/>
                <p:nvPr/>
              </p:nvGrpSpPr>
              <p:grpSpPr>
                <a:xfrm>
                  <a:off x="8450916" y="4541714"/>
                  <a:ext cx="52209" cy="10532"/>
                  <a:chOff x="8450916" y="4541714"/>
                  <a:chExt cx="52209" cy="10532"/>
                </a:xfrm>
              </p:grpSpPr>
              <p:sp>
                <p:nvSpPr>
                  <p:cNvPr id="2920" name="Freeform: Shape 2919">
                    <a:extLst>
                      <a:ext uri="{FF2B5EF4-FFF2-40B4-BE49-F238E27FC236}">
                        <a16:creationId xmlns:a16="http://schemas.microsoft.com/office/drawing/2014/main" id="{EE6E9359-DE10-4350-9B35-F99B4EF945F6}"/>
                      </a:ext>
                    </a:extLst>
                  </p:cNvPr>
                  <p:cNvSpPr/>
                  <p:nvPr/>
                </p:nvSpPr>
                <p:spPr>
                  <a:xfrm>
                    <a:off x="8450916" y="4541714"/>
                    <a:ext cx="52209" cy="10532"/>
                  </a:xfrm>
                  <a:custGeom>
                    <a:avLst/>
                    <a:gdLst>
                      <a:gd name="connsiteX0" fmla="*/ 0 w 52209"/>
                      <a:gd name="connsiteY0" fmla="*/ 1234 h 10532"/>
                      <a:gd name="connsiteX1" fmla="*/ 49530 w 52209"/>
                      <a:gd name="connsiteY1" fmla="*/ 8854 h 10532"/>
                      <a:gd name="connsiteX2" fmla="*/ 0 w 52209"/>
                      <a:gd name="connsiteY2" fmla="*/ 1234 h 10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209" h="10532">
                        <a:moveTo>
                          <a:pt x="0" y="1234"/>
                        </a:moveTo>
                        <a:cubicBezTo>
                          <a:pt x="25718" y="4091"/>
                          <a:pt x="33338" y="14569"/>
                          <a:pt x="49530" y="8854"/>
                        </a:cubicBezTo>
                        <a:cubicBezTo>
                          <a:pt x="64770" y="3139"/>
                          <a:pt x="10478" y="-2576"/>
                          <a:pt x="0" y="123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1" name="Freeform: Shape 2920">
                    <a:extLst>
                      <a:ext uri="{FF2B5EF4-FFF2-40B4-BE49-F238E27FC236}">
                        <a16:creationId xmlns:a16="http://schemas.microsoft.com/office/drawing/2014/main" id="{A41F560B-154B-45B9-8FC4-176DD53D11CE}"/>
                      </a:ext>
                    </a:extLst>
                  </p:cNvPr>
                  <p:cNvSpPr/>
                  <p:nvPr/>
                </p:nvSpPr>
                <p:spPr>
                  <a:xfrm>
                    <a:off x="8452822" y="4542866"/>
                    <a:ext cx="45863" cy="7769"/>
                  </a:xfrm>
                  <a:custGeom>
                    <a:avLst/>
                    <a:gdLst>
                      <a:gd name="connsiteX0" fmla="*/ 45720 w 45863"/>
                      <a:gd name="connsiteY0" fmla="*/ 7702 h 7769"/>
                      <a:gd name="connsiteX1" fmla="*/ 0 w 45863"/>
                      <a:gd name="connsiteY1" fmla="*/ 82 h 7769"/>
                      <a:gd name="connsiteX2" fmla="*/ 45720 w 45863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63" h="7769">
                        <a:moveTo>
                          <a:pt x="45720" y="7702"/>
                        </a:moveTo>
                        <a:cubicBezTo>
                          <a:pt x="47625" y="6750"/>
                          <a:pt x="30480" y="-870"/>
                          <a:pt x="0" y="82"/>
                        </a:cubicBezTo>
                        <a:cubicBezTo>
                          <a:pt x="26670" y="-870"/>
                          <a:pt x="44767" y="8655"/>
                          <a:pt x="45720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0" name="Graphic 7">
                  <a:extLst>
                    <a:ext uri="{FF2B5EF4-FFF2-40B4-BE49-F238E27FC236}">
                      <a16:creationId xmlns:a16="http://schemas.microsoft.com/office/drawing/2014/main" id="{7058AE68-B0EF-4E20-B578-1E092F026A44}"/>
                    </a:ext>
                  </a:extLst>
                </p:cNvPr>
                <p:cNvGrpSpPr/>
                <p:nvPr/>
              </p:nvGrpSpPr>
              <p:grpSpPr>
                <a:xfrm>
                  <a:off x="8461394" y="4521041"/>
                  <a:ext cx="36141" cy="22859"/>
                  <a:chOff x="8461394" y="4521041"/>
                  <a:chExt cx="36141" cy="22859"/>
                </a:xfrm>
              </p:grpSpPr>
              <p:sp>
                <p:nvSpPr>
                  <p:cNvPr id="2918" name="Freeform: Shape 2917">
                    <a:extLst>
                      <a:ext uri="{FF2B5EF4-FFF2-40B4-BE49-F238E27FC236}">
                        <a16:creationId xmlns:a16="http://schemas.microsoft.com/office/drawing/2014/main" id="{60E9D35C-2C76-448A-A0E9-BE847248C0C6}"/>
                      </a:ext>
                    </a:extLst>
                  </p:cNvPr>
                  <p:cNvSpPr/>
                  <p:nvPr/>
                </p:nvSpPr>
                <p:spPr>
                  <a:xfrm>
                    <a:off x="8461394" y="4521041"/>
                    <a:ext cx="36141" cy="22859"/>
                  </a:xfrm>
                  <a:custGeom>
                    <a:avLst/>
                    <a:gdLst>
                      <a:gd name="connsiteX0" fmla="*/ 0 w 36141"/>
                      <a:gd name="connsiteY0" fmla="*/ 0 h 22859"/>
                      <a:gd name="connsiteX1" fmla="*/ 33338 w 36141"/>
                      <a:gd name="connsiteY1" fmla="*/ 22860 h 22859"/>
                      <a:gd name="connsiteX2" fmla="*/ 0 w 36141"/>
                      <a:gd name="connsiteY2" fmla="*/ 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141" h="22859">
                        <a:moveTo>
                          <a:pt x="0" y="0"/>
                        </a:moveTo>
                        <a:cubicBezTo>
                          <a:pt x="17145" y="11430"/>
                          <a:pt x="20003" y="21907"/>
                          <a:pt x="33338" y="22860"/>
                        </a:cubicBezTo>
                        <a:cubicBezTo>
                          <a:pt x="46672" y="22860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9" name="Freeform: Shape 2918">
                    <a:extLst>
                      <a:ext uri="{FF2B5EF4-FFF2-40B4-BE49-F238E27FC236}">
                        <a16:creationId xmlns:a16="http://schemas.microsoft.com/office/drawing/2014/main" id="{36F51CCD-7C25-45BC-AFBC-24F84F136DBA}"/>
                      </a:ext>
                    </a:extLst>
                  </p:cNvPr>
                  <p:cNvSpPr/>
                  <p:nvPr/>
                </p:nvSpPr>
                <p:spPr>
                  <a:xfrm>
                    <a:off x="8463299" y="4521041"/>
                    <a:ext cx="30544" cy="20954"/>
                  </a:xfrm>
                  <a:custGeom>
                    <a:avLst/>
                    <a:gdLst>
                      <a:gd name="connsiteX0" fmla="*/ 30480 w 30544"/>
                      <a:gd name="connsiteY0" fmla="*/ 20955 h 20954"/>
                      <a:gd name="connsiteX1" fmla="*/ 0 w 30544"/>
                      <a:gd name="connsiteY1" fmla="*/ 0 h 20954"/>
                      <a:gd name="connsiteX2" fmla="*/ 30480 w 30544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44" h="20954">
                        <a:moveTo>
                          <a:pt x="30480" y="20955"/>
                        </a:moveTo>
                        <a:cubicBezTo>
                          <a:pt x="31433" y="20955"/>
                          <a:pt x="21908" y="9525"/>
                          <a:pt x="0" y="0"/>
                        </a:cubicBezTo>
                        <a:cubicBezTo>
                          <a:pt x="19050" y="8572"/>
                          <a:pt x="28575" y="20955"/>
                          <a:pt x="30480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1" name="Graphic 7">
                  <a:extLst>
                    <a:ext uri="{FF2B5EF4-FFF2-40B4-BE49-F238E27FC236}">
                      <a16:creationId xmlns:a16="http://schemas.microsoft.com/office/drawing/2014/main" id="{5A8C460D-C64F-4136-84EB-E9DC16E18220}"/>
                    </a:ext>
                  </a:extLst>
                </p:cNvPr>
                <p:cNvGrpSpPr/>
                <p:nvPr/>
              </p:nvGrpSpPr>
              <p:grpSpPr>
                <a:xfrm>
                  <a:off x="8454727" y="4549054"/>
                  <a:ext cx="48867" cy="8540"/>
                  <a:chOff x="8454727" y="4549054"/>
                  <a:chExt cx="48867" cy="8540"/>
                </a:xfrm>
              </p:grpSpPr>
              <p:sp>
                <p:nvSpPr>
                  <p:cNvPr id="2916" name="Freeform: Shape 2915">
                    <a:extLst>
                      <a:ext uri="{FF2B5EF4-FFF2-40B4-BE49-F238E27FC236}">
                        <a16:creationId xmlns:a16="http://schemas.microsoft.com/office/drawing/2014/main" id="{8B7548B5-12F8-4F8B-BCC2-3FF1F3154053}"/>
                      </a:ext>
                    </a:extLst>
                  </p:cNvPr>
                  <p:cNvSpPr/>
                  <p:nvPr/>
                </p:nvSpPr>
                <p:spPr>
                  <a:xfrm>
                    <a:off x="8454727" y="4549054"/>
                    <a:ext cx="48867" cy="8540"/>
                  </a:xfrm>
                  <a:custGeom>
                    <a:avLst/>
                    <a:gdLst>
                      <a:gd name="connsiteX0" fmla="*/ 0 w 48867"/>
                      <a:gd name="connsiteY0" fmla="*/ 7229 h 8540"/>
                      <a:gd name="connsiteX1" fmla="*/ 46672 w 48867"/>
                      <a:gd name="connsiteY1" fmla="*/ 4371 h 8540"/>
                      <a:gd name="connsiteX2" fmla="*/ 0 w 48867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867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6672" y="4371"/>
                        </a:cubicBezTo>
                        <a:cubicBezTo>
                          <a:pt x="60008" y="-4201"/>
                          <a:pt x="8572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7" name="Freeform: Shape 2916">
                    <a:extLst>
                      <a:ext uri="{FF2B5EF4-FFF2-40B4-BE49-F238E27FC236}">
                        <a16:creationId xmlns:a16="http://schemas.microsoft.com/office/drawing/2014/main" id="{D3AF0BF5-92AA-4BA8-A45D-183118FB1631}"/>
                      </a:ext>
                    </a:extLst>
                  </p:cNvPr>
                  <p:cNvSpPr/>
                  <p:nvPr/>
                </p:nvSpPr>
                <p:spPr>
                  <a:xfrm>
                    <a:off x="8457584" y="4551479"/>
                    <a:ext cx="42900" cy="3851"/>
                  </a:xfrm>
                  <a:custGeom>
                    <a:avLst/>
                    <a:gdLst>
                      <a:gd name="connsiteX0" fmla="*/ 42863 w 42900"/>
                      <a:gd name="connsiteY0" fmla="*/ 1947 h 3851"/>
                      <a:gd name="connsiteX1" fmla="*/ 0 w 42900"/>
                      <a:gd name="connsiteY1" fmla="*/ 3852 h 3851"/>
                      <a:gd name="connsiteX2" fmla="*/ 42863 w 4290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3851">
                        <a:moveTo>
                          <a:pt x="42863" y="1947"/>
                        </a:moveTo>
                        <a:cubicBezTo>
                          <a:pt x="43815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957" y="2899"/>
                          <a:pt x="42863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2" name="Graphic 7">
                  <a:extLst>
                    <a:ext uri="{FF2B5EF4-FFF2-40B4-BE49-F238E27FC236}">
                      <a16:creationId xmlns:a16="http://schemas.microsoft.com/office/drawing/2014/main" id="{D77EC55F-A8B3-4003-9FE3-AA27FD81E9F5}"/>
                    </a:ext>
                  </a:extLst>
                </p:cNvPr>
                <p:cNvGrpSpPr/>
                <p:nvPr/>
              </p:nvGrpSpPr>
              <p:grpSpPr>
                <a:xfrm>
                  <a:off x="8469014" y="4543172"/>
                  <a:ext cx="37895" cy="31208"/>
                  <a:chOff x="8469014" y="4543172"/>
                  <a:chExt cx="37895" cy="31208"/>
                </a:xfrm>
              </p:grpSpPr>
              <p:sp>
                <p:nvSpPr>
                  <p:cNvPr id="2914" name="Freeform: Shape 2913">
                    <a:extLst>
                      <a:ext uri="{FF2B5EF4-FFF2-40B4-BE49-F238E27FC236}">
                        <a16:creationId xmlns:a16="http://schemas.microsoft.com/office/drawing/2014/main" id="{EAAD2B2B-3023-480B-B33E-BEE08FD16CB9}"/>
                      </a:ext>
                    </a:extLst>
                  </p:cNvPr>
                  <p:cNvSpPr/>
                  <p:nvPr/>
                </p:nvSpPr>
                <p:spPr>
                  <a:xfrm>
                    <a:off x="8469014" y="4543172"/>
                    <a:ext cx="37895" cy="31208"/>
                  </a:xfrm>
                  <a:custGeom>
                    <a:avLst/>
                    <a:gdLst>
                      <a:gd name="connsiteX0" fmla="*/ 0 w 37895"/>
                      <a:gd name="connsiteY0" fmla="*/ 31208 h 31208"/>
                      <a:gd name="connsiteX1" fmla="*/ 37147 w 37895"/>
                      <a:gd name="connsiteY1" fmla="*/ 3586 h 31208"/>
                      <a:gd name="connsiteX2" fmla="*/ 0 w 37895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895" h="31208">
                        <a:moveTo>
                          <a:pt x="0" y="31208"/>
                        </a:moveTo>
                        <a:cubicBezTo>
                          <a:pt x="19050" y="15968"/>
                          <a:pt x="31433" y="17873"/>
                          <a:pt x="37147" y="3586"/>
                        </a:cubicBezTo>
                        <a:cubicBezTo>
                          <a:pt x="43815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5" name="Freeform: Shape 2914">
                    <a:extLst>
                      <a:ext uri="{FF2B5EF4-FFF2-40B4-BE49-F238E27FC236}">
                        <a16:creationId xmlns:a16="http://schemas.microsoft.com/office/drawing/2014/main" id="{BB8B3E41-20C6-4640-916C-863CA4284B86}"/>
                      </a:ext>
                    </a:extLst>
                  </p:cNvPr>
                  <p:cNvSpPr/>
                  <p:nvPr/>
                </p:nvSpPr>
                <p:spPr>
                  <a:xfrm>
                    <a:off x="8469966" y="4547611"/>
                    <a:ext cx="35280" cy="25816"/>
                  </a:xfrm>
                  <a:custGeom>
                    <a:avLst/>
                    <a:gdLst>
                      <a:gd name="connsiteX0" fmla="*/ 35243 w 35280"/>
                      <a:gd name="connsiteY0" fmla="*/ 99 h 25816"/>
                      <a:gd name="connsiteX1" fmla="*/ 0 w 35280"/>
                      <a:gd name="connsiteY1" fmla="*/ 25817 h 25816"/>
                      <a:gd name="connsiteX2" fmla="*/ 35243 w 35280"/>
                      <a:gd name="connsiteY2" fmla="*/ 99 h 25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25816">
                        <a:moveTo>
                          <a:pt x="35243" y="99"/>
                        </a:moveTo>
                        <a:cubicBezTo>
                          <a:pt x="36195" y="-853"/>
                          <a:pt x="19050" y="4862"/>
                          <a:pt x="0" y="25817"/>
                        </a:cubicBezTo>
                        <a:cubicBezTo>
                          <a:pt x="17145" y="6767"/>
                          <a:pt x="35243" y="1052"/>
                          <a:pt x="35243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3" name="Graphic 7">
                  <a:extLst>
                    <a:ext uri="{FF2B5EF4-FFF2-40B4-BE49-F238E27FC236}">
                      <a16:creationId xmlns:a16="http://schemas.microsoft.com/office/drawing/2014/main" id="{BB6E301C-EA82-489A-A1F4-597FFF865C9B}"/>
                    </a:ext>
                  </a:extLst>
                </p:cNvPr>
                <p:cNvGrpSpPr/>
                <p:nvPr/>
              </p:nvGrpSpPr>
              <p:grpSpPr>
                <a:xfrm>
                  <a:off x="8501773" y="4516278"/>
                  <a:ext cx="43441" cy="27622"/>
                  <a:chOff x="8501773" y="4516278"/>
                  <a:chExt cx="43441" cy="27622"/>
                </a:xfrm>
              </p:grpSpPr>
              <p:sp>
                <p:nvSpPr>
                  <p:cNvPr id="2912" name="Freeform: Shape 2911">
                    <a:extLst>
                      <a:ext uri="{FF2B5EF4-FFF2-40B4-BE49-F238E27FC236}">
                        <a16:creationId xmlns:a16="http://schemas.microsoft.com/office/drawing/2014/main" id="{CB84F58B-30D8-4910-9F1A-EC5CBAAC38E3}"/>
                      </a:ext>
                    </a:extLst>
                  </p:cNvPr>
                  <p:cNvSpPr/>
                  <p:nvPr/>
                </p:nvSpPr>
                <p:spPr>
                  <a:xfrm>
                    <a:off x="8501773" y="4516278"/>
                    <a:ext cx="43441" cy="27622"/>
                  </a:xfrm>
                  <a:custGeom>
                    <a:avLst/>
                    <a:gdLst>
                      <a:gd name="connsiteX0" fmla="*/ 43441 w 43441"/>
                      <a:gd name="connsiteY0" fmla="*/ 0 h 27622"/>
                      <a:gd name="connsiteX1" fmla="*/ 3436 w 43441"/>
                      <a:gd name="connsiteY1" fmla="*/ 27622 h 27622"/>
                      <a:gd name="connsiteX2" fmla="*/ 43441 w 43441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22">
                        <a:moveTo>
                          <a:pt x="43441" y="0"/>
                        </a:moveTo>
                        <a:cubicBezTo>
                          <a:pt x="22486" y="13335"/>
                          <a:pt x="19629" y="26670"/>
                          <a:pt x="3436" y="27622"/>
                        </a:cubicBezTo>
                        <a:cubicBezTo>
                          <a:pt x="-12757" y="27622"/>
                          <a:pt x="32963" y="0"/>
                          <a:pt x="4344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3" name="Freeform: Shape 2912">
                    <a:extLst>
                      <a:ext uri="{FF2B5EF4-FFF2-40B4-BE49-F238E27FC236}">
                        <a16:creationId xmlns:a16="http://schemas.microsoft.com/office/drawing/2014/main" id="{B472957F-6C6F-44B4-8744-7141FDF70023}"/>
                      </a:ext>
                    </a:extLst>
                  </p:cNvPr>
                  <p:cNvSpPr/>
                  <p:nvPr/>
                </p:nvSpPr>
                <p:spPr>
                  <a:xfrm>
                    <a:off x="8505971" y="4516278"/>
                    <a:ext cx="37338" cy="25717"/>
                  </a:xfrm>
                  <a:custGeom>
                    <a:avLst/>
                    <a:gdLst>
                      <a:gd name="connsiteX0" fmla="*/ 190 w 37338"/>
                      <a:gd name="connsiteY0" fmla="*/ 25717 h 25717"/>
                      <a:gd name="connsiteX1" fmla="*/ 37338 w 37338"/>
                      <a:gd name="connsiteY1" fmla="*/ 0 h 25717"/>
                      <a:gd name="connsiteX2" fmla="*/ 190 w 37338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5717">
                        <a:moveTo>
                          <a:pt x="190" y="25717"/>
                        </a:moveTo>
                        <a:cubicBezTo>
                          <a:pt x="-1714" y="25717"/>
                          <a:pt x="10668" y="11430"/>
                          <a:pt x="37338" y="0"/>
                        </a:cubicBezTo>
                        <a:cubicBezTo>
                          <a:pt x="13526" y="10478"/>
                          <a:pt x="2095" y="25717"/>
                          <a:pt x="19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4" name="Graphic 7">
                  <a:extLst>
                    <a:ext uri="{FF2B5EF4-FFF2-40B4-BE49-F238E27FC236}">
                      <a16:creationId xmlns:a16="http://schemas.microsoft.com/office/drawing/2014/main" id="{F9517FF5-A331-4B25-89AC-D40B5C9AA56A}"/>
                    </a:ext>
                  </a:extLst>
                </p:cNvPr>
                <p:cNvGrpSpPr/>
                <p:nvPr/>
              </p:nvGrpSpPr>
              <p:grpSpPr>
                <a:xfrm>
                  <a:off x="8494309" y="4549349"/>
                  <a:ext cx="37569" cy="17411"/>
                  <a:chOff x="8494309" y="4549349"/>
                  <a:chExt cx="37569" cy="17411"/>
                </a:xfrm>
              </p:grpSpPr>
              <p:sp>
                <p:nvSpPr>
                  <p:cNvPr id="2910" name="Freeform: Shape 2909">
                    <a:extLst>
                      <a:ext uri="{FF2B5EF4-FFF2-40B4-BE49-F238E27FC236}">
                        <a16:creationId xmlns:a16="http://schemas.microsoft.com/office/drawing/2014/main" id="{D3C44EF4-3E02-4A5C-94F0-C81FA7A36914}"/>
                      </a:ext>
                    </a:extLst>
                  </p:cNvPr>
                  <p:cNvSpPr/>
                  <p:nvPr/>
                </p:nvSpPr>
                <p:spPr>
                  <a:xfrm>
                    <a:off x="8494309" y="4549349"/>
                    <a:ext cx="37569" cy="16459"/>
                  </a:xfrm>
                  <a:custGeom>
                    <a:avLst/>
                    <a:gdLst>
                      <a:gd name="connsiteX0" fmla="*/ 37570 w 37569"/>
                      <a:gd name="connsiteY0" fmla="*/ 16459 h 16459"/>
                      <a:gd name="connsiteX1" fmla="*/ 1375 w 37569"/>
                      <a:gd name="connsiteY1" fmla="*/ 2172 h 16459"/>
                      <a:gd name="connsiteX2" fmla="*/ 37570 w 37569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569" h="16459">
                        <a:moveTo>
                          <a:pt x="37570" y="16459"/>
                        </a:moveTo>
                        <a:cubicBezTo>
                          <a:pt x="30902" y="8839"/>
                          <a:pt x="10900" y="-5448"/>
                          <a:pt x="1375" y="2172"/>
                        </a:cubicBezTo>
                        <a:cubicBezTo>
                          <a:pt x="-6245" y="8839"/>
                          <a:pt x="19472" y="6934"/>
                          <a:pt x="37570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1" name="Freeform: Shape 2910">
                    <a:extLst>
                      <a:ext uri="{FF2B5EF4-FFF2-40B4-BE49-F238E27FC236}">
                        <a16:creationId xmlns:a16="http://schemas.microsoft.com/office/drawing/2014/main" id="{81A43C83-DF7B-4667-8BF0-A8CAB1BB77E8}"/>
                      </a:ext>
                    </a:extLst>
                  </p:cNvPr>
                  <p:cNvSpPr/>
                  <p:nvPr/>
                </p:nvSpPr>
                <p:spPr>
                  <a:xfrm>
                    <a:off x="8496599" y="4552130"/>
                    <a:ext cx="35280" cy="14630"/>
                  </a:xfrm>
                  <a:custGeom>
                    <a:avLst/>
                    <a:gdLst>
                      <a:gd name="connsiteX0" fmla="*/ 38 w 35280"/>
                      <a:gd name="connsiteY0" fmla="*/ 343 h 14630"/>
                      <a:gd name="connsiteX1" fmla="*/ 35280 w 35280"/>
                      <a:gd name="connsiteY1" fmla="*/ 14630 h 14630"/>
                      <a:gd name="connsiteX2" fmla="*/ 38 w 3528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14630">
                        <a:moveTo>
                          <a:pt x="38" y="343"/>
                        </a:moveTo>
                        <a:cubicBezTo>
                          <a:pt x="-915" y="1295"/>
                          <a:pt x="16230" y="-610"/>
                          <a:pt x="35280" y="14630"/>
                        </a:cubicBezTo>
                        <a:cubicBezTo>
                          <a:pt x="15278" y="-610"/>
                          <a:pt x="990" y="-610"/>
                          <a:pt x="38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5" name="Graphic 7">
                  <a:extLst>
                    <a:ext uri="{FF2B5EF4-FFF2-40B4-BE49-F238E27FC236}">
                      <a16:creationId xmlns:a16="http://schemas.microsoft.com/office/drawing/2014/main" id="{8F039D5B-E2C0-4EC6-BC20-F74965B9CB6B}"/>
                    </a:ext>
                  </a:extLst>
                </p:cNvPr>
                <p:cNvGrpSpPr/>
                <p:nvPr/>
              </p:nvGrpSpPr>
              <p:grpSpPr>
                <a:xfrm>
                  <a:off x="8494508" y="4547039"/>
                  <a:ext cx="50706" cy="9455"/>
                  <a:chOff x="8494508" y="4547039"/>
                  <a:chExt cx="50706" cy="9455"/>
                </a:xfrm>
              </p:grpSpPr>
              <p:sp>
                <p:nvSpPr>
                  <p:cNvPr id="2908" name="Freeform: Shape 2907">
                    <a:extLst>
                      <a:ext uri="{FF2B5EF4-FFF2-40B4-BE49-F238E27FC236}">
                        <a16:creationId xmlns:a16="http://schemas.microsoft.com/office/drawing/2014/main" id="{5411459D-7167-46F8-A2BB-4B2AB61B7FF4}"/>
                      </a:ext>
                    </a:extLst>
                  </p:cNvPr>
                  <p:cNvSpPr/>
                  <p:nvPr/>
                </p:nvSpPr>
                <p:spPr>
                  <a:xfrm>
                    <a:off x="8494508" y="4547039"/>
                    <a:ext cx="50706" cy="9455"/>
                  </a:xfrm>
                  <a:custGeom>
                    <a:avLst/>
                    <a:gdLst>
                      <a:gd name="connsiteX0" fmla="*/ 50706 w 50706"/>
                      <a:gd name="connsiteY0" fmla="*/ 9243 h 9455"/>
                      <a:gd name="connsiteX1" fmla="*/ 2129 w 50706"/>
                      <a:gd name="connsiteY1" fmla="*/ 4481 h 9455"/>
                      <a:gd name="connsiteX2" fmla="*/ 50706 w 50706"/>
                      <a:gd name="connsiteY2" fmla="*/ 9243 h 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6" h="9455">
                        <a:moveTo>
                          <a:pt x="50706" y="9243"/>
                        </a:moveTo>
                        <a:cubicBezTo>
                          <a:pt x="25941" y="6386"/>
                          <a:pt x="15464" y="14006"/>
                          <a:pt x="2129" y="4481"/>
                        </a:cubicBezTo>
                        <a:cubicBezTo>
                          <a:pt x="-11206" y="-5044"/>
                          <a:pt x="42134" y="2576"/>
                          <a:pt x="50706" y="92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9" name="Freeform: Shape 2908">
                    <a:extLst>
                      <a:ext uri="{FF2B5EF4-FFF2-40B4-BE49-F238E27FC236}">
                        <a16:creationId xmlns:a16="http://schemas.microsoft.com/office/drawing/2014/main" id="{05DAC969-CD7A-42C8-AE5B-ADC909B2D8A0}"/>
                      </a:ext>
                    </a:extLst>
                  </p:cNvPr>
                  <p:cNvSpPr/>
                  <p:nvPr/>
                </p:nvSpPr>
                <p:spPr>
                  <a:xfrm>
                    <a:off x="8498506" y="4550201"/>
                    <a:ext cx="44803" cy="5129"/>
                  </a:xfrm>
                  <a:custGeom>
                    <a:avLst/>
                    <a:gdLst>
                      <a:gd name="connsiteX0" fmla="*/ 36 w 44803"/>
                      <a:gd name="connsiteY0" fmla="*/ 1320 h 5129"/>
                      <a:gd name="connsiteX1" fmla="*/ 44803 w 44803"/>
                      <a:gd name="connsiteY1" fmla="*/ 5130 h 5129"/>
                      <a:gd name="connsiteX2" fmla="*/ 36 w 44803"/>
                      <a:gd name="connsiteY2" fmla="*/ 1320 h 5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03" h="5129">
                        <a:moveTo>
                          <a:pt x="36" y="1320"/>
                        </a:moveTo>
                        <a:cubicBezTo>
                          <a:pt x="-917" y="367"/>
                          <a:pt x="17181" y="-2490"/>
                          <a:pt x="44803" y="5130"/>
                        </a:cubicBezTo>
                        <a:cubicBezTo>
                          <a:pt x="20038" y="-2490"/>
                          <a:pt x="988" y="2272"/>
                          <a:pt x="36" y="13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6" name="Graphic 7">
                  <a:extLst>
                    <a:ext uri="{FF2B5EF4-FFF2-40B4-BE49-F238E27FC236}">
                      <a16:creationId xmlns:a16="http://schemas.microsoft.com/office/drawing/2014/main" id="{09D3139A-8F4D-4112-B308-1C69946B0003}"/>
                    </a:ext>
                  </a:extLst>
                </p:cNvPr>
                <p:cNvGrpSpPr/>
                <p:nvPr/>
              </p:nvGrpSpPr>
              <p:grpSpPr>
                <a:xfrm>
                  <a:off x="8498400" y="4497228"/>
                  <a:ext cx="9666" cy="46932"/>
                  <a:chOff x="8498400" y="4497228"/>
                  <a:chExt cx="9666" cy="46932"/>
                </a:xfrm>
              </p:grpSpPr>
              <p:sp>
                <p:nvSpPr>
                  <p:cNvPr id="2906" name="Freeform: Shape 2905">
                    <a:extLst>
                      <a:ext uri="{FF2B5EF4-FFF2-40B4-BE49-F238E27FC236}">
                        <a16:creationId xmlns:a16="http://schemas.microsoft.com/office/drawing/2014/main" id="{01E3EDDF-17D7-4B56-9DC2-CCA09A5D9733}"/>
                      </a:ext>
                    </a:extLst>
                  </p:cNvPr>
                  <p:cNvSpPr/>
                  <p:nvPr/>
                </p:nvSpPr>
                <p:spPr>
                  <a:xfrm>
                    <a:off x="8498400" y="4497228"/>
                    <a:ext cx="9666" cy="46932"/>
                  </a:xfrm>
                  <a:custGeom>
                    <a:avLst/>
                    <a:gdLst>
                      <a:gd name="connsiteX0" fmla="*/ 9667 w 9666"/>
                      <a:gd name="connsiteY0" fmla="*/ 0 h 46932"/>
                      <a:gd name="connsiteX1" fmla="*/ 4904 w 9666"/>
                      <a:gd name="connsiteY1" fmla="*/ 45720 h 46932"/>
                      <a:gd name="connsiteX2" fmla="*/ 9667 w 9666"/>
                      <a:gd name="connsiteY2" fmla="*/ 0 h 46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932">
                        <a:moveTo>
                          <a:pt x="9667" y="0"/>
                        </a:moveTo>
                        <a:cubicBezTo>
                          <a:pt x="5857" y="22860"/>
                          <a:pt x="14429" y="37147"/>
                          <a:pt x="4904" y="45720"/>
                        </a:cubicBezTo>
                        <a:cubicBezTo>
                          <a:pt x="-5573" y="55245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7" name="Freeform: Shape 2906">
                    <a:extLst>
                      <a:ext uri="{FF2B5EF4-FFF2-40B4-BE49-F238E27FC236}">
                        <a16:creationId xmlns:a16="http://schemas.microsoft.com/office/drawing/2014/main" id="{FD676C21-2382-486F-85C6-2AB7EED0D780}"/>
                      </a:ext>
                    </a:extLst>
                  </p:cNvPr>
                  <p:cNvSpPr/>
                  <p:nvPr/>
                </p:nvSpPr>
                <p:spPr>
                  <a:xfrm>
                    <a:off x="8501984" y="4499133"/>
                    <a:ext cx="5129" cy="42896"/>
                  </a:xfrm>
                  <a:custGeom>
                    <a:avLst/>
                    <a:gdLst>
                      <a:gd name="connsiteX0" fmla="*/ 1320 w 5129"/>
                      <a:gd name="connsiteY0" fmla="*/ 42863 h 42896"/>
                      <a:gd name="connsiteX1" fmla="*/ 5130 w 5129"/>
                      <a:gd name="connsiteY1" fmla="*/ 0 h 42896"/>
                      <a:gd name="connsiteX2" fmla="*/ 1320 w 5129"/>
                      <a:gd name="connsiteY2" fmla="*/ 42863 h 42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2896">
                        <a:moveTo>
                          <a:pt x="1320" y="42863"/>
                        </a:moveTo>
                        <a:cubicBezTo>
                          <a:pt x="367" y="43815"/>
                          <a:pt x="-2490" y="24765"/>
                          <a:pt x="5130" y="0"/>
                        </a:cubicBezTo>
                        <a:cubicBezTo>
                          <a:pt x="-2490" y="20955"/>
                          <a:pt x="1320" y="41910"/>
                          <a:pt x="1320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7" name="Graphic 7">
                  <a:extLst>
                    <a:ext uri="{FF2B5EF4-FFF2-40B4-BE49-F238E27FC236}">
                      <a16:creationId xmlns:a16="http://schemas.microsoft.com/office/drawing/2014/main" id="{B1871F84-4B24-47B8-BB7E-5BF4FDD0FC15}"/>
                    </a:ext>
                  </a:extLst>
                </p:cNvPr>
                <p:cNvGrpSpPr/>
                <p:nvPr/>
              </p:nvGrpSpPr>
              <p:grpSpPr>
                <a:xfrm>
                  <a:off x="8463299" y="4493418"/>
                  <a:ext cx="39932" cy="56749"/>
                  <a:chOff x="8463299" y="4493418"/>
                  <a:chExt cx="39932" cy="56749"/>
                </a:xfrm>
              </p:grpSpPr>
              <p:sp>
                <p:nvSpPr>
                  <p:cNvPr id="2904" name="Freeform: Shape 2903">
                    <a:extLst>
                      <a:ext uri="{FF2B5EF4-FFF2-40B4-BE49-F238E27FC236}">
                        <a16:creationId xmlns:a16="http://schemas.microsoft.com/office/drawing/2014/main" id="{E8767EC6-BB97-4371-B8AF-5CF83518A4CB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3418"/>
                    <a:ext cx="39932" cy="56749"/>
                  </a:xfrm>
                  <a:custGeom>
                    <a:avLst/>
                    <a:gdLst>
                      <a:gd name="connsiteX0" fmla="*/ 0 w 39932"/>
                      <a:gd name="connsiteY0" fmla="*/ 0 h 56749"/>
                      <a:gd name="connsiteX1" fmla="*/ 36195 w 39932"/>
                      <a:gd name="connsiteY1" fmla="*/ 56197 h 56749"/>
                      <a:gd name="connsiteX2" fmla="*/ 0 w 39932"/>
                      <a:gd name="connsiteY2" fmla="*/ 0 h 5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32" h="56749">
                        <a:moveTo>
                          <a:pt x="0" y="0"/>
                        </a:moveTo>
                        <a:cubicBezTo>
                          <a:pt x="20003" y="21907"/>
                          <a:pt x="24765" y="61913"/>
                          <a:pt x="36195" y="56197"/>
                        </a:cubicBezTo>
                        <a:cubicBezTo>
                          <a:pt x="49530" y="45720"/>
                          <a:pt x="24765" y="104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5" name="Freeform: Shape 2904">
                    <a:extLst>
                      <a:ext uri="{FF2B5EF4-FFF2-40B4-BE49-F238E27FC236}">
                        <a16:creationId xmlns:a16="http://schemas.microsoft.com/office/drawing/2014/main" id="{A1589AF1-66C6-4551-839B-EC398ACDF7A4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4370"/>
                    <a:ext cx="35403" cy="54292"/>
                  </a:xfrm>
                  <a:custGeom>
                    <a:avLst/>
                    <a:gdLst>
                      <a:gd name="connsiteX0" fmla="*/ 35242 w 35403"/>
                      <a:gd name="connsiteY0" fmla="*/ 54293 h 54292"/>
                      <a:gd name="connsiteX1" fmla="*/ 0 w 35403"/>
                      <a:gd name="connsiteY1" fmla="*/ 0 h 54292"/>
                      <a:gd name="connsiteX2" fmla="*/ 35242 w 35403"/>
                      <a:gd name="connsiteY2" fmla="*/ 54293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03" h="54292">
                        <a:moveTo>
                          <a:pt x="35242" y="54293"/>
                        </a:moveTo>
                        <a:cubicBezTo>
                          <a:pt x="37148" y="53340"/>
                          <a:pt x="21908" y="8573"/>
                          <a:pt x="0" y="0"/>
                        </a:cubicBezTo>
                        <a:cubicBezTo>
                          <a:pt x="24765" y="12383"/>
                          <a:pt x="34290" y="54293"/>
                          <a:pt x="35242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8" name="Graphic 7">
                  <a:extLst>
                    <a:ext uri="{FF2B5EF4-FFF2-40B4-BE49-F238E27FC236}">
                      <a16:creationId xmlns:a16="http://schemas.microsoft.com/office/drawing/2014/main" id="{BAF982BD-247D-4596-80AD-28587A14B2C9}"/>
                    </a:ext>
                  </a:extLst>
                </p:cNvPr>
                <p:cNvGrpSpPr/>
                <p:nvPr/>
              </p:nvGrpSpPr>
              <p:grpSpPr>
                <a:xfrm>
                  <a:off x="8499161" y="4532029"/>
                  <a:ext cx="57482" cy="21405"/>
                  <a:chOff x="8499161" y="4532029"/>
                  <a:chExt cx="57482" cy="21405"/>
                </a:xfrm>
              </p:grpSpPr>
              <p:sp>
                <p:nvSpPr>
                  <p:cNvPr id="2902" name="Freeform: Shape 2901">
                    <a:extLst>
                      <a:ext uri="{FF2B5EF4-FFF2-40B4-BE49-F238E27FC236}">
                        <a16:creationId xmlns:a16="http://schemas.microsoft.com/office/drawing/2014/main" id="{CEC10AEF-6D8E-4844-AA97-F7641E57DB2F}"/>
                      </a:ext>
                    </a:extLst>
                  </p:cNvPr>
                  <p:cNvSpPr/>
                  <p:nvPr/>
                </p:nvSpPr>
                <p:spPr>
                  <a:xfrm>
                    <a:off x="8499161" y="4532029"/>
                    <a:ext cx="57482" cy="21405"/>
                  </a:xfrm>
                  <a:custGeom>
                    <a:avLst/>
                    <a:gdLst>
                      <a:gd name="connsiteX0" fmla="*/ 57483 w 57482"/>
                      <a:gd name="connsiteY0" fmla="*/ 1394 h 21405"/>
                      <a:gd name="connsiteX1" fmla="*/ 333 w 57482"/>
                      <a:gd name="connsiteY1" fmla="*/ 16634 h 21405"/>
                      <a:gd name="connsiteX2" fmla="*/ 57483 w 57482"/>
                      <a:gd name="connsiteY2" fmla="*/ 1394 h 21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82" h="21405">
                        <a:moveTo>
                          <a:pt x="57483" y="1394"/>
                        </a:moveTo>
                        <a:cubicBezTo>
                          <a:pt x="42243" y="-1463"/>
                          <a:pt x="5095" y="-1463"/>
                          <a:pt x="333" y="16634"/>
                        </a:cubicBezTo>
                        <a:cubicBezTo>
                          <a:pt x="-3477" y="31874"/>
                          <a:pt x="26050" y="6157"/>
                          <a:pt x="57483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3" name="Freeform: Shape 2902">
                    <a:extLst>
                      <a:ext uri="{FF2B5EF4-FFF2-40B4-BE49-F238E27FC236}">
                        <a16:creationId xmlns:a16="http://schemas.microsoft.com/office/drawing/2014/main" id="{10352CD0-E3E8-4EBB-9C3C-882F27BE1745}"/>
                      </a:ext>
                    </a:extLst>
                  </p:cNvPr>
                  <p:cNvSpPr/>
                  <p:nvPr/>
                </p:nvSpPr>
                <p:spPr>
                  <a:xfrm>
                    <a:off x="8501399" y="4533282"/>
                    <a:ext cx="55245" cy="14568"/>
                  </a:xfrm>
                  <a:custGeom>
                    <a:avLst/>
                    <a:gdLst>
                      <a:gd name="connsiteX0" fmla="*/ 0 w 55245"/>
                      <a:gd name="connsiteY0" fmla="*/ 14428 h 14568"/>
                      <a:gd name="connsiteX1" fmla="*/ 55245 w 55245"/>
                      <a:gd name="connsiteY1" fmla="*/ 141 h 14568"/>
                      <a:gd name="connsiteX2" fmla="*/ 0 w 55245"/>
                      <a:gd name="connsiteY2" fmla="*/ 14428 h 14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45" h="14568">
                        <a:moveTo>
                          <a:pt x="0" y="14428"/>
                        </a:moveTo>
                        <a:cubicBezTo>
                          <a:pt x="0" y="16333"/>
                          <a:pt x="19050" y="-1764"/>
                          <a:pt x="55245" y="141"/>
                        </a:cubicBezTo>
                        <a:cubicBezTo>
                          <a:pt x="18098" y="141"/>
                          <a:pt x="0" y="13476"/>
                          <a:pt x="0" y="14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9" name="Graphic 7">
                  <a:extLst>
                    <a:ext uri="{FF2B5EF4-FFF2-40B4-BE49-F238E27FC236}">
                      <a16:creationId xmlns:a16="http://schemas.microsoft.com/office/drawing/2014/main" id="{23949F8D-BB1C-4C99-A3BE-17AFB375453B}"/>
                    </a:ext>
                  </a:extLst>
                </p:cNvPr>
                <p:cNvGrpSpPr/>
                <p:nvPr/>
              </p:nvGrpSpPr>
              <p:grpSpPr>
                <a:xfrm>
                  <a:off x="8442344" y="4530124"/>
                  <a:ext cx="59197" cy="23096"/>
                  <a:chOff x="8442344" y="4530124"/>
                  <a:chExt cx="59197" cy="23096"/>
                </a:xfrm>
              </p:grpSpPr>
              <p:sp>
                <p:nvSpPr>
                  <p:cNvPr id="2900" name="Freeform: Shape 2899">
                    <a:extLst>
                      <a:ext uri="{FF2B5EF4-FFF2-40B4-BE49-F238E27FC236}">
                        <a16:creationId xmlns:a16="http://schemas.microsoft.com/office/drawing/2014/main" id="{21E1A213-C081-49E0-BBC3-700D5A09AD7C}"/>
                      </a:ext>
                    </a:extLst>
                  </p:cNvPr>
                  <p:cNvSpPr/>
                  <p:nvPr/>
                </p:nvSpPr>
                <p:spPr>
                  <a:xfrm>
                    <a:off x="8442344" y="4530124"/>
                    <a:ext cx="59197" cy="23096"/>
                  </a:xfrm>
                  <a:custGeom>
                    <a:avLst/>
                    <a:gdLst>
                      <a:gd name="connsiteX0" fmla="*/ 0 w 59197"/>
                      <a:gd name="connsiteY0" fmla="*/ 1394 h 23096"/>
                      <a:gd name="connsiteX1" fmla="*/ 56197 w 59197"/>
                      <a:gd name="connsiteY1" fmla="*/ 16634 h 23096"/>
                      <a:gd name="connsiteX2" fmla="*/ 0 w 59197"/>
                      <a:gd name="connsiteY2" fmla="*/ 1394 h 23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197" h="23096">
                        <a:moveTo>
                          <a:pt x="0" y="1394"/>
                        </a:moveTo>
                        <a:cubicBezTo>
                          <a:pt x="10478" y="-1463"/>
                          <a:pt x="42863" y="-1463"/>
                          <a:pt x="56197" y="16634"/>
                        </a:cubicBezTo>
                        <a:cubicBezTo>
                          <a:pt x="69533" y="34732"/>
                          <a:pt x="36195" y="9967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1" name="Freeform: Shape 2900">
                    <a:extLst>
                      <a:ext uri="{FF2B5EF4-FFF2-40B4-BE49-F238E27FC236}">
                        <a16:creationId xmlns:a16="http://schemas.microsoft.com/office/drawing/2014/main" id="{F937EC9A-C7CD-4A95-990D-D1F3B64271B0}"/>
                      </a:ext>
                    </a:extLst>
                  </p:cNvPr>
                  <p:cNvSpPr/>
                  <p:nvPr/>
                </p:nvSpPr>
                <p:spPr>
                  <a:xfrm>
                    <a:off x="8444249" y="4531518"/>
                    <a:ext cx="53390" cy="16377"/>
                  </a:xfrm>
                  <a:custGeom>
                    <a:avLst/>
                    <a:gdLst>
                      <a:gd name="connsiteX0" fmla="*/ 53340 w 53390"/>
                      <a:gd name="connsiteY0" fmla="*/ 16192 h 16377"/>
                      <a:gd name="connsiteX1" fmla="*/ 0 w 53390"/>
                      <a:gd name="connsiteY1" fmla="*/ 0 h 16377"/>
                      <a:gd name="connsiteX2" fmla="*/ 53340 w 53390"/>
                      <a:gd name="connsiteY2" fmla="*/ 16192 h 1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390" h="16377">
                        <a:moveTo>
                          <a:pt x="53340" y="16192"/>
                        </a:moveTo>
                        <a:cubicBezTo>
                          <a:pt x="54292" y="18097"/>
                          <a:pt x="41910" y="4763"/>
                          <a:pt x="0" y="0"/>
                        </a:cubicBezTo>
                        <a:cubicBezTo>
                          <a:pt x="40005" y="3810"/>
                          <a:pt x="52388" y="15240"/>
                          <a:pt x="53340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0" name="Graphic 7">
                <a:extLst>
                  <a:ext uri="{FF2B5EF4-FFF2-40B4-BE49-F238E27FC236}">
                    <a16:creationId xmlns:a16="http://schemas.microsoft.com/office/drawing/2014/main" id="{72C6042D-AFE9-4853-BB63-73210A3B6FE4}"/>
                  </a:ext>
                </a:extLst>
              </p:cNvPr>
              <p:cNvGrpSpPr/>
              <p:nvPr/>
            </p:nvGrpSpPr>
            <p:grpSpPr>
              <a:xfrm>
                <a:off x="8363286" y="4501991"/>
                <a:ext cx="60960" cy="50482"/>
                <a:chOff x="8363286" y="4501991"/>
                <a:chExt cx="60960" cy="50482"/>
              </a:xfrm>
            </p:grpSpPr>
            <p:sp>
              <p:nvSpPr>
                <p:cNvPr id="2850" name="Freeform: Shape 2849">
                  <a:extLst>
                    <a:ext uri="{FF2B5EF4-FFF2-40B4-BE49-F238E27FC236}">
                      <a16:creationId xmlns:a16="http://schemas.microsoft.com/office/drawing/2014/main" id="{64553458-2C07-43A2-AAA5-1D369BAC04BD}"/>
                    </a:ext>
                  </a:extLst>
                </p:cNvPr>
                <p:cNvSpPr/>
                <p:nvPr/>
              </p:nvSpPr>
              <p:spPr>
                <a:xfrm>
                  <a:off x="8376622" y="4523898"/>
                  <a:ext cx="47625" cy="28575"/>
                </a:xfrm>
                <a:custGeom>
                  <a:avLst/>
                  <a:gdLst>
                    <a:gd name="connsiteX0" fmla="*/ 28575 w 47625"/>
                    <a:gd name="connsiteY0" fmla="*/ 14288 h 28575"/>
                    <a:gd name="connsiteX1" fmla="*/ 42863 w 47625"/>
                    <a:gd name="connsiteY1" fmla="*/ 12383 h 28575"/>
                    <a:gd name="connsiteX2" fmla="*/ 31432 w 47625"/>
                    <a:gd name="connsiteY2" fmla="*/ 12383 h 28575"/>
                    <a:gd name="connsiteX3" fmla="*/ 47625 w 47625"/>
                    <a:gd name="connsiteY3" fmla="*/ 6668 h 28575"/>
                    <a:gd name="connsiteX4" fmla="*/ 26670 w 47625"/>
                    <a:gd name="connsiteY4" fmla="*/ 10478 h 28575"/>
                    <a:gd name="connsiteX5" fmla="*/ 33338 w 47625"/>
                    <a:gd name="connsiteY5" fmla="*/ 2858 h 28575"/>
                    <a:gd name="connsiteX6" fmla="*/ 24765 w 47625"/>
                    <a:gd name="connsiteY6" fmla="*/ 7620 h 28575"/>
                    <a:gd name="connsiteX7" fmla="*/ 24765 w 47625"/>
                    <a:gd name="connsiteY7" fmla="*/ 0 h 28575"/>
                    <a:gd name="connsiteX8" fmla="*/ 18097 w 47625"/>
                    <a:gd name="connsiteY8" fmla="*/ 9525 h 28575"/>
                    <a:gd name="connsiteX9" fmla="*/ 17145 w 47625"/>
                    <a:gd name="connsiteY9" fmla="*/ 9525 h 28575"/>
                    <a:gd name="connsiteX10" fmla="*/ 13335 w 47625"/>
                    <a:gd name="connsiteY10" fmla="*/ 2858 h 28575"/>
                    <a:gd name="connsiteX11" fmla="*/ 13335 w 47625"/>
                    <a:gd name="connsiteY11" fmla="*/ 9525 h 28575"/>
                    <a:gd name="connsiteX12" fmla="*/ 8572 w 47625"/>
                    <a:gd name="connsiteY12" fmla="*/ 6668 h 28575"/>
                    <a:gd name="connsiteX13" fmla="*/ 12382 w 47625"/>
                    <a:gd name="connsiteY13" fmla="*/ 11430 h 28575"/>
                    <a:gd name="connsiteX14" fmla="*/ 0 w 47625"/>
                    <a:gd name="connsiteY14" fmla="*/ 17145 h 28575"/>
                    <a:gd name="connsiteX15" fmla="*/ 13335 w 47625"/>
                    <a:gd name="connsiteY15" fmla="*/ 15240 h 28575"/>
                    <a:gd name="connsiteX16" fmla="*/ 5715 w 47625"/>
                    <a:gd name="connsiteY16" fmla="*/ 21908 h 28575"/>
                    <a:gd name="connsiteX17" fmla="*/ 14288 w 47625"/>
                    <a:gd name="connsiteY17" fmla="*/ 18097 h 28575"/>
                    <a:gd name="connsiteX18" fmla="*/ 15240 w 47625"/>
                    <a:gd name="connsiteY18" fmla="*/ 25718 h 28575"/>
                    <a:gd name="connsiteX19" fmla="*/ 18097 w 47625"/>
                    <a:gd name="connsiteY19" fmla="*/ 20003 h 28575"/>
                    <a:gd name="connsiteX20" fmla="*/ 21907 w 47625"/>
                    <a:gd name="connsiteY20" fmla="*/ 26670 h 28575"/>
                    <a:gd name="connsiteX21" fmla="*/ 22860 w 47625"/>
                    <a:gd name="connsiteY21" fmla="*/ 20955 h 28575"/>
                    <a:gd name="connsiteX22" fmla="*/ 27622 w 47625"/>
                    <a:gd name="connsiteY22" fmla="*/ 28575 h 28575"/>
                    <a:gd name="connsiteX23" fmla="*/ 26670 w 47625"/>
                    <a:gd name="connsiteY23" fmla="*/ 20003 h 28575"/>
                    <a:gd name="connsiteX24" fmla="*/ 32385 w 47625"/>
                    <a:gd name="connsiteY24" fmla="*/ 23813 h 28575"/>
                    <a:gd name="connsiteX25" fmla="*/ 27622 w 47625"/>
                    <a:gd name="connsiteY25" fmla="*/ 18097 h 28575"/>
                    <a:gd name="connsiteX26" fmla="*/ 46672 w 47625"/>
                    <a:gd name="connsiteY26" fmla="*/ 22860 h 28575"/>
                    <a:gd name="connsiteX27" fmla="*/ 28575 w 47625"/>
                    <a:gd name="connsiteY27" fmla="*/ 14288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7625" h="28575">
                      <a:moveTo>
                        <a:pt x="28575" y="14288"/>
                      </a:moveTo>
                      <a:cubicBezTo>
                        <a:pt x="34290" y="14288"/>
                        <a:pt x="41910" y="13335"/>
                        <a:pt x="42863" y="12383"/>
                      </a:cubicBezTo>
                      <a:cubicBezTo>
                        <a:pt x="38100" y="12383"/>
                        <a:pt x="35242" y="12383"/>
                        <a:pt x="31432" y="12383"/>
                      </a:cubicBezTo>
                      <a:cubicBezTo>
                        <a:pt x="38100" y="10478"/>
                        <a:pt x="45720" y="7620"/>
                        <a:pt x="47625" y="6668"/>
                      </a:cubicBezTo>
                      <a:cubicBezTo>
                        <a:pt x="38100" y="9525"/>
                        <a:pt x="31432" y="9525"/>
                        <a:pt x="26670" y="10478"/>
                      </a:cubicBezTo>
                      <a:cubicBezTo>
                        <a:pt x="30480" y="7620"/>
                        <a:pt x="33338" y="4763"/>
                        <a:pt x="33338" y="2858"/>
                      </a:cubicBezTo>
                      <a:cubicBezTo>
                        <a:pt x="30480" y="5715"/>
                        <a:pt x="27622" y="6668"/>
                        <a:pt x="24765" y="7620"/>
                      </a:cubicBezTo>
                      <a:cubicBezTo>
                        <a:pt x="25717" y="4763"/>
                        <a:pt x="25717" y="1905"/>
                        <a:pt x="24765" y="0"/>
                      </a:cubicBezTo>
                      <a:cubicBezTo>
                        <a:pt x="23813" y="3810"/>
                        <a:pt x="20955" y="6668"/>
                        <a:pt x="18097" y="9525"/>
                      </a:cubicBezTo>
                      <a:cubicBezTo>
                        <a:pt x="18097" y="9525"/>
                        <a:pt x="18097" y="9525"/>
                        <a:pt x="17145" y="9525"/>
                      </a:cubicBezTo>
                      <a:cubicBezTo>
                        <a:pt x="16192" y="6668"/>
                        <a:pt x="15240" y="3810"/>
                        <a:pt x="13335" y="2858"/>
                      </a:cubicBezTo>
                      <a:cubicBezTo>
                        <a:pt x="14288" y="5715"/>
                        <a:pt x="13335" y="7620"/>
                        <a:pt x="13335" y="9525"/>
                      </a:cubicBezTo>
                      <a:cubicBezTo>
                        <a:pt x="11430" y="8572"/>
                        <a:pt x="9525" y="6668"/>
                        <a:pt x="8572" y="6668"/>
                      </a:cubicBezTo>
                      <a:cubicBezTo>
                        <a:pt x="10477" y="8572"/>
                        <a:pt x="11430" y="10478"/>
                        <a:pt x="12382" y="11430"/>
                      </a:cubicBezTo>
                      <a:cubicBezTo>
                        <a:pt x="6667" y="13335"/>
                        <a:pt x="7620" y="14288"/>
                        <a:pt x="0" y="17145"/>
                      </a:cubicBezTo>
                      <a:cubicBezTo>
                        <a:pt x="7620" y="17145"/>
                        <a:pt x="9525" y="17145"/>
                        <a:pt x="13335" y="15240"/>
                      </a:cubicBezTo>
                      <a:cubicBezTo>
                        <a:pt x="11430" y="17145"/>
                        <a:pt x="9525" y="19050"/>
                        <a:pt x="5715" y="21908"/>
                      </a:cubicBezTo>
                      <a:cubicBezTo>
                        <a:pt x="7620" y="21908"/>
                        <a:pt x="10477" y="20003"/>
                        <a:pt x="14288" y="18097"/>
                      </a:cubicBezTo>
                      <a:cubicBezTo>
                        <a:pt x="14288" y="20003"/>
                        <a:pt x="15240" y="21908"/>
                        <a:pt x="15240" y="25718"/>
                      </a:cubicBezTo>
                      <a:cubicBezTo>
                        <a:pt x="16192" y="24765"/>
                        <a:pt x="17145" y="21908"/>
                        <a:pt x="18097" y="20003"/>
                      </a:cubicBezTo>
                      <a:cubicBezTo>
                        <a:pt x="19050" y="21908"/>
                        <a:pt x="20955" y="23813"/>
                        <a:pt x="21907" y="26670"/>
                      </a:cubicBezTo>
                      <a:cubicBezTo>
                        <a:pt x="22860" y="25718"/>
                        <a:pt x="22860" y="23813"/>
                        <a:pt x="22860" y="20955"/>
                      </a:cubicBezTo>
                      <a:cubicBezTo>
                        <a:pt x="24765" y="22860"/>
                        <a:pt x="26670" y="25718"/>
                        <a:pt x="27622" y="28575"/>
                      </a:cubicBezTo>
                      <a:cubicBezTo>
                        <a:pt x="28575" y="26670"/>
                        <a:pt x="28575" y="23813"/>
                        <a:pt x="26670" y="20003"/>
                      </a:cubicBezTo>
                      <a:cubicBezTo>
                        <a:pt x="28575" y="20955"/>
                        <a:pt x="30480" y="21908"/>
                        <a:pt x="32385" y="23813"/>
                      </a:cubicBezTo>
                      <a:cubicBezTo>
                        <a:pt x="32385" y="22860"/>
                        <a:pt x="29527" y="20003"/>
                        <a:pt x="27622" y="18097"/>
                      </a:cubicBezTo>
                      <a:cubicBezTo>
                        <a:pt x="33338" y="19050"/>
                        <a:pt x="40957" y="20955"/>
                        <a:pt x="46672" y="22860"/>
                      </a:cubicBezTo>
                      <a:cubicBezTo>
                        <a:pt x="41910" y="20003"/>
                        <a:pt x="35242" y="16193"/>
                        <a:pt x="28575" y="142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51" name="Graphic 7">
                  <a:extLst>
                    <a:ext uri="{FF2B5EF4-FFF2-40B4-BE49-F238E27FC236}">
                      <a16:creationId xmlns:a16="http://schemas.microsoft.com/office/drawing/2014/main" id="{10D52B6E-1B4D-4718-A788-F7BD8DDA87BF}"/>
                    </a:ext>
                  </a:extLst>
                </p:cNvPr>
                <p:cNvGrpSpPr/>
                <p:nvPr/>
              </p:nvGrpSpPr>
              <p:grpSpPr>
                <a:xfrm>
                  <a:off x="8390191" y="4501991"/>
                  <a:ext cx="17863" cy="31154"/>
                  <a:chOff x="8390191" y="4501991"/>
                  <a:chExt cx="17863" cy="31154"/>
                </a:xfrm>
              </p:grpSpPr>
              <p:sp>
                <p:nvSpPr>
                  <p:cNvPr id="2885" name="Freeform: Shape 2884">
                    <a:extLst>
                      <a:ext uri="{FF2B5EF4-FFF2-40B4-BE49-F238E27FC236}">
                        <a16:creationId xmlns:a16="http://schemas.microsoft.com/office/drawing/2014/main" id="{9F3477C2-A8C5-4CB7-A92D-3E154CAD4A5A}"/>
                      </a:ext>
                    </a:extLst>
                  </p:cNvPr>
                  <p:cNvSpPr/>
                  <p:nvPr/>
                </p:nvSpPr>
                <p:spPr>
                  <a:xfrm>
                    <a:off x="8390191" y="4501991"/>
                    <a:ext cx="17863" cy="31154"/>
                  </a:xfrm>
                  <a:custGeom>
                    <a:avLst/>
                    <a:gdLst>
                      <a:gd name="connsiteX0" fmla="*/ 17863 w 17863"/>
                      <a:gd name="connsiteY0" fmla="*/ 0 h 31154"/>
                      <a:gd name="connsiteX1" fmla="*/ 2623 w 17863"/>
                      <a:gd name="connsiteY1" fmla="*/ 30480 h 31154"/>
                      <a:gd name="connsiteX2" fmla="*/ 17863 w 17863"/>
                      <a:gd name="connsiteY2" fmla="*/ 0 h 31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63" h="31154">
                        <a:moveTo>
                          <a:pt x="17863" y="0"/>
                        </a:moveTo>
                        <a:cubicBezTo>
                          <a:pt x="9291" y="15240"/>
                          <a:pt x="12148" y="23813"/>
                          <a:pt x="2623" y="30480"/>
                        </a:cubicBezTo>
                        <a:cubicBezTo>
                          <a:pt x="-6902" y="36195"/>
                          <a:pt x="12148" y="3810"/>
                          <a:pt x="1786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6" name="Freeform: Shape 2885">
                    <a:extLst>
                      <a:ext uri="{FF2B5EF4-FFF2-40B4-BE49-F238E27FC236}">
                        <a16:creationId xmlns:a16="http://schemas.microsoft.com/office/drawing/2014/main" id="{721533CF-1AA1-4347-9527-836F51C78AA4}"/>
                      </a:ext>
                    </a:extLst>
                  </p:cNvPr>
                  <p:cNvSpPr/>
                  <p:nvPr/>
                </p:nvSpPr>
                <p:spPr>
                  <a:xfrm>
                    <a:off x="8393596" y="4503895"/>
                    <a:ext cx="13505" cy="27674"/>
                  </a:xfrm>
                  <a:custGeom>
                    <a:avLst/>
                    <a:gdLst>
                      <a:gd name="connsiteX0" fmla="*/ 170 w 13505"/>
                      <a:gd name="connsiteY0" fmla="*/ 27623 h 27674"/>
                      <a:gd name="connsiteX1" fmla="*/ 13505 w 13505"/>
                      <a:gd name="connsiteY1" fmla="*/ 0 h 27674"/>
                      <a:gd name="connsiteX2" fmla="*/ 170 w 13505"/>
                      <a:gd name="connsiteY2" fmla="*/ 27623 h 27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05" h="27674">
                        <a:moveTo>
                          <a:pt x="170" y="27623"/>
                        </a:moveTo>
                        <a:cubicBezTo>
                          <a:pt x="-782" y="28575"/>
                          <a:pt x="2075" y="16193"/>
                          <a:pt x="13505" y="0"/>
                        </a:cubicBezTo>
                        <a:cubicBezTo>
                          <a:pt x="3028" y="13335"/>
                          <a:pt x="1123" y="26670"/>
                          <a:pt x="170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2" name="Graphic 7">
                  <a:extLst>
                    <a:ext uri="{FF2B5EF4-FFF2-40B4-BE49-F238E27FC236}">
                      <a16:creationId xmlns:a16="http://schemas.microsoft.com/office/drawing/2014/main" id="{144193FB-E31F-430D-8C53-714336F02047}"/>
                    </a:ext>
                  </a:extLst>
                </p:cNvPr>
                <p:cNvGrpSpPr/>
                <p:nvPr/>
              </p:nvGrpSpPr>
              <p:grpSpPr>
                <a:xfrm>
                  <a:off x="8368049" y="4528996"/>
                  <a:ext cx="26086" cy="5318"/>
                  <a:chOff x="8368049" y="4528996"/>
                  <a:chExt cx="26086" cy="5318"/>
                </a:xfrm>
              </p:grpSpPr>
              <p:sp>
                <p:nvSpPr>
                  <p:cNvPr id="2883" name="Freeform: Shape 2882">
                    <a:extLst>
                      <a:ext uri="{FF2B5EF4-FFF2-40B4-BE49-F238E27FC236}">
                        <a16:creationId xmlns:a16="http://schemas.microsoft.com/office/drawing/2014/main" id="{33D315B0-745C-475B-8EB0-722B2ABC0F66}"/>
                      </a:ext>
                    </a:extLst>
                  </p:cNvPr>
                  <p:cNvSpPr/>
                  <p:nvPr/>
                </p:nvSpPr>
                <p:spPr>
                  <a:xfrm>
                    <a:off x="8368049" y="4528996"/>
                    <a:ext cx="26086" cy="5318"/>
                  </a:xfrm>
                  <a:custGeom>
                    <a:avLst/>
                    <a:gdLst>
                      <a:gd name="connsiteX0" fmla="*/ 0 w 26086"/>
                      <a:gd name="connsiteY0" fmla="*/ 617 h 5318"/>
                      <a:gd name="connsiteX1" fmla="*/ 24765 w 26086"/>
                      <a:gd name="connsiteY1" fmla="*/ 4427 h 5318"/>
                      <a:gd name="connsiteX2" fmla="*/ 0 w 26086"/>
                      <a:gd name="connsiteY2" fmla="*/ 617 h 5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86" h="5318">
                        <a:moveTo>
                          <a:pt x="0" y="617"/>
                        </a:moveTo>
                        <a:cubicBezTo>
                          <a:pt x="13335" y="2522"/>
                          <a:pt x="17145" y="7284"/>
                          <a:pt x="24765" y="4427"/>
                        </a:cubicBezTo>
                        <a:cubicBezTo>
                          <a:pt x="32385" y="1569"/>
                          <a:pt x="4763" y="-1288"/>
                          <a:pt x="0" y="6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4" name="Freeform: Shape 2883">
                    <a:extLst>
                      <a:ext uri="{FF2B5EF4-FFF2-40B4-BE49-F238E27FC236}">
                        <a16:creationId xmlns:a16="http://schemas.microsoft.com/office/drawing/2014/main" id="{F1AAE1F1-50B1-41CA-B9A9-1AB5B58631EC}"/>
                      </a:ext>
                    </a:extLst>
                  </p:cNvPr>
                  <p:cNvSpPr/>
                  <p:nvPr/>
                </p:nvSpPr>
                <p:spPr>
                  <a:xfrm>
                    <a:off x="8369002" y="4529613"/>
                    <a:ext cx="22931" cy="3809"/>
                  </a:xfrm>
                  <a:custGeom>
                    <a:avLst/>
                    <a:gdLst>
                      <a:gd name="connsiteX0" fmla="*/ 22860 w 22931"/>
                      <a:gd name="connsiteY0" fmla="*/ 3810 h 3809"/>
                      <a:gd name="connsiteX1" fmla="*/ 0 w 22931"/>
                      <a:gd name="connsiteY1" fmla="*/ 0 h 3809"/>
                      <a:gd name="connsiteX2" fmla="*/ 22860 w 22931"/>
                      <a:gd name="connsiteY2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31" h="3809">
                        <a:moveTo>
                          <a:pt x="22860" y="3810"/>
                        </a:moveTo>
                        <a:cubicBezTo>
                          <a:pt x="23813" y="3810"/>
                          <a:pt x="15240" y="0"/>
                          <a:pt x="0" y="0"/>
                        </a:cubicBezTo>
                        <a:cubicBezTo>
                          <a:pt x="13335" y="0"/>
                          <a:pt x="21908" y="3810"/>
                          <a:pt x="22860" y="38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3" name="Graphic 7">
                  <a:extLst>
                    <a:ext uri="{FF2B5EF4-FFF2-40B4-BE49-F238E27FC236}">
                      <a16:creationId xmlns:a16="http://schemas.microsoft.com/office/drawing/2014/main" id="{4EB86AAD-D80D-4FA0-BBA1-1F192B13AD45}"/>
                    </a:ext>
                  </a:extLst>
                </p:cNvPr>
                <p:cNvGrpSpPr/>
                <p:nvPr/>
              </p:nvGrpSpPr>
              <p:grpSpPr>
                <a:xfrm>
                  <a:off x="8372811" y="4518183"/>
                  <a:ext cx="17970" cy="11486"/>
                  <a:chOff x="8372811" y="4518183"/>
                  <a:chExt cx="17970" cy="11486"/>
                </a:xfrm>
              </p:grpSpPr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C4608851-0C26-415D-93AF-590B304813F0}"/>
                      </a:ext>
                    </a:extLst>
                  </p:cNvPr>
                  <p:cNvSpPr/>
                  <p:nvPr/>
                </p:nvSpPr>
                <p:spPr>
                  <a:xfrm>
                    <a:off x="8372811" y="4518183"/>
                    <a:ext cx="17970" cy="11486"/>
                  </a:xfrm>
                  <a:custGeom>
                    <a:avLst/>
                    <a:gdLst>
                      <a:gd name="connsiteX0" fmla="*/ 0 w 17970"/>
                      <a:gd name="connsiteY0" fmla="*/ 0 h 11486"/>
                      <a:gd name="connsiteX1" fmla="*/ 16192 w 17970"/>
                      <a:gd name="connsiteY1" fmla="*/ 11430 h 11486"/>
                      <a:gd name="connsiteX2" fmla="*/ 0 w 17970"/>
                      <a:gd name="connsiteY2" fmla="*/ 0 h 11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970" h="11486">
                        <a:moveTo>
                          <a:pt x="0" y="0"/>
                        </a:moveTo>
                        <a:cubicBezTo>
                          <a:pt x="8573" y="5715"/>
                          <a:pt x="9525" y="10478"/>
                          <a:pt x="16192" y="11430"/>
                        </a:cubicBezTo>
                        <a:cubicBezTo>
                          <a:pt x="23813" y="12383"/>
                          <a:pt x="476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2" name="Freeform: Shape 2881">
                    <a:extLst>
                      <a:ext uri="{FF2B5EF4-FFF2-40B4-BE49-F238E27FC236}">
                        <a16:creationId xmlns:a16="http://schemas.microsoft.com/office/drawing/2014/main" id="{576C1E06-5D4B-460E-907B-EE3190F70BBC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19135"/>
                    <a:ext cx="15358" cy="10477"/>
                  </a:xfrm>
                  <a:custGeom>
                    <a:avLst/>
                    <a:gdLst>
                      <a:gd name="connsiteX0" fmla="*/ 15240 w 15358"/>
                      <a:gd name="connsiteY0" fmla="*/ 10478 h 10477"/>
                      <a:gd name="connsiteX1" fmla="*/ 0 w 15358"/>
                      <a:gd name="connsiteY1" fmla="*/ 0 h 10477"/>
                      <a:gd name="connsiteX2" fmla="*/ 15240 w 15358"/>
                      <a:gd name="connsiteY2" fmla="*/ 10478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358" h="10477">
                        <a:moveTo>
                          <a:pt x="15240" y="10478"/>
                        </a:moveTo>
                        <a:cubicBezTo>
                          <a:pt x="16192" y="10478"/>
                          <a:pt x="11430" y="4763"/>
                          <a:pt x="0" y="0"/>
                        </a:cubicBezTo>
                        <a:cubicBezTo>
                          <a:pt x="10477" y="3810"/>
                          <a:pt x="15240" y="10478"/>
                          <a:pt x="15240" y="104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4" name="Graphic 7">
                  <a:extLst>
                    <a:ext uri="{FF2B5EF4-FFF2-40B4-BE49-F238E27FC236}">
                      <a16:creationId xmlns:a16="http://schemas.microsoft.com/office/drawing/2014/main" id="{46B7B5ED-C685-4E31-A8FC-11511259E298}"/>
                    </a:ext>
                  </a:extLst>
                </p:cNvPr>
                <p:cNvGrpSpPr/>
                <p:nvPr/>
              </p:nvGrpSpPr>
              <p:grpSpPr>
                <a:xfrm>
                  <a:off x="8369954" y="4532781"/>
                  <a:ext cx="23958" cy="4278"/>
                  <a:chOff x="8369954" y="4532781"/>
                  <a:chExt cx="23958" cy="4278"/>
                </a:xfrm>
              </p:grpSpPr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78DC4E5E-B3AA-4CA1-BE6B-02BAB0FCA57E}"/>
                      </a:ext>
                    </a:extLst>
                  </p:cNvPr>
                  <p:cNvSpPr/>
                  <p:nvPr/>
                </p:nvSpPr>
                <p:spPr>
                  <a:xfrm>
                    <a:off x="8369954" y="4532781"/>
                    <a:ext cx="23958" cy="4278"/>
                  </a:xfrm>
                  <a:custGeom>
                    <a:avLst/>
                    <a:gdLst>
                      <a:gd name="connsiteX0" fmla="*/ 0 w 23958"/>
                      <a:gd name="connsiteY0" fmla="*/ 3500 h 4278"/>
                      <a:gd name="connsiteX1" fmla="*/ 22860 w 23958"/>
                      <a:gd name="connsiteY1" fmla="*/ 2547 h 4278"/>
                      <a:gd name="connsiteX2" fmla="*/ 0 w 23958"/>
                      <a:gd name="connsiteY2" fmla="*/ 3500 h 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958" h="4278">
                        <a:moveTo>
                          <a:pt x="0" y="3500"/>
                        </a:moveTo>
                        <a:cubicBezTo>
                          <a:pt x="12383" y="2547"/>
                          <a:pt x="17145" y="6357"/>
                          <a:pt x="22860" y="2547"/>
                        </a:cubicBezTo>
                        <a:cubicBezTo>
                          <a:pt x="29528" y="-2215"/>
                          <a:pt x="3810" y="642"/>
                          <a:pt x="0" y="350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0" name="Freeform: Shape 2879">
                    <a:extLst>
                      <a:ext uri="{FF2B5EF4-FFF2-40B4-BE49-F238E27FC236}">
                        <a16:creationId xmlns:a16="http://schemas.microsoft.com/office/drawing/2014/main" id="{A198DCDF-0D5B-4627-A8AA-D19AE588EC14}"/>
                      </a:ext>
                    </a:extLst>
                  </p:cNvPr>
                  <p:cNvSpPr/>
                  <p:nvPr/>
                </p:nvSpPr>
                <p:spPr>
                  <a:xfrm>
                    <a:off x="8370907" y="4534706"/>
                    <a:ext cx="21979" cy="1574"/>
                  </a:xfrm>
                  <a:custGeom>
                    <a:avLst/>
                    <a:gdLst>
                      <a:gd name="connsiteX0" fmla="*/ 21908 w 21979"/>
                      <a:gd name="connsiteY0" fmla="*/ 622 h 1574"/>
                      <a:gd name="connsiteX1" fmla="*/ 0 w 21979"/>
                      <a:gd name="connsiteY1" fmla="*/ 1575 h 1574"/>
                      <a:gd name="connsiteX2" fmla="*/ 21908 w 21979"/>
                      <a:gd name="connsiteY2" fmla="*/ 622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79" h="1574">
                        <a:moveTo>
                          <a:pt x="21908" y="622"/>
                        </a:moveTo>
                        <a:cubicBezTo>
                          <a:pt x="22860" y="622"/>
                          <a:pt x="14288" y="-1283"/>
                          <a:pt x="0" y="1575"/>
                        </a:cubicBezTo>
                        <a:cubicBezTo>
                          <a:pt x="12383" y="-1283"/>
                          <a:pt x="20955" y="622"/>
                          <a:pt x="21908" y="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5" name="Graphic 7">
                  <a:extLst>
                    <a:ext uri="{FF2B5EF4-FFF2-40B4-BE49-F238E27FC236}">
                      <a16:creationId xmlns:a16="http://schemas.microsoft.com/office/drawing/2014/main" id="{24BD3C0A-9C69-40CC-84E5-FCEB91C59443}"/>
                    </a:ext>
                  </a:extLst>
                </p:cNvPr>
                <p:cNvGrpSpPr/>
                <p:nvPr/>
              </p:nvGrpSpPr>
              <p:grpSpPr>
                <a:xfrm>
                  <a:off x="8377574" y="4529593"/>
                  <a:ext cx="19328" cy="16212"/>
                  <a:chOff x="8377574" y="4529593"/>
                  <a:chExt cx="19328" cy="16212"/>
                </a:xfrm>
              </p:grpSpPr>
              <p:sp>
                <p:nvSpPr>
                  <p:cNvPr id="2877" name="Freeform: Shape 2876">
                    <a:extLst>
                      <a:ext uri="{FF2B5EF4-FFF2-40B4-BE49-F238E27FC236}">
                        <a16:creationId xmlns:a16="http://schemas.microsoft.com/office/drawing/2014/main" id="{96BA6C15-A261-4F0F-B7DF-B0B96145527F}"/>
                      </a:ext>
                    </a:extLst>
                  </p:cNvPr>
                  <p:cNvSpPr/>
                  <p:nvPr/>
                </p:nvSpPr>
                <p:spPr>
                  <a:xfrm>
                    <a:off x="8377574" y="4529593"/>
                    <a:ext cx="19328" cy="16212"/>
                  </a:xfrm>
                  <a:custGeom>
                    <a:avLst/>
                    <a:gdLst>
                      <a:gd name="connsiteX0" fmla="*/ 0 w 19328"/>
                      <a:gd name="connsiteY0" fmla="*/ 16212 h 16212"/>
                      <a:gd name="connsiteX1" fmla="*/ 19050 w 19328"/>
                      <a:gd name="connsiteY1" fmla="*/ 1925 h 16212"/>
                      <a:gd name="connsiteX2" fmla="*/ 0 w 19328"/>
                      <a:gd name="connsiteY2" fmla="*/ 16212 h 16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328" h="16212">
                        <a:moveTo>
                          <a:pt x="0" y="16212"/>
                        </a:moveTo>
                        <a:cubicBezTo>
                          <a:pt x="9525" y="8592"/>
                          <a:pt x="15240" y="9545"/>
                          <a:pt x="19050" y="1925"/>
                        </a:cubicBezTo>
                        <a:cubicBezTo>
                          <a:pt x="21908" y="-5695"/>
                          <a:pt x="1905" y="11450"/>
                          <a:pt x="0" y="162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B415F9EF-8E44-435A-BC44-0A29C4808DF1}"/>
                      </a:ext>
                    </a:extLst>
                  </p:cNvPr>
                  <p:cNvSpPr/>
                  <p:nvPr/>
                </p:nvSpPr>
                <p:spPr>
                  <a:xfrm>
                    <a:off x="8378527" y="4531376"/>
                    <a:ext cx="17145" cy="12524"/>
                  </a:xfrm>
                  <a:custGeom>
                    <a:avLst/>
                    <a:gdLst>
                      <a:gd name="connsiteX0" fmla="*/ 17145 w 17145"/>
                      <a:gd name="connsiteY0" fmla="*/ 142 h 12524"/>
                      <a:gd name="connsiteX1" fmla="*/ 0 w 17145"/>
                      <a:gd name="connsiteY1" fmla="*/ 12524 h 12524"/>
                      <a:gd name="connsiteX2" fmla="*/ 17145 w 17145"/>
                      <a:gd name="connsiteY2" fmla="*/ 142 h 12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5" h="12524">
                        <a:moveTo>
                          <a:pt x="17145" y="142"/>
                        </a:moveTo>
                        <a:cubicBezTo>
                          <a:pt x="17145" y="-811"/>
                          <a:pt x="9525" y="2999"/>
                          <a:pt x="0" y="12524"/>
                        </a:cubicBezTo>
                        <a:cubicBezTo>
                          <a:pt x="7620" y="3952"/>
                          <a:pt x="16192" y="1094"/>
                          <a:pt x="17145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6" name="Graphic 7">
                  <a:extLst>
                    <a:ext uri="{FF2B5EF4-FFF2-40B4-BE49-F238E27FC236}">
                      <a16:creationId xmlns:a16="http://schemas.microsoft.com/office/drawing/2014/main" id="{31E5FC43-0838-4D6A-A7B7-D48DADD2267A}"/>
                    </a:ext>
                  </a:extLst>
                </p:cNvPr>
                <p:cNvGrpSpPr/>
                <p:nvPr/>
              </p:nvGrpSpPr>
              <p:grpSpPr>
                <a:xfrm>
                  <a:off x="8393770" y="4516278"/>
                  <a:ext cx="21904" cy="13380"/>
                  <a:chOff x="8393770" y="4516278"/>
                  <a:chExt cx="21904" cy="13380"/>
                </a:xfrm>
              </p:grpSpPr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BF055AC1-5262-4AE9-8E77-840CAF3E2289}"/>
                      </a:ext>
                    </a:extLst>
                  </p:cNvPr>
                  <p:cNvSpPr/>
                  <p:nvPr/>
                </p:nvSpPr>
                <p:spPr>
                  <a:xfrm>
                    <a:off x="8393770" y="4516278"/>
                    <a:ext cx="21904" cy="13380"/>
                  </a:xfrm>
                  <a:custGeom>
                    <a:avLst/>
                    <a:gdLst>
                      <a:gd name="connsiteX0" fmla="*/ 21904 w 21904"/>
                      <a:gd name="connsiteY0" fmla="*/ 0 h 13380"/>
                      <a:gd name="connsiteX1" fmla="*/ 1902 w 21904"/>
                      <a:gd name="connsiteY1" fmla="*/ 13335 h 13380"/>
                      <a:gd name="connsiteX2" fmla="*/ 21904 w 21904"/>
                      <a:gd name="connsiteY2" fmla="*/ 0 h 1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04" h="13380">
                        <a:moveTo>
                          <a:pt x="21904" y="0"/>
                        </a:moveTo>
                        <a:cubicBezTo>
                          <a:pt x="11427" y="6667"/>
                          <a:pt x="9522" y="13335"/>
                          <a:pt x="1902" y="13335"/>
                        </a:cubicBezTo>
                        <a:cubicBezTo>
                          <a:pt x="-6671" y="14288"/>
                          <a:pt x="16189" y="0"/>
                          <a:pt x="2190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8D8A9391-3C6A-49A5-ADF1-541FD64B7329}"/>
                      </a:ext>
                    </a:extLst>
                  </p:cNvPr>
                  <p:cNvSpPr/>
                  <p:nvPr/>
                </p:nvSpPr>
                <p:spPr>
                  <a:xfrm>
                    <a:off x="8395570" y="4516278"/>
                    <a:ext cx="18199" cy="13334"/>
                  </a:xfrm>
                  <a:custGeom>
                    <a:avLst/>
                    <a:gdLst>
                      <a:gd name="connsiteX0" fmla="*/ 102 w 18199"/>
                      <a:gd name="connsiteY0" fmla="*/ 13335 h 13334"/>
                      <a:gd name="connsiteX1" fmla="*/ 18199 w 18199"/>
                      <a:gd name="connsiteY1" fmla="*/ 0 h 13334"/>
                      <a:gd name="connsiteX2" fmla="*/ 102 w 18199"/>
                      <a:gd name="connsiteY2" fmla="*/ 13335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99" h="13334">
                        <a:moveTo>
                          <a:pt x="102" y="13335"/>
                        </a:moveTo>
                        <a:cubicBezTo>
                          <a:pt x="-851" y="13335"/>
                          <a:pt x="4864" y="6667"/>
                          <a:pt x="18199" y="0"/>
                        </a:cubicBezTo>
                        <a:cubicBezTo>
                          <a:pt x="6769" y="5715"/>
                          <a:pt x="1054" y="13335"/>
                          <a:pt x="102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7" name="Graphic 7">
                  <a:extLst>
                    <a:ext uri="{FF2B5EF4-FFF2-40B4-BE49-F238E27FC236}">
                      <a16:creationId xmlns:a16="http://schemas.microsoft.com/office/drawing/2014/main" id="{8697F8CD-96F8-4CC6-AEEB-1FEC4398FEED}"/>
                    </a:ext>
                  </a:extLst>
                </p:cNvPr>
                <p:cNvGrpSpPr/>
                <p:nvPr/>
              </p:nvGrpSpPr>
              <p:grpSpPr>
                <a:xfrm>
                  <a:off x="8390202" y="4532385"/>
                  <a:ext cx="18804" cy="8658"/>
                  <a:chOff x="8390202" y="4532385"/>
                  <a:chExt cx="18804" cy="8658"/>
                </a:xfrm>
              </p:grpSpPr>
              <p:sp>
                <p:nvSpPr>
                  <p:cNvPr id="2873" name="Freeform: Shape 2872">
                    <a:extLst>
                      <a:ext uri="{FF2B5EF4-FFF2-40B4-BE49-F238E27FC236}">
                        <a16:creationId xmlns:a16="http://schemas.microsoft.com/office/drawing/2014/main" id="{2EFE504C-B9D6-4EE0-9028-0CF8EA7D8EE9}"/>
                      </a:ext>
                    </a:extLst>
                  </p:cNvPr>
                  <p:cNvSpPr/>
                  <p:nvPr/>
                </p:nvSpPr>
                <p:spPr>
                  <a:xfrm>
                    <a:off x="8390202" y="4532385"/>
                    <a:ext cx="18804" cy="8658"/>
                  </a:xfrm>
                  <a:custGeom>
                    <a:avLst/>
                    <a:gdLst>
                      <a:gd name="connsiteX0" fmla="*/ 18805 w 18804"/>
                      <a:gd name="connsiteY0" fmla="*/ 8659 h 8658"/>
                      <a:gd name="connsiteX1" fmla="*/ 707 w 18804"/>
                      <a:gd name="connsiteY1" fmla="*/ 1038 h 8658"/>
                      <a:gd name="connsiteX2" fmla="*/ 18805 w 18804"/>
                      <a:gd name="connsiteY2" fmla="*/ 8659 h 8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804" h="8658">
                        <a:moveTo>
                          <a:pt x="18805" y="8659"/>
                        </a:moveTo>
                        <a:cubicBezTo>
                          <a:pt x="14995" y="4848"/>
                          <a:pt x="5470" y="-2772"/>
                          <a:pt x="707" y="1038"/>
                        </a:cubicBezTo>
                        <a:cubicBezTo>
                          <a:pt x="-3103" y="4848"/>
                          <a:pt x="9280" y="3896"/>
                          <a:pt x="18805" y="86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4" name="Freeform: Shape 2873">
                    <a:extLst>
                      <a:ext uri="{FF2B5EF4-FFF2-40B4-BE49-F238E27FC236}">
                        <a16:creationId xmlns:a16="http://schemas.microsoft.com/office/drawing/2014/main" id="{1D21463D-1AA1-4981-B0A9-C339C08B4BBE}"/>
                      </a:ext>
                    </a:extLst>
                  </p:cNvPr>
                  <p:cNvSpPr/>
                  <p:nvPr/>
                </p:nvSpPr>
                <p:spPr>
                  <a:xfrm>
                    <a:off x="8390909" y="4534376"/>
                    <a:ext cx="17144" cy="6667"/>
                  </a:xfrm>
                  <a:custGeom>
                    <a:avLst/>
                    <a:gdLst>
                      <a:gd name="connsiteX0" fmla="*/ 0 w 17144"/>
                      <a:gd name="connsiteY0" fmla="*/ 0 h 6667"/>
                      <a:gd name="connsiteX1" fmla="*/ 17145 w 17144"/>
                      <a:gd name="connsiteY1" fmla="*/ 6668 h 6667"/>
                      <a:gd name="connsiteX2" fmla="*/ 0 w 17144"/>
                      <a:gd name="connsiteY2" fmla="*/ 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4" h="6667">
                        <a:moveTo>
                          <a:pt x="0" y="0"/>
                        </a:moveTo>
                        <a:cubicBezTo>
                          <a:pt x="0" y="0"/>
                          <a:pt x="7620" y="0"/>
                          <a:pt x="17145" y="6668"/>
                        </a:cubicBezTo>
                        <a:cubicBezTo>
                          <a:pt x="762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8" name="Graphic 7">
                  <a:extLst>
                    <a:ext uri="{FF2B5EF4-FFF2-40B4-BE49-F238E27FC236}">
                      <a16:creationId xmlns:a16="http://schemas.microsoft.com/office/drawing/2014/main" id="{533D2162-EE65-497F-8F61-947DFA8D8FCC}"/>
                    </a:ext>
                  </a:extLst>
                </p:cNvPr>
                <p:cNvGrpSpPr/>
                <p:nvPr/>
              </p:nvGrpSpPr>
              <p:grpSpPr>
                <a:xfrm>
                  <a:off x="8389845" y="4532116"/>
                  <a:ext cx="25828" cy="4455"/>
                  <a:chOff x="8389845" y="4532116"/>
                  <a:chExt cx="25828" cy="4455"/>
                </a:xfrm>
              </p:grpSpPr>
              <p:sp>
                <p:nvSpPr>
                  <p:cNvPr id="2871" name="Freeform: Shape 2870">
                    <a:extLst>
                      <a:ext uri="{FF2B5EF4-FFF2-40B4-BE49-F238E27FC236}">
                        <a16:creationId xmlns:a16="http://schemas.microsoft.com/office/drawing/2014/main" id="{84909F8B-9682-4F06-B428-325DD40AD609}"/>
                      </a:ext>
                    </a:extLst>
                  </p:cNvPr>
                  <p:cNvSpPr/>
                  <p:nvPr/>
                </p:nvSpPr>
                <p:spPr>
                  <a:xfrm>
                    <a:off x="8389845" y="4532116"/>
                    <a:ext cx="25828" cy="4455"/>
                  </a:xfrm>
                  <a:custGeom>
                    <a:avLst/>
                    <a:gdLst>
                      <a:gd name="connsiteX0" fmla="*/ 25829 w 25828"/>
                      <a:gd name="connsiteY0" fmla="*/ 4164 h 4455"/>
                      <a:gd name="connsiteX1" fmla="*/ 1064 w 25828"/>
                      <a:gd name="connsiteY1" fmla="*/ 2259 h 4455"/>
                      <a:gd name="connsiteX2" fmla="*/ 25829 w 25828"/>
                      <a:gd name="connsiteY2" fmla="*/ 4164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828" h="4455">
                        <a:moveTo>
                          <a:pt x="25829" y="4164"/>
                        </a:moveTo>
                        <a:cubicBezTo>
                          <a:pt x="13446" y="2259"/>
                          <a:pt x="8684" y="7022"/>
                          <a:pt x="1064" y="2259"/>
                        </a:cubicBezTo>
                        <a:cubicBezTo>
                          <a:pt x="-5604" y="-2503"/>
                          <a:pt x="21066" y="1307"/>
                          <a:pt x="25829" y="416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2" name="Freeform: Shape 2871">
                    <a:extLst>
                      <a:ext uri="{FF2B5EF4-FFF2-40B4-BE49-F238E27FC236}">
                        <a16:creationId xmlns:a16="http://schemas.microsoft.com/office/drawing/2014/main" id="{F69CABC5-FA89-4F9C-A3CA-F1B9E55ACDED}"/>
                      </a:ext>
                    </a:extLst>
                  </p:cNvPr>
                  <p:cNvSpPr/>
                  <p:nvPr/>
                </p:nvSpPr>
                <p:spPr>
                  <a:xfrm>
                    <a:off x="8391796" y="4533899"/>
                    <a:ext cx="22925" cy="2381"/>
                  </a:xfrm>
                  <a:custGeom>
                    <a:avLst/>
                    <a:gdLst>
                      <a:gd name="connsiteX0" fmla="*/ 65 w 22925"/>
                      <a:gd name="connsiteY0" fmla="*/ 476 h 2381"/>
                      <a:gd name="connsiteX1" fmla="*/ 22926 w 22925"/>
                      <a:gd name="connsiteY1" fmla="*/ 2381 h 2381"/>
                      <a:gd name="connsiteX2" fmla="*/ 65 w 22925"/>
                      <a:gd name="connsiteY2" fmla="*/ 476 h 2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25" h="2381">
                        <a:moveTo>
                          <a:pt x="65" y="476"/>
                        </a:moveTo>
                        <a:cubicBezTo>
                          <a:pt x="-887" y="476"/>
                          <a:pt x="8638" y="-1429"/>
                          <a:pt x="22926" y="2381"/>
                        </a:cubicBezTo>
                        <a:cubicBezTo>
                          <a:pt x="9590" y="-1429"/>
                          <a:pt x="1018" y="476"/>
                          <a:pt x="65" y="47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9" name="Graphic 7">
                  <a:extLst>
                    <a:ext uri="{FF2B5EF4-FFF2-40B4-BE49-F238E27FC236}">
                      <a16:creationId xmlns:a16="http://schemas.microsoft.com/office/drawing/2014/main" id="{5C07EC91-EE56-4288-BE88-F63A033F1173}"/>
                    </a:ext>
                  </a:extLst>
                </p:cNvPr>
                <p:cNvGrpSpPr/>
                <p:nvPr/>
              </p:nvGrpSpPr>
              <p:grpSpPr>
                <a:xfrm>
                  <a:off x="8391544" y="4506753"/>
                  <a:ext cx="5149" cy="23466"/>
                  <a:chOff x="8391544" y="4506753"/>
                  <a:chExt cx="5149" cy="23466"/>
                </a:xfrm>
              </p:grpSpPr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007FDD47-FBFF-4ABC-97F5-1F715FEF690C}"/>
                      </a:ext>
                    </a:extLst>
                  </p:cNvPr>
                  <p:cNvSpPr/>
                  <p:nvPr/>
                </p:nvSpPr>
                <p:spPr>
                  <a:xfrm>
                    <a:off x="8391544" y="4506753"/>
                    <a:ext cx="5149" cy="23466"/>
                  </a:xfrm>
                  <a:custGeom>
                    <a:avLst/>
                    <a:gdLst>
                      <a:gd name="connsiteX0" fmla="*/ 5080 w 5149"/>
                      <a:gd name="connsiteY0" fmla="*/ 0 h 23466"/>
                      <a:gd name="connsiteX1" fmla="*/ 2222 w 5149"/>
                      <a:gd name="connsiteY1" fmla="*/ 22860 h 23466"/>
                      <a:gd name="connsiteX2" fmla="*/ 5080 w 5149"/>
                      <a:gd name="connsiteY2" fmla="*/ 0 h 23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9" h="23466">
                        <a:moveTo>
                          <a:pt x="5080" y="0"/>
                        </a:moveTo>
                        <a:cubicBezTo>
                          <a:pt x="3175" y="11430"/>
                          <a:pt x="7938" y="18097"/>
                          <a:pt x="2222" y="22860"/>
                        </a:cubicBezTo>
                        <a:cubicBezTo>
                          <a:pt x="-2540" y="27622"/>
                          <a:pt x="1270" y="2857"/>
                          <a:pt x="508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0" name="Freeform: Shape 2869">
                    <a:extLst>
                      <a:ext uri="{FF2B5EF4-FFF2-40B4-BE49-F238E27FC236}">
                        <a16:creationId xmlns:a16="http://schemas.microsoft.com/office/drawing/2014/main" id="{3DEE6705-4D31-47C5-A7DB-597588FA65EF}"/>
                      </a:ext>
                    </a:extLst>
                  </p:cNvPr>
                  <p:cNvSpPr/>
                  <p:nvPr/>
                </p:nvSpPr>
                <p:spPr>
                  <a:xfrm>
                    <a:off x="8392915" y="4508658"/>
                    <a:ext cx="2757" cy="20955"/>
                  </a:xfrm>
                  <a:custGeom>
                    <a:avLst/>
                    <a:gdLst>
                      <a:gd name="connsiteX0" fmla="*/ 852 w 2757"/>
                      <a:gd name="connsiteY0" fmla="*/ 20955 h 20955"/>
                      <a:gd name="connsiteX1" fmla="*/ 2757 w 2757"/>
                      <a:gd name="connsiteY1" fmla="*/ 0 h 20955"/>
                      <a:gd name="connsiteX2" fmla="*/ 852 w 2757"/>
                      <a:gd name="connsiteY2" fmla="*/ 2095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7" h="20955">
                        <a:moveTo>
                          <a:pt x="852" y="20955"/>
                        </a:moveTo>
                        <a:cubicBezTo>
                          <a:pt x="-101" y="20955"/>
                          <a:pt x="-1053" y="11430"/>
                          <a:pt x="2757" y="0"/>
                        </a:cubicBezTo>
                        <a:cubicBezTo>
                          <a:pt x="-1053" y="9525"/>
                          <a:pt x="1804" y="20003"/>
                          <a:pt x="852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0" name="Graphic 7">
                  <a:extLst>
                    <a:ext uri="{FF2B5EF4-FFF2-40B4-BE49-F238E27FC236}">
                      <a16:creationId xmlns:a16="http://schemas.microsoft.com/office/drawing/2014/main" id="{CE8DDE51-F857-4E27-B6A7-D1C36B89BCCA}"/>
                    </a:ext>
                  </a:extLst>
                </p:cNvPr>
                <p:cNvGrpSpPr/>
                <p:nvPr/>
              </p:nvGrpSpPr>
              <p:grpSpPr>
                <a:xfrm>
                  <a:off x="8373764" y="4504848"/>
                  <a:ext cx="20918" cy="28707"/>
                  <a:chOff x="8373764" y="4504848"/>
                  <a:chExt cx="20918" cy="28707"/>
                </a:xfrm>
              </p:grpSpPr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3F77F580-BDD9-40AB-9629-C093A50C6493}"/>
                      </a:ext>
                    </a:extLst>
                  </p:cNvPr>
                  <p:cNvSpPr/>
                  <p:nvPr/>
                </p:nvSpPr>
                <p:spPr>
                  <a:xfrm>
                    <a:off x="8374716" y="4504848"/>
                    <a:ext cx="19966" cy="28707"/>
                  </a:xfrm>
                  <a:custGeom>
                    <a:avLst/>
                    <a:gdLst>
                      <a:gd name="connsiteX0" fmla="*/ 0 w 19966"/>
                      <a:gd name="connsiteY0" fmla="*/ 0 h 28707"/>
                      <a:gd name="connsiteX1" fmla="*/ 18098 w 19966"/>
                      <a:gd name="connsiteY1" fmla="*/ 28575 h 28707"/>
                      <a:gd name="connsiteX2" fmla="*/ 0 w 19966"/>
                      <a:gd name="connsiteY2" fmla="*/ 0 h 2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966" h="28707">
                        <a:moveTo>
                          <a:pt x="0" y="0"/>
                        </a:moveTo>
                        <a:cubicBezTo>
                          <a:pt x="9525" y="11430"/>
                          <a:pt x="12383" y="30480"/>
                          <a:pt x="18098" y="28575"/>
                        </a:cubicBezTo>
                        <a:cubicBezTo>
                          <a:pt x="24765" y="22860"/>
                          <a:pt x="12383" y="571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8" name="Freeform: Shape 2867">
                    <a:extLst>
                      <a:ext uri="{FF2B5EF4-FFF2-40B4-BE49-F238E27FC236}">
                        <a16:creationId xmlns:a16="http://schemas.microsoft.com/office/drawing/2014/main" id="{95D05CC6-C8AC-4B21-9607-AA247B7B0AFC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04848"/>
                    <a:ext cx="18177" cy="27622"/>
                  </a:xfrm>
                  <a:custGeom>
                    <a:avLst/>
                    <a:gdLst>
                      <a:gd name="connsiteX0" fmla="*/ 18097 w 18177"/>
                      <a:gd name="connsiteY0" fmla="*/ 27622 h 27622"/>
                      <a:gd name="connsiteX1" fmla="*/ 0 w 18177"/>
                      <a:gd name="connsiteY1" fmla="*/ 0 h 27622"/>
                      <a:gd name="connsiteX2" fmla="*/ 18097 w 18177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77" h="27622">
                        <a:moveTo>
                          <a:pt x="18097" y="27622"/>
                        </a:moveTo>
                        <a:cubicBezTo>
                          <a:pt x="19050" y="27622"/>
                          <a:pt x="11430" y="4763"/>
                          <a:pt x="0" y="0"/>
                        </a:cubicBezTo>
                        <a:cubicBezTo>
                          <a:pt x="12383" y="6668"/>
                          <a:pt x="17145" y="27622"/>
                          <a:pt x="18097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1" name="Graphic 7">
                  <a:extLst>
                    <a:ext uri="{FF2B5EF4-FFF2-40B4-BE49-F238E27FC236}">
                      <a16:creationId xmlns:a16="http://schemas.microsoft.com/office/drawing/2014/main" id="{DB44886C-1009-4F73-9798-4B258D36B24B}"/>
                    </a:ext>
                  </a:extLst>
                </p:cNvPr>
                <p:cNvGrpSpPr/>
                <p:nvPr/>
              </p:nvGrpSpPr>
              <p:grpSpPr>
                <a:xfrm>
                  <a:off x="8392643" y="4523855"/>
                  <a:ext cx="28746" cy="11058"/>
                  <a:chOff x="8392643" y="4523855"/>
                  <a:chExt cx="28746" cy="11058"/>
                </a:xfrm>
              </p:grpSpPr>
              <p:sp>
                <p:nvSpPr>
                  <p:cNvPr id="2865" name="Freeform: Shape 2864">
                    <a:extLst>
                      <a:ext uri="{FF2B5EF4-FFF2-40B4-BE49-F238E27FC236}">
                        <a16:creationId xmlns:a16="http://schemas.microsoft.com/office/drawing/2014/main" id="{69F6D7CE-2886-4ABD-A30B-A7D2A84CFE9B}"/>
                      </a:ext>
                    </a:extLst>
                  </p:cNvPr>
                  <p:cNvSpPr/>
                  <p:nvPr/>
                </p:nvSpPr>
                <p:spPr>
                  <a:xfrm>
                    <a:off x="8392643" y="4523855"/>
                    <a:ext cx="28746" cy="11058"/>
                  </a:xfrm>
                  <a:custGeom>
                    <a:avLst/>
                    <a:gdLst>
                      <a:gd name="connsiteX0" fmla="*/ 28746 w 28746"/>
                      <a:gd name="connsiteY0" fmla="*/ 996 h 11058"/>
                      <a:gd name="connsiteX1" fmla="*/ 171 w 28746"/>
                      <a:gd name="connsiteY1" fmla="*/ 8615 h 11058"/>
                      <a:gd name="connsiteX2" fmla="*/ 28746 w 28746"/>
                      <a:gd name="connsiteY2" fmla="*/ 996 h 11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46" h="11058">
                        <a:moveTo>
                          <a:pt x="28746" y="996"/>
                        </a:moveTo>
                        <a:cubicBezTo>
                          <a:pt x="21126" y="-910"/>
                          <a:pt x="2076" y="-910"/>
                          <a:pt x="171" y="8615"/>
                        </a:cubicBezTo>
                        <a:cubicBezTo>
                          <a:pt x="-1734" y="16236"/>
                          <a:pt x="12554" y="3853"/>
                          <a:pt x="28746" y="9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5DC9FDA0-C4FB-4BCC-8DEF-47AC91D1E848}"/>
                      </a:ext>
                    </a:extLst>
                  </p:cNvPr>
                  <p:cNvSpPr/>
                  <p:nvPr/>
                </p:nvSpPr>
                <p:spPr>
                  <a:xfrm>
                    <a:off x="8392814" y="4524851"/>
                    <a:ext cx="27622" cy="7693"/>
                  </a:xfrm>
                  <a:custGeom>
                    <a:avLst/>
                    <a:gdLst>
                      <a:gd name="connsiteX0" fmla="*/ 0 w 27622"/>
                      <a:gd name="connsiteY0" fmla="*/ 7620 h 7693"/>
                      <a:gd name="connsiteX1" fmla="*/ 27622 w 27622"/>
                      <a:gd name="connsiteY1" fmla="*/ 0 h 7693"/>
                      <a:gd name="connsiteX2" fmla="*/ 0 w 27622"/>
                      <a:gd name="connsiteY2" fmla="*/ 7620 h 7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622" h="7693">
                        <a:moveTo>
                          <a:pt x="0" y="7620"/>
                        </a:moveTo>
                        <a:cubicBezTo>
                          <a:pt x="0" y="8572"/>
                          <a:pt x="9525" y="0"/>
                          <a:pt x="27622" y="0"/>
                        </a:cubicBezTo>
                        <a:cubicBezTo>
                          <a:pt x="9525" y="0"/>
                          <a:pt x="0" y="6668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2" name="Graphic 7">
                  <a:extLst>
                    <a:ext uri="{FF2B5EF4-FFF2-40B4-BE49-F238E27FC236}">
                      <a16:creationId xmlns:a16="http://schemas.microsoft.com/office/drawing/2014/main" id="{5F38EC1E-0782-4E4D-AB27-567123890363}"/>
                    </a:ext>
                  </a:extLst>
                </p:cNvPr>
                <p:cNvGrpSpPr/>
                <p:nvPr/>
              </p:nvGrpSpPr>
              <p:grpSpPr>
                <a:xfrm>
                  <a:off x="8363286" y="4523324"/>
                  <a:ext cx="29479" cy="11701"/>
                  <a:chOff x="8363286" y="4523324"/>
                  <a:chExt cx="29479" cy="11701"/>
                </a:xfrm>
              </p:grpSpPr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688543CA-6C78-4B7B-B435-609E37F56C09}"/>
                      </a:ext>
                    </a:extLst>
                  </p:cNvPr>
                  <p:cNvSpPr/>
                  <p:nvPr/>
                </p:nvSpPr>
                <p:spPr>
                  <a:xfrm>
                    <a:off x="8363286" y="4523324"/>
                    <a:ext cx="29479" cy="11701"/>
                  </a:xfrm>
                  <a:custGeom>
                    <a:avLst/>
                    <a:gdLst>
                      <a:gd name="connsiteX0" fmla="*/ 0 w 29479"/>
                      <a:gd name="connsiteY0" fmla="*/ 574 h 11701"/>
                      <a:gd name="connsiteX1" fmla="*/ 27623 w 29479"/>
                      <a:gd name="connsiteY1" fmla="*/ 8195 h 11701"/>
                      <a:gd name="connsiteX2" fmla="*/ 0 w 29479"/>
                      <a:gd name="connsiteY2" fmla="*/ 574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79" h="11701">
                        <a:moveTo>
                          <a:pt x="0" y="574"/>
                        </a:moveTo>
                        <a:cubicBezTo>
                          <a:pt x="5715" y="-378"/>
                          <a:pt x="21908" y="-1330"/>
                          <a:pt x="27623" y="8195"/>
                        </a:cubicBezTo>
                        <a:cubicBezTo>
                          <a:pt x="35242" y="17720"/>
                          <a:pt x="18098" y="5337"/>
                          <a:pt x="0" y="5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C7AD93EB-DA12-47CB-89A9-DFE6B87D23FD}"/>
                      </a:ext>
                    </a:extLst>
                  </p:cNvPr>
                  <p:cNvSpPr/>
                  <p:nvPr/>
                </p:nvSpPr>
                <p:spPr>
                  <a:xfrm>
                    <a:off x="8365191" y="4523898"/>
                    <a:ext cx="26757" cy="8664"/>
                  </a:xfrm>
                  <a:custGeom>
                    <a:avLst/>
                    <a:gdLst>
                      <a:gd name="connsiteX0" fmla="*/ 26670 w 26757"/>
                      <a:gd name="connsiteY0" fmla="*/ 8572 h 8664"/>
                      <a:gd name="connsiteX1" fmla="*/ 0 w 26757"/>
                      <a:gd name="connsiteY1" fmla="*/ 0 h 8664"/>
                      <a:gd name="connsiteX2" fmla="*/ 26670 w 26757"/>
                      <a:gd name="connsiteY2" fmla="*/ 8572 h 8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57" h="8664">
                        <a:moveTo>
                          <a:pt x="26670" y="8572"/>
                        </a:moveTo>
                        <a:cubicBezTo>
                          <a:pt x="27623" y="9525"/>
                          <a:pt x="20955" y="2858"/>
                          <a:pt x="0" y="0"/>
                        </a:cubicBezTo>
                        <a:cubicBezTo>
                          <a:pt x="19050" y="1905"/>
                          <a:pt x="25718" y="7620"/>
                          <a:pt x="26670" y="85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1" name="Graphic 7">
                <a:extLst>
                  <a:ext uri="{FF2B5EF4-FFF2-40B4-BE49-F238E27FC236}">
                    <a16:creationId xmlns:a16="http://schemas.microsoft.com/office/drawing/2014/main" id="{5A438C5A-6839-4DD3-8889-9BA322E99F63}"/>
                  </a:ext>
                </a:extLst>
              </p:cNvPr>
              <p:cNvGrpSpPr/>
              <p:nvPr/>
            </p:nvGrpSpPr>
            <p:grpSpPr>
              <a:xfrm>
                <a:off x="8396624" y="4393406"/>
                <a:ext cx="285750" cy="246697"/>
                <a:chOff x="8396624" y="4393406"/>
                <a:chExt cx="285750" cy="246697"/>
              </a:xfrm>
            </p:grpSpPr>
            <p:grpSp>
              <p:nvGrpSpPr>
                <p:cNvPr id="2817" name="Graphic 7">
                  <a:extLst>
                    <a:ext uri="{FF2B5EF4-FFF2-40B4-BE49-F238E27FC236}">
                      <a16:creationId xmlns:a16="http://schemas.microsoft.com/office/drawing/2014/main" id="{B9F1C20B-4B0F-4324-9131-A5D540ABBEE6}"/>
                    </a:ext>
                  </a:extLst>
                </p:cNvPr>
                <p:cNvGrpSpPr/>
                <p:nvPr/>
              </p:nvGrpSpPr>
              <p:grpSpPr>
                <a:xfrm>
                  <a:off x="8488673" y="4419930"/>
                  <a:ext cx="72733" cy="27775"/>
                  <a:chOff x="8488673" y="4419930"/>
                  <a:chExt cx="72733" cy="27775"/>
                </a:xfrm>
              </p:grpSpPr>
              <p:sp>
                <p:nvSpPr>
                  <p:cNvPr id="2848" name="Freeform: Shape 2847">
                    <a:extLst>
                      <a:ext uri="{FF2B5EF4-FFF2-40B4-BE49-F238E27FC236}">
                        <a16:creationId xmlns:a16="http://schemas.microsoft.com/office/drawing/2014/main" id="{D43FB8F2-6220-4452-B495-EA56A7F898B9}"/>
                      </a:ext>
                    </a:extLst>
                  </p:cNvPr>
                  <p:cNvSpPr/>
                  <p:nvPr/>
                </p:nvSpPr>
                <p:spPr>
                  <a:xfrm>
                    <a:off x="8488673" y="4419930"/>
                    <a:ext cx="72733" cy="27775"/>
                  </a:xfrm>
                  <a:custGeom>
                    <a:avLst/>
                    <a:gdLst>
                      <a:gd name="connsiteX0" fmla="*/ 72734 w 72733"/>
                      <a:gd name="connsiteY0" fmla="*/ 26815 h 27775"/>
                      <a:gd name="connsiteX1" fmla="*/ 2249 w 72733"/>
                      <a:gd name="connsiteY1" fmla="*/ 13480 h 27775"/>
                      <a:gd name="connsiteX2" fmla="*/ 72734 w 72733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3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4" y="-15095"/>
                          <a:pt x="62256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5B496554-108C-4F0E-B1FF-A18D70467D84}"/>
                      </a:ext>
                    </a:extLst>
                  </p:cNvPr>
                  <p:cNvSpPr/>
                  <p:nvPr/>
                </p:nvSpPr>
                <p:spPr>
                  <a:xfrm>
                    <a:off x="8493689" y="4429002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8" name="Graphic 7">
                  <a:extLst>
                    <a:ext uri="{FF2B5EF4-FFF2-40B4-BE49-F238E27FC236}">
                      <a16:creationId xmlns:a16="http://schemas.microsoft.com/office/drawing/2014/main" id="{DFEF0743-EEA3-472C-9970-9926187649D9}"/>
                    </a:ext>
                  </a:extLst>
                </p:cNvPr>
                <p:cNvGrpSpPr/>
                <p:nvPr/>
              </p:nvGrpSpPr>
              <p:grpSpPr>
                <a:xfrm>
                  <a:off x="8461419" y="4393406"/>
                  <a:ext cx="39701" cy="38231"/>
                  <a:chOff x="8461419" y="4393406"/>
                  <a:chExt cx="39701" cy="38231"/>
                </a:xfrm>
              </p:grpSpPr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EC6B31B3-212B-4671-9062-96C40B13C290}"/>
                      </a:ext>
                    </a:extLst>
                  </p:cNvPr>
                  <p:cNvSpPr/>
                  <p:nvPr/>
                </p:nvSpPr>
                <p:spPr>
                  <a:xfrm>
                    <a:off x="8461419" y="4393406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4290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4C638AC8-A7F2-4784-AFAD-526D55861F1B}"/>
                      </a:ext>
                    </a:extLst>
                  </p:cNvPr>
                  <p:cNvSpPr/>
                  <p:nvPr/>
                </p:nvSpPr>
                <p:spPr>
                  <a:xfrm>
                    <a:off x="8474924" y="4393406"/>
                    <a:ext cx="23617" cy="36194"/>
                  </a:xfrm>
                  <a:custGeom>
                    <a:avLst/>
                    <a:gdLst>
                      <a:gd name="connsiteX0" fmla="*/ 2662 w 23617"/>
                      <a:gd name="connsiteY0" fmla="*/ 36195 h 36194"/>
                      <a:gd name="connsiteX1" fmla="*/ 23617 w 23617"/>
                      <a:gd name="connsiteY1" fmla="*/ 0 h 36194"/>
                      <a:gd name="connsiteX2" fmla="*/ 2662 w 23617"/>
                      <a:gd name="connsiteY2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4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6472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9" name="Graphic 7">
                  <a:extLst>
                    <a:ext uri="{FF2B5EF4-FFF2-40B4-BE49-F238E27FC236}">
                      <a16:creationId xmlns:a16="http://schemas.microsoft.com/office/drawing/2014/main" id="{14DD438A-463B-4F6F-A0EC-A195652424EE}"/>
                    </a:ext>
                  </a:extLst>
                </p:cNvPr>
                <p:cNvGrpSpPr/>
                <p:nvPr/>
              </p:nvGrpSpPr>
              <p:grpSpPr>
                <a:xfrm>
                  <a:off x="8396624" y="4422699"/>
                  <a:ext cx="69430" cy="34803"/>
                  <a:chOff x="8396624" y="4422699"/>
                  <a:chExt cx="69430" cy="34803"/>
                </a:xfrm>
              </p:grpSpPr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93E39302-6483-49B7-94AE-DC091DA24EEE}"/>
                      </a:ext>
                    </a:extLst>
                  </p:cNvPr>
                  <p:cNvSpPr/>
                  <p:nvPr/>
                </p:nvSpPr>
                <p:spPr>
                  <a:xfrm>
                    <a:off x="8396624" y="4422699"/>
                    <a:ext cx="69430" cy="34803"/>
                  </a:xfrm>
                  <a:custGeom>
                    <a:avLst/>
                    <a:gdLst>
                      <a:gd name="connsiteX0" fmla="*/ 0 w 69430"/>
                      <a:gd name="connsiteY0" fmla="*/ 5949 h 34803"/>
                      <a:gd name="connsiteX1" fmla="*/ 66675 w 69430"/>
                      <a:gd name="connsiteY1" fmla="*/ 23094 h 34803"/>
                      <a:gd name="connsiteX2" fmla="*/ 0 w 69430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803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5" name="Freeform: Shape 2844">
                    <a:extLst>
                      <a:ext uri="{FF2B5EF4-FFF2-40B4-BE49-F238E27FC236}">
                        <a16:creationId xmlns:a16="http://schemas.microsoft.com/office/drawing/2014/main" id="{08EC08CB-5930-45EC-9BAE-592B251D9527}"/>
                      </a:ext>
                    </a:extLst>
                  </p:cNvPr>
                  <p:cNvSpPr/>
                  <p:nvPr/>
                </p:nvSpPr>
                <p:spPr>
                  <a:xfrm>
                    <a:off x="8399482" y="4428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3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820" name="Freeform: Shape 2819">
                  <a:extLst>
                    <a:ext uri="{FF2B5EF4-FFF2-40B4-BE49-F238E27FC236}">
                      <a16:creationId xmlns:a16="http://schemas.microsoft.com/office/drawing/2014/main" id="{CE5144B4-9845-4407-BD75-A3DFE2F8CADF}"/>
                    </a:ext>
                  </a:extLst>
                </p:cNvPr>
                <p:cNvSpPr/>
                <p:nvPr/>
              </p:nvSpPr>
              <p:spPr>
                <a:xfrm>
                  <a:off x="8479491" y="4555331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7 h 84772"/>
                    <a:gd name="connsiteX9" fmla="*/ 172403 w 202882"/>
                    <a:gd name="connsiteY9" fmla="*/ 20002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2 h 84772"/>
                    <a:gd name="connsiteX17" fmla="*/ 0 w 202882"/>
                    <a:gd name="connsiteY17" fmla="*/ 39052 h 84772"/>
                    <a:gd name="connsiteX18" fmla="*/ 0 w 202882"/>
                    <a:gd name="connsiteY18" fmla="*/ 41910 h 84772"/>
                    <a:gd name="connsiteX19" fmla="*/ 0 w 202882"/>
                    <a:gd name="connsiteY19" fmla="*/ 44767 h 84772"/>
                    <a:gd name="connsiteX20" fmla="*/ 103823 w 202882"/>
                    <a:gd name="connsiteY20" fmla="*/ 44767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7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7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2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7"/>
                        <a:pt x="185738" y="6667"/>
                      </a:cubicBezTo>
                      <a:cubicBezTo>
                        <a:pt x="182880" y="12382"/>
                        <a:pt x="178118" y="16192"/>
                        <a:pt x="172403" y="20002"/>
                      </a:cubicBezTo>
                      <a:cubicBezTo>
                        <a:pt x="175260" y="12382"/>
                        <a:pt x="171450" y="3810"/>
                        <a:pt x="166688" y="0"/>
                      </a:cubicBezTo>
                      <a:cubicBezTo>
                        <a:pt x="163830" y="6667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7"/>
                        <a:pt x="111443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7"/>
                        <a:pt x="91440" y="23813"/>
                      </a:cubicBezTo>
                      <a:cubicBezTo>
                        <a:pt x="100965" y="25717"/>
                        <a:pt x="109538" y="29527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2"/>
                      </a:cubicBezTo>
                      <a:lnTo>
                        <a:pt x="0" y="39052"/>
                      </a:lnTo>
                      <a:cubicBezTo>
                        <a:pt x="0" y="39052"/>
                        <a:pt x="0" y="40957"/>
                        <a:pt x="0" y="41910"/>
                      </a:cubicBezTo>
                      <a:cubicBezTo>
                        <a:pt x="0" y="43815"/>
                        <a:pt x="0" y="44767"/>
                        <a:pt x="0" y="44767"/>
                      </a:cubicBezTo>
                      <a:lnTo>
                        <a:pt x="103823" y="44767"/>
                      </a:lnTo>
                      <a:cubicBezTo>
                        <a:pt x="104775" y="44767"/>
                        <a:pt x="105728" y="44767"/>
                        <a:pt x="106680" y="45720"/>
                      </a:cubicBezTo>
                      <a:cubicBezTo>
                        <a:pt x="108585" y="47625"/>
                        <a:pt x="112395" y="48577"/>
                        <a:pt x="117158" y="49530"/>
                      </a:cubicBezTo>
                      <a:cubicBezTo>
                        <a:pt x="113348" y="53340"/>
                        <a:pt x="109538" y="58102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2"/>
                        <a:pt x="100965" y="79057"/>
                      </a:cubicBezTo>
                      <a:cubicBezTo>
                        <a:pt x="115253" y="79057"/>
                        <a:pt x="137160" y="76200"/>
                        <a:pt x="149543" y="68580"/>
                      </a:cubicBezTo>
                      <a:cubicBezTo>
                        <a:pt x="150495" y="73342"/>
                        <a:pt x="151448" y="78105"/>
                        <a:pt x="148590" y="84772"/>
                      </a:cubicBezTo>
                      <a:cubicBezTo>
                        <a:pt x="156210" y="82867"/>
                        <a:pt x="164783" y="75247"/>
                        <a:pt x="169545" y="67627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2"/>
                      </a:cubicBezTo>
                      <a:cubicBezTo>
                        <a:pt x="192405" y="53340"/>
                        <a:pt x="197168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21" name="Freeform: Shape 2820">
                  <a:extLst>
                    <a:ext uri="{FF2B5EF4-FFF2-40B4-BE49-F238E27FC236}">
                      <a16:creationId xmlns:a16="http://schemas.microsoft.com/office/drawing/2014/main" id="{A3ABF40F-12DB-4287-A375-00252D8E46B1}"/>
                    </a:ext>
                  </a:extLst>
                </p:cNvPr>
                <p:cNvSpPr/>
                <p:nvPr/>
              </p:nvSpPr>
              <p:spPr>
                <a:xfrm>
                  <a:off x="8474729" y="4481035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3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22" name="Freeform: Shape 2821">
                  <a:extLst>
                    <a:ext uri="{FF2B5EF4-FFF2-40B4-BE49-F238E27FC236}">
                      <a16:creationId xmlns:a16="http://schemas.microsoft.com/office/drawing/2014/main" id="{79554C02-B1B3-4FA8-8200-FD862053EC7B}"/>
                    </a:ext>
                  </a:extLst>
                </p:cNvPr>
                <p:cNvSpPr/>
                <p:nvPr/>
              </p:nvSpPr>
              <p:spPr>
                <a:xfrm>
                  <a:off x="8462347" y="443055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3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23" name="Graphic 7">
                  <a:extLst>
                    <a:ext uri="{FF2B5EF4-FFF2-40B4-BE49-F238E27FC236}">
                      <a16:creationId xmlns:a16="http://schemas.microsoft.com/office/drawing/2014/main" id="{83829853-F467-40A7-8D1C-2B868D2C331B}"/>
                    </a:ext>
                  </a:extLst>
                </p:cNvPr>
                <p:cNvGrpSpPr/>
                <p:nvPr/>
              </p:nvGrpSpPr>
              <p:grpSpPr>
                <a:xfrm>
                  <a:off x="8462781" y="4454742"/>
                  <a:ext cx="29548" cy="52964"/>
                  <a:chOff x="8462781" y="4454742"/>
                  <a:chExt cx="29548" cy="52964"/>
                </a:xfrm>
              </p:grpSpPr>
              <p:sp>
                <p:nvSpPr>
                  <p:cNvPr id="2842" name="Freeform: Shape 2841">
                    <a:extLst>
                      <a:ext uri="{FF2B5EF4-FFF2-40B4-BE49-F238E27FC236}">
                        <a16:creationId xmlns:a16="http://schemas.microsoft.com/office/drawing/2014/main" id="{C7DF6F7F-43FD-40B5-88CB-297C84F57854}"/>
                      </a:ext>
                    </a:extLst>
                  </p:cNvPr>
                  <p:cNvSpPr/>
                  <p:nvPr/>
                </p:nvSpPr>
                <p:spPr>
                  <a:xfrm>
                    <a:off x="8462781" y="4454742"/>
                    <a:ext cx="29548" cy="52964"/>
                  </a:xfrm>
                  <a:custGeom>
                    <a:avLst/>
                    <a:gdLst>
                      <a:gd name="connsiteX0" fmla="*/ 13853 w 29548"/>
                      <a:gd name="connsiteY0" fmla="*/ 52964 h 52964"/>
                      <a:gd name="connsiteX1" fmla="*/ 13853 w 29548"/>
                      <a:gd name="connsiteY1" fmla="*/ 2481 h 52964"/>
                      <a:gd name="connsiteX2" fmla="*/ 13853 w 29548"/>
                      <a:gd name="connsiteY2" fmla="*/ 52964 h 52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4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8EDD599F-890A-4F4E-98E0-E3F06A760786}"/>
                      </a:ext>
                    </a:extLst>
                  </p:cNvPr>
                  <p:cNvSpPr/>
                  <p:nvPr/>
                </p:nvSpPr>
                <p:spPr>
                  <a:xfrm>
                    <a:off x="8473999" y="4458128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50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000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4" name="Graphic 7">
                  <a:extLst>
                    <a:ext uri="{FF2B5EF4-FFF2-40B4-BE49-F238E27FC236}">
                      <a16:creationId xmlns:a16="http://schemas.microsoft.com/office/drawing/2014/main" id="{56EFA9C2-BB9D-4AB3-9A66-ADF5D25D4581}"/>
                    </a:ext>
                  </a:extLst>
                </p:cNvPr>
                <p:cNvGrpSpPr/>
                <p:nvPr/>
              </p:nvGrpSpPr>
              <p:grpSpPr>
                <a:xfrm>
                  <a:off x="8441977" y="4451508"/>
                  <a:ext cx="43820" cy="52387"/>
                  <a:chOff x="8441977" y="4451508"/>
                  <a:chExt cx="43820" cy="52387"/>
                </a:xfrm>
              </p:grpSpPr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C686F367-5EB1-4019-B937-172694B939FE}"/>
                      </a:ext>
                    </a:extLst>
                  </p:cNvPr>
                  <p:cNvSpPr/>
                  <p:nvPr/>
                </p:nvSpPr>
                <p:spPr>
                  <a:xfrm>
                    <a:off x="8441977" y="4451508"/>
                    <a:ext cx="43820" cy="52387"/>
                  </a:xfrm>
                  <a:custGeom>
                    <a:avLst/>
                    <a:gdLst>
                      <a:gd name="connsiteX0" fmla="*/ 3225 w 43820"/>
                      <a:gd name="connsiteY0" fmla="*/ 52388 h 52387"/>
                      <a:gd name="connsiteX1" fmla="*/ 30847 w 43820"/>
                      <a:gd name="connsiteY1" fmla="*/ 0 h 52387"/>
                      <a:gd name="connsiteX2" fmla="*/ 3225 w 43820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0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7512" y="18098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B724D03C-8BBC-411A-AC89-457D99B2896F}"/>
                      </a:ext>
                    </a:extLst>
                  </p:cNvPr>
                  <p:cNvSpPr/>
                  <p:nvPr/>
                </p:nvSpPr>
                <p:spPr>
                  <a:xfrm>
                    <a:off x="8445202" y="4453413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5" name="Graphic 7">
                  <a:extLst>
                    <a:ext uri="{FF2B5EF4-FFF2-40B4-BE49-F238E27FC236}">
                      <a16:creationId xmlns:a16="http://schemas.microsoft.com/office/drawing/2014/main" id="{C1839280-146B-48B8-A25E-87E123CA6E53}"/>
                    </a:ext>
                  </a:extLst>
                </p:cNvPr>
                <p:cNvGrpSpPr/>
                <p:nvPr/>
              </p:nvGrpSpPr>
              <p:grpSpPr>
                <a:xfrm>
                  <a:off x="8472797" y="4442526"/>
                  <a:ext cx="46755" cy="53749"/>
                  <a:chOff x="8472797" y="4442526"/>
                  <a:chExt cx="46755" cy="53749"/>
                </a:xfrm>
              </p:grpSpPr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2082612B-577B-4DF3-8279-3A257405B7E9}"/>
                      </a:ext>
                    </a:extLst>
                  </p:cNvPr>
                  <p:cNvSpPr/>
                  <p:nvPr/>
                </p:nvSpPr>
                <p:spPr>
                  <a:xfrm>
                    <a:off x="8472797" y="4442526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9" name="Freeform: Shape 2838">
                    <a:extLst>
                      <a:ext uri="{FF2B5EF4-FFF2-40B4-BE49-F238E27FC236}">
                        <a16:creationId xmlns:a16="http://schemas.microsoft.com/office/drawing/2014/main" id="{4BBDC628-8A65-4FEA-A6F3-9C117E0A9C31}"/>
                      </a:ext>
                    </a:extLst>
                  </p:cNvPr>
                  <p:cNvSpPr/>
                  <p:nvPr/>
                </p:nvSpPr>
                <p:spPr>
                  <a:xfrm>
                    <a:off x="8474729" y="445187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6" name="Graphic 7">
                  <a:extLst>
                    <a:ext uri="{FF2B5EF4-FFF2-40B4-BE49-F238E27FC236}">
                      <a16:creationId xmlns:a16="http://schemas.microsoft.com/office/drawing/2014/main" id="{EB7BB626-C107-45EF-9049-107E4EBB2362}"/>
                    </a:ext>
                  </a:extLst>
                </p:cNvPr>
                <p:cNvGrpSpPr/>
                <p:nvPr/>
              </p:nvGrpSpPr>
              <p:grpSpPr>
                <a:xfrm>
                  <a:off x="8477956" y="4403186"/>
                  <a:ext cx="73925" cy="42000"/>
                  <a:chOff x="8477956" y="4403186"/>
                  <a:chExt cx="73925" cy="42000"/>
                </a:xfrm>
              </p:grpSpPr>
              <p:sp>
                <p:nvSpPr>
                  <p:cNvPr id="2836" name="Freeform: Shape 2835">
                    <a:extLst>
                      <a:ext uri="{FF2B5EF4-FFF2-40B4-BE49-F238E27FC236}">
                        <a16:creationId xmlns:a16="http://schemas.microsoft.com/office/drawing/2014/main" id="{3D9FB145-CA32-4F2F-99F6-F6FFC68E3B19}"/>
                      </a:ext>
                    </a:extLst>
                  </p:cNvPr>
                  <p:cNvSpPr/>
                  <p:nvPr/>
                </p:nvSpPr>
                <p:spPr>
                  <a:xfrm>
                    <a:off x="8477956" y="4403186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7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BF51B489-6667-4CEA-8B7A-4DEC89554405}"/>
                      </a:ext>
                    </a:extLst>
                  </p:cNvPr>
                  <p:cNvSpPr/>
                  <p:nvPr/>
                </p:nvSpPr>
                <p:spPr>
                  <a:xfrm>
                    <a:off x="8489357" y="4406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7" name="Graphic 7">
                  <a:extLst>
                    <a:ext uri="{FF2B5EF4-FFF2-40B4-BE49-F238E27FC236}">
                      <a16:creationId xmlns:a16="http://schemas.microsoft.com/office/drawing/2014/main" id="{C79B9EF8-8F2A-4B40-94CD-B4B6B753A592}"/>
                    </a:ext>
                  </a:extLst>
                </p:cNvPr>
                <p:cNvGrpSpPr/>
                <p:nvPr/>
              </p:nvGrpSpPr>
              <p:grpSpPr>
                <a:xfrm>
                  <a:off x="8409007" y="4403308"/>
                  <a:ext cx="81760" cy="47375"/>
                  <a:chOff x="8409007" y="4403308"/>
                  <a:chExt cx="81760" cy="47375"/>
                </a:xfrm>
              </p:grpSpPr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E5C4848F-267E-4DEC-855B-EE30734E9692}"/>
                      </a:ext>
                    </a:extLst>
                  </p:cNvPr>
                  <p:cNvSpPr/>
                  <p:nvPr/>
                </p:nvSpPr>
                <p:spPr>
                  <a:xfrm>
                    <a:off x="8409007" y="4403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8F9B0E33-3136-490B-A431-B7756946893F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08219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1435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8" name="Graphic 7">
                  <a:extLst>
                    <a:ext uri="{FF2B5EF4-FFF2-40B4-BE49-F238E27FC236}">
                      <a16:creationId xmlns:a16="http://schemas.microsoft.com/office/drawing/2014/main" id="{AD8F14C8-0E02-439F-9B1D-BF3FB481F1FD}"/>
                    </a:ext>
                  </a:extLst>
                </p:cNvPr>
                <p:cNvGrpSpPr/>
                <p:nvPr/>
              </p:nvGrpSpPr>
              <p:grpSpPr>
                <a:xfrm>
                  <a:off x="8470957" y="4437264"/>
                  <a:ext cx="80924" cy="57106"/>
                  <a:chOff x="8470957" y="4437264"/>
                  <a:chExt cx="80924" cy="57106"/>
                </a:xfrm>
              </p:grpSpPr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61683385-9C8E-4F20-BAD9-61E974D87310}"/>
                      </a:ext>
                    </a:extLst>
                  </p:cNvPr>
                  <p:cNvSpPr/>
                  <p:nvPr/>
                </p:nvSpPr>
                <p:spPr>
                  <a:xfrm>
                    <a:off x="8470957" y="4437264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3" name="Freeform: Shape 2832">
                    <a:extLst>
                      <a:ext uri="{FF2B5EF4-FFF2-40B4-BE49-F238E27FC236}">
                        <a16:creationId xmlns:a16="http://schemas.microsoft.com/office/drawing/2014/main" id="{71C95A4F-314A-4A94-8708-FDA6FA9D4637}"/>
                      </a:ext>
                    </a:extLst>
                  </p:cNvPr>
                  <p:cNvSpPr/>
                  <p:nvPr/>
                </p:nvSpPr>
                <p:spPr>
                  <a:xfrm>
                    <a:off x="8485022" y="4442235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9" name="Graphic 7">
                  <a:extLst>
                    <a:ext uri="{FF2B5EF4-FFF2-40B4-BE49-F238E27FC236}">
                      <a16:creationId xmlns:a16="http://schemas.microsoft.com/office/drawing/2014/main" id="{AEA5298F-5E4E-4C70-AED0-73B3B2902E88}"/>
                    </a:ext>
                  </a:extLst>
                </p:cNvPr>
                <p:cNvGrpSpPr/>
                <p:nvPr/>
              </p:nvGrpSpPr>
              <p:grpSpPr>
                <a:xfrm>
                  <a:off x="8408054" y="4438295"/>
                  <a:ext cx="74129" cy="45598"/>
                  <a:chOff x="8408054" y="4438295"/>
                  <a:chExt cx="74129" cy="45598"/>
                </a:xfrm>
              </p:grpSpPr>
              <p:sp>
                <p:nvSpPr>
                  <p:cNvPr id="2830" name="Freeform: Shape 2829">
                    <a:extLst>
                      <a:ext uri="{FF2B5EF4-FFF2-40B4-BE49-F238E27FC236}">
                        <a16:creationId xmlns:a16="http://schemas.microsoft.com/office/drawing/2014/main" id="{87F59A0C-67CF-44B4-8EE6-6EA7FE2D999B}"/>
                      </a:ext>
                    </a:extLst>
                  </p:cNvPr>
                  <p:cNvSpPr/>
                  <p:nvPr/>
                </p:nvSpPr>
                <p:spPr>
                  <a:xfrm>
                    <a:off x="8408054" y="4438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B7005867-32FC-413B-BBA7-070744CEB5EE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45953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2" name="Graphic 7">
                <a:extLst>
                  <a:ext uri="{FF2B5EF4-FFF2-40B4-BE49-F238E27FC236}">
                    <a16:creationId xmlns:a16="http://schemas.microsoft.com/office/drawing/2014/main" id="{5FE90B4C-5F57-4877-B596-73074984021F}"/>
                  </a:ext>
                </a:extLst>
              </p:cNvPr>
              <p:cNvGrpSpPr/>
              <p:nvPr/>
            </p:nvGrpSpPr>
            <p:grpSpPr>
              <a:xfrm>
                <a:off x="7724159" y="4368641"/>
                <a:ext cx="220027" cy="189547"/>
                <a:chOff x="7724159" y="4368641"/>
                <a:chExt cx="220027" cy="189547"/>
              </a:xfrm>
            </p:grpSpPr>
            <p:grpSp>
              <p:nvGrpSpPr>
                <p:cNvPr id="2784" name="Graphic 7">
                  <a:extLst>
                    <a:ext uri="{FF2B5EF4-FFF2-40B4-BE49-F238E27FC236}">
                      <a16:creationId xmlns:a16="http://schemas.microsoft.com/office/drawing/2014/main" id="{D087077D-4F7F-4D23-81CF-6CBCDA7BBE3F}"/>
                    </a:ext>
                  </a:extLst>
                </p:cNvPr>
                <p:cNvGrpSpPr/>
                <p:nvPr/>
              </p:nvGrpSpPr>
              <p:grpSpPr>
                <a:xfrm>
                  <a:off x="7795550" y="4389661"/>
                  <a:ext cx="56244" cy="21369"/>
                  <a:chOff x="7795550" y="4389661"/>
                  <a:chExt cx="56244" cy="21369"/>
                </a:xfrm>
              </p:grpSpPr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8A1B45C1-784F-4A6F-B567-22167636D819}"/>
                      </a:ext>
                    </a:extLst>
                  </p:cNvPr>
                  <p:cNvSpPr/>
                  <p:nvPr/>
                </p:nvSpPr>
                <p:spPr>
                  <a:xfrm>
                    <a:off x="7795550" y="4389661"/>
                    <a:ext cx="56244" cy="21369"/>
                  </a:xfrm>
                  <a:custGeom>
                    <a:avLst/>
                    <a:gdLst>
                      <a:gd name="connsiteX0" fmla="*/ 56244 w 56244"/>
                      <a:gd name="connsiteY0" fmla="*/ 20890 h 21369"/>
                      <a:gd name="connsiteX1" fmla="*/ 1952 w 56244"/>
                      <a:gd name="connsiteY1" fmla="*/ 10412 h 21369"/>
                      <a:gd name="connsiteX2" fmla="*/ 56244 w 56244"/>
                      <a:gd name="connsiteY2" fmla="*/ 20890 h 21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44" h="21369">
                        <a:moveTo>
                          <a:pt x="56244" y="20890"/>
                        </a:moveTo>
                        <a:cubicBezTo>
                          <a:pt x="28622" y="13270"/>
                          <a:pt x="15287" y="32320"/>
                          <a:pt x="1952" y="10412"/>
                        </a:cubicBezTo>
                        <a:cubicBezTo>
                          <a:pt x="-11383" y="-11495"/>
                          <a:pt x="47672" y="5650"/>
                          <a:pt x="56244" y="208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6" name="Freeform: Shape 2815">
                    <a:extLst>
                      <a:ext uri="{FF2B5EF4-FFF2-40B4-BE49-F238E27FC236}">
                        <a16:creationId xmlns:a16="http://schemas.microsoft.com/office/drawing/2014/main" id="{152905D7-A0F6-43AB-941A-8722F8E99E42}"/>
                      </a:ext>
                    </a:extLst>
                  </p:cNvPr>
                  <p:cNvSpPr/>
                  <p:nvPr/>
                </p:nvSpPr>
                <p:spPr>
                  <a:xfrm>
                    <a:off x="7799375" y="4396739"/>
                    <a:ext cx="50513" cy="10953"/>
                  </a:xfrm>
                  <a:custGeom>
                    <a:avLst/>
                    <a:gdLst>
                      <a:gd name="connsiteX0" fmla="*/ 31 w 50513"/>
                      <a:gd name="connsiteY0" fmla="*/ 3334 h 10953"/>
                      <a:gd name="connsiteX1" fmla="*/ 50514 w 50513"/>
                      <a:gd name="connsiteY1" fmla="*/ 10954 h 10953"/>
                      <a:gd name="connsiteX2" fmla="*/ 31 w 50513"/>
                      <a:gd name="connsiteY2" fmla="*/ 3334 h 10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3" h="10953">
                        <a:moveTo>
                          <a:pt x="31" y="3334"/>
                        </a:moveTo>
                        <a:cubicBezTo>
                          <a:pt x="-921" y="1429"/>
                          <a:pt x="20034" y="-6191"/>
                          <a:pt x="50514" y="10954"/>
                        </a:cubicBezTo>
                        <a:cubicBezTo>
                          <a:pt x="23844" y="-4286"/>
                          <a:pt x="984" y="5239"/>
                          <a:pt x="31" y="33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5" name="Graphic 7">
                  <a:extLst>
                    <a:ext uri="{FF2B5EF4-FFF2-40B4-BE49-F238E27FC236}">
                      <a16:creationId xmlns:a16="http://schemas.microsoft.com/office/drawing/2014/main" id="{A91AAB38-17F2-4083-BE47-2D00D6F75133}"/>
                    </a:ext>
                  </a:extLst>
                </p:cNvPr>
                <p:cNvGrpSpPr/>
                <p:nvPr/>
              </p:nvGrpSpPr>
              <p:grpSpPr>
                <a:xfrm>
                  <a:off x="7774249" y="4368641"/>
                  <a:ext cx="30138" cy="28922"/>
                  <a:chOff x="7774249" y="4368641"/>
                  <a:chExt cx="30138" cy="28922"/>
                </a:xfrm>
              </p:grpSpPr>
              <p:sp>
                <p:nvSpPr>
                  <p:cNvPr id="2813" name="Freeform: Shape 2812">
                    <a:extLst>
                      <a:ext uri="{FF2B5EF4-FFF2-40B4-BE49-F238E27FC236}">
                        <a16:creationId xmlns:a16="http://schemas.microsoft.com/office/drawing/2014/main" id="{C6F67213-E242-47EA-B383-310BC547AB8B}"/>
                      </a:ext>
                    </a:extLst>
                  </p:cNvPr>
                  <p:cNvSpPr/>
                  <p:nvPr/>
                </p:nvSpPr>
                <p:spPr>
                  <a:xfrm>
                    <a:off x="7774249" y="4368641"/>
                    <a:ext cx="30138" cy="28922"/>
                  </a:xfrm>
                  <a:custGeom>
                    <a:avLst/>
                    <a:gdLst>
                      <a:gd name="connsiteX0" fmla="*/ 29920 w 30138"/>
                      <a:gd name="connsiteY0" fmla="*/ 0 h 28922"/>
                      <a:gd name="connsiteX1" fmla="*/ 11822 w 30138"/>
                      <a:gd name="connsiteY1" fmla="*/ 28575 h 28922"/>
                      <a:gd name="connsiteX2" fmla="*/ 29920 w 30138"/>
                      <a:gd name="connsiteY2" fmla="*/ 0 h 28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138" h="28922">
                        <a:moveTo>
                          <a:pt x="29920" y="0"/>
                        </a:moveTo>
                        <a:cubicBezTo>
                          <a:pt x="28015" y="16192"/>
                          <a:pt x="37540" y="31432"/>
                          <a:pt x="11822" y="28575"/>
                        </a:cubicBezTo>
                        <a:cubicBezTo>
                          <a:pt x="-13895" y="27622"/>
                          <a:pt x="7060" y="953"/>
                          <a:pt x="2992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871F8B0B-F1BC-4FB4-B907-411DCF79C42C}"/>
                      </a:ext>
                    </a:extLst>
                  </p:cNvPr>
                  <p:cNvSpPr/>
                  <p:nvPr/>
                </p:nvSpPr>
                <p:spPr>
                  <a:xfrm>
                    <a:off x="7784856" y="4369593"/>
                    <a:ext cx="18360" cy="27622"/>
                  </a:xfrm>
                  <a:custGeom>
                    <a:avLst/>
                    <a:gdLst>
                      <a:gd name="connsiteX0" fmla="*/ 2168 w 18360"/>
                      <a:gd name="connsiteY0" fmla="*/ 27622 h 27622"/>
                      <a:gd name="connsiteX1" fmla="*/ 18360 w 18360"/>
                      <a:gd name="connsiteY1" fmla="*/ 0 h 27622"/>
                      <a:gd name="connsiteX2" fmla="*/ 2168 w 18360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360" h="27622">
                        <a:moveTo>
                          <a:pt x="2168" y="27622"/>
                        </a:moveTo>
                        <a:cubicBezTo>
                          <a:pt x="-690" y="27622"/>
                          <a:pt x="-4500" y="10477"/>
                          <a:pt x="18360" y="0"/>
                        </a:cubicBezTo>
                        <a:cubicBezTo>
                          <a:pt x="-2595" y="8572"/>
                          <a:pt x="4073" y="27622"/>
                          <a:pt x="2168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6" name="Graphic 7">
                  <a:extLst>
                    <a:ext uri="{FF2B5EF4-FFF2-40B4-BE49-F238E27FC236}">
                      <a16:creationId xmlns:a16="http://schemas.microsoft.com/office/drawing/2014/main" id="{C27B3EDF-141C-4ADD-916C-E6FFC929F78F}"/>
                    </a:ext>
                  </a:extLst>
                </p:cNvPr>
                <p:cNvGrpSpPr/>
                <p:nvPr/>
              </p:nvGrpSpPr>
              <p:grpSpPr>
                <a:xfrm>
                  <a:off x="7724159" y="4391234"/>
                  <a:ext cx="53634" cy="26795"/>
                  <a:chOff x="7724159" y="4391234"/>
                  <a:chExt cx="53634" cy="26795"/>
                </a:xfrm>
              </p:grpSpPr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33E4E28B-DDDF-461E-93AD-91E0E51C824C}"/>
                      </a:ext>
                    </a:extLst>
                  </p:cNvPr>
                  <p:cNvSpPr/>
                  <p:nvPr/>
                </p:nvSpPr>
                <p:spPr>
                  <a:xfrm>
                    <a:off x="7724159" y="4391234"/>
                    <a:ext cx="53634" cy="26795"/>
                  </a:xfrm>
                  <a:custGeom>
                    <a:avLst/>
                    <a:gdLst>
                      <a:gd name="connsiteX0" fmla="*/ 0 w 53634"/>
                      <a:gd name="connsiteY0" fmla="*/ 5029 h 26795"/>
                      <a:gd name="connsiteX1" fmla="*/ 51435 w 53634"/>
                      <a:gd name="connsiteY1" fmla="*/ 17411 h 26795"/>
                      <a:gd name="connsiteX2" fmla="*/ 0 w 53634"/>
                      <a:gd name="connsiteY2" fmla="*/ 5029 h 26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34" h="26795">
                        <a:moveTo>
                          <a:pt x="0" y="5029"/>
                        </a:moveTo>
                        <a:cubicBezTo>
                          <a:pt x="10477" y="-686"/>
                          <a:pt x="40958" y="-6402"/>
                          <a:pt x="51435" y="17411"/>
                        </a:cubicBezTo>
                        <a:cubicBezTo>
                          <a:pt x="61913" y="42176"/>
                          <a:pt x="33338" y="10744"/>
                          <a:pt x="0" y="50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5C74F5F1-0C7C-4A24-8136-ED24B249818A}"/>
                      </a:ext>
                    </a:extLst>
                  </p:cNvPr>
                  <p:cNvSpPr/>
                  <p:nvPr/>
                </p:nvSpPr>
                <p:spPr>
                  <a:xfrm>
                    <a:off x="7726064" y="4396089"/>
                    <a:ext cx="48635" cy="14617"/>
                  </a:xfrm>
                  <a:custGeom>
                    <a:avLst/>
                    <a:gdLst>
                      <a:gd name="connsiteX0" fmla="*/ 48577 w 48635"/>
                      <a:gd name="connsiteY0" fmla="*/ 14462 h 14617"/>
                      <a:gd name="connsiteX1" fmla="*/ 0 w 48635"/>
                      <a:gd name="connsiteY1" fmla="*/ 174 h 14617"/>
                      <a:gd name="connsiteX2" fmla="*/ 48577 w 48635"/>
                      <a:gd name="connsiteY2" fmla="*/ 14462 h 14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35" h="14617">
                        <a:moveTo>
                          <a:pt x="48577" y="14462"/>
                        </a:moveTo>
                        <a:cubicBezTo>
                          <a:pt x="49530" y="16367"/>
                          <a:pt x="39052" y="174"/>
                          <a:pt x="0" y="174"/>
                        </a:cubicBezTo>
                        <a:cubicBezTo>
                          <a:pt x="37147" y="-1731"/>
                          <a:pt x="47625" y="12557"/>
                          <a:pt x="48577" y="1446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87" name="Freeform: Shape 2786">
                  <a:extLst>
                    <a:ext uri="{FF2B5EF4-FFF2-40B4-BE49-F238E27FC236}">
                      <a16:creationId xmlns:a16="http://schemas.microsoft.com/office/drawing/2014/main" id="{7299997B-6E88-4B45-A746-3B06A98BA06C}"/>
                    </a:ext>
                  </a:extLst>
                </p:cNvPr>
                <p:cNvSpPr/>
                <p:nvPr/>
              </p:nvSpPr>
              <p:spPr>
                <a:xfrm>
                  <a:off x="7788929" y="4493418"/>
                  <a:ext cx="155257" cy="64769"/>
                </a:xfrm>
                <a:custGeom>
                  <a:avLst/>
                  <a:gdLst>
                    <a:gd name="connsiteX0" fmla="*/ 155257 w 155257"/>
                    <a:gd name="connsiteY0" fmla="*/ 40957 h 64769"/>
                    <a:gd name="connsiteX1" fmla="*/ 155257 w 155257"/>
                    <a:gd name="connsiteY1" fmla="*/ 40957 h 64769"/>
                    <a:gd name="connsiteX2" fmla="*/ 155257 w 155257"/>
                    <a:gd name="connsiteY2" fmla="*/ 40957 h 64769"/>
                    <a:gd name="connsiteX3" fmla="*/ 155257 w 155257"/>
                    <a:gd name="connsiteY3" fmla="*/ 40957 h 64769"/>
                    <a:gd name="connsiteX4" fmla="*/ 142875 w 155257"/>
                    <a:gd name="connsiteY4" fmla="*/ 27622 h 64769"/>
                    <a:gd name="connsiteX5" fmla="*/ 142875 w 155257"/>
                    <a:gd name="connsiteY5" fmla="*/ 5715 h 64769"/>
                    <a:gd name="connsiteX6" fmla="*/ 142875 w 155257"/>
                    <a:gd name="connsiteY6" fmla="*/ 5715 h 64769"/>
                    <a:gd name="connsiteX7" fmla="*/ 142875 w 155257"/>
                    <a:gd name="connsiteY7" fmla="*/ 5715 h 64769"/>
                    <a:gd name="connsiteX8" fmla="*/ 141923 w 155257"/>
                    <a:gd name="connsiteY8" fmla="*/ 4763 h 64769"/>
                    <a:gd name="connsiteX9" fmla="*/ 131445 w 155257"/>
                    <a:gd name="connsiteY9" fmla="*/ 15240 h 64769"/>
                    <a:gd name="connsiteX10" fmla="*/ 127635 w 155257"/>
                    <a:gd name="connsiteY10" fmla="*/ 0 h 64769"/>
                    <a:gd name="connsiteX11" fmla="*/ 117157 w 155257"/>
                    <a:gd name="connsiteY11" fmla="*/ 14288 h 64769"/>
                    <a:gd name="connsiteX12" fmla="*/ 85725 w 155257"/>
                    <a:gd name="connsiteY12" fmla="*/ 4763 h 64769"/>
                    <a:gd name="connsiteX13" fmla="*/ 98107 w 155257"/>
                    <a:gd name="connsiteY13" fmla="*/ 19050 h 64769"/>
                    <a:gd name="connsiteX14" fmla="*/ 70485 w 155257"/>
                    <a:gd name="connsiteY14" fmla="*/ 19050 h 64769"/>
                    <a:gd name="connsiteX15" fmla="*/ 89535 w 155257"/>
                    <a:gd name="connsiteY15" fmla="*/ 26670 h 64769"/>
                    <a:gd name="connsiteX16" fmla="*/ 68580 w 155257"/>
                    <a:gd name="connsiteY16" fmla="*/ 31432 h 64769"/>
                    <a:gd name="connsiteX17" fmla="*/ 0 w 155257"/>
                    <a:gd name="connsiteY17" fmla="*/ 31432 h 64769"/>
                    <a:gd name="connsiteX18" fmla="*/ 0 w 155257"/>
                    <a:gd name="connsiteY18" fmla="*/ 33338 h 64769"/>
                    <a:gd name="connsiteX19" fmla="*/ 0 w 155257"/>
                    <a:gd name="connsiteY19" fmla="*/ 35242 h 64769"/>
                    <a:gd name="connsiteX20" fmla="*/ 80010 w 155257"/>
                    <a:gd name="connsiteY20" fmla="*/ 35242 h 64769"/>
                    <a:gd name="connsiteX21" fmla="*/ 81915 w 155257"/>
                    <a:gd name="connsiteY21" fmla="*/ 36195 h 64769"/>
                    <a:gd name="connsiteX22" fmla="*/ 89535 w 155257"/>
                    <a:gd name="connsiteY22" fmla="*/ 39052 h 64769"/>
                    <a:gd name="connsiteX23" fmla="*/ 76200 w 155257"/>
                    <a:gd name="connsiteY23" fmla="*/ 48577 h 64769"/>
                    <a:gd name="connsiteX24" fmla="*/ 98107 w 155257"/>
                    <a:gd name="connsiteY24" fmla="*/ 43815 h 64769"/>
                    <a:gd name="connsiteX25" fmla="*/ 77152 w 155257"/>
                    <a:gd name="connsiteY25" fmla="*/ 60960 h 64769"/>
                    <a:gd name="connsiteX26" fmla="*/ 114300 w 155257"/>
                    <a:gd name="connsiteY26" fmla="*/ 52388 h 64769"/>
                    <a:gd name="connsiteX27" fmla="*/ 113348 w 155257"/>
                    <a:gd name="connsiteY27" fmla="*/ 64770 h 64769"/>
                    <a:gd name="connsiteX28" fmla="*/ 129540 w 155257"/>
                    <a:gd name="connsiteY28" fmla="*/ 51435 h 64769"/>
                    <a:gd name="connsiteX29" fmla="*/ 143827 w 155257"/>
                    <a:gd name="connsiteY29" fmla="*/ 60960 h 64769"/>
                    <a:gd name="connsiteX30" fmla="*/ 142875 w 155257"/>
                    <a:gd name="connsiteY30" fmla="*/ 40957 h 64769"/>
                    <a:gd name="connsiteX31" fmla="*/ 155257 w 155257"/>
                    <a:gd name="connsiteY31" fmla="*/ 40957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5257" h="64769">
                      <a:moveTo>
                        <a:pt x="155257" y="40957"/>
                      </a:moveTo>
                      <a:cubicBezTo>
                        <a:pt x="155257" y="40957"/>
                        <a:pt x="155257" y="40957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4305" y="35242"/>
                        <a:pt x="148590" y="30480"/>
                        <a:pt x="142875" y="27622"/>
                      </a:cubicBezTo>
                      <a:cubicBezTo>
                        <a:pt x="148590" y="20955"/>
                        <a:pt x="149542" y="11430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1923" y="4763"/>
                      </a:cubicBezTo>
                      <a:cubicBezTo>
                        <a:pt x="140017" y="9525"/>
                        <a:pt x="136207" y="12382"/>
                        <a:pt x="131445" y="15240"/>
                      </a:cubicBezTo>
                      <a:cubicBezTo>
                        <a:pt x="133350" y="9525"/>
                        <a:pt x="130492" y="2857"/>
                        <a:pt x="127635" y="0"/>
                      </a:cubicBezTo>
                      <a:cubicBezTo>
                        <a:pt x="125730" y="5715"/>
                        <a:pt x="120967" y="10477"/>
                        <a:pt x="117157" y="14288"/>
                      </a:cubicBezTo>
                      <a:cubicBezTo>
                        <a:pt x="110490" y="8572"/>
                        <a:pt x="94298" y="4763"/>
                        <a:pt x="85725" y="4763"/>
                      </a:cubicBezTo>
                      <a:cubicBezTo>
                        <a:pt x="92392" y="8572"/>
                        <a:pt x="96202" y="14288"/>
                        <a:pt x="98107" y="19050"/>
                      </a:cubicBezTo>
                      <a:cubicBezTo>
                        <a:pt x="88582" y="17145"/>
                        <a:pt x="76200" y="18097"/>
                        <a:pt x="70485" y="19050"/>
                      </a:cubicBezTo>
                      <a:cubicBezTo>
                        <a:pt x="78105" y="20955"/>
                        <a:pt x="84773" y="23813"/>
                        <a:pt x="89535" y="26670"/>
                      </a:cubicBezTo>
                      <a:cubicBezTo>
                        <a:pt x="80963" y="26670"/>
                        <a:pt x="73342" y="29527"/>
                        <a:pt x="68580" y="31432"/>
                      </a:cubicBezTo>
                      <a:lnTo>
                        <a:pt x="0" y="31432"/>
                      </a:lnTo>
                      <a:cubicBezTo>
                        <a:pt x="0" y="31432"/>
                        <a:pt x="0" y="32385"/>
                        <a:pt x="0" y="33338"/>
                      </a:cubicBezTo>
                      <a:cubicBezTo>
                        <a:pt x="0" y="34290"/>
                        <a:pt x="0" y="35242"/>
                        <a:pt x="0" y="35242"/>
                      </a:cubicBezTo>
                      <a:lnTo>
                        <a:pt x="80010" y="35242"/>
                      </a:lnTo>
                      <a:cubicBezTo>
                        <a:pt x="80963" y="35242"/>
                        <a:pt x="81915" y="35242"/>
                        <a:pt x="81915" y="36195"/>
                      </a:cubicBezTo>
                      <a:cubicBezTo>
                        <a:pt x="83820" y="37147"/>
                        <a:pt x="86677" y="38100"/>
                        <a:pt x="89535" y="39052"/>
                      </a:cubicBezTo>
                      <a:cubicBezTo>
                        <a:pt x="86677" y="41910"/>
                        <a:pt x="83820" y="45720"/>
                        <a:pt x="76200" y="48577"/>
                      </a:cubicBezTo>
                      <a:cubicBezTo>
                        <a:pt x="81915" y="48577"/>
                        <a:pt x="90488" y="46672"/>
                        <a:pt x="98107" y="43815"/>
                      </a:cubicBezTo>
                      <a:cubicBezTo>
                        <a:pt x="93345" y="50482"/>
                        <a:pt x="86677" y="57150"/>
                        <a:pt x="77152" y="60960"/>
                      </a:cubicBezTo>
                      <a:cubicBezTo>
                        <a:pt x="87630" y="60960"/>
                        <a:pt x="104775" y="59055"/>
                        <a:pt x="114300" y="52388"/>
                      </a:cubicBezTo>
                      <a:cubicBezTo>
                        <a:pt x="115252" y="56197"/>
                        <a:pt x="116205" y="60007"/>
                        <a:pt x="113348" y="64770"/>
                      </a:cubicBezTo>
                      <a:cubicBezTo>
                        <a:pt x="119063" y="62865"/>
                        <a:pt x="125730" y="57150"/>
                        <a:pt x="129540" y="51435"/>
                      </a:cubicBezTo>
                      <a:cubicBezTo>
                        <a:pt x="135255" y="53340"/>
                        <a:pt x="140017" y="56197"/>
                        <a:pt x="143827" y="60960"/>
                      </a:cubicBezTo>
                      <a:cubicBezTo>
                        <a:pt x="149542" y="56197"/>
                        <a:pt x="147638" y="47625"/>
                        <a:pt x="142875" y="40957"/>
                      </a:cubicBezTo>
                      <a:cubicBezTo>
                        <a:pt x="146685" y="40957"/>
                        <a:pt x="150495" y="40957"/>
                        <a:pt x="155257" y="4095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88" name="Freeform: Shape 2787">
                  <a:extLst>
                    <a:ext uri="{FF2B5EF4-FFF2-40B4-BE49-F238E27FC236}">
                      <a16:creationId xmlns:a16="http://schemas.microsoft.com/office/drawing/2014/main" id="{E6E08E59-FD0D-48E8-8544-F974FDF90589}"/>
                    </a:ext>
                  </a:extLst>
                </p:cNvPr>
                <p:cNvSpPr/>
                <p:nvPr/>
              </p:nvSpPr>
              <p:spPr>
                <a:xfrm>
                  <a:off x="7785119" y="4437220"/>
                  <a:ext cx="7620" cy="91440"/>
                </a:xfrm>
                <a:custGeom>
                  <a:avLst/>
                  <a:gdLst>
                    <a:gd name="connsiteX0" fmla="*/ 3810 w 7620"/>
                    <a:gd name="connsiteY0" fmla="*/ 91440 h 91440"/>
                    <a:gd name="connsiteX1" fmla="*/ 0 w 7620"/>
                    <a:gd name="connsiteY1" fmla="*/ 87630 h 91440"/>
                    <a:gd name="connsiteX2" fmla="*/ 0 w 7620"/>
                    <a:gd name="connsiteY2" fmla="*/ 3810 h 91440"/>
                    <a:gd name="connsiteX3" fmla="*/ 3810 w 7620"/>
                    <a:gd name="connsiteY3" fmla="*/ 0 h 91440"/>
                    <a:gd name="connsiteX4" fmla="*/ 7620 w 7620"/>
                    <a:gd name="connsiteY4" fmla="*/ 3810 h 91440"/>
                    <a:gd name="connsiteX5" fmla="*/ 7620 w 7620"/>
                    <a:gd name="connsiteY5" fmla="*/ 87630 h 91440"/>
                    <a:gd name="connsiteX6" fmla="*/ 3810 w 7620"/>
                    <a:gd name="connsiteY6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91440">
                      <a:moveTo>
                        <a:pt x="3810" y="91440"/>
                      </a:moveTo>
                      <a:cubicBezTo>
                        <a:pt x="1905" y="91440"/>
                        <a:pt x="0" y="89535"/>
                        <a:pt x="0" y="87630"/>
                      </a:cubicBezTo>
                      <a:lnTo>
                        <a:pt x="0" y="3810"/>
                      </a:lnTo>
                      <a:cubicBezTo>
                        <a:pt x="0" y="1905"/>
                        <a:pt x="1905" y="0"/>
                        <a:pt x="3810" y="0"/>
                      </a:cubicBezTo>
                      <a:cubicBezTo>
                        <a:pt x="5715" y="0"/>
                        <a:pt x="7620" y="1905"/>
                        <a:pt x="7620" y="3810"/>
                      </a:cubicBezTo>
                      <a:lnTo>
                        <a:pt x="7620" y="87630"/>
                      </a:lnTo>
                      <a:cubicBezTo>
                        <a:pt x="7620" y="89535"/>
                        <a:pt x="5715" y="91440"/>
                        <a:pt x="3810" y="91440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89" name="Freeform: Shape 2788">
                  <a:extLst>
                    <a:ext uri="{FF2B5EF4-FFF2-40B4-BE49-F238E27FC236}">
                      <a16:creationId xmlns:a16="http://schemas.microsoft.com/office/drawing/2014/main" id="{7171C94B-6B0C-474C-A900-114091198E2B}"/>
                    </a:ext>
                  </a:extLst>
                </p:cNvPr>
                <p:cNvSpPr/>
                <p:nvPr/>
              </p:nvSpPr>
              <p:spPr>
                <a:xfrm>
                  <a:off x="7775594" y="4397216"/>
                  <a:ext cx="26670" cy="47625"/>
                </a:xfrm>
                <a:custGeom>
                  <a:avLst/>
                  <a:gdLst>
                    <a:gd name="connsiteX0" fmla="*/ 26670 w 26670"/>
                    <a:gd name="connsiteY0" fmla="*/ 23813 h 47625"/>
                    <a:gd name="connsiteX1" fmla="*/ 13335 w 26670"/>
                    <a:gd name="connsiteY1" fmla="*/ 47625 h 47625"/>
                    <a:gd name="connsiteX2" fmla="*/ 0 w 26670"/>
                    <a:gd name="connsiteY2" fmla="*/ 23813 h 47625"/>
                    <a:gd name="connsiteX3" fmla="*/ 13335 w 26670"/>
                    <a:gd name="connsiteY3" fmla="*/ 0 h 47625"/>
                    <a:gd name="connsiteX4" fmla="*/ 26670 w 26670"/>
                    <a:gd name="connsiteY4" fmla="*/ 2381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70" h="47625">
                      <a:moveTo>
                        <a:pt x="26670" y="23813"/>
                      </a:moveTo>
                      <a:cubicBezTo>
                        <a:pt x="26670" y="36964"/>
                        <a:pt x="20700" y="47625"/>
                        <a:pt x="13335" y="47625"/>
                      </a:cubicBezTo>
                      <a:cubicBezTo>
                        <a:pt x="5970" y="47625"/>
                        <a:pt x="0" y="36964"/>
                        <a:pt x="0" y="23813"/>
                      </a:cubicBezTo>
                      <a:cubicBezTo>
                        <a:pt x="0" y="10661"/>
                        <a:pt x="5970" y="0"/>
                        <a:pt x="13335" y="0"/>
                      </a:cubicBezTo>
                      <a:cubicBezTo>
                        <a:pt x="20700" y="0"/>
                        <a:pt x="26670" y="10661"/>
                        <a:pt x="26670" y="23813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90" name="Graphic 7">
                  <a:extLst>
                    <a:ext uri="{FF2B5EF4-FFF2-40B4-BE49-F238E27FC236}">
                      <a16:creationId xmlns:a16="http://schemas.microsoft.com/office/drawing/2014/main" id="{59107131-E935-427A-AD5C-D9CBF1BA04EB}"/>
                    </a:ext>
                  </a:extLst>
                </p:cNvPr>
                <p:cNvGrpSpPr/>
                <p:nvPr/>
              </p:nvGrpSpPr>
              <p:grpSpPr>
                <a:xfrm>
                  <a:off x="7775236" y="4416833"/>
                  <a:ext cx="23232" cy="40390"/>
                  <a:chOff x="7775236" y="4416833"/>
                  <a:chExt cx="23232" cy="40390"/>
                </a:xfrm>
              </p:grpSpPr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15493FD8-ED84-4979-888B-D7272691913C}"/>
                      </a:ext>
                    </a:extLst>
                  </p:cNvPr>
                  <p:cNvSpPr/>
                  <p:nvPr/>
                </p:nvSpPr>
                <p:spPr>
                  <a:xfrm>
                    <a:off x="7775236" y="4416833"/>
                    <a:ext cx="23232" cy="40390"/>
                  </a:xfrm>
                  <a:custGeom>
                    <a:avLst/>
                    <a:gdLst>
                      <a:gd name="connsiteX0" fmla="*/ 10836 w 23232"/>
                      <a:gd name="connsiteY0" fmla="*/ 40390 h 40390"/>
                      <a:gd name="connsiteX1" fmla="*/ 10836 w 23232"/>
                      <a:gd name="connsiteY1" fmla="*/ 2290 h 40390"/>
                      <a:gd name="connsiteX2" fmla="*/ 10836 w 23232"/>
                      <a:gd name="connsiteY2" fmla="*/ 40390 h 4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232" h="40390">
                        <a:moveTo>
                          <a:pt x="10836" y="40390"/>
                        </a:moveTo>
                        <a:cubicBezTo>
                          <a:pt x="3216" y="33723"/>
                          <a:pt x="-9167" y="12768"/>
                          <a:pt x="10836" y="2290"/>
                        </a:cubicBezTo>
                        <a:cubicBezTo>
                          <a:pt x="31791" y="-9140"/>
                          <a:pt x="22266" y="25150"/>
                          <a:pt x="10836" y="4039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0" name="Freeform: Shape 2809">
                    <a:extLst>
                      <a:ext uri="{FF2B5EF4-FFF2-40B4-BE49-F238E27FC236}">
                        <a16:creationId xmlns:a16="http://schemas.microsoft.com/office/drawing/2014/main" id="{DF73DB3B-B9C9-4274-A4E2-8370EAD2D4A2}"/>
                      </a:ext>
                    </a:extLst>
                  </p:cNvPr>
                  <p:cNvSpPr/>
                  <p:nvPr/>
                </p:nvSpPr>
                <p:spPr>
                  <a:xfrm>
                    <a:off x="7784222" y="4419064"/>
                    <a:ext cx="5157" cy="36254"/>
                  </a:xfrm>
                  <a:custGeom>
                    <a:avLst/>
                    <a:gdLst>
                      <a:gd name="connsiteX0" fmla="*/ 4707 w 5157"/>
                      <a:gd name="connsiteY0" fmla="*/ 59 h 36254"/>
                      <a:gd name="connsiteX1" fmla="*/ 1850 w 5157"/>
                      <a:gd name="connsiteY1" fmla="*/ 36254 h 36254"/>
                      <a:gd name="connsiteX2" fmla="*/ 4707 w 5157"/>
                      <a:gd name="connsiteY2" fmla="*/ 59 h 3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" h="36254">
                        <a:moveTo>
                          <a:pt x="4707" y="59"/>
                        </a:moveTo>
                        <a:cubicBezTo>
                          <a:pt x="6612" y="-893"/>
                          <a:pt x="1850" y="9584"/>
                          <a:pt x="1850" y="36254"/>
                        </a:cubicBezTo>
                        <a:cubicBezTo>
                          <a:pt x="-2913" y="15299"/>
                          <a:pt x="2802" y="1012"/>
                          <a:pt x="4707" y="59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1" name="Graphic 7">
                  <a:extLst>
                    <a:ext uri="{FF2B5EF4-FFF2-40B4-BE49-F238E27FC236}">
                      <a16:creationId xmlns:a16="http://schemas.microsoft.com/office/drawing/2014/main" id="{1E78BEBA-0F5E-4C2A-952C-9BAD46F5F93D}"/>
                    </a:ext>
                  </a:extLst>
                </p:cNvPr>
                <p:cNvGrpSpPr/>
                <p:nvPr/>
              </p:nvGrpSpPr>
              <p:grpSpPr>
                <a:xfrm>
                  <a:off x="7758714" y="4414360"/>
                  <a:ext cx="34343" cy="40005"/>
                  <a:chOff x="7758714" y="4414360"/>
                  <a:chExt cx="34343" cy="40005"/>
                </a:xfrm>
              </p:grpSpPr>
              <p:sp>
                <p:nvSpPr>
                  <p:cNvPr id="2807" name="Freeform: Shape 2806">
                    <a:extLst>
                      <a:ext uri="{FF2B5EF4-FFF2-40B4-BE49-F238E27FC236}">
                        <a16:creationId xmlns:a16="http://schemas.microsoft.com/office/drawing/2014/main" id="{DBFB96E4-0632-464E-9A17-F4B5A7AD2D5E}"/>
                      </a:ext>
                    </a:extLst>
                  </p:cNvPr>
                  <p:cNvSpPr/>
                  <p:nvPr/>
                </p:nvSpPr>
                <p:spPr>
                  <a:xfrm>
                    <a:off x="7758714" y="4414360"/>
                    <a:ext cx="34343" cy="40005"/>
                  </a:xfrm>
                  <a:custGeom>
                    <a:avLst/>
                    <a:gdLst>
                      <a:gd name="connsiteX0" fmla="*/ 2593 w 34343"/>
                      <a:gd name="connsiteY0" fmla="*/ 40005 h 40005"/>
                      <a:gd name="connsiteX1" fmla="*/ 24500 w 34343"/>
                      <a:gd name="connsiteY1" fmla="*/ 0 h 40005"/>
                      <a:gd name="connsiteX2" fmla="*/ 2593 w 34343"/>
                      <a:gd name="connsiteY2" fmla="*/ 40005 h 40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43" h="40005">
                        <a:moveTo>
                          <a:pt x="2593" y="40005"/>
                        </a:moveTo>
                        <a:cubicBezTo>
                          <a:pt x="-2170" y="28575"/>
                          <a:pt x="-3122" y="0"/>
                          <a:pt x="24500" y="0"/>
                        </a:cubicBezTo>
                        <a:cubicBezTo>
                          <a:pt x="52123" y="0"/>
                          <a:pt x="14023" y="13335"/>
                          <a:pt x="2593" y="4000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9A74152E-5F44-472F-8B77-726B790852BE}"/>
                      </a:ext>
                    </a:extLst>
                  </p:cNvPr>
                  <p:cNvSpPr/>
                  <p:nvPr/>
                </p:nvSpPr>
                <p:spPr>
                  <a:xfrm>
                    <a:off x="7762259" y="4415313"/>
                    <a:ext cx="23149" cy="36194"/>
                  </a:xfrm>
                  <a:custGeom>
                    <a:avLst/>
                    <a:gdLst>
                      <a:gd name="connsiteX0" fmla="*/ 22860 w 23149"/>
                      <a:gd name="connsiteY0" fmla="*/ 0 h 36194"/>
                      <a:gd name="connsiteX1" fmla="*/ 0 w 23149"/>
                      <a:gd name="connsiteY1" fmla="*/ 36195 h 36194"/>
                      <a:gd name="connsiteX2" fmla="*/ 22860 w 23149"/>
                      <a:gd name="connsiteY2" fmla="*/ 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49" h="36194">
                        <a:moveTo>
                          <a:pt x="22860" y="0"/>
                        </a:moveTo>
                        <a:cubicBezTo>
                          <a:pt x="25718" y="0"/>
                          <a:pt x="6668" y="2857"/>
                          <a:pt x="0" y="36195"/>
                        </a:cubicBezTo>
                        <a:cubicBezTo>
                          <a:pt x="2858" y="3810"/>
                          <a:pt x="20002" y="0"/>
                          <a:pt x="2286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2" name="Graphic 7">
                  <a:extLst>
                    <a:ext uri="{FF2B5EF4-FFF2-40B4-BE49-F238E27FC236}">
                      <a16:creationId xmlns:a16="http://schemas.microsoft.com/office/drawing/2014/main" id="{B39F9DD7-2A27-461C-9D8A-F88F66402A98}"/>
                    </a:ext>
                  </a:extLst>
                </p:cNvPr>
                <p:cNvGrpSpPr/>
                <p:nvPr/>
              </p:nvGrpSpPr>
              <p:grpSpPr>
                <a:xfrm>
                  <a:off x="7784040" y="4406727"/>
                  <a:ext cx="35387" cy="40971"/>
                  <a:chOff x="7784040" y="4406727"/>
                  <a:chExt cx="35387" cy="40971"/>
                </a:xfrm>
              </p:grpSpPr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9CD54E97-9EC9-423A-BE47-84F9FF64257F}"/>
                      </a:ext>
                    </a:extLst>
                  </p:cNvPr>
                  <p:cNvSpPr/>
                  <p:nvPr/>
                </p:nvSpPr>
                <p:spPr>
                  <a:xfrm>
                    <a:off x="7784040" y="4406727"/>
                    <a:ext cx="35387" cy="40971"/>
                  </a:xfrm>
                  <a:custGeom>
                    <a:avLst/>
                    <a:gdLst>
                      <a:gd name="connsiteX0" fmla="*/ 35369 w 35387"/>
                      <a:gd name="connsiteY0" fmla="*/ 40971 h 40971"/>
                      <a:gd name="connsiteX1" fmla="*/ 126 w 35387"/>
                      <a:gd name="connsiteY1" fmla="*/ 6681 h 40971"/>
                      <a:gd name="connsiteX2" fmla="*/ 35369 w 35387"/>
                      <a:gd name="connsiteY2" fmla="*/ 40971 h 4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387" h="40971">
                        <a:moveTo>
                          <a:pt x="35369" y="40971"/>
                        </a:moveTo>
                        <a:cubicBezTo>
                          <a:pt x="18224" y="21921"/>
                          <a:pt x="-1779" y="29541"/>
                          <a:pt x="126" y="6681"/>
                        </a:cubicBezTo>
                        <a:cubicBezTo>
                          <a:pt x="1079" y="-16179"/>
                          <a:pt x="36321" y="25731"/>
                          <a:pt x="35369" y="4097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A8446CCD-A498-4B5C-90D1-3509B42DBF96}"/>
                      </a:ext>
                    </a:extLst>
                  </p:cNvPr>
                  <p:cNvSpPr/>
                  <p:nvPr/>
                </p:nvSpPr>
                <p:spPr>
                  <a:xfrm>
                    <a:off x="7785090" y="4413992"/>
                    <a:ext cx="33366" cy="31801"/>
                  </a:xfrm>
                  <a:custGeom>
                    <a:avLst/>
                    <a:gdLst>
                      <a:gd name="connsiteX0" fmla="*/ 29 w 33366"/>
                      <a:gd name="connsiteY0" fmla="*/ 368 h 31801"/>
                      <a:gd name="connsiteX1" fmla="*/ 33366 w 33366"/>
                      <a:gd name="connsiteY1" fmla="*/ 31801 h 31801"/>
                      <a:gd name="connsiteX2" fmla="*/ 29 w 33366"/>
                      <a:gd name="connsiteY2" fmla="*/ 368 h 31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66" h="31801">
                        <a:moveTo>
                          <a:pt x="29" y="368"/>
                        </a:moveTo>
                        <a:cubicBezTo>
                          <a:pt x="29" y="-1536"/>
                          <a:pt x="20031" y="3226"/>
                          <a:pt x="33366" y="31801"/>
                        </a:cubicBezTo>
                        <a:cubicBezTo>
                          <a:pt x="21936" y="6083"/>
                          <a:pt x="-924" y="2273"/>
                          <a:pt x="29" y="3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3" name="Graphic 7">
                  <a:extLst>
                    <a:ext uri="{FF2B5EF4-FFF2-40B4-BE49-F238E27FC236}">
                      <a16:creationId xmlns:a16="http://schemas.microsoft.com/office/drawing/2014/main" id="{65791426-CD4B-48BD-AE54-9365F72EF04A}"/>
                    </a:ext>
                  </a:extLst>
                </p:cNvPr>
                <p:cNvGrpSpPr/>
                <p:nvPr/>
              </p:nvGrpSpPr>
              <p:grpSpPr>
                <a:xfrm>
                  <a:off x="7787405" y="4376700"/>
                  <a:ext cx="56769" cy="32417"/>
                  <a:chOff x="7787405" y="4376700"/>
                  <a:chExt cx="56769" cy="32417"/>
                </a:xfrm>
              </p:grpSpPr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171A5A9E-0CA9-42DB-9537-9375FC1F7BE2}"/>
                      </a:ext>
                    </a:extLst>
                  </p:cNvPr>
                  <p:cNvSpPr/>
                  <p:nvPr/>
                </p:nvSpPr>
                <p:spPr>
                  <a:xfrm>
                    <a:off x="7787405" y="4376700"/>
                    <a:ext cx="56769" cy="32417"/>
                  </a:xfrm>
                  <a:custGeom>
                    <a:avLst/>
                    <a:gdLst>
                      <a:gd name="connsiteX0" fmla="*/ 56769 w 56769"/>
                      <a:gd name="connsiteY0" fmla="*/ 3370 h 32417"/>
                      <a:gd name="connsiteX1" fmla="*/ 7239 w 56769"/>
                      <a:gd name="connsiteY1" fmla="*/ 28135 h 32417"/>
                      <a:gd name="connsiteX2" fmla="*/ 56769 w 56769"/>
                      <a:gd name="connsiteY2" fmla="*/ 3370 h 32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69" h="32417">
                        <a:moveTo>
                          <a:pt x="56769" y="3370"/>
                        </a:moveTo>
                        <a:cubicBezTo>
                          <a:pt x="30099" y="13848"/>
                          <a:pt x="34862" y="43375"/>
                          <a:pt x="7239" y="28135"/>
                        </a:cubicBezTo>
                        <a:cubicBezTo>
                          <a:pt x="-20383" y="11943"/>
                          <a:pt x="38672" y="-8060"/>
                          <a:pt x="56769" y="337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4" name="Freeform: Shape 2803">
                    <a:extLst>
                      <a:ext uri="{FF2B5EF4-FFF2-40B4-BE49-F238E27FC236}">
                        <a16:creationId xmlns:a16="http://schemas.microsoft.com/office/drawing/2014/main" id="{12B3B99A-7392-4765-B2C5-3E0C07B4AC6C}"/>
                      </a:ext>
                    </a:extLst>
                  </p:cNvPr>
                  <p:cNvSpPr/>
                  <p:nvPr/>
                </p:nvSpPr>
                <p:spPr>
                  <a:xfrm>
                    <a:off x="7796105" y="4379093"/>
                    <a:ext cx="45211" cy="24814"/>
                  </a:xfrm>
                  <a:custGeom>
                    <a:avLst/>
                    <a:gdLst>
                      <a:gd name="connsiteX0" fmla="*/ 444 w 45211"/>
                      <a:gd name="connsiteY0" fmla="*/ 24790 h 24814"/>
                      <a:gd name="connsiteX1" fmla="*/ 45212 w 45211"/>
                      <a:gd name="connsiteY1" fmla="*/ 25 h 24814"/>
                      <a:gd name="connsiteX2" fmla="*/ 444 w 45211"/>
                      <a:gd name="connsiteY2" fmla="*/ 24790 h 24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11" h="24814">
                        <a:moveTo>
                          <a:pt x="444" y="24790"/>
                        </a:moveTo>
                        <a:cubicBezTo>
                          <a:pt x="-2413" y="22885"/>
                          <a:pt x="8064" y="977"/>
                          <a:pt x="45212" y="25"/>
                        </a:cubicBezTo>
                        <a:cubicBezTo>
                          <a:pt x="11874" y="-928"/>
                          <a:pt x="2349" y="25742"/>
                          <a:pt x="444" y="247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4" name="Graphic 7">
                  <a:extLst>
                    <a:ext uri="{FF2B5EF4-FFF2-40B4-BE49-F238E27FC236}">
                      <a16:creationId xmlns:a16="http://schemas.microsoft.com/office/drawing/2014/main" id="{DB6E50C0-740C-4CFB-AE78-22D19EC65CBC}"/>
                    </a:ext>
                  </a:extLst>
                </p:cNvPr>
                <p:cNvGrpSpPr/>
                <p:nvPr/>
              </p:nvGrpSpPr>
              <p:grpSpPr>
                <a:xfrm>
                  <a:off x="7733684" y="4376734"/>
                  <a:ext cx="63043" cy="35915"/>
                  <a:chOff x="7733684" y="4376734"/>
                  <a:chExt cx="63043" cy="35915"/>
                </a:xfrm>
              </p:grpSpPr>
              <p:sp>
                <p:nvSpPr>
                  <p:cNvPr id="2801" name="Freeform: Shape 2800">
                    <a:extLst>
                      <a:ext uri="{FF2B5EF4-FFF2-40B4-BE49-F238E27FC236}">
                        <a16:creationId xmlns:a16="http://schemas.microsoft.com/office/drawing/2014/main" id="{77F6C10B-0C79-4110-9FB4-B17220898642}"/>
                      </a:ext>
                    </a:extLst>
                  </p:cNvPr>
                  <p:cNvSpPr/>
                  <p:nvPr/>
                </p:nvSpPr>
                <p:spPr>
                  <a:xfrm>
                    <a:off x="7733684" y="4376734"/>
                    <a:ext cx="63043" cy="35915"/>
                  </a:xfrm>
                  <a:custGeom>
                    <a:avLst/>
                    <a:gdLst>
                      <a:gd name="connsiteX0" fmla="*/ 0 w 63043"/>
                      <a:gd name="connsiteY0" fmla="*/ 5242 h 35915"/>
                      <a:gd name="connsiteX1" fmla="*/ 57150 w 63043"/>
                      <a:gd name="connsiteY1" fmla="*/ 32864 h 35915"/>
                      <a:gd name="connsiteX2" fmla="*/ 0 w 63043"/>
                      <a:gd name="connsiteY2" fmla="*/ 5242 h 3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43" h="35915">
                        <a:moveTo>
                          <a:pt x="0" y="5242"/>
                        </a:moveTo>
                        <a:cubicBezTo>
                          <a:pt x="32385" y="11909"/>
                          <a:pt x="36195" y="46199"/>
                          <a:pt x="57150" y="32864"/>
                        </a:cubicBezTo>
                        <a:cubicBezTo>
                          <a:pt x="80963" y="13814"/>
                          <a:pt x="26670" y="-10951"/>
                          <a:pt x="0" y="5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8F1D8455-8D33-4482-BE01-59B75960A575}"/>
                      </a:ext>
                    </a:extLst>
                  </p:cNvPr>
                  <p:cNvSpPr/>
                  <p:nvPr/>
                </p:nvSpPr>
                <p:spPr>
                  <a:xfrm>
                    <a:off x="7735589" y="4380120"/>
                    <a:ext cx="54561" cy="28603"/>
                  </a:xfrm>
                  <a:custGeom>
                    <a:avLst/>
                    <a:gdLst>
                      <a:gd name="connsiteX0" fmla="*/ 54292 w 54561"/>
                      <a:gd name="connsiteY0" fmla="*/ 28525 h 28603"/>
                      <a:gd name="connsiteX1" fmla="*/ 0 w 54561"/>
                      <a:gd name="connsiteY1" fmla="*/ 903 h 28603"/>
                      <a:gd name="connsiteX2" fmla="*/ 54292 w 54561"/>
                      <a:gd name="connsiteY2" fmla="*/ 28525 h 28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561" h="28603">
                        <a:moveTo>
                          <a:pt x="54292" y="28525"/>
                        </a:moveTo>
                        <a:cubicBezTo>
                          <a:pt x="57150" y="26620"/>
                          <a:pt x="37147" y="-5765"/>
                          <a:pt x="0" y="903"/>
                        </a:cubicBezTo>
                        <a:cubicBezTo>
                          <a:pt x="39052" y="-2907"/>
                          <a:pt x="51435" y="30430"/>
                          <a:pt x="54292" y="285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5" name="Graphic 7">
                  <a:extLst>
                    <a:ext uri="{FF2B5EF4-FFF2-40B4-BE49-F238E27FC236}">
                      <a16:creationId xmlns:a16="http://schemas.microsoft.com/office/drawing/2014/main" id="{398CBDA7-2CD8-47AF-ACCD-C6EA09FA2301}"/>
                    </a:ext>
                  </a:extLst>
                </p:cNvPr>
                <p:cNvGrpSpPr/>
                <p:nvPr/>
              </p:nvGrpSpPr>
              <p:grpSpPr>
                <a:xfrm>
                  <a:off x="7780974" y="4402206"/>
                  <a:ext cx="63200" cy="44539"/>
                  <a:chOff x="7780974" y="4402206"/>
                  <a:chExt cx="63200" cy="44539"/>
                </a:xfrm>
              </p:grpSpPr>
              <p:sp>
                <p:nvSpPr>
                  <p:cNvPr id="2799" name="Freeform: Shape 2798">
                    <a:extLst>
                      <a:ext uri="{FF2B5EF4-FFF2-40B4-BE49-F238E27FC236}">
                        <a16:creationId xmlns:a16="http://schemas.microsoft.com/office/drawing/2014/main" id="{9F970D19-22B1-4523-B4C4-BD0D319CB2BD}"/>
                      </a:ext>
                    </a:extLst>
                  </p:cNvPr>
                  <p:cNvSpPr/>
                  <p:nvPr/>
                </p:nvSpPr>
                <p:spPr>
                  <a:xfrm>
                    <a:off x="7780974" y="4402206"/>
                    <a:ext cx="62247" cy="44539"/>
                  </a:xfrm>
                  <a:custGeom>
                    <a:avLst/>
                    <a:gdLst>
                      <a:gd name="connsiteX0" fmla="*/ 62248 w 62247"/>
                      <a:gd name="connsiteY0" fmla="*/ 44539 h 44539"/>
                      <a:gd name="connsiteX1" fmla="*/ 8908 w 62247"/>
                      <a:gd name="connsiteY1" fmla="*/ 3582 h 44539"/>
                      <a:gd name="connsiteX2" fmla="*/ 62248 w 62247"/>
                      <a:gd name="connsiteY2" fmla="*/ 44539 h 44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7" h="44539">
                        <a:moveTo>
                          <a:pt x="62248" y="44539"/>
                        </a:moveTo>
                        <a:cubicBezTo>
                          <a:pt x="62248" y="25489"/>
                          <a:pt x="48913" y="-11658"/>
                          <a:pt x="8908" y="3582"/>
                        </a:cubicBezTo>
                        <a:cubicBezTo>
                          <a:pt x="-23477" y="16917"/>
                          <a:pt x="41293" y="17870"/>
                          <a:pt x="62248" y="445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0" name="Freeform: Shape 2799">
                    <a:extLst>
                      <a:ext uri="{FF2B5EF4-FFF2-40B4-BE49-F238E27FC236}">
                        <a16:creationId xmlns:a16="http://schemas.microsoft.com/office/drawing/2014/main" id="{2C5676E7-5E09-4459-B702-F70FEC69095D}"/>
                      </a:ext>
                    </a:extLst>
                  </p:cNvPr>
                  <p:cNvSpPr/>
                  <p:nvPr/>
                </p:nvSpPr>
                <p:spPr>
                  <a:xfrm>
                    <a:off x="7792603" y="4406598"/>
                    <a:ext cx="51571" cy="39194"/>
                  </a:xfrm>
                  <a:custGeom>
                    <a:avLst/>
                    <a:gdLst>
                      <a:gd name="connsiteX0" fmla="*/ 136 w 51571"/>
                      <a:gd name="connsiteY0" fmla="*/ 142 h 39194"/>
                      <a:gd name="connsiteX1" fmla="*/ 51571 w 51571"/>
                      <a:gd name="connsiteY1" fmla="*/ 39195 h 39194"/>
                      <a:gd name="connsiteX2" fmla="*/ 136 w 51571"/>
                      <a:gd name="connsiteY2" fmla="*/ 142 h 39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1" h="39194">
                        <a:moveTo>
                          <a:pt x="136" y="142"/>
                        </a:moveTo>
                        <a:cubicBezTo>
                          <a:pt x="-2721" y="2047"/>
                          <a:pt x="40141" y="2047"/>
                          <a:pt x="51571" y="39195"/>
                        </a:cubicBezTo>
                        <a:cubicBezTo>
                          <a:pt x="38236" y="2047"/>
                          <a:pt x="2994" y="-810"/>
                          <a:pt x="136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6" name="Graphic 7">
                  <a:extLst>
                    <a:ext uri="{FF2B5EF4-FFF2-40B4-BE49-F238E27FC236}">
                      <a16:creationId xmlns:a16="http://schemas.microsoft.com/office/drawing/2014/main" id="{AF1AAA73-ACC1-479A-A5F2-7711B454D9E4}"/>
                    </a:ext>
                  </a:extLst>
                </p:cNvPr>
                <p:cNvGrpSpPr/>
                <p:nvPr/>
              </p:nvGrpSpPr>
              <p:grpSpPr>
                <a:xfrm>
                  <a:off x="7733684" y="4403859"/>
                  <a:ext cx="56817" cy="35266"/>
                  <a:chOff x="7733684" y="4403859"/>
                  <a:chExt cx="56817" cy="35266"/>
                </a:xfrm>
              </p:grpSpPr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F6138D9E-7734-4F6F-BC04-3E05944089B5}"/>
                      </a:ext>
                    </a:extLst>
                  </p:cNvPr>
                  <p:cNvSpPr/>
                  <p:nvPr/>
                </p:nvSpPr>
                <p:spPr>
                  <a:xfrm>
                    <a:off x="7733684" y="4403859"/>
                    <a:ext cx="56817" cy="35266"/>
                  </a:xfrm>
                  <a:custGeom>
                    <a:avLst/>
                    <a:gdLst>
                      <a:gd name="connsiteX0" fmla="*/ 0 w 56817"/>
                      <a:gd name="connsiteY0" fmla="*/ 35267 h 35266"/>
                      <a:gd name="connsiteX1" fmla="*/ 47625 w 56817"/>
                      <a:gd name="connsiteY1" fmla="*/ 4787 h 35266"/>
                      <a:gd name="connsiteX2" fmla="*/ 0 w 56817"/>
                      <a:gd name="connsiteY2" fmla="*/ 35267 h 3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817" h="35266">
                        <a:moveTo>
                          <a:pt x="0" y="35267"/>
                        </a:moveTo>
                        <a:cubicBezTo>
                          <a:pt x="1905" y="20979"/>
                          <a:pt x="18098" y="-12358"/>
                          <a:pt x="47625" y="4787"/>
                        </a:cubicBezTo>
                        <a:cubicBezTo>
                          <a:pt x="77152" y="21932"/>
                          <a:pt x="28575" y="13359"/>
                          <a:pt x="0" y="352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48E222A6-5C21-421F-B1F6-14597E1521D6}"/>
                      </a:ext>
                    </a:extLst>
                  </p:cNvPr>
                  <p:cNvSpPr/>
                  <p:nvPr/>
                </p:nvSpPr>
                <p:spPr>
                  <a:xfrm>
                    <a:off x="7734636" y="4409908"/>
                    <a:ext cx="47866" cy="27312"/>
                  </a:xfrm>
                  <a:custGeom>
                    <a:avLst/>
                    <a:gdLst>
                      <a:gd name="connsiteX0" fmla="*/ 47625 w 47866"/>
                      <a:gd name="connsiteY0" fmla="*/ 1595 h 27312"/>
                      <a:gd name="connsiteX1" fmla="*/ 0 w 47866"/>
                      <a:gd name="connsiteY1" fmla="*/ 27312 h 27312"/>
                      <a:gd name="connsiteX2" fmla="*/ 47625 w 47866"/>
                      <a:gd name="connsiteY2" fmla="*/ 1595 h 2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866" h="27312">
                        <a:moveTo>
                          <a:pt x="47625" y="1595"/>
                        </a:moveTo>
                        <a:cubicBezTo>
                          <a:pt x="50483" y="3500"/>
                          <a:pt x="27623" y="-5073"/>
                          <a:pt x="0" y="27312"/>
                        </a:cubicBezTo>
                        <a:cubicBezTo>
                          <a:pt x="24765" y="-6025"/>
                          <a:pt x="44768" y="-310"/>
                          <a:pt x="47625" y="15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3" name="Graphic 7">
                <a:extLst>
                  <a:ext uri="{FF2B5EF4-FFF2-40B4-BE49-F238E27FC236}">
                    <a16:creationId xmlns:a16="http://schemas.microsoft.com/office/drawing/2014/main" id="{E265D5A6-D175-4F54-A97F-A50F5EC66D22}"/>
                  </a:ext>
                </a:extLst>
              </p:cNvPr>
              <p:cNvGrpSpPr/>
              <p:nvPr/>
            </p:nvGrpSpPr>
            <p:grpSpPr>
              <a:xfrm>
                <a:off x="8605222" y="4496276"/>
                <a:ext cx="583882" cy="361950"/>
                <a:chOff x="8605222" y="4496276"/>
                <a:chExt cx="583882" cy="361950"/>
              </a:xfrm>
            </p:grpSpPr>
            <p:sp>
              <p:nvSpPr>
                <p:cNvPr id="2670" name="Freeform: Shape 2669">
                  <a:extLst>
                    <a:ext uri="{FF2B5EF4-FFF2-40B4-BE49-F238E27FC236}">
                      <a16:creationId xmlns:a16="http://schemas.microsoft.com/office/drawing/2014/main" id="{66E94B98-4CFF-48FA-A19C-C28264818F06}"/>
                    </a:ext>
                  </a:extLst>
                </p:cNvPr>
                <p:cNvSpPr/>
                <p:nvPr/>
              </p:nvSpPr>
              <p:spPr>
                <a:xfrm>
                  <a:off x="8663324" y="4593431"/>
                  <a:ext cx="525779" cy="264794"/>
                </a:xfrm>
                <a:custGeom>
                  <a:avLst/>
                  <a:gdLst>
                    <a:gd name="connsiteX0" fmla="*/ 154305 w 525779"/>
                    <a:gd name="connsiteY0" fmla="*/ 0 h 264794"/>
                    <a:gd name="connsiteX1" fmla="*/ 64770 w 525779"/>
                    <a:gd name="connsiteY1" fmla="*/ 51435 h 264794"/>
                    <a:gd name="connsiteX2" fmla="*/ 71438 w 525779"/>
                    <a:gd name="connsiteY2" fmla="*/ 55245 h 264794"/>
                    <a:gd name="connsiteX3" fmla="*/ 0 w 525779"/>
                    <a:gd name="connsiteY3" fmla="*/ 55245 h 264794"/>
                    <a:gd name="connsiteX4" fmla="*/ 0 w 525779"/>
                    <a:gd name="connsiteY4" fmla="*/ 102870 h 264794"/>
                    <a:gd name="connsiteX5" fmla="*/ 155258 w 525779"/>
                    <a:gd name="connsiteY5" fmla="*/ 102870 h 264794"/>
                    <a:gd name="connsiteX6" fmla="*/ 156210 w 525779"/>
                    <a:gd name="connsiteY6" fmla="*/ 103822 h 264794"/>
                    <a:gd name="connsiteX7" fmla="*/ 83820 w 525779"/>
                    <a:gd name="connsiteY7" fmla="*/ 103822 h 264794"/>
                    <a:gd name="connsiteX8" fmla="*/ 83820 w 525779"/>
                    <a:gd name="connsiteY8" fmla="*/ 151447 h 264794"/>
                    <a:gd name="connsiteX9" fmla="*/ 239078 w 525779"/>
                    <a:gd name="connsiteY9" fmla="*/ 151447 h 264794"/>
                    <a:gd name="connsiteX10" fmla="*/ 240983 w 525779"/>
                    <a:gd name="connsiteY10" fmla="*/ 152400 h 264794"/>
                    <a:gd name="connsiteX11" fmla="*/ 168592 w 525779"/>
                    <a:gd name="connsiteY11" fmla="*/ 152400 h 264794"/>
                    <a:gd name="connsiteX12" fmla="*/ 168592 w 525779"/>
                    <a:gd name="connsiteY12" fmla="*/ 200025 h 264794"/>
                    <a:gd name="connsiteX13" fmla="*/ 323850 w 525779"/>
                    <a:gd name="connsiteY13" fmla="*/ 200025 h 264794"/>
                    <a:gd name="connsiteX14" fmla="*/ 324803 w 525779"/>
                    <a:gd name="connsiteY14" fmla="*/ 200977 h 264794"/>
                    <a:gd name="connsiteX15" fmla="*/ 251460 w 525779"/>
                    <a:gd name="connsiteY15" fmla="*/ 200977 h 264794"/>
                    <a:gd name="connsiteX16" fmla="*/ 251460 w 525779"/>
                    <a:gd name="connsiteY16" fmla="*/ 248602 h 264794"/>
                    <a:gd name="connsiteX17" fmla="*/ 408623 w 525779"/>
                    <a:gd name="connsiteY17" fmla="*/ 248602 h 264794"/>
                    <a:gd name="connsiteX18" fmla="*/ 437198 w 525779"/>
                    <a:gd name="connsiteY18" fmla="*/ 264795 h 264794"/>
                    <a:gd name="connsiteX19" fmla="*/ 525780 w 525779"/>
                    <a:gd name="connsiteY19" fmla="*/ 213360 h 264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25779" h="264794">
                      <a:moveTo>
                        <a:pt x="154305" y="0"/>
                      </a:moveTo>
                      <a:lnTo>
                        <a:pt x="64770" y="51435"/>
                      </a:lnTo>
                      <a:lnTo>
                        <a:pt x="71438" y="55245"/>
                      </a:lnTo>
                      <a:lnTo>
                        <a:pt x="0" y="55245"/>
                      </a:lnTo>
                      <a:lnTo>
                        <a:pt x="0" y="102870"/>
                      </a:lnTo>
                      <a:lnTo>
                        <a:pt x="155258" y="102870"/>
                      </a:lnTo>
                      <a:lnTo>
                        <a:pt x="156210" y="103822"/>
                      </a:lnTo>
                      <a:lnTo>
                        <a:pt x="83820" y="103822"/>
                      </a:lnTo>
                      <a:lnTo>
                        <a:pt x="83820" y="151447"/>
                      </a:lnTo>
                      <a:lnTo>
                        <a:pt x="239078" y="151447"/>
                      </a:lnTo>
                      <a:lnTo>
                        <a:pt x="240983" y="152400"/>
                      </a:lnTo>
                      <a:lnTo>
                        <a:pt x="168592" y="152400"/>
                      </a:lnTo>
                      <a:lnTo>
                        <a:pt x="168592" y="200025"/>
                      </a:lnTo>
                      <a:lnTo>
                        <a:pt x="323850" y="200025"/>
                      </a:lnTo>
                      <a:lnTo>
                        <a:pt x="324803" y="200977"/>
                      </a:lnTo>
                      <a:lnTo>
                        <a:pt x="251460" y="200977"/>
                      </a:lnTo>
                      <a:lnTo>
                        <a:pt x="251460" y="248602"/>
                      </a:lnTo>
                      <a:lnTo>
                        <a:pt x="408623" y="248602"/>
                      </a:lnTo>
                      <a:lnTo>
                        <a:pt x="437198" y="264795"/>
                      </a:lnTo>
                      <a:lnTo>
                        <a:pt x="525780" y="21336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71" name="Graphic 7">
                  <a:extLst>
                    <a:ext uri="{FF2B5EF4-FFF2-40B4-BE49-F238E27FC236}">
                      <a16:creationId xmlns:a16="http://schemas.microsoft.com/office/drawing/2014/main" id="{60878FF2-7D1F-4A04-9EC8-712DD6794910}"/>
                    </a:ext>
                  </a:extLst>
                </p:cNvPr>
                <p:cNvGrpSpPr/>
                <p:nvPr/>
              </p:nvGrpSpPr>
              <p:grpSpPr>
                <a:xfrm>
                  <a:off x="8631891" y="4521993"/>
                  <a:ext cx="72390" cy="174307"/>
                  <a:chOff x="8631891" y="4521993"/>
                  <a:chExt cx="72390" cy="174307"/>
                </a:xfrm>
              </p:grpSpPr>
              <p:grpSp>
                <p:nvGrpSpPr>
                  <p:cNvPr id="2774" name="Graphic 7">
                    <a:extLst>
                      <a:ext uri="{FF2B5EF4-FFF2-40B4-BE49-F238E27FC236}">
                        <a16:creationId xmlns:a16="http://schemas.microsoft.com/office/drawing/2014/main" id="{EA2DFD6B-CB73-48E2-AB94-323CDC5A9A89}"/>
                      </a:ext>
                    </a:extLst>
                  </p:cNvPr>
                  <p:cNvGrpSpPr/>
                  <p:nvPr/>
                </p:nvGrpSpPr>
                <p:grpSpPr>
                  <a:xfrm>
                    <a:off x="8631891" y="4630578"/>
                    <a:ext cx="72390" cy="65722"/>
                    <a:chOff x="8631891" y="4630578"/>
                    <a:chExt cx="72390" cy="65722"/>
                  </a:xfrm>
                </p:grpSpPr>
                <p:sp>
                  <p:nvSpPr>
                    <p:cNvPr id="2781" name="Freeform: Shape 2780">
                      <a:extLst>
                        <a:ext uri="{FF2B5EF4-FFF2-40B4-BE49-F238E27FC236}">
                          <a16:creationId xmlns:a16="http://schemas.microsoft.com/office/drawing/2014/main" id="{6BB6EE41-94C4-43B8-93DD-824E9BA500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54391"/>
                      <a:ext cx="31432" cy="41909"/>
                    </a:xfrm>
                    <a:custGeom>
                      <a:avLst/>
                      <a:gdLst>
                        <a:gd name="connsiteX0" fmla="*/ 31433 w 31432"/>
                        <a:gd name="connsiteY0" fmla="*/ 41910 h 41909"/>
                        <a:gd name="connsiteX1" fmla="*/ 0 w 31432"/>
                        <a:gd name="connsiteY1" fmla="*/ 23813 h 41909"/>
                        <a:gd name="connsiteX2" fmla="*/ 0 w 31432"/>
                        <a:gd name="connsiteY2" fmla="*/ 0 h 41909"/>
                        <a:gd name="connsiteX3" fmla="*/ 31433 w 31432"/>
                        <a:gd name="connsiteY3" fmla="*/ 18097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432" h="41909">
                          <a:moveTo>
                            <a:pt x="31433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1433" y="18097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82" name="Freeform: Shape 2781">
                      <a:extLst>
                        <a:ext uri="{FF2B5EF4-FFF2-40B4-BE49-F238E27FC236}">
                          <a16:creationId xmlns:a16="http://schemas.microsoft.com/office/drawing/2014/main" id="{805219A9-ADCF-44E4-B238-3B2C50912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3324" y="4648676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83" name="Freeform: Shape 2782">
                      <a:extLst>
                        <a:ext uri="{FF2B5EF4-FFF2-40B4-BE49-F238E27FC236}">
                          <a16:creationId xmlns:a16="http://schemas.microsoft.com/office/drawing/2014/main" id="{E9D78E3A-12F5-4B1A-9119-9CBA14374E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30578"/>
                      <a:ext cx="72390" cy="41909"/>
                    </a:xfrm>
                    <a:custGeom>
                      <a:avLst/>
                      <a:gdLst>
                        <a:gd name="connsiteX0" fmla="*/ 72390 w 72390"/>
                        <a:gd name="connsiteY0" fmla="*/ 18097 h 41909"/>
                        <a:gd name="connsiteX1" fmla="*/ 41910 w 72390"/>
                        <a:gd name="connsiteY1" fmla="*/ 0 h 41909"/>
                        <a:gd name="connsiteX2" fmla="*/ 0 w 72390"/>
                        <a:gd name="connsiteY2" fmla="*/ 23813 h 41909"/>
                        <a:gd name="connsiteX3" fmla="*/ 31433 w 72390"/>
                        <a:gd name="connsiteY3" fmla="*/ 4191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72390" y="18097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1433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75" name="Graphic 7">
                    <a:extLst>
                      <a:ext uri="{FF2B5EF4-FFF2-40B4-BE49-F238E27FC236}">
                        <a16:creationId xmlns:a16="http://schemas.microsoft.com/office/drawing/2014/main" id="{CE479ACE-0B2B-4FED-8BCD-71B60873242F}"/>
                      </a:ext>
                    </a:extLst>
                  </p:cNvPr>
                  <p:cNvGrpSpPr/>
                  <p:nvPr/>
                </p:nvGrpSpPr>
                <p:grpSpPr>
                  <a:xfrm>
                    <a:off x="8641416" y="4521993"/>
                    <a:ext cx="54292" cy="145732"/>
                    <a:chOff x="8641416" y="4521993"/>
                    <a:chExt cx="54292" cy="145732"/>
                  </a:xfrm>
                </p:grpSpPr>
                <p:sp>
                  <p:nvSpPr>
                    <p:cNvPr id="2776" name="Freeform: Shape 2775">
                      <a:extLst>
                        <a:ext uri="{FF2B5EF4-FFF2-40B4-BE49-F238E27FC236}">
                          <a16:creationId xmlns:a16="http://schemas.microsoft.com/office/drawing/2014/main" id="{A6F8051A-CAF1-44F7-8A38-6EED2B6B9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41995"/>
                      <a:ext cx="20002" cy="125730"/>
                    </a:xfrm>
                    <a:custGeom>
                      <a:avLst/>
                      <a:gdLst>
                        <a:gd name="connsiteX0" fmla="*/ 20003 w 20002"/>
                        <a:gd name="connsiteY0" fmla="*/ 125730 h 125730"/>
                        <a:gd name="connsiteX1" fmla="*/ 0 w 20002"/>
                        <a:gd name="connsiteY1" fmla="*/ 113348 h 125730"/>
                        <a:gd name="connsiteX2" fmla="*/ 0 w 20002"/>
                        <a:gd name="connsiteY2" fmla="*/ 0 h 125730"/>
                        <a:gd name="connsiteX3" fmla="*/ 20003 w 20002"/>
                        <a:gd name="connsiteY3" fmla="*/ 12383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5730">
                          <a:moveTo>
                            <a:pt x="20003" y="125730"/>
                          </a:moveTo>
                          <a:lnTo>
                            <a:pt x="0" y="113348"/>
                          </a:lnTo>
                          <a:lnTo>
                            <a:pt x="0" y="0"/>
                          </a:lnTo>
                          <a:lnTo>
                            <a:pt x="20003" y="12383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7" name="Freeform: Shape 2776">
                      <a:extLst>
                        <a:ext uri="{FF2B5EF4-FFF2-40B4-BE49-F238E27FC236}">
                          <a16:creationId xmlns:a16="http://schemas.microsoft.com/office/drawing/2014/main" id="{F129F630-2795-4436-9069-D36390D1FD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4274" y="4562951"/>
                      <a:ext cx="14287" cy="87630"/>
                    </a:xfrm>
                    <a:custGeom>
                      <a:avLst/>
                      <a:gdLst>
                        <a:gd name="connsiteX0" fmla="*/ 14288 w 14287"/>
                        <a:gd name="connsiteY0" fmla="*/ 87630 h 87630"/>
                        <a:gd name="connsiteX1" fmla="*/ 0 w 14287"/>
                        <a:gd name="connsiteY1" fmla="*/ 79057 h 87630"/>
                        <a:gd name="connsiteX2" fmla="*/ 0 w 14287"/>
                        <a:gd name="connsiteY2" fmla="*/ 0 h 87630"/>
                        <a:gd name="connsiteX3" fmla="*/ 14288 w 14287"/>
                        <a:gd name="connsiteY3" fmla="*/ 8572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7630">
                          <a:moveTo>
                            <a:pt x="14288" y="87630"/>
                          </a:moveTo>
                          <a:lnTo>
                            <a:pt x="0" y="79057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8" name="Freeform: Shape 2777">
                      <a:extLst>
                        <a:ext uri="{FF2B5EF4-FFF2-40B4-BE49-F238E27FC236}">
                          <a16:creationId xmlns:a16="http://schemas.microsoft.com/office/drawing/2014/main" id="{B2503DCF-B631-4C6B-A8DD-072E61DD50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5227" y="4565808"/>
                      <a:ext cx="12382" cy="81915"/>
                    </a:xfrm>
                    <a:custGeom>
                      <a:avLst/>
                      <a:gdLst>
                        <a:gd name="connsiteX0" fmla="*/ 12383 w 12382"/>
                        <a:gd name="connsiteY0" fmla="*/ 81915 h 81915"/>
                        <a:gd name="connsiteX1" fmla="*/ 0 w 12382"/>
                        <a:gd name="connsiteY1" fmla="*/ 75248 h 81915"/>
                        <a:gd name="connsiteX2" fmla="*/ 0 w 12382"/>
                        <a:gd name="connsiteY2" fmla="*/ 0 h 81915"/>
                        <a:gd name="connsiteX3" fmla="*/ 12383 w 12382"/>
                        <a:gd name="connsiteY3" fmla="*/ 6668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5">
                          <a:moveTo>
                            <a:pt x="12383" y="81915"/>
                          </a:moveTo>
                          <a:lnTo>
                            <a:pt x="0" y="75248"/>
                          </a:lnTo>
                          <a:lnTo>
                            <a:pt x="0" y="0"/>
                          </a:lnTo>
                          <a:lnTo>
                            <a:pt x="12383" y="666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9" name="Freeform: Shape 2778">
                      <a:extLst>
                        <a:ext uri="{FF2B5EF4-FFF2-40B4-BE49-F238E27FC236}">
                          <a16:creationId xmlns:a16="http://schemas.microsoft.com/office/drawing/2014/main" id="{DEB05A71-0C84-43F9-8BF8-8C777F252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1419" y="4534376"/>
                      <a:ext cx="34290" cy="133350"/>
                    </a:xfrm>
                    <a:custGeom>
                      <a:avLst/>
                      <a:gdLst>
                        <a:gd name="connsiteX0" fmla="*/ 0 w 34290"/>
                        <a:gd name="connsiteY0" fmla="*/ 133350 h 133350"/>
                        <a:gd name="connsiteX1" fmla="*/ 34290 w 34290"/>
                        <a:gd name="connsiteY1" fmla="*/ 113347 h 133350"/>
                        <a:gd name="connsiteX2" fmla="*/ 34290 w 34290"/>
                        <a:gd name="connsiteY2" fmla="*/ 0 h 133350"/>
                        <a:gd name="connsiteX3" fmla="*/ 0 w 34290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33350">
                          <a:moveTo>
                            <a:pt x="0" y="133350"/>
                          </a:moveTo>
                          <a:lnTo>
                            <a:pt x="34290" y="113347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80" name="Freeform: Shape 2779">
                      <a:extLst>
                        <a:ext uri="{FF2B5EF4-FFF2-40B4-BE49-F238E27FC236}">
                          <a16:creationId xmlns:a16="http://schemas.microsoft.com/office/drawing/2014/main" id="{4C8B364E-3275-40BA-98DA-E86CE8C6CA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21993"/>
                      <a:ext cx="54292" cy="32384"/>
                    </a:xfrm>
                    <a:custGeom>
                      <a:avLst/>
                      <a:gdLst>
                        <a:gd name="connsiteX0" fmla="*/ 54293 w 54292"/>
                        <a:gd name="connsiteY0" fmla="*/ 12382 h 32384"/>
                        <a:gd name="connsiteX1" fmla="*/ 34290 w 54292"/>
                        <a:gd name="connsiteY1" fmla="*/ 0 h 32384"/>
                        <a:gd name="connsiteX2" fmla="*/ 0 w 54292"/>
                        <a:gd name="connsiteY2" fmla="*/ 20002 h 32384"/>
                        <a:gd name="connsiteX3" fmla="*/ 20003 w 54292"/>
                        <a:gd name="connsiteY3" fmla="*/ 32385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2384">
                          <a:moveTo>
                            <a:pt x="54293" y="12382"/>
                          </a:moveTo>
                          <a:lnTo>
                            <a:pt x="34290" y="0"/>
                          </a:lnTo>
                          <a:lnTo>
                            <a:pt x="0" y="20002"/>
                          </a:lnTo>
                          <a:lnTo>
                            <a:pt x="20003" y="32385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2" name="Graphic 7">
                  <a:extLst>
                    <a:ext uri="{FF2B5EF4-FFF2-40B4-BE49-F238E27FC236}">
                      <a16:creationId xmlns:a16="http://schemas.microsoft.com/office/drawing/2014/main" id="{3360AF38-B2B0-4095-B442-283303A31239}"/>
                    </a:ext>
                  </a:extLst>
                </p:cNvPr>
                <p:cNvGrpSpPr/>
                <p:nvPr/>
              </p:nvGrpSpPr>
              <p:grpSpPr>
                <a:xfrm>
                  <a:off x="8673802" y="4561998"/>
                  <a:ext cx="62864" cy="105727"/>
                  <a:chOff x="8673802" y="4561998"/>
                  <a:chExt cx="62864" cy="105727"/>
                </a:xfrm>
              </p:grpSpPr>
              <p:sp>
                <p:nvSpPr>
                  <p:cNvPr id="2765" name="Freeform: Shape 2764">
                    <a:extLst>
                      <a:ext uri="{FF2B5EF4-FFF2-40B4-BE49-F238E27FC236}">
                        <a16:creationId xmlns:a16="http://schemas.microsoft.com/office/drawing/2014/main" id="{1CDC185B-C9A6-4FF5-AA95-1917D2FBCCE0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2951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7 w 40172"/>
                      <a:gd name="connsiteY1" fmla="*/ 64770 h 70484"/>
                      <a:gd name="connsiteX2" fmla="*/ 10477 w 40172"/>
                      <a:gd name="connsiteY2" fmla="*/ 64770 h 70484"/>
                      <a:gd name="connsiteX3" fmla="*/ 10477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7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64770"/>
                        </a:lnTo>
                        <a:lnTo>
                          <a:pt x="10477" y="64770"/>
                        </a:lnTo>
                        <a:cubicBezTo>
                          <a:pt x="10477" y="44768"/>
                          <a:pt x="21908" y="21907"/>
                          <a:pt x="37147" y="30480"/>
                        </a:cubicBezTo>
                        <a:cubicBezTo>
                          <a:pt x="51435" y="39053"/>
                          <a:pt x="10477" y="0"/>
                          <a:pt x="10477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66" name="Graphic 7">
                    <a:extLst>
                      <a:ext uri="{FF2B5EF4-FFF2-40B4-BE49-F238E27FC236}">
                        <a16:creationId xmlns:a16="http://schemas.microsoft.com/office/drawing/2014/main" id="{F13117AB-CED3-435D-B9DF-2FCF455924B4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59" y="4603609"/>
                    <a:ext cx="60007" cy="64116"/>
                    <a:chOff x="8676659" y="4603609"/>
                    <a:chExt cx="60007" cy="64116"/>
                  </a:xfrm>
                </p:grpSpPr>
                <p:sp>
                  <p:nvSpPr>
                    <p:cNvPr id="2772" name="Freeform: Shape 2771">
                      <a:extLst>
                        <a:ext uri="{FF2B5EF4-FFF2-40B4-BE49-F238E27FC236}">
                          <a16:creationId xmlns:a16="http://schemas.microsoft.com/office/drawing/2014/main" id="{8C2E53AC-D715-4556-BAF5-30C81C6361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7611" y="4603609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5541"/>
                            <a:pt x="47625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73" name="Freeform: Shape 2772">
                      <a:extLst>
                        <a:ext uri="{FF2B5EF4-FFF2-40B4-BE49-F238E27FC236}">
                          <a16:creationId xmlns:a16="http://schemas.microsoft.com/office/drawing/2014/main" id="{FBC945F8-1DB8-457A-8E65-B4E3E46B8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6659" y="4609325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7" y="11728"/>
                            <a:pt x="26670" y="3155"/>
                          </a:cubicBezTo>
                          <a:cubicBezTo>
                            <a:pt x="12382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767" name="Freeform: Shape 2766">
                    <a:extLst>
                      <a:ext uri="{FF2B5EF4-FFF2-40B4-BE49-F238E27FC236}">
                        <a16:creationId xmlns:a16="http://schemas.microsoft.com/office/drawing/2014/main" id="{F7317932-2A1E-4273-B5EA-ED516D7AFD6B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8666"/>
                    <a:ext cx="53339" cy="95250"/>
                  </a:xfrm>
                  <a:custGeom>
                    <a:avLst/>
                    <a:gdLst>
                      <a:gd name="connsiteX0" fmla="*/ 0 w 53339"/>
                      <a:gd name="connsiteY0" fmla="*/ 0 h 95250"/>
                      <a:gd name="connsiteX1" fmla="*/ 0 w 53339"/>
                      <a:gd name="connsiteY1" fmla="*/ 64770 h 95250"/>
                      <a:gd name="connsiteX2" fmla="*/ 0 w 53339"/>
                      <a:gd name="connsiteY2" fmla="*/ 64770 h 95250"/>
                      <a:gd name="connsiteX3" fmla="*/ 0 w 53339"/>
                      <a:gd name="connsiteY3" fmla="*/ 64770 h 95250"/>
                      <a:gd name="connsiteX4" fmla="*/ 26670 w 53339"/>
                      <a:gd name="connsiteY4" fmla="*/ 43815 h 95250"/>
                      <a:gd name="connsiteX5" fmla="*/ 53340 w 53339"/>
                      <a:gd name="connsiteY5" fmla="*/ 95250 h 95250"/>
                      <a:gd name="connsiteX6" fmla="*/ 53340 w 53339"/>
                      <a:gd name="connsiteY6" fmla="*/ 95250 h 95250"/>
                      <a:gd name="connsiteX7" fmla="*/ 53340 w 53339"/>
                      <a:gd name="connsiteY7" fmla="*/ 30480 h 95250"/>
                      <a:gd name="connsiteX8" fmla="*/ 0 w 53339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39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7"/>
                          <a:pt x="11430" y="36195"/>
                          <a:pt x="26670" y="43815"/>
                        </a:cubicBezTo>
                        <a:cubicBezTo>
                          <a:pt x="40958" y="52388"/>
                          <a:pt x="53340" y="75247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8" name="Freeform: Shape 2767">
                    <a:extLst>
                      <a:ext uri="{FF2B5EF4-FFF2-40B4-BE49-F238E27FC236}">
                        <a16:creationId xmlns:a16="http://schemas.microsoft.com/office/drawing/2014/main" id="{415CEB78-0472-4223-89FF-361D4A0C2F24}"/>
                      </a:ext>
                    </a:extLst>
                  </p:cNvPr>
                  <p:cNvSpPr/>
                  <p:nvPr/>
                </p:nvSpPr>
                <p:spPr>
                  <a:xfrm>
                    <a:off x="8687136" y="4590573"/>
                    <a:ext cx="25717" cy="26670"/>
                  </a:xfrm>
                  <a:custGeom>
                    <a:avLst/>
                    <a:gdLst>
                      <a:gd name="connsiteX0" fmla="*/ 25717 w 25717"/>
                      <a:gd name="connsiteY0" fmla="*/ 26670 h 26670"/>
                      <a:gd name="connsiteX1" fmla="*/ 0 w 25717"/>
                      <a:gd name="connsiteY1" fmla="*/ 12383 h 26670"/>
                      <a:gd name="connsiteX2" fmla="*/ 0 w 25717"/>
                      <a:gd name="connsiteY2" fmla="*/ 0 h 26670"/>
                      <a:gd name="connsiteX3" fmla="*/ 25717 w 25717"/>
                      <a:gd name="connsiteY3" fmla="*/ 14288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26670">
                        <a:moveTo>
                          <a:pt x="25717" y="26670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25717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9" name="Freeform: Shape 2768">
                    <a:extLst>
                      <a:ext uri="{FF2B5EF4-FFF2-40B4-BE49-F238E27FC236}">
                        <a16:creationId xmlns:a16="http://schemas.microsoft.com/office/drawing/2014/main" id="{B15983B6-6540-41FD-808C-295071C6A819}"/>
                      </a:ext>
                    </a:extLst>
                  </p:cNvPr>
                  <p:cNvSpPr/>
                  <p:nvPr/>
                </p:nvSpPr>
                <p:spPr>
                  <a:xfrm>
                    <a:off x="8688089" y="4591526"/>
                    <a:ext cx="23812" cy="24765"/>
                  </a:xfrm>
                  <a:custGeom>
                    <a:avLst/>
                    <a:gdLst>
                      <a:gd name="connsiteX0" fmla="*/ 23813 w 23812"/>
                      <a:gd name="connsiteY0" fmla="*/ 24765 h 24765"/>
                      <a:gd name="connsiteX1" fmla="*/ 0 w 23812"/>
                      <a:gd name="connsiteY1" fmla="*/ 11430 h 24765"/>
                      <a:gd name="connsiteX2" fmla="*/ 0 w 23812"/>
                      <a:gd name="connsiteY2" fmla="*/ 0 h 24765"/>
                      <a:gd name="connsiteX3" fmla="*/ 23813 w 23812"/>
                      <a:gd name="connsiteY3" fmla="*/ 1428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24765">
                        <a:moveTo>
                          <a:pt x="23813" y="24765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23813" y="1428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0" name="Freeform: Shape 2769">
                    <a:extLst>
                      <a:ext uri="{FF2B5EF4-FFF2-40B4-BE49-F238E27FC236}">
                        <a16:creationId xmlns:a16="http://schemas.microsoft.com/office/drawing/2014/main" id="{9816212B-17DB-4C5D-9398-B0A79477B078}"/>
                      </a:ext>
                    </a:extLst>
                  </p:cNvPr>
                  <p:cNvSpPr/>
                  <p:nvPr/>
                </p:nvSpPr>
                <p:spPr>
                  <a:xfrm>
                    <a:off x="8726189" y="4592478"/>
                    <a:ext cx="10477" cy="71437"/>
                  </a:xfrm>
                  <a:custGeom>
                    <a:avLst/>
                    <a:gdLst>
                      <a:gd name="connsiteX0" fmla="*/ 0 w 10477"/>
                      <a:gd name="connsiteY0" fmla="*/ 71438 h 71437"/>
                      <a:gd name="connsiteX1" fmla="*/ 10477 w 10477"/>
                      <a:gd name="connsiteY1" fmla="*/ 65722 h 71437"/>
                      <a:gd name="connsiteX2" fmla="*/ 10477 w 10477"/>
                      <a:gd name="connsiteY2" fmla="*/ 0 h 71437"/>
                      <a:gd name="connsiteX3" fmla="*/ 0 w 10477"/>
                      <a:gd name="connsiteY3" fmla="*/ 6667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1437">
                        <a:moveTo>
                          <a:pt x="0" y="71438"/>
                        </a:moveTo>
                        <a:lnTo>
                          <a:pt x="10477" y="65722"/>
                        </a:lnTo>
                        <a:lnTo>
                          <a:pt x="10477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1" name="Freeform: Shape 2770">
                    <a:extLst>
                      <a:ext uri="{FF2B5EF4-FFF2-40B4-BE49-F238E27FC236}">
                        <a16:creationId xmlns:a16="http://schemas.microsoft.com/office/drawing/2014/main" id="{0D46A5AB-8E83-4706-A626-245C6381153C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1998"/>
                    <a:ext cx="62864" cy="37147"/>
                  </a:xfrm>
                  <a:custGeom>
                    <a:avLst/>
                    <a:gdLst>
                      <a:gd name="connsiteX0" fmla="*/ 62865 w 62864"/>
                      <a:gd name="connsiteY0" fmla="*/ 30480 h 37147"/>
                      <a:gd name="connsiteX1" fmla="*/ 10477 w 62864"/>
                      <a:gd name="connsiteY1" fmla="*/ 0 h 37147"/>
                      <a:gd name="connsiteX2" fmla="*/ 0 w 62864"/>
                      <a:gd name="connsiteY2" fmla="*/ 6668 h 37147"/>
                      <a:gd name="connsiteX3" fmla="*/ 52388 w 62864"/>
                      <a:gd name="connsiteY3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4" h="37147">
                        <a:moveTo>
                          <a:pt x="62865" y="30480"/>
                        </a:moveTo>
                        <a:lnTo>
                          <a:pt x="10477" y="0"/>
                        </a:lnTo>
                        <a:lnTo>
                          <a:pt x="0" y="6668"/>
                        </a:lnTo>
                        <a:lnTo>
                          <a:pt x="52388" y="37147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3" name="Graphic 7">
                  <a:extLst>
                    <a:ext uri="{FF2B5EF4-FFF2-40B4-BE49-F238E27FC236}">
                      <a16:creationId xmlns:a16="http://schemas.microsoft.com/office/drawing/2014/main" id="{70803CBA-0981-412B-AFEB-19E843BC7D0B}"/>
                    </a:ext>
                  </a:extLst>
                </p:cNvPr>
                <p:cNvGrpSpPr/>
                <p:nvPr/>
              </p:nvGrpSpPr>
              <p:grpSpPr>
                <a:xfrm>
                  <a:off x="8605222" y="4496276"/>
                  <a:ext cx="181927" cy="111442"/>
                  <a:chOff x="8605222" y="4496276"/>
                  <a:chExt cx="181927" cy="111442"/>
                </a:xfrm>
              </p:grpSpPr>
              <p:grpSp>
                <p:nvGrpSpPr>
                  <p:cNvPr id="2753" name="Graphic 7">
                    <a:extLst>
                      <a:ext uri="{FF2B5EF4-FFF2-40B4-BE49-F238E27FC236}">
                        <a16:creationId xmlns:a16="http://schemas.microsoft.com/office/drawing/2014/main" id="{3C4AB176-3A3A-448B-9507-E33C36C6B973}"/>
                      </a:ext>
                    </a:extLst>
                  </p:cNvPr>
                  <p:cNvGrpSpPr/>
                  <p:nvPr/>
                </p:nvGrpSpPr>
                <p:grpSpPr>
                  <a:xfrm>
                    <a:off x="8605222" y="4496276"/>
                    <a:ext cx="181927" cy="111442"/>
                    <a:chOff x="8605222" y="4496276"/>
                    <a:chExt cx="181927" cy="111442"/>
                  </a:xfrm>
                </p:grpSpPr>
                <p:sp>
                  <p:nvSpPr>
                    <p:cNvPr id="2760" name="Freeform: Shape 2759">
                      <a:extLst>
                        <a:ext uri="{FF2B5EF4-FFF2-40B4-BE49-F238E27FC236}">
                          <a16:creationId xmlns:a16="http://schemas.microsoft.com/office/drawing/2014/main" id="{8A7DC937-1CD0-4469-9D5C-32483D071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6174" y="4496276"/>
                      <a:ext cx="82867" cy="55244"/>
                    </a:xfrm>
                    <a:custGeom>
                      <a:avLst/>
                      <a:gdLst>
                        <a:gd name="connsiteX0" fmla="*/ 0 w 82867"/>
                        <a:gd name="connsiteY0" fmla="*/ 46672 h 55244"/>
                        <a:gd name="connsiteX1" fmla="*/ 79058 w 82867"/>
                        <a:gd name="connsiteY1" fmla="*/ 0 h 55244"/>
                        <a:gd name="connsiteX2" fmla="*/ 82867 w 82867"/>
                        <a:gd name="connsiteY2" fmla="*/ 10478 h 55244"/>
                        <a:gd name="connsiteX3" fmla="*/ 26670 w 82867"/>
                        <a:gd name="connsiteY3" fmla="*/ 55245 h 55244"/>
                        <a:gd name="connsiteX4" fmla="*/ 1905 w 82867"/>
                        <a:gd name="connsiteY4" fmla="*/ 5048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867" h="55244">
                          <a:moveTo>
                            <a:pt x="0" y="46672"/>
                          </a:moveTo>
                          <a:lnTo>
                            <a:pt x="79058" y="0"/>
                          </a:lnTo>
                          <a:lnTo>
                            <a:pt x="82867" y="10478"/>
                          </a:lnTo>
                          <a:lnTo>
                            <a:pt x="26670" y="55245"/>
                          </a:lnTo>
                          <a:lnTo>
                            <a:pt x="1905" y="5048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1" name="Freeform: Shape 2760">
                      <a:extLst>
                        <a:ext uri="{FF2B5EF4-FFF2-40B4-BE49-F238E27FC236}">
                          <a16:creationId xmlns:a16="http://schemas.microsoft.com/office/drawing/2014/main" id="{761832BD-A816-464A-AFD7-A5C48EB416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5232" y="4496276"/>
                      <a:ext cx="101917" cy="70484"/>
                    </a:xfrm>
                    <a:custGeom>
                      <a:avLst/>
                      <a:gdLst>
                        <a:gd name="connsiteX0" fmla="*/ 0 w 101917"/>
                        <a:gd name="connsiteY0" fmla="*/ 0 h 70484"/>
                        <a:gd name="connsiteX1" fmla="*/ 101917 w 101917"/>
                        <a:gd name="connsiteY1" fmla="*/ 59055 h 70484"/>
                        <a:gd name="connsiteX2" fmla="*/ 100965 w 101917"/>
                        <a:gd name="connsiteY2" fmla="*/ 62865 h 70484"/>
                        <a:gd name="connsiteX3" fmla="*/ 90488 w 101917"/>
                        <a:gd name="connsiteY3" fmla="*/ 67628 h 70484"/>
                        <a:gd name="connsiteX4" fmla="*/ 84772 w 101917"/>
                        <a:gd name="connsiteY4" fmla="*/ 70485 h 70484"/>
                        <a:gd name="connsiteX5" fmla="*/ 0 w 101917"/>
                        <a:gd name="connsiteY5" fmla="*/ 20003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1917" h="70484">
                          <a:moveTo>
                            <a:pt x="0" y="0"/>
                          </a:moveTo>
                          <a:lnTo>
                            <a:pt x="101917" y="59055"/>
                          </a:lnTo>
                          <a:lnTo>
                            <a:pt x="100965" y="62865"/>
                          </a:lnTo>
                          <a:lnTo>
                            <a:pt x="90488" y="67628"/>
                          </a:lnTo>
                          <a:lnTo>
                            <a:pt x="84772" y="70485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2" name="Freeform: Shape 2761">
                      <a:extLst>
                        <a:ext uri="{FF2B5EF4-FFF2-40B4-BE49-F238E27FC236}">
                          <a16:creationId xmlns:a16="http://schemas.microsoft.com/office/drawing/2014/main" id="{1E610847-8356-43E0-8B2D-261CB7A00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5222" y="4533423"/>
                      <a:ext cx="116204" cy="74295"/>
                    </a:xfrm>
                    <a:custGeom>
                      <a:avLst/>
                      <a:gdLst>
                        <a:gd name="connsiteX0" fmla="*/ 116205 w 116204"/>
                        <a:gd name="connsiteY0" fmla="*/ 50483 h 74295"/>
                        <a:gd name="connsiteX1" fmla="*/ 28575 w 116204"/>
                        <a:gd name="connsiteY1" fmla="*/ 0 h 74295"/>
                        <a:gd name="connsiteX2" fmla="*/ 0 w 116204"/>
                        <a:gd name="connsiteY2" fmla="*/ 9525 h 74295"/>
                        <a:gd name="connsiteX3" fmla="*/ 7620 w 116204"/>
                        <a:gd name="connsiteY3" fmla="*/ 20003 h 74295"/>
                        <a:gd name="connsiteX4" fmla="*/ 101917 w 116204"/>
                        <a:gd name="connsiteY4" fmla="*/ 74295 h 74295"/>
                        <a:gd name="connsiteX5" fmla="*/ 116205 w 116204"/>
                        <a:gd name="connsiteY5" fmla="*/ 50483 h 74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6204" h="74295">
                          <a:moveTo>
                            <a:pt x="116205" y="50483"/>
                          </a:moveTo>
                          <a:lnTo>
                            <a:pt x="28575" y="0"/>
                          </a:lnTo>
                          <a:cubicBezTo>
                            <a:pt x="28575" y="0"/>
                            <a:pt x="6667" y="17145"/>
                            <a:pt x="0" y="9525"/>
                          </a:cubicBezTo>
                          <a:cubicBezTo>
                            <a:pt x="0" y="13335"/>
                            <a:pt x="4763" y="17145"/>
                            <a:pt x="7620" y="20003"/>
                          </a:cubicBezTo>
                          <a:lnTo>
                            <a:pt x="101917" y="74295"/>
                          </a:lnTo>
                          <a:lnTo>
                            <a:pt x="116205" y="50483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3" name="Freeform: Shape 2762">
                      <a:extLst>
                        <a:ext uri="{FF2B5EF4-FFF2-40B4-BE49-F238E27FC236}">
                          <a16:creationId xmlns:a16="http://schemas.microsoft.com/office/drawing/2014/main" id="{BD89B17D-43AB-47C6-8121-CD221C8D94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08091" y="4555331"/>
                      <a:ext cx="79057" cy="51434"/>
                    </a:xfrm>
                    <a:custGeom>
                      <a:avLst/>
                      <a:gdLst>
                        <a:gd name="connsiteX0" fmla="*/ 13335 w 79057"/>
                        <a:gd name="connsiteY0" fmla="*/ 28575 h 51434"/>
                        <a:gd name="connsiteX1" fmla="*/ 63818 w 79057"/>
                        <a:gd name="connsiteY1" fmla="*/ 0 h 51434"/>
                        <a:gd name="connsiteX2" fmla="*/ 79058 w 79057"/>
                        <a:gd name="connsiteY2" fmla="*/ 0 h 51434"/>
                        <a:gd name="connsiteX3" fmla="*/ 70485 w 79057"/>
                        <a:gd name="connsiteY3" fmla="*/ 10477 h 51434"/>
                        <a:gd name="connsiteX4" fmla="*/ 0 w 79057"/>
                        <a:gd name="connsiteY4" fmla="*/ 51435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9057" h="51434">
                          <a:moveTo>
                            <a:pt x="13335" y="28575"/>
                          </a:moveTo>
                          <a:lnTo>
                            <a:pt x="63818" y="0"/>
                          </a:lnTo>
                          <a:lnTo>
                            <a:pt x="79058" y="0"/>
                          </a:lnTo>
                          <a:lnTo>
                            <a:pt x="70485" y="10477"/>
                          </a:lnTo>
                          <a:lnTo>
                            <a:pt x="0" y="51435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64" name="Freeform: Shape 2763">
                      <a:extLst>
                        <a:ext uri="{FF2B5EF4-FFF2-40B4-BE49-F238E27FC236}">
                          <a16:creationId xmlns:a16="http://schemas.microsoft.com/office/drawing/2014/main" id="{21F1825B-36A1-4B4B-A7EC-2738E75483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503895"/>
                      <a:ext cx="124777" cy="72390"/>
                    </a:xfrm>
                    <a:custGeom>
                      <a:avLst/>
                      <a:gdLst>
                        <a:gd name="connsiteX0" fmla="*/ 74295 w 124777"/>
                        <a:gd name="connsiteY0" fmla="*/ 72390 h 72390"/>
                        <a:gd name="connsiteX1" fmla="*/ 124777 w 124777"/>
                        <a:gd name="connsiteY1" fmla="*/ 42863 h 72390"/>
                        <a:gd name="connsiteX2" fmla="*/ 51435 w 124777"/>
                        <a:gd name="connsiteY2" fmla="*/ 0 h 72390"/>
                        <a:gd name="connsiteX3" fmla="*/ 0 w 124777"/>
                        <a:gd name="connsiteY3" fmla="*/ 29528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4777" h="72390">
                          <a:moveTo>
                            <a:pt x="74295" y="72390"/>
                          </a:moveTo>
                          <a:lnTo>
                            <a:pt x="124777" y="42863"/>
                          </a:lnTo>
                          <a:lnTo>
                            <a:pt x="51435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25C44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54" name="Graphic 7">
                    <a:extLst>
                      <a:ext uri="{FF2B5EF4-FFF2-40B4-BE49-F238E27FC236}">
                        <a16:creationId xmlns:a16="http://schemas.microsoft.com/office/drawing/2014/main" id="{35F0FFA9-E5B7-4B72-B0A4-ED2882CF58CB}"/>
                      </a:ext>
                    </a:extLst>
                  </p:cNvPr>
                  <p:cNvGrpSpPr/>
                  <p:nvPr/>
                </p:nvGrpSpPr>
                <p:grpSpPr>
                  <a:xfrm>
                    <a:off x="8633797" y="4496276"/>
                    <a:ext cx="139064" cy="87630"/>
                    <a:chOff x="8633797" y="4496276"/>
                    <a:chExt cx="139064" cy="87630"/>
                  </a:xfrm>
                </p:grpSpPr>
                <p:sp>
                  <p:nvSpPr>
                    <p:cNvPr id="2755" name="Freeform: Shape 2754">
                      <a:extLst>
                        <a:ext uri="{FF2B5EF4-FFF2-40B4-BE49-F238E27FC236}">
                          <a16:creationId xmlns:a16="http://schemas.microsoft.com/office/drawing/2014/main" id="{319E05DB-C90D-4D8A-B6D3-BE92BF068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549616"/>
                      <a:ext cx="41909" cy="29527"/>
                    </a:xfrm>
                    <a:custGeom>
                      <a:avLst/>
                      <a:gdLst>
                        <a:gd name="connsiteX0" fmla="*/ 41910 w 41909"/>
                        <a:gd name="connsiteY0" fmla="*/ 5715 h 29527"/>
                        <a:gd name="connsiteX1" fmla="*/ 0 w 41909"/>
                        <a:gd name="connsiteY1" fmla="*/ 29528 h 29527"/>
                        <a:gd name="connsiteX2" fmla="*/ 20955 w 41909"/>
                        <a:gd name="connsiteY2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29527">
                          <a:moveTo>
                            <a:pt x="41910" y="5715"/>
                          </a:moveTo>
                          <a:lnTo>
                            <a:pt x="0" y="29528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6" name="Freeform: Shape 2755">
                      <a:extLst>
                        <a:ext uri="{FF2B5EF4-FFF2-40B4-BE49-F238E27FC236}">
                          <a16:creationId xmlns:a16="http://schemas.microsoft.com/office/drawing/2014/main" id="{E13A645B-BAB6-4E69-ACB6-026A30C395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55909"/>
                      <a:ext cx="7620" cy="8367"/>
                    </a:xfrm>
                    <a:custGeom>
                      <a:avLst/>
                      <a:gdLst>
                        <a:gd name="connsiteX0" fmla="*/ 7620 w 7620"/>
                        <a:gd name="connsiteY0" fmla="*/ 2279 h 8367"/>
                        <a:gd name="connsiteX1" fmla="*/ 3810 w 7620"/>
                        <a:gd name="connsiteY1" fmla="*/ 7994 h 8367"/>
                        <a:gd name="connsiteX2" fmla="*/ 0 w 7620"/>
                        <a:gd name="connsiteY2" fmla="*/ 6089 h 8367"/>
                        <a:gd name="connsiteX3" fmla="*/ 3810 w 7620"/>
                        <a:gd name="connsiteY3" fmla="*/ 374 h 8367"/>
                        <a:gd name="connsiteX4" fmla="*/ 7620 w 7620"/>
                        <a:gd name="connsiteY4" fmla="*/ 2279 h 8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8367">
                          <a:moveTo>
                            <a:pt x="7620" y="2279"/>
                          </a:moveTo>
                          <a:cubicBezTo>
                            <a:pt x="7620" y="4184"/>
                            <a:pt x="5715" y="7041"/>
                            <a:pt x="3810" y="7994"/>
                          </a:cubicBezTo>
                          <a:cubicBezTo>
                            <a:pt x="1905" y="8946"/>
                            <a:pt x="0" y="7994"/>
                            <a:pt x="0" y="6089"/>
                          </a:cubicBezTo>
                          <a:cubicBezTo>
                            <a:pt x="0" y="4184"/>
                            <a:pt x="1905" y="1326"/>
                            <a:pt x="3810" y="374"/>
                          </a:cubicBezTo>
                          <a:cubicBezTo>
                            <a:pt x="5715" y="-579"/>
                            <a:pt x="7620" y="374"/>
                            <a:pt x="7620" y="2279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7" name="Freeform: Shape 2756">
                      <a:extLst>
                        <a:ext uri="{FF2B5EF4-FFF2-40B4-BE49-F238E27FC236}">
                          <a16:creationId xmlns:a16="http://schemas.microsoft.com/office/drawing/2014/main" id="{0BCCCD01-AD1C-40F8-8EBE-0FED5C9C2F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1427" y="4546758"/>
                      <a:ext cx="51434" cy="37147"/>
                    </a:xfrm>
                    <a:custGeom>
                      <a:avLst/>
                      <a:gdLst>
                        <a:gd name="connsiteX0" fmla="*/ 27622 w 51434"/>
                        <a:gd name="connsiteY0" fmla="*/ 4763 h 37147"/>
                        <a:gd name="connsiteX1" fmla="*/ 47625 w 51434"/>
                        <a:gd name="connsiteY1" fmla="*/ 10478 h 37147"/>
                        <a:gd name="connsiteX2" fmla="*/ 51435 w 51434"/>
                        <a:gd name="connsiteY2" fmla="*/ 7620 h 37147"/>
                        <a:gd name="connsiteX3" fmla="*/ 25717 w 51434"/>
                        <a:gd name="connsiteY3" fmla="*/ 0 h 37147"/>
                        <a:gd name="connsiteX4" fmla="*/ 0 w 51434"/>
                        <a:gd name="connsiteY4" fmla="*/ 37148 h 37147"/>
                        <a:gd name="connsiteX5" fmla="*/ 7620 w 51434"/>
                        <a:gd name="connsiteY5" fmla="*/ 33338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7147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7148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1E9E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8" name="Freeform: Shape 2757">
                      <a:extLst>
                        <a:ext uri="{FF2B5EF4-FFF2-40B4-BE49-F238E27FC236}">
                          <a16:creationId xmlns:a16="http://schemas.microsoft.com/office/drawing/2014/main" id="{381729A1-7FB8-424F-B7CF-B7212765B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496276"/>
                      <a:ext cx="113347" cy="87630"/>
                    </a:xfrm>
                    <a:custGeom>
                      <a:avLst/>
                      <a:gdLst>
                        <a:gd name="connsiteX0" fmla="*/ 113347 w 113347"/>
                        <a:gd name="connsiteY0" fmla="*/ 50482 h 87630"/>
                        <a:gd name="connsiteX1" fmla="*/ 87630 w 113347"/>
                        <a:gd name="connsiteY1" fmla="*/ 87630 h 87630"/>
                        <a:gd name="connsiteX2" fmla="*/ 0 w 113347"/>
                        <a:gd name="connsiteY2" fmla="*/ 37147 h 87630"/>
                        <a:gd name="connsiteX3" fmla="*/ 25717 w 113347"/>
                        <a:gd name="connsiteY3" fmla="*/ 0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87630">
                          <a:moveTo>
                            <a:pt x="113347" y="50482"/>
                          </a:moveTo>
                          <a:lnTo>
                            <a:pt x="87630" y="87630"/>
                          </a:lnTo>
                          <a:lnTo>
                            <a:pt x="0" y="37147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9" name="Freeform: Shape 2758">
                      <a:extLst>
                        <a:ext uri="{FF2B5EF4-FFF2-40B4-BE49-F238E27FC236}">
                          <a16:creationId xmlns:a16="http://schemas.microsoft.com/office/drawing/2014/main" id="{BEC424BF-86E9-4B06-B55A-0C7EF84DC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59514" y="4496276"/>
                      <a:ext cx="113347" cy="58102"/>
                    </a:xfrm>
                    <a:custGeom>
                      <a:avLst/>
                      <a:gdLst>
                        <a:gd name="connsiteX0" fmla="*/ 87630 w 113347"/>
                        <a:gd name="connsiteY0" fmla="*/ 50482 h 58102"/>
                        <a:gd name="connsiteX1" fmla="*/ 113347 w 113347"/>
                        <a:gd name="connsiteY1" fmla="*/ 58103 h 58102"/>
                        <a:gd name="connsiteX2" fmla="*/ 25717 w 113347"/>
                        <a:gd name="connsiteY2" fmla="*/ 7620 h 58102"/>
                        <a:gd name="connsiteX3" fmla="*/ 0 w 113347"/>
                        <a:gd name="connsiteY3" fmla="*/ 0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58102">
                          <a:moveTo>
                            <a:pt x="87630" y="50482"/>
                          </a:moveTo>
                          <a:lnTo>
                            <a:pt x="113347" y="58103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4" name="Graphic 7">
                  <a:extLst>
                    <a:ext uri="{FF2B5EF4-FFF2-40B4-BE49-F238E27FC236}">
                      <a16:creationId xmlns:a16="http://schemas.microsoft.com/office/drawing/2014/main" id="{4DC309B3-DB94-4C7F-AD86-A76CA5C27F6A}"/>
                    </a:ext>
                  </a:extLst>
                </p:cNvPr>
                <p:cNvGrpSpPr/>
                <p:nvPr/>
              </p:nvGrpSpPr>
              <p:grpSpPr>
                <a:xfrm>
                  <a:off x="8716664" y="4550568"/>
                  <a:ext cx="71437" cy="194309"/>
                  <a:chOff x="8716664" y="4550568"/>
                  <a:chExt cx="71437" cy="194309"/>
                </a:xfrm>
              </p:grpSpPr>
              <p:grpSp>
                <p:nvGrpSpPr>
                  <p:cNvPr id="2743" name="Graphic 7">
                    <a:extLst>
                      <a:ext uri="{FF2B5EF4-FFF2-40B4-BE49-F238E27FC236}">
                        <a16:creationId xmlns:a16="http://schemas.microsoft.com/office/drawing/2014/main" id="{BB4F5D59-D51F-4641-8E0F-6D3B1F0434C9}"/>
                      </a:ext>
                    </a:extLst>
                  </p:cNvPr>
                  <p:cNvGrpSpPr/>
                  <p:nvPr/>
                </p:nvGrpSpPr>
                <p:grpSpPr>
                  <a:xfrm>
                    <a:off x="8716664" y="4680108"/>
                    <a:ext cx="71437" cy="64770"/>
                    <a:chOff x="8716664" y="4680108"/>
                    <a:chExt cx="71437" cy="64770"/>
                  </a:xfrm>
                </p:grpSpPr>
                <p:sp>
                  <p:nvSpPr>
                    <p:cNvPr id="2750" name="Freeform: Shape 2749">
                      <a:extLst>
                        <a:ext uri="{FF2B5EF4-FFF2-40B4-BE49-F238E27FC236}">
                          <a16:creationId xmlns:a16="http://schemas.microsoft.com/office/drawing/2014/main" id="{704F7080-AFE9-429E-BF80-9626CE5EC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703920"/>
                      <a:ext cx="30479" cy="40957"/>
                    </a:xfrm>
                    <a:custGeom>
                      <a:avLst/>
                      <a:gdLst>
                        <a:gd name="connsiteX0" fmla="*/ 30480 w 30479"/>
                        <a:gd name="connsiteY0" fmla="*/ 40958 h 40957"/>
                        <a:gd name="connsiteX1" fmla="*/ 0 w 30479"/>
                        <a:gd name="connsiteY1" fmla="*/ 23813 h 40957"/>
                        <a:gd name="connsiteX2" fmla="*/ 0 w 30479"/>
                        <a:gd name="connsiteY2" fmla="*/ 0 h 40957"/>
                        <a:gd name="connsiteX3" fmla="*/ 30480 w 30479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0957">
                          <a:moveTo>
                            <a:pt x="30480" y="40958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1" name="Freeform: Shape 2750">
                      <a:extLst>
                        <a:ext uri="{FF2B5EF4-FFF2-40B4-BE49-F238E27FC236}">
                          <a16:creationId xmlns:a16="http://schemas.microsoft.com/office/drawing/2014/main" id="{627CA675-8D8C-4732-A105-0945A82A6E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7144" y="4697253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52" name="Freeform: Shape 2751">
                      <a:extLst>
                        <a:ext uri="{FF2B5EF4-FFF2-40B4-BE49-F238E27FC236}">
                          <a16:creationId xmlns:a16="http://schemas.microsoft.com/office/drawing/2014/main" id="{4DDD5795-C044-4622-9A6B-247BFAF5FE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680108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30480 w 71437"/>
                        <a:gd name="connsiteY3" fmla="*/ 4095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0480" y="40958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44" name="Graphic 7">
                    <a:extLst>
                      <a:ext uri="{FF2B5EF4-FFF2-40B4-BE49-F238E27FC236}">
                        <a16:creationId xmlns:a16="http://schemas.microsoft.com/office/drawing/2014/main" id="{562876E5-D8C1-483F-BAC8-29BEF5E49210}"/>
                      </a:ext>
                    </a:extLst>
                  </p:cNvPr>
                  <p:cNvGrpSpPr/>
                  <p:nvPr/>
                </p:nvGrpSpPr>
                <p:grpSpPr>
                  <a:xfrm>
                    <a:off x="8724284" y="4550568"/>
                    <a:ext cx="54292" cy="164782"/>
                    <a:chOff x="8724284" y="4550568"/>
                    <a:chExt cx="54292" cy="164782"/>
                  </a:xfrm>
                </p:grpSpPr>
                <p:sp>
                  <p:nvSpPr>
                    <p:cNvPr id="2745" name="Freeform: Shape 2744">
                      <a:extLst>
                        <a:ext uri="{FF2B5EF4-FFF2-40B4-BE49-F238E27FC236}">
                          <a16:creationId xmlns:a16="http://schemas.microsoft.com/office/drawing/2014/main" id="{C681F8AF-D02A-48C1-BA3C-33E342D886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6961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2 h 145732"/>
                        <a:gd name="connsiteX1" fmla="*/ 0 w 20954"/>
                        <a:gd name="connsiteY1" fmla="*/ 134302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2382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2"/>
                          </a:moveTo>
                          <a:lnTo>
                            <a:pt x="0" y="134302"/>
                          </a:lnTo>
                          <a:lnTo>
                            <a:pt x="0" y="0"/>
                          </a:lnTo>
                          <a:lnTo>
                            <a:pt x="20955" y="12382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6" name="Freeform: Shape 2745">
                      <a:extLst>
                        <a:ext uri="{FF2B5EF4-FFF2-40B4-BE49-F238E27FC236}">
                          <a16:creationId xmlns:a16="http://schemas.microsoft.com/office/drawing/2014/main" id="{7E74B23E-9A19-4ED3-AB1F-AD5C8FFCC6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7141" y="4603908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7620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762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7" name="Freeform: Shape 2746">
                      <a:extLst>
                        <a:ext uri="{FF2B5EF4-FFF2-40B4-BE49-F238E27FC236}">
                          <a16:creationId xmlns:a16="http://schemas.microsoft.com/office/drawing/2014/main" id="{95062CB9-026B-4862-8F53-6D5DC10748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606766"/>
                      <a:ext cx="12382" cy="88582"/>
                    </a:xfrm>
                    <a:custGeom>
                      <a:avLst/>
                      <a:gdLst>
                        <a:gd name="connsiteX0" fmla="*/ 12383 w 12382"/>
                        <a:gd name="connsiteY0" fmla="*/ 88582 h 88582"/>
                        <a:gd name="connsiteX1" fmla="*/ 0 w 12382"/>
                        <a:gd name="connsiteY1" fmla="*/ 81915 h 88582"/>
                        <a:gd name="connsiteX2" fmla="*/ 0 w 12382"/>
                        <a:gd name="connsiteY2" fmla="*/ 0 h 88582"/>
                        <a:gd name="connsiteX3" fmla="*/ 12383 w 12382"/>
                        <a:gd name="connsiteY3" fmla="*/ 6667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8582">
                          <a:moveTo>
                            <a:pt x="12383" y="88582"/>
                          </a:moveTo>
                          <a:lnTo>
                            <a:pt x="0" y="8191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8" name="Freeform: Shape 2747">
                      <a:extLst>
                        <a:ext uri="{FF2B5EF4-FFF2-40B4-BE49-F238E27FC236}">
                          <a16:creationId xmlns:a16="http://schemas.microsoft.com/office/drawing/2014/main" id="{DDE7993B-3CFA-433F-A52B-E19D7C1B8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61998"/>
                      <a:ext cx="33337" cy="153352"/>
                    </a:xfrm>
                    <a:custGeom>
                      <a:avLst/>
                      <a:gdLst>
                        <a:gd name="connsiteX0" fmla="*/ 0 w 33337"/>
                        <a:gd name="connsiteY0" fmla="*/ 153353 h 153352"/>
                        <a:gd name="connsiteX1" fmla="*/ 33338 w 33337"/>
                        <a:gd name="connsiteY1" fmla="*/ 134303 h 153352"/>
                        <a:gd name="connsiteX2" fmla="*/ 33338 w 33337"/>
                        <a:gd name="connsiteY2" fmla="*/ 0 h 153352"/>
                        <a:gd name="connsiteX3" fmla="*/ 0 w 33337"/>
                        <a:gd name="connsiteY3" fmla="*/ 20003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153352">
                          <a:moveTo>
                            <a:pt x="0" y="153353"/>
                          </a:moveTo>
                          <a:lnTo>
                            <a:pt x="33338" y="134303"/>
                          </a:lnTo>
                          <a:lnTo>
                            <a:pt x="33338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9" name="Freeform: Shape 2748">
                      <a:extLst>
                        <a:ext uri="{FF2B5EF4-FFF2-40B4-BE49-F238E27FC236}">
                          <a16:creationId xmlns:a16="http://schemas.microsoft.com/office/drawing/2014/main" id="{C375E598-1E0E-484F-8D15-941671DAD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5056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19050 h 31432"/>
                        <a:gd name="connsiteX3" fmla="*/ 20955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19050"/>
                          </a:lnTo>
                          <a:lnTo>
                            <a:pt x="20955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5" name="Graphic 7">
                  <a:extLst>
                    <a:ext uri="{FF2B5EF4-FFF2-40B4-BE49-F238E27FC236}">
                      <a16:creationId xmlns:a16="http://schemas.microsoft.com/office/drawing/2014/main" id="{40BB440D-811B-4E40-9FAC-47FB47F77A70}"/>
                    </a:ext>
                  </a:extLst>
                </p:cNvPr>
                <p:cNvGrpSpPr/>
                <p:nvPr/>
              </p:nvGrpSpPr>
              <p:grpSpPr>
                <a:xfrm>
                  <a:off x="8756669" y="4590573"/>
                  <a:ext cx="75247" cy="148590"/>
                  <a:chOff x="8756669" y="4590573"/>
                  <a:chExt cx="75247" cy="148590"/>
                </a:xfrm>
              </p:grpSpPr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4C2D175D-FD43-4898-AEA7-5C89228038E9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47479" cy="68580"/>
                  </a:xfrm>
                  <a:custGeom>
                    <a:avLst/>
                    <a:gdLst>
                      <a:gd name="connsiteX0" fmla="*/ 0 w 47479"/>
                      <a:gd name="connsiteY0" fmla="*/ 68580 h 68580"/>
                      <a:gd name="connsiteX1" fmla="*/ 12383 w 47479"/>
                      <a:gd name="connsiteY1" fmla="*/ 60960 h 68580"/>
                      <a:gd name="connsiteX2" fmla="*/ 12383 w 47479"/>
                      <a:gd name="connsiteY2" fmla="*/ 60960 h 68580"/>
                      <a:gd name="connsiteX3" fmla="*/ 12383 w 47479"/>
                      <a:gd name="connsiteY3" fmla="*/ 60960 h 68580"/>
                      <a:gd name="connsiteX4" fmla="*/ 43815 w 47479"/>
                      <a:gd name="connsiteY4" fmla="*/ 36195 h 68580"/>
                      <a:gd name="connsiteX5" fmla="*/ 12383 w 47479"/>
                      <a:gd name="connsiteY5" fmla="*/ 0 h 68580"/>
                      <a:gd name="connsiteX6" fmla="*/ 0 w 47479"/>
                      <a:gd name="connsiteY6" fmla="*/ 7620 h 68580"/>
                      <a:gd name="connsiteX7" fmla="*/ 0 w 47479"/>
                      <a:gd name="connsiteY7" fmla="*/ 68580 h 68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479" h="68580">
                        <a:moveTo>
                          <a:pt x="0" y="68580"/>
                        </a:moveTo>
                        <a:lnTo>
                          <a:pt x="12383" y="60960"/>
                        </a:lnTo>
                        <a:lnTo>
                          <a:pt x="12383" y="60960"/>
                        </a:lnTo>
                        <a:lnTo>
                          <a:pt x="12383" y="60960"/>
                        </a:lnTo>
                        <a:cubicBezTo>
                          <a:pt x="12383" y="37147"/>
                          <a:pt x="26670" y="26670"/>
                          <a:pt x="43815" y="36195"/>
                        </a:cubicBezTo>
                        <a:cubicBezTo>
                          <a:pt x="60960" y="45720"/>
                          <a:pt x="12383" y="0"/>
                          <a:pt x="12383" y="0"/>
                        </a:cubicBezTo>
                        <a:lnTo>
                          <a:pt x="0" y="7620"/>
                        </a:lnTo>
                        <a:lnTo>
                          <a:pt x="0" y="68580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35" name="Graphic 7">
                    <a:extLst>
                      <a:ext uri="{FF2B5EF4-FFF2-40B4-BE49-F238E27FC236}">
                        <a16:creationId xmlns:a16="http://schemas.microsoft.com/office/drawing/2014/main" id="{53A2BAD9-AA0F-467A-A989-FEE29B220DF9}"/>
                      </a:ext>
                    </a:extLst>
                  </p:cNvPr>
                  <p:cNvGrpSpPr/>
                  <p:nvPr/>
                </p:nvGrpSpPr>
                <p:grpSpPr>
                  <a:xfrm>
                    <a:off x="8759527" y="4623865"/>
                    <a:ext cx="70655" cy="115297"/>
                    <a:chOff x="8759527" y="4623865"/>
                    <a:chExt cx="70655" cy="115297"/>
                  </a:xfrm>
                </p:grpSpPr>
                <p:sp>
                  <p:nvSpPr>
                    <p:cNvPr id="2741" name="Freeform: Shape 2740">
                      <a:extLst>
                        <a:ext uri="{FF2B5EF4-FFF2-40B4-BE49-F238E27FC236}">
                          <a16:creationId xmlns:a16="http://schemas.microsoft.com/office/drawing/2014/main" id="{9095C71B-96AA-4263-93A9-C0C74DF849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61432" y="4623865"/>
                      <a:ext cx="68750" cy="114345"/>
                    </a:xfrm>
                    <a:custGeom>
                      <a:avLst/>
                      <a:gdLst>
                        <a:gd name="connsiteX0" fmla="*/ 38100 w 68750"/>
                        <a:gd name="connsiteY0" fmla="*/ 3855 h 114345"/>
                        <a:gd name="connsiteX1" fmla="*/ 18097 w 68750"/>
                        <a:gd name="connsiteY1" fmla="*/ 1950 h 114345"/>
                        <a:gd name="connsiteX2" fmla="*/ 18097 w 68750"/>
                        <a:gd name="connsiteY2" fmla="*/ 1950 h 114345"/>
                        <a:gd name="connsiteX3" fmla="*/ 18097 w 68750"/>
                        <a:gd name="connsiteY3" fmla="*/ 1950 h 114345"/>
                        <a:gd name="connsiteX4" fmla="*/ 7620 w 68750"/>
                        <a:gd name="connsiteY4" fmla="*/ 7665 h 114345"/>
                        <a:gd name="connsiteX5" fmla="*/ 0 w 68750"/>
                        <a:gd name="connsiteY5" fmla="*/ 30525 h 114345"/>
                        <a:gd name="connsiteX6" fmla="*/ 0 w 68750"/>
                        <a:gd name="connsiteY6" fmla="*/ 81960 h 114345"/>
                        <a:gd name="connsiteX7" fmla="*/ 2858 w 68750"/>
                        <a:gd name="connsiteY7" fmla="*/ 85770 h 114345"/>
                        <a:gd name="connsiteX8" fmla="*/ 11430 w 68750"/>
                        <a:gd name="connsiteY8" fmla="*/ 81008 h 114345"/>
                        <a:gd name="connsiteX9" fmla="*/ 11430 w 68750"/>
                        <a:gd name="connsiteY9" fmla="*/ 32430 h 114345"/>
                        <a:gd name="connsiteX10" fmla="*/ 19050 w 68750"/>
                        <a:gd name="connsiteY10" fmla="*/ 9570 h 114345"/>
                        <a:gd name="connsiteX11" fmla="*/ 34290 w 68750"/>
                        <a:gd name="connsiteY11" fmla="*/ 17190 h 114345"/>
                        <a:gd name="connsiteX12" fmla="*/ 58103 w 68750"/>
                        <a:gd name="connsiteY12" fmla="*/ 67673 h 114345"/>
                        <a:gd name="connsiteX13" fmla="*/ 60008 w 68750"/>
                        <a:gd name="connsiteY13" fmla="*/ 114345 h 114345"/>
                        <a:gd name="connsiteX14" fmla="*/ 68580 w 68750"/>
                        <a:gd name="connsiteY14" fmla="*/ 109583 h 114345"/>
                        <a:gd name="connsiteX15" fmla="*/ 68580 w 68750"/>
                        <a:gd name="connsiteY15" fmla="*/ 64815 h 114345"/>
                        <a:gd name="connsiteX16" fmla="*/ 38100 w 68750"/>
                        <a:gd name="connsiteY16" fmla="*/ 3855 h 1143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8750" h="114345">
                          <a:moveTo>
                            <a:pt x="38100" y="3855"/>
                          </a:moveTo>
                          <a:cubicBezTo>
                            <a:pt x="30480" y="-907"/>
                            <a:pt x="23813" y="-907"/>
                            <a:pt x="18097" y="1950"/>
                          </a:cubicBezTo>
                          <a:lnTo>
                            <a:pt x="18097" y="1950"/>
                          </a:lnTo>
                          <a:lnTo>
                            <a:pt x="18097" y="1950"/>
                          </a:lnTo>
                          <a:cubicBezTo>
                            <a:pt x="18097" y="1950"/>
                            <a:pt x="7620" y="7665"/>
                            <a:pt x="7620" y="7665"/>
                          </a:cubicBezTo>
                          <a:lnTo>
                            <a:pt x="0" y="30525"/>
                          </a:lnTo>
                          <a:lnTo>
                            <a:pt x="0" y="81960"/>
                          </a:lnTo>
                          <a:lnTo>
                            <a:pt x="2858" y="85770"/>
                          </a:lnTo>
                          <a:lnTo>
                            <a:pt x="11430" y="81008"/>
                          </a:lnTo>
                          <a:lnTo>
                            <a:pt x="11430" y="32430"/>
                          </a:lnTo>
                          <a:cubicBezTo>
                            <a:pt x="11430" y="21000"/>
                            <a:pt x="14288" y="12428"/>
                            <a:pt x="19050" y="9570"/>
                          </a:cubicBezTo>
                          <a:cubicBezTo>
                            <a:pt x="22860" y="6713"/>
                            <a:pt x="25717" y="12428"/>
                            <a:pt x="34290" y="17190"/>
                          </a:cubicBezTo>
                          <a:cubicBezTo>
                            <a:pt x="48578" y="25763"/>
                            <a:pt x="58103" y="48623"/>
                            <a:pt x="58103" y="67673"/>
                          </a:cubicBezTo>
                          <a:lnTo>
                            <a:pt x="60008" y="114345"/>
                          </a:lnTo>
                          <a:lnTo>
                            <a:pt x="68580" y="109583"/>
                          </a:lnTo>
                          <a:lnTo>
                            <a:pt x="68580" y="64815"/>
                          </a:lnTo>
                          <a:cubicBezTo>
                            <a:pt x="70485" y="41003"/>
                            <a:pt x="56197" y="13380"/>
                            <a:pt x="38100" y="385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42" name="Freeform: Shape 2741">
                      <a:extLst>
                        <a:ext uri="{FF2B5EF4-FFF2-40B4-BE49-F238E27FC236}">
                          <a16:creationId xmlns:a16="http://schemas.microsoft.com/office/drawing/2014/main" id="{81994CBD-DF5C-400E-8739-8D9E5518D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527" y="4629536"/>
                      <a:ext cx="62864" cy="109627"/>
                    </a:xfrm>
                    <a:custGeom>
                      <a:avLst/>
                      <a:gdLst>
                        <a:gd name="connsiteX0" fmla="*/ 5715 w 62864"/>
                        <a:gd name="connsiteY0" fmla="*/ 81052 h 109627"/>
                        <a:gd name="connsiteX1" fmla="*/ 5715 w 62864"/>
                        <a:gd name="connsiteY1" fmla="*/ 32475 h 109627"/>
                        <a:gd name="connsiteX2" fmla="*/ 31433 w 62864"/>
                        <a:gd name="connsiteY2" fmla="*/ 12472 h 109627"/>
                        <a:gd name="connsiteX3" fmla="*/ 57150 w 62864"/>
                        <a:gd name="connsiteY3" fmla="*/ 62955 h 109627"/>
                        <a:gd name="connsiteX4" fmla="*/ 57150 w 62864"/>
                        <a:gd name="connsiteY4" fmla="*/ 105817 h 109627"/>
                        <a:gd name="connsiteX5" fmla="*/ 62865 w 62864"/>
                        <a:gd name="connsiteY5" fmla="*/ 109627 h 109627"/>
                        <a:gd name="connsiteX6" fmla="*/ 62865 w 62864"/>
                        <a:gd name="connsiteY6" fmla="*/ 64860 h 109627"/>
                        <a:gd name="connsiteX7" fmla="*/ 31433 w 62864"/>
                        <a:gd name="connsiteY7" fmla="*/ 3900 h 109627"/>
                        <a:gd name="connsiteX8" fmla="*/ 0 w 62864"/>
                        <a:gd name="connsiteY8" fmla="*/ 28665 h 109627"/>
                        <a:gd name="connsiteX9" fmla="*/ 0 w 62864"/>
                        <a:gd name="connsiteY9" fmla="*/ 78195 h 109627"/>
                        <a:gd name="connsiteX10" fmla="*/ 5715 w 62864"/>
                        <a:gd name="connsiteY10" fmla="*/ 81052 h 109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2864" h="109627">
                          <a:moveTo>
                            <a:pt x="5715" y="81052"/>
                          </a:moveTo>
                          <a:lnTo>
                            <a:pt x="5715" y="32475"/>
                          </a:lnTo>
                          <a:cubicBezTo>
                            <a:pt x="5715" y="13425"/>
                            <a:pt x="13335" y="1042"/>
                            <a:pt x="31433" y="12472"/>
                          </a:cubicBezTo>
                          <a:cubicBezTo>
                            <a:pt x="45720" y="21045"/>
                            <a:pt x="57150" y="42952"/>
                            <a:pt x="57150" y="62955"/>
                          </a:cubicBezTo>
                          <a:lnTo>
                            <a:pt x="57150" y="105817"/>
                          </a:lnTo>
                          <a:lnTo>
                            <a:pt x="62865" y="109627"/>
                          </a:lnTo>
                          <a:lnTo>
                            <a:pt x="62865" y="64860"/>
                          </a:lnTo>
                          <a:cubicBezTo>
                            <a:pt x="62865" y="41047"/>
                            <a:pt x="48577" y="13425"/>
                            <a:pt x="31433" y="3900"/>
                          </a:cubicBezTo>
                          <a:cubicBezTo>
                            <a:pt x="14288" y="-6578"/>
                            <a:pt x="0" y="4852"/>
                            <a:pt x="0" y="28665"/>
                          </a:cubicBezTo>
                          <a:lnTo>
                            <a:pt x="0" y="78195"/>
                          </a:lnTo>
                          <a:lnTo>
                            <a:pt x="5715" y="81052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736" name="Freeform: Shape 2735">
                    <a:extLst>
                      <a:ext uri="{FF2B5EF4-FFF2-40B4-BE49-F238E27FC236}">
                        <a16:creationId xmlns:a16="http://schemas.microsoft.com/office/drawing/2014/main" id="{9BBE1A24-6DAD-4F23-8F89-618B5F0DDEB9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8193"/>
                    <a:ext cx="62865" cy="97154"/>
                  </a:xfrm>
                  <a:custGeom>
                    <a:avLst/>
                    <a:gdLst>
                      <a:gd name="connsiteX0" fmla="*/ 0 w 62865"/>
                      <a:gd name="connsiteY0" fmla="*/ 0 h 97154"/>
                      <a:gd name="connsiteX1" fmla="*/ 0 w 62865"/>
                      <a:gd name="connsiteY1" fmla="*/ 60960 h 97154"/>
                      <a:gd name="connsiteX2" fmla="*/ 0 w 62865"/>
                      <a:gd name="connsiteY2" fmla="*/ 60960 h 97154"/>
                      <a:gd name="connsiteX3" fmla="*/ 0 w 62865"/>
                      <a:gd name="connsiteY3" fmla="*/ 60960 h 97154"/>
                      <a:gd name="connsiteX4" fmla="*/ 31433 w 62865"/>
                      <a:gd name="connsiteY4" fmla="*/ 36195 h 97154"/>
                      <a:gd name="connsiteX5" fmla="*/ 62865 w 62865"/>
                      <a:gd name="connsiteY5" fmla="*/ 97155 h 97154"/>
                      <a:gd name="connsiteX6" fmla="*/ 62865 w 62865"/>
                      <a:gd name="connsiteY6" fmla="*/ 97155 h 97154"/>
                      <a:gd name="connsiteX7" fmla="*/ 62865 w 62865"/>
                      <a:gd name="connsiteY7" fmla="*/ 36195 h 97154"/>
                      <a:gd name="connsiteX8" fmla="*/ 0 w 62865"/>
                      <a:gd name="connsiteY8" fmla="*/ 0 h 97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65" h="97154">
                        <a:moveTo>
                          <a:pt x="0" y="0"/>
                        </a:moveTo>
                        <a:lnTo>
                          <a:pt x="0" y="60960"/>
                        </a:lnTo>
                        <a:lnTo>
                          <a:pt x="0" y="60960"/>
                        </a:lnTo>
                        <a:lnTo>
                          <a:pt x="0" y="60960"/>
                        </a:lnTo>
                        <a:cubicBezTo>
                          <a:pt x="0" y="37147"/>
                          <a:pt x="14288" y="26670"/>
                          <a:pt x="31433" y="36195"/>
                        </a:cubicBezTo>
                        <a:cubicBezTo>
                          <a:pt x="48578" y="45720"/>
                          <a:pt x="62865" y="73342"/>
                          <a:pt x="62865" y="97155"/>
                        </a:cubicBezTo>
                        <a:lnTo>
                          <a:pt x="62865" y="97155"/>
                        </a:lnTo>
                        <a:lnTo>
                          <a:pt x="62865" y="3619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7" name="Freeform: Shape 2736">
                    <a:extLst>
                      <a:ext uri="{FF2B5EF4-FFF2-40B4-BE49-F238E27FC236}">
                        <a16:creationId xmlns:a16="http://schemas.microsoft.com/office/drawing/2014/main" id="{03CAFA9F-8BC3-491F-965B-EE9348BC3FCC}"/>
                      </a:ext>
                    </a:extLst>
                  </p:cNvPr>
                  <p:cNvSpPr/>
                  <p:nvPr/>
                </p:nvSpPr>
                <p:spPr>
                  <a:xfrm>
                    <a:off x="8770957" y="4609623"/>
                    <a:ext cx="32384" cy="31432"/>
                  </a:xfrm>
                  <a:custGeom>
                    <a:avLst/>
                    <a:gdLst>
                      <a:gd name="connsiteX0" fmla="*/ 32385 w 32384"/>
                      <a:gd name="connsiteY0" fmla="*/ 31433 h 31432"/>
                      <a:gd name="connsiteX1" fmla="*/ 0 w 32384"/>
                      <a:gd name="connsiteY1" fmla="*/ 12383 h 31432"/>
                      <a:gd name="connsiteX2" fmla="*/ 0 w 32384"/>
                      <a:gd name="connsiteY2" fmla="*/ 0 h 31432"/>
                      <a:gd name="connsiteX3" fmla="*/ 32385 w 32384"/>
                      <a:gd name="connsiteY3" fmla="*/ 19050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31432">
                        <a:moveTo>
                          <a:pt x="32385" y="3143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32385" y="1905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8" name="Freeform: Shape 2737">
                    <a:extLst>
                      <a:ext uri="{FF2B5EF4-FFF2-40B4-BE49-F238E27FC236}">
                        <a16:creationId xmlns:a16="http://schemas.microsoft.com/office/drawing/2014/main" id="{AB48DC6A-70BF-45E9-BFAA-B1FCE704218E}"/>
                      </a:ext>
                    </a:extLst>
                  </p:cNvPr>
                  <p:cNvSpPr/>
                  <p:nvPr/>
                </p:nvSpPr>
                <p:spPr>
                  <a:xfrm>
                    <a:off x="8771909" y="4611528"/>
                    <a:ext cx="29527" cy="27622"/>
                  </a:xfrm>
                  <a:custGeom>
                    <a:avLst/>
                    <a:gdLst>
                      <a:gd name="connsiteX0" fmla="*/ 29527 w 29527"/>
                      <a:gd name="connsiteY0" fmla="*/ 27622 h 27622"/>
                      <a:gd name="connsiteX1" fmla="*/ 0 w 29527"/>
                      <a:gd name="connsiteY1" fmla="*/ 10478 h 27622"/>
                      <a:gd name="connsiteX2" fmla="*/ 0 w 29527"/>
                      <a:gd name="connsiteY2" fmla="*/ 0 h 27622"/>
                      <a:gd name="connsiteX3" fmla="*/ 29527 w 29527"/>
                      <a:gd name="connsiteY3" fmla="*/ 1714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27622">
                        <a:moveTo>
                          <a:pt x="29527" y="27622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9527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9" name="Freeform: Shape 2738">
                    <a:extLst>
                      <a:ext uri="{FF2B5EF4-FFF2-40B4-BE49-F238E27FC236}">
                        <a16:creationId xmlns:a16="http://schemas.microsoft.com/office/drawing/2014/main" id="{F4C05F85-E1C9-45AC-8504-9BAFF4D0D7D6}"/>
                      </a:ext>
                    </a:extLst>
                  </p:cNvPr>
                  <p:cNvSpPr/>
                  <p:nvPr/>
                </p:nvSpPr>
                <p:spPr>
                  <a:xfrm>
                    <a:off x="8818582" y="4626768"/>
                    <a:ext cx="13334" cy="67627"/>
                  </a:xfrm>
                  <a:custGeom>
                    <a:avLst/>
                    <a:gdLst>
                      <a:gd name="connsiteX0" fmla="*/ 0 w 13334"/>
                      <a:gd name="connsiteY0" fmla="*/ 67627 h 67627"/>
                      <a:gd name="connsiteX1" fmla="*/ 13335 w 13334"/>
                      <a:gd name="connsiteY1" fmla="*/ 60960 h 67627"/>
                      <a:gd name="connsiteX2" fmla="*/ 13335 w 13334"/>
                      <a:gd name="connsiteY2" fmla="*/ 0 h 67627"/>
                      <a:gd name="connsiteX3" fmla="*/ 0 w 13334"/>
                      <a:gd name="connsiteY3" fmla="*/ 762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67627">
                        <a:moveTo>
                          <a:pt x="0" y="67627"/>
                        </a:moveTo>
                        <a:lnTo>
                          <a:pt x="13335" y="60960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0" name="Freeform: Shape 2739">
                    <a:extLst>
                      <a:ext uri="{FF2B5EF4-FFF2-40B4-BE49-F238E27FC236}">
                        <a16:creationId xmlns:a16="http://schemas.microsoft.com/office/drawing/2014/main" id="{7933A7CD-806C-4C51-B642-9B80CE38ED31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75247" cy="43815"/>
                  </a:xfrm>
                  <a:custGeom>
                    <a:avLst/>
                    <a:gdLst>
                      <a:gd name="connsiteX0" fmla="*/ 75247 w 75247"/>
                      <a:gd name="connsiteY0" fmla="*/ 36195 h 43815"/>
                      <a:gd name="connsiteX1" fmla="*/ 12383 w 75247"/>
                      <a:gd name="connsiteY1" fmla="*/ 0 h 43815"/>
                      <a:gd name="connsiteX2" fmla="*/ 0 w 75247"/>
                      <a:gd name="connsiteY2" fmla="*/ 7620 h 43815"/>
                      <a:gd name="connsiteX3" fmla="*/ 61913 w 75247"/>
                      <a:gd name="connsiteY3" fmla="*/ 43815 h 4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5247" h="43815">
                        <a:moveTo>
                          <a:pt x="75247" y="36195"/>
                        </a:moveTo>
                        <a:lnTo>
                          <a:pt x="12383" y="0"/>
                        </a:lnTo>
                        <a:lnTo>
                          <a:pt x="0" y="7620"/>
                        </a:lnTo>
                        <a:lnTo>
                          <a:pt x="61913" y="4381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6" name="Graphic 7">
                  <a:extLst>
                    <a:ext uri="{FF2B5EF4-FFF2-40B4-BE49-F238E27FC236}">
                      <a16:creationId xmlns:a16="http://schemas.microsoft.com/office/drawing/2014/main" id="{50E47D9E-7E85-447B-9370-56C8B31EB5CD}"/>
                    </a:ext>
                  </a:extLst>
                </p:cNvPr>
                <p:cNvGrpSpPr/>
                <p:nvPr/>
              </p:nvGrpSpPr>
              <p:grpSpPr>
                <a:xfrm>
                  <a:off x="8800484" y="4599145"/>
                  <a:ext cx="71437" cy="194310"/>
                  <a:chOff x="8800484" y="4599145"/>
                  <a:chExt cx="71437" cy="194310"/>
                </a:xfrm>
              </p:grpSpPr>
              <p:grpSp>
                <p:nvGrpSpPr>
                  <p:cNvPr id="2724" name="Graphic 7">
                    <a:extLst>
                      <a:ext uri="{FF2B5EF4-FFF2-40B4-BE49-F238E27FC236}">
                        <a16:creationId xmlns:a16="http://schemas.microsoft.com/office/drawing/2014/main" id="{19BB3E6D-5F54-48E9-86E2-48279E5D3E9F}"/>
                      </a:ext>
                    </a:extLst>
                  </p:cNvPr>
                  <p:cNvGrpSpPr/>
                  <p:nvPr/>
                </p:nvGrpSpPr>
                <p:grpSpPr>
                  <a:xfrm>
                    <a:off x="8800484" y="4727733"/>
                    <a:ext cx="71437" cy="65722"/>
                    <a:chOff x="8800484" y="4727733"/>
                    <a:chExt cx="71437" cy="65722"/>
                  </a:xfrm>
                </p:grpSpPr>
                <p:sp>
                  <p:nvSpPr>
                    <p:cNvPr id="2731" name="Freeform: Shape 2730">
                      <a:extLst>
                        <a:ext uri="{FF2B5EF4-FFF2-40B4-BE49-F238E27FC236}">
                          <a16:creationId xmlns:a16="http://schemas.microsoft.com/office/drawing/2014/main" id="{B176CD8A-0635-496B-9473-83CD191931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51545"/>
                      <a:ext cx="30479" cy="41910"/>
                    </a:xfrm>
                    <a:custGeom>
                      <a:avLst/>
                      <a:gdLst>
                        <a:gd name="connsiteX0" fmla="*/ 30480 w 30479"/>
                        <a:gd name="connsiteY0" fmla="*/ 41910 h 41910"/>
                        <a:gd name="connsiteX1" fmla="*/ 0 w 30479"/>
                        <a:gd name="connsiteY1" fmla="*/ 23813 h 41910"/>
                        <a:gd name="connsiteX2" fmla="*/ 0 w 30479"/>
                        <a:gd name="connsiteY2" fmla="*/ 0 h 41910"/>
                        <a:gd name="connsiteX3" fmla="*/ 30480 w 30479"/>
                        <a:gd name="connsiteY3" fmla="*/ 18098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1910">
                          <a:moveTo>
                            <a:pt x="30480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809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2" name="Freeform: Shape 2731">
                      <a:extLst>
                        <a:ext uri="{FF2B5EF4-FFF2-40B4-BE49-F238E27FC236}">
                          <a16:creationId xmlns:a16="http://schemas.microsoft.com/office/drawing/2014/main" id="{779F426B-C5CA-46A9-AB04-81947096E8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964" y="4745831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3" name="Freeform: Shape 2732">
                      <a:extLst>
                        <a:ext uri="{FF2B5EF4-FFF2-40B4-BE49-F238E27FC236}">
                          <a16:creationId xmlns:a16="http://schemas.microsoft.com/office/drawing/2014/main" id="{8413CFCE-0C7E-4856-9C04-6942E57595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27733"/>
                      <a:ext cx="71437" cy="41910"/>
                    </a:xfrm>
                    <a:custGeom>
                      <a:avLst/>
                      <a:gdLst>
                        <a:gd name="connsiteX0" fmla="*/ 71438 w 71437"/>
                        <a:gd name="connsiteY0" fmla="*/ 18098 h 41910"/>
                        <a:gd name="connsiteX1" fmla="*/ 40957 w 71437"/>
                        <a:gd name="connsiteY1" fmla="*/ 0 h 41910"/>
                        <a:gd name="connsiteX2" fmla="*/ 0 w 71437"/>
                        <a:gd name="connsiteY2" fmla="*/ 23813 h 41910"/>
                        <a:gd name="connsiteX3" fmla="*/ 30480 w 71437"/>
                        <a:gd name="connsiteY3" fmla="*/ 41910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1910">
                          <a:moveTo>
                            <a:pt x="71438" y="18098"/>
                          </a:moveTo>
                          <a:lnTo>
                            <a:pt x="40957" y="0"/>
                          </a:lnTo>
                          <a:lnTo>
                            <a:pt x="0" y="23813"/>
                          </a:lnTo>
                          <a:lnTo>
                            <a:pt x="30480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25" name="Graphic 7">
                    <a:extLst>
                      <a:ext uri="{FF2B5EF4-FFF2-40B4-BE49-F238E27FC236}">
                        <a16:creationId xmlns:a16="http://schemas.microsoft.com/office/drawing/2014/main" id="{0C348634-4D9F-4083-A71D-73A8AC7E2A0E}"/>
                      </a:ext>
                    </a:extLst>
                  </p:cNvPr>
                  <p:cNvGrpSpPr/>
                  <p:nvPr/>
                </p:nvGrpSpPr>
                <p:grpSpPr>
                  <a:xfrm>
                    <a:off x="8809057" y="4599145"/>
                    <a:ext cx="55245" cy="165735"/>
                    <a:chOff x="8809057" y="4599145"/>
                    <a:chExt cx="55245" cy="165735"/>
                  </a:xfrm>
                </p:grpSpPr>
                <p:sp>
                  <p:nvSpPr>
                    <p:cNvPr id="2726" name="Freeform: Shape 2725">
                      <a:extLst>
                        <a:ext uri="{FF2B5EF4-FFF2-40B4-BE49-F238E27FC236}">
                          <a16:creationId xmlns:a16="http://schemas.microsoft.com/office/drawing/2014/main" id="{2D4A2D32-0581-4F9F-98C9-9D1B1F0F16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61914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3 h 145732"/>
                        <a:gd name="connsiteX1" fmla="*/ 0 w 20954"/>
                        <a:gd name="connsiteY1" fmla="*/ 133350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1430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3"/>
                          </a:moveTo>
                          <a:lnTo>
                            <a:pt x="0" y="133350"/>
                          </a:lnTo>
                          <a:lnTo>
                            <a:pt x="0" y="0"/>
                          </a:lnTo>
                          <a:lnTo>
                            <a:pt x="20955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7" name="Freeform: Shape 2726">
                      <a:extLst>
                        <a:ext uri="{FF2B5EF4-FFF2-40B4-BE49-F238E27FC236}">
                          <a16:creationId xmlns:a16="http://schemas.microsoft.com/office/drawing/2014/main" id="{C8AE83E5-1E0B-4082-A162-E5905120E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2866" y="4652485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8572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8" name="Freeform: Shape 2727">
                      <a:extLst>
                        <a:ext uri="{FF2B5EF4-FFF2-40B4-BE49-F238E27FC236}">
                          <a16:creationId xmlns:a16="http://schemas.microsoft.com/office/drawing/2014/main" id="{5D3D8A8A-26BB-4048-BF3C-E57ABFE2D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3819" y="4655343"/>
                      <a:ext cx="11429" cy="89534"/>
                    </a:xfrm>
                    <a:custGeom>
                      <a:avLst/>
                      <a:gdLst>
                        <a:gd name="connsiteX0" fmla="*/ 11430 w 11429"/>
                        <a:gd name="connsiteY0" fmla="*/ 89535 h 89534"/>
                        <a:gd name="connsiteX1" fmla="*/ 0 w 11429"/>
                        <a:gd name="connsiteY1" fmla="*/ 82867 h 89534"/>
                        <a:gd name="connsiteX2" fmla="*/ 0 w 11429"/>
                        <a:gd name="connsiteY2" fmla="*/ 0 h 89534"/>
                        <a:gd name="connsiteX3" fmla="*/ 11430 w 11429"/>
                        <a:gd name="connsiteY3" fmla="*/ 7620 h 89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29" h="89534">
                          <a:moveTo>
                            <a:pt x="11430" y="89535"/>
                          </a:moveTo>
                          <a:lnTo>
                            <a:pt x="0" y="82867"/>
                          </a:lnTo>
                          <a:lnTo>
                            <a:pt x="0" y="0"/>
                          </a:lnTo>
                          <a:lnTo>
                            <a:pt x="11430" y="76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9" name="Freeform: Shape 2728">
                      <a:extLst>
                        <a:ext uri="{FF2B5EF4-FFF2-40B4-BE49-F238E27FC236}">
                          <a16:creationId xmlns:a16="http://schemas.microsoft.com/office/drawing/2014/main" id="{38803472-5F08-497E-9A27-466BBC071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011" y="4611528"/>
                      <a:ext cx="34290" cy="153352"/>
                    </a:xfrm>
                    <a:custGeom>
                      <a:avLst/>
                      <a:gdLst>
                        <a:gd name="connsiteX0" fmla="*/ 0 w 34290"/>
                        <a:gd name="connsiteY0" fmla="*/ 153353 h 153352"/>
                        <a:gd name="connsiteX1" fmla="*/ 34290 w 34290"/>
                        <a:gd name="connsiteY1" fmla="*/ 133350 h 153352"/>
                        <a:gd name="connsiteX2" fmla="*/ 34290 w 34290"/>
                        <a:gd name="connsiteY2" fmla="*/ 0 h 153352"/>
                        <a:gd name="connsiteX3" fmla="*/ 0 w 34290"/>
                        <a:gd name="connsiteY3" fmla="*/ 19050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53352">
                          <a:moveTo>
                            <a:pt x="0" y="153353"/>
                          </a:moveTo>
                          <a:lnTo>
                            <a:pt x="34290" y="133350"/>
                          </a:lnTo>
                          <a:lnTo>
                            <a:pt x="34290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0" name="Freeform: Shape 2729">
                      <a:extLst>
                        <a:ext uri="{FF2B5EF4-FFF2-40B4-BE49-F238E27FC236}">
                          <a16:creationId xmlns:a16="http://schemas.microsoft.com/office/drawing/2014/main" id="{5F2219AC-92FC-434C-8C5A-BCEBD4EBD1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599145"/>
                      <a:ext cx="55245" cy="31432"/>
                    </a:xfrm>
                    <a:custGeom>
                      <a:avLst/>
                      <a:gdLst>
                        <a:gd name="connsiteX0" fmla="*/ 55245 w 55245"/>
                        <a:gd name="connsiteY0" fmla="*/ 12383 h 31432"/>
                        <a:gd name="connsiteX1" fmla="*/ 34290 w 55245"/>
                        <a:gd name="connsiteY1" fmla="*/ 0 h 31432"/>
                        <a:gd name="connsiteX2" fmla="*/ 0 w 55245"/>
                        <a:gd name="connsiteY2" fmla="*/ 20003 h 31432"/>
                        <a:gd name="connsiteX3" fmla="*/ 20955 w 55245"/>
                        <a:gd name="connsiteY3" fmla="*/ 31433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245" h="31432">
                          <a:moveTo>
                            <a:pt x="55245" y="12383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955" y="31433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7" name="Graphic 7">
                  <a:extLst>
                    <a:ext uri="{FF2B5EF4-FFF2-40B4-BE49-F238E27FC236}">
                      <a16:creationId xmlns:a16="http://schemas.microsoft.com/office/drawing/2014/main" id="{EC028C8F-55C6-48EC-AB96-4C2EAE4D8889}"/>
                    </a:ext>
                  </a:extLst>
                </p:cNvPr>
                <p:cNvGrpSpPr/>
                <p:nvPr/>
              </p:nvGrpSpPr>
              <p:grpSpPr>
                <a:xfrm>
                  <a:off x="8842394" y="4660106"/>
                  <a:ext cx="63817" cy="104775"/>
                  <a:chOff x="8842394" y="4660106"/>
                  <a:chExt cx="63817" cy="104775"/>
                </a:xfrm>
              </p:grpSpPr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A68BA648-E213-46D4-B267-3F19A663FC8A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8 w 40172"/>
                      <a:gd name="connsiteY1" fmla="*/ 64770 h 70484"/>
                      <a:gd name="connsiteX2" fmla="*/ 10478 w 40172"/>
                      <a:gd name="connsiteY2" fmla="*/ 64770 h 70484"/>
                      <a:gd name="connsiteX3" fmla="*/ 10478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8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8" y="64770"/>
                        </a:lnTo>
                        <a:lnTo>
                          <a:pt x="10478" y="64770"/>
                        </a:lnTo>
                        <a:lnTo>
                          <a:pt x="10478" y="64770"/>
                        </a:lnTo>
                        <a:cubicBezTo>
                          <a:pt x="10478" y="44767"/>
                          <a:pt x="21908" y="21907"/>
                          <a:pt x="37147" y="30480"/>
                        </a:cubicBezTo>
                        <a:cubicBezTo>
                          <a:pt x="51435" y="39052"/>
                          <a:pt x="10478" y="0"/>
                          <a:pt x="10478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16" name="Graphic 7">
                    <a:extLst>
                      <a:ext uri="{FF2B5EF4-FFF2-40B4-BE49-F238E27FC236}">
                        <a16:creationId xmlns:a16="http://schemas.microsoft.com/office/drawing/2014/main" id="{4C60F0B5-D39E-4B60-942B-7EA02EDE1E19}"/>
                      </a:ext>
                    </a:extLst>
                  </p:cNvPr>
                  <p:cNvGrpSpPr/>
                  <p:nvPr/>
                </p:nvGrpSpPr>
                <p:grpSpPr>
                  <a:xfrm>
                    <a:off x="8845252" y="4701717"/>
                    <a:ext cx="60959" cy="63163"/>
                    <a:chOff x="8845252" y="4701717"/>
                    <a:chExt cx="60959" cy="63163"/>
                  </a:xfrm>
                </p:grpSpPr>
                <p:sp>
                  <p:nvSpPr>
                    <p:cNvPr id="2722" name="Freeform: Shape 2721">
                      <a:extLst>
                        <a:ext uri="{FF2B5EF4-FFF2-40B4-BE49-F238E27FC236}">
                          <a16:creationId xmlns:a16="http://schemas.microsoft.com/office/drawing/2014/main" id="{69EF96C2-1959-475E-A33E-01246A55F0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7157" y="4701717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4589"/>
                            <a:pt x="46672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23" name="Freeform: Shape 2722">
                      <a:extLst>
                        <a:ext uri="{FF2B5EF4-FFF2-40B4-BE49-F238E27FC236}">
                          <a16:creationId xmlns:a16="http://schemas.microsoft.com/office/drawing/2014/main" id="{7E5F1BC4-846A-43E9-AB2C-43A8C23CDC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706480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8" y="11728"/>
                            <a:pt x="26670" y="3155"/>
                          </a:cubicBezTo>
                          <a:cubicBezTo>
                            <a:pt x="12383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717" name="Freeform: Shape 2716">
                    <a:extLst>
                      <a:ext uri="{FF2B5EF4-FFF2-40B4-BE49-F238E27FC236}">
                        <a16:creationId xmlns:a16="http://schemas.microsoft.com/office/drawing/2014/main" id="{E4B7CAF9-A97D-47C0-AAEF-627610637CCA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5820"/>
                    <a:ext cx="53340" cy="95250"/>
                  </a:xfrm>
                  <a:custGeom>
                    <a:avLst/>
                    <a:gdLst>
                      <a:gd name="connsiteX0" fmla="*/ 0 w 53340"/>
                      <a:gd name="connsiteY0" fmla="*/ 0 h 95250"/>
                      <a:gd name="connsiteX1" fmla="*/ 0 w 53340"/>
                      <a:gd name="connsiteY1" fmla="*/ 64770 h 95250"/>
                      <a:gd name="connsiteX2" fmla="*/ 0 w 53340"/>
                      <a:gd name="connsiteY2" fmla="*/ 64770 h 95250"/>
                      <a:gd name="connsiteX3" fmla="*/ 0 w 53340"/>
                      <a:gd name="connsiteY3" fmla="*/ 64770 h 95250"/>
                      <a:gd name="connsiteX4" fmla="*/ 26670 w 53340"/>
                      <a:gd name="connsiteY4" fmla="*/ 43815 h 95250"/>
                      <a:gd name="connsiteX5" fmla="*/ 53340 w 53340"/>
                      <a:gd name="connsiteY5" fmla="*/ 95250 h 95250"/>
                      <a:gd name="connsiteX6" fmla="*/ 53340 w 53340"/>
                      <a:gd name="connsiteY6" fmla="*/ 95250 h 95250"/>
                      <a:gd name="connsiteX7" fmla="*/ 53340 w 53340"/>
                      <a:gd name="connsiteY7" fmla="*/ 30480 h 95250"/>
                      <a:gd name="connsiteX8" fmla="*/ 0 w 53340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40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8"/>
                          <a:pt x="11430" y="36195"/>
                          <a:pt x="26670" y="43815"/>
                        </a:cubicBezTo>
                        <a:cubicBezTo>
                          <a:pt x="41910" y="51435"/>
                          <a:pt x="53340" y="75248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8" name="Freeform: Shape 2717">
                    <a:extLst>
                      <a:ext uri="{FF2B5EF4-FFF2-40B4-BE49-F238E27FC236}">
                        <a16:creationId xmlns:a16="http://schemas.microsoft.com/office/drawing/2014/main" id="{F12A1DB3-9D72-4D48-8F31-3E47262452BA}"/>
                      </a:ext>
                    </a:extLst>
                  </p:cNvPr>
                  <p:cNvSpPr/>
                  <p:nvPr/>
                </p:nvSpPr>
                <p:spPr>
                  <a:xfrm>
                    <a:off x="8856682" y="4687728"/>
                    <a:ext cx="24765" cy="27622"/>
                  </a:xfrm>
                  <a:custGeom>
                    <a:avLst/>
                    <a:gdLst>
                      <a:gd name="connsiteX0" fmla="*/ 24765 w 24765"/>
                      <a:gd name="connsiteY0" fmla="*/ 27622 h 27622"/>
                      <a:gd name="connsiteX1" fmla="*/ 0 w 24765"/>
                      <a:gd name="connsiteY1" fmla="*/ 12382 h 27622"/>
                      <a:gd name="connsiteX2" fmla="*/ 0 w 24765"/>
                      <a:gd name="connsiteY2" fmla="*/ 0 h 27622"/>
                      <a:gd name="connsiteX3" fmla="*/ 24765 w 24765"/>
                      <a:gd name="connsiteY3" fmla="*/ 1524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27622">
                        <a:moveTo>
                          <a:pt x="24765" y="27622"/>
                        </a:moveTo>
                        <a:lnTo>
                          <a:pt x="0" y="12382"/>
                        </a:lnTo>
                        <a:lnTo>
                          <a:pt x="0" y="0"/>
                        </a:lnTo>
                        <a:lnTo>
                          <a:pt x="24765" y="1524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9" name="Freeform: Shape 2718">
                    <a:extLst>
                      <a:ext uri="{FF2B5EF4-FFF2-40B4-BE49-F238E27FC236}">
                        <a16:creationId xmlns:a16="http://schemas.microsoft.com/office/drawing/2014/main" id="{59D926AD-4E83-4967-907F-178054E5AE39}"/>
                      </a:ext>
                    </a:extLst>
                  </p:cNvPr>
                  <p:cNvSpPr/>
                  <p:nvPr/>
                </p:nvSpPr>
                <p:spPr>
                  <a:xfrm>
                    <a:off x="8857634" y="4689633"/>
                    <a:ext cx="22859" cy="23812"/>
                  </a:xfrm>
                  <a:custGeom>
                    <a:avLst/>
                    <a:gdLst>
                      <a:gd name="connsiteX0" fmla="*/ 22860 w 22859"/>
                      <a:gd name="connsiteY0" fmla="*/ 23813 h 23812"/>
                      <a:gd name="connsiteX1" fmla="*/ 0 w 22859"/>
                      <a:gd name="connsiteY1" fmla="*/ 10478 h 23812"/>
                      <a:gd name="connsiteX2" fmla="*/ 0 w 22859"/>
                      <a:gd name="connsiteY2" fmla="*/ 0 h 23812"/>
                      <a:gd name="connsiteX3" fmla="*/ 22860 w 22859"/>
                      <a:gd name="connsiteY3" fmla="*/ 13335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23812">
                        <a:moveTo>
                          <a:pt x="22860" y="23813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2860" y="1333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0" name="Freeform: Shape 2719">
                    <a:extLst>
                      <a:ext uri="{FF2B5EF4-FFF2-40B4-BE49-F238E27FC236}">
                        <a16:creationId xmlns:a16="http://schemas.microsoft.com/office/drawing/2014/main" id="{E16770DE-E220-4022-8895-8654C15BCF41}"/>
                      </a:ext>
                    </a:extLst>
                  </p:cNvPr>
                  <p:cNvSpPr/>
                  <p:nvPr/>
                </p:nvSpPr>
                <p:spPr>
                  <a:xfrm>
                    <a:off x="8895734" y="4690585"/>
                    <a:ext cx="10477" cy="70484"/>
                  </a:xfrm>
                  <a:custGeom>
                    <a:avLst/>
                    <a:gdLst>
                      <a:gd name="connsiteX0" fmla="*/ 0 w 10477"/>
                      <a:gd name="connsiteY0" fmla="*/ 70485 h 70484"/>
                      <a:gd name="connsiteX1" fmla="*/ 10477 w 10477"/>
                      <a:gd name="connsiteY1" fmla="*/ 64770 h 70484"/>
                      <a:gd name="connsiteX2" fmla="*/ 10477 w 10477"/>
                      <a:gd name="connsiteY2" fmla="*/ 0 h 70484"/>
                      <a:gd name="connsiteX3" fmla="*/ 0 w 10477"/>
                      <a:gd name="connsiteY3" fmla="*/ 571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1" name="Freeform: Shape 2720">
                    <a:extLst>
                      <a:ext uri="{FF2B5EF4-FFF2-40B4-BE49-F238E27FC236}">
                        <a16:creationId xmlns:a16="http://schemas.microsoft.com/office/drawing/2014/main" id="{D0F832D3-4EEC-4819-B675-8E8B9F028484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63817" cy="36194"/>
                  </a:xfrm>
                  <a:custGeom>
                    <a:avLst/>
                    <a:gdLst>
                      <a:gd name="connsiteX0" fmla="*/ 63817 w 63817"/>
                      <a:gd name="connsiteY0" fmla="*/ 30480 h 36194"/>
                      <a:gd name="connsiteX1" fmla="*/ 10478 w 63817"/>
                      <a:gd name="connsiteY1" fmla="*/ 0 h 36194"/>
                      <a:gd name="connsiteX2" fmla="*/ 0 w 63817"/>
                      <a:gd name="connsiteY2" fmla="*/ 5715 h 36194"/>
                      <a:gd name="connsiteX3" fmla="*/ 53340 w 63817"/>
                      <a:gd name="connsiteY3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7" h="36194">
                        <a:moveTo>
                          <a:pt x="63817" y="30480"/>
                        </a:moveTo>
                        <a:lnTo>
                          <a:pt x="10478" y="0"/>
                        </a:lnTo>
                        <a:lnTo>
                          <a:pt x="0" y="5715"/>
                        </a:lnTo>
                        <a:lnTo>
                          <a:pt x="53340" y="3619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8" name="Graphic 7">
                  <a:extLst>
                    <a:ext uri="{FF2B5EF4-FFF2-40B4-BE49-F238E27FC236}">
                      <a16:creationId xmlns:a16="http://schemas.microsoft.com/office/drawing/2014/main" id="{B81942D3-B447-4E4C-BA63-B6852BB1B80F}"/>
                    </a:ext>
                  </a:extLst>
                </p:cNvPr>
                <p:cNvGrpSpPr/>
                <p:nvPr/>
              </p:nvGrpSpPr>
              <p:grpSpPr>
                <a:xfrm>
                  <a:off x="8885257" y="4668678"/>
                  <a:ext cx="71437" cy="173354"/>
                  <a:chOff x="8885257" y="4668678"/>
                  <a:chExt cx="71437" cy="173354"/>
                </a:xfrm>
              </p:grpSpPr>
              <p:grpSp>
                <p:nvGrpSpPr>
                  <p:cNvPr id="2705" name="Graphic 7">
                    <a:extLst>
                      <a:ext uri="{FF2B5EF4-FFF2-40B4-BE49-F238E27FC236}">
                        <a16:creationId xmlns:a16="http://schemas.microsoft.com/office/drawing/2014/main" id="{577662AD-FD23-4426-BB8A-52B110DE6C3A}"/>
                      </a:ext>
                    </a:extLst>
                  </p:cNvPr>
                  <p:cNvGrpSpPr/>
                  <p:nvPr/>
                </p:nvGrpSpPr>
                <p:grpSpPr>
                  <a:xfrm>
                    <a:off x="8885257" y="4777263"/>
                    <a:ext cx="71437" cy="64769"/>
                    <a:chOff x="8885257" y="4777263"/>
                    <a:chExt cx="71437" cy="64769"/>
                  </a:xfrm>
                </p:grpSpPr>
                <p:sp>
                  <p:nvSpPr>
                    <p:cNvPr id="2712" name="Freeform: Shape 2711">
                      <a:extLst>
                        <a:ext uri="{FF2B5EF4-FFF2-40B4-BE49-F238E27FC236}">
                          <a16:creationId xmlns:a16="http://schemas.microsoft.com/office/drawing/2014/main" id="{5A6214CB-A573-440F-A01C-08DCE1D87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801076"/>
                      <a:ext cx="29527" cy="40957"/>
                    </a:xfrm>
                    <a:custGeom>
                      <a:avLst/>
                      <a:gdLst>
                        <a:gd name="connsiteX0" fmla="*/ 29528 w 29527"/>
                        <a:gd name="connsiteY0" fmla="*/ 40957 h 40957"/>
                        <a:gd name="connsiteX1" fmla="*/ 0 w 29527"/>
                        <a:gd name="connsiteY1" fmla="*/ 23813 h 40957"/>
                        <a:gd name="connsiteX2" fmla="*/ 0 w 29527"/>
                        <a:gd name="connsiteY2" fmla="*/ 0 h 40957"/>
                        <a:gd name="connsiteX3" fmla="*/ 29528 w 29527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527" h="40957">
                          <a:moveTo>
                            <a:pt x="29528" y="40957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29528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3" name="Freeform: Shape 2712">
                      <a:extLst>
                        <a:ext uri="{FF2B5EF4-FFF2-40B4-BE49-F238E27FC236}">
                          <a16:creationId xmlns:a16="http://schemas.microsoft.com/office/drawing/2014/main" id="{0FBF1346-648E-45A4-B9EB-28F0E3170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794408"/>
                      <a:ext cx="41909" cy="47625"/>
                    </a:xfrm>
                    <a:custGeom>
                      <a:avLst/>
                      <a:gdLst>
                        <a:gd name="connsiteX0" fmla="*/ 0 w 41909"/>
                        <a:gd name="connsiteY0" fmla="*/ 47625 h 47625"/>
                        <a:gd name="connsiteX1" fmla="*/ 41910 w 41909"/>
                        <a:gd name="connsiteY1" fmla="*/ 23813 h 47625"/>
                        <a:gd name="connsiteX2" fmla="*/ 41910 w 41909"/>
                        <a:gd name="connsiteY2" fmla="*/ 0 h 47625"/>
                        <a:gd name="connsiteX3" fmla="*/ 0 w 41909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909" h="47625">
                          <a:moveTo>
                            <a:pt x="0" y="47625"/>
                          </a:moveTo>
                          <a:lnTo>
                            <a:pt x="41910" y="23813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4" name="Freeform: Shape 2713">
                      <a:extLst>
                        <a:ext uri="{FF2B5EF4-FFF2-40B4-BE49-F238E27FC236}">
                          <a16:creationId xmlns:a16="http://schemas.microsoft.com/office/drawing/2014/main" id="{0FA01828-E7BB-4772-BDD2-8692623E9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777263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29528 w 71437"/>
                        <a:gd name="connsiteY3" fmla="*/ 4095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29528" y="4095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06" name="Graphic 7">
                    <a:extLst>
                      <a:ext uri="{FF2B5EF4-FFF2-40B4-BE49-F238E27FC236}">
                        <a16:creationId xmlns:a16="http://schemas.microsoft.com/office/drawing/2014/main" id="{D6AB9050-8F95-419C-9DAE-B958F5AA5400}"/>
                      </a:ext>
                    </a:extLst>
                  </p:cNvPr>
                  <p:cNvGrpSpPr/>
                  <p:nvPr/>
                </p:nvGrpSpPr>
                <p:grpSpPr>
                  <a:xfrm>
                    <a:off x="8894782" y="4668678"/>
                    <a:ext cx="54292" cy="144779"/>
                    <a:chOff x="8894782" y="4668678"/>
                    <a:chExt cx="54292" cy="144779"/>
                  </a:xfrm>
                </p:grpSpPr>
                <p:sp>
                  <p:nvSpPr>
                    <p:cNvPr id="2707" name="Freeform: Shape 2706">
                      <a:extLst>
                        <a:ext uri="{FF2B5EF4-FFF2-40B4-BE49-F238E27FC236}">
                          <a16:creationId xmlns:a16="http://schemas.microsoft.com/office/drawing/2014/main" id="{713305BE-4D9E-463D-974F-3692EA416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88681"/>
                      <a:ext cx="20002" cy="124777"/>
                    </a:xfrm>
                    <a:custGeom>
                      <a:avLst/>
                      <a:gdLst>
                        <a:gd name="connsiteX0" fmla="*/ 20003 w 20002"/>
                        <a:gd name="connsiteY0" fmla="*/ 124777 h 124777"/>
                        <a:gd name="connsiteX1" fmla="*/ 0 w 20002"/>
                        <a:gd name="connsiteY1" fmla="*/ 113347 h 124777"/>
                        <a:gd name="connsiteX2" fmla="*/ 0 w 20002"/>
                        <a:gd name="connsiteY2" fmla="*/ 0 h 124777"/>
                        <a:gd name="connsiteX3" fmla="*/ 20003 w 20002"/>
                        <a:gd name="connsiteY3" fmla="*/ 11430 h 124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4777">
                          <a:moveTo>
                            <a:pt x="20003" y="124777"/>
                          </a:moveTo>
                          <a:lnTo>
                            <a:pt x="0" y="113347"/>
                          </a:lnTo>
                          <a:lnTo>
                            <a:pt x="0" y="0"/>
                          </a:lnTo>
                          <a:lnTo>
                            <a:pt x="20003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8" name="Freeform: Shape 2707">
                      <a:extLst>
                        <a:ext uri="{FF2B5EF4-FFF2-40B4-BE49-F238E27FC236}">
                          <a16:creationId xmlns:a16="http://schemas.microsoft.com/office/drawing/2014/main" id="{570CD413-1CC2-474F-BAB7-114315E822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7639" y="4708683"/>
                      <a:ext cx="14287" cy="88582"/>
                    </a:xfrm>
                    <a:custGeom>
                      <a:avLst/>
                      <a:gdLst>
                        <a:gd name="connsiteX0" fmla="*/ 14288 w 14287"/>
                        <a:gd name="connsiteY0" fmla="*/ 88583 h 88582"/>
                        <a:gd name="connsiteX1" fmla="*/ 0 w 14287"/>
                        <a:gd name="connsiteY1" fmla="*/ 80010 h 88582"/>
                        <a:gd name="connsiteX2" fmla="*/ 0 w 14287"/>
                        <a:gd name="connsiteY2" fmla="*/ 0 h 88582"/>
                        <a:gd name="connsiteX3" fmla="*/ 14288 w 14287"/>
                        <a:gd name="connsiteY3" fmla="*/ 8573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8582">
                          <a:moveTo>
                            <a:pt x="14288" y="88583"/>
                          </a:moveTo>
                          <a:lnTo>
                            <a:pt x="0" y="80010"/>
                          </a:lnTo>
                          <a:lnTo>
                            <a:pt x="0" y="0"/>
                          </a:lnTo>
                          <a:lnTo>
                            <a:pt x="14288" y="8573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9" name="Freeform: Shape 2708">
                      <a:extLst>
                        <a:ext uri="{FF2B5EF4-FFF2-40B4-BE49-F238E27FC236}">
                          <a16:creationId xmlns:a16="http://schemas.microsoft.com/office/drawing/2014/main" id="{E8DB74C4-F8C9-4F47-AAE3-2548C1AA6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8591" y="4712493"/>
                      <a:ext cx="12382" cy="81914"/>
                    </a:xfrm>
                    <a:custGeom>
                      <a:avLst/>
                      <a:gdLst>
                        <a:gd name="connsiteX0" fmla="*/ 12383 w 12382"/>
                        <a:gd name="connsiteY0" fmla="*/ 81915 h 81914"/>
                        <a:gd name="connsiteX1" fmla="*/ 0 w 12382"/>
                        <a:gd name="connsiteY1" fmla="*/ 74295 h 81914"/>
                        <a:gd name="connsiteX2" fmla="*/ 0 w 12382"/>
                        <a:gd name="connsiteY2" fmla="*/ 0 h 81914"/>
                        <a:gd name="connsiteX3" fmla="*/ 12383 w 12382"/>
                        <a:gd name="connsiteY3" fmla="*/ 6667 h 81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4">
                          <a:moveTo>
                            <a:pt x="12383" y="81915"/>
                          </a:moveTo>
                          <a:lnTo>
                            <a:pt x="0" y="7429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0" name="Freeform: Shape 2709">
                      <a:extLst>
                        <a:ext uri="{FF2B5EF4-FFF2-40B4-BE49-F238E27FC236}">
                          <a16:creationId xmlns:a16="http://schemas.microsoft.com/office/drawing/2014/main" id="{5F810C2C-57BD-414D-A2BB-FD06BB8AF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680108"/>
                      <a:ext cx="34289" cy="133350"/>
                    </a:xfrm>
                    <a:custGeom>
                      <a:avLst/>
                      <a:gdLst>
                        <a:gd name="connsiteX0" fmla="*/ 0 w 34289"/>
                        <a:gd name="connsiteY0" fmla="*/ 133350 h 133350"/>
                        <a:gd name="connsiteX1" fmla="*/ 34290 w 34289"/>
                        <a:gd name="connsiteY1" fmla="*/ 114300 h 133350"/>
                        <a:gd name="connsiteX2" fmla="*/ 34290 w 34289"/>
                        <a:gd name="connsiteY2" fmla="*/ 0 h 133350"/>
                        <a:gd name="connsiteX3" fmla="*/ 0 w 34289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89" h="133350">
                          <a:moveTo>
                            <a:pt x="0" y="133350"/>
                          </a:moveTo>
                          <a:lnTo>
                            <a:pt x="34290" y="114300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11" name="Freeform: Shape 2710">
                      <a:extLst>
                        <a:ext uri="{FF2B5EF4-FFF2-40B4-BE49-F238E27FC236}">
                          <a16:creationId xmlns:a16="http://schemas.microsoft.com/office/drawing/2014/main" id="{B2B6536B-85F3-425F-9D79-EDAF1C6ED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6867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20003 h 31432"/>
                        <a:gd name="connsiteX3" fmla="*/ 20003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003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79" name="Graphic 7">
                  <a:extLst>
                    <a:ext uri="{FF2B5EF4-FFF2-40B4-BE49-F238E27FC236}">
                      <a16:creationId xmlns:a16="http://schemas.microsoft.com/office/drawing/2014/main" id="{55C6BFC5-8E89-4EAE-8C8A-7EC8A11DD9E3}"/>
                    </a:ext>
                  </a:extLst>
                </p:cNvPr>
                <p:cNvGrpSpPr/>
                <p:nvPr/>
              </p:nvGrpSpPr>
              <p:grpSpPr>
                <a:xfrm>
                  <a:off x="8805247" y="4602956"/>
                  <a:ext cx="180022" cy="115966"/>
                  <a:chOff x="8805247" y="4602956"/>
                  <a:chExt cx="180022" cy="115966"/>
                </a:xfrm>
              </p:grpSpPr>
              <p:grpSp>
                <p:nvGrpSpPr>
                  <p:cNvPr id="2693" name="Graphic 7">
                    <a:extLst>
                      <a:ext uri="{FF2B5EF4-FFF2-40B4-BE49-F238E27FC236}">
                        <a16:creationId xmlns:a16="http://schemas.microsoft.com/office/drawing/2014/main" id="{08591523-76B2-41AC-9B9E-EBE60C38DF06}"/>
                      </a:ext>
                    </a:extLst>
                  </p:cNvPr>
                  <p:cNvGrpSpPr/>
                  <p:nvPr/>
                </p:nvGrpSpPr>
                <p:grpSpPr>
                  <a:xfrm>
                    <a:off x="8805247" y="4610576"/>
                    <a:ext cx="180022" cy="108346"/>
                    <a:chOff x="8805247" y="4610576"/>
                    <a:chExt cx="180022" cy="108346"/>
                  </a:xfrm>
                </p:grpSpPr>
                <p:sp>
                  <p:nvSpPr>
                    <p:cNvPr id="2700" name="Freeform: Shape 2699">
                      <a:extLst>
                        <a:ext uri="{FF2B5EF4-FFF2-40B4-BE49-F238E27FC236}">
                          <a16:creationId xmlns:a16="http://schemas.microsoft.com/office/drawing/2014/main" id="{8EF11AB6-353D-4729-8B16-3E5E74329E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0969" y="4610576"/>
                      <a:ext cx="114300" cy="70484"/>
                    </a:xfrm>
                    <a:custGeom>
                      <a:avLst/>
                      <a:gdLst>
                        <a:gd name="connsiteX0" fmla="*/ 25717 w 114300"/>
                        <a:gd name="connsiteY0" fmla="*/ 8572 h 70484"/>
                        <a:gd name="connsiteX1" fmla="*/ 114300 w 114300"/>
                        <a:gd name="connsiteY1" fmla="*/ 59055 h 70484"/>
                        <a:gd name="connsiteX2" fmla="*/ 113347 w 114300"/>
                        <a:gd name="connsiteY2" fmla="*/ 62865 h 70484"/>
                        <a:gd name="connsiteX3" fmla="*/ 102870 w 114300"/>
                        <a:gd name="connsiteY3" fmla="*/ 67628 h 70484"/>
                        <a:gd name="connsiteX4" fmla="*/ 97155 w 114300"/>
                        <a:gd name="connsiteY4" fmla="*/ 70485 h 70484"/>
                        <a:gd name="connsiteX5" fmla="*/ 0 w 114300"/>
                        <a:gd name="connsiteY5" fmla="*/ 0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4300" h="70484">
                          <a:moveTo>
                            <a:pt x="25717" y="8572"/>
                          </a:moveTo>
                          <a:lnTo>
                            <a:pt x="114300" y="59055"/>
                          </a:lnTo>
                          <a:lnTo>
                            <a:pt x="113347" y="62865"/>
                          </a:lnTo>
                          <a:lnTo>
                            <a:pt x="102870" y="67628"/>
                          </a:lnTo>
                          <a:lnTo>
                            <a:pt x="97155" y="7048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1" name="Freeform: Shape 2700">
                      <a:extLst>
                        <a:ext uri="{FF2B5EF4-FFF2-40B4-BE49-F238E27FC236}">
                          <a16:creationId xmlns:a16="http://schemas.microsoft.com/office/drawing/2014/main" id="{A2ADAFB9-A4F5-4E4B-A52A-FE769D425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3354" y="4712493"/>
                      <a:ext cx="4762" cy="5715"/>
                    </a:xfrm>
                    <a:custGeom>
                      <a:avLst/>
                      <a:gdLst>
                        <a:gd name="connsiteX0" fmla="*/ 0 w 4762"/>
                        <a:gd name="connsiteY0" fmla="*/ 0 h 5715"/>
                        <a:gd name="connsiteX1" fmla="*/ 4762 w 4762"/>
                        <a:gd name="connsiteY1" fmla="*/ 0 h 5715"/>
                        <a:gd name="connsiteX2" fmla="*/ 4762 w 4762"/>
                        <a:gd name="connsiteY2" fmla="*/ 5715 h 5715"/>
                        <a:gd name="connsiteX3" fmla="*/ 0 w 4762"/>
                        <a:gd name="connsiteY3" fmla="*/ 5715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0" y="0"/>
                          </a:moveTo>
                          <a:lnTo>
                            <a:pt x="4762" y="0"/>
                          </a:lnTo>
                          <a:lnTo>
                            <a:pt x="4762" y="5715"/>
                          </a:lnTo>
                          <a:lnTo>
                            <a:pt x="0" y="5715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2" name="Freeform: Shape 2701">
                      <a:extLst>
                        <a:ext uri="{FF2B5EF4-FFF2-40B4-BE49-F238E27FC236}">
                          <a16:creationId xmlns:a16="http://schemas.microsoft.com/office/drawing/2014/main" id="{B7FD2B17-C788-43CC-BEFC-35AF5497F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5247" y="4641056"/>
                      <a:ext cx="100012" cy="77866"/>
                    </a:xfrm>
                    <a:custGeom>
                      <a:avLst/>
                      <a:gdLst>
                        <a:gd name="connsiteX0" fmla="*/ 100013 w 100012"/>
                        <a:gd name="connsiteY0" fmla="*/ 49530 h 77866"/>
                        <a:gd name="connsiteX1" fmla="*/ 14288 w 100012"/>
                        <a:gd name="connsiteY1" fmla="*/ 0 h 77866"/>
                        <a:gd name="connsiteX2" fmla="*/ 0 w 100012"/>
                        <a:gd name="connsiteY2" fmla="*/ 22860 h 77866"/>
                        <a:gd name="connsiteX3" fmla="*/ 91440 w 100012"/>
                        <a:gd name="connsiteY3" fmla="*/ 76200 h 77866"/>
                        <a:gd name="connsiteX4" fmla="*/ 99060 w 100012"/>
                        <a:gd name="connsiteY4" fmla="*/ 75247 h 77866"/>
                        <a:gd name="connsiteX5" fmla="*/ 100013 w 100012"/>
                        <a:gd name="connsiteY5" fmla="*/ 49530 h 7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0012" h="77866">
                          <a:moveTo>
                            <a:pt x="100013" y="49530"/>
                          </a:moveTo>
                          <a:lnTo>
                            <a:pt x="14288" y="0"/>
                          </a:lnTo>
                          <a:lnTo>
                            <a:pt x="0" y="22860"/>
                          </a:lnTo>
                          <a:lnTo>
                            <a:pt x="91440" y="76200"/>
                          </a:lnTo>
                          <a:cubicBezTo>
                            <a:pt x="95250" y="78105"/>
                            <a:pt x="99060" y="79057"/>
                            <a:pt x="99060" y="75247"/>
                          </a:cubicBezTo>
                          <a:lnTo>
                            <a:pt x="100013" y="495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3" name="Freeform: Shape 2702">
                      <a:extLst>
                        <a:ext uri="{FF2B5EF4-FFF2-40B4-BE49-F238E27FC236}">
                          <a16:creationId xmlns:a16="http://schemas.microsoft.com/office/drawing/2014/main" id="{26405A89-7A37-4FE8-B1F5-037161A79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61058"/>
                      <a:ext cx="80009" cy="57864"/>
                    </a:xfrm>
                    <a:custGeom>
                      <a:avLst/>
                      <a:gdLst>
                        <a:gd name="connsiteX0" fmla="*/ 0 w 80009"/>
                        <a:gd name="connsiteY0" fmla="*/ 29528 h 57864"/>
                        <a:gd name="connsiteX1" fmla="*/ 51435 w 80009"/>
                        <a:gd name="connsiteY1" fmla="*/ 0 h 57864"/>
                        <a:gd name="connsiteX2" fmla="*/ 80010 w 80009"/>
                        <a:gd name="connsiteY2" fmla="*/ 9525 h 57864"/>
                        <a:gd name="connsiteX3" fmla="*/ 72390 w 80009"/>
                        <a:gd name="connsiteY3" fmla="*/ 20003 h 57864"/>
                        <a:gd name="connsiteX4" fmla="*/ 9525 w 80009"/>
                        <a:gd name="connsiteY4" fmla="*/ 56198 h 57864"/>
                        <a:gd name="connsiteX5" fmla="*/ 1905 w 80009"/>
                        <a:gd name="connsiteY5" fmla="*/ 55245 h 57864"/>
                        <a:gd name="connsiteX6" fmla="*/ 0 w 80009"/>
                        <a:gd name="connsiteY6" fmla="*/ 29528 h 57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0009" h="57864">
                          <a:moveTo>
                            <a:pt x="0" y="29528"/>
                          </a:moveTo>
                          <a:lnTo>
                            <a:pt x="51435" y="0"/>
                          </a:lnTo>
                          <a:cubicBezTo>
                            <a:pt x="51435" y="0"/>
                            <a:pt x="73342" y="17145"/>
                            <a:pt x="80010" y="9525"/>
                          </a:cubicBezTo>
                          <a:cubicBezTo>
                            <a:pt x="80010" y="13335"/>
                            <a:pt x="75247" y="17145"/>
                            <a:pt x="72390" y="20003"/>
                          </a:cubicBezTo>
                          <a:lnTo>
                            <a:pt x="9525" y="56198"/>
                          </a:lnTo>
                          <a:cubicBezTo>
                            <a:pt x="5715" y="58103"/>
                            <a:pt x="1905" y="59055"/>
                            <a:pt x="1905" y="55245"/>
                          </a:cubicBez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04" name="Freeform: Shape 2703">
                      <a:extLst>
                        <a:ext uri="{FF2B5EF4-FFF2-40B4-BE49-F238E27FC236}">
                          <a16:creationId xmlns:a16="http://schemas.microsoft.com/office/drawing/2014/main" id="{20309E28-B180-484D-A9CF-1BF6B5C606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10576"/>
                      <a:ext cx="137159" cy="80009"/>
                    </a:xfrm>
                    <a:custGeom>
                      <a:avLst/>
                      <a:gdLst>
                        <a:gd name="connsiteX0" fmla="*/ 85725 w 137159"/>
                        <a:gd name="connsiteY0" fmla="*/ 80010 h 80009"/>
                        <a:gd name="connsiteX1" fmla="*/ 137160 w 137159"/>
                        <a:gd name="connsiteY1" fmla="*/ 49530 h 80009"/>
                        <a:gd name="connsiteX2" fmla="*/ 51435 w 137159"/>
                        <a:gd name="connsiteY2" fmla="*/ 0 h 80009"/>
                        <a:gd name="connsiteX3" fmla="*/ 0 w 137159"/>
                        <a:gd name="connsiteY3" fmla="*/ 30480 h 80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159" h="80009">
                          <a:moveTo>
                            <a:pt x="85725" y="80010"/>
                          </a:moveTo>
                          <a:lnTo>
                            <a:pt x="137160" y="49530"/>
                          </a:lnTo>
                          <a:lnTo>
                            <a:pt x="51435" y="0"/>
                          </a:lnTo>
                          <a:lnTo>
                            <a:pt x="0" y="3048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94" name="Graphic 7">
                    <a:extLst>
                      <a:ext uri="{FF2B5EF4-FFF2-40B4-BE49-F238E27FC236}">
                        <a16:creationId xmlns:a16="http://schemas.microsoft.com/office/drawing/2014/main" id="{D95C5862-9B24-4139-8A27-2B3697467347}"/>
                      </a:ext>
                    </a:extLst>
                  </p:cNvPr>
                  <p:cNvGrpSpPr/>
                  <p:nvPr/>
                </p:nvGrpSpPr>
                <p:grpSpPr>
                  <a:xfrm>
                    <a:off x="8819534" y="4602956"/>
                    <a:ext cx="137159" cy="87629"/>
                    <a:chOff x="8819534" y="4602956"/>
                    <a:chExt cx="137159" cy="87629"/>
                  </a:xfrm>
                </p:grpSpPr>
                <p:sp>
                  <p:nvSpPr>
                    <p:cNvPr id="2695" name="Freeform: Shape 2694">
                      <a:extLst>
                        <a:ext uri="{FF2B5EF4-FFF2-40B4-BE49-F238E27FC236}">
                          <a16:creationId xmlns:a16="http://schemas.microsoft.com/office/drawing/2014/main" id="{B5ED1108-04D5-4DA8-B0E1-42A72FC8DE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1927" y="4655343"/>
                      <a:ext cx="41909" cy="30479"/>
                    </a:xfrm>
                    <a:custGeom>
                      <a:avLst/>
                      <a:gdLst>
                        <a:gd name="connsiteX0" fmla="*/ 41910 w 41909"/>
                        <a:gd name="connsiteY0" fmla="*/ 5715 h 30479"/>
                        <a:gd name="connsiteX1" fmla="*/ 0 w 41909"/>
                        <a:gd name="connsiteY1" fmla="*/ 30480 h 30479"/>
                        <a:gd name="connsiteX2" fmla="*/ 20955 w 41909"/>
                        <a:gd name="connsiteY2" fmla="*/ 0 h 30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30479">
                          <a:moveTo>
                            <a:pt x="41910" y="5715"/>
                          </a:moveTo>
                          <a:lnTo>
                            <a:pt x="0" y="30480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6" name="Freeform: Shape 2695">
                      <a:extLst>
                        <a:ext uri="{FF2B5EF4-FFF2-40B4-BE49-F238E27FC236}">
                          <a16:creationId xmlns:a16="http://schemas.microsoft.com/office/drawing/2014/main" id="{C069F8F1-573D-4B37-A6FB-D7C100BD3E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072" y="4661972"/>
                      <a:ext cx="7619" cy="8984"/>
                    </a:xfrm>
                    <a:custGeom>
                      <a:avLst/>
                      <a:gdLst>
                        <a:gd name="connsiteX0" fmla="*/ 7620 w 7619"/>
                        <a:gd name="connsiteY0" fmla="*/ 2896 h 8984"/>
                        <a:gd name="connsiteX1" fmla="*/ 3810 w 7619"/>
                        <a:gd name="connsiteY1" fmla="*/ 8611 h 8984"/>
                        <a:gd name="connsiteX2" fmla="*/ 0 w 7619"/>
                        <a:gd name="connsiteY2" fmla="*/ 6706 h 8984"/>
                        <a:gd name="connsiteX3" fmla="*/ 3810 w 7619"/>
                        <a:gd name="connsiteY3" fmla="*/ 991 h 8984"/>
                        <a:gd name="connsiteX4" fmla="*/ 7620 w 7619"/>
                        <a:gd name="connsiteY4" fmla="*/ 2896 h 8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8984">
                          <a:moveTo>
                            <a:pt x="7620" y="2896"/>
                          </a:moveTo>
                          <a:cubicBezTo>
                            <a:pt x="7620" y="4801"/>
                            <a:pt x="5715" y="7659"/>
                            <a:pt x="3810" y="8611"/>
                          </a:cubicBezTo>
                          <a:cubicBezTo>
                            <a:pt x="1905" y="9564"/>
                            <a:pt x="0" y="8611"/>
                            <a:pt x="0" y="6706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7" name="Freeform: Shape 2696">
                      <a:extLst>
                        <a:ext uri="{FF2B5EF4-FFF2-40B4-BE49-F238E27FC236}">
                          <a16:creationId xmlns:a16="http://schemas.microsoft.com/office/drawing/2014/main" id="{86212E9B-C7F4-48C9-B077-C10C95FF72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52485"/>
                      <a:ext cx="51434" cy="38100"/>
                    </a:xfrm>
                    <a:custGeom>
                      <a:avLst/>
                      <a:gdLst>
                        <a:gd name="connsiteX0" fmla="*/ 27622 w 51434"/>
                        <a:gd name="connsiteY0" fmla="*/ 4763 h 38100"/>
                        <a:gd name="connsiteX1" fmla="*/ 47625 w 51434"/>
                        <a:gd name="connsiteY1" fmla="*/ 10478 h 38100"/>
                        <a:gd name="connsiteX2" fmla="*/ 51435 w 51434"/>
                        <a:gd name="connsiteY2" fmla="*/ 7620 h 38100"/>
                        <a:gd name="connsiteX3" fmla="*/ 25717 w 51434"/>
                        <a:gd name="connsiteY3" fmla="*/ 0 h 38100"/>
                        <a:gd name="connsiteX4" fmla="*/ 0 w 51434"/>
                        <a:gd name="connsiteY4" fmla="*/ 38100 h 38100"/>
                        <a:gd name="connsiteX5" fmla="*/ 7620 w 51434"/>
                        <a:gd name="connsiteY5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8100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8100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8" name="Freeform: Shape 2697">
                      <a:extLst>
                        <a:ext uri="{FF2B5EF4-FFF2-40B4-BE49-F238E27FC236}">
                          <a16:creationId xmlns:a16="http://schemas.microsoft.com/office/drawing/2014/main" id="{F5E239A6-F4F4-4906-9A61-04B3BDF933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02956"/>
                      <a:ext cx="111442" cy="87629"/>
                    </a:xfrm>
                    <a:custGeom>
                      <a:avLst/>
                      <a:gdLst>
                        <a:gd name="connsiteX0" fmla="*/ 111442 w 111442"/>
                        <a:gd name="connsiteY0" fmla="*/ 49530 h 87629"/>
                        <a:gd name="connsiteX1" fmla="*/ 85725 w 111442"/>
                        <a:gd name="connsiteY1" fmla="*/ 87630 h 87629"/>
                        <a:gd name="connsiteX2" fmla="*/ 0 w 111442"/>
                        <a:gd name="connsiteY2" fmla="*/ 38100 h 87629"/>
                        <a:gd name="connsiteX3" fmla="*/ 25717 w 111442"/>
                        <a:gd name="connsiteY3" fmla="*/ 0 h 87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87629">
                          <a:moveTo>
                            <a:pt x="111442" y="49530"/>
                          </a:moveTo>
                          <a:lnTo>
                            <a:pt x="85725" y="87630"/>
                          </a:lnTo>
                          <a:lnTo>
                            <a:pt x="0" y="38100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99" name="Freeform: Shape 2698">
                      <a:extLst>
                        <a:ext uri="{FF2B5EF4-FFF2-40B4-BE49-F238E27FC236}">
                          <a16:creationId xmlns:a16="http://schemas.microsoft.com/office/drawing/2014/main" id="{344BE7F8-3258-491C-A3AB-2481E68A5E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602956"/>
                      <a:ext cx="111442" cy="57150"/>
                    </a:xfrm>
                    <a:custGeom>
                      <a:avLst/>
                      <a:gdLst>
                        <a:gd name="connsiteX0" fmla="*/ 85725 w 111442"/>
                        <a:gd name="connsiteY0" fmla="*/ 49530 h 57150"/>
                        <a:gd name="connsiteX1" fmla="*/ 111442 w 111442"/>
                        <a:gd name="connsiteY1" fmla="*/ 57150 h 57150"/>
                        <a:gd name="connsiteX2" fmla="*/ 25717 w 111442"/>
                        <a:gd name="connsiteY2" fmla="*/ 7620 h 57150"/>
                        <a:gd name="connsiteX3" fmla="*/ 0 w 111442"/>
                        <a:gd name="connsiteY3" fmla="*/ 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57150">
                          <a:moveTo>
                            <a:pt x="85725" y="49530"/>
                          </a:moveTo>
                          <a:lnTo>
                            <a:pt x="111442" y="57150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680" name="Graphic 7">
                  <a:extLst>
                    <a:ext uri="{FF2B5EF4-FFF2-40B4-BE49-F238E27FC236}">
                      <a16:creationId xmlns:a16="http://schemas.microsoft.com/office/drawing/2014/main" id="{F5D31B81-1F3E-4427-AF97-87E5B1981545}"/>
                    </a:ext>
                  </a:extLst>
                </p:cNvPr>
                <p:cNvGrpSpPr/>
                <p:nvPr/>
              </p:nvGrpSpPr>
              <p:grpSpPr>
                <a:xfrm>
                  <a:off x="8684279" y="4506753"/>
                  <a:ext cx="225742" cy="133349"/>
                  <a:chOff x="8684279" y="4506753"/>
                  <a:chExt cx="225742" cy="133349"/>
                </a:xfrm>
              </p:grpSpPr>
              <p:sp>
                <p:nvSpPr>
                  <p:cNvPr id="2687" name="Freeform: Shape 2686">
                    <a:extLst>
                      <a:ext uri="{FF2B5EF4-FFF2-40B4-BE49-F238E27FC236}">
                        <a16:creationId xmlns:a16="http://schemas.microsoft.com/office/drawing/2014/main" id="{2D38F4CD-2335-48FD-AFFD-2F955F679994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06753"/>
                    <a:ext cx="87630" cy="55244"/>
                  </a:xfrm>
                  <a:custGeom>
                    <a:avLst/>
                    <a:gdLst>
                      <a:gd name="connsiteX0" fmla="*/ 0 w 87630"/>
                      <a:gd name="connsiteY0" fmla="*/ 45720 h 55244"/>
                      <a:gd name="connsiteX1" fmla="*/ 80010 w 87630"/>
                      <a:gd name="connsiteY1" fmla="*/ 0 h 55244"/>
                      <a:gd name="connsiteX2" fmla="*/ 87630 w 87630"/>
                      <a:gd name="connsiteY2" fmla="*/ 12382 h 55244"/>
                      <a:gd name="connsiteX3" fmla="*/ 26670 w 87630"/>
                      <a:gd name="connsiteY3" fmla="*/ 55245 h 55244"/>
                      <a:gd name="connsiteX4" fmla="*/ 2858 w 87630"/>
                      <a:gd name="connsiteY4" fmla="*/ 495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630" h="55244">
                        <a:moveTo>
                          <a:pt x="0" y="45720"/>
                        </a:moveTo>
                        <a:lnTo>
                          <a:pt x="80010" y="0"/>
                        </a:lnTo>
                        <a:lnTo>
                          <a:pt x="87630" y="12382"/>
                        </a:lnTo>
                        <a:lnTo>
                          <a:pt x="26670" y="55245"/>
                        </a:lnTo>
                        <a:lnTo>
                          <a:pt x="2858" y="4953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8" name="Freeform: Shape 2687">
                    <a:extLst>
                      <a:ext uri="{FF2B5EF4-FFF2-40B4-BE49-F238E27FC236}">
                        <a16:creationId xmlns:a16="http://schemas.microsoft.com/office/drawing/2014/main" id="{237094B7-B421-4D76-8186-37AA0E065758}"/>
                      </a:ext>
                    </a:extLst>
                  </p:cNvPr>
                  <p:cNvSpPr/>
                  <p:nvPr/>
                </p:nvSpPr>
                <p:spPr>
                  <a:xfrm>
                    <a:off x="8764289" y="4506753"/>
                    <a:ext cx="145732" cy="95250"/>
                  </a:xfrm>
                  <a:custGeom>
                    <a:avLst/>
                    <a:gdLst>
                      <a:gd name="connsiteX0" fmla="*/ 0 w 145732"/>
                      <a:gd name="connsiteY0" fmla="*/ 0 h 95250"/>
                      <a:gd name="connsiteX1" fmla="*/ 145733 w 145732"/>
                      <a:gd name="connsiteY1" fmla="*/ 83820 h 95250"/>
                      <a:gd name="connsiteX2" fmla="*/ 143827 w 145732"/>
                      <a:gd name="connsiteY2" fmla="*/ 87630 h 95250"/>
                      <a:gd name="connsiteX3" fmla="*/ 134302 w 145732"/>
                      <a:gd name="connsiteY3" fmla="*/ 93345 h 95250"/>
                      <a:gd name="connsiteX4" fmla="*/ 128588 w 145732"/>
                      <a:gd name="connsiteY4" fmla="*/ 95250 h 95250"/>
                      <a:gd name="connsiteX5" fmla="*/ 0 w 145732"/>
                      <a:gd name="connsiteY5" fmla="*/ 1905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5732" h="95250">
                        <a:moveTo>
                          <a:pt x="0" y="0"/>
                        </a:moveTo>
                        <a:lnTo>
                          <a:pt x="145733" y="83820"/>
                        </a:lnTo>
                        <a:lnTo>
                          <a:pt x="143827" y="87630"/>
                        </a:lnTo>
                        <a:lnTo>
                          <a:pt x="134302" y="93345"/>
                        </a:lnTo>
                        <a:lnTo>
                          <a:pt x="128588" y="95250"/>
                        </a:lnTo>
                        <a:lnTo>
                          <a:pt x="0" y="1905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9" name="Freeform: Shape 2688">
                    <a:extLst>
                      <a:ext uri="{FF2B5EF4-FFF2-40B4-BE49-F238E27FC236}">
                        <a16:creationId xmlns:a16="http://schemas.microsoft.com/office/drawing/2014/main" id="{1B7AA5FC-C73C-4CAE-8BEA-81B5C4FF1134}"/>
                      </a:ext>
                    </a:extLst>
                  </p:cNvPr>
                  <p:cNvSpPr/>
                  <p:nvPr/>
                </p:nvSpPr>
                <p:spPr>
                  <a:xfrm>
                    <a:off x="8828107" y="4634388"/>
                    <a:ext cx="4762" cy="5715"/>
                  </a:xfrm>
                  <a:custGeom>
                    <a:avLst/>
                    <a:gdLst>
                      <a:gd name="connsiteX0" fmla="*/ 0 w 4762"/>
                      <a:gd name="connsiteY0" fmla="*/ 0 h 5715"/>
                      <a:gd name="connsiteX1" fmla="*/ 4763 w 4762"/>
                      <a:gd name="connsiteY1" fmla="*/ 0 h 5715"/>
                      <a:gd name="connsiteX2" fmla="*/ 4763 w 4762"/>
                      <a:gd name="connsiteY2" fmla="*/ 5715 h 5715"/>
                      <a:gd name="connsiteX3" fmla="*/ 0 w 4762"/>
                      <a:gd name="connsiteY3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5715">
                        <a:moveTo>
                          <a:pt x="0" y="0"/>
                        </a:moveTo>
                        <a:lnTo>
                          <a:pt x="4763" y="0"/>
                        </a:lnTo>
                        <a:lnTo>
                          <a:pt x="4763" y="571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0" name="Freeform: Shape 2689">
                    <a:extLst>
                      <a:ext uri="{FF2B5EF4-FFF2-40B4-BE49-F238E27FC236}">
                        <a16:creationId xmlns:a16="http://schemas.microsoft.com/office/drawing/2014/main" id="{B9CFE5EE-EE4D-4889-80B7-AC439A28C66F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43901"/>
                    <a:ext cx="145732" cy="95964"/>
                  </a:xfrm>
                  <a:custGeom>
                    <a:avLst/>
                    <a:gdLst>
                      <a:gd name="connsiteX0" fmla="*/ 145733 w 145732"/>
                      <a:gd name="connsiteY0" fmla="*/ 67628 h 95964"/>
                      <a:gd name="connsiteX1" fmla="*/ 28575 w 145732"/>
                      <a:gd name="connsiteY1" fmla="*/ 0 h 95964"/>
                      <a:gd name="connsiteX2" fmla="*/ 0 w 145732"/>
                      <a:gd name="connsiteY2" fmla="*/ 9525 h 95964"/>
                      <a:gd name="connsiteX3" fmla="*/ 7620 w 145732"/>
                      <a:gd name="connsiteY3" fmla="*/ 20003 h 95964"/>
                      <a:gd name="connsiteX4" fmla="*/ 137160 w 145732"/>
                      <a:gd name="connsiteY4" fmla="*/ 94297 h 95964"/>
                      <a:gd name="connsiteX5" fmla="*/ 144780 w 145732"/>
                      <a:gd name="connsiteY5" fmla="*/ 93345 h 95964"/>
                      <a:gd name="connsiteX6" fmla="*/ 145733 w 145732"/>
                      <a:gd name="connsiteY6" fmla="*/ 67628 h 95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732" h="95964">
                        <a:moveTo>
                          <a:pt x="145733" y="67628"/>
                        </a:moveTo>
                        <a:lnTo>
                          <a:pt x="28575" y="0"/>
                        </a:lnTo>
                        <a:cubicBezTo>
                          <a:pt x="28575" y="0"/>
                          <a:pt x="6668" y="17145"/>
                          <a:pt x="0" y="9525"/>
                        </a:cubicBezTo>
                        <a:cubicBezTo>
                          <a:pt x="0" y="13335"/>
                          <a:pt x="4763" y="17145"/>
                          <a:pt x="7620" y="20003"/>
                        </a:cubicBezTo>
                        <a:lnTo>
                          <a:pt x="137160" y="94297"/>
                        </a:lnTo>
                        <a:cubicBezTo>
                          <a:pt x="140970" y="96203"/>
                          <a:pt x="144780" y="97155"/>
                          <a:pt x="144780" y="93345"/>
                        </a:cubicBezTo>
                        <a:lnTo>
                          <a:pt x="145733" y="67628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1" name="Freeform: Shape 2690">
                    <a:extLst>
                      <a:ext uri="{FF2B5EF4-FFF2-40B4-BE49-F238E27FC236}">
                        <a16:creationId xmlns:a16="http://schemas.microsoft.com/office/drawing/2014/main" id="{C6649B86-4EA5-4B38-BBB9-718562FB14D3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82001"/>
                    <a:ext cx="80010" cy="57864"/>
                  </a:xfrm>
                  <a:custGeom>
                    <a:avLst/>
                    <a:gdLst>
                      <a:gd name="connsiteX0" fmla="*/ 0 w 80010"/>
                      <a:gd name="connsiteY0" fmla="*/ 29528 h 57864"/>
                      <a:gd name="connsiteX1" fmla="*/ 51435 w 80010"/>
                      <a:gd name="connsiteY1" fmla="*/ 0 h 57864"/>
                      <a:gd name="connsiteX2" fmla="*/ 80010 w 80010"/>
                      <a:gd name="connsiteY2" fmla="*/ 9525 h 57864"/>
                      <a:gd name="connsiteX3" fmla="*/ 72390 w 80010"/>
                      <a:gd name="connsiteY3" fmla="*/ 20003 h 57864"/>
                      <a:gd name="connsiteX4" fmla="*/ 9525 w 80010"/>
                      <a:gd name="connsiteY4" fmla="*/ 56197 h 57864"/>
                      <a:gd name="connsiteX5" fmla="*/ 1905 w 80010"/>
                      <a:gd name="connsiteY5" fmla="*/ 55245 h 57864"/>
                      <a:gd name="connsiteX6" fmla="*/ 0 w 80010"/>
                      <a:gd name="connsiteY6" fmla="*/ 29528 h 57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10" h="57864">
                        <a:moveTo>
                          <a:pt x="0" y="29528"/>
                        </a:moveTo>
                        <a:lnTo>
                          <a:pt x="51435" y="0"/>
                        </a:lnTo>
                        <a:cubicBezTo>
                          <a:pt x="51435" y="0"/>
                          <a:pt x="73342" y="17145"/>
                          <a:pt x="80010" y="9525"/>
                        </a:cubicBezTo>
                        <a:cubicBezTo>
                          <a:pt x="80010" y="13335"/>
                          <a:pt x="75248" y="17145"/>
                          <a:pt x="72390" y="20003"/>
                        </a:cubicBezTo>
                        <a:lnTo>
                          <a:pt x="9525" y="56197"/>
                        </a:lnTo>
                        <a:cubicBezTo>
                          <a:pt x="5715" y="58103"/>
                          <a:pt x="1905" y="59055"/>
                          <a:pt x="1905" y="55245"/>
                        </a:cubicBez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2" name="Freeform: Shape 2691">
                    <a:extLst>
                      <a:ext uri="{FF2B5EF4-FFF2-40B4-BE49-F238E27FC236}">
                        <a16:creationId xmlns:a16="http://schemas.microsoft.com/office/drawing/2014/main" id="{89BE3B30-215E-4152-9C63-6AA097454383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13420"/>
                    <a:ext cx="168592" cy="98107"/>
                  </a:xfrm>
                  <a:custGeom>
                    <a:avLst/>
                    <a:gdLst>
                      <a:gd name="connsiteX0" fmla="*/ 117158 w 168592"/>
                      <a:gd name="connsiteY0" fmla="*/ 98108 h 98107"/>
                      <a:gd name="connsiteX1" fmla="*/ 168593 w 168592"/>
                      <a:gd name="connsiteY1" fmla="*/ 68580 h 98107"/>
                      <a:gd name="connsiteX2" fmla="*/ 51435 w 168592"/>
                      <a:gd name="connsiteY2" fmla="*/ 0 h 98107"/>
                      <a:gd name="connsiteX3" fmla="*/ 0 w 168592"/>
                      <a:gd name="connsiteY3" fmla="*/ 2952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98107">
                        <a:moveTo>
                          <a:pt x="117158" y="98108"/>
                        </a:moveTo>
                        <a:lnTo>
                          <a:pt x="168593" y="68580"/>
                        </a:lnTo>
                        <a:lnTo>
                          <a:pt x="51435" y="0"/>
                        </a:ln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81" name="Graphic 7">
                  <a:extLst>
                    <a:ext uri="{FF2B5EF4-FFF2-40B4-BE49-F238E27FC236}">
                      <a16:creationId xmlns:a16="http://schemas.microsoft.com/office/drawing/2014/main" id="{40F9645B-6DA5-4807-B524-29555EDD0471}"/>
                    </a:ext>
                  </a:extLst>
                </p:cNvPr>
                <p:cNvGrpSpPr/>
                <p:nvPr/>
              </p:nvGrpSpPr>
              <p:grpSpPr>
                <a:xfrm>
                  <a:off x="8712854" y="4505801"/>
                  <a:ext cx="168592" cy="105727"/>
                  <a:chOff x="8712854" y="4505801"/>
                  <a:chExt cx="168592" cy="105727"/>
                </a:xfrm>
              </p:grpSpPr>
              <p:sp>
                <p:nvSpPr>
                  <p:cNvPr id="2682" name="Freeform: Shape 2681">
                    <a:extLst>
                      <a:ext uri="{FF2B5EF4-FFF2-40B4-BE49-F238E27FC236}">
                        <a16:creationId xmlns:a16="http://schemas.microsoft.com/office/drawing/2014/main" id="{9D7AFF24-CFEC-42DC-A8AB-8CDB4C1A870E}"/>
                      </a:ext>
                    </a:extLst>
                  </p:cNvPr>
                  <p:cNvSpPr/>
                  <p:nvPr/>
                </p:nvSpPr>
                <p:spPr>
                  <a:xfrm>
                    <a:off x="8836679" y="4577238"/>
                    <a:ext cx="41910" cy="29527"/>
                  </a:xfrm>
                  <a:custGeom>
                    <a:avLst/>
                    <a:gdLst>
                      <a:gd name="connsiteX0" fmla="*/ 41910 w 41910"/>
                      <a:gd name="connsiteY0" fmla="*/ 4763 h 29527"/>
                      <a:gd name="connsiteX1" fmla="*/ 0 w 41910"/>
                      <a:gd name="connsiteY1" fmla="*/ 29528 h 29527"/>
                      <a:gd name="connsiteX2" fmla="*/ 20955 w 41910"/>
                      <a:gd name="connsiteY2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10" h="29527">
                        <a:moveTo>
                          <a:pt x="41910" y="4763"/>
                        </a:moveTo>
                        <a:lnTo>
                          <a:pt x="0" y="29528"/>
                        </a:lnTo>
                        <a:lnTo>
                          <a:pt x="20955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3" name="Freeform: Shape 2682">
                    <a:extLst>
                      <a:ext uri="{FF2B5EF4-FFF2-40B4-BE49-F238E27FC236}">
                        <a16:creationId xmlns:a16="http://schemas.microsoft.com/office/drawing/2014/main" id="{AC055A43-64B9-4E4A-9905-1064F5157DAF}"/>
                      </a:ext>
                    </a:extLst>
                  </p:cNvPr>
                  <p:cNvSpPr/>
                  <p:nvPr/>
                </p:nvSpPr>
                <p:spPr>
                  <a:xfrm>
                    <a:off x="8853824" y="4583532"/>
                    <a:ext cx="7620" cy="8367"/>
                  </a:xfrm>
                  <a:custGeom>
                    <a:avLst/>
                    <a:gdLst>
                      <a:gd name="connsiteX0" fmla="*/ 7620 w 7620"/>
                      <a:gd name="connsiteY0" fmla="*/ 2279 h 8367"/>
                      <a:gd name="connsiteX1" fmla="*/ 3810 w 7620"/>
                      <a:gd name="connsiteY1" fmla="*/ 7994 h 8367"/>
                      <a:gd name="connsiteX2" fmla="*/ 0 w 7620"/>
                      <a:gd name="connsiteY2" fmla="*/ 6088 h 8367"/>
                      <a:gd name="connsiteX3" fmla="*/ 3810 w 7620"/>
                      <a:gd name="connsiteY3" fmla="*/ 374 h 8367"/>
                      <a:gd name="connsiteX4" fmla="*/ 7620 w 7620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20" h="8367">
                        <a:moveTo>
                          <a:pt x="7620" y="2279"/>
                        </a:moveTo>
                        <a:cubicBezTo>
                          <a:pt x="7620" y="4184"/>
                          <a:pt x="5715" y="7041"/>
                          <a:pt x="3810" y="7994"/>
                        </a:cubicBezTo>
                        <a:cubicBezTo>
                          <a:pt x="1905" y="8946"/>
                          <a:pt x="0" y="7994"/>
                          <a:pt x="0" y="6088"/>
                        </a:cubicBezTo>
                        <a:cubicBezTo>
                          <a:pt x="0" y="4184"/>
                          <a:pt x="1905" y="1326"/>
                          <a:pt x="3810" y="374"/>
                        </a:cubicBezTo>
                        <a:cubicBezTo>
                          <a:pt x="5715" y="-579"/>
                          <a:pt x="7620" y="374"/>
                          <a:pt x="762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4" name="Freeform: Shape 2683">
                    <a:extLst>
                      <a:ext uri="{FF2B5EF4-FFF2-40B4-BE49-F238E27FC236}">
                        <a16:creationId xmlns:a16="http://schemas.microsoft.com/office/drawing/2014/main" id="{7BC0F374-2ABF-46A5-9AFF-953773C9C70D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74381"/>
                    <a:ext cx="51435" cy="37147"/>
                  </a:xfrm>
                  <a:custGeom>
                    <a:avLst/>
                    <a:gdLst>
                      <a:gd name="connsiteX0" fmla="*/ 27623 w 51435"/>
                      <a:gd name="connsiteY0" fmla="*/ 3810 h 37147"/>
                      <a:gd name="connsiteX1" fmla="*/ 47625 w 51435"/>
                      <a:gd name="connsiteY1" fmla="*/ 9525 h 37147"/>
                      <a:gd name="connsiteX2" fmla="*/ 51435 w 51435"/>
                      <a:gd name="connsiteY2" fmla="*/ 7620 h 37147"/>
                      <a:gd name="connsiteX3" fmla="*/ 25717 w 51435"/>
                      <a:gd name="connsiteY3" fmla="*/ 0 h 37147"/>
                      <a:gd name="connsiteX4" fmla="*/ 0 w 51435"/>
                      <a:gd name="connsiteY4" fmla="*/ 37147 h 37147"/>
                      <a:gd name="connsiteX5" fmla="*/ 6667 w 51435"/>
                      <a:gd name="connsiteY5" fmla="*/ 33338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435" h="37147">
                        <a:moveTo>
                          <a:pt x="27623" y="3810"/>
                        </a:moveTo>
                        <a:lnTo>
                          <a:pt x="47625" y="9525"/>
                        </a:lnTo>
                        <a:lnTo>
                          <a:pt x="51435" y="7620"/>
                        </a:lnTo>
                        <a:lnTo>
                          <a:pt x="25717" y="0"/>
                        </a:lnTo>
                        <a:lnTo>
                          <a:pt x="0" y="37147"/>
                        </a:lnTo>
                        <a:lnTo>
                          <a:pt x="6667" y="3333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5" name="Freeform: Shape 2684">
                    <a:extLst>
                      <a:ext uri="{FF2B5EF4-FFF2-40B4-BE49-F238E27FC236}">
                        <a16:creationId xmlns:a16="http://schemas.microsoft.com/office/drawing/2014/main" id="{567D2EA0-20EC-446A-8DA3-93FBCA4941D9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05801"/>
                    <a:ext cx="142875" cy="105727"/>
                  </a:xfrm>
                  <a:custGeom>
                    <a:avLst/>
                    <a:gdLst>
                      <a:gd name="connsiteX0" fmla="*/ 142875 w 142875"/>
                      <a:gd name="connsiteY0" fmla="*/ 68580 h 105727"/>
                      <a:gd name="connsiteX1" fmla="*/ 117158 w 142875"/>
                      <a:gd name="connsiteY1" fmla="*/ 105728 h 105727"/>
                      <a:gd name="connsiteX2" fmla="*/ 0 w 142875"/>
                      <a:gd name="connsiteY2" fmla="*/ 37147 h 105727"/>
                      <a:gd name="connsiteX3" fmla="*/ 25718 w 142875"/>
                      <a:gd name="connsiteY3" fmla="*/ 0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105727">
                        <a:moveTo>
                          <a:pt x="142875" y="68580"/>
                        </a:moveTo>
                        <a:lnTo>
                          <a:pt x="117158" y="105728"/>
                        </a:lnTo>
                        <a:lnTo>
                          <a:pt x="0" y="37147"/>
                        </a:lnTo>
                        <a:lnTo>
                          <a:pt x="25718" y="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6" name="Freeform: Shape 2685">
                    <a:extLst>
                      <a:ext uri="{FF2B5EF4-FFF2-40B4-BE49-F238E27FC236}">
                        <a16:creationId xmlns:a16="http://schemas.microsoft.com/office/drawing/2014/main" id="{F3B2F567-D474-434E-8DC7-27251300CA54}"/>
                      </a:ext>
                    </a:extLst>
                  </p:cNvPr>
                  <p:cNvSpPr/>
                  <p:nvPr/>
                </p:nvSpPr>
                <p:spPr>
                  <a:xfrm>
                    <a:off x="8738572" y="4505801"/>
                    <a:ext cx="142875" cy="76200"/>
                  </a:xfrm>
                  <a:custGeom>
                    <a:avLst/>
                    <a:gdLst>
                      <a:gd name="connsiteX0" fmla="*/ 117157 w 142875"/>
                      <a:gd name="connsiteY0" fmla="*/ 68580 h 76200"/>
                      <a:gd name="connsiteX1" fmla="*/ 142875 w 142875"/>
                      <a:gd name="connsiteY1" fmla="*/ 76200 h 76200"/>
                      <a:gd name="connsiteX2" fmla="*/ 25717 w 142875"/>
                      <a:gd name="connsiteY2" fmla="*/ 7620 h 76200"/>
                      <a:gd name="connsiteX3" fmla="*/ 0 w 14287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76200">
                        <a:moveTo>
                          <a:pt x="117157" y="68580"/>
                        </a:moveTo>
                        <a:lnTo>
                          <a:pt x="142875" y="76200"/>
                        </a:lnTo>
                        <a:lnTo>
                          <a:pt x="25717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4" name="Graphic 7">
                <a:extLst>
                  <a:ext uri="{FF2B5EF4-FFF2-40B4-BE49-F238E27FC236}">
                    <a16:creationId xmlns:a16="http://schemas.microsoft.com/office/drawing/2014/main" id="{225A099F-FA53-490A-8586-2D294E8C60FA}"/>
                  </a:ext>
                </a:extLst>
              </p:cNvPr>
              <p:cNvGrpSpPr/>
              <p:nvPr/>
            </p:nvGrpSpPr>
            <p:grpSpPr>
              <a:xfrm>
                <a:off x="9987299" y="2312193"/>
                <a:ext cx="206692" cy="168592"/>
                <a:chOff x="9987299" y="2312193"/>
                <a:chExt cx="206692" cy="168592"/>
              </a:xfrm>
            </p:grpSpPr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546616BF-5D39-438C-9418-0B7C8B2F4DAA}"/>
                    </a:ext>
                  </a:extLst>
                </p:cNvPr>
                <p:cNvSpPr/>
                <p:nvPr/>
              </p:nvSpPr>
              <p:spPr>
                <a:xfrm>
                  <a:off x="10030162" y="2384583"/>
                  <a:ext cx="163829" cy="96202"/>
                </a:xfrm>
                <a:custGeom>
                  <a:avLst/>
                  <a:gdLst>
                    <a:gd name="connsiteX0" fmla="*/ 99060 w 163829"/>
                    <a:gd name="connsiteY0" fmla="*/ 50482 h 96202"/>
                    <a:gd name="connsiteX1" fmla="*/ 147638 w 163829"/>
                    <a:gd name="connsiteY1" fmla="*/ 42863 h 96202"/>
                    <a:gd name="connsiteX2" fmla="*/ 109538 w 163829"/>
                    <a:gd name="connsiteY2" fmla="*/ 42863 h 96202"/>
                    <a:gd name="connsiteX3" fmla="*/ 163830 w 163829"/>
                    <a:gd name="connsiteY3" fmla="*/ 22860 h 96202"/>
                    <a:gd name="connsiteX4" fmla="*/ 91440 w 163829"/>
                    <a:gd name="connsiteY4" fmla="*/ 36195 h 96202"/>
                    <a:gd name="connsiteX5" fmla="*/ 115252 w 163829"/>
                    <a:gd name="connsiteY5" fmla="*/ 10477 h 96202"/>
                    <a:gd name="connsiteX6" fmla="*/ 85725 w 163829"/>
                    <a:gd name="connsiteY6" fmla="*/ 27622 h 96202"/>
                    <a:gd name="connsiteX7" fmla="*/ 84772 w 163829"/>
                    <a:gd name="connsiteY7" fmla="*/ 0 h 96202"/>
                    <a:gd name="connsiteX8" fmla="*/ 61913 w 163829"/>
                    <a:gd name="connsiteY8" fmla="*/ 32385 h 96202"/>
                    <a:gd name="connsiteX9" fmla="*/ 59055 w 163829"/>
                    <a:gd name="connsiteY9" fmla="*/ 32385 h 96202"/>
                    <a:gd name="connsiteX10" fmla="*/ 46672 w 163829"/>
                    <a:gd name="connsiteY10" fmla="*/ 9525 h 96202"/>
                    <a:gd name="connsiteX11" fmla="*/ 46672 w 163829"/>
                    <a:gd name="connsiteY11" fmla="*/ 31432 h 96202"/>
                    <a:gd name="connsiteX12" fmla="*/ 29527 w 163829"/>
                    <a:gd name="connsiteY12" fmla="*/ 20955 h 96202"/>
                    <a:gd name="connsiteX13" fmla="*/ 41910 w 163829"/>
                    <a:gd name="connsiteY13" fmla="*/ 38100 h 96202"/>
                    <a:gd name="connsiteX14" fmla="*/ 0 w 163829"/>
                    <a:gd name="connsiteY14" fmla="*/ 57150 h 96202"/>
                    <a:gd name="connsiteX15" fmla="*/ 43815 w 163829"/>
                    <a:gd name="connsiteY15" fmla="*/ 50482 h 96202"/>
                    <a:gd name="connsiteX16" fmla="*/ 16192 w 163829"/>
                    <a:gd name="connsiteY16" fmla="*/ 73342 h 96202"/>
                    <a:gd name="connsiteX17" fmla="*/ 44767 w 163829"/>
                    <a:gd name="connsiteY17" fmla="*/ 60960 h 96202"/>
                    <a:gd name="connsiteX18" fmla="*/ 46672 w 163829"/>
                    <a:gd name="connsiteY18" fmla="*/ 85725 h 96202"/>
                    <a:gd name="connsiteX19" fmla="*/ 57150 w 163829"/>
                    <a:gd name="connsiteY19" fmla="*/ 65722 h 96202"/>
                    <a:gd name="connsiteX20" fmla="*/ 69532 w 163829"/>
                    <a:gd name="connsiteY20" fmla="*/ 89535 h 96202"/>
                    <a:gd name="connsiteX21" fmla="*/ 71438 w 163829"/>
                    <a:gd name="connsiteY21" fmla="*/ 71438 h 96202"/>
                    <a:gd name="connsiteX22" fmla="*/ 88582 w 163829"/>
                    <a:gd name="connsiteY22" fmla="*/ 96202 h 96202"/>
                    <a:gd name="connsiteX23" fmla="*/ 86677 w 163829"/>
                    <a:gd name="connsiteY23" fmla="*/ 67627 h 96202"/>
                    <a:gd name="connsiteX24" fmla="*/ 107632 w 163829"/>
                    <a:gd name="connsiteY24" fmla="*/ 80010 h 96202"/>
                    <a:gd name="connsiteX25" fmla="*/ 89535 w 163829"/>
                    <a:gd name="connsiteY25" fmla="*/ 60960 h 96202"/>
                    <a:gd name="connsiteX26" fmla="*/ 153352 w 163829"/>
                    <a:gd name="connsiteY26" fmla="*/ 78105 h 96202"/>
                    <a:gd name="connsiteX27" fmla="*/ 99060 w 163829"/>
                    <a:gd name="connsiteY27" fmla="*/ 5048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3829" h="96202">
                      <a:moveTo>
                        <a:pt x="99060" y="50482"/>
                      </a:moveTo>
                      <a:cubicBezTo>
                        <a:pt x="119063" y="49530"/>
                        <a:pt x="143827" y="45720"/>
                        <a:pt x="147638" y="42863"/>
                      </a:cubicBezTo>
                      <a:cubicBezTo>
                        <a:pt x="132397" y="43815"/>
                        <a:pt x="120015" y="43815"/>
                        <a:pt x="109538" y="42863"/>
                      </a:cubicBezTo>
                      <a:cubicBezTo>
                        <a:pt x="133350" y="36195"/>
                        <a:pt x="158115" y="27622"/>
                        <a:pt x="163830" y="22860"/>
                      </a:cubicBezTo>
                      <a:cubicBezTo>
                        <a:pt x="132397" y="31432"/>
                        <a:pt x="109538" y="33338"/>
                        <a:pt x="91440" y="36195"/>
                      </a:cubicBezTo>
                      <a:cubicBezTo>
                        <a:pt x="102870" y="26670"/>
                        <a:pt x="115252" y="15240"/>
                        <a:pt x="115252" y="10477"/>
                      </a:cubicBezTo>
                      <a:cubicBezTo>
                        <a:pt x="104775" y="19050"/>
                        <a:pt x="94297" y="23813"/>
                        <a:pt x="85725" y="27622"/>
                      </a:cubicBezTo>
                      <a:cubicBezTo>
                        <a:pt x="88582" y="18097"/>
                        <a:pt x="87630" y="6667"/>
                        <a:pt x="84772" y="0"/>
                      </a:cubicBezTo>
                      <a:cubicBezTo>
                        <a:pt x="80963" y="12382"/>
                        <a:pt x="70485" y="23813"/>
                        <a:pt x="61913" y="32385"/>
                      </a:cubicBezTo>
                      <a:cubicBezTo>
                        <a:pt x="60960" y="32385"/>
                        <a:pt x="60007" y="32385"/>
                        <a:pt x="59055" y="32385"/>
                      </a:cubicBezTo>
                      <a:cubicBezTo>
                        <a:pt x="56197" y="22860"/>
                        <a:pt x="51435" y="12382"/>
                        <a:pt x="46672" y="9525"/>
                      </a:cubicBezTo>
                      <a:cubicBezTo>
                        <a:pt x="48577" y="19050"/>
                        <a:pt x="47625" y="25717"/>
                        <a:pt x="46672" y="31432"/>
                      </a:cubicBezTo>
                      <a:cubicBezTo>
                        <a:pt x="40957" y="26670"/>
                        <a:pt x="34290" y="22860"/>
                        <a:pt x="29527" y="20955"/>
                      </a:cubicBezTo>
                      <a:cubicBezTo>
                        <a:pt x="35242" y="26670"/>
                        <a:pt x="39052" y="32385"/>
                        <a:pt x="41910" y="38100"/>
                      </a:cubicBezTo>
                      <a:cubicBezTo>
                        <a:pt x="23813" y="43815"/>
                        <a:pt x="26670" y="48577"/>
                        <a:pt x="0" y="57150"/>
                      </a:cubicBezTo>
                      <a:cubicBezTo>
                        <a:pt x="24765" y="57150"/>
                        <a:pt x="33338" y="57150"/>
                        <a:pt x="43815" y="50482"/>
                      </a:cubicBezTo>
                      <a:cubicBezTo>
                        <a:pt x="37147" y="56197"/>
                        <a:pt x="31432" y="63817"/>
                        <a:pt x="16192" y="73342"/>
                      </a:cubicBezTo>
                      <a:cubicBezTo>
                        <a:pt x="21907" y="72390"/>
                        <a:pt x="33338" y="66675"/>
                        <a:pt x="44767" y="60960"/>
                      </a:cubicBezTo>
                      <a:cubicBezTo>
                        <a:pt x="45720" y="67627"/>
                        <a:pt x="48577" y="74295"/>
                        <a:pt x="46672" y="85725"/>
                      </a:cubicBezTo>
                      <a:cubicBezTo>
                        <a:pt x="50482" y="82867"/>
                        <a:pt x="54292" y="74295"/>
                        <a:pt x="57150" y="65722"/>
                      </a:cubicBezTo>
                      <a:cubicBezTo>
                        <a:pt x="60960" y="71438"/>
                        <a:pt x="66675" y="79057"/>
                        <a:pt x="69532" y="89535"/>
                      </a:cubicBezTo>
                      <a:cubicBezTo>
                        <a:pt x="72390" y="86677"/>
                        <a:pt x="72390" y="79057"/>
                        <a:pt x="71438" y="71438"/>
                      </a:cubicBezTo>
                      <a:cubicBezTo>
                        <a:pt x="78105" y="79057"/>
                        <a:pt x="84772" y="87630"/>
                        <a:pt x="88582" y="96202"/>
                      </a:cubicBezTo>
                      <a:cubicBezTo>
                        <a:pt x="91440" y="90488"/>
                        <a:pt x="92392" y="79057"/>
                        <a:pt x="86677" y="67627"/>
                      </a:cubicBezTo>
                      <a:cubicBezTo>
                        <a:pt x="92392" y="70485"/>
                        <a:pt x="100013" y="74295"/>
                        <a:pt x="107632" y="80010"/>
                      </a:cubicBezTo>
                      <a:cubicBezTo>
                        <a:pt x="107632" y="76200"/>
                        <a:pt x="99060" y="67627"/>
                        <a:pt x="89535" y="60960"/>
                      </a:cubicBezTo>
                      <a:cubicBezTo>
                        <a:pt x="109538" y="64770"/>
                        <a:pt x="134302" y="70485"/>
                        <a:pt x="153352" y="78105"/>
                      </a:cubicBezTo>
                      <a:cubicBezTo>
                        <a:pt x="144780" y="68580"/>
                        <a:pt x="120967" y="56197"/>
                        <a:pt x="99060" y="5048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34" name="Graphic 7">
                  <a:extLst>
                    <a:ext uri="{FF2B5EF4-FFF2-40B4-BE49-F238E27FC236}">
                      <a16:creationId xmlns:a16="http://schemas.microsoft.com/office/drawing/2014/main" id="{A27E1DA2-8E30-45E1-A7EE-75F36A3C50D6}"/>
                    </a:ext>
                  </a:extLst>
                </p:cNvPr>
                <p:cNvGrpSpPr/>
                <p:nvPr/>
              </p:nvGrpSpPr>
              <p:grpSpPr>
                <a:xfrm>
                  <a:off x="10078213" y="2312193"/>
                  <a:ext cx="60533" cy="104553"/>
                  <a:chOff x="10078213" y="2312193"/>
                  <a:chExt cx="60533" cy="104553"/>
                </a:xfrm>
              </p:grpSpPr>
              <p:sp>
                <p:nvSpPr>
                  <p:cNvPr id="2668" name="Freeform: Shape 2667">
                    <a:extLst>
                      <a:ext uri="{FF2B5EF4-FFF2-40B4-BE49-F238E27FC236}">
                        <a16:creationId xmlns:a16="http://schemas.microsoft.com/office/drawing/2014/main" id="{DBDC83AA-5967-49B9-9D78-ECE108A3AC86}"/>
                      </a:ext>
                    </a:extLst>
                  </p:cNvPr>
                  <p:cNvSpPr/>
                  <p:nvPr/>
                </p:nvSpPr>
                <p:spPr>
                  <a:xfrm>
                    <a:off x="10078213" y="2312193"/>
                    <a:ext cx="60533" cy="104553"/>
                  </a:xfrm>
                  <a:custGeom>
                    <a:avLst/>
                    <a:gdLst>
                      <a:gd name="connsiteX0" fmla="*/ 60534 w 60533"/>
                      <a:gd name="connsiteY0" fmla="*/ 0 h 104553"/>
                      <a:gd name="connsiteX1" fmla="*/ 9099 w 60533"/>
                      <a:gd name="connsiteY1" fmla="*/ 101918 h 104553"/>
                      <a:gd name="connsiteX2" fmla="*/ 60534 w 60533"/>
                      <a:gd name="connsiteY2" fmla="*/ 0 h 104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533" h="104553">
                        <a:moveTo>
                          <a:pt x="60534" y="0"/>
                        </a:moveTo>
                        <a:cubicBezTo>
                          <a:pt x="31959" y="51435"/>
                          <a:pt x="41484" y="80963"/>
                          <a:pt x="9099" y="101918"/>
                        </a:cubicBezTo>
                        <a:cubicBezTo>
                          <a:pt x="-23286" y="122873"/>
                          <a:pt x="39579" y="12383"/>
                          <a:pt x="6053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9" name="Freeform: Shape 2668">
                    <a:extLst>
                      <a:ext uri="{FF2B5EF4-FFF2-40B4-BE49-F238E27FC236}">
                        <a16:creationId xmlns:a16="http://schemas.microsoft.com/office/drawing/2014/main" id="{D67376FD-7B5F-4FAA-99B7-4FAFA0900BA4}"/>
                      </a:ext>
                    </a:extLst>
                  </p:cNvPr>
                  <p:cNvSpPr/>
                  <p:nvPr/>
                </p:nvSpPr>
                <p:spPr>
                  <a:xfrm>
                    <a:off x="10088716" y="2315051"/>
                    <a:ext cx="47173" cy="95312"/>
                  </a:xfrm>
                  <a:custGeom>
                    <a:avLst/>
                    <a:gdLst>
                      <a:gd name="connsiteX0" fmla="*/ 501 w 47173"/>
                      <a:gd name="connsiteY0" fmla="*/ 95250 h 95312"/>
                      <a:gd name="connsiteX1" fmla="*/ 47173 w 47173"/>
                      <a:gd name="connsiteY1" fmla="*/ 0 h 95312"/>
                      <a:gd name="connsiteX2" fmla="*/ 501 w 47173"/>
                      <a:gd name="connsiteY2" fmla="*/ 95250 h 95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173" h="95312">
                        <a:moveTo>
                          <a:pt x="501" y="95250"/>
                        </a:moveTo>
                        <a:cubicBezTo>
                          <a:pt x="-2357" y="97155"/>
                          <a:pt x="6216" y="55245"/>
                          <a:pt x="47173" y="0"/>
                        </a:cubicBezTo>
                        <a:cubicBezTo>
                          <a:pt x="10026" y="48577"/>
                          <a:pt x="3358" y="93345"/>
                          <a:pt x="501" y="952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5" name="Graphic 7">
                  <a:extLst>
                    <a:ext uri="{FF2B5EF4-FFF2-40B4-BE49-F238E27FC236}">
                      <a16:creationId xmlns:a16="http://schemas.microsoft.com/office/drawing/2014/main" id="{D42035A7-9E62-4700-BD4D-3413E4BCA3FB}"/>
                    </a:ext>
                  </a:extLst>
                </p:cNvPr>
                <p:cNvGrpSpPr/>
                <p:nvPr/>
              </p:nvGrpSpPr>
              <p:grpSpPr>
                <a:xfrm>
                  <a:off x="10002539" y="2403737"/>
                  <a:ext cx="88579" cy="18348"/>
                  <a:chOff x="10002539" y="2403737"/>
                  <a:chExt cx="88579" cy="18348"/>
                </a:xfrm>
              </p:grpSpPr>
              <p:sp>
                <p:nvSpPr>
                  <p:cNvPr id="2666" name="Freeform: Shape 2665">
                    <a:extLst>
                      <a:ext uri="{FF2B5EF4-FFF2-40B4-BE49-F238E27FC236}">
                        <a16:creationId xmlns:a16="http://schemas.microsoft.com/office/drawing/2014/main" id="{2BF8299A-C39E-4F99-876A-A460DFE3457E}"/>
                      </a:ext>
                    </a:extLst>
                  </p:cNvPr>
                  <p:cNvSpPr/>
                  <p:nvPr/>
                </p:nvSpPr>
                <p:spPr>
                  <a:xfrm>
                    <a:off x="10002539" y="2403737"/>
                    <a:ext cx="88579" cy="18348"/>
                  </a:xfrm>
                  <a:custGeom>
                    <a:avLst/>
                    <a:gdLst>
                      <a:gd name="connsiteX0" fmla="*/ 0 w 88579"/>
                      <a:gd name="connsiteY0" fmla="*/ 2753 h 18348"/>
                      <a:gd name="connsiteX1" fmla="*/ 83820 w 88579"/>
                      <a:gd name="connsiteY1" fmla="*/ 15136 h 18348"/>
                      <a:gd name="connsiteX2" fmla="*/ 0 w 88579"/>
                      <a:gd name="connsiteY2" fmla="*/ 2753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79" h="18348">
                        <a:moveTo>
                          <a:pt x="0" y="2753"/>
                        </a:moveTo>
                        <a:cubicBezTo>
                          <a:pt x="43815" y="7516"/>
                          <a:pt x="57150" y="25614"/>
                          <a:pt x="83820" y="15136"/>
                        </a:cubicBezTo>
                        <a:cubicBezTo>
                          <a:pt x="110490" y="4659"/>
                          <a:pt x="17145" y="-4866"/>
                          <a:pt x="0" y="275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7" name="Freeform: Shape 2666">
                    <a:extLst>
                      <a:ext uri="{FF2B5EF4-FFF2-40B4-BE49-F238E27FC236}">
                        <a16:creationId xmlns:a16="http://schemas.microsoft.com/office/drawing/2014/main" id="{DAAD6D01-BFF6-4659-895E-CBBF214687C0}"/>
                      </a:ext>
                    </a:extLst>
                  </p:cNvPr>
                  <p:cNvSpPr/>
                  <p:nvPr/>
                </p:nvSpPr>
                <p:spPr>
                  <a:xfrm>
                    <a:off x="10005397" y="2406305"/>
                    <a:ext cx="78294" cy="12611"/>
                  </a:xfrm>
                  <a:custGeom>
                    <a:avLst/>
                    <a:gdLst>
                      <a:gd name="connsiteX0" fmla="*/ 78105 w 78294"/>
                      <a:gd name="connsiteY0" fmla="*/ 12569 h 12611"/>
                      <a:gd name="connsiteX1" fmla="*/ 0 w 78294"/>
                      <a:gd name="connsiteY1" fmla="*/ 186 h 12611"/>
                      <a:gd name="connsiteX2" fmla="*/ 78105 w 78294"/>
                      <a:gd name="connsiteY2" fmla="*/ 12569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94" h="12611">
                        <a:moveTo>
                          <a:pt x="78105" y="12569"/>
                        </a:moveTo>
                        <a:cubicBezTo>
                          <a:pt x="80963" y="11616"/>
                          <a:pt x="51435" y="-1719"/>
                          <a:pt x="0" y="186"/>
                        </a:cubicBezTo>
                        <a:cubicBezTo>
                          <a:pt x="45720" y="-1719"/>
                          <a:pt x="76200" y="13521"/>
                          <a:pt x="78105" y="125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6" name="Graphic 7">
                  <a:extLst>
                    <a:ext uri="{FF2B5EF4-FFF2-40B4-BE49-F238E27FC236}">
                      <a16:creationId xmlns:a16="http://schemas.microsoft.com/office/drawing/2014/main" id="{DB0F79E8-1F0B-4267-A512-33A421A15F84}"/>
                    </a:ext>
                  </a:extLst>
                </p:cNvPr>
                <p:cNvGrpSpPr/>
                <p:nvPr/>
              </p:nvGrpSpPr>
              <p:grpSpPr>
                <a:xfrm>
                  <a:off x="10019684" y="2368390"/>
                  <a:ext cx="61401" cy="38117"/>
                  <a:chOff x="10019684" y="2368390"/>
                  <a:chExt cx="61401" cy="38117"/>
                </a:xfrm>
              </p:grpSpPr>
              <p:sp>
                <p:nvSpPr>
                  <p:cNvPr id="2664" name="Freeform: Shape 2663">
                    <a:extLst>
                      <a:ext uri="{FF2B5EF4-FFF2-40B4-BE49-F238E27FC236}">
                        <a16:creationId xmlns:a16="http://schemas.microsoft.com/office/drawing/2014/main" id="{60BDBA72-5534-44F5-9365-E0C47911646E}"/>
                      </a:ext>
                    </a:extLst>
                  </p:cNvPr>
                  <p:cNvSpPr/>
                  <p:nvPr/>
                </p:nvSpPr>
                <p:spPr>
                  <a:xfrm>
                    <a:off x="10019684" y="2368390"/>
                    <a:ext cx="61401" cy="38117"/>
                  </a:xfrm>
                  <a:custGeom>
                    <a:avLst/>
                    <a:gdLst>
                      <a:gd name="connsiteX0" fmla="*/ 0 w 61401"/>
                      <a:gd name="connsiteY0" fmla="*/ 0 h 38117"/>
                      <a:gd name="connsiteX1" fmla="*/ 56197 w 61401"/>
                      <a:gd name="connsiteY1" fmla="*/ 38100 h 38117"/>
                      <a:gd name="connsiteX2" fmla="*/ 0 w 61401"/>
                      <a:gd name="connsiteY2" fmla="*/ 0 h 3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01" h="38117">
                        <a:moveTo>
                          <a:pt x="0" y="0"/>
                        </a:moveTo>
                        <a:cubicBezTo>
                          <a:pt x="29528" y="19050"/>
                          <a:pt x="33338" y="36195"/>
                          <a:pt x="56197" y="38100"/>
                        </a:cubicBezTo>
                        <a:cubicBezTo>
                          <a:pt x="80010" y="39052"/>
                          <a:pt x="1524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5" name="Freeform: Shape 2664">
                    <a:extLst>
                      <a:ext uri="{FF2B5EF4-FFF2-40B4-BE49-F238E27FC236}">
                        <a16:creationId xmlns:a16="http://schemas.microsoft.com/office/drawing/2014/main" id="{FC6E709A-5449-414D-A13F-9B784419B85F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68390"/>
                    <a:ext cx="51584" cy="36195"/>
                  </a:xfrm>
                  <a:custGeom>
                    <a:avLst/>
                    <a:gdLst>
                      <a:gd name="connsiteX0" fmla="*/ 51435 w 51584"/>
                      <a:gd name="connsiteY0" fmla="*/ 36195 h 36195"/>
                      <a:gd name="connsiteX1" fmla="*/ 0 w 51584"/>
                      <a:gd name="connsiteY1" fmla="*/ 0 h 36195"/>
                      <a:gd name="connsiteX2" fmla="*/ 51435 w 51584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84" h="36195">
                        <a:moveTo>
                          <a:pt x="51435" y="36195"/>
                        </a:moveTo>
                        <a:cubicBezTo>
                          <a:pt x="53340" y="36195"/>
                          <a:pt x="37147" y="17145"/>
                          <a:pt x="0" y="0"/>
                        </a:cubicBezTo>
                        <a:cubicBezTo>
                          <a:pt x="32385" y="15240"/>
                          <a:pt x="48578" y="36195"/>
                          <a:pt x="51435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7" name="Graphic 7">
                  <a:extLst>
                    <a:ext uri="{FF2B5EF4-FFF2-40B4-BE49-F238E27FC236}">
                      <a16:creationId xmlns:a16="http://schemas.microsoft.com/office/drawing/2014/main" id="{5CB654B9-C152-4A26-ADC6-8674D44AF072}"/>
                    </a:ext>
                  </a:extLst>
                </p:cNvPr>
                <p:cNvGrpSpPr/>
                <p:nvPr/>
              </p:nvGrpSpPr>
              <p:grpSpPr>
                <a:xfrm>
                  <a:off x="10009207" y="2416350"/>
                  <a:ext cx="82586" cy="14488"/>
                  <a:chOff x="10009207" y="2416350"/>
                  <a:chExt cx="82586" cy="14488"/>
                </a:xfrm>
              </p:grpSpPr>
              <p:sp>
                <p:nvSpPr>
                  <p:cNvPr id="2662" name="Freeform: Shape 2661">
                    <a:extLst>
                      <a:ext uri="{FF2B5EF4-FFF2-40B4-BE49-F238E27FC236}">
                        <a16:creationId xmlns:a16="http://schemas.microsoft.com/office/drawing/2014/main" id="{8014B0B0-DC4F-4F90-BEF6-44435A7AE91A}"/>
                      </a:ext>
                    </a:extLst>
                  </p:cNvPr>
                  <p:cNvSpPr/>
                  <p:nvPr/>
                </p:nvSpPr>
                <p:spPr>
                  <a:xfrm>
                    <a:off x="10009207" y="2416350"/>
                    <a:ext cx="82586" cy="14488"/>
                  </a:xfrm>
                  <a:custGeom>
                    <a:avLst/>
                    <a:gdLst>
                      <a:gd name="connsiteX0" fmla="*/ 0 w 82586"/>
                      <a:gd name="connsiteY0" fmla="*/ 12048 h 14488"/>
                      <a:gd name="connsiteX1" fmla="*/ 79057 w 82586"/>
                      <a:gd name="connsiteY1" fmla="*/ 7286 h 14488"/>
                      <a:gd name="connsiteX2" fmla="*/ 0 w 825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86" h="14488">
                        <a:moveTo>
                          <a:pt x="0" y="12048"/>
                        </a:moveTo>
                        <a:cubicBezTo>
                          <a:pt x="40957" y="8238"/>
                          <a:pt x="57150" y="22526"/>
                          <a:pt x="79057" y="7286"/>
                        </a:cubicBezTo>
                        <a:cubicBezTo>
                          <a:pt x="100965" y="-7002"/>
                          <a:pt x="14288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3" name="Freeform: Shape 2662">
                    <a:extLst>
                      <a:ext uri="{FF2B5EF4-FFF2-40B4-BE49-F238E27FC236}">
                        <a16:creationId xmlns:a16="http://schemas.microsoft.com/office/drawing/2014/main" id="{1FE84846-6C32-40AC-80C8-A9B19D07F7BA}"/>
                      </a:ext>
                    </a:extLst>
                  </p:cNvPr>
                  <p:cNvSpPr/>
                  <p:nvPr/>
                </p:nvSpPr>
                <p:spPr>
                  <a:xfrm>
                    <a:off x="10012064" y="2421315"/>
                    <a:ext cx="73429" cy="6130"/>
                  </a:xfrm>
                  <a:custGeom>
                    <a:avLst/>
                    <a:gdLst>
                      <a:gd name="connsiteX0" fmla="*/ 73343 w 73429"/>
                      <a:gd name="connsiteY0" fmla="*/ 3273 h 6130"/>
                      <a:gd name="connsiteX1" fmla="*/ 0 w 73429"/>
                      <a:gd name="connsiteY1" fmla="*/ 6131 h 6130"/>
                      <a:gd name="connsiteX2" fmla="*/ 73343 w 7342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429" h="6130">
                        <a:moveTo>
                          <a:pt x="73343" y="3273"/>
                        </a:moveTo>
                        <a:cubicBezTo>
                          <a:pt x="75248" y="1368"/>
                          <a:pt x="45720" y="-4347"/>
                          <a:pt x="0" y="6131"/>
                        </a:cubicBezTo>
                        <a:cubicBezTo>
                          <a:pt x="40958" y="-4347"/>
                          <a:pt x="71438" y="4226"/>
                          <a:pt x="73343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8" name="Graphic 7">
                  <a:extLst>
                    <a:ext uri="{FF2B5EF4-FFF2-40B4-BE49-F238E27FC236}">
                      <a16:creationId xmlns:a16="http://schemas.microsoft.com/office/drawing/2014/main" id="{80FAE290-689A-40A7-8836-3715216738E3}"/>
                    </a:ext>
                  </a:extLst>
                </p:cNvPr>
                <p:cNvGrpSpPr/>
                <p:nvPr/>
              </p:nvGrpSpPr>
              <p:grpSpPr>
                <a:xfrm>
                  <a:off x="10033972" y="2405381"/>
                  <a:ext cx="64735" cy="53496"/>
                  <a:chOff x="10033972" y="2405381"/>
                  <a:chExt cx="64735" cy="53496"/>
                </a:xfrm>
              </p:grpSpPr>
              <p:sp>
                <p:nvSpPr>
                  <p:cNvPr id="2660" name="Freeform: Shape 2659">
                    <a:extLst>
                      <a:ext uri="{FF2B5EF4-FFF2-40B4-BE49-F238E27FC236}">
                        <a16:creationId xmlns:a16="http://schemas.microsoft.com/office/drawing/2014/main" id="{198DC0C7-BAEB-4A47-8101-0E36A5F4C596}"/>
                      </a:ext>
                    </a:extLst>
                  </p:cNvPr>
                  <p:cNvSpPr/>
                  <p:nvPr/>
                </p:nvSpPr>
                <p:spPr>
                  <a:xfrm>
                    <a:off x="10033972" y="2405381"/>
                    <a:ext cx="64735" cy="53496"/>
                  </a:xfrm>
                  <a:custGeom>
                    <a:avLst/>
                    <a:gdLst>
                      <a:gd name="connsiteX0" fmla="*/ 0 w 64735"/>
                      <a:gd name="connsiteY0" fmla="*/ 53497 h 53496"/>
                      <a:gd name="connsiteX1" fmla="*/ 63817 w 64735"/>
                      <a:gd name="connsiteY1" fmla="*/ 5872 h 53496"/>
                      <a:gd name="connsiteX2" fmla="*/ 0 w 64735"/>
                      <a:gd name="connsiteY2" fmla="*/ 53497 h 53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735" h="53496">
                        <a:moveTo>
                          <a:pt x="0" y="53497"/>
                        </a:moveTo>
                        <a:cubicBezTo>
                          <a:pt x="32385" y="27779"/>
                          <a:pt x="53340" y="30637"/>
                          <a:pt x="63817" y="5872"/>
                        </a:cubicBezTo>
                        <a:cubicBezTo>
                          <a:pt x="73342" y="-17941"/>
                          <a:pt x="5715" y="37304"/>
                          <a:pt x="0" y="5349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1" name="Freeform: Shape 2660">
                    <a:extLst>
                      <a:ext uri="{FF2B5EF4-FFF2-40B4-BE49-F238E27FC236}">
                        <a16:creationId xmlns:a16="http://schemas.microsoft.com/office/drawing/2014/main" id="{F0983C21-11ED-404F-A7F5-99AE176CA960}"/>
                      </a:ext>
                    </a:extLst>
                  </p:cNvPr>
                  <p:cNvSpPr/>
                  <p:nvPr/>
                </p:nvSpPr>
                <p:spPr>
                  <a:xfrm>
                    <a:off x="10035876" y="2412738"/>
                    <a:ext cx="59079" cy="43282"/>
                  </a:xfrm>
                  <a:custGeom>
                    <a:avLst/>
                    <a:gdLst>
                      <a:gd name="connsiteX0" fmla="*/ 59055 w 59079"/>
                      <a:gd name="connsiteY0" fmla="*/ 420 h 43282"/>
                      <a:gd name="connsiteX1" fmla="*/ 0 w 59079"/>
                      <a:gd name="connsiteY1" fmla="*/ 43283 h 43282"/>
                      <a:gd name="connsiteX2" fmla="*/ 59055 w 59079"/>
                      <a:gd name="connsiteY2" fmla="*/ 420 h 43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9" h="43282">
                        <a:moveTo>
                          <a:pt x="59055" y="420"/>
                        </a:moveTo>
                        <a:cubicBezTo>
                          <a:pt x="60008" y="-2437"/>
                          <a:pt x="32385" y="8993"/>
                          <a:pt x="0" y="43283"/>
                        </a:cubicBezTo>
                        <a:cubicBezTo>
                          <a:pt x="28575" y="12803"/>
                          <a:pt x="58103" y="3278"/>
                          <a:pt x="59055" y="4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39" name="Graphic 7">
                  <a:extLst>
                    <a:ext uri="{FF2B5EF4-FFF2-40B4-BE49-F238E27FC236}">
                      <a16:creationId xmlns:a16="http://schemas.microsoft.com/office/drawing/2014/main" id="{B371565B-00B9-4ECA-B8DA-1AF9D5CA99E5}"/>
                    </a:ext>
                  </a:extLst>
                </p:cNvPr>
                <p:cNvGrpSpPr/>
                <p:nvPr/>
              </p:nvGrpSpPr>
              <p:grpSpPr>
                <a:xfrm>
                  <a:off x="10088713" y="2359818"/>
                  <a:ext cx="74798" cy="46728"/>
                  <a:chOff x="10088713" y="2359818"/>
                  <a:chExt cx="74798" cy="46728"/>
                </a:xfrm>
              </p:grpSpPr>
              <p:sp>
                <p:nvSpPr>
                  <p:cNvPr id="2658" name="Freeform: Shape 2657">
                    <a:extLst>
                      <a:ext uri="{FF2B5EF4-FFF2-40B4-BE49-F238E27FC236}">
                        <a16:creationId xmlns:a16="http://schemas.microsoft.com/office/drawing/2014/main" id="{B80FF562-D3F9-4325-8B5B-114B6BBBF26C}"/>
                      </a:ext>
                    </a:extLst>
                  </p:cNvPr>
                  <p:cNvSpPr/>
                  <p:nvPr/>
                </p:nvSpPr>
                <p:spPr>
                  <a:xfrm>
                    <a:off x="10088713" y="2359818"/>
                    <a:ext cx="74798" cy="46728"/>
                  </a:xfrm>
                  <a:custGeom>
                    <a:avLst/>
                    <a:gdLst>
                      <a:gd name="connsiteX0" fmla="*/ 74798 w 74798"/>
                      <a:gd name="connsiteY0" fmla="*/ 0 h 46728"/>
                      <a:gd name="connsiteX1" fmla="*/ 6218 w 74798"/>
                      <a:gd name="connsiteY1" fmla="*/ 46673 h 46728"/>
                      <a:gd name="connsiteX2" fmla="*/ 74798 w 74798"/>
                      <a:gd name="connsiteY2" fmla="*/ 0 h 46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798" h="46728">
                        <a:moveTo>
                          <a:pt x="74798" y="0"/>
                        </a:moveTo>
                        <a:cubicBezTo>
                          <a:pt x="38603" y="22860"/>
                          <a:pt x="33840" y="44768"/>
                          <a:pt x="6218" y="46673"/>
                        </a:cubicBezTo>
                        <a:cubicBezTo>
                          <a:pt x="-22357" y="48578"/>
                          <a:pt x="55748" y="953"/>
                          <a:pt x="7479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9" name="Freeform: Shape 2658">
                    <a:extLst>
                      <a:ext uri="{FF2B5EF4-FFF2-40B4-BE49-F238E27FC236}">
                        <a16:creationId xmlns:a16="http://schemas.microsoft.com/office/drawing/2014/main" id="{D1D1518D-458C-4FFB-89D7-1A429609AC30}"/>
                      </a:ext>
                    </a:extLst>
                  </p:cNvPr>
                  <p:cNvSpPr/>
                  <p:nvPr/>
                </p:nvSpPr>
                <p:spPr>
                  <a:xfrm>
                    <a:off x="10096569" y="2360771"/>
                    <a:ext cx="63131" cy="43814"/>
                  </a:xfrm>
                  <a:custGeom>
                    <a:avLst/>
                    <a:gdLst>
                      <a:gd name="connsiteX0" fmla="*/ 267 w 63131"/>
                      <a:gd name="connsiteY0" fmla="*/ 43815 h 43814"/>
                      <a:gd name="connsiteX1" fmla="*/ 63132 w 63131"/>
                      <a:gd name="connsiteY1" fmla="*/ 0 h 43814"/>
                      <a:gd name="connsiteX2" fmla="*/ 267 w 63131"/>
                      <a:gd name="connsiteY2" fmla="*/ 43815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31" h="43814">
                        <a:moveTo>
                          <a:pt x="267" y="43815"/>
                        </a:moveTo>
                        <a:cubicBezTo>
                          <a:pt x="-2590" y="43815"/>
                          <a:pt x="17412" y="20002"/>
                          <a:pt x="63132" y="0"/>
                        </a:cubicBezTo>
                        <a:cubicBezTo>
                          <a:pt x="22175" y="18097"/>
                          <a:pt x="3125" y="43815"/>
                          <a:pt x="267" y="438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0" name="Graphic 7">
                  <a:extLst>
                    <a:ext uri="{FF2B5EF4-FFF2-40B4-BE49-F238E27FC236}">
                      <a16:creationId xmlns:a16="http://schemas.microsoft.com/office/drawing/2014/main" id="{D27DF606-3F1A-424E-B6CE-B18BAF8F5E8C}"/>
                    </a:ext>
                  </a:extLst>
                </p:cNvPr>
                <p:cNvGrpSpPr/>
                <p:nvPr/>
              </p:nvGrpSpPr>
              <p:grpSpPr>
                <a:xfrm>
                  <a:off x="10076279" y="2417403"/>
                  <a:ext cx="63419" cy="28139"/>
                  <a:chOff x="10076279" y="2417403"/>
                  <a:chExt cx="63419" cy="28139"/>
                </a:xfrm>
              </p:grpSpPr>
              <p:sp>
                <p:nvSpPr>
                  <p:cNvPr id="2656" name="Freeform: Shape 2655">
                    <a:extLst>
                      <a:ext uri="{FF2B5EF4-FFF2-40B4-BE49-F238E27FC236}">
                        <a16:creationId xmlns:a16="http://schemas.microsoft.com/office/drawing/2014/main" id="{D731EE74-7EF6-440A-9E39-AEBBD339DBFD}"/>
                      </a:ext>
                    </a:extLst>
                  </p:cNvPr>
                  <p:cNvSpPr/>
                  <p:nvPr/>
                </p:nvSpPr>
                <p:spPr>
                  <a:xfrm>
                    <a:off x="10076279" y="2417403"/>
                    <a:ext cx="63419" cy="28139"/>
                  </a:xfrm>
                  <a:custGeom>
                    <a:avLst/>
                    <a:gdLst>
                      <a:gd name="connsiteX0" fmla="*/ 63420 w 63419"/>
                      <a:gd name="connsiteY0" fmla="*/ 28140 h 28139"/>
                      <a:gd name="connsiteX1" fmla="*/ 2460 w 63419"/>
                      <a:gd name="connsiteY1" fmla="*/ 3375 h 28139"/>
                      <a:gd name="connsiteX2" fmla="*/ 63420 w 6341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19" h="28139">
                        <a:moveTo>
                          <a:pt x="63420" y="28140"/>
                        </a:moveTo>
                        <a:cubicBezTo>
                          <a:pt x="51037" y="15757"/>
                          <a:pt x="18652" y="-9008"/>
                          <a:pt x="2460" y="3375"/>
                        </a:cubicBezTo>
                        <a:cubicBezTo>
                          <a:pt x="-10875" y="13852"/>
                          <a:pt x="32940" y="10995"/>
                          <a:pt x="6342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7" name="Freeform: Shape 2656">
                    <a:extLst>
                      <a:ext uri="{FF2B5EF4-FFF2-40B4-BE49-F238E27FC236}">
                        <a16:creationId xmlns:a16="http://schemas.microsoft.com/office/drawing/2014/main" id="{ECB10FAD-1253-47F8-9EB5-EDDC23455370}"/>
                      </a:ext>
                    </a:extLst>
                  </p:cNvPr>
                  <p:cNvSpPr/>
                  <p:nvPr/>
                </p:nvSpPr>
                <p:spPr>
                  <a:xfrm>
                    <a:off x="10080621" y="2421003"/>
                    <a:ext cx="59078" cy="24540"/>
                  </a:xfrm>
                  <a:custGeom>
                    <a:avLst/>
                    <a:gdLst>
                      <a:gd name="connsiteX0" fmla="*/ 23 w 59078"/>
                      <a:gd name="connsiteY0" fmla="*/ 728 h 24540"/>
                      <a:gd name="connsiteX1" fmla="*/ 59078 w 59078"/>
                      <a:gd name="connsiteY1" fmla="*/ 24540 h 24540"/>
                      <a:gd name="connsiteX2" fmla="*/ 23 w 59078"/>
                      <a:gd name="connsiteY2" fmla="*/ 728 h 24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8" h="24540">
                        <a:moveTo>
                          <a:pt x="23" y="728"/>
                        </a:moveTo>
                        <a:cubicBezTo>
                          <a:pt x="-929" y="1680"/>
                          <a:pt x="27646" y="-225"/>
                          <a:pt x="59078" y="24540"/>
                        </a:cubicBezTo>
                        <a:cubicBezTo>
                          <a:pt x="25741" y="-1177"/>
                          <a:pt x="976" y="-1177"/>
                          <a:pt x="23" y="7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1" name="Graphic 7">
                  <a:extLst>
                    <a:ext uri="{FF2B5EF4-FFF2-40B4-BE49-F238E27FC236}">
                      <a16:creationId xmlns:a16="http://schemas.microsoft.com/office/drawing/2014/main" id="{75F625B9-29C2-4BBC-9E7D-2AE4C1AB0605}"/>
                    </a:ext>
                  </a:extLst>
                </p:cNvPr>
                <p:cNvGrpSpPr/>
                <p:nvPr/>
              </p:nvGrpSpPr>
              <p:grpSpPr>
                <a:xfrm>
                  <a:off x="10076289" y="2412699"/>
                  <a:ext cx="86270" cy="15435"/>
                  <a:chOff x="10076289" y="2412699"/>
                  <a:chExt cx="86270" cy="15435"/>
                </a:xfrm>
              </p:grpSpPr>
              <p:sp>
                <p:nvSpPr>
                  <p:cNvPr id="2654" name="Freeform: Shape 2653">
                    <a:extLst>
                      <a:ext uri="{FF2B5EF4-FFF2-40B4-BE49-F238E27FC236}">
                        <a16:creationId xmlns:a16="http://schemas.microsoft.com/office/drawing/2014/main" id="{68E78ED3-F810-4CE7-BA43-BEBE7A9A22BA}"/>
                      </a:ext>
                    </a:extLst>
                  </p:cNvPr>
                  <p:cNvSpPr/>
                  <p:nvPr/>
                </p:nvSpPr>
                <p:spPr>
                  <a:xfrm>
                    <a:off x="10076289" y="2412699"/>
                    <a:ext cx="86270" cy="15435"/>
                  </a:xfrm>
                  <a:custGeom>
                    <a:avLst/>
                    <a:gdLst>
                      <a:gd name="connsiteX0" fmla="*/ 86271 w 86270"/>
                      <a:gd name="connsiteY0" fmla="*/ 14747 h 15435"/>
                      <a:gd name="connsiteX1" fmla="*/ 3403 w 86270"/>
                      <a:gd name="connsiteY1" fmla="*/ 7127 h 15435"/>
                      <a:gd name="connsiteX2" fmla="*/ 86271 w 86270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270" h="15435">
                        <a:moveTo>
                          <a:pt x="86271" y="14747"/>
                        </a:moveTo>
                        <a:cubicBezTo>
                          <a:pt x="43408" y="9984"/>
                          <a:pt x="26263" y="23319"/>
                          <a:pt x="3403" y="7127"/>
                        </a:cubicBezTo>
                        <a:cubicBezTo>
                          <a:pt x="-18505" y="-8113"/>
                          <a:pt x="71983" y="4269"/>
                          <a:pt x="86271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5" name="Freeform: Shape 2654">
                    <a:extLst>
                      <a:ext uri="{FF2B5EF4-FFF2-40B4-BE49-F238E27FC236}">
                        <a16:creationId xmlns:a16="http://schemas.microsoft.com/office/drawing/2014/main" id="{5415D9EB-5E5B-4CDD-80D2-E3B03CF1D8CC}"/>
                      </a:ext>
                    </a:extLst>
                  </p:cNvPr>
                  <p:cNvSpPr/>
                  <p:nvPr/>
                </p:nvSpPr>
                <p:spPr>
                  <a:xfrm>
                    <a:off x="10083417" y="2417921"/>
                    <a:ext cx="76284" cy="8572"/>
                  </a:xfrm>
                  <a:custGeom>
                    <a:avLst/>
                    <a:gdLst>
                      <a:gd name="connsiteX0" fmla="*/ 84 w 76284"/>
                      <a:gd name="connsiteY0" fmla="*/ 2857 h 8572"/>
                      <a:gd name="connsiteX1" fmla="*/ 76284 w 76284"/>
                      <a:gd name="connsiteY1" fmla="*/ 8572 h 8572"/>
                      <a:gd name="connsiteX2" fmla="*/ 84 w 76284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84" h="8572">
                        <a:moveTo>
                          <a:pt x="84" y="2857"/>
                        </a:moveTo>
                        <a:cubicBezTo>
                          <a:pt x="-1820" y="953"/>
                          <a:pt x="28659" y="-4762"/>
                          <a:pt x="76284" y="8572"/>
                        </a:cubicBezTo>
                        <a:cubicBezTo>
                          <a:pt x="33422" y="-3810"/>
                          <a:pt x="1990" y="4763"/>
                          <a:pt x="84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2" name="Graphic 7">
                  <a:extLst>
                    <a:ext uri="{FF2B5EF4-FFF2-40B4-BE49-F238E27FC236}">
                      <a16:creationId xmlns:a16="http://schemas.microsoft.com/office/drawing/2014/main" id="{A13C13F3-53BA-4FF0-B664-3FED6007150C}"/>
                    </a:ext>
                  </a:extLst>
                </p:cNvPr>
                <p:cNvGrpSpPr/>
                <p:nvPr/>
              </p:nvGrpSpPr>
              <p:grpSpPr>
                <a:xfrm>
                  <a:off x="10082655" y="2328386"/>
                  <a:ext cx="16296" cy="79951"/>
                  <a:chOff x="10082655" y="2328386"/>
                  <a:chExt cx="16296" cy="79951"/>
                </a:xfrm>
              </p:grpSpPr>
              <p:sp>
                <p:nvSpPr>
                  <p:cNvPr id="2652" name="Freeform: Shape 2651">
                    <a:extLst>
                      <a:ext uri="{FF2B5EF4-FFF2-40B4-BE49-F238E27FC236}">
                        <a16:creationId xmlns:a16="http://schemas.microsoft.com/office/drawing/2014/main" id="{819308A7-6A48-4E0C-9AE7-E436A32FDAA8}"/>
                      </a:ext>
                    </a:extLst>
                  </p:cNvPr>
                  <p:cNvSpPr/>
                  <p:nvPr/>
                </p:nvSpPr>
                <p:spPr>
                  <a:xfrm>
                    <a:off x="10082655" y="2328386"/>
                    <a:ext cx="16296" cy="79951"/>
                  </a:xfrm>
                  <a:custGeom>
                    <a:avLst/>
                    <a:gdLst>
                      <a:gd name="connsiteX0" fmla="*/ 16087 w 16296"/>
                      <a:gd name="connsiteY0" fmla="*/ 0 h 79951"/>
                      <a:gd name="connsiteX1" fmla="*/ 7514 w 16296"/>
                      <a:gd name="connsiteY1" fmla="*/ 78105 h 79951"/>
                      <a:gd name="connsiteX2" fmla="*/ 16087 w 16296"/>
                      <a:gd name="connsiteY2" fmla="*/ 0 h 79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296" h="79951">
                        <a:moveTo>
                          <a:pt x="16087" y="0"/>
                        </a:moveTo>
                        <a:cubicBezTo>
                          <a:pt x="10372" y="40005"/>
                          <a:pt x="24659" y="62865"/>
                          <a:pt x="7514" y="78105"/>
                        </a:cubicBezTo>
                        <a:cubicBezTo>
                          <a:pt x="-8678" y="93345"/>
                          <a:pt x="4657" y="9525"/>
                          <a:pt x="160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3" name="Freeform: Shape 2652">
                    <a:extLst>
                      <a:ext uri="{FF2B5EF4-FFF2-40B4-BE49-F238E27FC236}">
                        <a16:creationId xmlns:a16="http://schemas.microsoft.com/office/drawing/2014/main" id="{974D79BA-3817-4C0F-96F3-FEF7182D50A4}"/>
                      </a:ext>
                    </a:extLst>
                  </p:cNvPr>
                  <p:cNvSpPr/>
                  <p:nvPr/>
                </p:nvSpPr>
                <p:spPr>
                  <a:xfrm>
                    <a:off x="10088717" y="2331243"/>
                    <a:ext cx="9071" cy="72467"/>
                  </a:xfrm>
                  <a:custGeom>
                    <a:avLst/>
                    <a:gdLst>
                      <a:gd name="connsiteX0" fmla="*/ 2404 w 9071"/>
                      <a:gd name="connsiteY0" fmla="*/ 72390 h 72467"/>
                      <a:gd name="connsiteX1" fmla="*/ 9072 w 9071"/>
                      <a:gd name="connsiteY1" fmla="*/ 0 h 72467"/>
                      <a:gd name="connsiteX2" fmla="*/ 2404 w 9071"/>
                      <a:gd name="connsiteY2" fmla="*/ 72390 h 7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2467">
                        <a:moveTo>
                          <a:pt x="2404" y="72390"/>
                        </a:moveTo>
                        <a:cubicBezTo>
                          <a:pt x="499" y="74295"/>
                          <a:pt x="-4263" y="40958"/>
                          <a:pt x="9072" y="0"/>
                        </a:cubicBezTo>
                        <a:cubicBezTo>
                          <a:pt x="-4263" y="36195"/>
                          <a:pt x="3357" y="71438"/>
                          <a:pt x="2404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3" name="Graphic 7">
                  <a:extLst>
                    <a:ext uri="{FF2B5EF4-FFF2-40B4-BE49-F238E27FC236}">
                      <a16:creationId xmlns:a16="http://schemas.microsoft.com/office/drawing/2014/main" id="{E70CE421-FCD5-42F8-90D2-1F52445764E2}"/>
                    </a:ext>
                  </a:extLst>
                </p:cNvPr>
                <p:cNvGrpSpPr/>
                <p:nvPr/>
              </p:nvGrpSpPr>
              <p:grpSpPr>
                <a:xfrm>
                  <a:off x="10023494" y="2322671"/>
                  <a:ext cx="68370" cy="96170"/>
                  <a:chOff x="10023494" y="2322671"/>
                  <a:chExt cx="68370" cy="96170"/>
                </a:xfrm>
              </p:grpSpPr>
              <p:sp>
                <p:nvSpPr>
                  <p:cNvPr id="2650" name="Freeform: Shape 2649">
                    <a:extLst>
                      <a:ext uri="{FF2B5EF4-FFF2-40B4-BE49-F238E27FC236}">
                        <a16:creationId xmlns:a16="http://schemas.microsoft.com/office/drawing/2014/main" id="{F3D2E34D-C5D0-48F0-9C92-8CBEF38F7AA0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22671"/>
                    <a:ext cx="68370" cy="96170"/>
                  </a:xfrm>
                  <a:custGeom>
                    <a:avLst/>
                    <a:gdLst>
                      <a:gd name="connsiteX0" fmla="*/ 0 w 68370"/>
                      <a:gd name="connsiteY0" fmla="*/ 0 h 96170"/>
                      <a:gd name="connsiteX1" fmla="*/ 61913 w 68370"/>
                      <a:gd name="connsiteY1" fmla="*/ 95250 h 96170"/>
                      <a:gd name="connsiteX2" fmla="*/ 0 w 68370"/>
                      <a:gd name="connsiteY2" fmla="*/ 0 h 96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70" h="96170">
                        <a:moveTo>
                          <a:pt x="0" y="0"/>
                        </a:moveTo>
                        <a:cubicBezTo>
                          <a:pt x="34290" y="38100"/>
                          <a:pt x="41910" y="104775"/>
                          <a:pt x="61913" y="95250"/>
                        </a:cubicBezTo>
                        <a:cubicBezTo>
                          <a:pt x="84772" y="76200"/>
                          <a:pt x="4286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1" name="Freeform: Shape 2650">
                    <a:extLst>
                      <a:ext uri="{FF2B5EF4-FFF2-40B4-BE49-F238E27FC236}">
                        <a16:creationId xmlns:a16="http://schemas.microsoft.com/office/drawing/2014/main" id="{C08BD440-F46D-474C-94B4-E1419C6A50E1}"/>
                      </a:ext>
                    </a:extLst>
                  </p:cNvPr>
                  <p:cNvSpPr/>
                  <p:nvPr/>
                </p:nvSpPr>
                <p:spPr>
                  <a:xfrm>
                    <a:off x="10024447" y="2322671"/>
                    <a:ext cx="60231" cy="92401"/>
                  </a:xfrm>
                  <a:custGeom>
                    <a:avLst/>
                    <a:gdLst>
                      <a:gd name="connsiteX0" fmla="*/ 60007 w 60231"/>
                      <a:gd name="connsiteY0" fmla="*/ 92392 h 92401"/>
                      <a:gd name="connsiteX1" fmla="*/ 0 w 60231"/>
                      <a:gd name="connsiteY1" fmla="*/ 0 h 92401"/>
                      <a:gd name="connsiteX2" fmla="*/ 60007 w 60231"/>
                      <a:gd name="connsiteY2" fmla="*/ 92392 h 9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31" h="92401">
                        <a:moveTo>
                          <a:pt x="60007" y="92392"/>
                        </a:moveTo>
                        <a:cubicBezTo>
                          <a:pt x="62865" y="91440"/>
                          <a:pt x="38100" y="15240"/>
                          <a:pt x="0" y="0"/>
                        </a:cubicBezTo>
                        <a:cubicBezTo>
                          <a:pt x="40005" y="21907"/>
                          <a:pt x="57150" y="93345"/>
                          <a:pt x="60007" y="923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4" name="Graphic 7">
                  <a:extLst>
                    <a:ext uri="{FF2B5EF4-FFF2-40B4-BE49-F238E27FC236}">
                      <a16:creationId xmlns:a16="http://schemas.microsoft.com/office/drawing/2014/main" id="{1D32F5EB-B24D-4EF9-9E44-247E4CEA520D}"/>
                    </a:ext>
                  </a:extLst>
                </p:cNvPr>
                <p:cNvGrpSpPr/>
                <p:nvPr/>
              </p:nvGrpSpPr>
              <p:grpSpPr>
                <a:xfrm>
                  <a:off x="10084812" y="2387811"/>
                  <a:ext cx="97749" cy="35718"/>
                  <a:chOff x="10084812" y="2387811"/>
                  <a:chExt cx="97749" cy="35718"/>
                </a:xfrm>
              </p:grpSpPr>
              <p:sp>
                <p:nvSpPr>
                  <p:cNvPr id="2648" name="Freeform: Shape 2647">
                    <a:extLst>
                      <a:ext uri="{FF2B5EF4-FFF2-40B4-BE49-F238E27FC236}">
                        <a16:creationId xmlns:a16="http://schemas.microsoft.com/office/drawing/2014/main" id="{5123675F-98C9-42BD-862A-4BE3DEFB1C2C}"/>
                      </a:ext>
                    </a:extLst>
                  </p:cNvPr>
                  <p:cNvSpPr/>
                  <p:nvPr/>
                </p:nvSpPr>
                <p:spPr>
                  <a:xfrm>
                    <a:off x="10084812" y="2387811"/>
                    <a:ext cx="97749" cy="35718"/>
                  </a:xfrm>
                  <a:custGeom>
                    <a:avLst/>
                    <a:gdLst>
                      <a:gd name="connsiteX0" fmla="*/ 97750 w 97749"/>
                      <a:gd name="connsiteY0" fmla="*/ 2487 h 35718"/>
                      <a:gd name="connsiteX1" fmla="*/ 595 w 97749"/>
                      <a:gd name="connsiteY1" fmla="*/ 28204 h 35718"/>
                      <a:gd name="connsiteX2" fmla="*/ 97750 w 97749"/>
                      <a:gd name="connsiteY2" fmla="*/ 2487 h 35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749" h="35718">
                        <a:moveTo>
                          <a:pt x="97750" y="2487"/>
                        </a:moveTo>
                        <a:cubicBezTo>
                          <a:pt x="71080" y="-2276"/>
                          <a:pt x="9167" y="-3228"/>
                          <a:pt x="595" y="28204"/>
                        </a:cubicBezTo>
                        <a:cubicBezTo>
                          <a:pt x="-6073" y="52969"/>
                          <a:pt x="44410" y="9154"/>
                          <a:pt x="9775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49" name="Freeform: Shape 2648">
                    <a:extLst>
                      <a:ext uri="{FF2B5EF4-FFF2-40B4-BE49-F238E27FC236}">
                        <a16:creationId xmlns:a16="http://schemas.microsoft.com/office/drawing/2014/main" id="{AB86E987-845F-4683-8899-41924A18C4FB}"/>
                      </a:ext>
                    </a:extLst>
                  </p:cNvPr>
                  <p:cNvSpPr/>
                  <p:nvPr/>
                </p:nvSpPr>
                <p:spPr>
                  <a:xfrm>
                    <a:off x="10088264" y="2389257"/>
                    <a:ext cx="94297" cy="25048"/>
                  </a:xfrm>
                  <a:custGeom>
                    <a:avLst/>
                    <a:gdLst>
                      <a:gd name="connsiteX0" fmla="*/ 0 w 94297"/>
                      <a:gd name="connsiteY0" fmla="*/ 24853 h 25048"/>
                      <a:gd name="connsiteX1" fmla="*/ 94298 w 94297"/>
                      <a:gd name="connsiteY1" fmla="*/ 88 h 25048"/>
                      <a:gd name="connsiteX2" fmla="*/ 0 w 94297"/>
                      <a:gd name="connsiteY2" fmla="*/ 24853 h 2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297" h="25048">
                        <a:moveTo>
                          <a:pt x="0" y="24853"/>
                        </a:moveTo>
                        <a:cubicBezTo>
                          <a:pt x="0" y="27711"/>
                          <a:pt x="32385" y="-1817"/>
                          <a:pt x="94298" y="88"/>
                        </a:cubicBezTo>
                        <a:cubicBezTo>
                          <a:pt x="30480" y="-864"/>
                          <a:pt x="0" y="22948"/>
                          <a:pt x="0" y="248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45" name="Graphic 7">
                  <a:extLst>
                    <a:ext uri="{FF2B5EF4-FFF2-40B4-BE49-F238E27FC236}">
                      <a16:creationId xmlns:a16="http://schemas.microsoft.com/office/drawing/2014/main" id="{BAE7CBD4-031D-4C1A-92BD-F6EF38385754}"/>
                    </a:ext>
                  </a:extLst>
                </p:cNvPr>
                <p:cNvGrpSpPr/>
                <p:nvPr/>
              </p:nvGrpSpPr>
              <p:grpSpPr>
                <a:xfrm>
                  <a:off x="9987299" y="2384001"/>
                  <a:ext cx="100397" cy="39463"/>
                  <a:chOff x="9987299" y="2384001"/>
                  <a:chExt cx="100397" cy="39463"/>
                </a:xfrm>
              </p:grpSpPr>
              <p:sp>
                <p:nvSpPr>
                  <p:cNvPr id="2646" name="Freeform: Shape 2645">
                    <a:extLst>
                      <a:ext uri="{FF2B5EF4-FFF2-40B4-BE49-F238E27FC236}">
                        <a16:creationId xmlns:a16="http://schemas.microsoft.com/office/drawing/2014/main" id="{D8BA3AFC-AA28-4A75-8FD2-3B21B282902C}"/>
                      </a:ext>
                    </a:extLst>
                  </p:cNvPr>
                  <p:cNvSpPr/>
                  <p:nvPr/>
                </p:nvSpPr>
                <p:spPr>
                  <a:xfrm>
                    <a:off x="9987299" y="2384001"/>
                    <a:ext cx="100397" cy="39463"/>
                  </a:xfrm>
                  <a:custGeom>
                    <a:avLst/>
                    <a:gdLst>
                      <a:gd name="connsiteX0" fmla="*/ 0 w 100397"/>
                      <a:gd name="connsiteY0" fmla="*/ 2487 h 39463"/>
                      <a:gd name="connsiteX1" fmla="*/ 95250 w 100397"/>
                      <a:gd name="connsiteY1" fmla="*/ 28204 h 39463"/>
                      <a:gd name="connsiteX2" fmla="*/ 0 w 100397"/>
                      <a:gd name="connsiteY2" fmla="*/ 2487 h 39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397" h="39463">
                        <a:moveTo>
                          <a:pt x="0" y="2487"/>
                        </a:moveTo>
                        <a:cubicBezTo>
                          <a:pt x="18097" y="-2276"/>
                          <a:pt x="73342" y="-3228"/>
                          <a:pt x="95250" y="28204"/>
                        </a:cubicBezTo>
                        <a:cubicBezTo>
                          <a:pt x="118110" y="59637"/>
                          <a:pt x="60960" y="16774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47" name="Freeform: Shape 2646">
                    <a:extLst>
                      <a:ext uri="{FF2B5EF4-FFF2-40B4-BE49-F238E27FC236}">
                        <a16:creationId xmlns:a16="http://schemas.microsoft.com/office/drawing/2014/main" id="{F19231DD-3397-4BE5-A3D4-83AA3317104A}"/>
                      </a:ext>
                    </a:extLst>
                  </p:cNvPr>
                  <p:cNvSpPr/>
                  <p:nvPr/>
                </p:nvSpPr>
                <p:spPr>
                  <a:xfrm>
                    <a:off x="9991109" y="2387440"/>
                    <a:ext cx="90604" cy="27877"/>
                  </a:xfrm>
                  <a:custGeom>
                    <a:avLst/>
                    <a:gdLst>
                      <a:gd name="connsiteX0" fmla="*/ 90488 w 90604"/>
                      <a:gd name="connsiteY0" fmla="*/ 27623 h 27877"/>
                      <a:gd name="connsiteX1" fmla="*/ 0 w 90604"/>
                      <a:gd name="connsiteY1" fmla="*/ 0 h 27877"/>
                      <a:gd name="connsiteX2" fmla="*/ 90488 w 90604"/>
                      <a:gd name="connsiteY2" fmla="*/ 27623 h 27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604" h="27877">
                        <a:moveTo>
                          <a:pt x="90488" y="27623"/>
                        </a:moveTo>
                        <a:cubicBezTo>
                          <a:pt x="92392" y="30480"/>
                          <a:pt x="71438" y="8573"/>
                          <a:pt x="0" y="0"/>
                        </a:cubicBezTo>
                        <a:cubicBezTo>
                          <a:pt x="67628" y="4763"/>
                          <a:pt x="88582" y="23813"/>
                          <a:pt x="90488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5" name="Graphic 7">
                <a:extLst>
                  <a:ext uri="{FF2B5EF4-FFF2-40B4-BE49-F238E27FC236}">
                    <a16:creationId xmlns:a16="http://schemas.microsoft.com/office/drawing/2014/main" id="{C54739BB-D4D8-4B5D-935C-7DAC49CC8433}"/>
                  </a:ext>
                </a:extLst>
              </p:cNvPr>
              <p:cNvGrpSpPr/>
              <p:nvPr/>
            </p:nvGrpSpPr>
            <p:grpSpPr>
              <a:xfrm>
                <a:off x="10007301" y="2451258"/>
                <a:ext cx="487680" cy="371475"/>
                <a:chOff x="10007301" y="2451258"/>
                <a:chExt cx="487680" cy="371475"/>
              </a:xfrm>
            </p:grpSpPr>
            <p:sp>
              <p:nvSpPr>
                <p:cNvPr id="2514" name="Freeform: Shape 2513">
                  <a:extLst>
                    <a:ext uri="{FF2B5EF4-FFF2-40B4-BE49-F238E27FC236}">
                      <a16:creationId xmlns:a16="http://schemas.microsoft.com/office/drawing/2014/main" id="{8B8DD467-2FBB-4172-9A18-59EAE7891406}"/>
                    </a:ext>
                  </a:extLst>
                </p:cNvPr>
                <p:cNvSpPr/>
                <p:nvPr/>
              </p:nvSpPr>
              <p:spPr>
                <a:xfrm>
                  <a:off x="10067309" y="2620803"/>
                  <a:ext cx="427672" cy="201930"/>
                </a:xfrm>
                <a:custGeom>
                  <a:avLst/>
                  <a:gdLst>
                    <a:gd name="connsiteX0" fmla="*/ 192405 w 427672"/>
                    <a:gd name="connsiteY0" fmla="*/ 0 h 201930"/>
                    <a:gd name="connsiteX1" fmla="*/ 106680 w 427672"/>
                    <a:gd name="connsiteY1" fmla="*/ 86677 h 201930"/>
                    <a:gd name="connsiteX2" fmla="*/ 0 w 427672"/>
                    <a:gd name="connsiteY2" fmla="*/ 86677 h 201930"/>
                    <a:gd name="connsiteX3" fmla="*/ 0 w 427672"/>
                    <a:gd name="connsiteY3" fmla="*/ 142875 h 201930"/>
                    <a:gd name="connsiteX4" fmla="*/ 102870 w 427672"/>
                    <a:gd name="connsiteY4" fmla="*/ 142875 h 201930"/>
                    <a:gd name="connsiteX5" fmla="*/ 102870 w 427672"/>
                    <a:gd name="connsiteY5" fmla="*/ 201930 h 201930"/>
                    <a:gd name="connsiteX6" fmla="*/ 313372 w 427672"/>
                    <a:gd name="connsiteY6" fmla="*/ 201930 h 201930"/>
                    <a:gd name="connsiteX7" fmla="*/ 427672 w 427672"/>
                    <a:gd name="connsiteY7" fmla="*/ 136208 h 20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672" h="201930">
                      <a:moveTo>
                        <a:pt x="192405" y="0"/>
                      </a:moveTo>
                      <a:lnTo>
                        <a:pt x="106680" y="86677"/>
                      </a:lnTo>
                      <a:lnTo>
                        <a:pt x="0" y="86677"/>
                      </a:lnTo>
                      <a:lnTo>
                        <a:pt x="0" y="142875"/>
                      </a:lnTo>
                      <a:lnTo>
                        <a:pt x="102870" y="142875"/>
                      </a:lnTo>
                      <a:lnTo>
                        <a:pt x="102870" y="201930"/>
                      </a:lnTo>
                      <a:lnTo>
                        <a:pt x="313372" y="201930"/>
                      </a:lnTo>
                      <a:lnTo>
                        <a:pt x="427672" y="13620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15" name="Graphic 7">
                  <a:extLst>
                    <a:ext uri="{FF2B5EF4-FFF2-40B4-BE49-F238E27FC236}">
                      <a16:creationId xmlns:a16="http://schemas.microsoft.com/office/drawing/2014/main" id="{9E70C21A-43F4-406B-99B6-E8C248BD391B}"/>
                    </a:ext>
                  </a:extLst>
                </p:cNvPr>
                <p:cNvGrpSpPr/>
                <p:nvPr/>
              </p:nvGrpSpPr>
              <p:grpSpPr>
                <a:xfrm>
                  <a:off x="10021589" y="2610326"/>
                  <a:ext cx="214312" cy="153352"/>
                  <a:chOff x="10021589" y="2610326"/>
                  <a:chExt cx="214312" cy="153352"/>
                </a:xfrm>
              </p:grpSpPr>
              <p:sp>
                <p:nvSpPr>
                  <p:cNvPr id="2630" name="Freeform: Shape 2629">
                    <a:extLst>
                      <a:ext uri="{FF2B5EF4-FFF2-40B4-BE49-F238E27FC236}">
                        <a16:creationId xmlns:a16="http://schemas.microsoft.com/office/drawing/2014/main" id="{1E7AA54C-1D73-4EE1-993E-8F04C5F247C2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610326"/>
                    <a:ext cx="214312" cy="122872"/>
                  </a:xfrm>
                  <a:custGeom>
                    <a:avLst/>
                    <a:gdLst>
                      <a:gd name="connsiteX0" fmla="*/ 45720 w 214312"/>
                      <a:gd name="connsiteY0" fmla="*/ 122873 h 122872"/>
                      <a:gd name="connsiteX1" fmla="*/ 0 w 214312"/>
                      <a:gd name="connsiteY1" fmla="*/ 97155 h 122872"/>
                      <a:gd name="connsiteX2" fmla="*/ 168593 w 214312"/>
                      <a:gd name="connsiteY2" fmla="*/ 0 h 122872"/>
                      <a:gd name="connsiteX3" fmla="*/ 214313 w 214312"/>
                      <a:gd name="connsiteY3" fmla="*/ 25717 h 122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2872">
                        <a:moveTo>
                          <a:pt x="45720" y="122873"/>
                        </a:moveTo>
                        <a:lnTo>
                          <a:pt x="0" y="97155"/>
                        </a:lnTo>
                        <a:lnTo>
                          <a:pt x="168593" y="0"/>
                        </a:lnTo>
                        <a:lnTo>
                          <a:pt x="214313" y="25717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1" name="Freeform: Shape 2630">
                    <a:extLst>
                      <a:ext uri="{FF2B5EF4-FFF2-40B4-BE49-F238E27FC236}">
                        <a16:creationId xmlns:a16="http://schemas.microsoft.com/office/drawing/2014/main" id="{154E7760-08D7-4238-ABF7-B29EDB55BFF4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707480"/>
                    <a:ext cx="45720" cy="56197"/>
                  </a:xfrm>
                  <a:custGeom>
                    <a:avLst/>
                    <a:gdLst>
                      <a:gd name="connsiteX0" fmla="*/ 45720 w 45720"/>
                      <a:gd name="connsiteY0" fmla="*/ 56198 h 56197"/>
                      <a:gd name="connsiteX1" fmla="*/ 0 w 45720"/>
                      <a:gd name="connsiteY1" fmla="*/ 29528 h 56197"/>
                      <a:gd name="connsiteX2" fmla="*/ 0 w 45720"/>
                      <a:gd name="connsiteY2" fmla="*/ 0 h 56197"/>
                      <a:gd name="connsiteX3" fmla="*/ 45720 w 45720"/>
                      <a:gd name="connsiteY3" fmla="*/ 25718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20" h="56197">
                        <a:moveTo>
                          <a:pt x="45720" y="56198"/>
                        </a:moveTo>
                        <a:lnTo>
                          <a:pt x="0" y="29528"/>
                        </a:lnTo>
                        <a:lnTo>
                          <a:pt x="0" y="0"/>
                        </a:lnTo>
                        <a:lnTo>
                          <a:pt x="45720" y="2571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2" name="Freeform: Shape 2631">
                    <a:extLst>
                      <a:ext uri="{FF2B5EF4-FFF2-40B4-BE49-F238E27FC236}">
                        <a16:creationId xmlns:a16="http://schemas.microsoft.com/office/drawing/2014/main" id="{7616534E-7DE1-45D7-B967-8B2D27D7D392}"/>
                      </a:ext>
                    </a:extLst>
                  </p:cNvPr>
                  <p:cNvSpPr/>
                  <p:nvPr/>
                </p:nvSpPr>
                <p:spPr>
                  <a:xfrm>
                    <a:off x="10067309" y="2636043"/>
                    <a:ext cx="168592" cy="127635"/>
                  </a:xfrm>
                  <a:custGeom>
                    <a:avLst/>
                    <a:gdLst>
                      <a:gd name="connsiteX0" fmla="*/ 168592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7155 h 127635"/>
                      <a:gd name="connsiteX3" fmla="*/ 168592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2" y="30480"/>
                        </a:moveTo>
                        <a:lnTo>
                          <a:pt x="0" y="127635"/>
                        </a:lnTo>
                        <a:lnTo>
                          <a:pt x="0" y="97155"/>
                        </a:lnTo>
                        <a:lnTo>
                          <a:pt x="168592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16" name="Graphic 7">
                  <a:extLst>
                    <a:ext uri="{FF2B5EF4-FFF2-40B4-BE49-F238E27FC236}">
                      <a16:creationId xmlns:a16="http://schemas.microsoft.com/office/drawing/2014/main" id="{C4676358-591C-465F-8853-09FBAB52FEE0}"/>
                    </a:ext>
                  </a:extLst>
                </p:cNvPr>
                <p:cNvGrpSpPr/>
                <p:nvPr/>
              </p:nvGrpSpPr>
              <p:grpSpPr>
                <a:xfrm>
                  <a:off x="10124459" y="2669380"/>
                  <a:ext cx="214312" cy="153352"/>
                  <a:chOff x="10124459" y="2669380"/>
                  <a:chExt cx="214312" cy="153352"/>
                </a:xfrm>
              </p:grpSpPr>
              <p:sp>
                <p:nvSpPr>
                  <p:cNvPr id="2627" name="Freeform: Shape 2626">
                    <a:extLst>
                      <a:ext uri="{FF2B5EF4-FFF2-40B4-BE49-F238E27FC236}">
                        <a16:creationId xmlns:a16="http://schemas.microsoft.com/office/drawing/2014/main" id="{0F29367A-3C03-4C4C-9BD4-D08999BF1A9D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669380"/>
                    <a:ext cx="214312" cy="123825"/>
                  </a:xfrm>
                  <a:custGeom>
                    <a:avLst/>
                    <a:gdLst>
                      <a:gd name="connsiteX0" fmla="*/ 45720 w 214312"/>
                      <a:gd name="connsiteY0" fmla="*/ 123825 h 123825"/>
                      <a:gd name="connsiteX1" fmla="*/ 0 w 214312"/>
                      <a:gd name="connsiteY1" fmla="*/ 97155 h 123825"/>
                      <a:gd name="connsiteX2" fmla="*/ 168592 w 214312"/>
                      <a:gd name="connsiteY2" fmla="*/ 0 h 123825"/>
                      <a:gd name="connsiteX3" fmla="*/ 214313 w 214312"/>
                      <a:gd name="connsiteY3" fmla="*/ 25718 h 123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3825">
                        <a:moveTo>
                          <a:pt x="45720" y="123825"/>
                        </a:moveTo>
                        <a:lnTo>
                          <a:pt x="0" y="97155"/>
                        </a:lnTo>
                        <a:lnTo>
                          <a:pt x="168592" y="0"/>
                        </a:lnTo>
                        <a:lnTo>
                          <a:pt x="214313" y="2571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8" name="Freeform: Shape 2627">
                    <a:extLst>
                      <a:ext uri="{FF2B5EF4-FFF2-40B4-BE49-F238E27FC236}">
                        <a16:creationId xmlns:a16="http://schemas.microsoft.com/office/drawing/2014/main" id="{C67E8CAE-9FAD-4375-AA4E-4EBA800730D9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766536"/>
                    <a:ext cx="45719" cy="56197"/>
                  </a:xfrm>
                  <a:custGeom>
                    <a:avLst/>
                    <a:gdLst>
                      <a:gd name="connsiteX0" fmla="*/ 45720 w 45719"/>
                      <a:gd name="connsiteY0" fmla="*/ 56198 h 56197"/>
                      <a:gd name="connsiteX1" fmla="*/ 0 w 45719"/>
                      <a:gd name="connsiteY1" fmla="*/ 30480 h 56197"/>
                      <a:gd name="connsiteX2" fmla="*/ 0 w 45719"/>
                      <a:gd name="connsiteY2" fmla="*/ 0 h 56197"/>
                      <a:gd name="connsiteX3" fmla="*/ 45720 w 45719"/>
                      <a:gd name="connsiteY3" fmla="*/ 2667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56197">
                        <a:moveTo>
                          <a:pt x="45720" y="56198"/>
                        </a:moveTo>
                        <a:lnTo>
                          <a:pt x="0" y="30480"/>
                        </a:lnTo>
                        <a:lnTo>
                          <a:pt x="0" y="0"/>
                        </a:lnTo>
                        <a:lnTo>
                          <a:pt x="45720" y="2667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9" name="Freeform: Shape 2628">
                    <a:extLst>
                      <a:ext uri="{FF2B5EF4-FFF2-40B4-BE49-F238E27FC236}">
                        <a16:creationId xmlns:a16="http://schemas.microsoft.com/office/drawing/2014/main" id="{5BAAFEAF-2560-4433-AF13-5056A730B92C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95098"/>
                    <a:ext cx="168592" cy="127635"/>
                  </a:xfrm>
                  <a:custGeom>
                    <a:avLst/>
                    <a:gdLst>
                      <a:gd name="connsiteX0" fmla="*/ 168593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8107 h 127635"/>
                      <a:gd name="connsiteX3" fmla="*/ 168593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3" y="30480"/>
                        </a:moveTo>
                        <a:lnTo>
                          <a:pt x="0" y="127635"/>
                        </a:lnTo>
                        <a:lnTo>
                          <a:pt x="0" y="98107"/>
                        </a:lnTo>
                        <a:lnTo>
                          <a:pt x="168593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17" name="Graphic 7">
                  <a:extLst>
                    <a:ext uri="{FF2B5EF4-FFF2-40B4-BE49-F238E27FC236}">
                      <a16:creationId xmlns:a16="http://schemas.microsoft.com/office/drawing/2014/main" id="{C75AE232-9F3B-465B-8BF1-D628BF8A61C4}"/>
                    </a:ext>
                  </a:extLst>
                </p:cNvPr>
                <p:cNvGrpSpPr/>
                <p:nvPr/>
              </p:nvGrpSpPr>
              <p:grpSpPr>
                <a:xfrm>
                  <a:off x="10251141" y="2586513"/>
                  <a:ext cx="80962" cy="133350"/>
                  <a:chOff x="10251141" y="2586513"/>
                  <a:chExt cx="80962" cy="133350"/>
                </a:xfrm>
              </p:grpSpPr>
              <p:sp>
                <p:nvSpPr>
                  <p:cNvPr id="2620" name="Freeform: Shape 2619">
                    <a:extLst>
                      <a:ext uri="{FF2B5EF4-FFF2-40B4-BE49-F238E27FC236}">
                        <a16:creationId xmlns:a16="http://schemas.microsoft.com/office/drawing/2014/main" id="{0BD4F18A-B052-4113-8FD6-57F4EFCC3DB9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586513"/>
                    <a:ext cx="80962" cy="46672"/>
                  </a:xfrm>
                  <a:custGeom>
                    <a:avLst/>
                    <a:gdLst>
                      <a:gd name="connsiteX0" fmla="*/ 40958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958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958" y="46673"/>
                        </a:moveTo>
                        <a:lnTo>
                          <a:pt x="0" y="23813"/>
                        </a:lnTo>
                        <a:lnTo>
                          <a:pt x="40958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1" name="Freeform: Shape 2620">
                    <a:extLst>
                      <a:ext uri="{FF2B5EF4-FFF2-40B4-BE49-F238E27FC236}">
                        <a16:creationId xmlns:a16="http://schemas.microsoft.com/office/drawing/2014/main" id="{01B9F604-D58C-409B-B1F2-08932B7C4904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610326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109538 h 109537"/>
                      <a:gd name="connsiteX1" fmla="*/ 0 w 40957"/>
                      <a:gd name="connsiteY1" fmla="*/ 85725 h 109537"/>
                      <a:gd name="connsiteX2" fmla="*/ 0 w 40957"/>
                      <a:gd name="connsiteY2" fmla="*/ 0 h 109537"/>
                      <a:gd name="connsiteX3" fmla="*/ 40958 w 40957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109538"/>
                        </a:moveTo>
                        <a:lnTo>
                          <a:pt x="0" y="85725"/>
                        </a:lnTo>
                        <a:lnTo>
                          <a:pt x="0" y="0"/>
                        </a:lnTo>
                        <a:lnTo>
                          <a:pt x="40958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2" name="Freeform: Shape 2621">
                    <a:extLst>
                      <a:ext uri="{FF2B5EF4-FFF2-40B4-BE49-F238E27FC236}">
                        <a16:creationId xmlns:a16="http://schemas.microsoft.com/office/drawing/2014/main" id="{303921FC-42D6-443C-ABCF-46E728949CAE}"/>
                      </a:ext>
                    </a:extLst>
                  </p:cNvPr>
                  <p:cNvSpPr/>
                  <p:nvPr/>
                </p:nvSpPr>
                <p:spPr>
                  <a:xfrm>
                    <a:off x="10258762" y="2635090"/>
                    <a:ext cx="25717" cy="59055"/>
                  </a:xfrm>
                  <a:custGeom>
                    <a:avLst/>
                    <a:gdLst>
                      <a:gd name="connsiteX0" fmla="*/ 25717 w 25717"/>
                      <a:gd name="connsiteY0" fmla="*/ 15240 h 59055"/>
                      <a:gd name="connsiteX1" fmla="*/ 25717 w 25717"/>
                      <a:gd name="connsiteY1" fmla="*/ 59055 h 59055"/>
                      <a:gd name="connsiteX2" fmla="*/ 0 w 25717"/>
                      <a:gd name="connsiteY2" fmla="*/ 44768 h 59055"/>
                      <a:gd name="connsiteX3" fmla="*/ 0 w 25717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59055">
                        <a:moveTo>
                          <a:pt x="25717" y="15240"/>
                        </a:moveTo>
                        <a:lnTo>
                          <a:pt x="25717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3" name="Freeform: Shape 2622">
                    <a:extLst>
                      <a:ext uri="{FF2B5EF4-FFF2-40B4-BE49-F238E27FC236}">
                        <a16:creationId xmlns:a16="http://schemas.microsoft.com/office/drawing/2014/main" id="{38D947D0-6445-48F1-8A10-8D36D8C906EF}"/>
                      </a:ext>
                    </a:extLst>
                  </p:cNvPr>
                  <p:cNvSpPr/>
                  <p:nvPr/>
                </p:nvSpPr>
                <p:spPr>
                  <a:xfrm>
                    <a:off x="10292099" y="2610326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85725 h 109537"/>
                      <a:gd name="connsiteX1" fmla="*/ 0 w 40004"/>
                      <a:gd name="connsiteY1" fmla="*/ 109538 h 109537"/>
                      <a:gd name="connsiteX2" fmla="*/ 0 w 40004"/>
                      <a:gd name="connsiteY2" fmla="*/ 22860 h 109537"/>
                      <a:gd name="connsiteX3" fmla="*/ 40005 w 40004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85725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005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24" name="Graphic 7">
                    <a:extLst>
                      <a:ext uri="{FF2B5EF4-FFF2-40B4-BE49-F238E27FC236}">
                        <a16:creationId xmlns:a16="http://schemas.microsoft.com/office/drawing/2014/main" id="{1502392C-4862-418B-96AA-54ADF9F0ABC5}"/>
                      </a:ext>
                    </a:extLst>
                  </p:cNvPr>
                  <p:cNvGrpSpPr/>
                  <p:nvPr/>
                </p:nvGrpSpPr>
                <p:grpSpPr>
                  <a:xfrm>
                    <a:off x="10300672" y="2635090"/>
                    <a:ext cx="24765" cy="59055"/>
                    <a:chOff x="10300672" y="2635090"/>
                    <a:chExt cx="24765" cy="59055"/>
                  </a:xfrm>
                </p:grpSpPr>
                <p:sp>
                  <p:nvSpPr>
                    <p:cNvPr id="2625" name="Freeform: Shape 2624">
                      <a:extLst>
                        <a:ext uri="{FF2B5EF4-FFF2-40B4-BE49-F238E27FC236}">
                          <a16:creationId xmlns:a16="http://schemas.microsoft.com/office/drawing/2014/main" id="{4EE4CCA5-D2AF-4036-98E3-E985AC6C6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5090"/>
                      <a:ext cx="24765" cy="59055"/>
                    </a:xfrm>
                    <a:custGeom>
                      <a:avLst/>
                      <a:gdLst>
                        <a:gd name="connsiteX0" fmla="*/ 24765 w 24765"/>
                        <a:gd name="connsiteY0" fmla="*/ 0 h 59055"/>
                        <a:gd name="connsiteX1" fmla="*/ 24765 w 24765"/>
                        <a:gd name="connsiteY1" fmla="*/ 44768 h 59055"/>
                        <a:gd name="connsiteX2" fmla="*/ 0 w 24765"/>
                        <a:gd name="connsiteY2" fmla="*/ 59055 h 59055"/>
                        <a:gd name="connsiteX3" fmla="*/ 0 w 24765"/>
                        <a:gd name="connsiteY3" fmla="*/ 54293 h 59055"/>
                        <a:gd name="connsiteX4" fmla="*/ 20955 w 24765"/>
                        <a:gd name="connsiteY4" fmla="*/ 42863 h 59055"/>
                        <a:gd name="connsiteX5" fmla="*/ 20955 w 24765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765" h="59055">
                          <a:moveTo>
                            <a:pt x="24765" y="0"/>
                          </a:moveTo>
                          <a:lnTo>
                            <a:pt x="24765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6" name="Freeform: Shape 2625">
                      <a:extLst>
                        <a:ext uri="{FF2B5EF4-FFF2-40B4-BE49-F238E27FC236}">
                          <a16:creationId xmlns:a16="http://schemas.microsoft.com/office/drawing/2014/main" id="{03D1A29F-8B70-4F81-870E-2318F71925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7948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18" name="Graphic 7">
                  <a:extLst>
                    <a:ext uri="{FF2B5EF4-FFF2-40B4-BE49-F238E27FC236}">
                      <a16:creationId xmlns:a16="http://schemas.microsoft.com/office/drawing/2014/main" id="{1CA602B7-7FA2-44FE-98B4-D0F0BEA77436}"/>
                    </a:ext>
                  </a:extLst>
                </p:cNvPr>
                <p:cNvGrpSpPr/>
                <p:nvPr/>
              </p:nvGrpSpPr>
              <p:grpSpPr>
                <a:xfrm>
                  <a:off x="10132079" y="2655093"/>
                  <a:ext cx="80962" cy="133350"/>
                  <a:chOff x="10132079" y="2655093"/>
                  <a:chExt cx="80962" cy="133350"/>
                </a:xfrm>
              </p:grpSpPr>
              <p:sp>
                <p:nvSpPr>
                  <p:cNvPr id="2613" name="Freeform: Shape 2612">
                    <a:extLst>
                      <a:ext uri="{FF2B5EF4-FFF2-40B4-BE49-F238E27FC236}">
                        <a16:creationId xmlns:a16="http://schemas.microsoft.com/office/drawing/2014/main" id="{75D4B421-26E3-4421-89DE-15482CDB7043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55093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4" name="Freeform: Shape 2613">
                    <a:extLst>
                      <a:ext uri="{FF2B5EF4-FFF2-40B4-BE49-F238E27FC236}">
                        <a16:creationId xmlns:a16="http://schemas.microsoft.com/office/drawing/2014/main" id="{8FAC1238-D1FD-4C7C-AAD6-B8218AD7CE3A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78905"/>
                    <a:ext cx="40005" cy="109537"/>
                  </a:xfrm>
                  <a:custGeom>
                    <a:avLst/>
                    <a:gdLst>
                      <a:gd name="connsiteX0" fmla="*/ 40005 w 40005"/>
                      <a:gd name="connsiteY0" fmla="*/ 109538 h 109537"/>
                      <a:gd name="connsiteX1" fmla="*/ 0 w 40005"/>
                      <a:gd name="connsiteY1" fmla="*/ 86678 h 109537"/>
                      <a:gd name="connsiteX2" fmla="*/ 0 w 40005"/>
                      <a:gd name="connsiteY2" fmla="*/ 0 h 109537"/>
                      <a:gd name="connsiteX3" fmla="*/ 40005 w 40005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5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5" name="Freeform: Shape 2614">
                    <a:extLst>
                      <a:ext uri="{FF2B5EF4-FFF2-40B4-BE49-F238E27FC236}">
                        <a16:creationId xmlns:a16="http://schemas.microsoft.com/office/drawing/2014/main" id="{6C04BED9-92E0-4BB1-B69B-8C9531B13772}"/>
                      </a:ext>
                    </a:extLst>
                  </p:cNvPr>
                  <p:cNvSpPr/>
                  <p:nvPr/>
                </p:nvSpPr>
                <p:spPr>
                  <a:xfrm>
                    <a:off x="10139699" y="2704623"/>
                    <a:ext cx="24764" cy="59054"/>
                  </a:xfrm>
                  <a:custGeom>
                    <a:avLst/>
                    <a:gdLst>
                      <a:gd name="connsiteX0" fmla="*/ 24765 w 24764"/>
                      <a:gd name="connsiteY0" fmla="*/ 14288 h 59054"/>
                      <a:gd name="connsiteX1" fmla="*/ 24765 w 24764"/>
                      <a:gd name="connsiteY1" fmla="*/ 59055 h 59054"/>
                      <a:gd name="connsiteX2" fmla="*/ 0 w 24764"/>
                      <a:gd name="connsiteY2" fmla="*/ 43815 h 59054"/>
                      <a:gd name="connsiteX3" fmla="*/ 0 w 24764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4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16" name="Freeform: Shape 2615">
                    <a:extLst>
                      <a:ext uri="{FF2B5EF4-FFF2-40B4-BE49-F238E27FC236}">
                        <a16:creationId xmlns:a16="http://schemas.microsoft.com/office/drawing/2014/main" id="{8145DEF7-059D-47B7-8543-FFD17C06E432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678905"/>
                    <a:ext cx="40957" cy="109537"/>
                  </a:xfrm>
                  <a:custGeom>
                    <a:avLst/>
                    <a:gdLst>
                      <a:gd name="connsiteX0" fmla="*/ 40957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2860 h 109537"/>
                      <a:gd name="connsiteX3" fmla="*/ 40957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7" y="86678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957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17" name="Graphic 7">
                    <a:extLst>
                      <a:ext uri="{FF2B5EF4-FFF2-40B4-BE49-F238E27FC236}">
                        <a16:creationId xmlns:a16="http://schemas.microsoft.com/office/drawing/2014/main" id="{E5F8F0FC-839B-4216-A346-9E0E95D97747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2704623"/>
                    <a:ext cx="25717" cy="59054"/>
                    <a:chOff x="10180657" y="2704623"/>
                    <a:chExt cx="25717" cy="59054"/>
                  </a:xfrm>
                </p:grpSpPr>
                <p:sp>
                  <p:nvSpPr>
                    <p:cNvPr id="2618" name="Freeform: Shape 2617">
                      <a:extLst>
                        <a:ext uri="{FF2B5EF4-FFF2-40B4-BE49-F238E27FC236}">
                          <a16:creationId xmlns:a16="http://schemas.microsoft.com/office/drawing/2014/main" id="{859E0916-3F54-4E1C-9DBB-E8C9DECB5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4623"/>
                      <a:ext cx="25717" cy="59054"/>
                    </a:xfrm>
                    <a:custGeom>
                      <a:avLst/>
                      <a:gdLst>
                        <a:gd name="connsiteX0" fmla="*/ 25718 w 25717"/>
                        <a:gd name="connsiteY0" fmla="*/ 0 h 59054"/>
                        <a:gd name="connsiteX1" fmla="*/ 25718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8" y="0"/>
                          </a:moveTo>
                          <a:lnTo>
                            <a:pt x="25718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9" name="Freeform: Shape 2618">
                      <a:extLst>
                        <a:ext uri="{FF2B5EF4-FFF2-40B4-BE49-F238E27FC236}">
                          <a16:creationId xmlns:a16="http://schemas.microsoft.com/office/drawing/2014/main" id="{3482E04D-13C2-4A33-991E-9553AE99C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6528"/>
                      <a:ext cx="20955" cy="52387"/>
                    </a:xfrm>
                    <a:custGeom>
                      <a:avLst/>
                      <a:gdLst>
                        <a:gd name="connsiteX0" fmla="*/ 20955 w 20955"/>
                        <a:gd name="connsiteY0" fmla="*/ 0 h 52387"/>
                        <a:gd name="connsiteX1" fmla="*/ 20955 w 20955"/>
                        <a:gd name="connsiteY1" fmla="*/ 40005 h 52387"/>
                        <a:gd name="connsiteX2" fmla="*/ 0 w 20955"/>
                        <a:gd name="connsiteY2" fmla="*/ 52388 h 52387"/>
                        <a:gd name="connsiteX3" fmla="*/ 0 w 20955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5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19" name="Graphic 7">
                  <a:extLst>
                    <a:ext uri="{FF2B5EF4-FFF2-40B4-BE49-F238E27FC236}">
                      <a16:creationId xmlns:a16="http://schemas.microsoft.com/office/drawing/2014/main" id="{FA6307D7-E374-4D89-94E8-75A1F1A01253}"/>
                    </a:ext>
                  </a:extLst>
                </p:cNvPr>
                <p:cNvGrpSpPr/>
                <p:nvPr/>
              </p:nvGrpSpPr>
              <p:grpSpPr>
                <a:xfrm>
                  <a:off x="10148272" y="2526505"/>
                  <a:ext cx="80962" cy="133350"/>
                  <a:chOff x="10148272" y="2526505"/>
                  <a:chExt cx="80962" cy="133350"/>
                </a:xfrm>
              </p:grpSpPr>
              <p:sp>
                <p:nvSpPr>
                  <p:cNvPr id="2606" name="Freeform: Shape 2605">
                    <a:extLst>
                      <a:ext uri="{FF2B5EF4-FFF2-40B4-BE49-F238E27FC236}">
                        <a16:creationId xmlns:a16="http://schemas.microsoft.com/office/drawing/2014/main" id="{A2C0202F-AF29-4830-9F7C-833828183B08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26505"/>
                    <a:ext cx="80962" cy="47625"/>
                  </a:xfrm>
                  <a:custGeom>
                    <a:avLst/>
                    <a:gdLst>
                      <a:gd name="connsiteX0" fmla="*/ 40005 w 80962"/>
                      <a:gd name="connsiteY0" fmla="*/ 47625 h 47625"/>
                      <a:gd name="connsiteX1" fmla="*/ 0 w 80962"/>
                      <a:gd name="connsiteY1" fmla="*/ 23813 h 47625"/>
                      <a:gd name="connsiteX2" fmla="*/ 40005 w 80962"/>
                      <a:gd name="connsiteY2" fmla="*/ 0 h 47625"/>
                      <a:gd name="connsiteX3" fmla="*/ 80963 w 80962"/>
                      <a:gd name="connsiteY3" fmla="*/ 23813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7625">
                        <a:moveTo>
                          <a:pt x="40005" y="47625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7" name="Freeform: Shape 2606">
                    <a:extLst>
                      <a:ext uri="{FF2B5EF4-FFF2-40B4-BE49-F238E27FC236}">
                        <a16:creationId xmlns:a16="http://schemas.microsoft.com/office/drawing/2014/main" id="{670D0994-0E16-4272-9BF2-A94B4835FF20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50318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109538 h 109537"/>
                      <a:gd name="connsiteX1" fmla="*/ 0 w 40004"/>
                      <a:gd name="connsiteY1" fmla="*/ 86678 h 109537"/>
                      <a:gd name="connsiteX2" fmla="*/ 0 w 40004"/>
                      <a:gd name="connsiteY2" fmla="*/ 0 h 109537"/>
                      <a:gd name="connsiteX3" fmla="*/ 40005 w 40004"/>
                      <a:gd name="connsiteY3" fmla="*/ 23813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8" name="Freeform: Shape 2607">
                    <a:extLst>
                      <a:ext uri="{FF2B5EF4-FFF2-40B4-BE49-F238E27FC236}">
                        <a16:creationId xmlns:a16="http://schemas.microsoft.com/office/drawing/2014/main" id="{75005C5E-6119-49C2-8DB0-FD29371DECD8}"/>
                      </a:ext>
                    </a:extLst>
                  </p:cNvPr>
                  <p:cNvSpPr/>
                  <p:nvPr/>
                </p:nvSpPr>
                <p:spPr>
                  <a:xfrm>
                    <a:off x="10155891" y="2576036"/>
                    <a:ext cx="24765" cy="59054"/>
                  </a:xfrm>
                  <a:custGeom>
                    <a:avLst/>
                    <a:gdLst>
                      <a:gd name="connsiteX0" fmla="*/ 24765 w 24765"/>
                      <a:gd name="connsiteY0" fmla="*/ 14288 h 59054"/>
                      <a:gd name="connsiteX1" fmla="*/ 24765 w 24765"/>
                      <a:gd name="connsiteY1" fmla="*/ 59055 h 59054"/>
                      <a:gd name="connsiteX2" fmla="*/ 0 w 24765"/>
                      <a:gd name="connsiteY2" fmla="*/ 43815 h 59054"/>
                      <a:gd name="connsiteX3" fmla="*/ 0 w 2476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9" name="Freeform: Shape 2608">
                    <a:extLst>
                      <a:ext uri="{FF2B5EF4-FFF2-40B4-BE49-F238E27FC236}">
                        <a16:creationId xmlns:a16="http://schemas.microsoft.com/office/drawing/2014/main" id="{441F5902-7960-449E-8F55-AA1FAA1D4E5B}"/>
                      </a:ext>
                    </a:extLst>
                  </p:cNvPr>
                  <p:cNvSpPr/>
                  <p:nvPr/>
                </p:nvSpPr>
                <p:spPr>
                  <a:xfrm>
                    <a:off x="10188276" y="2550318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3813 h 109537"/>
                      <a:gd name="connsiteX3" fmla="*/ 40958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86678"/>
                        </a:moveTo>
                        <a:lnTo>
                          <a:pt x="0" y="109538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10" name="Graphic 7">
                    <a:extLst>
                      <a:ext uri="{FF2B5EF4-FFF2-40B4-BE49-F238E27FC236}">
                        <a16:creationId xmlns:a16="http://schemas.microsoft.com/office/drawing/2014/main" id="{C203F78C-2A5A-4DA7-B6A4-E2758284AFA2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576036"/>
                    <a:ext cx="25717" cy="59054"/>
                    <a:chOff x="10196849" y="2576036"/>
                    <a:chExt cx="25717" cy="59054"/>
                  </a:xfrm>
                </p:grpSpPr>
                <p:sp>
                  <p:nvSpPr>
                    <p:cNvPr id="2611" name="Freeform: Shape 2610">
                      <a:extLst>
                        <a:ext uri="{FF2B5EF4-FFF2-40B4-BE49-F238E27FC236}">
                          <a16:creationId xmlns:a16="http://schemas.microsoft.com/office/drawing/2014/main" id="{660A9854-9E53-4F95-A8EB-6F6B040FD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6036"/>
                      <a:ext cx="25717" cy="59054"/>
                    </a:xfrm>
                    <a:custGeom>
                      <a:avLst/>
                      <a:gdLst>
                        <a:gd name="connsiteX0" fmla="*/ 25717 w 25717"/>
                        <a:gd name="connsiteY0" fmla="*/ 0 h 59054"/>
                        <a:gd name="connsiteX1" fmla="*/ 25717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7" y="0"/>
                          </a:moveTo>
                          <a:lnTo>
                            <a:pt x="25717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2" name="Freeform: Shape 2611">
                      <a:extLst>
                        <a:ext uri="{FF2B5EF4-FFF2-40B4-BE49-F238E27FC236}">
                          <a16:creationId xmlns:a16="http://schemas.microsoft.com/office/drawing/2014/main" id="{62383D88-C147-4F86-80C9-0B1551FAAE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7940"/>
                      <a:ext cx="20954" cy="52387"/>
                    </a:xfrm>
                    <a:custGeom>
                      <a:avLst/>
                      <a:gdLst>
                        <a:gd name="connsiteX0" fmla="*/ 20955 w 20954"/>
                        <a:gd name="connsiteY0" fmla="*/ 0 h 52387"/>
                        <a:gd name="connsiteX1" fmla="*/ 20955 w 20954"/>
                        <a:gd name="connsiteY1" fmla="*/ 40005 h 52387"/>
                        <a:gd name="connsiteX2" fmla="*/ 0 w 20954"/>
                        <a:gd name="connsiteY2" fmla="*/ 52388 h 52387"/>
                        <a:gd name="connsiteX3" fmla="*/ 0 w 20954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20" name="Graphic 7">
                  <a:extLst>
                    <a:ext uri="{FF2B5EF4-FFF2-40B4-BE49-F238E27FC236}">
                      <a16:creationId xmlns:a16="http://schemas.microsoft.com/office/drawing/2014/main" id="{CA67E650-BDCD-419C-AB53-27F796C0DEF8}"/>
                    </a:ext>
                  </a:extLst>
                </p:cNvPr>
                <p:cNvGrpSpPr/>
                <p:nvPr/>
              </p:nvGrpSpPr>
              <p:grpSpPr>
                <a:xfrm>
                  <a:off x="10029209" y="2596038"/>
                  <a:ext cx="80962" cy="133350"/>
                  <a:chOff x="10029209" y="2596038"/>
                  <a:chExt cx="80962" cy="133350"/>
                </a:xfrm>
              </p:grpSpPr>
              <p:sp>
                <p:nvSpPr>
                  <p:cNvPr id="2599" name="Freeform: Shape 2598">
                    <a:extLst>
                      <a:ext uri="{FF2B5EF4-FFF2-40B4-BE49-F238E27FC236}">
                        <a16:creationId xmlns:a16="http://schemas.microsoft.com/office/drawing/2014/main" id="{9A41C5CA-ED35-46D2-8309-22A2C1688897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596038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2860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2860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2860"/>
                        </a:lnTo>
                        <a:lnTo>
                          <a:pt x="40005" y="0"/>
                        </a:lnTo>
                        <a:lnTo>
                          <a:pt x="80963" y="2286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0" name="Freeform: Shape 2599">
                    <a:extLst>
                      <a:ext uri="{FF2B5EF4-FFF2-40B4-BE49-F238E27FC236}">
                        <a16:creationId xmlns:a16="http://schemas.microsoft.com/office/drawing/2014/main" id="{6C9EA1DB-E2A3-4D7A-8E3E-9C14E4F0A907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618898"/>
                    <a:ext cx="40004" cy="110489"/>
                  </a:xfrm>
                  <a:custGeom>
                    <a:avLst/>
                    <a:gdLst>
                      <a:gd name="connsiteX0" fmla="*/ 40005 w 40004"/>
                      <a:gd name="connsiteY0" fmla="*/ 110490 h 110489"/>
                      <a:gd name="connsiteX1" fmla="*/ 0 w 40004"/>
                      <a:gd name="connsiteY1" fmla="*/ 86677 h 110489"/>
                      <a:gd name="connsiteX2" fmla="*/ 0 w 40004"/>
                      <a:gd name="connsiteY2" fmla="*/ 0 h 110489"/>
                      <a:gd name="connsiteX3" fmla="*/ 40005 w 40004"/>
                      <a:gd name="connsiteY3" fmla="*/ 23813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10489">
                        <a:moveTo>
                          <a:pt x="40005" y="110490"/>
                        </a:moveTo>
                        <a:lnTo>
                          <a:pt x="0" y="86677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1" name="Freeform: Shape 2600">
                    <a:extLst>
                      <a:ext uri="{FF2B5EF4-FFF2-40B4-BE49-F238E27FC236}">
                        <a16:creationId xmlns:a16="http://schemas.microsoft.com/office/drawing/2014/main" id="{C5661DE9-63ED-4745-80A0-E7C8696C79ED}"/>
                      </a:ext>
                    </a:extLst>
                  </p:cNvPr>
                  <p:cNvSpPr/>
                  <p:nvPr/>
                </p:nvSpPr>
                <p:spPr>
                  <a:xfrm>
                    <a:off x="10036829" y="2644615"/>
                    <a:ext cx="24765" cy="59055"/>
                  </a:xfrm>
                  <a:custGeom>
                    <a:avLst/>
                    <a:gdLst>
                      <a:gd name="connsiteX0" fmla="*/ 24765 w 24765"/>
                      <a:gd name="connsiteY0" fmla="*/ 15240 h 59055"/>
                      <a:gd name="connsiteX1" fmla="*/ 24765 w 24765"/>
                      <a:gd name="connsiteY1" fmla="*/ 59055 h 59055"/>
                      <a:gd name="connsiteX2" fmla="*/ 0 w 24765"/>
                      <a:gd name="connsiteY2" fmla="*/ 44768 h 59055"/>
                      <a:gd name="connsiteX3" fmla="*/ 0 w 24765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5">
                        <a:moveTo>
                          <a:pt x="24765" y="15240"/>
                        </a:moveTo>
                        <a:lnTo>
                          <a:pt x="24765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2" name="Freeform: Shape 2601">
                    <a:extLst>
                      <a:ext uri="{FF2B5EF4-FFF2-40B4-BE49-F238E27FC236}">
                        <a16:creationId xmlns:a16="http://schemas.microsoft.com/office/drawing/2014/main" id="{149672EC-C950-4E0F-9861-441CA708318D}"/>
                      </a:ext>
                    </a:extLst>
                  </p:cNvPr>
                  <p:cNvSpPr/>
                  <p:nvPr/>
                </p:nvSpPr>
                <p:spPr>
                  <a:xfrm>
                    <a:off x="10069214" y="2618898"/>
                    <a:ext cx="40957" cy="110489"/>
                  </a:xfrm>
                  <a:custGeom>
                    <a:avLst/>
                    <a:gdLst>
                      <a:gd name="connsiteX0" fmla="*/ 40958 w 40957"/>
                      <a:gd name="connsiteY0" fmla="*/ 86677 h 110489"/>
                      <a:gd name="connsiteX1" fmla="*/ 0 w 40957"/>
                      <a:gd name="connsiteY1" fmla="*/ 110490 h 110489"/>
                      <a:gd name="connsiteX2" fmla="*/ 0 w 40957"/>
                      <a:gd name="connsiteY2" fmla="*/ 23813 h 110489"/>
                      <a:gd name="connsiteX3" fmla="*/ 40958 w 40957"/>
                      <a:gd name="connsiteY3" fmla="*/ 0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10489">
                        <a:moveTo>
                          <a:pt x="40958" y="86677"/>
                        </a:moveTo>
                        <a:lnTo>
                          <a:pt x="0" y="110490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03" name="Graphic 7">
                    <a:extLst>
                      <a:ext uri="{FF2B5EF4-FFF2-40B4-BE49-F238E27FC236}">
                        <a16:creationId xmlns:a16="http://schemas.microsoft.com/office/drawing/2014/main" id="{F8D334F4-CC92-4D6A-BF00-735E2ED745AC}"/>
                      </a:ext>
                    </a:extLst>
                  </p:cNvPr>
                  <p:cNvGrpSpPr/>
                  <p:nvPr/>
                </p:nvGrpSpPr>
                <p:grpSpPr>
                  <a:xfrm>
                    <a:off x="10077787" y="2644615"/>
                    <a:ext cx="25717" cy="59055"/>
                    <a:chOff x="10077787" y="2644615"/>
                    <a:chExt cx="25717" cy="59055"/>
                  </a:xfrm>
                </p:grpSpPr>
                <p:sp>
                  <p:nvSpPr>
                    <p:cNvPr id="2604" name="Freeform: Shape 2603">
                      <a:extLst>
                        <a:ext uri="{FF2B5EF4-FFF2-40B4-BE49-F238E27FC236}">
                          <a16:creationId xmlns:a16="http://schemas.microsoft.com/office/drawing/2014/main" id="{D943AC51-BC0D-40E1-AA70-D4531A053C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4615"/>
                      <a:ext cx="25717" cy="59055"/>
                    </a:xfrm>
                    <a:custGeom>
                      <a:avLst/>
                      <a:gdLst>
                        <a:gd name="connsiteX0" fmla="*/ 25717 w 25717"/>
                        <a:gd name="connsiteY0" fmla="*/ 0 h 59055"/>
                        <a:gd name="connsiteX1" fmla="*/ 25717 w 25717"/>
                        <a:gd name="connsiteY1" fmla="*/ 44768 h 59055"/>
                        <a:gd name="connsiteX2" fmla="*/ 0 w 25717"/>
                        <a:gd name="connsiteY2" fmla="*/ 59055 h 59055"/>
                        <a:gd name="connsiteX3" fmla="*/ 0 w 25717"/>
                        <a:gd name="connsiteY3" fmla="*/ 54293 h 59055"/>
                        <a:gd name="connsiteX4" fmla="*/ 20955 w 25717"/>
                        <a:gd name="connsiteY4" fmla="*/ 42863 h 59055"/>
                        <a:gd name="connsiteX5" fmla="*/ 20955 w 25717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5">
                          <a:moveTo>
                            <a:pt x="25717" y="0"/>
                          </a:moveTo>
                          <a:lnTo>
                            <a:pt x="25717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05" name="Freeform: Shape 2604">
                      <a:extLst>
                        <a:ext uri="{FF2B5EF4-FFF2-40B4-BE49-F238E27FC236}">
                          <a16:creationId xmlns:a16="http://schemas.microsoft.com/office/drawing/2014/main" id="{D36A366F-5B0F-4DF9-BFB6-278A47D16B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7473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21" name="Graphic 7">
                  <a:extLst>
                    <a:ext uri="{FF2B5EF4-FFF2-40B4-BE49-F238E27FC236}">
                      <a16:creationId xmlns:a16="http://schemas.microsoft.com/office/drawing/2014/main" id="{92942A6B-4864-4037-9789-D76D4B5FA738}"/>
                    </a:ext>
                  </a:extLst>
                </p:cNvPr>
                <p:cNvGrpSpPr/>
                <p:nvPr/>
              </p:nvGrpSpPr>
              <p:grpSpPr>
                <a:xfrm>
                  <a:off x="10010159" y="2510313"/>
                  <a:ext cx="340042" cy="199204"/>
                  <a:chOff x="10010159" y="2510313"/>
                  <a:chExt cx="340042" cy="199204"/>
                </a:xfrm>
              </p:grpSpPr>
              <p:sp>
                <p:nvSpPr>
                  <p:cNvPr id="2593" name="Freeform: Shape 2592">
                    <a:extLst>
                      <a:ext uri="{FF2B5EF4-FFF2-40B4-BE49-F238E27FC236}">
                        <a16:creationId xmlns:a16="http://schemas.microsoft.com/office/drawing/2014/main" id="{2A8DB587-60D7-43CC-88B3-62FD577FFEDB}"/>
                      </a:ext>
                    </a:extLst>
                  </p:cNvPr>
                  <p:cNvSpPr/>
                  <p:nvPr/>
                </p:nvSpPr>
                <p:spPr>
                  <a:xfrm>
                    <a:off x="10178751" y="2510313"/>
                    <a:ext cx="171450" cy="98107"/>
                  </a:xfrm>
                  <a:custGeom>
                    <a:avLst/>
                    <a:gdLst>
                      <a:gd name="connsiteX0" fmla="*/ 171450 w 171450"/>
                      <a:gd name="connsiteY0" fmla="*/ 93345 h 98107"/>
                      <a:gd name="connsiteX1" fmla="*/ 9525 w 171450"/>
                      <a:gd name="connsiteY1" fmla="*/ 0 h 98107"/>
                      <a:gd name="connsiteX2" fmla="*/ 0 w 171450"/>
                      <a:gd name="connsiteY2" fmla="*/ 16192 h 98107"/>
                      <a:gd name="connsiteX3" fmla="*/ 102870 w 171450"/>
                      <a:gd name="connsiteY3" fmla="*/ 85725 h 98107"/>
                      <a:gd name="connsiteX4" fmla="*/ 167640 w 171450"/>
                      <a:gd name="connsiteY4" fmla="*/ 9810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50" h="98107">
                        <a:moveTo>
                          <a:pt x="171450" y="93345"/>
                        </a:moveTo>
                        <a:lnTo>
                          <a:pt x="9525" y="0"/>
                        </a:lnTo>
                        <a:lnTo>
                          <a:pt x="0" y="16192"/>
                        </a:lnTo>
                        <a:lnTo>
                          <a:pt x="102870" y="85725"/>
                        </a:lnTo>
                        <a:lnTo>
                          <a:pt x="167640" y="98108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4" name="Freeform: Shape 2593">
                    <a:extLst>
                      <a:ext uri="{FF2B5EF4-FFF2-40B4-BE49-F238E27FC236}">
                        <a16:creationId xmlns:a16="http://schemas.microsoft.com/office/drawing/2014/main" id="{8E1F9C2E-655D-4B9E-9CF2-F4309C9C448A}"/>
                      </a:ext>
                    </a:extLst>
                  </p:cNvPr>
                  <p:cNvSpPr/>
                  <p:nvPr/>
                </p:nvSpPr>
                <p:spPr>
                  <a:xfrm>
                    <a:off x="10169227" y="2701766"/>
                    <a:ext cx="6667" cy="6667"/>
                  </a:xfrm>
                  <a:custGeom>
                    <a:avLst/>
                    <a:gdLst>
                      <a:gd name="connsiteX0" fmla="*/ 0 w 6667"/>
                      <a:gd name="connsiteY0" fmla="*/ 0 h 6667"/>
                      <a:gd name="connsiteX1" fmla="*/ 6668 w 6667"/>
                      <a:gd name="connsiteY1" fmla="*/ 0 h 6667"/>
                      <a:gd name="connsiteX2" fmla="*/ 6668 w 6667"/>
                      <a:gd name="connsiteY2" fmla="*/ 6667 h 6667"/>
                      <a:gd name="connsiteX3" fmla="*/ 0 w 6667"/>
                      <a:gd name="connsiteY3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67" h="6667">
                        <a:moveTo>
                          <a:pt x="0" y="0"/>
                        </a:moveTo>
                        <a:lnTo>
                          <a:pt x="6668" y="0"/>
                        </a:lnTo>
                        <a:lnTo>
                          <a:pt x="6668" y="6667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5" name="Freeform: Shape 2594">
                    <a:extLst>
                      <a:ext uri="{FF2B5EF4-FFF2-40B4-BE49-F238E27FC236}">
                        <a16:creationId xmlns:a16="http://schemas.microsoft.com/office/drawing/2014/main" id="{C8CF9450-73EE-47A0-AE64-555EFBB33120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72226"/>
                    <a:ext cx="177165" cy="137291"/>
                  </a:xfrm>
                  <a:custGeom>
                    <a:avLst/>
                    <a:gdLst>
                      <a:gd name="connsiteX0" fmla="*/ 0 w 177165"/>
                      <a:gd name="connsiteY0" fmla="*/ 61913 h 137291"/>
                      <a:gd name="connsiteX1" fmla="*/ 107632 w 177165"/>
                      <a:gd name="connsiteY1" fmla="*/ 0 h 137291"/>
                      <a:gd name="connsiteX2" fmla="*/ 177165 w 177165"/>
                      <a:gd name="connsiteY2" fmla="*/ 31433 h 137291"/>
                      <a:gd name="connsiteX3" fmla="*/ 166688 w 177165"/>
                      <a:gd name="connsiteY3" fmla="*/ 44767 h 137291"/>
                      <a:gd name="connsiteX4" fmla="*/ 10478 w 177165"/>
                      <a:gd name="connsiteY4" fmla="*/ 135255 h 137291"/>
                      <a:gd name="connsiteX5" fmla="*/ 0 w 177165"/>
                      <a:gd name="connsiteY5" fmla="*/ 134302 h 137291"/>
                      <a:gd name="connsiteX6" fmla="*/ 0 w 177165"/>
                      <a:gd name="connsiteY6" fmla="*/ 61913 h 137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165" h="137291">
                        <a:moveTo>
                          <a:pt x="0" y="61913"/>
                        </a:moveTo>
                        <a:lnTo>
                          <a:pt x="107632" y="0"/>
                        </a:lnTo>
                        <a:cubicBezTo>
                          <a:pt x="107632" y="0"/>
                          <a:pt x="131445" y="32385"/>
                          <a:pt x="177165" y="31433"/>
                        </a:cubicBezTo>
                        <a:cubicBezTo>
                          <a:pt x="177165" y="37148"/>
                          <a:pt x="171450" y="41910"/>
                          <a:pt x="166688" y="44767"/>
                        </a:cubicBezTo>
                        <a:lnTo>
                          <a:pt x="10478" y="135255"/>
                        </a:lnTo>
                        <a:cubicBezTo>
                          <a:pt x="5715" y="137160"/>
                          <a:pt x="0" y="139065"/>
                          <a:pt x="0" y="134302"/>
                        </a:cubicBez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6" name="Freeform: Shape 2595">
                    <a:extLst>
                      <a:ext uri="{FF2B5EF4-FFF2-40B4-BE49-F238E27FC236}">
                        <a16:creationId xmlns:a16="http://schemas.microsoft.com/office/drawing/2014/main" id="{08FE2B58-2C7A-453B-A91B-EDC19484BE1C}"/>
                      </a:ext>
                    </a:extLst>
                  </p:cNvPr>
                  <p:cNvSpPr/>
                  <p:nvPr/>
                </p:nvSpPr>
                <p:spPr>
                  <a:xfrm>
                    <a:off x="10011112" y="2510313"/>
                    <a:ext cx="177164" cy="116204"/>
                  </a:xfrm>
                  <a:custGeom>
                    <a:avLst/>
                    <a:gdLst>
                      <a:gd name="connsiteX0" fmla="*/ 177165 w 177164"/>
                      <a:gd name="connsiteY0" fmla="*/ 0 h 116204"/>
                      <a:gd name="connsiteX1" fmla="*/ 0 w 177164"/>
                      <a:gd name="connsiteY1" fmla="*/ 101917 h 116204"/>
                      <a:gd name="connsiteX2" fmla="*/ 952 w 177164"/>
                      <a:gd name="connsiteY2" fmla="*/ 106680 h 116204"/>
                      <a:gd name="connsiteX3" fmla="*/ 14288 w 177164"/>
                      <a:gd name="connsiteY3" fmla="*/ 113348 h 116204"/>
                      <a:gd name="connsiteX4" fmla="*/ 21907 w 177164"/>
                      <a:gd name="connsiteY4" fmla="*/ 116205 h 116204"/>
                      <a:gd name="connsiteX5" fmla="*/ 177165 w 177164"/>
                      <a:gd name="connsiteY5" fmla="*/ 24765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7164" h="116204">
                        <a:moveTo>
                          <a:pt x="177165" y="0"/>
                        </a:moveTo>
                        <a:lnTo>
                          <a:pt x="0" y="101917"/>
                        </a:lnTo>
                        <a:lnTo>
                          <a:pt x="952" y="106680"/>
                        </a:lnTo>
                        <a:lnTo>
                          <a:pt x="14288" y="113348"/>
                        </a:lnTo>
                        <a:lnTo>
                          <a:pt x="21907" y="116205"/>
                        </a:lnTo>
                        <a:lnTo>
                          <a:pt x="177165" y="24765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7" name="Freeform: Shape 2596">
                    <a:extLst>
                      <a:ext uri="{FF2B5EF4-FFF2-40B4-BE49-F238E27FC236}">
                        <a16:creationId xmlns:a16="http://schemas.microsoft.com/office/drawing/2014/main" id="{4E608B5F-0854-4A60-8891-493100D75B46}"/>
                      </a:ext>
                    </a:extLst>
                  </p:cNvPr>
                  <p:cNvSpPr/>
                  <p:nvPr/>
                </p:nvSpPr>
                <p:spPr>
                  <a:xfrm>
                    <a:off x="10010159" y="2580798"/>
                    <a:ext cx="161925" cy="127766"/>
                  </a:xfrm>
                  <a:custGeom>
                    <a:avLst/>
                    <a:gdLst>
                      <a:gd name="connsiteX0" fmla="*/ 161925 w 161925"/>
                      <a:gd name="connsiteY0" fmla="*/ 53340 h 127766"/>
                      <a:gd name="connsiteX1" fmla="*/ 69532 w 161925"/>
                      <a:gd name="connsiteY1" fmla="*/ 0 h 127766"/>
                      <a:gd name="connsiteX2" fmla="*/ 0 w 161925"/>
                      <a:gd name="connsiteY2" fmla="*/ 31432 h 127766"/>
                      <a:gd name="connsiteX3" fmla="*/ 10478 w 161925"/>
                      <a:gd name="connsiteY3" fmla="*/ 44767 h 127766"/>
                      <a:gd name="connsiteX4" fmla="*/ 151447 w 161925"/>
                      <a:gd name="connsiteY4" fmla="*/ 125730 h 127766"/>
                      <a:gd name="connsiteX5" fmla="*/ 161925 w 161925"/>
                      <a:gd name="connsiteY5" fmla="*/ 124777 h 127766"/>
                      <a:gd name="connsiteX6" fmla="*/ 161925 w 161925"/>
                      <a:gd name="connsiteY6" fmla="*/ 53340 h 12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1925" h="127766">
                        <a:moveTo>
                          <a:pt x="161925" y="53340"/>
                        </a:moveTo>
                        <a:lnTo>
                          <a:pt x="69532" y="0"/>
                        </a:lnTo>
                        <a:cubicBezTo>
                          <a:pt x="69532" y="0"/>
                          <a:pt x="45720" y="32385"/>
                          <a:pt x="0" y="31432"/>
                        </a:cubicBezTo>
                        <a:cubicBezTo>
                          <a:pt x="0" y="37148"/>
                          <a:pt x="5715" y="41910"/>
                          <a:pt x="10478" y="44767"/>
                        </a:cubicBezTo>
                        <a:lnTo>
                          <a:pt x="151447" y="125730"/>
                        </a:lnTo>
                        <a:cubicBezTo>
                          <a:pt x="156210" y="127635"/>
                          <a:pt x="161925" y="129540"/>
                          <a:pt x="161925" y="124777"/>
                        </a:cubicBezTo>
                        <a:lnTo>
                          <a:pt x="161925" y="5334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8" name="Freeform: Shape 2597">
                    <a:extLst>
                      <a:ext uri="{FF2B5EF4-FFF2-40B4-BE49-F238E27FC236}">
                        <a16:creationId xmlns:a16="http://schemas.microsoft.com/office/drawing/2014/main" id="{CCAD699E-5F9F-49A9-B468-B333AF91738A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8886"/>
                    <a:ext cx="199072" cy="115252"/>
                  </a:xfrm>
                  <a:custGeom>
                    <a:avLst/>
                    <a:gdLst>
                      <a:gd name="connsiteX0" fmla="*/ 91440 w 199072"/>
                      <a:gd name="connsiteY0" fmla="*/ 115252 h 115252"/>
                      <a:gd name="connsiteX1" fmla="*/ 0 w 199072"/>
                      <a:gd name="connsiteY1" fmla="*/ 62865 h 115252"/>
                      <a:gd name="connsiteX2" fmla="*/ 107632 w 199072"/>
                      <a:gd name="connsiteY2" fmla="*/ 0 h 115252"/>
                      <a:gd name="connsiteX3" fmla="*/ 199072 w 199072"/>
                      <a:gd name="connsiteY3" fmla="*/ 53340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072" h="115252">
                        <a:moveTo>
                          <a:pt x="91440" y="115252"/>
                        </a:moveTo>
                        <a:lnTo>
                          <a:pt x="0" y="62865"/>
                        </a:lnTo>
                        <a:lnTo>
                          <a:pt x="107632" y="0"/>
                        </a:lnTo>
                        <a:lnTo>
                          <a:pt x="199072" y="53340"/>
                        </a:lnTo>
                        <a:close/>
                      </a:path>
                    </a:pathLst>
                  </a:custGeom>
                  <a:solidFill>
                    <a:srgbClr val="8C4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2" name="Graphic 7">
                  <a:extLst>
                    <a:ext uri="{FF2B5EF4-FFF2-40B4-BE49-F238E27FC236}">
                      <a16:creationId xmlns:a16="http://schemas.microsoft.com/office/drawing/2014/main" id="{CB4EF202-D834-4C77-BC1D-1E355C339202}"/>
                    </a:ext>
                  </a:extLst>
                </p:cNvPr>
                <p:cNvGrpSpPr/>
                <p:nvPr/>
              </p:nvGrpSpPr>
              <p:grpSpPr>
                <a:xfrm>
                  <a:off x="10080644" y="2513171"/>
                  <a:ext cx="109537" cy="69532"/>
                  <a:chOff x="10080644" y="2513171"/>
                  <a:chExt cx="109537" cy="69532"/>
                </a:xfrm>
              </p:grpSpPr>
              <p:sp>
                <p:nvSpPr>
                  <p:cNvPr id="2590" name="Freeform: Shape 2589">
                    <a:extLst>
                      <a:ext uri="{FF2B5EF4-FFF2-40B4-BE49-F238E27FC236}">
                        <a16:creationId xmlns:a16="http://schemas.microsoft.com/office/drawing/2014/main" id="{484A213D-9AE4-4EF1-9EFF-5C9AC63CD0EE}"/>
                      </a:ext>
                    </a:extLst>
                  </p:cNvPr>
                  <p:cNvSpPr/>
                  <p:nvPr/>
                </p:nvSpPr>
                <p:spPr>
                  <a:xfrm>
                    <a:off x="10082549" y="2515076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1" name="Freeform: Shape 2590">
                    <a:extLst>
                      <a:ext uri="{FF2B5EF4-FFF2-40B4-BE49-F238E27FC236}">
                        <a16:creationId xmlns:a16="http://schemas.microsoft.com/office/drawing/2014/main" id="{D72B6045-C109-4F14-8708-70A8BF010373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31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1905 h 63817"/>
                      <a:gd name="connsiteX2" fmla="*/ 107632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1905"/>
                        </a:lnTo>
                        <a:lnTo>
                          <a:pt x="107632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2" name="Freeform: Shape 2591">
                    <a:extLst>
                      <a:ext uri="{FF2B5EF4-FFF2-40B4-BE49-F238E27FC236}">
                        <a16:creationId xmlns:a16="http://schemas.microsoft.com/office/drawing/2014/main" id="{B7C97207-3DF1-4BE3-8A4D-EF0AAAE2FF16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6667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6667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3" name="Graphic 7">
                  <a:extLst>
                    <a:ext uri="{FF2B5EF4-FFF2-40B4-BE49-F238E27FC236}">
                      <a16:creationId xmlns:a16="http://schemas.microsoft.com/office/drawing/2014/main" id="{A5DDAC0C-DCC3-407F-9F78-F6245B236EEB}"/>
                    </a:ext>
                  </a:extLst>
                </p:cNvPr>
                <p:cNvGrpSpPr/>
                <p:nvPr/>
              </p:nvGrpSpPr>
              <p:grpSpPr>
                <a:xfrm>
                  <a:off x="10161607" y="2587465"/>
                  <a:ext cx="23812" cy="40957"/>
                  <a:chOff x="10161607" y="2587465"/>
                  <a:chExt cx="23812" cy="40957"/>
                </a:xfrm>
              </p:grpSpPr>
              <p:sp>
                <p:nvSpPr>
                  <p:cNvPr id="2587" name="Freeform: Shape 2586">
                    <a:extLst>
                      <a:ext uri="{FF2B5EF4-FFF2-40B4-BE49-F238E27FC236}">
                        <a16:creationId xmlns:a16="http://schemas.microsoft.com/office/drawing/2014/main" id="{4CB87625-A145-4B1C-96FF-638714B93A04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95086"/>
                    <a:ext cx="10477" cy="33337"/>
                  </a:xfrm>
                  <a:custGeom>
                    <a:avLst/>
                    <a:gdLst>
                      <a:gd name="connsiteX0" fmla="*/ 10478 w 10477"/>
                      <a:gd name="connsiteY0" fmla="*/ 33338 h 33337"/>
                      <a:gd name="connsiteX1" fmla="*/ 0 w 10477"/>
                      <a:gd name="connsiteY1" fmla="*/ 26670 h 33337"/>
                      <a:gd name="connsiteX2" fmla="*/ 0 w 10477"/>
                      <a:gd name="connsiteY2" fmla="*/ 0 h 33337"/>
                      <a:gd name="connsiteX3" fmla="*/ 10478 w 10477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33337">
                        <a:moveTo>
                          <a:pt x="10478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8" name="Freeform: Shape 2587">
                    <a:extLst>
                      <a:ext uri="{FF2B5EF4-FFF2-40B4-BE49-F238E27FC236}">
                        <a16:creationId xmlns:a16="http://schemas.microsoft.com/office/drawing/2014/main" id="{B7C5D9E9-96FF-4170-98B4-E0C1667B97CA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93180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9" name="Freeform: Shape 2588">
                    <a:extLst>
                      <a:ext uri="{FF2B5EF4-FFF2-40B4-BE49-F238E27FC236}">
                        <a16:creationId xmlns:a16="http://schemas.microsoft.com/office/drawing/2014/main" id="{8913FAAC-B6B5-4102-90DE-23C721706194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87465"/>
                    <a:ext cx="23812" cy="13335"/>
                  </a:xfrm>
                  <a:custGeom>
                    <a:avLst/>
                    <a:gdLst>
                      <a:gd name="connsiteX0" fmla="*/ 23813 w 23812"/>
                      <a:gd name="connsiteY0" fmla="*/ 5715 h 13335"/>
                      <a:gd name="connsiteX1" fmla="*/ 13335 w 23812"/>
                      <a:gd name="connsiteY1" fmla="*/ 0 h 13335"/>
                      <a:gd name="connsiteX2" fmla="*/ 0 w 23812"/>
                      <a:gd name="connsiteY2" fmla="*/ 7620 h 13335"/>
                      <a:gd name="connsiteX3" fmla="*/ 10478 w 23812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3335">
                        <a:moveTo>
                          <a:pt x="23813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0478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4" name="Graphic 7">
                  <a:extLst>
                    <a:ext uri="{FF2B5EF4-FFF2-40B4-BE49-F238E27FC236}">
                      <a16:creationId xmlns:a16="http://schemas.microsoft.com/office/drawing/2014/main" id="{F2FBE004-E78E-4D67-BF59-E0EB4ECA5448}"/>
                    </a:ext>
                  </a:extLst>
                </p:cNvPr>
                <p:cNvGrpSpPr/>
                <p:nvPr/>
              </p:nvGrpSpPr>
              <p:grpSpPr>
                <a:xfrm>
                  <a:off x="10085407" y="2543651"/>
                  <a:ext cx="24765" cy="40957"/>
                  <a:chOff x="10085407" y="2543651"/>
                  <a:chExt cx="24765" cy="40957"/>
                </a:xfrm>
              </p:grpSpPr>
              <p:sp>
                <p:nvSpPr>
                  <p:cNvPr id="2584" name="Freeform: Shape 2583">
                    <a:extLst>
                      <a:ext uri="{FF2B5EF4-FFF2-40B4-BE49-F238E27FC236}">
                        <a16:creationId xmlns:a16="http://schemas.microsoft.com/office/drawing/2014/main" id="{DCD21D0D-A9FA-4881-BDCE-0BEFF5BC8C9B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5127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6670 h 33337"/>
                      <a:gd name="connsiteX2" fmla="*/ 0 w 11430"/>
                      <a:gd name="connsiteY2" fmla="*/ 0 h 33337"/>
                      <a:gd name="connsiteX3" fmla="*/ 11430 w 11430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1430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5" name="Freeform: Shape 2584">
                    <a:extLst>
                      <a:ext uri="{FF2B5EF4-FFF2-40B4-BE49-F238E27FC236}">
                        <a16:creationId xmlns:a16="http://schemas.microsoft.com/office/drawing/2014/main" id="{32D39238-7E27-4769-9A13-AB583397CABA}"/>
                      </a:ext>
                    </a:extLst>
                  </p:cNvPr>
                  <p:cNvSpPr/>
                  <p:nvPr/>
                </p:nvSpPr>
                <p:spPr>
                  <a:xfrm>
                    <a:off x="10096837" y="2549365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6" name="Freeform: Shape 2585">
                    <a:extLst>
                      <a:ext uri="{FF2B5EF4-FFF2-40B4-BE49-F238E27FC236}">
                        <a16:creationId xmlns:a16="http://schemas.microsoft.com/office/drawing/2014/main" id="{5ADBD219-C5BA-46D3-9927-52891A61FA65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43651"/>
                    <a:ext cx="24765" cy="13335"/>
                  </a:xfrm>
                  <a:custGeom>
                    <a:avLst/>
                    <a:gdLst>
                      <a:gd name="connsiteX0" fmla="*/ 24765 w 24765"/>
                      <a:gd name="connsiteY0" fmla="*/ 5715 h 13335"/>
                      <a:gd name="connsiteX1" fmla="*/ 13335 w 24765"/>
                      <a:gd name="connsiteY1" fmla="*/ 0 h 13335"/>
                      <a:gd name="connsiteX2" fmla="*/ 0 w 24765"/>
                      <a:gd name="connsiteY2" fmla="*/ 7620 h 13335"/>
                      <a:gd name="connsiteX3" fmla="*/ 11430 w 24765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3335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5" name="Graphic 7">
                  <a:extLst>
                    <a:ext uri="{FF2B5EF4-FFF2-40B4-BE49-F238E27FC236}">
                      <a16:creationId xmlns:a16="http://schemas.microsoft.com/office/drawing/2014/main" id="{534C2ADB-9227-4998-AEA0-0FD3C3682EBC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94297" cy="60007"/>
                  <a:chOff x="10080644" y="2574130"/>
                  <a:chExt cx="94297" cy="60007"/>
                </a:xfrm>
              </p:grpSpPr>
              <p:sp>
                <p:nvSpPr>
                  <p:cNvPr id="2582" name="Freeform: Shape 2581">
                    <a:extLst>
                      <a:ext uri="{FF2B5EF4-FFF2-40B4-BE49-F238E27FC236}">
                        <a16:creationId xmlns:a16="http://schemas.microsoft.com/office/drawing/2014/main" id="{C1E858A5-73E4-405D-9FA2-C0E7A05E452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6667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6667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3" name="Freeform: Shape 2582">
                    <a:extLst>
                      <a:ext uri="{FF2B5EF4-FFF2-40B4-BE49-F238E27FC236}">
                        <a16:creationId xmlns:a16="http://schemas.microsoft.com/office/drawing/2014/main" id="{AB113C2F-DC22-4F91-B566-4A9ACE1CD7E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94297" cy="60007"/>
                  </a:xfrm>
                  <a:custGeom>
                    <a:avLst/>
                    <a:gdLst>
                      <a:gd name="connsiteX0" fmla="*/ 1905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1440 w 94297"/>
                      <a:gd name="connsiteY3" fmla="*/ 60008 h 60007"/>
                      <a:gd name="connsiteX4" fmla="*/ 91440 w 94297"/>
                      <a:gd name="connsiteY4" fmla="*/ 54293 h 60007"/>
                      <a:gd name="connsiteX5" fmla="*/ 0 w 94297"/>
                      <a:gd name="connsiteY5" fmla="*/ 953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008"/>
                        </a:lnTo>
                        <a:lnTo>
                          <a:pt x="91440" y="5429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6" name="Graphic 7">
                  <a:extLst>
                    <a:ext uri="{FF2B5EF4-FFF2-40B4-BE49-F238E27FC236}">
                      <a16:creationId xmlns:a16="http://schemas.microsoft.com/office/drawing/2014/main" id="{C23F091F-8921-4110-BCB6-1F2D22004C7E}"/>
                    </a:ext>
                  </a:extLst>
                </p:cNvPr>
                <p:cNvGrpSpPr/>
                <p:nvPr/>
              </p:nvGrpSpPr>
              <p:grpSpPr>
                <a:xfrm>
                  <a:off x="10185419" y="2513171"/>
                  <a:ext cx="94297" cy="60007"/>
                  <a:chOff x="10185419" y="2513171"/>
                  <a:chExt cx="94297" cy="60007"/>
                </a:xfrm>
              </p:grpSpPr>
              <p:sp>
                <p:nvSpPr>
                  <p:cNvPr id="2580" name="Freeform: Shape 2579">
                    <a:extLst>
                      <a:ext uri="{FF2B5EF4-FFF2-40B4-BE49-F238E27FC236}">
                        <a16:creationId xmlns:a16="http://schemas.microsoft.com/office/drawing/2014/main" id="{1D60F7C0-2CD6-4CA7-A9A8-61F68BF84C11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5076"/>
                    <a:ext cx="92392" cy="58102"/>
                  </a:xfrm>
                  <a:custGeom>
                    <a:avLst/>
                    <a:gdLst>
                      <a:gd name="connsiteX0" fmla="*/ 0 w 92392"/>
                      <a:gd name="connsiteY0" fmla="*/ 5715 h 58102"/>
                      <a:gd name="connsiteX1" fmla="*/ 92393 w 92392"/>
                      <a:gd name="connsiteY1" fmla="*/ 58102 h 58102"/>
                      <a:gd name="connsiteX2" fmla="*/ 92393 w 92392"/>
                      <a:gd name="connsiteY2" fmla="*/ 52388 h 58102"/>
                      <a:gd name="connsiteX3" fmla="*/ 0 w 92392"/>
                      <a:gd name="connsiteY3" fmla="*/ 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58102">
                        <a:moveTo>
                          <a:pt x="0" y="5715"/>
                        </a:moveTo>
                        <a:lnTo>
                          <a:pt x="92393" y="58102"/>
                        </a:lnTo>
                        <a:lnTo>
                          <a:pt x="92393" y="523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81" name="Freeform: Shape 2580">
                    <a:extLst>
                      <a:ext uri="{FF2B5EF4-FFF2-40B4-BE49-F238E27FC236}">
                        <a16:creationId xmlns:a16="http://schemas.microsoft.com/office/drawing/2014/main" id="{B9476E6E-2CED-430B-AFCC-80A6B6C10968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3171"/>
                    <a:ext cx="94297" cy="60007"/>
                  </a:xfrm>
                  <a:custGeom>
                    <a:avLst/>
                    <a:gdLst>
                      <a:gd name="connsiteX0" fmla="*/ 2857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2393 w 94297"/>
                      <a:gd name="connsiteY3" fmla="*/ 60007 h 60007"/>
                      <a:gd name="connsiteX4" fmla="*/ 92393 w 94297"/>
                      <a:gd name="connsiteY4" fmla="*/ 54292 h 60007"/>
                      <a:gd name="connsiteX5" fmla="*/ 0 w 94297"/>
                      <a:gd name="connsiteY5" fmla="*/ 190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2857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2393" y="60007"/>
                        </a:lnTo>
                        <a:lnTo>
                          <a:pt x="92393" y="54292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7" name="Graphic 7">
                  <a:extLst>
                    <a:ext uri="{FF2B5EF4-FFF2-40B4-BE49-F238E27FC236}">
                      <a16:creationId xmlns:a16="http://schemas.microsoft.com/office/drawing/2014/main" id="{DC7C5068-BE7F-4907-AD64-7E5C6823DDD6}"/>
                    </a:ext>
                  </a:extLst>
                </p:cNvPr>
                <p:cNvGrpSpPr/>
                <p:nvPr/>
              </p:nvGrpSpPr>
              <p:grpSpPr>
                <a:xfrm>
                  <a:off x="10250189" y="2536030"/>
                  <a:ext cx="24765" cy="40957"/>
                  <a:chOff x="10250189" y="2536030"/>
                  <a:chExt cx="24765" cy="40957"/>
                </a:xfrm>
              </p:grpSpPr>
              <p:sp>
                <p:nvSpPr>
                  <p:cNvPr id="2577" name="Freeform: Shape 2576">
                    <a:extLst>
                      <a:ext uri="{FF2B5EF4-FFF2-40B4-BE49-F238E27FC236}">
                        <a16:creationId xmlns:a16="http://schemas.microsoft.com/office/drawing/2014/main" id="{5E003991-787C-47DF-9A63-948E99DA1C89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4365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7623 h 33337"/>
                      <a:gd name="connsiteX2" fmla="*/ 0 w 11430"/>
                      <a:gd name="connsiteY2" fmla="*/ 0 h 33337"/>
                      <a:gd name="connsiteX3" fmla="*/ 11430 w 11430"/>
                      <a:gd name="connsiteY3" fmla="*/ 666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7623"/>
                        </a:lnTo>
                        <a:lnTo>
                          <a:pt x="0" y="0"/>
                        </a:lnTo>
                        <a:lnTo>
                          <a:pt x="11430" y="6667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8" name="Freeform: Shape 2577">
                    <a:extLst>
                      <a:ext uri="{FF2B5EF4-FFF2-40B4-BE49-F238E27FC236}">
                        <a16:creationId xmlns:a16="http://schemas.microsoft.com/office/drawing/2014/main" id="{461AB19C-2839-4CA5-AAAC-0BF07B2AF4A4}"/>
                      </a:ext>
                    </a:extLst>
                  </p:cNvPr>
                  <p:cNvSpPr/>
                  <p:nvPr/>
                </p:nvSpPr>
                <p:spPr>
                  <a:xfrm>
                    <a:off x="10261619" y="2541746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2 h 35242"/>
                      <a:gd name="connsiteX1" fmla="*/ 13335 w 13334"/>
                      <a:gd name="connsiteY1" fmla="*/ 27622 h 35242"/>
                      <a:gd name="connsiteX2" fmla="*/ 13335 w 13334"/>
                      <a:gd name="connsiteY2" fmla="*/ 0 h 35242"/>
                      <a:gd name="connsiteX3" fmla="*/ 0 w 13334"/>
                      <a:gd name="connsiteY3" fmla="*/ 857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2"/>
                        </a:moveTo>
                        <a:lnTo>
                          <a:pt x="13335" y="27622"/>
                        </a:lnTo>
                        <a:lnTo>
                          <a:pt x="13335" y="0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9" name="Freeform: Shape 2578">
                    <a:extLst>
                      <a:ext uri="{FF2B5EF4-FFF2-40B4-BE49-F238E27FC236}">
                        <a16:creationId xmlns:a16="http://schemas.microsoft.com/office/drawing/2014/main" id="{1F135908-AA5F-47BB-9FD7-12C843583A3A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36030"/>
                    <a:ext cx="24765" cy="14287"/>
                  </a:xfrm>
                  <a:custGeom>
                    <a:avLst/>
                    <a:gdLst>
                      <a:gd name="connsiteX0" fmla="*/ 24765 w 24765"/>
                      <a:gd name="connsiteY0" fmla="*/ 5715 h 14287"/>
                      <a:gd name="connsiteX1" fmla="*/ 13335 w 24765"/>
                      <a:gd name="connsiteY1" fmla="*/ 0 h 14287"/>
                      <a:gd name="connsiteX2" fmla="*/ 0 w 24765"/>
                      <a:gd name="connsiteY2" fmla="*/ 7620 h 14287"/>
                      <a:gd name="connsiteX3" fmla="*/ 11430 w 24765"/>
                      <a:gd name="connsiteY3" fmla="*/ 14288 h 1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4287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8" name="Graphic 7">
                  <a:extLst>
                    <a:ext uri="{FF2B5EF4-FFF2-40B4-BE49-F238E27FC236}">
                      <a16:creationId xmlns:a16="http://schemas.microsoft.com/office/drawing/2014/main" id="{727999CB-0882-44D2-B0C0-D0F7209D17A5}"/>
                    </a:ext>
                  </a:extLst>
                </p:cNvPr>
                <p:cNvGrpSpPr/>
                <p:nvPr/>
              </p:nvGrpSpPr>
              <p:grpSpPr>
                <a:xfrm>
                  <a:off x="10170179" y="2564605"/>
                  <a:ext cx="109537" cy="69532"/>
                  <a:chOff x="10170179" y="2564605"/>
                  <a:chExt cx="109537" cy="69532"/>
                </a:xfrm>
              </p:grpSpPr>
              <p:sp>
                <p:nvSpPr>
                  <p:cNvPr id="2574" name="Freeform: Shape 2573">
                    <a:extLst>
                      <a:ext uri="{FF2B5EF4-FFF2-40B4-BE49-F238E27FC236}">
                        <a16:creationId xmlns:a16="http://schemas.microsoft.com/office/drawing/2014/main" id="{B499E809-5D32-4A28-8AAB-C51BEE8D0C99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66511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5" name="Freeform: Shape 2574">
                    <a:extLst>
                      <a:ext uri="{FF2B5EF4-FFF2-40B4-BE49-F238E27FC236}">
                        <a16:creationId xmlns:a16="http://schemas.microsoft.com/office/drawing/2014/main" id="{6536425C-F7E3-4067-8055-C30D27B8D404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64605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8 h 63817"/>
                      <a:gd name="connsiteX1" fmla="*/ 109538 w 109537"/>
                      <a:gd name="connsiteY1" fmla="*/ 1905 h 63817"/>
                      <a:gd name="connsiteX2" fmla="*/ 107633 w 109537"/>
                      <a:gd name="connsiteY2" fmla="*/ 0 h 63817"/>
                      <a:gd name="connsiteX3" fmla="*/ 0 w 109537"/>
                      <a:gd name="connsiteY3" fmla="*/ 62865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8"/>
                        </a:moveTo>
                        <a:lnTo>
                          <a:pt x="109538" y="1905"/>
                        </a:lnTo>
                        <a:lnTo>
                          <a:pt x="107633" y="0"/>
                        </a:ln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6" name="Freeform: Shape 2575">
                    <a:extLst>
                      <a:ext uri="{FF2B5EF4-FFF2-40B4-BE49-F238E27FC236}">
                        <a16:creationId xmlns:a16="http://schemas.microsoft.com/office/drawing/2014/main" id="{3850C34C-0E0F-48AB-86E9-4EAC6BE72413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27471"/>
                    <a:ext cx="1905" cy="6667"/>
                  </a:xfrm>
                  <a:custGeom>
                    <a:avLst/>
                    <a:gdLst>
                      <a:gd name="connsiteX0" fmla="*/ 0 w 1905"/>
                      <a:gd name="connsiteY0" fmla="*/ 0 h 6667"/>
                      <a:gd name="connsiteX1" fmla="*/ 0 w 1905"/>
                      <a:gd name="connsiteY1" fmla="*/ 5715 h 6667"/>
                      <a:gd name="connsiteX2" fmla="*/ 1905 w 1905"/>
                      <a:gd name="connsiteY2" fmla="*/ 6667 h 6667"/>
                      <a:gd name="connsiteX3" fmla="*/ 1905 w 1905"/>
                      <a:gd name="connsiteY3" fmla="*/ 952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6667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6667"/>
                        </a:lnTo>
                        <a:lnTo>
                          <a:pt x="1905" y="95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29" name="Graphic 7">
                  <a:extLst>
                    <a:ext uri="{FF2B5EF4-FFF2-40B4-BE49-F238E27FC236}">
                      <a16:creationId xmlns:a16="http://schemas.microsoft.com/office/drawing/2014/main" id="{3EA6F4C6-9244-426F-AB60-6E9F7ACA10B0}"/>
                    </a:ext>
                  </a:extLst>
                </p:cNvPr>
                <p:cNvGrpSpPr/>
                <p:nvPr/>
              </p:nvGrpSpPr>
              <p:grpSpPr>
                <a:xfrm>
                  <a:off x="10080644" y="2559843"/>
                  <a:ext cx="94297" cy="60960"/>
                  <a:chOff x="10080644" y="2559843"/>
                  <a:chExt cx="94297" cy="60960"/>
                </a:xfrm>
              </p:grpSpPr>
              <p:sp>
                <p:nvSpPr>
                  <p:cNvPr id="2572" name="Freeform: Shape 2571">
                    <a:extLst>
                      <a:ext uri="{FF2B5EF4-FFF2-40B4-BE49-F238E27FC236}">
                        <a16:creationId xmlns:a16="http://schemas.microsoft.com/office/drawing/2014/main" id="{559C7C7A-E790-48FD-ACD4-0A654C86C907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61748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5715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5715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3" name="Freeform: Shape 2572">
                    <a:extLst>
                      <a:ext uri="{FF2B5EF4-FFF2-40B4-BE49-F238E27FC236}">
                        <a16:creationId xmlns:a16="http://schemas.microsoft.com/office/drawing/2014/main" id="{7192E4F9-F698-42A3-B17B-3CDC642E548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59843"/>
                    <a:ext cx="94297" cy="60960"/>
                  </a:xfrm>
                  <a:custGeom>
                    <a:avLst/>
                    <a:gdLst>
                      <a:gd name="connsiteX0" fmla="*/ 1905 w 94297"/>
                      <a:gd name="connsiteY0" fmla="*/ 0 h 60960"/>
                      <a:gd name="connsiteX1" fmla="*/ 94297 w 94297"/>
                      <a:gd name="connsiteY1" fmla="*/ 53340 h 60960"/>
                      <a:gd name="connsiteX2" fmla="*/ 94297 w 94297"/>
                      <a:gd name="connsiteY2" fmla="*/ 59055 h 60960"/>
                      <a:gd name="connsiteX3" fmla="*/ 91440 w 94297"/>
                      <a:gd name="connsiteY3" fmla="*/ 60960 h 60960"/>
                      <a:gd name="connsiteX4" fmla="*/ 91440 w 94297"/>
                      <a:gd name="connsiteY4" fmla="*/ 55245 h 60960"/>
                      <a:gd name="connsiteX5" fmla="*/ 0 w 94297"/>
                      <a:gd name="connsiteY5" fmla="*/ 1905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960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960"/>
                        </a:lnTo>
                        <a:lnTo>
                          <a:pt x="91440" y="55245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0" name="Graphic 7">
                  <a:extLst>
                    <a:ext uri="{FF2B5EF4-FFF2-40B4-BE49-F238E27FC236}">
                      <a16:creationId xmlns:a16="http://schemas.microsoft.com/office/drawing/2014/main" id="{D71BCC5F-D33B-4351-8C96-EA1807BFAD30}"/>
                    </a:ext>
                  </a:extLst>
                </p:cNvPr>
                <p:cNvGrpSpPr/>
                <p:nvPr/>
              </p:nvGrpSpPr>
              <p:grpSpPr>
                <a:xfrm>
                  <a:off x="10170179" y="2551271"/>
                  <a:ext cx="109537" cy="69532"/>
                  <a:chOff x="10170179" y="2551271"/>
                  <a:chExt cx="109537" cy="69532"/>
                </a:xfrm>
              </p:grpSpPr>
              <p:sp>
                <p:nvSpPr>
                  <p:cNvPr id="2569" name="Freeform: Shape 2568">
                    <a:extLst>
                      <a:ext uri="{FF2B5EF4-FFF2-40B4-BE49-F238E27FC236}">
                        <a16:creationId xmlns:a16="http://schemas.microsoft.com/office/drawing/2014/main" id="{6C577D43-7254-431D-9FDB-54B4F280A613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52223"/>
                    <a:ext cx="107632" cy="68579"/>
                  </a:xfrm>
                  <a:custGeom>
                    <a:avLst/>
                    <a:gdLst>
                      <a:gd name="connsiteX0" fmla="*/ 107632 w 107632"/>
                      <a:gd name="connsiteY0" fmla="*/ 5715 h 68579"/>
                      <a:gd name="connsiteX1" fmla="*/ 0 w 107632"/>
                      <a:gd name="connsiteY1" fmla="*/ 68580 h 68579"/>
                      <a:gd name="connsiteX2" fmla="*/ 0 w 107632"/>
                      <a:gd name="connsiteY2" fmla="*/ 62865 h 68579"/>
                      <a:gd name="connsiteX3" fmla="*/ 107632 w 107632"/>
                      <a:gd name="connsiteY3" fmla="*/ 0 h 68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8579">
                        <a:moveTo>
                          <a:pt x="107632" y="5715"/>
                        </a:moveTo>
                        <a:lnTo>
                          <a:pt x="0" y="68580"/>
                        </a:lnTo>
                        <a:lnTo>
                          <a:pt x="0" y="62865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0" name="Freeform: Shape 2569">
                    <a:extLst>
                      <a:ext uri="{FF2B5EF4-FFF2-40B4-BE49-F238E27FC236}">
                        <a16:creationId xmlns:a16="http://schemas.microsoft.com/office/drawing/2014/main" id="{7368BBBD-0DDC-4D70-85B8-7BF2CA162998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512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952 h 63817"/>
                      <a:gd name="connsiteX2" fmla="*/ 107633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952"/>
                        </a:lnTo>
                        <a:lnTo>
                          <a:pt x="107633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71" name="Freeform: Shape 2570">
                    <a:extLst>
                      <a:ext uri="{FF2B5EF4-FFF2-40B4-BE49-F238E27FC236}">
                        <a16:creationId xmlns:a16="http://schemas.microsoft.com/office/drawing/2014/main" id="{93F69160-8589-40BE-BB23-6439F753E008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131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5715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1" name="Graphic 7">
                  <a:extLst>
                    <a:ext uri="{FF2B5EF4-FFF2-40B4-BE49-F238E27FC236}">
                      <a16:creationId xmlns:a16="http://schemas.microsoft.com/office/drawing/2014/main" id="{9799A85F-DF00-401E-89CC-12B1E124C88D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1905" cy="6667"/>
                  <a:chOff x="10080644" y="2574130"/>
                  <a:chExt cx="1905" cy="6667"/>
                </a:xfrm>
              </p:grpSpPr>
              <p:sp>
                <p:nvSpPr>
                  <p:cNvPr id="2567" name="Freeform: Shape 2566">
                    <a:extLst>
                      <a:ext uri="{FF2B5EF4-FFF2-40B4-BE49-F238E27FC236}">
                        <a16:creationId xmlns:a16="http://schemas.microsoft.com/office/drawing/2014/main" id="{29956077-0AD2-4243-BC28-054742BDBD3E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525" cy="5714"/>
                  </a:xfrm>
                  <a:custGeom>
                    <a:avLst/>
                    <a:gdLst>
                      <a:gd name="connsiteX0" fmla="*/ 0 w 9525"/>
                      <a:gd name="connsiteY0" fmla="*/ 0 h 5714"/>
                      <a:gd name="connsiteX1" fmla="*/ 0 w 9525"/>
                      <a:gd name="connsiteY1" fmla="*/ 5715 h 5714"/>
                      <a:gd name="connsiteX2" fmla="*/ 0 w 9525"/>
                      <a:gd name="connsiteY2" fmla="*/ 0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525" h="5714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8" name="Freeform: Shape 2567">
                    <a:extLst>
                      <a:ext uri="{FF2B5EF4-FFF2-40B4-BE49-F238E27FC236}">
                        <a16:creationId xmlns:a16="http://schemas.microsoft.com/office/drawing/2014/main" id="{4AEA2632-776D-4B5F-BFBE-7BE08E6C7043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1905" cy="952"/>
                  </a:xfrm>
                  <a:custGeom>
                    <a:avLst/>
                    <a:gdLst>
                      <a:gd name="connsiteX0" fmla="*/ 0 w 1905"/>
                      <a:gd name="connsiteY0" fmla="*/ 953 h 952"/>
                      <a:gd name="connsiteX1" fmla="*/ 1905 w 1905"/>
                      <a:gd name="connsiteY1" fmla="*/ 0 h 952"/>
                      <a:gd name="connsiteX2" fmla="*/ 0 w 1905"/>
                      <a:gd name="connsiteY2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" h="952">
                        <a:moveTo>
                          <a:pt x="0" y="953"/>
                        </a:moveTo>
                        <a:lnTo>
                          <a:pt x="1905" y="0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2" name="Graphic 7">
                  <a:extLst>
                    <a:ext uri="{FF2B5EF4-FFF2-40B4-BE49-F238E27FC236}">
                      <a16:creationId xmlns:a16="http://schemas.microsoft.com/office/drawing/2014/main" id="{5140A3B7-EF07-45F5-A528-DE7E45F0191C}"/>
                    </a:ext>
                  </a:extLst>
                </p:cNvPr>
                <p:cNvGrpSpPr/>
                <p:nvPr/>
              </p:nvGrpSpPr>
              <p:grpSpPr>
                <a:xfrm>
                  <a:off x="10068262" y="2451258"/>
                  <a:ext cx="228600" cy="160310"/>
                  <a:chOff x="10068262" y="2451258"/>
                  <a:chExt cx="228600" cy="160310"/>
                </a:xfrm>
              </p:grpSpPr>
              <p:sp>
                <p:nvSpPr>
                  <p:cNvPr id="2542" name="Freeform: Shape 2541">
                    <a:extLst>
                      <a:ext uri="{FF2B5EF4-FFF2-40B4-BE49-F238E27FC236}">
                        <a16:creationId xmlns:a16="http://schemas.microsoft.com/office/drawing/2014/main" id="{FB338C11-8562-4C2A-8D93-175FBF7CD40A}"/>
                      </a:ext>
                    </a:extLst>
                  </p:cNvPr>
                  <p:cNvSpPr/>
                  <p:nvPr/>
                </p:nvSpPr>
                <p:spPr>
                  <a:xfrm>
                    <a:off x="10176847" y="2465546"/>
                    <a:ext cx="120015" cy="84110"/>
                  </a:xfrm>
                  <a:custGeom>
                    <a:avLst/>
                    <a:gdLst>
                      <a:gd name="connsiteX0" fmla="*/ 60007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7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7" y="952"/>
                        </a:moveTo>
                        <a:cubicBezTo>
                          <a:pt x="60007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7" y="952"/>
                          <a:pt x="60007" y="952"/>
                        </a:cubicBez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3" name="Freeform: Shape 2542">
                    <a:extLst>
                      <a:ext uri="{FF2B5EF4-FFF2-40B4-BE49-F238E27FC236}">
                        <a16:creationId xmlns:a16="http://schemas.microsoft.com/office/drawing/2014/main" id="{BDA85B7C-E442-48A8-9DC1-AEB728A38D63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465546"/>
                    <a:ext cx="166687" cy="98107"/>
                  </a:xfrm>
                  <a:custGeom>
                    <a:avLst/>
                    <a:gdLst>
                      <a:gd name="connsiteX0" fmla="*/ 166688 w 166687"/>
                      <a:gd name="connsiteY0" fmla="*/ 952 h 98107"/>
                      <a:gd name="connsiteX1" fmla="*/ 107633 w 166687"/>
                      <a:gd name="connsiteY1" fmla="*/ 3810 h 98107"/>
                      <a:gd name="connsiteX2" fmla="*/ 106680 w 166687"/>
                      <a:gd name="connsiteY2" fmla="*/ 0 h 98107"/>
                      <a:gd name="connsiteX3" fmla="*/ 0 w 166687"/>
                      <a:gd name="connsiteY3" fmla="*/ 61913 h 98107"/>
                      <a:gd name="connsiteX4" fmla="*/ 4763 w 166687"/>
                      <a:gd name="connsiteY4" fmla="*/ 77152 h 98107"/>
                      <a:gd name="connsiteX5" fmla="*/ 16193 w 166687"/>
                      <a:gd name="connsiteY5" fmla="*/ 88582 h 98107"/>
                      <a:gd name="connsiteX6" fmla="*/ 40958 w 166687"/>
                      <a:gd name="connsiteY6" fmla="*/ 98107 h 98107"/>
                      <a:gd name="connsiteX7" fmla="*/ 133350 w 166687"/>
                      <a:gd name="connsiteY7" fmla="*/ 38100 h 98107"/>
                      <a:gd name="connsiteX8" fmla="*/ 166688 w 166687"/>
                      <a:gd name="connsiteY8" fmla="*/ 952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687" h="98107">
                        <a:moveTo>
                          <a:pt x="166688" y="952"/>
                        </a:moveTo>
                        <a:cubicBezTo>
                          <a:pt x="166688" y="952"/>
                          <a:pt x="119063" y="38100"/>
                          <a:pt x="107633" y="3810"/>
                        </a:cubicBezTo>
                        <a:lnTo>
                          <a:pt x="106680" y="0"/>
                        </a:lnTo>
                        <a:lnTo>
                          <a:pt x="0" y="61913"/>
                        </a:lnTo>
                        <a:cubicBezTo>
                          <a:pt x="0" y="61913"/>
                          <a:pt x="1905" y="74295"/>
                          <a:pt x="4763" y="77152"/>
                        </a:cubicBezTo>
                        <a:cubicBezTo>
                          <a:pt x="8572" y="80010"/>
                          <a:pt x="16193" y="88582"/>
                          <a:pt x="16193" y="88582"/>
                        </a:cubicBezTo>
                        <a:lnTo>
                          <a:pt x="40958" y="98107"/>
                        </a:lnTo>
                        <a:lnTo>
                          <a:pt x="133350" y="38100"/>
                        </a:lnTo>
                        <a:lnTo>
                          <a:pt x="166688" y="95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4" name="Freeform: Shape 2543">
                    <a:extLst>
                      <a:ext uri="{FF2B5EF4-FFF2-40B4-BE49-F238E27FC236}">
                        <a16:creationId xmlns:a16="http://schemas.microsoft.com/office/drawing/2014/main" id="{7ADB35B3-D74E-4BD2-8307-4BABC1D7BCA5}"/>
                      </a:ext>
                    </a:extLst>
                  </p:cNvPr>
                  <p:cNvSpPr/>
                  <p:nvPr/>
                </p:nvSpPr>
                <p:spPr>
                  <a:xfrm>
                    <a:off x="10129796" y="2466498"/>
                    <a:ext cx="162303" cy="143827"/>
                  </a:xfrm>
                  <a:custGeom>
                    <a:avLst/>
                    <a:gdLst>
                      <a:gd name="connsiteX0" fmla="*/ 107058 w 162303"/>
                      <a:gd name="connsiteY0" fmla="*/ 0 h 143827"/>
                      <a:gd name="connsiteX1" fmla="*/ 378 w 162303"/>
                      <a:gd name="connsiteY1" fmla="*/ 61913 h 143827"/>
                      <a:gd name="connsiteX2" fmla="*/ 55623 w 162303"/>
                      <a:gd name="connsiteY2" fmla="*/ 143827 h 143827"/>
                      <a:gd name="connsiteX3" fmla="*/ 162303 w 162303"/>
                      <a:gd name="connsiteY3" fmla="*/ 81915 h 143827"/>
                      <a:gd name="connsiteX4" fmla="*/ 123251 w 162303"/>
                      <a:gd name="connsiteY4" fmla="*/ 48577 h 143827"/>
                      <a:gd name="connsiteX5" fmla="*/ 107058 w 162303"/>
                      <a:gd name="connsiteY5" fmla="*/ 0 h 143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303" h="143827">
                        <a:moveTo>
                          <a:pt x="107058" y="0"/>
                        </a:moveTo>
                        <a:lnTo>
                          <a:pt x="378" y="61913"/>
                        </a:lnTo>
                        <a:cubicBezTo>
                          <a:pt x="-5337" y="104775"/>
                          <a:pt x="55623" y="143827"/>
                          <a:pt x="55623" y="143827"/>
                        </a:cubicBezTo>
                        <a:lnTo>
                          <a:pt x="162303" y="81915"/>
                        </a:lnTo>
                        <a:lnTo>
                          <a:pt x="123251" y="48577"/>
                        </a:lnTo>
                        <a:lnTo>
                          <a:pt x="10705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5" name="Freeform: Shape 2544">
                    <a:extLst>
                      <a:ext uri="{FF2B5EF4-FFF2-40B4-BE49-F238E27FC236}">
                        <a16:creationId xmlns:a16="http://schemas.microsoft.com/office/drawing/2014/main" id="{7CD75DA0-8C33-4ECF-BAA8-D33245D8FCB3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527458"/>
                    <a:ext cx="120015" cy="84110"/>
                  </a:xfrm>
                  <a:custGeom>
                    <a:avLst/>
                    <a:gdLst>
                      <a:gd name="connsiteX0" fmla="*/ 60008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8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8" y="952"/>
                        </a:moveTo>
                        <a:cubicBezTo>
                          <a:pt x="60008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8" y="952"/>
                          <a:pt x="60008" y="952"/>
                        </a:cubicBez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46" name="Graphic 7">
                    <a:extLst>
                      <a:ext uri="{FF2B5EF4-FFF2-40B4-BE49-F238E27FC236}">
                        <a16:creationId xmlns:a16="http://schemas.microsoft.com/office/drawing/2014/main" id="{127CAC2B-2C69-48E7-B5AF-CEF7282A6114}"/>
                      </a:ext>
                    </a:extLst>
                  </p:cNvPr>
                  <p:cNvGrpSpPr/>
                  <p:nvPr/>
                </p:nvGrpSpPr>
                <p:grpSpPr>
                  <a:xfrm>
                    <a:off x="10068262" y="2510313"/>
                    <a:ext cx="64769" cy="35326"/>
                    <a:chOff x="10068262" y="2510313"/>
                    <a:chExt cx="64769" cy="35326"/>
                  </a:xfrm>
                </p:grpSpPr>
                <p:sp>
                  <p:nvSpPr>
                    <p:cNvPr id="2565" name="Freeform: Shape 2564">
                      <a:extLst>
                        <a:ext uri="{FF2B5EF4-FFF2-40B4-BE49-F238E27FC236}">
                          <a16:creationId xmlns:a16="http://schemas.microsoft.com/office/drawing/2014/main" id="{F8AEC0D3-409B-4631-A106-699672331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8262" y="2510313"/>
                      <a:ext cx="64769" cy="29524"/>
                    </a:xfrm>
                    <a:custGeom>
                      <a:avLst/>
                      <a:gdLst>
                        <a:gd name="connsiteX0" fmla="*/ 64770 w 64769"/>
                        <a:gd name="connsiteY0" fmla="*/ 14288 h 29524"/>
                        <a:gd name="connsiteX1" fmla="*/ 0 w 64769"/>
                        <a:gd name="connsiteY1" fmla="*/ 2858 h 29524"/>
                        <a:gd name="connsiteX2" fmla="*/ 4763 w 64769"/>
                        <a:gd name="connsiteY2" fmla="*/ 0 h 29524"/>
                        <a:gd name="connsiteX3" fmla="*/ 64770 w 64769"/>
                        <a:gd name="connsiteY3" fmla="*/ 7620 h 29524"/>
                        <a:gd name="connsiteX4" fmla="*/ 64770 w 64769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69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8"/>
                          </a:cubicBezTo>
                          <a:lnTo>
                            <a:pt x="4763" y="0"/>
                          </a:lnTo>
                          <a:cubicBezTo>
                            <a:pt x="10477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6" name="Freeform: Shape 2565">
                      <a:extLst>
                        <a:ext uri="{FF2B5EF4-FFF2-40B4-BE49-F238E27FC236}">
                          <a16:creationId xmlns:a16="http://schemas.microsoft.com/office/drawing/2014/main" id="{B5930043-4189-47D9-885F-DD9F6DE38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9214" y="2514123"/>
                      <a:ext cx="60960" cy="31516"/>
                    </a:xfrm>
                    <a:custGeom>
                      <a:avLst/>
                      <a:gdLst>
                        <a:gd name="connsiteX0" fmla="*/ 60960 w 60960"/>
                        <a:gd name="connsiteY0" fmla="*/ 14288 h 31516"/>
                        <a:gd name="connsiteX1" fmla="*/ 0 w 60960"/>
                        <a:gd name="connsiteY1" fmla="*/ 12382 h 31516"/>
                        <a:gd name="connsiteX2" fmla="*/ 0 w 60960"/>
                        <a:gd name="connsiteY2" fmla="*/ 0 h 31516"/>
                        <a:gd name="connsiteX3" fmla="*/ 60008 w 60960"/>
                        <a:gd name="connsiteY3" fmla="*/ 7620 h 31516"/>
                        <a:gd name="connsiteX4" fmla="*/ 60960 w 60960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60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2"/>
                            <a:pt x="0" y="12382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8" y="7620"/>
                            <a:pt x="60008" y="7620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47" name="Graphic 7">
                    <a:extLst>
                      <a:ext uri="{FF2B5EF4-FFF2-40B4-BE49-F238E27FC236}">
                        <a16:creationId xmlns:a16="http://schemas.microsoft.com/office/drawing/2014/main" id="{986B6CFC-69E5-4091-8784-080D1D1DF968}"/>
                      </a:ext>
                    </a:extLst>
                  </p:cNvPr>
                  <p:cNvGrpSpPr/>
                  <p:nvPr/>
                </p:nvGrpSpPr>
                <p:grpSpPr>
                  <a:xfrm>
                    <a:off x="10170179" y="2451258"/>
                    <a:ext cx="64770" cy="35326"/>
                    <a:chOff x="10170179" y="2451258"/>
                    <a:chExt cx="64770" cy="35326"/>
                  </a:xfrm>
                </p:grpSpPr>
                <p:sp>
                  <p:nvSpPr>
                    <p:cNvPr id="2563" name="Freeform: Shape 2562">
                      <a:extLst>
                        <a:ext uri="{FF2B5EF4-FFF2-40B4-BE49-F238E27FC236}">
                          <a16:creationId xmlns:a16="http://schemas.microsoft.com/office/drawing/2014/main" id="{34E86B08-3CAD-4E11-B403-872C2D7C3D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0179" y="2451258"/>
                      <a:ext cx="64770" cy="29524"/>
                    </a:xfrm>
                    <a:custGeom>
                      <a:avLst/>
                      <a:gdLst>
                        <a:gd name="connsiteX0" fmla="*/ 64770 w 64770"/>
                        <a:gd name="connsiteY0" fmla="*/ 14288 h 29524"/>
                        <a:gd name="connsiteX1" fmla="*/ 0 w 64770"/>
                        <a:gd name="connsiteY1" fmla="*/ 2857 h 29524"/>
                        <a:gd name="connsiteX2" fmla="*/ 4763 w 64770"/>
                        <a:gd name="connsiteY2" fmla="*/ 0 h 29524"/>
                        <a:gd name="connsiteX3" fmla="*/ 64770 w 64770"/>
                        <a:gd name="connsiteY3" fmla="*/ 7620 h 29524"/>
                        <a:gd name="connsiteX4" fmla="*/ 64770 w 64770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70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7"/>
                          </a:cubicBezTo>
                          <a:lnTo>
                            <a:pt x="4763" y="0"/>
                          </a:lnTo>
                          <a:cubicBezTo>
                            <a:pt x="10478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4" name="Freeform: Shape 2563">
                      <a:extLst>
                        <a:ext uri="{FF2B5EF4-FFF2-40B4-BE49-F238E27FC236}">
                          <a16:creationId xmlns:a16="http://schemas.microsoft.com/office/drawing/2014/main" id="{C8F02808-1EE7-4E7B-9411-40E7DA6AD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1132" y="2455068"/>
                      <a:ext cx="60959" cy="31516"/>
                    </a:xfrm>
                    <a:custGeom>
                      <a:avLst/>
                      <a:gdLst>
                        <a:gd name="connsiteX0" fmla="*/ 60960 w 60959"/>
                        <a:gd name="connsiteY0" fmla="*/ 14288 h 31516"/>
                        <a:gd name="connsiteX1" fmla="*/ 0 w 60959"/>
                        <a:gd name="connsiteY1" fmla="*/ 12383 h 31516"/>
                        <a:gd name="connsiteX2" fmla="*/ 0 w 60959"/>
                        <a:gd name="connsiteY2" fmla="*/ 0 h 31516"/>
                        <a:gd name="connsiteX3" fmla="*/ 60007 w 60959"/>
                        <a:gd name="connsiteY3" fmla="*/ 8573 h 31516"/>
                        <a:gd name="connsiteX4" fmla="*/ 60960 w 60959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3"/>
                            <a:pt x="0" y="12383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7" y="8573"/>
                            <a:pt x="60007" y="8573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48" name="Graphic 7">
                    <a:extLst>
                      <a:ext uri="{FF2B5EF4-FFF2-40B4-BE49-F238E27FC236}">
                        <a16:creationId xmlns:a16="http://schemas.microsoft.com/office/drawing/2014/main" id="{29DFCD0E-B285-4EFC-8886-04D52C0B697E}"/>
                      </a:ext>
                    </a:extLst>
                  </p:cNvPr>
                  <p:cNvGrpSpPr/>
                  <p:nvPr/>
                </p:nvGrpSpPr>
                <p:grpSpPr>
                  <a:xfrm>
                    <a:off x="10129222" y="2459830"/>
                    <a:ext cx="108584" cy="69532"/>
                    <a:chOff x="10129222" y="2459830"/>
                    <a:chExt cx="108584" cy="69532"/>
                  </a:xfrm>
                </p:grpSpPr>
                <p:sp>
                  <p:nvSpPr>
                    <p:cNvPr id="2561" name="Freeform: Shape 2560">
                      <a:extLst>
                        <a:ext uri="{FF2B5EF4-FFF2-40B4-BE49-F238E27FC236}">
                          <a16:creationId xmlns:a16="http://schemas.microsoft.com/office/drawing/2014/main" id="{1AADB48C-13B2-4EEA-AC48-01D9E149C2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1126" y="2461736"/>
                      <a:ext cx="106680" cy="67627"/>
                    </a:xfrm>
                    <a:custGeom>
                      <a:avLst/>
                      <a:gdLst>
                        <a:gd name="connsiteX0" fmla="*/ 106680 w 106680"/>
                        <a:gd name="connsiteY0" fmla="*/ 5715 h 67627"/>
                        <a:gd name="connsiteX1" fmla="*/ 0 w 106680"/>
                        <a:gd name="connsiteY1" fmla="*/ 67627 h 67627"/>
                        <a:gd name="connsiteX2" fmla="*/ 0 w 106680"/>
                        <a:gd name="connsiteY2" fmla="*/ 60960 h 67627"/>
                        <a:gd name="connsiteX3" fmla="*/ 106680 w 106680"/>
                        <a:gd name="connsiteY3" fmla="*/ 0 h 67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80" h="67627">
                          <a:moveTo>
                            <a:pt x="106680" y="5715"/>
                          </a:moveTo>
                          <a:lnTo>
                            <a:pt x="0" y="67627"/>
                          </a:lnTo>
                          <a:lnTo>
                            <a:pt x="0" y="60960"/>
                          </a:lnTo>
                          <a:lnTo>
                            <a:pt x="106680" y="0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2" name="Freeform: Shape 2561">
                      <a:extLst>
                        <a:ext uri="{FF2B5EF4-FFF2-40B4-BE49-F238E27FC236}">
                          <a16:creationId xmlns:a16="http://schemas.microsoft.com/office/drawing/2014/main" id="{52472285-F4A8-4C9A-AA73-C89B3ADCDD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9222" y="2459830"/>
                      <a:ext cx="108584" cy="69532"/>
                    </a:xfrm>
                    <a:custGeom>
                      <a:avLst/>
                      <a:gdLst>
                        <a:gd name="connsiteX0" fmla="*/ 106680 w 108584"/>
                        <a:gd name="connsiteY0" fmla="*/ 0 h 69532"/>
                        <a:gd name="connsiteX1" fmla="*/ 0 w 108584"/>
                        <a:gd name="connsiteY1" fmla="*/ 61913 h 69532"/>
                        <a:gd name="connsiteX2" fmla="*/ 0 w 108584"/>
                        <a:gd name="connsiteY2" fmla="*/ 67628 h 69532"/>
                        <a:gd name="connsiteX3" fmla="*/ 1905 w 108584"/>
                        <a:gd name="connsiteY3" fmla="*/ 69533 h 69532"/>
                        <a:gd name="connsiteX4" fmla="*/ 1905 w 108584"/>
                        <a:gd name="connsiteY4" fmla="*/ 62865 h 69532"/>
                        <a:gd name="connsiteX5" fmla="*/ 108585 w 108584"/>
                        <a:gd name="connsiteY5" fmla="*/ 1905 h 69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4" h="69532">
                          <a:moveTo>
                            <a:pt x="106680" y="0"/>
                          </a:moveTo>
                          <a:lnTo>
                            <a:pt x="0" y="61913"/>
                          </a:lnTo>
                          <a:lnTo>
                            <a:pt x="0" y="67628"/>
                          </a:lnTo>
                          <a:lnTo>
                            <a:pt x="1905" y="69533"/>
                          </a:lnTo>
                          <a:lnTo>
                            <a:pt x="1905" y="62865"/>
                          </a:lnTo>
                          <a:lnTo>
                            <a:pt x="108585" y="1905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49" name="Graphic 7">
                    <a:extLst>
                      <a:ext uri="{FF2B5EF4-FFF2-40B4-BE49-F238E27FC236}">
                        <a16:creationId xmlns:a16="http://schemas.microsoft.com/office/drawing/2014/main" id="{323B465E-BE97-4960-ADAA-13EA65BB9B12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2520790"/>
                    <a:ext cx="63817" cy="80962"/>
                    <a:chOff x="10130174" y="2520790"/>
                    <a:chExt cx="63817" cy="80962"/>
                  </a:xfrm>
                </p:grpSpPr>
                <p:sp>
                  <p:nvSpPr>
                    <p:cNvPr id="2559" name="Freeform: Shape 2558">
                      <a:extLst>
                        <a:ext uri="{FF2B5EF4-FFF2-40B4-BE49-F238E27FC236}">
                          <a16:creationId xmlns:a16="http://schemas.microsoft.com/office/drawing/2014/main" id="{036EDE24-D329-4209-A680-F6E4ABF1E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0790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7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8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7 w 63817"/>
                        <a:gd name="connsiteY8" fmla="*/ 73343 h 80962"/>
                        <a:gd name="connsiteX9" fmla="*/ 63817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8"/>
                            <a:pt x="60960" y="65723"/>
                            <a:pt x="60007" y="66675"/>
                          </a:cubicBezTo>
                          <a:cubicBezTo>
                            <a:pt x="43815" y="69533"/>
                            <a:pt x="4763" y="0"/>
                            <a:pt x="4763" y="0"/>
                          </a:cubicBezTo>
                          <a:lnTo>
                            <a:pt x="0" y="2858"/>
                          </a:lnTo>
                          <a:cubicBezTo>
                            <a:pt x="0" y="2858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7" y="75248"/>
                            <a:pt x="63817" y="73343"/>
                          </a:cubicBezTo>
                          <a:lnTo>
                            <a:pt x="63817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0" name="Freeform: Shape 2559">
                      <a:extLst>
                        <a:ext uri="{FF2B5EF4-FFF2-40B4-BE49-F238E27FC236}">
                          <a16:creationId xmlns:a16="http://schemas.microsoft.com/office/drawing/2014/main" id="{C155AA0A-FDEF-4ED3-8C77-C81AB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2696"/>
                      <a:ext cx="60959" cy="78261"/>
                    </a:xfrm>
                    <a:custGeom>
                      <a:avLst/>
                      <a:gdLst>
                        <a:gd name="connsiteX0" fmla="*/ 952 w 60959"/>
                        <a:gd name="connsiteY0" fmla="*/ 0 h 78261"/>
                        <a:gd name="connsiteX1" fmla="*/ 60960 w 60959"/>
                        <a:gd name="connsiteY1" fmla="*/ 60007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2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2" y="0"/>
                          </a:moveTo>
                          <a:cubicBezTo>
                            <a:pt x="952" y="0"/>
                            <a:pt x="51435" y="90488"/>
                            <a:pt x="60960" y="60007"/>
                          </a:cubicBezTo>
                          <a:lnTo>
                            <a:pt x="60960" y="72390"/>
                          </a:lnTo>
                          <a:cubicBezTo>
                            <a:pt x="50482" y="102870"/>
                            <a:pt x="0" y="4763"/>
                            <a:pt x="0" y="4763"/>
                          </a:cubicBezTo>
                          <a:lnTo>
                            <a:pt x="952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50" name="Graphic 7">
                    <a:extLst>
                      <a:ext uri="{FF2B5EF4-FFF2-40B4-BE49-F238E27FC236}">
                        <a16:creationId xmlns:a16="http://schemas.microsoft.com/office/drawing/2014/main" id="{3B02170D-0233-40AD-89E0-90EF4014738F}"/>
                      </a:ext>
                    </a:extLst>
                  </p:cNvPr>
                  <p:cNvGrpSpPr/>
                  <p:nvPr/>
                </p:nvGrpSpPr>
                <p:grpSpPr>
                  <a:xfrm>
                    <a:off x="10232091" y="2461736"/>
                    <a:ext cx="63817" cy="81119"/>
                    <a:chOff x="10232091" y="2461736"/>
                    <a:chExt cx="63817" cy="81119"/>
                  </a:xfrm>
                </p:grpSpPr>
                <p:sp>
                  <p:nvSpPr>
                    <p:cNvPr id="2557" name="Freeform: Shape 2556">
                      <a:extLst>
                        <a:ext uri="{FF2B5EF4-FFF2-40B4-BE49-F238E27FC236}">
                          <a16:creationId xmlns:a16="http://schemas.microsoft.com/office/drawing/2014/main" id="{66CFE294-7D0F-42A5-A504-7165342D1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1736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8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7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8 w 63817"/>
                        <a:gd name="connsiteY8" fmla="*/ 73342 h 80962"/>
                        <a:gd name="connsiteX9" fmla="*/ 63818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7"/>
                            <a:pt x="60960" y="65723"/>
                            <a:pt x="60008" y="66675"/>
                          </a:cubicBezTo>
                          <a:cubicBezTo>
                            <a:pt x="43815" y="69532"/>
                            <a:pt x="4763" y="0"/>
                            <a:pt x="4763" y="0"/>
                          </a:cubicBezTo>
                          <a:lnTo>
                            <a:pt x="0" y="2857"/>
                          </a:lnTo>
                          <a:cubicBezTo>
                            <a:pt x="0" y="2857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8" y="75248"/>
                            <a:pt x="63818" y="73342"/>
                          </a:cubicBezTo>
                          <a:lnTo>
                            <a:pt x="63818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8" name="Freeform: Shape 2557">
                      <a:extLst>
                        <a:ext uri="{FF2B5EF4-FFF2-40B4-BE49-F238E27FC236}">
                          <a16:creationId xmlns:a16="http://schemas.microsoft.com/office/drawing/2014/main" id="{1A023607-2296-464A-902B-750840E35F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4593"/>
                      <a:ext cx="60959" cy="78261"/>
                    </a:xfrm>
                    <a:custGeom>
                      <a:avLst/>
                      <a:gdLst>
                        <a:gd name="connsiteX0" fmla="*/ 953 w 60959"/>
                        <a:gd name="connsiteY0" fmla="*/ 0 h 78261"/>
                        <a:gd name="connsiteX1" fmla="*/ 60960 w 60959"/>
                        <a:gd name="connsiteY1" fmla="*/ 60008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3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3" y="0"/>
                          </a:moveTo>
                          <a:cubicBezTo>
                            <a:pt x="953" y="0"/>
                            <a:pt x="51435" y="90488"/>
                            <a:pt x="60960" y="60008"/>
                          </a:cubicBezTo>
                          <a:lnTo>
                            <a:pt x="60960" y="72390"/>
                          </a:lnTo>
                          <a:cubicBezTo>
                            <a:pt x="50483" y="102870"/>
                            <a:pt x="0" y="4763"/>
                            <a:pt x="0" y="4763"/>
                          </a:cubicBezTo>
                          <a:lnTo>
                            <a:pt x="953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51" name="Graphic 7">
                    <a:extLst>
                      <a:ext uri="{FF2B5EF4-FFF2-40B4-BE49-F238E27FC236}">
                        <a16:creationId xmlns:a16="http://schemas.microsoft.com/office/drawing/2014/main" id="{18719B10-DDDE-4EBB-B7E9-3DCB83326C32}"/>
                      </a:ext>
                    </a:extLst>
                  </p:cNvPr>
                  <p:cNvGrpSpPr/>
                  <p:nvPr/>
                </p:nvGrpSpPr>
                <p:grpSpPr>
                  <a:xfrm>
                    <a:off x="10231139" y="2452172"/>
                    <a:ext cx="10477" cy="11468"/>
                    <a:chOff x="10231139" y="2452172"/>
                    <a:chExt cx="10477" cy="11468"/>
                  </a:xfrm>
                </p:grpSpPr>
                <p:sp>
                  <p:nvSpPr>
                    <p:cNvPr id="2555" name="Freeform: Shape 2554">
                      <a:extLst>
                        <a:ext uri="{FF2B5EF4-FFF2-40B4-BE49-F238E27FC236}">
                          <a16:creationId xmlns:a16="http://schemas.microsoft.com/office/drawing/2014/main" id="{7DF6B11C-845A-44A6-8ADA-3815AEC397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1139" y="245221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8 w 9525"/>
                        <a:gd name="connsiteY2" fmla="*/ 0 h 11429"/>
                        <a:gd name="connsiteX3" fmla="*/ 6668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3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8" y="0"/>
                          </a:lnTo>
                          <a:lnTo>
                            <a:pt x="6668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3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3"/>
                          </a:lnTo>
                          <a:cubicBezTo>
                            <a:pt x="6668" y="5715"/>
                            <a:pt x="7620" y="4763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6" name="Freeform: Shape 2555">
                      <a:extLst>
                        <a:ext uri="{FF2B5EF4-FFF2-40B4-BE49-F238E27FC236}">
                          <a16:creationId xmlns:a16="http://schemas.microsoft.com/office/drawing/2014/main" id="{DCD514A6-DC26-48C1-B92A-97498D0E9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3997" y="2452172"/>
                      <a:ext cx="7619" cy="9937"/>
                    </a:xfrm>
                    <a:custGeom>
                      <a:avLst/>
                      <a:gdLst>
                        <a:gd name="connsiteX0" fmla="*/ 7620 w 7619"/>
                        <a:gd name="connsiteY0" fmla="*/ 2896 h 9937"/>
                        <a:gd name="connsiteX1" fmla="*/ 3810 w 7619"/>
                        <a:gd name="connsiteY1" fmla="*/ 9564 h 9937"/>
                        <a:gd name="connsiteX2" fmla="*/ 0 w 7619"/>
                        <a:gd name="connsiteY2" fmla="*/ 7659 h 9937"/>
                        <a:gd name="connsiteX3" fmla="*/ 3810 w 7619"/>
                        <a:gd name="connsiteY3" fmla="*/ 991 h 9937"/>
                        <a:gd name="connsiteX4" fmla="*/ 7620 w 7619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5754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52" name="Graphic 7">
                    <a:extLst>
                      <a:ext uri="{FF2B5EF4-FFF2-40B4-BE49-F238E27FC236}">
                        <a16:creationId xmlns:a16="http://schemas.microsoft.com/office/drawing/2014/main" id="{A13A7903-8741-45A3-9D06-D88BBA3E8DE5}"/>
                      </a:ext>
                    </a:extLst>
                  </p:cNvPr>
                  <p:cNvGrpSpPr/>
                  <p:nvPr/>
                </p:nvGrpSpPr>
                <p:grpSpPr>
                  <a:xfrm>
                    <a:off x="10124459" y="2513171"/>
                    <a:ext cx="10477" cy="11429"/>
                    <a:chOff x="10124459" y="2513171"/>
                    <a:chExt cx="10477" cy="11429"/>
                  </a:xfrm>
                </p:grpSpPr>
                <p:sp>
                  <p:nvSpPr>
                    <p:cNvPr id="2553" name="Freeform: Shape 2552">
                      <a:extLst>
                        <a:ext uri="{FF2B5EF4-FFF2-40B4-BE49-F238E27FC236}">
                          <a16:creationId xmlns:a16="http://schemas.microsoft.com/office/drawing/2014/main" id="{5EC0E6FD-EF29-445D-8F80-F0F98E4803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4459" y="251317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7 w 9525"/>
                        <a:gd name="connsiteY2" fmla="*/ 0 h 11429"/>
                        <a:gd name="connsiteX3" fmla="*/ 6667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2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7" y="0"/>
                          </a:lnTo>
                          <a:lnTo>
                            <a:pt x="6667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2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2"/>
                          </a:lnTo>
                          <a:cubicBezTo>
                            <a:pt x="6667" y="6667"/>
                            <a:pt x="7620" y="5715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4" name="Freeform: Shape 2553">
                      <a:extLst>
                        <a:ext uri="{FF2B5EF4-FFF2-40B4-BE49-F238E27FC236}">
                          <a16:creationId xmlns:a16="http://schemas.microsoft.com/office/drawing/2014/main" id="{98082F23-F4CB-4AFD-945D-BF2A8D30CA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7316" y="2514084"/>
                      <a:ext cx="7620" cy="9937"/>
                    </a:xfrm>
                    <a:custGeom>
                      <a:avLst/>
                      <a:gdLst>
                        <a:gd name="connsiteX0" fmla="*/ 7620 w 7620"/>
                        <a:gd name="connsiteY0" fmla="*/ 2896 h 9937"/>
                        <a:gd name="connsiteX1" fmla="*/ 3810 w 7620"/>
                        <a:gd name="connsiteY1" fmla="*/ 9564 h 9937"/>
                        <a:gd name="connsiteX2" fmla="*/ 0 w 7620"/>
                        <a:gd name="connsiteY2" fmla="*/ 7659 h 9937"/>
                        <a:gd name="connsiteX3" fmla="*/ 3810 w 7620"/>
                        <a:gd name="connsiteY3" fmla="*/ 991 h 9937"/>
                        <a:gd name="connsiteX4" fmla="*/ 7620 w 7620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533" name="Graphic 7">
                  <a:extLst>
                    <a:ext uri="{FF2B5EF4-FFF2-40B4-BE49-F238E27FC236}">
                      <a16:creationId xmlns:a16="http://schemas.microsoft.com/office/drawing/2014/main" id="{3EF88E1B-CB55-4326-9F9A-AEC3CB2E6559}"/>
                    </a:ext>
                  </a:extLst>
                </p:cNvPr>
                <p:cNvGrpSpPr/>
                <p:nvPr/>
              </p:nvGrpSpPr>
              <p:grpSpPr>
                <a:xfrm>
                  <a:off x="10277812" y="2564605"/>
                  <a:ext cx="76200" cy="40063"/>
                  <a:chOff x="10277812" y="2564605"/>
                  <a:chExt cx="76200" cy="40063"/>
                </a:xfrm>
              </p:grpSpPr>
              <p:sp>
                <p:nvSpPr>
                  <p:cNvPr id="2540" name="Freeform: Shape 2539">
                    <a:extLst>
                      <a:ext uri="{FF2B5EF4-FFF2-40B4-BE49-F238E27FC236}">
                        <a16:creationId xmlns:a16="http://schemas.microsoft.com/office/drawing/2014/main" id="{FC03C634-5F67-4ABD-A23A-066547F415B8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4605"/>
                    <a:ext cx="76200" cy="37273"/>
                  </a:xfrm>
                  <a:custGeom>
                    <a:avLst/>
                    <a:gdLst>
                      <a:gd name="connsiteX0" fmla="*/ 76200 w 76200"/>
                      <a:gd name="connsiteY0" fmla="*/ 17145 h 37273"/>
                      <a:gd name="connsiteX1" fmla="*/ 64770 w 76200"/>
                      <a:gd name="connsiteY1" fmla="*/ 12383 h 37273"/>
                      <a:gd name="connsiteX2" fmla="*/ 64770 w 76200"/>
                      <a:gd name="connsiteY2" fmla="*/ 32385 h 37273"/>
                      <a:gd name="connsiteX3" fmla="*/ 2857 w 76200"/>
                      <a:gd name="connsiteY3" fmla="*/ 0 h 37273"/>
                      <a:gd name="connsiteX4" fmla="*/ 0 w 76200"/>
                      <a:gd name="connsiteY4" fmla="*/ 0 h 37273"/>
                      <a:gd name="connsiteX5" fmla="*/ 2857 w 76200"/>
                      <a:gd name="connsiteY5" fmla="*/ 1905 h 37273"/>
                      <a:gd name="connsiteX6" fmla="*/ 952 w 76200"/>
                      <a:gd name="connsiteY6" fmla="*/ 2858 h 37273"/>
                      <a:gd name="connsiteX7" fmla="*/ 2857 w 76200"/>
                      <a:gd name="connsiteY7" fmla="*/ 6668 h 37273"/>
                      <a:gd name="connsiteX8" fmla="*/ 72390 w 76200"/>
                      <a:gd name="connsiteY8" fmla="*/ 37148 h 37273"/>
                      <a:gd name="connsiteX9" fmla="*/ 72390 w 76200"/>
                      <a:gd name="connsiteY9" fmla="*/ 37148 h 37273"/>
                      <a:gd name="connsiteX10" fmla="*/ 76200 w 76200"/>
                      <a:gd name="connsiteY10" fmla="*/ 20003 h 37273"/>
                      <a:gd name="connsiteX11" fmla="*/ 7620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5717" y="28575"/>
                          <a:pt x="2857" y="0"/>
                        </a:cubicBezTo>
                        <a:lnTo>
                          <a:pt x="0" y="0"/>
                        </a:lnTo>
                        <a:lnTo>
                          <a:pt x="2857" y="1905"/>
                        </a:lnTo>
                        <a:lnTo>
                          <a:pt x="952" y="2858"/>
                        </a:lnTo>
                        <a:lnTo>
                          <a:pt x="2857" y="6668"/>
                        </a:lnTo>
                        <a:cubicBezTo>
                          <a:pt x="32385" y="40958"/>
                          <a:pt x="70485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20003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1" name="Freeform: Shape 2540">
                    <a:extLst>
                      <a:ext uri="{FF2B5EF4-FFF2-40B4-BE49-F238E27FC236}">
                        <a16:creationId xmlns:a16="http://schemas.microsoft.com/office/drawing/2014/main" id="{FCB344EF-9789-46EC-B52B-7A2852E917E2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7463"/>
                    <a:ext cx="76200" cy="37205"/>
                  </a:xfrm>
                  <a:custGeom>
                    <a:avLst/>
                    <a:gdLst>
                      <a:gd name="connsiteX0" fmla="*/ 76200 w 76200"/>
                      <a:gd name="connsiteY0" fmla="*/ 17145 h 37205"/>
                      <a:gd name="connsiteX1" fmla="*/ 64770 w 76200"/>
                      <a:gd name="connsiteY1" fmla="*/ 12383 h 37205"/>
                      <a:gd name="connsiteX2" fmla="*/ 64770 w 76200"/>
                      <a:gd name="connsiteY2" fmla="*/ 32385 h 37205"/>
                      <a:gd name="connsiteX3" fmla="*/ 0 w 76200"/>
                      <a:gd name="connsiteY3" fmla="*/ 0 h 37205"/>
                      <a:gd name="connsiteX4" fmla="*/ 0 w 76200"/>
                      <a:gd name="connsiteY4" fmla="*/ 5715 h 37205"/>
                      <a:gd name="connsiteX5" fmla="*/ 72390 w 76200"/>
                      <a:gd name="connsiteY5" fmla="*/ 37148 h 37205"/>
                      <a:gd name="connsiteX6" fmla="*/ 72390 w 76200"/>
                      <a:gd name="connsiteY6" fmla="*/ 37148 h 37205"/>
                      <a:gd name="connsiteX7" fmla="*/ 7620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3813" y="28575"/>
                          <a:pt x="0" y="0"/>
                        </a:cubicBezTo>
                        <a:lnTo>
                          <a:pt x="0" y="5715"/>
                        </a:lnTo>
                        <a:cubicBezTo>
                          <a:pt x="29527" y="40005"/>
                          <a:pt x="69532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4" name="Graphic 7">
                  <a:extLst>
                    <a:ext uri="{FF2B5EF4-FFF2-40B4-BE49-F238E27FC236}">
                      <a16:creationId xmlns:a16="http://schemas.microsoft.com/office/drawing/2014/main" id="{B1E97A09-B3BC-4F9D-A102-82F8E0BDA585}"/>
                    </a:ext>
                  </a:extLst>
                </p:cNvPr>
                <p:cNvGrpSpPr/>
                <p:nvPr/>
              </p:nvGrpSpPr>
              <p:grpSpPr>
                <a:xfrm>
                  <a:off x="10007301" y="2573178"/>
                  <a:ext cx="76200" cy="41015"/>
                  <a:chOff x="10007301" y="2573178"/>
                  <a:chExt cx="76200" cy="41015"/>
                </a:xfrm>
              </p:grpSpPr>
              <p:sp>
                <p:nvSpPr>
                  <p:cNvPr id="2538" name="Freeform: Shape 2537">
                    <a:extLst>
                      <a:ext uri="{FF2B5EF4-FFF2-40B4-BE49-F238E27FC236}">
                        <a16:creationId xmlns:a16="http://schemas.microsoft.com/office/drawing/2014/main" id="{39A5122D-312F-48DD-BC5E-78A689FC9565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3178"/>
                    <a:ext cx="76200" cy="37273"/>
                  </a:xfrm>
                  <a:custGeom>
                    <a:avLst/>
                    <a:gdLst>
                      <a:gd name="connsiteX0" fmla="*/ 0 w 76200"/>
                      <a:gd name="connsiteY0" fmla="*/ 17145 h 37273"/>
                      <a:gd name="connsiteX1" fmla="*/ 11430 w 76200"/>
                      <a:gd name="connsiteY1" fmla="*/ 12383 h 37273"/>
                      <a:gd name="connsiteX2" fmla="*/ 11430 w 76200"/>
                      <a:gd name="connsiteY2" fmla="*/ 32385 h 37273"/>
                      <a:gd name="connsiteX3" fmla="*/ 73343 w 76200"/>
                      <a:gd name="connsiteY3" fmla="*/ 0 h 37273"/>
                      <a:gd name="connsiteX4" fmla="*/ 76200 w 76200"/>
                      <a:gd name="connsiteY4" fmla="*/ 0 h 37273"/>
                      <a:gd name="connsiteX5" fmla="*/ 73343 w 76200"/>
                      <a:gd name="connsiteY5" fmla="*/ 1905 h 37273"/>
                      <a:gd name="connsiteX6" fmla="*/ 75248 w 76200"/>
                      <a:gd name="connsiteY6" fmla="*/ 2858 h 37273"/>
                      <a:gd name="connsiteX7" fmla="*/ 73343 w 76200"/>
                      <a:gd name="connsiteY7" fmla="*/ 6668 h 37273"/>
                      <a:gd name="connsiteX8" fmla="*/ 3810 w 76200"/>
                      <a:gd name="connsiteY8" fmla="*/ 37148 h 37273"/>
                      <a:gd name="connsiteX9" fmla="*/ 3810 w 76200"/>
                      <a:gd name="connsiteY9" fmla="*/ 37148 h 37273"/>
                      <a:gd name="connsiteX10" fmla="*/ 0 w 76200"/>
                      <a:gd name="connsiteY10" fmla="*/ 20002 h 37273"/>
                      <a:gd name="connsiteX11" fmla="*/ 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0483" y="28575"/>
                          <a:pt x="73343" y="0"/>
                        </a:cubicBezTo>
                        <a:lnTo>
                          <a:pt x="76200" y="0"/>
                        </a:lnTo>
                        <a:lnTo>
                          <a:pt x="73343" y="1905"/>
                        </a:lnTo>
                        <a:lnTo>
                          <a:pt x="75248" y="2858"/>
                        </a:lnTo>
                        <a:lnTo>
                          <a:pt x="73343" y="6668"/>
                        </a:lnTo>
                        <a:cubicBezTo>
                          <a:pt x="43815" y="40958"/>
                          <a:pt x="5715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20002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9" name="Freeform: Shape 2538">
                    <a:extLst>
                      <a:ext uri="{FF2B5EF4-FFF2-40B4-BE49-F238E27FC236}">
                        <a16:creationId xmlns:a16="http://schemas.microsoft.com/office/drawing/2014/main" id="{90721CBA-3B9C-4CB6-B7B1-EDD2BC2C50F0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6988"/>
                    <a:ext cx="76200" cy="37205"/>
                  </a:xfrm>
                  <a:custGeom>
                    <a:avLst/>
                    <a:gdLst>
                      <a:gd name="connsiteX0" fmla="*/ 0 w 76200"/>
                      <a:gd name="connsiteY0" fmla="*/ 17145 h 37205"/>
                      <a:gd name="connsiteX1" fmla="*/ 11430 w 76200"/>
                      <a:gd name="connsiteY1" fmla="*/ 12383 h 37205"/>
                      <a:gd name="connsiteX2" fmla="*/ 11430 w 76200"/>
                      <a:gd name="connsiteY2" fmla="*/ 32385 h 37205"/>
                      <a:gd name="connsiteX3" fmla="*/ 76200 w 76200"/>
                      <a:gd name="connsiteY3" fmla="*/ 0 h 37205"/>
                      <a:gd name="connsiteX4" fmla="*/ 76200 w 76200"/>
                      <a:gd name="connsiteY4" fmla="*/ 5715 h 37205"/>
                      <a:gd name="connsiteX5" fmla="*/ 3810 w 76200"/>
                      <a:gd name="connsiteY5" fmla="*/ 37148 h 37205"/>
                      <a:gd name="connsiteX6" fmla="*/ 3810 w 76200"/>
                      <a:gd name="connsiteY6" fmla="*/ 37148 h 37205"/>
                      <a:gd name="connsiteX7" fmla="*/ 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2388" y="28575"/>
                          <a:pt x="76200" y="0"/>
                        </a:cubicBezTo>
                        <a:lnTo>
                          <a:pt x="76200" y="5715"/>
                        </a:lnTo>
                        <a:cubicBezTo>
                          <a:pt x="46673" y="40005"/>
                          <a:pt x="6668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35" name="Graphic 7">
                  <a:extLst>
                    <a:ext uri="{FF2B5EF4-FFF2-40B4-BE49-F238E27FC236}">
                      <a16:creationId xmlns:a16="http://schemas.microsoft.com/office/drawing/2014/main" id="{4047C95A-EE6F-4482-86C2-8A688ADCC3DD}"/>
                    </a:ext>
                  </a:extLst>
                </p:cNvPr>
                <p:cNvGrpSpPr/>
                <p:nvPr/>
              </p:nvGrpSpPr>
              <p:grpSpPr>
                <a:xfrm>
                  <a:off x="10168274" y="2625565"/>
                  <a:ext cx="9525" cy="84772"/>
                  <a:chOff x="10168274" y="2625565"/>
                  <a:chExt cx="9525" cy="84772"/>
                </a:xfrm>
              </p:grpSpPr>
              <p:sp>
                <p:nvSpPr>
                  <p:cNvPr id="2536" name="Freeform: Shape 2535">
                    <a:extLst>
                      <a:ext uri="{FF2B5EF4-FFF2-40B4-BE49-F238E27FC236}">
                        <a16:creationId xmlns:a16="http://schemas.microsoft.com/office/drawing/2014/main" id="{34316BFC-6718-47EB-A146-0E3C1607D2C0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25565"/>
                    <a:ext cx="8572" cy="84772"/>
                  </a:xfrm>
                  <a:custGeom>
                    <a:avLst/>
                    <a:gdLst>
                      <a:gd name="connsiteX0" fmla="*/ 8572 w 8572"/>
                      <a:gd name="connsiteY0" fmla="*/ 84773 h 84772"/>
                      <a:gd name="connsiteX1" fmla="*/ 0 w 8572"/>
                      <a:gd name="connsiteY1" fmla="*/ 84773 h 84772"/>
                      <a:gd name="connsiteX2" fmla="*/ 0 w 8572"/>
                      <a:gd name="connsiteY2" fmla="*/ 0 h 84772"/>
                      <a:gd name="connsiteX3" fmla="*/ 3810 w 8572"/>
                      <a:gd name="connsiteY3" fmla="*/ 2858 h 84772"/>
                      <a:gd name="connsiteX4" fmla="*/ 8572 w 8572"/>
                      <a:gd name="connsiteY4" fmla="*/ 0 h 84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72" h="84772">
                        <a:moveTo>
                          <a:pt x="8572" y="84773"/>
                        </a:moveTo>
                        <a:lnTo>
                          <a:pt x="0" y="84773"/>
                        </a:lnTo>
                        <a:lnTo>
                          <a:pt x="0" y="0"/>
                        </a:lnTo>
                        <a:lnTo>
                          <a:pt x="3810" y="2858"/>
                        </a:lnTo>
                        <a:lnTo>
                          <a:pt x="857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37" name="Freeform: Shape 2536">
                    <a:extLst>
                      <a:ext uri="{FF2B5EF4-FFF2-40B4-BE49-F238E27FC236}">
                        <a16:creationId xmlns:a16="http://schemas.microsoft.com/office/drawing/2014/main" id="{242EA5AE-AA66-40A7-8379-BE6344D9F965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87478"/>
                    <a:ext cx="9525" cy="22860"/>
                  </a:xfrm>
                  <a:custGeom>
                    <a:avLst/>
                    <a:gdLst>
                      <a:gd name="connsiteX0" fmla="*/ 0 w 9525"/>
                      <a:gd name="connsiteY0" fmla="*/ 0 h 22860"/>
                      <a:gd name="connsiteX1" fmla="*/ 9525 w 9525"/>
                      <a:gd name="connsiteY1" fmla="*/ 0 h 22860"/>
                      <a:gd name="connsiteX2" fmla="*/ 9525 w 9525"/>
                      <a:gd name="connsiteY2" fmla="*/ 22860 h 22860"/>
                      <a:gd name="connsiteX3" fmla="*/ 0 w 9525"/>
                      <a:gd name="connsiteY3" fmla="*/ 22860 h 22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2860">
                        <a:moveTo>
                          <a:pt x="0" y="0"/>
                        </a:moveTo>
                        <a:lnTo>
                          <a:pt x="9525" y="0"/>
                        </a:lnTo>
                        <a:lnTo>
                          <a:pt x="9525" y="22860"/>
                        </a:lnTo>
                        <a:lnTo>
                          <a:pt x="0" y="2286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6" name="Graphic 7">
                <a:extLst>
                  <a:ext uri="{FF2B5EF4-FFF2-40B4-BE49-F238E27FC236}">
                    <a16:creationId xmlns:a16="http://schemas.microsoft.com/office/drawing/2014/main" id="{6F2C1EB5-77FB-46F0-B80C-DD68FD53A1C0}"/>
                  </a:ext>
                </a:extLst>
              </p:cNvPr>
              <p:cNvGrpSpPr/>
              <p:nvPr/>
            </p:nvGrpSpPr>
            <p:grpSpPr>
              <a:xfrm>
                <a:off x="8128971" y="4361020"/>
                <a:ext cx="159133" cy="188595"/>
                <a:chOff x="8128971" y="4361020"/>
                <a:chExt cx="159133" cy="188595"/>
              </a:xfrm>
            </p:grpSpPr>
            <p:sp>
              <p:nvSpPr>
                <p:cNvPr id="2481" name="Freeform: Shape 2480">
                  <a:extLst>
                    <a:ext uri="{FF2B5EF4-FFF2-40B4-BE49-F238E27FC236}">
                      <a16:creationId xmlns:a16="http://schemas.microsoft.com/office/drawing/2014/main" id="{EE49CCA2-CC4E-469C-8277-16CC7ED17499}"/>
                    </a:ext>
                  </a:extLst>
                </p:cNvPr>
                <p:cNvSpPr/>
                <p:nvPr/>
              </p:nvSpPr>
              <p:spPr>
                <a:xfrm>
                  <a:off x="8137231" y="4476273"/>
                  <a:ext cx="150874" cy="73342"/>
                </a:xfrm>
                <a:custGeom>
                  <a:avLst/>
                  <a:gdLst>
                    <a:gd name="connsiteX0" fmla="*/ 104136 w 150874"/>
                    <a:gd name="connsiteY0" fmla="*/ 73343 h 73342"/>
                    <a:gd name="connsiteX1" fmla="*/ 121281 w 150874"/>
                    <a:gd name="connsiteY1" fmla="*/ 50483 h 73342"/>
                    <a:gd name="connsiteX2" fmla="*/ 130806 w 150874"/>
                    <a:gd name="connsiteY2" fmla="*/ 52388 h 73342"/>
                    <a:gd name="connsiteX3" fmla="*/ 130806 w 150874"/>
                    <a:gd name="connsiteY3" fmla="*/ 51435 h 73342"/>
                    <a:gd name="connsiteX4" fmla="*/ 131758 w 150874"/>
                    <a:gd name="connsiteY4" fmla="*/ 35243 h 73342"/>
                    <a:gd name="connsiteX5" fmla="*/ 150808 w 150874"/>
                    <a:gd name="connsiteY5" fmla="*/ 10478 h 73342"/>
                    <a:gd name="connsiteX6" fmla="*/ 150808 w 150874"/>
                    <a:gd name="connsiteY6" fmla="*/ 10478 h 73342"/>
                    <a:gd name="connsiteX7" fmla="*/ 150808 w 150874"/>
                    <a:gd name="connsiteY7" fmla="*/ 10478 h 73342"/>
                    <a:gd name="connsiteX8" fmla="*/ 150808 w 150874"/>
                    <a:gd name="connsiteY8" fmla="*/ 9525 h 73342"/>
                    <a:gd name="connsiteX9" fmla="*/ 133663 w 150874"/>
                    <a:gd name="connsiteY9" fmla="*/ 20003 h 73342"/>
                    <a:gd name="connsiteX10" fmla="*/ 144141 w 150874"/>
                    <a:gd name="connsiteY10" fmla="*/ 1905 h 73342"/>
                    <a:gd name="connsiteX11" fmla="*/ 122233 w 150874"/>
                    <a:gd name="connsiteY11" fmla="*/ 16193 h 73342"/>
                    <a:gd name="connsiteX12" fmla="*/ 105088 w 150874"/>
                    <a:gd name="connsiteY12" fmla="*/ 0 h 73342"/>
                    <a:gd name="connsiteX13" fmla="*/ 103183 w 150874"/>
                    <a:gd name="connsiteY13" fmla="*/ 18097 h 73342"/>
                    <a:gd name="connsiteX14" fmla="*/ 80323 w 150874"/>
                    <a:gd name="connsiteY14" fmla="*/ 13335 h 73342"/>
                    <a:gd name="connsiteX15" fmla="*/ 89848 w 150874"/>
                    <a:gd name="connsiteY15" fmla="*/ 24765 h 73342"/>
                    <a:gd name="connsiteX16" fmla="*/ 70798 w 150874"/>
                    <a:gd name="connsiteY16" fmla="*/ 25718 h 73342"/>
                    <a:gd name="connsiteX17" fmla="*/ 3171 w 150874"/>
                    <a:gd name="connsiteY17" fmla="*/ 28575 h 73342"/>
                    <a:gd name="connsiteX18" fmla="*/ 5076 w 150874"/>
                    <a:gd name="connsiteY18" fmla="*/ 36195 h 73342"/>
                    <a:gd name="connsiteX19" fmla="*/ 71751 w 150874"/>
                    <a:gd name="connsiteY19" fmla="*/ 32385 h 73342"/>
                    <a:gd name="connsiteX20" fmla="*/ 74608 w 150874"/>
                    <a:gd name="connsiteY20" fmla="*/ 34290 h 73342"/>
                    <a:gd name="connsiteX21" fmla="*/ 78418 w 150874"/>
                    <a:gd name="connsiteY21" fmla="*/ 39053 h 73342"/>
                    <a:gd name="connsiteX22" fmla="*/ 59368 w 150874"/>
                    <a:gd name="connsiteY22" fmla="*/ 47625 h 73342"/>
                    <a:gd name="connsiteX23" fmla="*/ 81276 w 150874"/>
                    <a:gd name="connsiteY23" fmla="*/ 45720 h 73342"/>
                    <a:gd name="connsiteX24" fmla="*/ 48891 w 150874"/>
                    <a:gd name="connsiteY24" fmla="*/ 61913 h 73342"/>
                    <a:gd name="connsiteX25" fmla="*/ 86038 w 150874"/>
                    <a:gd name="connsiteY25" fmla="*/ 59055 h 73342"/>
                    <a:gd name="connsiteX26" fmla="*/ 74608 w 150874"/>
                    <a:gd name="connsiteY26" fmla="*/ 72390 h 73342"/>
                    <a:gd name="connsiteX27" fmla="*/ 99373 w 150874"/>
                    <a:gd name="connsiteY27" fmla="*/ 60008 h 73342"/>
                    <a:gd name="connsiteX28" fmla="*/ 104136 w 150874"/>
                    <a:gd name="connsiteY28" fmla="*/ 73343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0874" h="73342">
                      <a:moveTo>
                        <a:pt x="104136" y="73343"/>
                      </a:moveTo>
                      <a:cubicBezTo>
                        <a:pt x="112708" y="69533"/>
                        <a:pt x="118423" y="59055"/>
                        <a:pt x="121281" y="50483"/>
                      </a:cubicBezTo>
                      <a:cubicBezTo>
                        <a:pt x="124138" y="50483"/>
                        <a:pt x="127948" y="51435"/>
                        <a:pt x="130806" y="52388"/>
                      </a:cubicBezTo>
                      <a:cubicBezTo>
                        <a:pt x="130806" y="52388"/>
                        <a:pt x="130806" y="52388"/>
                        <a:pt x="130806" y="51435"/>
                      </a:cubicBezTo>
                      <a:cubicBezTo>
                        <a:pt x="134616" y="45720"/>
                        <a:pt x="134616" y="39053"/>
                        <a:pt x="131758" y="35243"/>
                      </a:cubicBezTo>
                      <a:cubicBezTo>
                        <a:pt x="142236" y="28575"/>
                        <a:pt x="151761" y="18097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9525"/>
                      </a:cubicBezTo>
                      <a:cubicBezTo>
                        <a:pt x="145093" y="14288"/>
                        <a:pt x="139378" y="17145"/>
                        <a:pt x="133663" y="20003"/>
                      </a:cubicBezTo>
                      <a:cubicBezTo>
                        <a:pt x="140331" y="13335"/>
                        <a:pt x="143188" y="5715"/>
                        <a:pt x="144141" y="1905"/>
                      </a:cubicBezTo>
                      <a:cubicBezTo>
                        <a:pt x="137473" y="7620"/>
                        <a:pt x="129853" y="12383"/>
                        <a:pt x="122233" y="16193"/>
                      </a:cubicBezTo>
                      <a:cubicBezTo>
                        <a:pt x="122233" y="8572"/>
                        <a:pt x="111756" y="1905"/>
                        <a:pt x="105088" y="0"/>
                      </a:cubicBezTo>
                      <a:cubicBezTo>
                        <a:pt x="106041" y="5715"/>
                        <a:pt x="105088" y="12383"/>
                        <a:pt x="103183" y="18097"/>
                      </a:cubicBezTo>
                      <a:cubicBezTo>
                        <a:pt x="97468" y="14288"/>
                        <a:pt x="86991" y="13335"/>
                        <a:pt x="80323" y="13335"/>
                      </a:cubicBezTo>
                      <a:cubicBezTo>
                        <a:pt x="85086" y="16193"/>
                        <a:pt x="87943" y="20955"/>
                        <a:pt x="89848" y="24765"/>
                      </a:cubicBezTo>
                      <a:cubicBezTo>
                        <a:pt x="84133" y="23813"/>
                        <a:pt x="76513" y="24765"/>
                        <a:pt x="70798" y="25718"/>
                      </a:cubicBezTo>
                      <a:cubicBezTo>
                        <a:pt x="58416" y="22860"/>
                        <a:pt x="35556" y="20003"/>
                        <a:pt x="3171" y="28575"/>
                      </a:cubicBezTo>
                      <a:cubicBezTo>
                        <a:pt x="-2544" y="29528"/>
                        <a:pt x="313" y="37147"/>
                        <a:pt x="5076" y="36195"/>
                      </a:cubicBezTo>
                      <a:cubicBezTo>
                        <a:pt x="34603" y="24765"/>
                        <a:pt x="59368" y="28575"/>
                        <a:pt x="71751" y="32385"/>
                      </a:cubicBezTo>
                      <a:cubicBezTo>
                        <a:pt x="72703" y="33338"/>
                        <a:pt x="73656" y="33338"/>
                        <a:pt x="74608" y="34290"/>
                      </a:cubicBezTo>
                      <a:cubicBezTo>
                        <a:pt x="74608" y="36195"/>
                        <a:pt x="76513" y="37147"/>
                        <a:pt x="78418" y="39053"/>
                      </a:cubicBezTo>
                      <a:cubicBezTo>
                        <a:pt x="73656" y="41910"/>
                        <a:pt x="67941" y="45720"/>
                        <a:pt x="59368" y="47625"/>
                      </a:cubicBezTo>
                      <a:cubicBezTo>
                        <a:pt x="63178" y="48578"/>
                        <a:pt x="72703" y="47625"/>
                        <a:pt x="81276" y="45720"/>
                      </a:cubicBezTo>
                      <a:cubicBezTo>
                        <a:pt x="71751" y="52388"/>
                        <a:pt x="60321" y="59055"/>
                        <a:pt x="48891" y="61913"/>
                      </a:cubicBezTo>
                      <a:cubicBezTo>
                        <a:pt x="57463" y="63818"/>
                        <a:pt x="73656" y="63818"/>
                        <a:pt x="86038" y="59055"/>
                      </a:cubicBezTo>
                      <a:cubicBezTo>
                        <a:pt x="84133" y="62865"/>
                        <a:pt x="80323" y="67628"/>
                        <a:pt x="74608" y="72390"/>
                      </a:cubicBezTo>
                      <a:cubicBezTo>
                        <a:pt x="81276" y="71438"/>
                        <a:pt x="90801" y="66675"/>
                        <a:pt x="99373" y="60008"/>
                      </a:cubicBezTo>
                      <a:cubicBezTo>
                        <a:pt x="104136" y="63818"/>
                        <a:pt x="106041" y="67628"/>
                        <a:pt x="104136" y="7334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82" name="Graphic 7">
                  <a:extLst>
                    <a:ext uri="{FF2B5EF4-FFF2-40B4-BE49-F238E27FC236}">
                      <a16:creationId xmlns:a16="http://schemas.microsoft.com/office/drawing/2014/main" id="{79387FBE-6785-43FA-9C14-A60623EF1377}"/>
                    </a:ext>
                  </a:extLst>
                </p:cNvPr>
                <p:cNvGrpSpPr/>
                <p:nvPr/>
              </p:nvGrpSpPr>
              <p:grpSpPr>
                <a:xfrm>
                  <a:off x="8198378" y="4403904"/>
                  <a:ext cx="35445" cy="44746"/>
                  <a:chOff x="8198378" y="4403904"/>
                  <a:chExt cx="35445" cy="44746"/>
                </a:xfrm>
              </p:grpSpPr>
              <p:sp>
                <p:nvSpPr>
                  <p:cNvPr id="2512" name="Freeform: Shape 2511">
                    <a:extLst>
                      <a:ext uri="{FF2B5EF4-FFF2-40B4-BE49-F238E27FC236}">
                        <a16:creationId xmlns:a16="http://schemas.microsoft.com/office/drawing/2014/main" id="{4BAF2121-5C91-4DB2-986A-C65D5A489044}"/>
                      </a:ext>
                    </a:extLst>
                  </p:cNvPr>
                  <p:cNvSpPr/>
                  <p:nvPr/>
                </p:nvSpPr>
                <p:spPr>
                  <a:xfrm>
                    <a:off x="8198378" y="4403904"/>
                    <a:ext cx="35445" cy="44746"/>
                  </a:xfrm>
                  <a:custGeom>
                    <a:avLst/>
                    <a:gdLst>
                      <a:gd name="connsiteX0" fmla="*/ 35369 w 35445"/>
                      <a:gd name="connsiteY0" fmla="*/ 44746 h 44746"/>
                      <a:gd name="connsiteX1" fmla="*/ 126 w 35445"/>
                      <a:gd name="connsiteY1" fmla="*/ 6646 h 44746"/>
                      <a:gd name="connsiteX2" fmla="*/ 35369 w 35445"/>
                      <a:gd name="connsiteY2" fmla="*/ 44746 h 44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5" h="44746">
                        <a:moveTo>
                          <a:pt x="35369" y="44746"/>
                        </a:moveTo>
                        <a:cubicBezTo>
                          <a:pt x="18224" y="23791"/>
                          <a:pt x="-1779" y="30459"/>
                          <a:pt x="126" y="6646"/>
                        </a:cubicBezTo>
                        <a:cubicBezTo>
                          <a:pt x="2984" y="-17166"/>
                          <a:pt x="37274" y="29506"/>
                          <a:pt x="35369" y="4474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3" name="Freeform: Shape 2512">
                    <a:extLst>
                      <a:ext uri="{FF2B5EF4-FFF2-40B4-BE49-F238E27FC236}">
                        <a16:creationId xmlns:a16="http://schemas.microsoft.com/office/drawing/2014/main" id="{DA8AA9A8-D128-4F87-A298-196A07B31437}"/>
                      </a:ext>
                    </a:extLst>
                  </p:cNvPr>
                  <p:cNvSpPr/>
                  <p:nvPr/>
                </p:nvSpPr>
                <p:spPr>
                  <a:xfrm>
                    <a:off x="8199457" y="4411174"/>
                    <a:ext cx="33337" cy="34619"/>
                  </a:xfrm>
                  <a:custGeom>
                    <a:avLst/>
                    <a:gdLst>
                      <a:gd name="connsiteX0" fmla="*/ 0 w 33337"/>
                      <a:gd name="connsiteY0" fmla="*/ 329 h 34619"/>
                      <a:gd name="connsiteX1" fmla="*/ 33338 w 33337"/>
                      <a:gd name="connsiteY1" fmla="*/ 34619 h 34619"/>
                      <a:gd name="connsiteX2" fmla="*/ 0 w 33337"/>
                      <a:gd name="connsiteY2" fmla="*/ 329 h 34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34619">
                        <a:moveTo>
                          <a:pt x="0" y="329"/>
                        </a:moveTo>
                        <a:cubicBezTo>
                          <a:pt x="0" y="-1576"/>
                          <a:pt x="20955" y="4139"/>
                          <a:pt x="33338" y="34619"/>
                        </a:cubicBezTo>
                        <a:cubicBezTo>
                          <a:pt x="22860" y="7949"/>
                          <a:pt x="0" y="3187"/>
                          <a:pt x="0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3" name="Graphic 7">
                  <a:extLst>
                    <a:ext uri="{FF2B5EF4-FFF2-40B4-BE49-F238E27FC236}">
                      <a16:creationId xmlns:a16="http://schemas.microsoft.com/office/drawing/2014/main" id="{4FDBE736-20E5-46E5-AC91-1AC9DE21EB12}"/>
                    </a:ext>
                  </a:extLst>
                </p:cNvPr>
                <p:cNvGrpSpPr/>
                <p:nvPr/>
              </p:nvGrpSpPr>
              <p:grpSpPr>
                <a:xfrm>
                  <a:off x="8186285" y="4385358"/>
                  <a:ext cx="35079" cy="24405"/>
                  <a:chOff x="8186285" y="4385358"/>
                  <a:chExt cx="35079" cy="24405"/>
                </a:xfrm>
              </p:grpSpPr>
              <p:sp>
                <p:nvSpPr>
                  <p:cNvPr id="2510" name="Freeform: Shape 2509">
                    <a:extLst>
                      <a:ext uri="{FF2B5EF4-FFF2-40B4-BE49-F238E27FC236}">
                        <a16:creationId xmlns:a16="http://schemas.microsoft.com/office/drawing/2014/main" id="{7E617E95-0734-4F9F-8D5F-E205931C4377}"/>
                      </a:ext>
                    </a:extLst>
                  </p:cNvPr>
                  <p:cNvSpPr/>
                  <p:nvPr/>
                </p:nvSpPr>
                <p:spPr>
                  <a:xfrm>
                    <a:off x="8186285" y="4385358"/>
                    <a:ext cx="35079" cy="24405"/>
                  </a:xfrm>
                  <a:custGeom>
                    <a:avLst/>
                    <a:gdLst>
                      <a:gd name="connsiteX0" fmla="*/ 35079 w 35079"/>
                      <a:gd name="connsiteY0" fmla="*/ 6143 h 24405"/>
                      <a:gd name="connsiteX1" fmla="*/ 5552 w 35079"/>
                      <a:gd name="connsiteY1" fmla="*/ 17573 h 24405"/>
                      <a:gd name="connsiteX2" fmla="*/ 35079 w 35079"/>
                      <a:gd name="connsiteY2" fmla="*/ 6143 h 24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79" h="24405">
                        <a:moveTo>
                          <a:pt x="35079" y="6143"/>
                        </a:moveTo>
                        <a:cubicBezTo>
                          <a:pt x="24602" y="17573"/>
                          <a:pt x="23649" y="33765"/>
                          <a:pt x="5552" y="17573"/>
                        </a:cubicBezTo>
                        <a:cubicBezTo>
                          <a:pt x="-12546" y="1380"/>
                          <a:pt x="17934" y="-6239"/>
                          <a:pt x="35079" y="61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11" name="Freeform: Shape 2510">
                    <a:extLst>
                      <a:ext uri="{FF2B5EF4-FFF2-40B4-BE49-F238E27FC236}">
                        <a16:creationId xmlns:a16="http://schemas.microsoft.com/office/drawing/2014/main" id="{0F728981-897E-4EFF-8A5C-14C063E6C9AA}"/>
                      </a:ext>
                    </a:extLst>
                  </p:cNvPr>
                  <p:cNvSpPr/>
                  <p:nvPr/>
                </p:nvSpPr>
                <p:spPr>
                  <a:xfrm>
                    <a:off x="8192482" y="4389273"/>
                    <a:ext cx="28881" cy="12839"/>
                  </a:xfrm>
                  <a:custGeom>
                    <a:avLst/>
                    <a:gdLst>
                      <a:gd name="connsiteX0" fmla="*/ 307 w 28881"/>
                      <a:gd name="connsiteY0" fmla="*/ 12705 h 12839"/>
                      <a:gd name="connsiteX1" fmla="*/ 28882 w 28881"/>
                      <a:gd name="connsiteY1" fmla="*/ 1275 h 12839"/>
                      <a:gd name="connsiteX2" fmla="*/ 307 w 28881"/>
                      <a:gd name="connsiteY2" fmla="*/ 12705 h 12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881" h="12839">
                        <a:moveTo>
                          <a:pt x="307" y="12705"/>
                        </a:moveTo>
                        <a:cubicBezTo>
                          <a:pt x="-1598" y="10800"/>
                          <a:pt x="5069" y="-4440"/>
                          <a:pt x="28882" y="1275"/>
                        </a:cubicBezTo>
                        <a:cubicBezTo>
                          <a:pt x="6974" y="-4440"/>
                          <a:pt x="1259" y="14610"/>
                          <a:pt x="307" y="12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4" name="Graphic 7">
                  <a:extLst>
                    <a:ext uri="{FF2B5EF4-FFF2-40B4-BE49-F238E27FC236}">
                      <a16:creationId xmlns:a16="http://schemas.microsoft.com/office/drawing/2014/main" id="{12C4BB82-80FD-41E6-9BA2-AA63CADA528F}"/>
                    </a:ext>
                  </a:extLst>
                </p:cNvPr>
                <p:cNvGrpSpPr/>
                <p:nvPr/>
              </p:nvGrpSpPr>
              <p:grpSpPr>
                <a:xfrm>
                  <a:off x="8146117" y="4366735"/>
                  <a:ext cx="32226" cy="45988"/>
                  <a:chOff x="8146117" y="4366735"/>
                  <a:chExt cx="32226" cy="45988"/>
                </a:xfrm>
              </p:grpSpPr>
              <p:sp>
                <p:nvSpPr>
                  <p:cNvPr id="2508" name="Freeform: Shape 2507">
                    <a:extLst>
                      <a:ext uri="{FF2B5EF4-FFF2-40B4-BE49-F238E27FC236}">
                        <a16:creationId xmlns:a16="http://schemas.microsoft.com/office/drawing/2014/main" id="{0000705B-C327-4F50-9288-B198C7455FF4}"/>
                      </a:ext>
                    </a:extLst>
                  </p:cNvPr>
                  <p:cNvSpPr/>
                  <p:nvPr/>
                </p:nvSpPr>
                <p:spPr>
                  <a:xfrm>
                    <a:off x="8146117" y="4366735"/>
                    <a:ext cx="32226" cy="45988"/>
                  </a:xfrm>
                  <a:custGeom>
                    <a:avLst/>
                    <a:gdLst>
                      <a:gd name="connsiteX0" fmla="*/ 0 w 32226"/>
                      <a:gd name="connsiteY0" fmla="*/ 0 h 45988"/>
                      <a:gd name="connsiteX1" fmla="*/ 31432 w 32226"/>
                      <a:gd name="connsiteY1" fmla="*/ 39053 h 45988"/>
                      <a:gd name="connsiteX2" fmla="*/ 0 w 32226"/>
                      <a:gd name="connsiteY2" fmla="*/ 0 h 4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226" h="45988">
                        <a:moveTo>
                          <a:pt x="0" y="0"/>
                        </a:moveTo>
                        <a:cubicBezTo>
                          <a:pt x="10477" y="1905"/>
                          <a:pt x="37148" y="15240"/>
                          <a:pt x="31432" y="39053"/>
                        </a:cubicBezTo>
                        <a:cubicBezTo>
                          <a:pt x="24765" y="61913"/>
                          <a:pt x="20955" y="228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9" name="Freeform: Shape 2508">
                    <a:extLst>
                      <a:ext uri="{FF2B5EF4-FFF2-40B4-BE49-F238E27FC236}">
                        <a16:creationId xmlns:a16="http://schemas.microsoft.com/office/drawing/2014/main" id="{9EE9F80A-F52A-42F6-9F30-86B5B8B977C7}"/>
                      </a:ext>
                    </a:extLst>
                  </p:cNvPr>
                  <p:cNvSpPr/>
                  <p:nvPr/>
                </p:nvSpPr>
                <p:spPr>
                  <a:xfrm>
                    <a:off x="8148021" y="4367688"/>
                    <a:ext cx="27893" cy="38237"/>
                  </a:xfrm>
                  <a:custGeom>
                    <a:avLst/>
                    <a:gdLst>
                      <a:gd name="connsiteX0" fmla="*/ 27623 w 27893"/>
                      <a:gd name="connsiteY0" fmla="*/ 38100 h 38237"/>
                      <a:gd name="connsiteX1" fmla="*/ 0 w 27893"/>
                      <a:gd name="connsiteY1" fmla="*/ 0 h 38237"/>
                      <a:gd name="connsiteX2" fmla="*/ 27623 w 27893"/>
                      <a:gd name="connsiteY2" fmla="*/ 38100 h 38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893" h="38237">
                        <a:moveTo>
                          <a:pt x="27623" y="38100"/>
                        </a:moveTo>
                        <a:cubicBezTo>
                          <a:pt x="26670" y="40005"/>
                          <a:pt x="28575" y="21907"/>
                          <a:pt x="0" y="0"/>
                        </a:cubicBezTo>
                        <a:cubicBezTo>
                          <a:pt x="28575" y="19050"/>
                          <a:pt x="28575" y="36195"/>
                          <a:pt x="2762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85" name="Freeform: Shape 2484">
                  <a:extLst>
                    <a:ext uri="{FF2B5EF4-FFF2-40B4-BE49-F238E27FC236}">
                      <a16:creationId xmlns:a16="http://schemas.microsoft.com/office/drawing/2014/main" id="{6A74E246-5F35-42CA-9C82-3867888FAC57}"/>
                    </a:ext>
                  </a:extLst>
                </p:cNvPr>
                <p:cNvSpPr/>
                <p:nvPr/>
              </p:nvSpPr>
              <p:spPr>
                <a:xfrm>
                  <a:off x="8135548" y="4430024"/>
                  <a:ext cx="38444" cy="83284"/>
                </a:xfrm>
                <a:custGeom>
                  <a:avLst/>
                  <a:gdLst>
                    <a:gd name="connsiteX0" fmla="*/ 91 w 38444"/>
                    <a:gd name="connsiteY0" fmla="*/ 78634 h 83284"/>
                    <a:gd name="connsiteX1" fmla="*/ 29619 w 38444"/>
                    <a:gd name="connsiteY1" fmla="*/ 3387 h 83284"/>
                    <a:gd name="connsiteX2" fmla="*/ 35334 w 38444"/>
                    <a:gd name="connsiteY2" fmla="*/ 529 h 83284"/>
                    <a:gd name="connsiteX3" fmla="*/ 38191 w 38444"/>
                    <a:gd name="connsiteY3" fmla="*/ 6244 h 83284"/>
                    <a:gd name="connsiteX4" fmla="*/ 12474 w 38444"/>
                    <a:gd name="connsiteY4" fmla="*/ 78634 h 83284"/>
                    <a:gd name="connsiteX5" fmla="*/ 91 w 38444"/>
                    <a:gd name="connsiteY5" fmla="*/ 78634 h 8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444" h="83284">
                      <a:moveTo>
                        <a:pt x="91" y="78634"/>
                      </a:moveTo>
                      <a:cubicBezTo>
                        <a:pt x="-1814" y="31009"/>
                        <a:pt x="26761" y="7197"/>
                        <a:pt x="29619" y="3387"/>
                      </a:cubicBezTo>
                      <a:cubicBezTo>
                        <a:pt x="32476" y="-423"/>
                        <a:pt x="32476" y="-423"/>
                        <a:pt x="35334" y="529"/>
                      </a:cubicBezTo>
                      <a:cubicBezTo>
                        <a:pt x="37239" y="1482"/>
                        <a:pt x="39144" y="3387"/>
                        <a:pt x="38191" y="6244"/>
                      </a:cubicBezTo>
                      <a:cubicBezTo>
                        <a:pt x="38191" y="6244"/>
                        <a:pt x="1996" y="35772"/>
                        <a:pt x="12474" y="78634"/>
                      </a:cubicBezTo>
                      <a:cubicBezTo>
                        <a:pt x="13426" y="84349"/>
                        <a:pt x="91" y="85302"/>
                        <a:pt x="91" y="78634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6" name="Freeform: Shape 2485">
                  <a:extLst>
                    <a:ext uri="{FF2B5EF4-FFF2-40B4-BE49-F238E27FC236}">
                      <a16:creationId xmlns:a16="http://schemas.microsoft.com/office/drawing/2014/main" id="{369D46BB-F45C-4E60-AB96-1666012442FB}"/>
                    </a:ext>
                  </a:extLst>
                </p:cNvPr>
                <p:cNvSpPr/>
                <p:nvPr/>
              </p:nvSpPr>
              <p:spPr>
                <a:xfrm rot="2217350">
                  <a:off x="8168150" y="4399212"/>
                  <a:ext cx="24765" cy="43815"/>
                </a:xfrm>
                <a:custGeom>
                  <a:avLst/>
                  <a:gdLst>
                    <a:gd name="connsiteX0" fmla="*/ 24765 w 24765"/>
                    <a:gd name="connsiteY0" fmla="*/ 21908 h 43815"/>
                    <a:gd name="connsiteX1" fmla="*/ 12383 w 24765"/>
                    <a:gd name="connsiteY1" fmla="*/ 43815 h 43815"/>
                    <a:gd name="connsiteX2" fmla="*/ 0 w 24765"/>
                    <a:gd name="connsiteY2" fmla="*/ 21908 h 43815"/>
                    <a:gd name="connsiteX3" fmla="*/ 12383 w 24765"/>
                    <a:gd name="connsiteY3" fmla="*/ 0 h 43815"/>
                    <a:gd name="connsiteX4" fmla="*/ 24765 w 24765"/>
                    <a:gd name="connsiteY4" fmla="*/ 21908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765" h="43815">
                      <a:moveTo>
                        <a:pt x="24765" y="21908"/>
                      </a:moveTo>
                      <a:cubicBezTo>
                        <a:pt x="24765" y="34007"/>
                        <a:pt x="19221" y="43815"/>
                        <a:pt x="12383" y="43815"/>
                      </a:cubicBezTo>
                      <a:cubicBezTo>
                        <a:pt x="5544" y="43815"/>
                        <a:pt x="0" y="34007"/>
                        <a:pt x="0" y="21908"/>
                      </a:cubicBezTo>
                      <a:cubicBezTo>
                        <a:pt x="0" y="9808"/>
                        <a:pt x="5544" y="0"/>
                        <a:pt x="12383" y="0"/>
                      </a:cubicBezTo>
                      <a:cubicBezTo>
                        <a:pt x="19221" y="0"/>
                        <a:pt x="24765" y="9809"/>
                        <a:pt x="24765" y="21908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87" name="Graphic 7">
                  <a:extLst>
                    <a:ext uri="{FF2B5EF4-FFF2-40B4-BE49-F238E27FC236}">
                      <a16:creationId xmlns:a16="http://schemas.microsoft.com/office/drawing/2014/main" id="{8969E63A-4FF6-40A7-8A77-682EBD229E28}"/>
                    </a:ext>
                  </a:extLst>
                </p:cNvPr>
                <p:cNvGrpSpPr/>
                <p:nvPr/>
              </p:nvGrpSpPr>
              <p:grpSpPr>
                <a:xfrm>
                  <a:off x="8157052" y="4418699"/>
                  <a:ext cx="30666" cy="28999"/>
                  <a:chOff x="8157052" y="4418699"/>
                  <a:chExt cx="30666" cy="28999"/>
                </a:xfrm>
              </p:grpSpPr>
              <p:sp>
                <p:nvSpPr>
                  <p:cNvPr id="2506" name="Freeform: Shape 2505">
                    <a:extLst>
                      <a:ext uri="{FF2B5EF4-FFF2-40B4-BE49-F238E27FC236}">
                        <a16:creationId xmlns:a16="http://schemas.microsoft.com/office/drawing/2014/main" id="{1ECC53D6-DDAC-4D8E-A6F7-8A899A2A53BC}"/>
                      </a:ext>
                    </a:extLst>
                  </p:cNvPr>
                  <p:cNvSpPr/>
                  <p:nvPr/>
                </p:nvSpPr>
                <p:spPr>
                  <a:xfrm>
                    <a:off x="8157052" y="4418699"/>
                    <a:ext cx="30666" cy="28999"/>
                  </a:xfrm>
                  <a:custGeom>
                    <a:avLst/>
                    <a:gdLst>
                      <a:gd name="connsiteX0" fmla="*/ 494 w 30666"/>
                      <a:gd name="connsiteY0" fmla="*/ 28999 h 28999"/>
                      <a:gd name="connsiteX1" fmla="*/ 22402 w 30666"/>
                      <a:gd name="connsiteY1" fmla="*/ 424 h 28999"/>
                      <a:gd name="connsiteX2" fmla="*/ 494 w 30666"/>
                      <a:gd name="connsiteY2" fmla="*/ 28999 h 28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66" h="28999">
                        <a:moveTo>
                          <a:pt x="494" y="28999"/>
                        </a:moveTo>
                        <a:cubicBezTo>
                          <a:pt x="-1411" y="19474"/>
                          <a:pt x="1447" y="-3386"/>
                          <a:pt x="22402" y="424"/>
                        </a:cubicBezTo>
                        <a:cubicBezTo>
                          <a:pt x="44309" y="3282"/>
                          <a:pt x="17639" y="23284"/>
                          <a:pt x="494" y="28999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7" name="Freeform: Shape 2506">
                    <a:extLst>
                      <a:ext uri="{FF2B5EF4-FFF2-40B4-BE49-F238E27FC236}">
                        <a16:creationId xmlns:a16="http://schemas.microsoft.com/office/drawing/2014/main" id="{9E0D4A25-69AE-49C8-9959-AE68B77B76E6}"/>
                      </a:ext>
                    </a:extLst>
                  </p:cNvPr>
                  <p:cNvSpPr/>
                  <p:nvPr/>
                </p:nvSpPr>
                <p:spPr>
                  <a:xfrm>
                    <a:off x="8158499" y="4420004"/>
                    <a:ext cx="23101" cy="25789"/>
                  </a:xfrm>
                  <a:custGeom>
                    <a:avLst/>
                    <a:gdLst>
                      <a:gd name="connsiteX0" fmla="*/ 22860 w 23101"/>
                      <a:gd name="connsiteY0" fmla="*/ 71 h 25789"/>
                      <a:gd name="connsiteX1" fmla="*/ 0 w 23101"/>
                      <a:gd name="connsiteY1" fmla="*/ 25789 h 25789"/>
                      <a:gd name="connsiteX2" fmla="*/ 22860 w 23101"/>
                      <a:gd name="connsiteY2" fmla="*/ 71 h 25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01" h="25789">
                        <a:moveTo>
                          <a:pt x="22860" y="71"/>
                        </a:moveTo>
                        <a:cubicBezTo>
                          <a:pt x="24765" y="71"/>
                          <a:pt x="15240" y="5787"/>
                          <a:pt x="0" y="25789"/>
                        </a:cubicBezTo>
                        <a:cubicBezTo>
                          <a:pt x="8573" y="7691"/>
                          <a:pt x="20955" y="-881"/>
                          <a:pt x="22860" y="71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8" name="Graphic 7">
                  <a:extLst>
                    <a:ext uri="{FF2B5EF4-FFF2-40B4-BE49-F238E27FC236}">
                      <a16:creationId xmlns:a16="http://schemas.microsoft.com/office/drawing/2014/main" id="{4D0A263F-71C0-44DE-8ABD-ABEF208190FB}"/>
                    </a:ext>
                  </a:extLst>
                </p:cNvPr>
                <p:cNvGrpSpPr/>
                <p:nvPr/>
              </p:nvGrpSpPr>
              <p:grpSpPr>
                <a:xfrm>
                  <a:off x="8141354" y="4407368"/>
                  <a:ext cx="44868" cy="23185"/>
                  <a:chOff x="8141354" y="4407368"/>
                  <a:chExt cx="44868" cy="23185"/>
                </a:xfrm>
              </p:grpSpPr>
              <p:sp>
                <p:nvSpPr>
                  <p:cNvPr id="2504" name="Freeform: Shape 2503">
                    <a:extLst>
                      <a:ext uri="{FF2B5EF4-FFF2-40B4-BE49-F238E27FC236}">
                        <a16:creationId xmlns:a16="http://schemas.microsoft.com/office/drawing/2014/main" id="{68651E2D-5129-4CC9-8E5F-D791BFE6E40E}"/>
                      </a:ext>
                    </a:extLst>
                  </p:cNvPr>
                  <p:cNvSpPr/>
                  <p:nvPr/>
                </p:nvSpPr>
                <p:spPr>
                  <a:xfrm>
                    <a:off x="8141354" y="4407368"/>
                    <a:ext cx="44868" cy="23185"/>
                  </a:xfrm>
                  <a:custGeom>
                    <a:avLst/>
                    <a:gdLst>
                      <a:gd name="connsiteX0" fmla="*/ 0 w 44868"/>
                      <a:gd name="connsiteY0" fmla="*/ 23185 h 23185"/>
                      <a:gd name="connsiteX1" fmla="*/ 39052 w 44868"/>
                      <a:gd name="connsiteY1" fmla="*/ 5088 h 23185"/>
                      <a:gd name="connsiteX2" fmla="*/ 0 w 44868"/>
                      <a:gd name="connsiteY2" fmla="*/ 23185 h 23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68" h="23185">
                        <a:moveTo>
                          <a:pt x="0" y="23185"/>
                        </a:moveTo>
                        <a:cubicBezTo>
                          <a:pt x="2857" y="12707"/>
                          <a:pt x="18098" y="-10152"/>
                          <a:pt x="39052" y="5088"/>
                        </a:cubicBezTo>
                        <a:cubicBezTo>
                          <a:pt x="59055" y="21280"/>
                          <a:pt x="22860" y="9850"/>
                          <a:pt x="0" y="231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5" name="Freeform: Shape 2504">
                    <a:extLst>
                      <a:ext uri="{FF2B5EF4-FFF2-40B4-BE49-F238E27FC236}">
                        <a16:creationId xmlns:a16="http://schemas.microsoft.com/office/drawing/2014/main" id="{E36B9BEE-B525-478F-AB24-14D5BE0D1321}"/>
                      </a:ext>
                    </a:extLst>
                  </p:cNvPr>
                  <p:cNvSpPr/>
                  <p:nvPr/>
                </p:nvSpPr>
                <p:spPr>
                  <a:xfrm>
                    <a:off x="8142307" y="4412931"/>
                    <a:ext cx="38251" cy="16669"/>
                  </a:xfrm>
                  <a:custGeom>
                    <a:avLst/>
                    <a:gdLst>
                      <a:gd name="connsiteX0" fmla="*/ 38100 w 38251"/>
                      <a:gd name="connsiteY0" fmla="*/ 2382 h 16669"/>
                      <a:gd name="connsiteX1" fmla="*/ 0 w 38251"/>
                      <a:gd name="connsiteY1" fmla="*/ 16669 h 16669"/>
                      <a:gd name="connsiteX2" fmla="*/ 38100 w 38251"/>
                      <a:gd name="connsiteY2" fmla="*/ 2382 h 1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16669">
                        <a:moveTo>
                          <a:pt x="38100" y="2382"/>
                        </a:moveTo>
                        <a:cubicBezTo>
                          <a:pt x="40005" y="4287"/>
                          <a:pt x="23813" y="-5238"/>
                          <a:pt x="0" y="16669"/>
                        </a:cubicBezTo>
                        <a:cubicBezTo>
                          <a:pt x="20955" y="-6191"/>
                          <a:pt x="36195" y="477"/>
                          <a:pt x="38100" y="23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89" name="Graphic 7">
                  <a:extLst>
                    <a:ext uri="{FF2B5EF4-FFF2-40B4-BE49-F238E27FC236}">
                      <a16:creationId xmlns:a16="http://schemas.microsoft.com/office/drawing/2014/main" id="{999A80C9-38F5-470F-9F2B-1B693FCD46B6}"/>
                    </a:ext>
                  </a:extLst>
                </p:cNvPr>
                <p:cNvGrpSpPr/>
                <p:nvPr/>
              </p:nvGrpSpPr>
              <p:grpSpPr>
                <a:xfrm>
                  <a:off x="8175701" y="4409941"/>
                  <a:ext cx="17875" cy="49186"/>
                  <a:chOff x="8175701" y="4409941"/>
                  <a:chExt cx="17875" cy="49186"/>
                </a:xfrm>
              </p:grpSpPr>
              <p:sp>
                <p:nvSpPr>
                  <p:cNvPr id="2502" name="Freeform: Shape 2501">
                    <a:extLst>
                      <a:ext uri="{FF2B5EF4-FFF2-40B4-BE49-F238E27FC236}">
                        <a16:creationId xmlns:a16="http://schemas.microsoft.com/office/drawing/2014/main" id="{63331FAE-FE4F-43A0-B59D-912BEF31992C}"/>
                      </a:ext>
                    </a:extLst>
                  </p:cNvPr>
                  <p:cNvSpPr/>
                  <p:nvPr/>
                </p:nvSpPr>
                <p:spPr>
                  <a:xfrm>
                    <a:off x="8175701" y="4409941"/>
                    <a:ext cx="17875" cy="49186"/>
                  </a:xfrm>
                  <a:custGeom>
                    <a:avLst/>
                    <a:gdLst>
                      <a:gd name="connsiteX0" fmla="*/ 12325 w 17875"/>
                      <a:gd name="connsiteY0" fmla="*/ 49187 h 49186"/>
                      <a:gd name="connsiteX1" fmla="*/ 4705 w 17875"/>
                      <a:gd name="connsiteY1" fmla="*/ 3466 h 49186"/>
                      <a:gd name="connsiteX2" fmla="*/ 12325 w 17875"/>
                      <a:gd name="connsiteY2" fmla="*/ 49187 h 49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75" h="49186">
                        <a:moveTo>
                          <a:pt x="12325" y="49187"/>
                        </a:moveTo>
                        <a:cubicBezTo>
                          <a:pt x="10420" y="25374"/>
                          <a:pt x="-8630" y="19659"/>
                          <a:pt x="4705" y="3466"/>
                        </a:cubicBezTo>
                        <a:cubicBezTo>
                          <a:pt x="18993" y="-13679"/>
                          <a:pt x="21850" y="37756"/>
                          <a:pt x="12325" y="4918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3" name="Freeform: Shape 2502">
                    <a:extLst>
                      <a:ext uri="{FF2B5EF4-FFF2-40B4-BE49-F238E27FC236}">
                        <a16:creationId xmlns:a16="http://schemas.microsoft.com/office/drawing/2014/main" id="{5ABF79A8-4723-47A8-8135-B1F14E222620}"/>
                      </a:ext>
                    </a:extLst>
                  </p:cNvPr>
                  <p:cNvSpPr/>
                  <p:nvPr/>
                </p:nvSpPr>
                <p:spPr>
                  <a:xfrm>
                    <a:off x="8181193" y="4414201"/>
                    <a:ext cx="9286" cy="43021"/>
                  </a:xfrm>
                  <a:custGeom>
                    <a:avLst/>
                    <a:gdLst>
                      <a:gd name="connsiteX0" fmla="*/ 166 w 9286"/>
                      <a:gd name="connsiteY0" fmla="*/ 159 h 43021"/>
                      <a:gd name="connsiteX1" fmla="*/ 7786 w 9286"/>
                      <a:gd name="connsiteY1" fmla="*/ 43022 h 43021"/>
                      <a:gd name="connsiteX2" fmla="*/ 166 w 9286"/>
                      <a:gd name="connsiteY2" fmla="*/ 159 h 4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86" h="43021">
                        <a:moveTo>
                          <a:pt x="166" y="159"/>
                        </a:moveTo>
                        <a:cubicBezTo>
                          <a:pt x="1118" y="-1746"/>
                          <a:pt x="13501" y="13494"/>
                          <a:pt x="7786" y="43022"/>
                        </a:cubicBezTo>
                        <a:cubicBezTo>
                          <a:pt x="13501" y="16352"/>
                          <a:pt x="-1739" y="1112"/>
                          <a:pt x="166" y="1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0" name="Graphic 7">
                  <a:extLst>
                    <a:ext uri="{FF2B5EF4-FFF2-40B4-BE49-F238E27FC236}">
                      <a16:creationId xmlns:a16="http://schemas.microsoft.com/office/drawing/2014/main" id="{AB279EDC-C527-4849-929E-A5E14BEACA0E}"/>
                    </a:ext>
                  </a:extLst>
                </p:cNvPr>
                <p:cNvGrpSpPr/>
                <p:nvPr/>
              </p:nvGrpSpPr>
              <p:grpSpPr>
                <a:xfrm>
                  <a:off x="8192191" y="4398304"/>
                  <a:ext cx="52985" cy="27296"/>
                  <a:chOff x="8192191" y="4398304"/>
                  <a:chExt cx="52985" cy="27296"/>
                </a:xfrm>
              </p:grpSpPr>
              <p:sp>
                <p:nvSpPr>
                  <p:cNvPr id="2500" name="Freeform: Shape 2499">
                    <a:extLst>
                      <a:ext uri="{FF2B5EF4-FFF2-40B4-BE49-F238E27FC236}">
                        <a16:creationId xmlns:a16="http://schemas.microsoft.com/office/drawing/2014/main" id="{CE98803F-A1C3-43C6-BFFA-24188524B00C}"/>
                      </a:ext>
                    </a:extLst>
                  </p:cNvPr>
                  <p:cNvSpPr/>
                  <p:nvPr/>
                </p:nvSpPr>
                <p:spPr>
                  <a:xfrm>
                    <a:off x="8192191" y="4398304"/>
                    <a:ext cx="52985" cy="27296"/>
                  </a:xfrm>
                  <a:custGeom>
                    <a:avLst/>
                    <a:gdLst>
                      <a:gd name="connsiteX0" fmla="*/ 52986 w 52985"/>
                      <a:gd name="connsiteY0" fmla="*/ 23677 h 27296"/>
                      <a:gd name="connsiteX1" fmla="*/ 1551 w 52985"/>
                      <a:gd name="connsiteY1" fmla="*/ 14152 h 27296"/>
                      <a:gd name="connsiteX2" fmla="*/ 52986 w 52985"/>
                      <a:gd name="connsiteY2" fmla="*/ 23677 h 2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85" h="27296">
                        <a:moveTo>
                          <a:pt x="52986" y="23677"/>
                        </a:moveTo>
                        <a:cubicBezTo>
                          <a:pt x="27268" y="16056"/>
                          <a:pt x="13933" y="41774"/>
                          <a:pt x="1551" y="14152"/>
                        </a:cubicBezTo>
                        <a:cubicBezTo>
                          <a:pt x="-9879" y="-13471"/>
                          <a:pt x="45366" y="4627"/>
                          <a:pt x="52986" y="2367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01" name="Freeform: Shape 2500">
                    <a:extLst>
                      <a:ext uri="{FF2B5EF4-FFF2-40B4-BE49-F238E27FC236}">
                        <a16:creationId xmlns:a16="http://schemas.microsoft.com/office/drawing/2014/main" id="{3B936B26-976D-4813-8E18-23C21E2226FD}"/>
                      </a:ext>
                    </a:extLst>
                  </p:cNvPr>
                  <p:cNvSpPr/>
                  <p:nvPr/>
                </p:nvSpPr>
                <p:spPr>
                  <a:xfrm>
                    <a:off x="8195614" y="4407160"/>
                    <a:ext cx="47657" cy="11963"/>
                  </a:xfrm>
                  <a:custGeom>
                    <a:avLst/>
                    <a:gdLst>
                      <a:gd name="connsiteX0" fmla="*/ 33 w 47657"/>
                      <a:gd name="connsiteY0" fmla="*/ 5296 h 11963"/>
                      <a:gd name="connsiteX1" fmla="*/ 47658 w 47657"/>
                      <a:gd name="connsiteY1" fmla="*/ 11963 h 11963"/>
                      <a:gd name="connsiteX2" fmla="*/ 33 w 47657"/>
                      <a:gd name="connsiteY2" fmla="*/ 5296 h 11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7" h="11963">
                        <a:moveTo>
                          <a:pt x="33" y="5296"/>
                        </a:moveTo>
                        <a:cubicBezTo>
                          <a:pt x="-920" y="2438"/>
                          <a:pt x="19083" y="-8039"/>
                          <a:pt x="47658" y="11963"/>
                        </a:cubicBezTo>
                        <a:cubicBezTo>
                          <a:pt x="22893" y="-7087"/>
                          <a:pt x="985" y="8153"/>
                          <a:pt x="33" y="5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1" name="Graphic 7">
                  <a:extLst>
                    <a:ext uri="{FF2B5EF4-FFF2-40B4-BE49-F238E27FC236}">
                      <a16:creationId xmlns:a16="http://schemas.microsoft.com/office/drawing/2014/main" id="{FE710149-5692-4E1B-AECB-C94DA0547E8B}"/>
                    </a:ext>
                  </a:extLst>
                </p:cNvPr>
                <p:cNvGrpSpPr/>
                <p:nvPr/>
              </p:nvGrpSpPr>
              <p:grpSpPr>
                <a:xfrm>
                  <a:off x="8161357" y="4361020"/>
                  <a:ext cx="39239" cy="53340"/>
                  <a:chOff x="8161357" y="4361020"/>
                  <a:chExt cx="39239" cy="53340"/>
                </a:xfrm>
              </p:grpSpPr>
              <p:sp>
                <p:nvSpPr>
                  <p:cNvPr id="2498" name="Freeform: Shape 2497">
                    <a:extLst>
                      <a:ext uri="{FF2B5EF4-FFF2-40B4-BE49-F238E27FC236}">
                        <a16:creationId xmlns:a16="http://schemas.microsoft.com/office/drawing/2014/main" id="{3220A10E-EB75-494A-A873-BF046828F8FB}"/>
                      </a:ext>
                    </a:extLst>
                  </p:cNvPr>
                  <p:cNvSpPr/>
                  <p:nvPr/>
                </p:nvSpPr>
                <p:spPr>
                  <a:xfrm>
                    <a:off x="8161357" y="4361020"/>
                    <a:ext cx="39239" cy="53340"/>
                  </a:xfrm>
                  <a:custGeom>
                    <a:avLst/>
                    <a:gdLst>
                      <a:gd name="connsiteX0" fmla="*/ 0 w 39239"/>
                      <a:gd name="connsiteY0" fmla="*/ 0 h 53340"/>
                      <a:gd name="connsiteX1" fmla="*/ 27623 w 39239"/>
                      <a:gd name="connsiteY1" fmla="*/ 53340 h 53340"/>
                      <a:gd name="connsiteX2" fmla="*/ 0 w 39239"/>
                      <a:gd name="connsiteY2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39" h="53340">
                        <a:moveTo>
                          <a:pt x="0" y="0"/>
                        </a:moveTo>
                        <a:cubicBezTo>
                          <a:pt x="20002" y="23813"/>
                          <a:pt x="3810" y="51435"/>
                          <a:pt x="27623" y="53340"/>
                        </a:cubicBezTo>
                        <a:cubicBezTo>
                          <a:pt x="55245" y="51435"/>
                          <a:pt x="28575" y="19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9" name="Freeform: Shape 2498">
                    <a:extLst>
                      <a:ext uri="{FF2B5EF4-FFF2-40B4-BE49-F238E27FC236}">
                        <a16:creationId xmlns:a16="http://schemas.microsoft.com/office/drawing/2014/main" id="{A4A7A1A1-B381-40F0-8CE9-AF2DCE2B5510}"/>
                      </a:ext>
                    </a:extLst>
                  </p:cNvPr>
                  <p:cNvSpPr/>
                  <p:nvPr/>
                </p:nvSpPr>
                <p:spPr>
                  <a:xfrm>
                    <a:off x="8162309" y="4361020"/>
                    <a:ext cx="27543" cy="51435"/>
                  </a:xfrm>
                  <a:custGeom>
                    <a:avLst/>
                    <a:gdLst>
                      <a:gd name="connsiteX0" fmla="*/ 25718 w 27543"/>
                      <a:gd name="connsiteY0" fmla="*/ 51435 h 51435"/>
                      <a:gd name="connsiteX1" fmla="*/ 0 w 27543"/>
                      <a:gd name="connsiteY1" fmla="*/ 0 h 51435"/>
                      <a:gd name="connsiteX2" fmla="*/ 25718 w 27543"/>
                      <a:gd name="connsiteY2" fmla="*/ 51435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43" h="51435">
                        <a:moveTo>
                          <a:pt x="25718" y="51435"/>
                        </a:moveTo>
                        <a:cubicBezTo>
                          <a:pt x="28575" y="51435"/>
                          <a:pt x="32385" y="15240"/>
                          <a:pt x="0" y="0"/>
                        </a:cubicBezTo>
                        <a:cubicBezTo>
                          <a:pt x="32385" y="19050"/>
                          <a:pt x="21908" y="51435"/>
                          <a:pt x="2571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2" name="Graphic 7">
                  <a:extLst>
                    <a:ext uri="{FF2B5EF4-FFF2-40B4-BE49-F238E27FC236}">
                      <a16:creationId xmlns:a16="http://schemas.microsoft.com/office/drawing/2014/main" id="{FEDF2AA9-D7CA-41EA-A6DC-7C309FFD7AC9}"/>
                    </a:ext>
                  </a:extLst>
                </p:cNvPr>
                <p:cNvGrpSpPr/>
                <p:nvPr/>
              </p:nvGrpSpPr>
              <p:grpSpPr>
                <a:xfrm>
                  <a:off x="8179215" y="4410015"/>
                  <a:ext cx="37925" cy="61495"/>
                  <a:chOff x="8179215" y="4410015"/>
                  <a:chExt cx="37925" cy="61495"/>
                </a:xfrm>
              </p:grpSpPr>
              <p:sp>
                <p:nvSpPr>
                  <p:cNvPr id="2496" name="Freeform: Shape 2495">
                    <a:extLst>
                      <a:ext uri="{FF2B5EF4-FFF2-40B4-BE49-F238E27FC236}">
                        <a16:creationId xmlns:a16="http://schemas.microsoft.com/office/drawing/2014/main" id="{1C87E7AC-7DF9-4AF4-B0B7-9BEE6BF4EE68}"/>
                      </a:ext>
                    </a:extLst>
                  </p:cNvPr>
                  <p:cNvSpPr/>
                  <p:nvPr/>
                </p:nvSpPr>
                <p:spPr>
                  <a:xfrm>
                    <a:off x="8179215" y="4410015"/>
                    <a:ext cx="37925" cy="61495"/>
                  </a:xfrm>
                  <a:custGeom>
                    <a:avLst/>
                    <a:gdLst>
                      <a:gd name="connsiteX0" fmla="*/ 27862 w 37925"/>
                      <a:gd name="connsiteY0" fmla="*/ 61496 h 61495"/>
                      <a:gd name="connsiteX1" fmla="*/ 10717 w 37925"/>
                      <a:gd name="connsiteY1" fmla="*/ 1488 h 61495"/>
                      <a:gd name="connsiteX2" fmla="*/ 27862 w 37925"/>
                      <a:gd name="connsiteY2" fmla="*/ 61496 h 61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25" h="61495">
                        <a:moveTo>
                          <a:pt x="27862" y="61496"/>
                        </a:moveTo>
                        <a:cubicBezTo>
                          <a:pt x="38339" y="47208"/>
                          <a:pt x="49769" y="11966"/>
                          <a:pt x="10717" y="1488"/>
                        </a:cubicBezTo>
                        <a:cubicBezTo>
                          <a:pt x="-20716" y="-8037"/>
                          <a:pt x="26909" y="30063"/>
                          <a:pt x="27862" y="614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7" name="Freeform: Shape 2496">
                    <a:extLst>
                      <a:ext uri="{FF2B5EF4-FFF2-40B4-BE49-F238E27FC236}">
                        <a16:creationId xmlns:a16="http://schemas.microsoft.com/office/drawing/2014/main" id="{A299A850-7F58-4B2C-B0FD-C85DB2C322C8}"/>
                      </a:ext>
                    </a:extLst>
                  </p:cNvPr>
                  <p:cNvSpPr/>
                  <p:nvPr/>
                </p:nvSpPr>
                <p:spPr>
                  <a:xfrm>
                    <a:off x="8190704" y="4412456"/>
                    <a:ext cx="19607" cy="59054"/>
                  </a:xfrm>
                  <a:custGeom>
                    <a:avLst/>
                    <a:gdLst>
                      <a:gd name="connsiteX0" fmla="*/ 180 w 19607"/>
                      <a:gd name="connsiteY0" fmla="*/ 0 h 59054"/>
                      <a:gd name="connsiteX1" fmla="*/ 16372 w 19607"/>
                      <a:gd name="connsiteY1" fmla="*/ 59055 h 59054"/>
                      <a:gd name="connsiteX2" fmla="*/ 180 w 19607"/>
                      <a:gd name="connsiteY2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607" h="59054">
                        <a:moveTo>
                          <a:pt x="180" y="0"/>
                        </a:moveTo>
                        <a:cubicBezTo>
                          <a:pt x="-2678" y="0"/>
                          <a:pt x="29707" y="23813"/>
                          <a:pt x="16372" y="59055"/>
                        </a:cubicBezTo>
                        <a:cubicBezTo>
                          <a:pt x="27802" y="22860"/>
                          <a:pt x="3037" y="952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93" name="Graphic 7">
                  <a:extLst>
                    <a:ext uri="{FF2B5EF4-FFF2-40B4-BE49-F238E27FC236}">
                      <a16:creationId xmlns:a16="http://schemas.microsoft.com/office/drawing/2014/main" id="{EE64185B-6C38-40A8-9EF8-7A429C62F8DD}"/>
                    </a:ext>
                  </a:extLst>
                </p:cNvPr>
                <p:cNvGrpSpPr/>
                <p:nvPr/>
              </p:nvGrpSpPr>
              <p:grpSpPr>
                <a:xfrm>
                  <a:off x="8128971" y="4390973"/>
                  <a:ext cx="56038" cy="29067"/>
                  <a:chOff x="8128971" y="4390973"/>
                  <a:chExt cx="56038" cy="29067"/>
                </a:xfrm>
              </p:grpSpPr>
              <p:sp>
                <p:nvSpPr>
                  <p:cNvPr id="2494" name="Freeform: Shape 2493">
                    <a:extLst>
                      <a:ext uri="{FF2B5EF4-FFF2-40B4-BE49-F238E27FC236}">
                        <a16:creationId xmlns:a16="http://schemas.microsoft.com/office/drawing/2014/main" id="{69030F11-94C0-4E79-B666-AD1FC7480697}"/>
                      </a:ext>
                    </a:extLst>
                  </p:cNvPr>
                  <p:cNvSpPr/>
                  <p:nvPr/>
                </p:nvSpPr>
                <p:spPr>
                  <a:xfrm>
                    <a:off x="8128971" y="4390973"/>
                    <a:ext cx="56038" cy="29067"/>
                  </a:xfrm>
                  <a:custGeom>
                    <a:avLst/>
                    <a:gdLst>
                      <a:gd name="connsiteX0" fmla="*/ 0 w 56038"/>
                      <a:gd name="connsiteY0" fmla="*/ 12910 h 29067"/>
                      <a:gd name="connsiteX1" fmla="*/ 53340 w 56038"/>
                      <a:gd name="connsiteY1" fmla="*/ 17672 h 29067"/>
                      <a:gd name="connsiteX2" fmla="*/ 0 w 56038"/>
                      <a:gd name="connsiteY2" fmla="*/ 12910 h 29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38" h="29067">
                        <a:moveTo>
                          <a:pt x="0" y="12910"/>
                        </a:moveTo>
                        <a:cubicBezTo>
                          <a:pt x="9525" y="3385"/>
                          <a:pt x="40005" y="-12808"/>
                          <a:pt x="53340" y="17672"/>
                        </a:cubicBezTo>
                        <a:cubicBezTo>
                          <a:pt x="65723" y="46247"/>
                          <a:pt x="33338" y="11957"/>
                          <a:pt x="0" y="129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5" name="Freeform: Shape 2494">
                    <a:extLst>
                      <a:ext uri="{FF2B5EF4-FFF2-40B4-BE49-F238E27FC236}">
                        <a16:creationId xmlns:a16="http://schemas.microsoft.com/office/drawing/2014/main" id="{7C25DD58-2D43-4A59-80DA-3845EAD80382}"/>
                      </a:ext>
                    </a:extLst>
                  </p:cNvPr>
                  <p:cNvSpPr/>
                  <p:nvPr/>
                </p:nvSpPr>
                <p:spPr>
                  <a:xfrm>
                    <a:off x="8131829" y="4398896"/>
                    <a:ext cx="49584" cy="11949"/>
                  </a:xfrm>
                  <a:custGeom>
                    <a:avLst/>
                    <a:gdLst>
                      <a:gd name="connsiteX0" fmla="*/ 49530 w 49584"/>
                      <a:gd name="connsiteY0" fmla="*/ 11655 h 11949"/>
                      <a:gd name="connsiteX1" fmla="*/ 0 w 49584"/>
                      <a:gd name="connsiteY1" fmla="*/ 4035 h 11949"/>
                      <a:gd name="connsiteX2" fmla="*/ 49530 w 49584"/>
                      <a:gd name="connsiteY2" fmla="*/ 11655 h 1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84" h="11949">
                        <a:moveTo>
                          <a:pt x="49530" y="11655"/>
                        </a:moveTo>
                        <a:cubicBezTo>
                          <a:pt x="50482" y="14512"/>
                          <a:pt x="39052" y="-4538"/>
                          <a:pt x="0" y="4035"/>
                        </a:cubicBezTo>
                        <a:cubicBezTo>
                          <a:pt x="36195" y="-7395"/>
                          <a:pt x="48577" y="8797"/>
                          <a:pt x="49530" y="116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7" name="Graphic 7">
                <a:extLst>
                  <a:ext uri="{FF2B5EF4-FFF2-40B4-BE49-F238E27FC236}">
                    <a16:creationId xmlns:a16="http://schemas.microsoft.com/office/drawing/2014/main" id="{AA1F7699-4346-45E9-8B86-EE6F44968E67}"/>
                  </a:ext>
                </a:extLst>
              </p:cNvPr>
              <p:cNvGrpSpPr/>
              <p:nvPr/>
            </p:nvGrpSpPr>
            <p:grpSpPr>
              <a:xfrm>
                <a:off x="8085157" y="4460081"/>
                <a:ext cx="408622" cy="259079"/>
                <a:chOff x="8085157" y="4460081"/>
                <a:chExt cx="408622" cy="259079"/>
              </a:xfrm>
            </p:grpSpPr>
            <p:sp>
              <p:nvSpPr>
                <p:cNvPr id="2426" name="Freeform: Shape 2425">
                  <a:extLst>
                    <a:ext uri="{FF2B5EF4-FFF2-40B4-BE49-F238E27FC236}">
                      <a16:creationId xmlns:a16="http://schemas.microsoft.com/office/drawing/2014/main" id="{713EDA52-EE9F-4AD1-9AE9-731E38A97928}"/>
                    </a:ext>
                  </a:extLst>
                </p:cNvPr>
                <p:cNvSpPr/>
                <p:nvPr/>
              </p:nvSpPr>
              <p:spPr>
                <a:xfrm>
                  <a:off x="8199457" y="4540091"/>
                  <a:ext cx="294322" cy="179069"/>
                </a:xfrm>
                <a:custGeom>
                  <a:avLst/>
                  <a:gdLst>
                    <a:gd name="connsiteX0" fmla="*/ 140017 w 294322"/>
                    <a:gd name="connsiteY0" fmla="*/ 0 h 179069"/>
                    <a:gd name="connsiteX1" fmla="*/ 0 w 294322"/>
                    <a:gd name="connsiteY1" fmla="*/ 105728 h 179069"/>
                    <a:gd name="connsiteX2" fmla="*/ 0 w 294322"/>
                    <a:gd name="connsiteY2" fmla="*/ 179070 h 179069"/>
                    <a:gd name="connsiteX3" fmla="*/ 139065 w 294322"/>
                    <a:gd name="connsiteY3" fmla="*/ 179070 h 179069"/>
                    <a:gd name="connsiteX4" fmla="*/ 294322 w 294322"/>
                    <a:gd name="connsiteY4" fmla="*/ 89535 h 17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322" h="179069">
                      <a:moveTo>
                        <a:pt x="140017" y="0"/>
                      </a:moveTo>
                      <a:lnTo>
                        <a:pt x="0" y="105728"/>
                      </a:lnTo>
                      <a:lnTo>
                        <a:pt x="0" y="179070"/>
                      </a:lnTo>
                      <a:lnTo>
                        <a:pt x="139065" y="179070"/>
                      </a:lnTo>
                      <a:lnTo>
                        <a:pt x="294322" y="89535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427" name="Graphic 7">
                  <a:extLst>
                    <a:ext uri="{FF2B5EF4-FFF2-40B4-BE49-F238E27FC236}">
                      <a16:creationId xmlns:a16="http://schemas.microsoft.com/office/drawing/2014/main" id="{F1595572-2077-4EC8-9C9C-C7CE2EFFAAFE}"/>
                    </a:ext>
                  </a:extLst>
                </p:cNvPr>
                <p:cNvGrpSpPr/>
                <p:nvPr/>
              </p:nvGrpSpPr>
              <p:grpSpPr>
                <a:xfrm>
                  <a:off x="8100396" y="4557235"/>
                  <a:ext cx="255269" cy="161925"/>
                  <a:chOff x="8100396" y="4557235"/>
                  <a:chExt cx="255269" cy="161925"/>
                </a:xfrm>
              </p:grpSpPr>
              <p:sp>
                <p:nvSpPr>
                  <p:cNvPr id="2478" name="Freeform: Shape 2477">
                    <a:extLst>
                      <a:ext uri="{FF2B5EF4-FFF2-40B4-BE49-F238E27FC236}">
                        <a16:creationId xmlns:a16="http://schemas.microsoft.com/office/drawing/2014/main" id="{F938E02A-7F5F-459B-8FC3-D4B0C3E6686A}"/>
                      </a:ext>
                    </a:extLst>
                  </p:cNvPr>
                  <p:cNvSpPr/>
                  <p:nvPr/>
                </p:nvSpPr>
                <p:spPr>
                  <a:xfrm>
                    <a:off x="8100396" y="4557235"/>
                    <a:ext cx="255269" cy="146684"/>
                  </a:xfrm>
                  <a:custGeom>
                    <a:avLst/>
                    <a:gdLst>
                      <a:gd name="connsiteX0" fmla="*/ 99060 w 255269"/>
                      <a:gd name="connsiteY0" fmla="*/ 146685 h 146684"/>
                      <a:gd name="connsiteX1" fmla="*/ 0 w 255269"/>
                      <a:gd name="connsiteY1" fmla="*/ 89535 h 146684"/>
                      <a:gd name="connsiteX2" fmla="*/ 156210 w 255269"/>
                      <a:gd name="connsiteY2" fmla="*/ 0 h 146684"/>
                      <a:gd name="connsiteX3" fmla="*/ 255270 w 255269"/>
                      <a:gd name="connsiteY3" fmla="*/ 57150 h 146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5269" h="146684">
                        <a:moveTo>
                          <a:pt x="99060" y="146685"/>
                        </a:moveTo>
                        <a:lnTo>
                          <a:pt x="0" y="89535"/>
                        </a:lnTo>
                        <a:lnTo>
                          <a:pt x="156210" y="0"/>
                        </a:lnTo>
                        <a:lnTo>
                          <a:pt x="255270" y="5715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9" name="Freeform: Shape 2478">
                    <a:extLst>
                      <a:ext uri="{FF2B5EF4-FFF2-40B4-BE49-F238E27FC236}">
                        <a16:creationId xmlns:a16="http://schemas.microsoft.com/office/drawing/2014/main" id="{6946A374-FD56-4661-8AAF-CEF0ABB5EBE4}"/>
                      </a:ext>
                    </a:extLst>
                  </p:cNvPr>
                  <p:cNvSpPr/>
                  <p:nvPr/>
                </p:nvSpPr>
                <p:spPr>
                  <a:xfrm>
                    <a:off x="8100396" y="4646770"/>
                    <a:ext cx="99060" cy="72390"/>
                  </a:xfrm>
                  <a:custGeom>
                    <a:avLst/>
                    <a:gdLst>
                      <a:gd name="connsiteX0" fmla="*/ 99060 w 99060"/>
                      <a:gd name="connsiteY0" fmla="*/ 72390 h 72390"/>
                      <a:gd name="connsiteX1" fmla="*/ 0 w 99060"/>
                      <a:gd name="connsiteY1" fmla="*/ 15240 h 72390"/>
                      <a:gd name="connsiteX2" fmla="*/ 0 w 99060"/>
                      <a:gd name="connsiteY2" fmla="*/ 0 h 72390"/>
                      <a:gd name="connsiteX3" fmla="*/ 99060 w 99060"/>
                      <a:gd name="connsiteY3" fmla="*/ 5715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60" h="72390">
                        <a:moveTo>
                          <a:pt x="99060" y="72390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9060" y="5715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80" name="Freeform: Shape 2479">
                    <a:extLst>
                      <a:ext uri="{FF2B5EF4-FFF2-40B4-BE49-F238E27FC236}">
                        <a16:creationId xmlns:a16="http://schemas.microsoft.com/office/drawing/2014/main" id="{858A9F32-EB22-4FD1-BC64-F5125CD88847}"/>
                      </a:ext>
                    </a:extLst>
                  </p:cNvPr>
                  <p:cNvSpPr/>
                  <p:nvPr/>
                </p:nvSpPr>
                <p:spPr>
                  <a:xfrm>
                    <a:off x="8199457" y="4614385"/>
                    <a:ext cx="156209" cy="104775"/>
                  </a:xfrm>
                  <a:custGeom>
                    <a:avLst/>
                    <a:gdLst>
                      <a:gd name="connsiteX0" fmla="*/ 0 w 156209"/>
                      <a:gd name="connsiteY0" fmla="*/ 104775 h 104775"/>
                      <a:gd name="connsiteX1" fmla="*/ 156210 w 156209"/>
                      <a:gd name="connsiteY1" fmla="*/ 15240 h 104775"/>
                      <a:gd name="connsiteX2" fmla="*/ 156210 w 156209"/>
                      <a:gd name="connsiteY2" fmla="*/ 0 h 104775"/>
                      <a:gd name="connsiteX3" fmla="*/ 0 w 156209"/>
                      <a:gd name="connsiteY3" fmla="*/ 89535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6209" h="104775">
                        <a:moveTo>
                          <a:pt x="0" y="104775"/>
                        </a:moveTo>
                        <a:lnTo>
                          <a:pt x="156210" y="15240"/>
                        </a:lnTo>
                        <a:lnTo>
                          <a:pt x="156210" y="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28" name="Graphic 7">
                  <a:extLst>
                    <a:ext uri="{FF2B5EF4-FFF2-40B4-BE49-F238E27FC236}">
                      <a16:creationId xmlns:a16="http://schemas.microsoft.com/office/drawing/2014/main" id="{0A95131C-46FA-4529-9FC4-EEC7F626AEE5}"/>
                    </a:ext>
                  </a:extLst>
                </p:cNvPr>
                <p:cNvGrpSpPr/>
                <p:nvPr/>
              </p:nvGrpSpPr>
              <p:grpSpPr>
                <a:xfrm>
                  <a:off x="8106111" y="4496276"/>
                  <a:ext cx="242887" cy="203834"/>
                  <a:chOff x="8106111" y="4496276"/>
                  <a:chExt cx="242887" cy="203834"/>
                </a:xfrm>
              </p:grpSpPr>
              <p:sp>
                <p:nvSpPr>
                  <p:cNvPr id="2473" name="Freeform: Shape 2472">
                    <a:extLst>
                      <a:ext uri="{FF2B5EF4-FFF2-40B4-BE49-F238E27FC236}">
                        <a16:creationId xmlns:a16="http://schemas.microsoft.com/office/drawing/2014/main" id="{7BF2B7EA-37F3-4E8F-8BF1-33C832DB094B}"/>
                      </a:ext>
                    </a:extLst>
                  </p:cNvPr>
                  <p:cNvSpPr/>
                  <p:nvPr/>
                </p:nvSpPr>
                <p:spPr>
                  <a:xfrm>
                    <a:off x="8106111" y="4496276"/>
                    <a:ext cx="242887" cy="140017"/>
                  </a:xfrm>
                  <a:custGeom>
                    <a:avLst/>
                    <a:gdLst>
                      <a:gd name="connsiteX0" fmla="*/ 93345 w 242887"/>
                      <a:gd name="connsiteY0" fmla="*/ 140018 h 140017"/>
                      <a:gd name="connsiteX1" fmla="*/ 0 w 242887"/>
                      <a:gd name="connsiteY1" fmla="*/ 86678 h 140017"/>
                      <a:gd name="connsiteX2" fmla="*/ 149543 w 242887"/>
                      <a:gd name="connsiteY2" fmla="*/ 0 h 140017"/>
                      <a:gd name="connsiteX3" fmla="*/ 242888 w 242887"/>
                      <a:gd name="connsiteY3" fmla="*/ 54293 h 140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87" h="140017">
                        <a:moveTo>
                          <a:pt x="93345" y="140018"/>
                        </a:moveTo>
                        <a:lnTo>
                          <a:pt x="0" y="86678"/>
                        </a:lnTo>
                        <a:lnTo>
                          <a:pt x="149543" y="0"/>
                        </a:lnTo>
                        <a:lnTo>
                          <a:pt x="242888" y="54293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4" name="Freeform: Shape 2473">
                    <a:extLst>
                      <a:ext uri="{FF2B5EF4-FFF2-40B4-BE49-F238E27FC236}">
                        <a16:creationId xmlns:a16="http://schemas.microsoft.com/office/drawing/2014/main" id="{C37F44DC-8A7B-499E-ABEC-057ABEB4B94F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117157"/>
                  </a:xfrm>
                  <a:custGeom>
                    <a:avLst/>
                    <a:gdLst>
                      <a:gd name="connsiteX0" fmla="*/ 93345 w 93345"/>
                      <a:gd name="connsiteY0" fmla="*/ 117157 h 117157"/>
                      <a:gd name="connsiteX1" fmla="*/ 0 w 93345"/>
                      <a:gd name="connsiteY1" fmla="*/ 63817 h 117157"/>
                      <a:gd name="connsiteX2" fmla="*/ 0 w 93345"/>
                      <a:gd name="connsiteY2" fmla="*/ 0 h 117157"/>
                      <a:gd name="connsiteX3" fmla="*/ 93345 w 93345"/>
                      <a:gd name="connsiteY3" fmla="*/ 53340 h 117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117157">
                        <a:moveTo>
                          <a:pt x="93345" y="117157"/>
                        </a:moveTo>
                        <a:lnTo>
                          <a:pt x="0" y="63817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5" name="Freeform: Shape 2474">
                    <a:extLst>
                      <a:ext uri="{FF2B5EF4-FFF2-40B4-BE49-F238E27FC236}">
                        <a16:creationId xmlns:a16="http://schemas.microsoft.com/office/drawing/2014/main" id="{1C67E763-A1A3-4527-A283-28AD1F6CB8F1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67627"/>
                  </a:xfrm>
                  <a:custGeom>
                    <a:avLst/>
                    <a:gdLst>
                      <a:gd name="connsiteX0" fmla="*/ 93345 w 93345"/>
                      <a:gd name="connsiteY0" fmla="*/ 67628 h 67627"/>
                      <a:gd name="connsiteX1" fmla="*/ 0 w 93345"/>
                      <a:gd name="connsiteY1" fmla="*/ 13335 h 67627"/>
                      <a:gd name="connsiteX2" fmla="*/ 0 w 93345"/>
                      <a:gd name="connsiteY2" fmla="*/ 0 h 67627"/>
                      <a:gd name="connsiteX3" fmla="*/ 93345 w 93345"/>
                      <a:gd name="connsiteY3" fmla="*/ 5334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67627">
                        <a:moveTo>
                          <a:pt x="93345" y="67628"/>
                        </a:moveTo>
                        <a:lnTo>
                          <a:pt x="0" y="13335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6" name="Freeform: Shape 2475">
                    <a:extLst>
                      <a:ext uri="{FF2B5EF4-FFF2-40B4-BE49-F238E27FC236}">
                        <a16:creationId xmlns:a16="http://schemas.microsoft.com/office/drawing/2014/main" id="{C23ABAB1-A2D2-4502-AAF3-B73A9AE12E42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49542"/>
                  </a:xfrm>
                  <a:custGeom>
                    <a:avLst/>
                    <a:gdLst>
                      <a:gd name="connsiteX0" fmla="*/ 0 w 149542"/>
                      <a:gd name="connsiteY0" fmla="*/ 149542 h 149542"/>
                      <a:gd name="connsiteX1" fmla="*/ 149542 w 149542"/>
                      <a:gd name="connsiteY1" fmla="*/ 63817 h 149542"/>
                      <a:gd name="connsiteX2" fmla="*/ 149542 w 149542"/>
                      <a:gd name="connsiteY2" fmla="*/ 0 h 149542"/>
                      <a:gd name="connsiteX3" fmla="*/ 0 w 149542"/>
                      <a:gd name="connsiteY3" fmla="*/ 85725 h 149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49542">
                        <a:moveTo>
                          <a:pt x="0" y="149542"/>
                        </a:moveTo>
                        <a:lnTo>
                          <a:pt x="149542" y="63817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7" name="Freeform: Shape 2476">
                    <a:extLst>
                      <a:ext uri="{FF2B5EF4-FFF2-40B4-BE49-F238E27FC236}">
                        <a16:creationId xmlns:a16="http://schemas.microsoft.com/office/drawing/2014/main" id="{2C65F353-171A-40DB-B24F-AF6CB0836100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00012"/>
                  </a:xfrm>
                  <a:custGeom>
                    <a:avLst/>
                    <a:gdLst>
                      <a:gd name="connsiteX0" fmla="*/ 0 w 149542"/>
                      <a:gd name="connsiteY0" fmla="*/ 100013 h 100012"/>
                      <a:gd name="connsiteX1" fmla="*/ 149542 w 149542"/>
                      <a:gd name="connsiteY1" fmla="*/ 13335 h 100012"/>
                      <a:gd name="connsiteX2" fmla="*/ 149542 w 149542"/>
                      <a:gd name="connsiteY2" fmla="*/ 0 h 100012"/>
                      <a:gd name="connsiteX3" fmla="*/ 0 w 149542"/>
                      <a:gd name="connsiteY3" fmla="*/ 85725 h 10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00012">
                        <a:moveTo>
                          <a:pt x="0" y="100013"/>
                        </a:moveTo>
                        <a:lnTo>
                          <a:pt x="149542" y="13335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29" name="Graphic 7">
                  <a:extLst>
                    <a:ext uri="{FF2B5EF4-FFF2-40B4-BE49-F238E27FC236}">
                      <a16:creationId xmlns:a16="http://schemas.microsoft.com/office/drawing/2014/main" id="{4643906B-ECDB-485B-AC74-73E5591DC6CB}"/>
                    </a:ext>
                  </a:extLst>
                </p:cNvPr>
                <p:cNvGrpSpPr/>
                <p:nvPr/>
              </p:nvGrpSpPr>
              <p:grpSpPr>
                <a:xfrm>
                  <a:off x="8085157" y="4476273"/>
                  <a:ext cx="281940" cy="166687"/>
                  <a:chOff x="8085157" y="4476273"/>
                  <a:chExt cx="281940" cy="166687"/>
                </a:xfrm>
              </p:grpSpPr>
              <p:sp>
                <p:nvSpPr>
                  <p:cNvPr id="2467" name="Freeform: Shape 2466">
                    <a:extLst>
                      <a:ext uri="{FF2B5EF4-FFF2-40B4-BE49-F238E27FC236}">
                        <a16:creationId xmlns:a16="http://schemas.microsoft.com/office/drawing/2014/main" id="{56E3B20A-A224-4DB3-ABB5-5C11D19CD6EB}"/>
                      </a:ext>
                    </a:extLst>
                  </p:cNvPr>
                  <p:cNvSpPr/>
                  <p:nvPr/>
                </p:nvSpPr>
                <p:spPr>
                  <a:xfrm>
                    <a:off x="8245177" y="4476273"/>
                    <a:ext cx="121920" cy="76200"/>
                  </a:xfrm>
                  <a:custGeom>
                    <a:avLst/>
                    <a:gdLst>
                      <a:gd name="connsiteX0" fmla="*/ 121920 w 121920"/>
                      <a:gd name="connsiteY0" fmla="*/ 65722 h 76200"/>
                      <a:gd name="connsiteX1" fmla="*/ 8572 w 121920"/>
                      <a:gd name="connsiteY1" fmla="*/ 0 h 76200"/>
                      <a:gd name="connsiteX2" fmla="*/ 0 w 121920"/>
                      <a:gd name="connsiteY2" fmla="*/ 15240 h 76200"/>
                      <a:gd name="connsiteX3" fmla="*/ 91440 w 121920"/>
                      <a:gd name="connsiteY3" fmla="*/ 76200 h 76200"/>
                      <a:gd name="connsiteX4" fmla="*/ 119063 w 121920"/>
                      <a:gd name="connsiteY4" fmla="*/ 7048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20" h="76200">
                        <a:moveTo>
                          <a:pt x="121920" y="65722"/>
                        </a:moveTo>
                        <a:lnTo>
                          <a:pt x="8572" y="0"/>
                        </a:lnTo>
                        <a:lnTo>
                          <a:pt x="0" y="15240"/>
                        </a:lnTo>
                        <a:lnTo>
                          <a:pt x="91440" y="76200"/>
                        </a:lnTo>
                        <a:lnTo>
                          <a:pt x="119063" y="70485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8" name="Freeform: Shape 2467">
                    <a:extLst>
                      <a:ext uri="{FF2B5EF4-FFF2-40B4-BE49-F238E27FC236}">
                        <a16:creationId xmlns:a16="http://schemas.microsoft.com/office/drawing/2014/main" id="{5E6E9576-E626-4F7B-8CF9-F1A5826CCB03}"/>
                      </a:ext>
                    </a:extLst>
                  </p:cNvPr>
                  <p:cNvSpPr/>
                  <p:nvPr/>
                </p:nvSpPr>
                <p:spPr>
                  <a:xfrm>
                    <a:off x="8086109" y="4476273"/>
                    <a:ext cx="167639" cy="109537"/>
                  </a:xfrm>
                  <a:custGeom>
                    <a:avLst/>
                    <a:gdLst>
                      <a:gd name="connsiteX0" fmla="*/ 167640 w 167639"/>
                      <a:gd name="connsiteY0" fmla="*/ 0 h 109537"/>
                      <a:gd name="connsiteX1" fmla="*/ 0 w 167639"/>
                      <a:gd name="connsiteY1" fmla="*/ 97155 h 109537"/>
                      <a:gd name="connsiteX2" fmla="*/ 952 w 167639"/>
                      <a:gd name="connsiteY2" fmla="*/ 100965 h 109537"/>
                      <a:gd name="connsiteX3" fmla="*/ 13335 w 167639"/>
                      <a:gd name="connsiteY3" fmla="*/ 106680 h 109537"/>
                      <a:gd name="connsiteX4" fmla="*/ 19050 w 167639"/>
                      <a:gd name="connsiteY4" fmla="*/ 109538 h 109537"/>
                      <a:gd name="connsiteX5" fmla="*/ 167640 w 167639"/>
                      <a:gd name="connsiteY5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7639" h="109537">
                        <a:moveTo>
                          <a:pt x="167640" y="0"/>
                        </a:moveTo>
                        <a:lnTo>
                          <a:pt x="0" y="97155"/>
                        </a:lnTo>
                        <a:lnTo>
                          <a:pt x="952" y="100965"/>
                        </a:lnTo>
                        <a:lnTo>
                          <a:pt x="13335" y="106680"/>
                        </a:lnTo>
                        <a:lnTo>
                          <a:pt x="19050" y="109538"/>
                        </a:lnTo>
                        <a:lnTo>
                          <a:pt x="167640" y="2286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9" name="Freeform: Shape 2468">
                    <a:extLst>
                      <a:ext uri="{FF2B5EF4-FFF2-40B4-BE49-F238E27FC236}">
                        <a16:creationId xmlns:a16="http://schemas.microsoft.com/office/drawing/2014/main" id="{717EE1BA-7BF5-49EB-BEE2-C50D5657F67E}"/>
                      </a:ext>
                    </a:extLst>
                  </p:cNvPr>
                  <p:cNvSpPr/>
                  <p:nvPr/>
                </p:nvSpPr>
                <p:spPr>
                  <a:xfrm>
                    <a:off x="8196599" y="4636293"/>
                    <a:ext cx="5714" cy="6667"/>
                  </a:xfrm>
                  <a:custGeom>
                    <a:avLst/>
                    <a:gdLst>
                      <a:gd name="connsiteX0" fmla="*/ 0 w 5714"/>
                      <a:gd name="connsiteY0" fmla="*/ 0 h 6667"/>
                      <a:gd name="connsiteX1" fmla="*/ 5715 w 5714"/>
                      <a:gd name="connsiteY1" fmla="*/ 0 h 6667"/>
                      <a:gd name="connsiteX2" fmla="*/ 5715 w 5714"/>
                      <a:gd name="connsiteY2" fmla="*/ 6668 h 6667"/>
                      <a:gd name="connsiteX3" fmla="*/ 0 w 5714"/>
                      <a:gd name="connsiteY3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4" h="6667">
                        <a:moveTo>
                          <a:pt x="0" y="0"/>
                        </a:moveTo>
                        <a:lnTo>
                          <a:pt x="5715" y="0"/>
                        </a:lnTo>
                        <a:lnTo>
                          <a:pt x="5715" y="6668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0" name="Freeform: Shape 2469">
                    <a:extLst>
                      <a:ext uri="{FF2B5EF4-FFF2-40B4-BE49-F238E27FC236}">
                        <a16:creationId xmlns:a16="http://schemas.microsoft.com/office/drawing/2014/main" id="{A2B99E51-3453-4525-BC89-659BA3314236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31518"/>
                    <a:ext cx="167640" cy="109668"/>
                  </a:xfrm>
                  <a:custGeom>
                    <a:avLst/>
                    <a:gdLst>
                      <a:gd name="connsiteX0" fmla="*/ 0 w 167640"/>
                      <a:gd name="connsiteY0" fmla="*/ 78105 h 109668"/>
                      <a:gd name="connsiteX1" fmla="*/ 135255 w 167640"/>
                      <a:gd name="connsiteY1" fmla="*/ 0 h 109668"/>
                      <a:gd name="connsiteX2" fmla="*/ 167640 w 167640"/>
                      <a:gd name="connsiteY2" fmla="*/ 10477 h 109668"/>
                      <a:gd name="connsiteX3" fmla="*/ 158115 w 167640"/>
                      <a:gd name="connsiteY3" fmla="*/ 21907 h 109668"/>
                      <a:gd name="connsiteX4" fmla="*/ 9525 w 167640"/>
                      <a:gd name="connsiteY4" fmla="*/ 107632 h 109668"/>
                      <a:gd name="connsiteX5" fmla="*/ 0 w 167640"/>
                      <a:gd name="connsiteY5" fmla="*/ 106680 h 109668"/>
                      <a:gd name="connsiteX6" fmla="*/ 0 w 167640"/>
                      <a:gd name="connsiteY6" fmla="*/ 78105 h 10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640" h="109668">
                        <a:moveTo>
                          <a:pt x="0" y="78105"/>
                        </a:moveTo>
                        <a:lnTo>
                          <a:pt x="135255" y="0"/>
                        </a:lnTo>
                        <a:cubicBezTo>
                          <a:pt x="135255" y="0"/>
                          <a:pt x="160020" y="20002"/>
                          <a:pt x="167640" y="10477"/>
                        </a:cubicBezTo>
                        <a:cubicBezTo>
                          <a:pt x="167640" y="15240"/>
                          <a:pt x="162878" y="19050"/>
                          <a:pt x="158115" y="21907"/>
                        </a:cubicBezTo>
                        <a:lnTo>
                          <a:pt x="9525" y="107632"/>
                        </a:lnTo>
                        <a:cubicBezTo>
                          <a:pt x="5715" y="109538"/>
                          <a:pt x="0" y="111442"/>
                          <a:pt x="0" y="106680"/>
                        </a:cubicBezTo>
                        <a:lnTo>
                          <a:pt x="0" y="7810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1" name="Freeform: Shape 2470">
                    <a:extLst>
                      <a:ext uri="{FF2B5EF4-FFF2-40B4-BE49-F238E27FC236}">
                        <a16:creationId xmlns:a16="http://schemas.microsoft.com/office/drawing/2014/main" id="{6195B88C-D15B-4CA8-8997-28901C8131EC}"/>
                      </a:ext>
                    </a:extLst>
                  </p:cNvPr>
                  <p:cNvSpPr/>
                  <p:nvPr/>
                </p:nvSpPr>
                <p:spPr>
                  <a:xfrm>
                    <a:off x="8085157" y="4562951"/>
                    <a:ext cx="114300" cy="79188"/>
                  </a:xfrm>
                  <a:custGeom>
                    <a:avLst/>
                    <a:gdLst>
                      <a:gd name="connsiteX0" fmla="*/ 114300 w 114300"/>
                      <a:gd name="connsiteY0" fmla="*/ 46672 h 79188"/>
                      <a:gd name="connsiteX1" fmla="*/ 32385 w 114300"/>
                      <a:gd name="connsiteY1" fmla="*/ 0 h 79188"/>
                      <a:gd name="connsiteX2" fmla="*/ 0 w 114300"/>
                      <a:gd name="connsiteY2" fmla="*/ 10478 h 79188"/>
                      <a:gd name="connsiteX3" fmla="*/ 9525 w 114300"/>
                      <a:gd name="connsiteY3" fmla="*/ 21907 h 79188"/>
                      <a:gd name="connsiteX4" fmla="*/ 104775 w 114300"/>
                      <a:gd name="connsiteY4" fmla="*/ 77153 h 79188"/>
                      <a:gd name="connsiteX5" fmla="*/ 114300 w 114300"/>
                      <a:gd name="connsiteY5" fmla="*/ 76200 h 79188"/>
                      <a:gd name="connsiteX6" fmla="*/ 114300 w 114300"/>
                      <a:gd name="connsiteY6" fmla="*/ 46672 h 79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300" h="79188">
                        <a:moveTo>
                          <a:pt x="114300" y="46672"/>
                        </a:moveTo>
                        <a:lnTo>
                          <a:pt x="32385" y="0"/>
                        </a:lnTo>
                        <a:cubicBezTo>
                          <a:pt x="32385" y="0"/>
                          <a:pt x="7620" y="20003"/>
                          <a:pt x="0" y="10478"/>
                        </a:cubicBezTo>
                        <a:cubicBezTo>
                          <a:pt x="0" y="15240"/>
                          <a:pt x="4763" y="19050"/>
                          <a:pt x="9525" y="21907"/>
                        </a:cubicBezTo>
                        <a:lnTo>
                          <a:pt x="104775" y="77153"/>
                        </a:lnTo>
                        <a:cubicBezTo>
                          <a:pt x="108585" y="79057"/>
                          <a:pt x="114300" y="80963"/>
                          <a:pt x="114300" y="76200"/>
                        </a:cubicBezTo>
                        <a:lnTo>
                          <a:pt x="114300" y="4667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2" name="Freeform: Shape 2471">
                    <a:extLst>
                      <a:ext uri="{FF2B5EF4-FFF2-40B4-BE49-F238E27FC236}">
                        <a16:creationId xmlns:a16="http://schemas.microsoft.com/office/drawing/2014/main" id="{E7078636-5C3C-48DA-BA8F-8B42F4ED05F2}"/>
                      </a:ext>
                    </a:extLst>
                  </p:cNvPr>
                  <p:cNvSpPr/>
                  <p:nvPr/>
                </p:nvSpPr>
                <p:spPr>
                  <a:xfrm>
                    <a:off x="8118494" y="4484845"/>
                    <a:ext cx="216217" cy="124777"/>
                  </a:xfrm>
                  <a:custGeom>
                    <a:avLst/>
                    <a:gdLst>
                      <a:gd name="connsiteX0" fmla="*/ 80963 w 216217"/>
                      <a:gd name="connsiteY0" fmla="*/ 124778 h 124777"/>
                      <a:gd name="connsiteX1" fmla="*/ 0 w 216217"/>
                      <a:gd name="connsiteY1" fmla="*/ 78105 h 124777"/>
                      <a:gd name="connsiteX2" fmla="*/ 135255 w 216217"/>
                      <a:gd name="connsiteY2" fmla="*/ 0 h 124777"/>
                      <a:gd name="connsiteX3" fmla="*/ 216217 w 216217"/>
                      <a:gd name="connsiteY3" fmla="*/ 46673 h 1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7" h="124777">
                        <a:moveTo>
                          <a:pt x="80963" y="124778"/>
                        </a:moveTo>
                        <a:lnTo>
                          <a:pt x="0" y="78105"/>
                        </a:lnTo>
                        <a:lnTo>
                          <a:pt x="135255" y="0"/>
                        </a:lnTo>
                        <a:lnTo>
                          <a:pt x="216217" y="46673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0" name="Graphic 7">
                  <a:extLst>
                    <a:ext uri="{FF2B5EF4-FFF2-40B4-BE49-F238E27FC236}">
                      <a16:creationId xmlns:a16="http://schemas.microsoft.com/office/drawing/2014/main" id="{E8F25C51-5FB2-4C53-A1EB-65BA2BC12327}"/>
                    </a:ext>
                  </a:extLst>
                </p:cNvPr>
                <p:cNvGrpSpPr/>
                <p:nvPr/>
              </p:nvGrpSpPr>
              <p:grpSpPr>
                <a:xfrm>
                  <a:off x="8138496" y="4480083"/>
                  <a:ext cx="177164" cy="118110"/>
                  <a:chOff x="8138496" y="4480083"/>
                  <a:chExt cx="177164" cy="118110"/>
                </a:xfrm>
              </p:grpSpPr>
              <p:sp>
                <p:nvSpPr>
                  <p:cNvPr id="2464" name="Freeform: Shape 2463">
                    <a:extLst>
                      <a:ext uri="{FF2B5EF4-FFF2-40B4-BE49-F238E27FC236}">
                        <a16:creationId xmlns:a16="http://schemas.microsoft.com/office/drawing/2014/main" id="{BA8FBB2A-371D-4C3C-9B46-40C8310F754E}"/>
                      </a:ext>
                    </a:extLst>
                  </p:cNvPr>
                  <p:cNvSpPr/>
                  <p:nvPr/>
                </p:nvSpPr>
                <p:spPr>
                  <a:xfrm>
                    <a:off x="8138496" y="4480083"/>
                    <a:ext cx="177164" cy="101917"/>
                  </a:xfrm>
                  <a:custGeom>
                    <a:avLst/>
                    <a:gdLst>
                      <a:gd name="connsiteX0" fmla="*/ 59055 w 177164"/>
                      <a:gd name="connsiteY0" fmla="*/ 101918 h 101917"/>
                      <a:gd name="connsiteX1" fmla="*/ 0 w 177164"/>
                      <a:gd name="connsiteY1" fmla="*/ 67628 h 101917"/>
                      <a:gd name="connsiteX2" fmla="*/ 118110 w 177164"/>
                      <a:gd name="connsiteY2" fmla="*/ 0 h 101917"/>
                      <a:gd name="connsiteX3" fmla="*/ 177165 w 177164"/>
                      <a:gd name="connsiteY3" fmla="*/ 34290 h 10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164" h="101917">
                        <a:moveTo>
                          <a:pt x="59055" y="101918"/>
                        </a:moveTo>
                        <a:lnTo>
                          <a:pt x="0" y="67628"/>
                        </a:lnTo>
                        <a:lnTo>
                          <a:pt x="118110" y="0"/>
                        </a:lnTo>
                        <a:lnTo>
                          <a:pt x="177165" y="34290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5" name="Freeform: Shape 2464">
                    <a:extLst>
                      <a:ext uri="{FF2B5EF4-FFF2-40B4-BE49-F238E27FC236}">
                        <a16:creationId xmlns:a16="http://schemas.microsoft.com/office/drawing/2014/main" id="{D30066B2-055A-4813-9300-D4E94F665429}"/>
                      </a:ext>
                    </a:extLst>
                  </p:cNvPr>
                  <p:cNvSpPr/>
                  <p:nvPr/>
                </p:nvSpPr>
                <p:spPr>
                  <a:xfrm>
                    <a:off x="8138496" y="4547710"/>
                    <a:ext cx="59055" cy="50482"/>
                  </a:xfrm>
                  <a:custGeom>
                    <a:avLst/>
                    <a:gdLst>
                      <a:gd name="connsiteX0" fmla="*/ 59055 w 59055"/>
                      <a:gd name="connsiteY0" fmla="*/ 50483 h 50482"/>
                      <a:gd name="connsiteX1" fmla="*/ 0 w 59055"/>
                      <a:gd name="connsiteY1" fmla="*/ 15240 h 50482"/>
                      <a:gd name="connsiteX2" fmla="*/ 0 w 59055"/>
                      <a:gd name="connsiteY2" fmla="*/ 0 h 50482"/>
                      <a:gd name="connsiteX3" fmla="*/ 59055 w 59055"/>
                      <a:gd name="connsiteY3" fmla="*/ 34290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055" h="50482">
                        <a:moveTo>
                          <a:pt x="59055" y="50483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59055" y="3429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6" name="Freeform: Shape 2465">
                    <a:extLst>
                      <a:ext uri="{FF2B5EF4-FFF2-40B4-BE49-F238E27FC236}">
                        <a16:creationId xmlns:a16="http://schemas.microsoft.com/office/drawing/2014/main" id="{1F83B89F-D5EC-4180-B909-255FAAD248B2}"/>
                      </a:ext>
                    </a:extLst>
                  </p:cNvPr>
                  <p:cNvSpPr/>
                  <p:nvPr/>
                </p:nvSpPr>
                <p:spPr>
                  <a:xfrm>
                    <a:off x="8197552" y="4514373"/>
                    <a:ext cx="118109" cy="83820"/>
                  </a:xfrm>
                  <a:custGeom>
                    <a:avLst/>
                    <a:gdLst>
                      <a:gd name="connsiteX0" fmla="*/ 0 w 118109"/>
                      <a:gd name="connsiteY0" fmla="*/ 83820 h 83820"/>
                      <a:gd name="connsiteX1" fmla="*/ 118110 w 118109"/>
                      <a:gd name="connsiteY1" fmla="*/ 15240 h 83820"/>
                      <a:gd name="connsiteX2" fmla="*/ 118110 w 118109"/>
                      <a:gd name="connsiteY2" fmla="*/ 0 h 83820"/>
                      <a:gd name="connsiteX3" fmla="*/ 0 w 118109"/>
                      <a:gd name="connsiteY3" fmla="*/ 67628 h 83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83820">
                        <a:moveTo>
                          <a:pt x="0" y="83820"/>
                        </a:moveTo>
                        <a:lnTo>
                          <a:pt x="118110" y="15240"/>
                        </a:lnTo>
                        <a:lnTo>
                          <a:pt x="118110" y="0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1" name="Graphic 7">
                  <a:extLst>
                    <a:ext uri="{FF2B5EF4-FFF2-40B4-BE49-F238E27FC236}">
                      <a16:creationId xmlns:a16="http://schemas.microsoft.com/office/drawing/2014/main" id="{2736BAD1-DEEE-4C61-BEF9-FD172559426D}"/>
                    </a:ext>
                  </a:extLst>
                </p:cNvPr>
                <p:cNvGrpSpPr/>
                <p:nvPr/>
              </p:nvGrpSpPr>
              <p:grpSpPr>
                <a:xfrm>
                  <a:off x="8123257" y="4461033"/>
                  <a:ext cx="210502" cy="123586"/>
                  <a:chOff x="8123257" y="4461033"/>
                  <a:chExt cx="210502" cy="123586"/>
                </a:xfrm>
              </p:grpSpPr>
              <p:sp>
                <p:nvSpPr>
                  <p:cNvPr id="2458" name="Freeform: Shape 2457">
                    <a:extLst>
                      <a:ext uri="{FF2B5EF4-FFF2-40B4-BE49-F238E27FC236}">
                        <a16:creationId xmlns:a16="http://schemas.microsoft.com/office/drawing/2014/main" id="{D0D020F2-3D7E-4718-B31C-A91D06579C9A}"/>
                      </a:ext>
                    </a:extLst>
                  </p:cNvPr>
                  <p:cNvSpPr/>
                  <p:nvPr/>
                </p:nvSpPr>
                <p:spPr>
                  <a:xfrm>
                    <a:off x="8252796" y="4461033"/>
                    <a:ext cx="80962" cy="51435"/>
                  </a:xfrm>
                  <a:custGeom>
                    <a:avLst/>
                    <a:gdLst>
                      <a:gd name="connsiteX0" fmla="*/ 80963 w 80962"/>
                      <a:gd name="connsiteY0" fmla="*/ 42863 h 51435"/>
                      <a:gd name="connsiteX1" fmla="*/ 6668 w 80962"/>
                      <a:gd name="connsiteY1" fmla="*/ 0 h 51435"/>
                      <a:gd name="connsiteX2" fmla="*/ 0 w 80962"/>
                      <a:gd name="connsiteY2" fmla="*/ 11430 h 51435"/>
                      <a:gd name="connsiteX3" fmla="*/ 56198 w 80962"/>
                      <a:gd name="connsiteY3" fmla="*/ 51435 h 51435"/>
                      <a:gd name="connsiteX4" fmla="*/ 78105 w 80962"/>
                      <a:gd name="connsiteY4" fmla="*/ 46673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962" h="51435">
                        <a:moveTo>
                          <a:pt x="80963" y="42863"/>
                        </a:moveTo>
                        <a:lnTo>
                          <a:pt x="6668" y="0"/>
                        </a:lnTo>
                        <a:lnTo>
                          <a:pt x="0" y="11430"/>
                        </a:lnTo>
                        <a:lnTo>
                          <a:pt x="56198" y="51435"/>
                        </a:lnTo>
                        <a:lnTo>
                          <a:pt x="78105" y="46673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9" name="Freeform: Shape 2458">
                    <a:extLst>
                      <a:ext uri="{FF2B5EF4-FFF2-40B4-BE49-F238E27FC236}">
                        <a16:creationId xmlns:a16="http://schemas.microsoft.com/office/drawing/2014/main" id="{71BD74C7-44B3-45B6-96DD-2A81E01A952E}"/>
                      </a:ext>
                    </a:extLst>
                  </p:cNvPr>
                  <p:cNvSpPr/>
                  <p:nvPr/>
                </p:nvSpPr>
                <p:spPr>
                  <a:xfrm>
                    <a:off x="8124209" y="4461033"/>
                    <a:ext cx="135255" cy="88582"/>
                  </a:xfrm>
                  <a:custGeom>
                    <a:avLst/>
                    <a:gdLst>
                      <a:gd name="connsiteX0" fmla="*/ 135255 w 135255"/>
                      <a:gd name="connsiteY0" fmla="*/ 0 h 88582"/>
                      <a:gd name="connsiteX1" fmla="*/ 0 w 135255"/>
                      <a:gd name="connsiteY1" fmla="*/ 78105 h 88582"/>
                      <a:gd name="connsiteX2" fmla="*/ 952 w 135255"/>
                      <a:gd name="connsiteY2" fmla="*/ 81915 h 88582"/>
                      <a:gd name="connsiteX3" fmla="*/ 10477 w 135255"/>
                      <a:gd name="connsiteY3" fmla="*/ 86678 h 88582"/>
                      <a:gd name="connsiteX4" fmla="*/ 15240 w 135255"/>
                      <a:gd name="connsiteY4" fmla="*/ 88583 h 88582"/>
                      <a:gd name="connsiteX5" fmla="*/ 135255 w 135255"/>
                      <a:gd name="connsiteY5" fmla="*/ 18098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5255" h="88582">
                        <a:moveTo>
                          <a:pt x="135255" y="0"/>
                        </a:moveTo>
                        <a:lnTo>
                          <a:pt x="0" y="78105"/>
                        </a:lnTo>
                        <a:lnTo>
                          <a:pt x="952" y="81915"/>
                        </a:lnTo>
                        <a:lnTo>
                          <a:pt x="10477" y="86678"/>
                        </a:lnTo>
                        <a:lnTo>
                          <a:pt x="15240" y="88583"/>
                        </a:lnTo>
                        <a:lnTo>
                          <a:pt x="135255" y="1809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0" name="Freeform: Shape 2459">
                    <a:extLst>
                      <a:ext uri="{FF2B5EF4-FFF2-40B4-BE49-F238E27FC236}">
                        <a16:creationId xmlns:a16="http://schemas.microsoft.com/office/drawing/2014/main" id="{633DD6C3-9F22-4662-A177-A795BA6DA12A}"/>
                      </a:ext>
                    </a:extLst>
                  </p:cNvPr>
                  <p:cNvSpPr/>
                  <p:nvPr/>
                </p:nvSpPr>
                <p:spPr>
                  <a:xfrm>
                    <a:off x="8195647" y="4579143"/>
                    <a:ext cx="4762" cy="4762"/>
                  </a:xfrm>
                  <a:custGeom>
                    <a:avLst/>
                    <a:gdLst>
                      <a:gd name="connsiteX0" fmla="*/ 0 w 4762"/>
                      <a:gd name="connsiteY0" fmla="*/ 0 h 4762"/>
                      <a:gd name="connsiteX1" fmla="*/ 4762 w 4762"/>
                      <a:gd name="connsiteY1" fmla="*/ 0 h 4762"/>
                      <a:gd name="connsiteX2" fmla="*/ 4762 w 4762"/>
                      <a:gd name="connsiteY2" fmla="*/ 4763 h 4762"/>
                      <a:gd name="connsiteX3" fmla="*/ 0 w 4762"/>
                      <a:gd name="connsiteY3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4762">
                        <a:moveTo>
                          <a:pt x="0" y="0"/>
                        </a:moveTo>
                        <a:lnTo>
                          <a:pt x="4762" y="0"/>
                        </a:lnTo>
                        <a:lnTo>
                          <a:pt x="4762" y="4763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1" name="Freeform: Shape 2460">
                    <a:extLst>
                      <a:ext uri="{FF2B5EF4-FFF2-40B4-BE49-F238E27FC236}">
                        <a16:creationId xmlns:a16="http://schemas.microsoft.com/office/drawing/2014/main" id="{BF260566-2937-434C-98B4-C4D37913B6CB}"/>
                      </a:ext>
                    </a:extLst>
                  </p:cNvPr>
                  <p:cNvSpPr/>
                  <p:nvPr/>
                </p:nvSpPr>
                <p:spPr>
                  <a:xfrm>
                    <a:off x="8197552" y="4495323"/>
                    <a:ext cx="136207" cy="89296"/>
                  </a:xfrm>
                  <a:custGeom>
                    <a:avLst/>
                    <a:gdLst>
                      <a:gd name="connsiteX0" fmla="*/ 0 w 136207"/>
                      <a:gd name="connsiteY0" fmla="*/ 62865 h 89296"/>
                      <a:gd name="connsiteX1" fmla="*/ 109538 w 136207"/>
                      <a:gd name="connsiteY1" fmla="*/ 0 h 89296"/>
                      <a:gd name="connsiteX2" fmla="*/ 136208 w 136207"/>
                      <a:gd name="connsiteY2" fmla="*/ 8572 h 89296"/>
                      <a:gd name="connsiteX3" fmla="*/ 128588 w 136207"/>
                      <a:gd name="connsiteY3" fmla="*/ 18097 h 89296"/>
                      <a:gd name="connsiteX4" fmla="*/ 7620 w 136207"/>
                      <a:gd name="connsiteY4" fmla="*/ 87630 h 89296"/>
                      <a:gd name="connsiteX5" fmla="*/ 0 w 136207"/>
                      <a:gd name="connsiteY5" fmla="*/ 86678 h 89296"/>
                      <a:gd name="connsiteX6" fmla="*/ 0 w 136207"/>
                      <a:gd name="connsiteY6" fmla="*/ 62865 h 89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207" h="89296">
                        <a:moveTo>
                          <a:pt x="0" y="62865"/>
                        </a:moveTo>
                        <a:lnTo>
                          <a:pt x="109538" y="0"/>
                        </a:lnTo>
                        <a:cubicBezTo>
                          <a:pt x="109538" y="0"/>
                          <a:pt x="129540" y="16193"/>
                          <a:pt x="136208" y="8572"/>
                        </a:cubicBezTo>
                        <a:cubicBezTo>
                          <a:pt x="136208" y="12383"/>
                          <a:pt x="132397" y="16193"/>
                          <a:pt x="128588" y="18097"/>
                        </a:cubicBezTo>
                        <a:lnTo>
                          <a:pt x="7620" y="87630"/>
                        </a:lnTo>
                        <a:cubicBezTo>
                          <a:pt x="4763" y="89535"/>
                          <a:pt x="0" y="90488"/>
                          <a:pt x="0" y="86678"/>
                        </a:cubicBez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2" name="Freeform: Shape 2461">
                    <a:extLst>
                      <a:ext uri="{FF2B5EF4-FFF2-40B4-BE49-F238E27FC236}">
                        <a16:creationId xmlns:a16="http://schemas.microsoft.com/office/drawing/2014/main" id="{68ACA433-46FD-40EF-9777-6C5E7C4D8582}"/>
                      </a:ext>
                    </a:extLst>
                  </p:cNvPr>
                  <p:cNvSpPr/>
                  <p:nvPr/>
                </p:nvSpPr>
                <p:spPr>
                  <a:xfrm>
                    <a:off x="8123257" y="4530566"/>
                    <a:ext cx="74295" cy="54054"/>
                  </a:xfrm>
                  <a:custGeom>
                    <a:avLst/>
                    <a:gdLst>
                      <a:gd name="connsiteX0" fmla="*/ 74295 w 74295"/>
                      <a:gd name="connsiteY0" fmla="*/ 27622 h 54054"/>
                      <a:gd name="connsiteX1" fmla="*/ 26670 w 74295"/>
                      <a:gd name="connsiteY1" fmla="*/ 0 h 54054"/>
                      <a:gd name="connsiteX2" fmla="*/ 0 w 74295"/>
                      <a:gd name="connsiteY2" fmla="*/ 8572 h 54054"/>
                      <a:gd name="connsiteX3" fmla="*/ 7620 w 74295"/>
                      <a:gd name="connsiteY3" fmla="*/ 18097 h 54054"/>
                      <a:gd name="connsiteX4" fmla="*/ 66675 w 74295"/>
                      <a:gd name="connsiteY4" fmla="*/ 52388 h 54054"/>
                      <a:gd name="connsiteX5" fmla="*/ 74295 w 74295"/>
                      <a:gd name="connsiteY5" fmla="*/ 51435 h 54054"/>
                      <a:gd name="connsiteX6" fmla="*/ 74295 w 74295"/>
                      <a:gd name="connsiteY6" fmla="*/ 27622 h 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295" h="54054">
                        <a:moveTo>
                          <a:pt x="74295" y="27622"/>
                        </a:moveTo>
                        <a:lnTo>
                          <a:pt x="26670" y="0"/>
                        </a:lnTo>
                        <a:cubicBezTo>
                          <a:pt x="26670" y="0"/>
                          <a:pt x="6667" y="16192"/>
                          <a:pt x="0" y="8572"/>
                        </a:cubicBezTo>
                        <a:cubicBezTo>
                          <a:pt x="0" y="12382"/>
                          <a:pt x="3810" y="16192"/>
                          <a:pt x="7620" y="18097"/>
                        </a:cubicBezTo>
                        <a:lnTo>
                          <a:pt x="66675" y="52388"/>
                        </a:lnTo>
                        <a:cubicBezTo>
                          <a:pt x="69533" y="54292"/>
                          <a:pt x="74295" y="55245"/>
                          <a:pt x="74295" y="51435"/>
                        </a:cubicBezTo>
                        <a:lnTo>
                          <a:pt x="74295" y="2762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3" name="Freeform: Shape 2462">
                    <a:extLst>
                      <a:ext uri="{FF2B5EF4-FFF2-40B4-BE49-F238E27FC236}">
                        <a16:creationId xmlns:a16="http://schemas.microsoft.com/office/drawing/2014/main" id="{DCB2A178-7BC3-4261-89E4-57BA11198DD1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7701"/>
                    <a:ext cx="157162" cy="90487"/>
                  </a:xfrm>
                  <a:custGeom>
                    <a:avLst/>
                    <a:gdLst>
                      <a:gd name="connsiteX0" fmla="*/ 47625 w 157162"/>
                      <a:gd name="connsiteY0" fmla="*/ 90488 h 90487"/>
                      <a:gd name="connsiteX1" fmla="*/ 0 w 157162"/>
                      <a:gd name="connsiteY1" fmla="*/ 62865 h 90487"/>
                      <a:gd name="connsiteX2" fmla="*/ 109538 w 157162"/>
                      <a:gd name="connsiteY2" fmla="*/ 0 h 90487"/>
                      <a:gd name="connsiteX3" fmla="*/ 157163 w 157162"/>
                      <a:gd name="connsiteY3" fmla="*/ 27622 h 90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7162" h="90487">
                        <a:moveTo>
                          <a:pt x="47625" y="90488"/>
                        </a:moveTo>
                        <a:lnTo>
                          <a:pt x="0" y="62865"/>
                        </a:lnTo>
                        <a:lnTo>
                          <a:pt x="109538" y="0"/>
                        </a:lnTo>
                        <a:lnTo>
                          <a:pt x="157163" y="2762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2" name="Graphic 7">
                  <a:extLst>
                    <a:ext uri="{FF2B5EF4-FFF2-40B4-BE49-F238E27FC236}">
                      <a16:creationId xmlns:a16="http://schemas.microsoft.com/office/drawing/2014/main" id="{1BDE3BFF-5571-406D-873B-6F75FE1DB0D6}"/>
                    </a:ext>
                  </a:extLst>
                </p:cNvPr>
                <p:cNvGrpSpPr/>
                <p:nvPr/>
              </p:nvGrpSpPr>
              <p:grpSpPr>
                <a:xfrm>
                  <a:off x="8149927" y="4460081"/>
                  <a:ext cx="157162" cy="98107"/>
                  <a:chOff x="8149927" y="4460081"/>
                  <a:chExt cx="157162" cy="98107"/>
                </a:xfrm>
              </p:grpSpPr>
              <p:sp>
                <p:nvSpPr>
                  <p:cNvPr id="2453" name="Freeform: Shape 2452">
                    <a:extLst>
                      <a:ext uri="{FF2B5EF4-FFF2-40B4-BE49-F238E27FC236}">
                        <a16:creationId xmlns:a16="http://schemas.microsoft.com/office/drawing/2014/main" id="{F0447D76-5227-4018-AB0E-D6F1947E262F}"/>
                      </a:ext>
                    </a:extLst>
                  </p:cNvPr>
                  <p:cNvSpPr/>
                  <p:nvPr/>
                </p:nvSpPr>
                <p:spPr>
                  <a:xfrm>
                    <a:off x="8152784" y="4525803"/>
                    <a:ext cx="39052" cy="27622"/>
                  </a:xfrm>
                  <a:custGeom>
                    <a:avLst/>
                    <a:gdLst>
                      <a:gd name="connsiteX0" fmla="*/ 0 w 39052"/>
                      <a:gd name="connsiteY0" fmla="*/ 5715 h 27622"/>
                      <a:gd name="connsiteX1" fmla="*/ 39052 w 39052"/>
                      <a:gd name="connsiteY1" fmla="*/ 27622 h 27622"/>
                      <a:gd name="connsiteX2" fmla="*/ 20002 w 39052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52" h="27622">
                        <a:moveTo>
                          <a:pt x="0" y="5715"/>
                        </a:moveTo>
                        <a:lnTo>
                          <a:pt x="39052" y="27622"/>
                        </a:lnTo>
                        <a:lnTo>
                          <a:pt x="2000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4" name="Freeform: Shape 2453">
                    <a:extLst>
                      <a:ext uri="{FF2B5EF4-FFF2-40B4-BE49-F238E27FC236}">
                        <a16:creationId xmlns:a16="http://schemas.microsoft.com/office/drawing/2014/main" id="{396192E2-60A7-43A2-87D0-9890B6CD1297}"/>
                      </a:ext>
                    </a:extLst>
                  </p:cNvPr>
                  <p:cNvSpPr/>
                  <p:nvPr/>
                </p:nvSpPr>
                <p:spPr>
                  <a:xfrm>
                    <a:off x="8168977" y="4532097"/>
                    <a:ext cx="5714" cy="8367"/>
                  </a:xfrm>
                  <a:custGeom>
                    <a:avLst/>
                    <a:gdLst>
                      <a:gd name="connsiteX0" fmla="*/ 0 w 5714"/>
                      <a:gd name="connsiteY0" fmla="*/ 2279 h 8367"/>
                      <a:gd name="connsiteX1" fmla="*/ 2857 w 5714"/>
                      <a:gd name="connsiteY1" fmla="*/ 7994 h 8367"/>
                      <a:gd name="connsiteX2" fmla="*/ 5715 w 5714"/>
                      <a:gd name="connsiteY2" fmla="*/ 6089 h 8367"/>
                      <a:gd name="connsiteX3" fmla="*/ 2857 w 5714"/>
                      <a:gd name="connsiteY3" fmla="*/ 374 h 8367"/>
                      <a:gd name="connsiteX4" fmla="*/ 0 w 5714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4" h="8367">
                        <a:moveTo>
                          <a:pt x="0" y="2279"/>
                        </a:moveTo>
                        <a:cubicBezTo>
                          <a:pt x="0" y="4184"/>
                          <a:pt x="1905" y="7041"/>
                          <a:pt x="2857" y="7994"/>
                        </a:cubicBezTo>
                        <a:cubicBezTo>
                          <a:pt x="4763" y="8946"/>
                          <a:pt x="5715" y="7994"/>
                          <a:pt x="5715" y="6089"/>
                        </a:cubicBezTo>
                        <a:cubicBezTo>
                          <a:pt x="5715" y="4184"/>
                          <a:pt x="3810" y="1326"/>
                          <a:pt x="2857" y="374"/>
                        </a:cubicBezTo>
                        <a:cubicBezTo>
                          <a:pt x="1905" y="-579"/>
                          <a:pt x="0" y="374"/>
                          <a:pt x="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5" name="Freeform: Shape 2454">
                    <a:extLst>
                      <a:ext uri="{FF2B5EF4-FFF2-40B4-BE49-F238E27FC236}">
                        <a16:creationId xmlns:a16="http://schemas.microsoft.com/office/drawing/2014/main" id="{F38EB39C-8A12-49D6-988A-44381C7AA29D}"/>
                      </a:ext>
                    </a:extLst>
                  </p:cNvPr>
                  <p:cNvSpPr/>
                  <p:nvPr/>
                </p:nvSpPr>
                <p:spPr>
                  <a:xfrm>
                    <a:off x="8149927" y="4522945"/>
                    <a:ext cx="47625" cy="35242"/>
                  </a:xfrm>
                  <a:custGeom>
                    <a:avLst/>
                    <a:gdLst>
                      <a:gd name="connsiteX0" fmla="*/ 22860 w 47625"/>
                      <a:gd name="connsiteY0" fmla="*/ 4763 h 35242"/>
                      <a:gd name="connsiteX1" fmla="*/ 3810 w 47625"/>
                      <a:gd name="connsiteY1" fmla="*/ 9525 h 35242"/>
                      <a:gd name="connsiteX2" fmla="*/ 0 w 47625"/>
                      <a:gd name="connsiteY2" fmla="*/ 7620 h 35242"/>
                      <a:gd name="connsiteX3" fmla="*/ 23813 w 47625"/>
                      <a:gd name="connsiteY3" fmla="*/ 0 h 35242"/>
                      <a:gd name="connsiteX4" fmla="*/ 47625 w 47625"/>
                      <a:gd name="connsiteY4" fmla="*/ 35243 h 35242"/>
                      <a:gd name="connsiteX5" fmla="*/ 41910 w 47625"/>
                      <a:gd name="connsiteY5" fmla="*/ 31433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625" h="35242">
                        <a:moveTo>
                          <a:pt x="22860" y="4763"/>
                        </a:moveTo>
                        <a:lnTo>
                          <a:pt x="3810" y="9525"/>
                        </a:lnTo>
                        <a:lnTo>
                          <a:pt x="0" y="7620"/>
                        </a:lnTo>
                        <a:lnTo>
                          <a:pt x="23813" y="0"/>
                        </a:lnTo>
                        <a:lnTo>
                          <a:pt x="47625" y="35243"/>
                        </a:lnTo>
                        <a:lnTo>
                          <a:pt x="41910" y="31433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6" name="Freeform: Shape 2455">
                    <a:extLst>
                      <a:ext uri="{FF2B5EF4-FFF2-40B4-BE49-F238E27FC236}">
                        <a16:creationId xmlns:a16="http://schemas.microsoft.com/office/drawing/2014/main" id="{0305EE7F-4A06-4FED-AA45-23D8A96008FB}"/>
                      </a:ext>
                    </a:extLst>
                  </p:cNvPr>
                  <p:cNvSpPr/>
                  <p:nvPr/>
                </p:nvSpPr>
                <p:spPr>
                  <a:xfrm>
                    <a:off x="8173739" y="4460081"/>
                    <a:ext cx="133350" cy="98107"/>
                  </a:xfrm>
                  <a:custGeom>
                    <a:avLst/>
                    <a:gdLst>
                      <a:gd name="connsiteX0" fmla="*/ 0 w 133350"/>
                      <a:gd name="connsiteY0" fmla="*/ 62865 h 98107"/>
                      <a:gd name="connsiteX1" fmla="*/ 23813 w 133350"/>
                      <a:gd name="connsiteY1" fmla="*/ 98107 h 98107"/>
                      <a:gd name="connsiteX2" fmla="*/ 133350 w 133350"/>
                      <a:gd name="connsiteY2" fmla="*/ 35242 h 98107"/>
                      <a:gd name="connsiteX3" fmla="*/ 109538 w 133350"/>
                      <a:gd name="connsiteY3" fmla="*/ 0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98107">
                        <a:moveTo>
                          <a:pt x="0" y="62865"/>
                        </a:moveTo>
                        <a:lnTo>
                          <a:pt x="23813" y="98107"/>
                        </a:lnTo>
                        <a:lnTo>
                          <a:pt x="133350" y="35242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7" name="Freeform: Shape 2456">
                    <a:extLst>
                      <a:ext uri="{FF2B5EF4-FFF2-40B4-BE49-F238E27FC236}">
                        <a16:creationId xmlns:a16="http://schemas.microsoft.com/office/drawing/2014/main" id="{B245870A-2D34-47CC-B798-B6DEF698D52E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0081"/>
                    <a:ext cx="133350" cy="70484"/>
                  </a:xfrm>
                  <a:custGeom>
                    <a:avLst/>
                    <a:gdLst>
                      <a:gd name="connsiteX0" fmla="*/ 23813 w 133350"/>
                      <a:gd name="connsiteY0" fmla="*/ 62865 h 70484"/>
                      <a:gd name="connsiteX1" fmla="*/ 0 w 133350"/>
                      <a:gd name="connsiteY1" fmla="*/ 70485 h 70484"/>
                      <a:gd name="connsiteX2" fmla="*/ 109538 w 133350"/>
                      <a:gd name="connsiteY2" fmla="*/ 7620 h 70484"/>
                      <a:gd name="connsiteX3" fmla="*/ 133350 w 133350"/>
                      <a:gd name="connsiteY3" fmla="*/ 0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70484">
                        <a:moveTo>
                          <a:pt x="23813" y="62865"/>
                        </a:moveTo>
                        <a:lnTo>
                          <a:pt x="0" y="70485"/>
                        </a:lnTo>
                        <a:lnTo>
                          <a:pt x="109538" y="7620"/>
                        </a:lnTo>
                        <a:lnTo>
                          <a:pt x="133350" y="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3" name="Graphic 7">
                  <a:extLst>
                    <a:ext uri="{FF2B5EF4-FFF2-40B4-BE49-F238E27FC236}">
                      <a16:creationId xmlns:a16="http://schemas.microsoft.com/office/drawing/2014/main" id="{4451A626-33EF-4023-A865-39EA20325873}"/>
                    </a:ext>
                  </a:extLst>
                </p:cNvPr>
                <p:cNvGrpSpPr/>
                <p:nvPr/>
              </p:nvGrpSpPr>
              <p:grpSpPr>
                <a:xfrm>
                  <a:off x="8308994" y="4569618"/>
                  <a:ext cx="27622" cy="67627"/>
                  <a:chOff x="8308994" y="4569618"/>
                  <a:chExt cx="27622" cy="67627"/>
                </a:xfrm>
              </p:grpSpPr>
              <p:sp>
                <p:nvSpPr>
                  <p:cNvPr id="2450" name="Freeform: Shape 2449">
                    <a:extLst>
                      <a:ext uri="{FF2B5EF4-FFF2-40B4-BE49-F238E27FC236}">
                        <a16:creationId xmlns:a16="http://schemas.microsoft.com/office/drawing/2014/main" id="{8A712EF9-9286-4512-A682-8AD5D3EC9531}"/>
                      </a:ext>
                    </a:extLst>
                  </p:cNvPr>
                  <p:cNvSpPr/>
                  <p:nvPr/>
                </p:nvSpPr>
                <p:spPr>
                  <a:xfrm>
                    <a:off x="8308994" y="4569618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67627 h 67627"/>
                      <a:gd name="connsiteX1" fmla="*/ 27622 w 27622"/>
                      <a:gd name="connsiteY1" fmla="*/ 51435 h 67627"/>
                      <a:gd name="connsiteX2" fmla="*/ 27622 w 27622"/>
                      <a:gd name="connsiteY2" fmla="*/ 0 h 67627"/>
                      <a:gd name="connsiteX3" fmla="*/ 0 w 27622"/>
                      <a:gd name="connsiteY3" fmla="*/ 16192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67627"/>
                        </a:moveTo>
                        <a:lnTo>
                          <a:pt x="27622" y="51435"/>
                        </a:lnTo>
                        <a:lnTo>
                          <a:pt x="27622" y="0"/>
                        </a:lnTo>
                        <a:lnTo>
                          <a:pt x="0" y="16192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1" name="Freeform: Shape 2450">
                    <a:extLst>
                      <a:ext uri="{FF2B5EF4-FFF2-40B4-BE49-F238E27FC236}">
                        <a16:creationId xmlns:a16="http://schemas.microsoft.com/office/drawing/2014/main" id="{483A2EA4-99F4-459F-ACE8-DB6E69F421AA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485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8 h 50482"/>
                      <a:gd name="connsiteX5" fmla="*/ 19050 w 20954"/>
                      <a:gd name="connsiteY5" fmla="*/ 953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8"/>
                        </a:lnTo>
                        <a:lnTo>
                          <a:pt x="19050" y="953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2" name="Freeform: Shape 2451">
                    <a:extLst>
                      <a:ext uri="{FF2B5EF4-FFF2-40B4-BE49-F238E27FC236}">
                        <a16:creationId xmlns:a16="http://schemas.microsoft.com/office/drawing/2014/main" id="{069F032C-AA31-4863-A48D-6E0AEB22F808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5810"/>
                    <a:ext cx="19050" cy="46672"/>
                  </a:xfrm>
                  <a:custGeom>
                    <a:avLst/>
                    <a:gdLst>
                      <a:gd name="connsiteX0" fmla="*/ 19050 w 19050"/>
                      <a:gd name="connsiteY0" fmla="*/ 0 h 46672"/>
                      <a:gd name="connsiteX1" fmla="*/ 19050 w 19050"/>
                      <a:gd name="connsiteY1" fmla="*/ 36195 h 46672"/>
                      <a:gd name="connsiteX2" fmla="*/ 0 w 19050"/>
                      <a:gd name="connsiteY2" fmla="*/ 46672 h 46672"/>
                      <a:gd name="connsiteX3" fmla="*/ 0 w 19050"/>
                      <a:gd name="connsiteY3" fmla="*/ 10478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6672">
                        <a:moveTo>
                          <a:pt x="19050" y="0"/>
                        </a:moveTo>
                        <a:lnTo>
                          <a:pt x="19050" y="36195"/>
                        </a:lnTo>
                        <a:lnTo>
                          <a:pt x="0" y="46672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4" name="Graphic 7">
                  <a:extLst>
                    <a:ext uri="{FF2B5EF4-FFF2-40B4-BE49-F238E27FC236}">
                      <a16:creationId xmlns:a16="http://schemas.microsoft.com/office/drawing/2014/main" id="{E1B7163F-65CE-44A8-879C-CACE509CD836}"/>
                    </a:ext>
                  </a:extLst>
                </p:cNvPr>
                <p:cNvGrpSpPr/>
                <p:nvPr/>
              </p:nvGrpSpPr>
              <p:grpSpPr>
                <a:xfrm>
                  <a:off x="8214696" y="4623910"/>
                  <a:ext cx="28575" cy="67627"/>
                  <a:chOff x="8214696" y="4623910"/>
                  <a:chExt cx="28575" cy="67627"/>
                </a:xfrm>
              </p:grpSpPr>
              <p:sp>
                <p:nvSpPr>
                  <p:cNvPr id="2447" name="Freeform: Shape 2446">
                    <a:extLst>
                      <a:ext uri="{FF2B5EF4-FFF2-40B4-BE49-F238E27FC236}">
                        <a16:creationId xmlns:a16="http://schemas.microsoft.com/office/drawing/2014/main" id="{6F53513E-FB6A-490E-9E31-3C1F4E660E3B}"/>
                      </a:ext>
                    </a:extLst>
                  </p:cNvPr>
                  <p:cNvSpPr/>
                  <p:nvPr/>
                </p:nvSpPr>
                <p:spPr>
                  <a:xfrm>
                    <a:off x="8214696" y="4623910"/>
                    <a:ext cx="28575" cy="67627"/>
                  </a:xfrm>
                  <a:custGeom>
                    <a:avLst/>
                    <a:gdLst>
                      <a:gd name="connsiteX0" fmla="*/ 0 w 28575"/>
                      <a:gd name="connsiteY0" fmla="*/ 67628 h 67627"/>
                      <a:gd name="connsiteX1" fmla="*/ 28575 w 28575"/>
                      <a:gd name="connsiteY1" fmla="*/ 51435 h 67627"/>
                      <a:gd name="connsiteX2" fmla="*/ 28575 w 28575"/>
                      <a:gd name="connsiteY2" fmla="*/ 0 h 67627"/>
                      <a:gd name="connsiteX3" fmla="*/ 0 w 28575"/>
                      <a:gd name="connsiteY3" fmla="*/ 16193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67627">
                        <a:moveTo>
                          <a:pt x="0" y="67628"/>
                        </a:moveTo>
                        <a:lnTo>
                          <a:pt x="28575" y="51435"/>
                        </a:lnTo>
                        <a:lnTo>
                          <a:pt x="28575" y="0"/>
                        </a:lnTo>
                        <a:lnTo>
                          <a:pt x="0" y="1619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8" name="Freeform: Shape 2447">
                    <a:extLst>
                      <a:ext uri="{FF2B5EF4-FFF2-40B4-BE49-F238E27FC236}">
                        <a16:creationId xmlns:a16="http://schemas.microsoft.com/office/drawing/2014/main" id="{9D8DE808-4A45-45EB-AF5F-E433C2C26BE0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3819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7 h 50482"/>
                      <a:gd name="connsiteX5" fmla="*/ 19050 w 20954"/>
                      <a:gd name="connsiteY5" fmla="*/ 1905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7"/>
                        </a:lnTo>
                        <a:lnTo>
                          <a:pt x="19050" y="1905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9" name="Freeform: Shape 2448">
                    <a:extLst>
                      <a:ext uri="{FF2B5EF4-FFF2-40B4-BE49-F238E27FC236}">
                        <a16:creationId xmlns:a16="http://schemas.microsoft.com/office/drawing/2014/main" id="{826E67FE-DDFF-4BA9-AE9F-56EDA05843DE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40103"/>
                    <a:ext cx="19050" cy="45719"/>
                  </a:xfrm>
                  <a:custGeom>
                    <a:avLst/>
                    <a:gdLst>
                      <a:gd name="connsiteX0" fmla="*/ 19050 w 19050"/>
                      <a:gd name="connsiteY0" fmla="*/ 0 h 45719"/>
                      <a:gd name="connsiteX1" fmla="*/ 19050 w 19050"/>
                      <a:gd name="connsiteY1" fmla="*/ 35242 h 45719"/>
                      <a:gd name="connsiteX2" fmla="*/ 0 w 19050"/>
                      <a:gd name="connsiteY2" fmla="*/ 45720 h 45719"/>
                      <a:gd name="connsiteX3" fmla="*/ 0 w 19050"/>
                      <a:gd name="connsiteY3" fmla="*/ 10478 h 45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5719">
                        <a:moveTo>
                          <a:pt x="19050" y="0"/>
                        </a:moveTo>
                        <a:lnTo>
                          <a:pt x="19050" y="35242"/>
                        </a:lnTo>
                        <a:lnTo>
                          <a:pt x="0" y="4572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5" name="Graphic 7">
                  <a:extLst>
                    <a:ext uri="{FF2B5EF4-FFF2-40B4-BE49-F238E27FC236}">
                      <a16:creationId xmlns:a16="http://schemas.microsoft.com/office/drawing/2014/main" id="{E4689D55-5663-4F90-AD09-D2B31E067445}"/>
                    </a:ext>
                  </a:extLst>
                </p:cNvPr>
                <p:cNvGrpSpPr/>
                <p:nvPr/>
              </p:nvGrpSpPr>
              <p:grpSpPr>
                <a:xfrm>
                  <a:off x="8268989" y="4614025"/>
                  <a:ext cx="17144" cy="22628"/>
                  <a:chOff x="8268989" y="4614025"/>
                  <a:chExt cx="17144" cy="22628"/>
                </a:xfrm>
              </p:grpSpPr>
              <p:sp>
                <p:nvSpPr>
                  <p:cNvPr id="2442" name="Freeform: Shape 2441">
                    <a:extLst>
                      <a:ext uri="{FF2B5EF4-FFF2-40B4-BE49-F238E27FC236}">
                        <a16:creationId xmlns:a16="http://schemas.microsoft.com/office/drawing/2014/main" id="{1FA40F1E-6B9E-4353-A92E-FC92C55669F7}"/>
                      </a:ext>
                    </a:extLst>
                  </p:cNvPr>
                  <p:cNvSpPr/>
                  <p:nvPr/>
                </p:nvSpPr>
                <p:spPr>
                  <a:xfrm>
                    <a:off x="8268989" y="4614025"/>
                    <a:ext cx="17144" cy="22628"/>
                  </a:xfrm>
                  <a:custGeom>
                    <a:avLst/>
                    <a:gdLst>
                      <a:gd name="connsiteX0" fmla="*/ 17145 w 17144"/>
                      <a:gd name="connsiteY0" fmla="*/ 6075 h 22628"/>
                      <a:gd name="connsiteX1" fmla="*/ 8572 w 17144"/>
                      <a:gd name="connsiteY1" fmla="*/ 21315 h 22628"/>
                      <a:gd name="connsiteX2" fmla="*/ 0 w 17144"/>
                      <a:gd name="connsiteY2" fmla="*/ 16553 h 22628"/>
                      <a:gd name="connsiteX3" fmla="*/ 8572 w 17144"/>
                      <a:gd name="connsiteY3" fmla="*/ 1313 h 22628"/>
                      <a:gd name="connsiteX4" fmla="*/ 17145 w 17144"/>
                      <a:gd name="connsiteY4" fmla="*/ 6075 h 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4" h="22628">
                        <a:moveTo>
                          <a:pt x="17145" y="6075"/>
                        </a:moveTo>
                        <a:cubicBezTo>
                          <a:pt x="17145" y="11790"/>
                          <a:pt x="13335" y="18458"/>
                          <a:pt x="8572" y="21315"/>
                        </a:cubicBezTo>
                        <a:cubicBezTo>
                          <a:pt x="3810" y="24173"/>
                          <a:pt x="0" y="22268"/>
                          <a:pt x="0" y="16553"/>
                        </a:cubicBezTo>
                        <a:cubicBezTo>
                          <a:pt x="0" y="10838"/>
                          <a:pt x="3810" y="4170"/>
                          <a:pt x="8572" y="1313"/>
                        </a:cubicBezTo>
                        <a:cubicBezTo>
                          <a:pt x="13335" y="-1545"/>
                          <a:pt x="17145" y="360"/>
                          <a:pt x="17145" y="607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3" name="Freeform: Shape 2442">
                    <a:extLst>
                      <a:ext uri="{FF2B5EF4-FFF2-40B4-BE49-F238E27FC236}">
                        <a16:creationId xmlns:a16="http://schemas.microsoft.com/office/drawing/2014/main" id="{FE8F61A6-4DF5-4880-BD77-51C1B43BD885}"/>
                      </a:ext>
                    </a:extLst>
                  </p:cNvPr>
                  <p:cNvSpPr/>
                  <p:nvPr/>
                </p:nvSpPr>
                <p:spPr>
                  <a:xfrm>
                    <a:off x="8271846" y="4617243"/>
                    <a:ext cx="12382" cy="16906"/>
                  </a:xfrm>
                  <a:custGeom>
                    <a:avLst/>
                    <a:gdLst>
                      <a:gd name="connsiteX0" fmla="*/ 12383 w 12382"/>
                      <a:gd name="connsiteY0" fmla="*/ 4763 h 16906"/>
                      <a:gd name="connsiteX1" fmla="*/ 5715 w 12382"/>
                      <a:gd name="connsiteY1" fmla="*/ 16192 h 16906"/>
                      <a:gd name="connsiteX2" fmla="*/ 0 w 12382"/>
                      <a:gd name="connsiteY2" fmla="*/ 16192 h 16906"/>
                      <a:gd name="connsiteX3" fmla="*/ 3810 w 12382"/>
                      <a:gd name="connsiteY3" fmla="*/ 15240 h 16906"/>
                      <a:gd name="connsiteX4" fmla="*/ 10477 w 12382"/>
                      <a:gd name="connsiteY4" fmla="*/ 3810 h 16906"/>
                      <a:gd name="connsiteX5" fmla="*/ 9525 w 12382"/>
                      <a:gd name="connsiteY5" fmla="*/ 0 h 16906"/>
                      <a:gd name="connsiteX6" fmla="*/ 12383 w 12382"/>
                      <a:gd name="connsiteY6" fmla="*/ 4763 h 16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2" h="16906">
                        <a:moveTo>
                          <a:pt x="12383" y="4763"/>
                        </a:moveTo>
                        <a:cubicBezTo>
                          <a:pt x="12383" y="8572"/>
                          <a:pt x="9525" y="14288"/>
                          <a:pt x="5715" y="16192"/>
                        </a:cubicBezTo>
                        <a:cubicBezTo>
                          <a:pt x="3810" y="17145"/>
                          <a:pt x="1905" y="17145"/>
                          <a:pt x="0" y="16192"/>
                        </a:cubicBezTo>
                        <a:cubicBezTo>
                          <a:pt x="952" y="16192"/>
                          <a:pt x="1905" y="16192"/>
                          <a:pt x="3810" y="15240"/>
                        </a:cubicBezTo>
                        <a:cubicBezTo>
                          <a:pt x="7620" y="13335"/>
                          <a:pt x="10477" y="8572"/>
                          <a:pt x="10477" y="3810"/>
                        </a:cubicBezTo>
                        <a:cubicBezTo>
                          <a:pt x="10477" y="1905"/>
                          <a:pt x="10477" y="952"/>
                          <a:pt x="9525" y="0"/>
                        </a:cubicBezTo>
                        <a:cubicBezTo>
                          <a:pt x="11430" y="0"/>
                          <a:pt x="12383" y="1905"/>
                          <a:pt x="12383" y="4763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4" name="Freeform: Shape 2443">
                    <a:extLst>
                      <a:ext uri="{FF2B5EF4-FFF2-40B4-BE49-F238E27FC236}">
                        <a16:creationId xmlns:a16="http://schemas.microsoft.com/office/drawing/2014/main" id="{85F41C30-40CC-425C-8302-D13EE2FC6477}"/>
                      </a:ext>
                    </a:extLst>
                  </p:cNvPr>
                  <p:cNvSpPr/>
                  <p:nvPr/>
                </p:nvSpPr>
                <p:spPr>
                  <a:xfrm>
                    <a:off x="8270894" y="4617243"/>
                    <a:ext cx="11429" cy="16192"/>
                  </a:xfrm>
                  <a:custGeom>
                    <a:avLst/>
                    <a:gdLst>
                      <a:gd name="connsiteX0" fmla="*/ 11430 w 11429"/>
                      <a:gd name="connsiteY0" fmla="*/ 3810 h 16192"/>
                      <a:gd name="connsiteX1" fmla="*/ 4763 w 11429"/>
                      <a:gd name="connsiteY1" fmla="*/ 15240 h 16192"/>
                      <a:gd name="connsiteX2" fmla="*/ 952 w 11429"/>
                      <a:gd name="connsiteY2" fmla="*/ 16192 h 16192"/>
                      <a:gd name="connsiteX3" fmla="*/ 0 w 11429"/>
                      <a:gd name="connsiteY3" fmla="*/ 12382 h 16192"/>
                      <a:gd name="connsiteX4" fmla="*/ 6667 w 11429"/>
                      <a:gd name="connsiteY4" fmla="*/ 952 h 16192"/>
                      <a:gd name="connsiteX5" fmla="*/ 10477 w 11429"/>
                      <a:gd name="connsiteY5" fmla="*/ 0 h 16192"/>
                      <a:gd name="connsiteX6" fmla="*/ 11430 w 11429"/>
                      <a:gd name="connsiteY6" fmla="*/ 381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29" h="16192">
                        <a:moveTo>
                          <a:pt x="11430" y="3810"/>
                        </a:moveTo>
                        <a:cubicBezTo>
                          <a:pt x="11430" y="7620"/>
                          <a:pt x="8573" y="13335"/>
                          <a:pt x="4763" y="15240"/>
                        </a:cubicBezTo>
                        <a:cubicBezTo>
                          <a:pt x="3810" y="16192"/>
                          <a:pt x="1905" y="16192"/>
                          <a:pt x="952" y="16192"/>
                        </a:cubicBezTo>
                        <a:cubicBezTo>
                          <a:pt x="0" y="15240"/>
                          <a:pt x="0" y="14288"/>
                          <a:pt x="0" y="12382"/>
                        </a:cubicBezTo>
                        <a:cubicBezTo>
                          <a:pt x="0" y="8572"/>
                          <a:pt x="2858" y="2857"/>
                          <a:pt x="6667" y="952"/>
                        </a:cubicBezTo>
                        <a:cubicBezTo>
                          <a:pt x="7620" y="0"/>
                          <a:pt x="9525" y="0"/>
                          <a:pt x="10477" y="0"/>
                        </a:cubicBezTo>
                        <a:cubicBezTo>
                          <a:pt x="11430" y="952"/>
                          <a:pt x="11430" y="1905"/>
                          <a:pt x="11430" y="3810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5" name="Freeform: Shape 2444">
                    <a:extLst>
                      <a:ext uri="{FF2B5EF4-FFF2-40B4-BE49-F238E27FC236}">
                        <a16:creationId xmlns:a16="http://schemas.microsoft.com/office/drawing/2014/main" id="{EDD61C01-2F18-4DB5-B194-F3FC702DB0BD}"/>
                      </a:ext>
                    </a:extLst>
                  </p:cNvPr>
                  <p:cNvSpPr/>
                  <p:nvPr/>
                </p:nvSpPr>
                <p:spPr>
                  <a:xfrm>
                    <a:off x="8273752" y="4621053"/>
                    <a:ext cx="6667" cy="8245"/>
                  </a:xfrm>
                  <a:custGeom>
                    <a:avLst/>
                    <a:gdLst>
                      <a:gd name="connsiteX0" fmla="*/ 6667 w 6667"/>
                      <a:gd name="connsiteY0" fmla="*/ 1905 h 8245"/>
                      <a:gd name="connsiteX1" fmla="*/ 2857 w 6667"/>
                      <a:gd name="connsiteY1" fmla="*/ 7620 h 8245"/>
                      <a:gd name="connsiteX2" fmla="*/ 0 w 6667"/>
                      <a:gd name="connsiteY2" fmla="*/ 6667 h 8245"/>
                      <a:gd name="connsiteX3" fmla="*/ 1905 w 6667"/>
                      <a:gd name="connsiteY3" fmla="*/ 6667 h 8245"/>
                      <a:gd name="connsiteX4" fmla="*/ 5715 w 6667"/>
                      <a:gd name="connsiteY4" fmla="*/ 953 h 8245"/>
                      <a:gd name="connsiteX5" fmla="*/ 5715 w 6667"/>
                      <a:gd name="connsiteY5" fmla="*/ 0 h 8245"/>
                      <a:gd name="connsiteX6" fmla="*/ 6667 w 6667"/>
                      <a:gd name="connsiteY6" fmla="*/ 1905 h 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67" h="8245">
                        <a:moveTo>
                          <a:pt x="6667" y="1905"/>
                        </a:moveTo>
                        <a:cubicBezTo>
                          <a:pt x="6667" y="3810"/>
                          <a:pt x="4763" y="6667"/>
                          <a:pt x="2857" y="7620"/>
                        </a:cubicBezTo>
                        <a:cubicBezTo>
                          <a:pt x="952" y="8572"/>
                          <a:pt x="0" y="8572"/>
                          <a:pt x="0" y="6667"/>
                        </a:cubicBezTo>
                        <a:cubicBezTo>
                          <a:pt x="952" y="6667"/>
                          <a:pt x="952" y="6667"/>
                          <a:pt x="1905" y="6667"/>
                        </a:cubicBezTo>
                        <a:cubicBezTo>
                          <a:pt x="3810" y="5715"/>
                          <a:pt x="5715" y="2857"/>
                          <a:pt x="5715" y="953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6667" y="953"/>
                          <a:pt x="6667" y="1905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6" name="Freeform: Shape 2445">
                    <a:extLst>
                      <a:ext uri="{FF2B5EF4-FFF2-40B4-BE49-F238E27FC236}">
                        <a16:creationId xmlns:a16="http://schemas.microsoft.com/office/drawing/2014/main" id="{99110804-E18B-4C2F-ADFC-1629BA05A0A5}"/>
                      </a:ext>
                    </a:extLst>
                  </p:cNvPr>
                  <p:cNvSpPr/>
                  <p:nvPr/>
                </p:nvSpPr>
                <p:spPr>
                  <a:xfrm>
                    <a:off x="8272799" y="4620630"/>
                    <a:ext cx="5715" cy="7514"/>
                  </a:xfrm>
                  <a:custGeom>
                    <a:avLst/>
                    <a:gdLst>
                      <a:gd name="connsiteX0" fmla="*/ 5715 w 5715"/>
                      <a:gd name="connsiteY0" fmla="*/ 1376 h 7514"/>
                      <a:gd name="connsiteX1" fmla="*/ 1905 w 5715"/>
                      <a:gd name="connsiteY1" fmla="*/ 7091 h 7514"/>
                      <a:gd name="connsiteX2" fmla="*/ 0 w 5715"/>
                      <a:gd name="connsiteY2" fmla="*/ 7091 h 7514"/>
                      <a:gd name="connsiteX3" fmla="*/ 0 w 5715"/>
                      <a:gd name="connsiteY3" fmla="*/ 6138 h 7514"/>
                      <a:gd name="connsiteX4" fmla="*/ 3810 w 5715"/>
                      <a:gd name="connsiteY4" fmla="*/ 423 h 7514"/>
                      <a:gd name="connsiteX5" fmla="*/ 5715 w 5715"/>
                      <a:gd name="connsiteY5" fmla="*/ 423 h 7514"/>
                      <a:gd name="connsiteX6" fmla="*/ 5715 w 5715"/>
                      <a:gd name="connsiteY6" fmla="*/ 423 h 7514"/>
                      <a:gd name="connsiteX7" fmla="*/ 5715 w 5715"/>
                      <a:gd name="connsiteY7" fmla="*/ 1376 h 7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15" h="7514">
                        <a:moveTo>
                          <a:pt x="5715" y="1376"/>
                        </a:moveTo>
                        <a:cubicBezTo>
                          <a:pt x="5715" y="3281"/>
                          <a:pt x="3810" y="6138"/>
                          <a:pt x="1905" y="7091"/>
                        </a:cubicBezTo>
                        <a:cubicBezTo>
                          <a:pt x="953" y="7091"/>
                          <a:pt x="953" y="8043"/>
                          <a:pt x="0" y="7091"/>
                        </a:cubicBezTo>
                        <a:cubicBezTo>
                          <a:pt x="0" y="7091"/>
                          <a:pt x="0" y="6138"/>
                          <a:pt x="0" y="6138"/>
                        </a:cubicBezTo>
                        <a:cubicBezTo>
                          <a:pt x="0" y="4233"/>
                          <a:pt x="1905" y="1376"/>
                          <a:pt x="3810" y="423"/>
                        </a:cubicBezTo>
                        <a:cubicBezTo>
                          <a:pt x="4763" y="423"/>
                          <a:pt x="4763" y="-529"/>
                          <a:pt x="5715" y="423"/>
                        </a:cubicBezTo>
                        <a:lnTo>
                          <a:pt x="5715" y="423"/>
                        </a:lnTo>
                        <a:cubicBezTo>
                          <a:pt x="5715" y="423"/>
                          <a:pt x="5715" y="423"/>
                          <a:pt x="5715" y="1376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36" name="Graphic 7">
                  <a:extLst>
                    <a:ext uri="{FF2B5EF4-FFF2-40B4-BE49-F238E27FC236}">
                      <a16:creationId xmlns:a16="http://schemas.microsoft.com/office/drawing/2014/main" id="{C9D99E9F-C996-4CE1-BAEB-10DF07613DE2}"/>
                    </a:ext>
                  </a:extLst>
                </p:cNvPr>
                <p:cNvGrpSpPr/>
                <p:nvPr/>
              </p:nvGrpSpPr>
              <p:grpSpPr>
                <a:xfrm>
                  <a:off x="8139449" y="4626993"/>
                  <a:ext cx="22860" cy="30030"/>
                  <a:chOff x="8139449" y="4626993"/>
                  <a:chExt cx="22860" cy="30030"/>
                </a:xfrm>
              </p:grpSpPr>
              <p:sp>
                <p:nvSpPr>
                  <p:cNvPr id="2437" name="Freeform: Shape 2436">
                    <a:extLst>
                      <a:ext uri="{FF2B5EF4-FFF2-40B4-BE49-F238E27FC236}">
                        <a16:creationId xmlns:a16="http://schemas.microsoft.com/office/drawing/2014/main" id="{6E5B5FBC-091A-4C0D-95BF-E4F7A04417A2}"/>
                      </a:ext>
                    </a:extLst>
                  </p:cNvPr>
                  <p:cNvSpPr/>
                  <p:nvPr/>
                </p:nvSpPr>
                <p:spPr>
                  <a:xfrm>
                    <a:off x="8139449" y="4626993"/>
                    <a:ext cx="22860" cy="30030"/>
                  </a:xfrm>
                  <a:custGeom>
                    <a:avLst/>
                    <a:gdLst>
                      <a:gd name="connsiteX0" fmla="*/ 0 w 22860"/>
                      <a:gd name="connsiteY0" fmla="*/ 8348 h 30030"/>
                      <a:gd name="connsiteX1" fmla="*/ 11430 w 22860"/>
                      <a:gd name="connsiteY1" fmla="*/ 28350 h 30030"/>
                      <a:gd name="connsiteX2" fmla="*/ 22860 w 22860"/>
                      <a:gd name="connsiteY2" fmla="*/ 21683 h 30030"/>
                      <a:gd name="connsiteX3" fmla="*/ 11430 w 22860"/>
                      <a:gd name="connsiteY3" fmla="*/ 1680 h 30030"/>
                      <a:gd name="connsiteX4" fmla="*/ 0 w 22860"/>
                      <a:gd name="connsiteY4" fmla="*/ 8348 h 30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30030">
                        <a:moveTo>
                          <a:pt x="0" y="8348"/>
                        </a:moveTo>
                        <a:cubicBezTo>
                          <a:pt x="0" y="15968"/>
                          <a:pt x="4763" y="24540"/>
                          <a:pt x="11430" y="28350"/>
                        </a:cubicBezTo>
                        <a:cubicBezTo>
                          <a:pt x="18098" y="32160"/>
                          <a:pt x="22860" y="29303"/>
                          <a:pt x="22860" y="21683"/>
                        </a:cubicBezTo>
                        <a:cubicBezTo>
                          <a:pt x="22860" y="14063"/>
                          <a:pt x="18098" y="5490"/>
                          <a:pt x="11430" y="1680"/>
                        </a:cubicBezTo>
                        <a:cubicBezTo>
                          <a:pt x="5715" y="-2130"/>
                          <a:pt x="0" y="728"/>
                          <a:pt x="0" y="8348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8" name="Freeform: Shape 2437">
                    <a:extLst>
                      <a:ext uri="{FF2B5EF4-FFF2-40B4-BE49-F238E27FC236}">
                        <a16:creationId xmlns:a16="http://schemas.microsoft.com/office/drawing/2014/main" id="{696E565E-27CA-44C7-AFAB-16C161EBA1CE}"/>
                      </a:ext>
                    </a:extLst>
                  </p:cNvPr>
                  <p:cNvSpPr/>
                  <p:nvPr/>
                </p:nvSpPr>
                <p:spPr>
                  <a:xfrm>
                    <a:off x="8142307" y="4631531"/>
                    <a:ext cx="15239" cy="22383"/>
                  </a:xfrm>
                  <a:custGeom>
                    <a:avLst/>
                    <a:gdLst>
                      <a:gd name="connsiteX0" fmla="*/ 0 w 15239"/>
                      <a:gd name="connsiteY0" fmla="*/ 5715 h 22383"/>
                      <a:gd name="connsiteX1" fmla="*/ 8573 w 15239"/>
                      <a:gd name="connsiteY1" fmla="*/ 20955 h 22383"/>
                      <a:gd name="connsiteX2" fmla="*/ 15240 w 15239"/>
                      <a:gd name="connsiteY2" fmla="*/ 20955 h 22383"/>
                      <a:gd name="connsiteX3" fmla="*/ 10477 w 15239"/>
                      <a:gd name="connsiteY3" fmla="*/ 20002 h 22383"/>
                      <a:gd name="connsiteX4" fmla="*/ 1905 w 15239"/>
                      <a:gd name="connsiteY4" fmla="*/ 4763 h 22383"/>
                      <a:gd name="connsiteX5" fmla="*/ 3810 w 15239"/>
                      <a:gd name="connsiteY5" fmla="*/ 0 h 22383"/>
                      <a:gd name="connsiteX6" fmla="*/ 0 w 15239"/>
                      <a:gd name="connsiteY6" fmla="*/ 5715 h 2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39" h="22383">
                        <a:moveTo>
                          <a:pt x="0" y="5715"/>
                        </a:moveTo>
                        <a:cubicBezTo>
                          <a:pt x="0" y="11430"/>
                          <a:pt x="3810" y="18097"/>
                          <a:pt x="8573" y="20955"/>
                        </a:cubicBezTo>
                        <a:cubicBezTo>
                          <a:pt x="11430" y="22860"/>
                          <a:pt x="14288" y="22860"/>
                          <a:pt x="15240" y="20955"/>
                        </a:cubicBezTo>
                        <a:cubicBezTo>
                          <a:pt x="14288" y="20955"/>
                          <a:pt x="12383" y="20955"/>
                          <a:pt x="10477" y="20002"/>
                        </a:cubicBezTo>
                        <a:cubicBezTo>
                          <a:pt x="5715" y="17145"/>
                          <a:pt x="1905" y="10477"/>
                          <a:pt x="1905" y="4763"/>
                        </a:cubicBezTo>
                        <a:cubicBezTo>
                          <a:pt x="1905" y="2857"/>
                          <a:pt x="2858" y="952"/>
                          <a:pt x="3810" y="0"/>
                        </a:cubicBezTo>
                        <a:cubicBezTo>
                          <a:pt x="952" y="0"/>
                          <a:pt x="0" y="1905"/>
                          <a:pt x="0" y="571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9" name="Freeform: Shape 2438">
                    <a:extLst>
                      <a:ext uri="{FF2B5EF4-FFF2-40B4-BE49-F238E27FC236}">
                        <a16:creationId xmlns:a16="http://schemas.microsoft.com/office/drawing/2014/main" id="{482EB9C6-6114-4A3F-A589-D5127E596FB6}"/>
                      </a:ext>
                    </a:extLst>
                  </p:cNvPr>
                  <p:cNvSpPr/>
                  <p:nvPr/>
                </p:nvSpPr>
                <p:spPr>
                  <a:xfrm>
                    <a:off x="8144211" y="4631531"/>
                    <a:ext cx="15240" cy="20954"/>
                  </a:xfrm>
                  <a:custGeom>
                    <a:avLst/>
                    <a:gdLst>
                      <a:gd name="connsiteX0" fmla="*/ 0 w 15240"/>
                      <a:gd name="connsiteY0" fmla="*/ 4763 h 20954"/>
                      <a:gd name="connsiteX1" fmla="*/ 8573 w 15240"/>
                      <a:gd name="connsiteY1" fmla="*/ 20002 h 20954"/>
                      <a:gd name="connsiteX2" fmla="*/ 13335 w 15240"/>
                      <a:gd name="connsiteY2" fmla="*/ 20955 h 20954"/>
                      <a:gd name="connsiteX3" fmla="*/ 15240 w 15240"/>
                      <a:gd name="connsiteY3" fmla="*/ 16192 h 20954"/>
                      <a:gd name="connsiteX4" fmla="*/ 6668 w 15240"/>
                      <a:gd name="connsiteY4" fmla="*/ 952 h 20954"/>
                      <a:gd name="connsiteX5" fmla="*/ 1905 w 15240"/>
                      <a:gd name="connsiteY5" fmla="*/ 0 h 20954"/>
                      <a:gd name="connsiteX6" fmla="*/ 0 w 15240"/>
                      <a:gd name="connsiteY6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40" h="20954">
                        <a:moveTo>
                          <a:pt x="0" y="4763"/>
                        </a:moveTo>
                        <a:cubicBezTo>
                          <a:pt x="0" y="10477"/>
                          <a:pt x="3810" y="17145"/>
                          <a:pt x="8573" y="20002"/>
                        </a:cubicBezTo>
                        <a:cubicBezTo>
                          <a:pt x="10478" y="20955"/>
                          <a:pt x="12383" y="20955"/>
                          <a:pt x="13335" y="20955"/>
                        </a:cubicBezTo>
                        <a:cubicBezTo>
                          <a:pt x="14288" y="20002"/>
                          <a:pt x="15240" y="18097"/>
                          <a:pt x="15240" y="16192"/>
                        </a:cubicBezTo>
                        <a:cubicBezTo>
                          <a:pt x="15240" y="10477"/>
                          <a:pt x="11430" y="3810"/>
                          <a:pt x="6668" y="952"/>
                        </a:cubicBezTo>
                        <a:cubicBezTo>
                          <a:pt x="4763" y="0"/>
                          <a:pt x="2858" y="0"/>
                          <a:pt x="1905" y="0"/>
                        </a:cubicBezTo>
                        <a:cubicBezTo>
                          <a:pt x="953" y="952"/>
                          <a:pt x="0" y="1905"/>
                          <a:pt x="0" y="47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0" name="Freeform: Shape 2439">
                    <a:extLst>
                      <a:ext uri="{FF2B5EF4-FFF2-40B4-BE49-F238E27FC236}">
                        <a16:creationId xmlns:a16="http://schemas.microsoft.com/office/drawing/2014/main" id="{41DA9B2E-EEB1-4AAA-A35F-0C42E3AF6A92}"/>
                      </a:ext>
                    </a:extLst>
                  </p:cNvPr>
                  <p:cNvSpPr/>
                  <p:nvPr/>
                </p:nvSpPr>
                <p:spPr>
                  <a:xfrm>
                    <a:off x="8147069" y="4635341"/>
                    <a:ext cx="9525" cy="12055"/>
                  </a:xfrm>
                  <a:custGeom>
                    <a:avLst/>
                    <a:gdLst>
                      <a:gd name="connsiteX0" fmla="*/ 0 w 9525"/>
                      <a:gd name="connsiteY0" fmla="*/ 3810 h 12055"/>
                      <a:gd name="connsiteX1" fmla="*/ 4763 w 9525"/>
                      <a:gd name="connsiteY1" fmla="*/ 11430 h 12055"/>
                      <a:gd name="connsiteX2" fmla="*/ 9525 w 9525"/>
                      <a:gd name="connsiteY2" fmla="*/ 10478 h 12055"/>
                      <a:gd name="connsiteX3" fmla="*/ 7620 w 9525"/>
                      <a:gd name="connsiteY3" fmla="*/ 9525 h 12055"/>
                      <a:gd name="connsiteX4" fmla="*/ 2858 w 9525"/>
                      <a:gd name="connsiteY4" fmla="*/ 1905 h 12055"/>
                      <a:gd name="connsiteX5" fmla="*/ 2858 w 9525"/>
                      <a:gd name="connsiteY5" fmla="*/ 0 h 12055"/>
                      <a:gd name="connsiteX6" fmla="*/ 0 w 9525"/>
                      <a:gd name="connsiteY6" fmla="*/ 3810 h 1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25" h="12055">
                        <a:moveTo>
                          <a:pt x="0" y="3810"/>
                        </a:moveTo>
                        <a:cubicBezTo>
                          <a:pt x="0" y="6667"/>
                          <a:pt x="1905" y="10478"/>
                          <a:pt x="4763" y="11430"/>
                        </a:cubicBezTo>
                        <a:cubicBezTo>
                          <a:pt x="6667" y="12382"/>
                          <a:pt x="8573" y="12382"/>
                          <a:pt x="9525" y="10478"/>
                        </a:cubicBezTo>
                        <a:cubicBezTo>
                          <a:pt x="8573" y="10478"/>
                          <a:pt x="7620" y="10478"/>
                          <a:pt x="7620" y="9525"/>
                        </a:cubicBezTo>
                        <a:cubicBezTo>
                          <a:pt x="4763" y="7620"/>
                          <a:pt x="2858" y="4763"/>
                          <a:pt x="2858" y="1905"/>
                        </a:cubicBezTo>
                        <a:cubicBezTo>
                          <a:pt x="2858" y="953"/>
                          <a:pt x="2858" y="953"/>
                          <a:pt x="2858" y="0"/>
                        </a:cubicBezTo>
                        <a:cubicBezTo>
                          <a:pt x="952" y="0"/>
                          <a:pt x="0" y="1905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1" name="Freeform: Shape 2440">
                    <a:extLst>
                      <a:ext uri="{FF2B5EF4-FFF2-40B4-BE49-F238E27FC236}">
                        <a16:creationId xmlns:a16="http://schemas.microsoft.com/office/drawing/2014/main" id="{84DD01F4-87ED-4992-9958-42785C49DBA9}"/>
                      </a:ext>
                    </a:extLst>
                  </p:cNvPr>
                  <p:cNvSpPr/>
                  <p:nvPr/>
                </p:nvSpPr>
                <p:spPr>
                  <a:xfrm>
                    <a:off x="8148974" y="4635341"/>
                    <a:ext cx="6667" cy="10477"/>
                  </a:xfrm>
                  <a:custGeom>
                    <a:avLst/>
                    <a:gdLst>
                      <a:gd name="connsiteX0" fmla="*/ 0 w 6667"/>
                      <a:gd name="connsiteY0" fmla="*/ 1905 h 10477"/>
                      <a:gd name="connsiteX1" fmla="*/ 4763 w 6667"/>
                      <a:gd name="connsiteY1" fmla="*/ 9525 h 10477"/>
                      <a:gd name="connsiteX2" fmla="*/ 6668 w 6667"/>
                      <a:gd name="connsiteY2" fmla="*/ 10478 h 10477"/>
                      <a:gd name="connsiteX3" fmla="*/ 6668 w 6667"/>
                      <a:gd name="connsiteY3" fmla="*/ 8572 h 10477"/>
                      <a:gd name="connsiteX4" fmla="*/ 1905 w 6667"/>
                      <a:gd name="connsiteY4" fmla="*/ 953 h 10477"/>
                      <a:gd name="connsiteX5" fmla="*/ 0 w 6667"/>
                      <a:gd name="connsiteY5" fmla="*/ 0 h 10477"/>
                      <a:gd name="connsiteX6" fmla="*/ 0 w 6667"/>
                      <a:gd name="connsiteY6" fmla="*/ 0 h 10477"/>
                      <a:gd name="connsiteX7" fmla="*/ 0 w 6667"/>
                      <a:gd name="connsiteY7" fmla="*/ 190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67" h="10477">
                        <a:moveTo>
                          <a:pt x="0" y="1905"/>
                        </a:moveTo>
                        <a:cubicBezTo>
                          <a:pt x="0" y="4763"/>
                          <a:pt x="1905" y="8572"/>
                          <a:pt x="4763" y="9525"/>
                        </a:cubicBezTo>
                        <a:cubicBezTo>
                          <a:pt x="5715" y="10478"/>
                          <a:pt x="6668" y="10478"/>
                          <a:pt x="6668" y="10478"/>
                        </a:cubicBezTo>
                        <a:cubicBezTo>
                          <a:pt x="6668" y="10478"/>
                          <a:pt x="6668" y="9525"/>
                          <a:pt x="6668" y="8572"/>
                        </a:cubicBezTo>
                        <a:cubicBezTo>
                          <a:pt x="6668" y="5715"/>
                          <a:pt x="4763" y="1905"/>
                          <a:pt x="1905" y="953"/>
                        </a:cubicBezTo>
                        <a:cubicBezTo>
                          <a:pt x="953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8" name="Graphic 7">
                <a:extLst>
                  <a:ext uri="{FF2B5EF4-FFF2-40B4-BE49-F238E27FC236}">
                    <a16:creationId xmlns:a16="http://schemas.microsoft.com/office/drawing/2014/main" id="{1AFA43DA-8034-471E-A8D6-71D798BF6EC9}"/>
                  </a:ext>
                </a:extLst>
              </p:cNvPr>
              <p:cNvGrpSpPr/>
              <p:nvPr/>
            </p:nvGrpSpPr>
            <p:grpSpPr>
              <a:xfrm>
                <a:off x="10535939" y="2722721"/>
                <a:ext cx="193357" cy="157162"/>
                <a:chOff x="10535939" y="2722721"/>
                <a:chExt cx="193357" cy="157162"/>
              </a:xfrm>
            </p:grpSpPr>
            <p:sp>
              <p:nvSpPr>
                <p:cNvPr id="2389" name="Freeform: Shape 2388">
                  <a:extLst>
                    <a:ext uri="{FF2B5EF4-FFF2-40B4-BE49-F238E27FC236}">
                      <a16:creationId xmlns:a16="http://schemas.microsoft.com/office/drawing/2014/main" id="{EDFC939A-3CCA-4C3F-B9D2-56DA472A6604}"/>
                    </a:ext>
                  </a:extLst>
                </p:cNvPr>
                <p:cNvSpPr/>
                <p:nvPr/>
              </p:nvSpPr>
              <p:spPr>
                <a:xfrm>
                  <a:off x="10576897" y="279130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3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3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8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8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3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3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8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8"/>
                        <a:pt x="39053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8" y="59055"/>
                        <a:pt x="15240" y="67628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8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8" y="72390"/>
                        <a:pt x="80963" y="61913"/>
                      </a:cubicBezTo>
                      <a:cubicBezTo>
                        <a:pt x="86678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3" y="62865"/>
                        <a:pt x="111442" y="52388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390" name="Graphic 7">
                  <a:extLst>
                    <a:ext uri="{FF2B5EF4-FFF2-40B4-BE49-F238E27FC236}">
                      <a16:creationId xmlns:a16="http://schemas.microsoft.com/office/drawing/2014/main" id="{30FCDDDE-3E08-41FA-B2F5-5BF04BFACBA0}"/>
                    </a:ext>
                  </a:extLst>
                </p:cNvPr>
                <p:cNvGrpSpPr/>
                <p:nvPr/>
              </p:nvGrpSpPr>
              <p:grpSpPr>
                <a:xfrm>
                  <a:off x="10620711" y="2722721"/>
                  <a:ext cx="57150" cy="97615"/>
                  <a:chOff x="10620711" y="2722721"/>
                  <a:chExt cx="57150" cy="97615"/>
                </a:xfrm>
              </p:grpSpPr>
              <p:sp>
                <p:nvSpPr>
                  <p:cNvPr id="2424" name="Freeform: Shape 2423">
                    <a:extLst>
                      <a:ext uri="{FF2B5EF4-FFF2-40B4-BE49-F238E27FC236}">
                        <a16:creationId xmlns:a16="http://schemas.microsoft.com/office/drawing/2014/main" id="{DF3FD92B-B2AA-42AF-A8BA-218292FAB5EB}"/>
                      </a:ext>
                    </a:extLst>
                  </p:cNvPr>
                  <p:cNvSpPr/>
                  <p:nvPr/>
                </p:nvSpPr>
                <p:spPr>
                  <a:xfrm>
                    <a:off x="10620711" y="2722721"/>
                    <a:ext cx="57150" cy="97615"/>
                  </a:xfrm>
                  <a:custGeom>
                    <a:avLst/>
                    <a:gdLst>
                      <a:gd name="connsiteX0" fmla="*/ 57151 w 57150"/>
                      <a:gd name="connsiteY0" fmla="*/ 0 h 97615"/>
                      <a:gd name="connsiteX1" fmla="*/ 8573 w 57150"/>
                      <a:gd name="connsiteY1" fmla="*/ 95250 h 97615"/>
                      <a:gd name="connsiteX2" fmla="*/ 57151 w 57150"/>
                      <a:gd name="connsiteY2" fmla="*/ 0 h 97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97615">
                        <a:moveTo>
                          <a:pt x="57151" y="0"/>
                        </a:moveTo>
                        <a:cubicBezTo>
                          <a:pt x="30480" y="48577"/>
                          <a:pt x="39053" y="75247"/>
                          <a:pt x="8573" y="95250"/>
                        </a:cubicBezTo>
                        <a:cubicBezTo>
                          <a:pt x="-21907" y="114300"/>
                          <a:pt x="37148" y="12382"/>
                          <a:pt x="5715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5" name="Freeform: Shape 2424">
                    <a:extLst>
                      <a:ext uri="{FF2B5EF4-FFF2-40B4-BE49-F238E27FC236}">
                        <a16:creationId xmlns:a16="http://schemas.microsoft.com/office/drawing/2014/main" id="{A8E4DD9C-7C4C-4804-ABBC-62D65133D5E6}"/>
                      </a:ext>
                    </a:extLst>
                  </p:cNvPr>
                  <p:cNvSpPr/>
                  <p:nvPr/>
                </p:nvSpPr>
                <p:spPr>
                  <a:xfrm>
                    <a:off x="10630649" y="2726530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3" y="44768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1" name="Graphic 7">
                  <a:extLst>
                    <a:ext uri="{FF2B5EF4-FFF2-40B4-BE49-F238E27FC236}">
                      <a16:creationId xmlns:a16="http://schemas.microsoft.com/office/drawing/2014/main" id="{EFE79B74-EF66-47D0-9EE0-3CDF5CC1BA4E}"/>
                    </a:ext>
                  </a:extLst>
                </p:cNvPr>
                <p:cNvGrpSpPr/>
                <p:nvPr/>
              </p:nvGrpSpPr>
              <p:grpSpPr>
                <a:xfrm>
                  <a:off x="10550226" y="2808110"/>
                  <a:ext cx="82524" cy="17003"/>
                  <a:chOff x="10550226" y="2808110"/>
                  <a:chExt cx="82524" cy="17003"/>
                </a:xfrm>
              </p:grpSpPr>
              <p:sp>
                <p:nvSpPr>
                  <p:cNvPr id="2422" name="Freeform: Shape 2421">
                    <a:extLst>
                      <a:ext uri="{FF2B5EF4-FFF2-40B4-BE49-F238E27FC236}">
                        <a16:creationId xmlns:a16="http://schemas.microsoft.com/office/drawing/2014/main" id="{E665FCBE-369A-43A0-8050-ED0425A1A018}"/>
                      </a:ext>
                    </a:extLst>
                  </p:cNvPr>
                  <p:cNvSpPr/>
                  <p:nvPr/>
                </p:nvSpPr>
                <p:spPr>
                  <a:xfrm>
                    <a:off x="10550226" y="2808110"/>
                    <a:ext cx="82524" cy="17003"/>
                  </a:xfrm>
                  <a:custGeom>
                    <a:avLst/>
                    <a:gdLst>
                      <a:gd name="connsiteX0" fmla="*/ 0 w 82524"/>
                      <a:gd name="connsiteY0" fmla="*/ 2240 h 17003"/>
                      <a:gd name="connsiteX1" fmla="*/ 78105 w 82524"/>
                      <a:gd name="connsiteY1" fmla="*/ 13670 h 17003"/>
                      <a:gd name="connsiteX2" fmla="*/ 0 w 82524"/>
                      <a:gd name="connsiteY2" fmla="*/ 2240 h 1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24" h="17003">
                        <a:moveTo>
                          <a:pt x="0" y="2240"/>
                        </a:moveTo>
                        <a:cubicBezTo>
                          <a:pt x="40958" y="7003"/>
                          <a:pt x="53340" y="24148"/>
                          <a:pt x="78105" y="13670"/>
                        </a:cubicBezTo>
                        <a:cubicBezTo>
                          <a:pt x="102870" y="5098"/>
                          <a:pt x="16193" y="-4427"/>
                          <a:pt x="0" y="22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3" name="Freeform: Shape 2422">
                    <a:extLst>
                      <a:ext uri="{FF2B5EF4-FFF2-40B4-BE49-F238E27FC236}">
                        <a16:creationId xmlns:a16="http://schemas.microsoft.com/office/drawing/2014/main" id="{C6E0D598-4497-4CE8-8A46-B7B5B1BCB4DC}"/>
                      </a:ext>
                    </a:extLst>
                  </p:cNvPr>
                  <p:cNvSpPr/>
                  <p:nvPr/>
                </p:nvSpPr>
                <p:spPr>
                  <a:xfrm>
                    <a:off x="10553084" y="280934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7" y="11482"/>
                          <a:pt x="47625" y="-900"/>
                          <a:pt x="0" y="52"/>
                        </a:cubicBezTo>
                        <a:cubicBezTo>
                          <a:pt x="42863" y="-900"/>
                          <a:pt x="70485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2" name="Graphic 7">
                  <a:extLst>
                    <a:ext uri="{FF2B5EF4-FFF2-40B4-BE49-F238E27FC236}">
                      <a16:creationId xmlns:a16="http://schemas.microsoft.com/office/drawing/2014/main" id="{508DEBE5-F829-423B-A9C7-36C0E3F2CA62}"/>
                    </a:ext>
                  </a:extLst>
                </p:cNvPr>
                <p:cNvGrpSpPr/>
                <p:nvPr/>
              </p:nvGrpSpPr>
              <p:grpSpPr>
                <a:xfrm>
                  <a:off x="10566419" y="2775108"/>
                  <a:ext cx="57147" cy="35313"/>
                  <a:chOff x="10566419" y="2775108"/>
                  <a:chExt cx="57147" cy="35313"/>
                </a:xfrm>
              </p:grpSpPr>
              <p:sp>
                <p:nvSpPr>
                  <p:cNvPr id="2420" name="Freeform: Shape 2419">
                    <a:extLst>
                      <a:ext uri="{FF2B5EF4-FFF2-40B4-BE49-F238E27FC236}">
                        <a16:creationId xmlns:a16="http://schemas.microsoft.com/office/drawing/2014/main" id="{674A4C60-2081-4D84-8D62-F7D2438BE0AB}"/>
                      </a:ext>
                    </a:extLst>
                  </p:cNvPr>
                  <p:cNvSpPr/>
                  <p:nvPr/>
                </p:nvSpPr>
                <p:spPr>
                  <a:xfrm>
                    <a:off x="10566419" y="2775108"/>
                    <a:ext cx="57147" cy="35313"/>
                  </a:xfrm>
                  <a:custGeom>
                    <a:avLst/>
                    <a:gdLst>
                      <a:gd name="connsiteX0" fmla="*/ 0 w 57147"/>
                      <a:gd name="connsiteY0" fmla="*/ 0 h 35313"/>
                      <a:gd name="connsiteX1" fmla="*/ 52388 w 57147"/>
                      <a:gd name="connsiteY1" fmla="*/ 35242 h 35313"/>
                      <a:gd name="connsiteX2" fmla="*/ 0 w 57147"/>
                      <a:gd name="connsiteY2" fmla="*/ 0 h 35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47" h="35313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4295" y="37147"/>
                          <a:pt x="1428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1" name="Freeform: Shape 2420">
                    <a:extLst>
                      <a:ext uri="{FF2B5EF4-FFF2-40B4-BE49-F238E27FC236}">
                        <a16:creationId xmlns:a16="http://schemas.microsoft.com/office/drawing/2014/main" id="{17C793EC-BF75-4122-B741-77D72E4E3436}"/>
                      </a:ext>
                    </a:extLst>
                  </p:cNvPr>
                  <p:cNvSpPr/>
                  <p:nvPr/>
                </p:nvSpPr>
                <p:spPr>
                  <a:xfrm>
                    <a:off x="10569276" y="2776061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7 h 33337"/>
                      <a:gd name="connsiteX1" fmla="*/ 0 w 48735"/>
                      <a:gd name="connsiteY1" fmla="*/ 0 h 33337"/>
                      <a:gd name="connsiteX2" fmla="*/ 48578 w 48735"/>
                      <a:gd name="connsiteY2" fmla="*/ 3333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7"/>
                        </a:moveTo>
                        <a:cubicBezTo>
                          <a:pt x="50483" y="33337"/>
                          <a:pt x="35243" y="15240"/>
                          <a:pt x="0" y="0"/>
                        </a:cubicBezTo>
                        <a:cubicBezTo>
                          <a:pt x="31433" y="13335"/>
                          <a:pt x="45720" y="33337"/>
                          <a:pt x="48578" y="3333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3" name="Graphic 7">
                  <a:extLst>
                    <a:ext uri="{FF2B5EF4-FFF2-40B4-BE49-F238E27FC236}">
                      <a16:creationId xmlns:a16="http://schemas.microsoft.com/office/drawing/2014/main" id="{D293CCEF-7E83-43B4-8AC0-7C85A77E0748}"/>
                    </a:ext>
                  </a:extLst>
                </p:cNvPr>
                <p:cNvGrpSpPr/>
                <p:nvPr/>
              </p:nvGrpSpPr>
              <p:grpSpPr>
                <a:xfrm>
                  <a:off x="10556894" y="2819908"/>
                  <a:ext cx="77425" cy="13666"/>
                  <a:chOff x="10556894" y="2819908"/>
                  <a:chExt cx="77425" cy="13666"/>
                </a:xfrm>
              </p:grpSpPr>
              <p:sp>
                <p:nvSpPr>
                  <p:cNvPr id="2418" name="Freeform: Shape 2417">
                    <a:extLst>
                      <a:ext uri="{FF2B5EF4-FFF2-40B4-BE49-F238E27FC236}">
                        <a16:creationId xmlns:a16="http://schemas.microsoft.com/office/drawing/2014/main" id="{B96D1D66-83DB-4C38-86C1-7F61FDBA3977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19908"/>
                    <a:ext cx="77425" cy="13666"/>
                  </a:xfrm>
                  <a:custGeom>
                    <a:avLst/>
                    <a:gdLst>
                      <a:gd name="connsiteX0" fmla="*/ 0 w 77425"/>
                      <a:gd name="connsiteY0" fmla="*/ 11397 h 13666"/>
                      <a:gd name="connsiteX1" fmla="*/ 74295 w 77425"/>
                      <a:gd name="connsiteY1" fmla="*/ 7587 h 13666"/>
                      <a:gd name="connsiteX2" fmla="*/ 0 w 7742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2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2382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9" name="Freeform: Shape 2418">
                    <a:extLst>
                      <a:ext uri="{FF2B5EF4-FFF2-40B4-BE49-F238E27FC236}">
                        <a16:creationId xmlns:a16="http://schemas.microsoft.com/office/drawing/2014/main" id="{2831BDD1-E2FD-44C0-8BD5-6580AF4CCFB9}"/>
                      </a:ext>
                    </a:extLst>
                  </p:cNvPr>
                  <p:cNvSpPr/>
                  <p:nvPr/>
                </p:nvSpPr>
                <p:spPr>
                  <a:xfrm>
                    <a:off x="10559751" y="282453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4" name="Graphic 7">
                  <a:extLst>
                    <a:ext uri="{FF2B5EF4-FFF2-40B4-BE49-F238E27FC236}">
                      <a16:creationId xmlns:a16="http://schemas.microsoft.com/office/drawing/2014/main" id="{68E02C2E-18BE-40DA-993E-19C0B7C176B5}"/>
                    </a:ext>
                  </a:extLst>
                </p:cNvPr>
                <p:cNvGrpSpPr/>
                <p:nvPr/>
              </p:nvGrpSpPr>
              <p:grpSpPr>
                <a:xfrm>
                  <a:off x="10579754" y="2810297"/>
                  <a:ext cx="60035" cy="49583"/>
                  <a:chOff x="10579754" y="2810297"/>
                  <a:chExt cx="60035" cy="49583"/>
                </a:xfrm>
              </p:grpSpPr>
              <p:sp>
                <p:nvSpPr>
                  <p:cNvPr id="2416" name="Freeform: Shape 2415">
                    <a:extLst>
                      <a:ext uri="{FF2B5EF4-FFF2-40B4-BE49-F238E27FC236}">
                        <a16:creationId xmlns:a16="http://schemas.microsoft.com/office/drawing/2014/main" id="{F8759B8F-229A-4958-896B-A8D961E4E41E}"/>
                      </a:ext>
                    </a:extLst>
                  </p:cNvPr>
                  <p:cNvSpPr/>
                  <p:nvPr/>
                </p:nvSpPr>
                <p:spPr>
                  <a:xfrm>
                    <a:off x="10579754" y="281029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7" name="Freeform: Shape 2416">
                    <a:extLst>
                      <a:ext uri="{FF2B5EF4-FFF2-40B4-BE49-F238E27FC236}">
                        <a16:creationId xmlns:a16="http://schemas.microsoft.com/office/drawing/2014/main" id="{65963C34-5E9A-46DE-B57F-1109F7310FE7}"/>
                      </a:ext>
                    </a:extLst>
                  </p:cNvPr>
                  <p:cNvSpPr/>
                  <p:nvPr/>
                </p:nvSpPr>
                <p:spPr>
                  <a:xfrm>
                    <a:off x="10581659" y="281678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8" y="7852"/>
                          <a:pt x="0" y="40237"/>
                        </a:cubicBezTo>
                        <a:cubicBezTo>
                          <a:pt x="25717" y="11662"/>
                          <a:pt x="54292" y="3089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5" name="Graphic 7">
                  <a:extLst>
                    <a:ext uri="{FF2B5EF4-FFF2-40B4-BE49-F238E27FC236}">
                      <a16:creationId xmlns:a16="http://schemas.microsoft.com/office/drawing/2014/main" id="{34C0A055-19FD-421D-963B-C9079239EAA4}"/>
                    </a:ext>
                  </a:extLst>
                </p:cNvPr>
                <p:cNvGrpSpPr/>
                <p:nvPr/>
              </p:nvGrpSpPr>
              <p:grpSpPr>
                <a:xfrm>
                  <a:off x="10630483" y="2767488"/>
                  <a:ext cx="69286" cy="43830"/>
                  <a:chOff x="10630483" y="2767488"/>
                  <a:chExt cx="69286" cy="43830"/>
                </a:xfrm>
              </p:grpSpPr>
              <p:sp>
                <p:nvSpPr>
                  <p:cNvPr id="2414" name="Freeform: Shape 2413">
                    <a:extLst>
                      <a:ext uri="{FF2B5EF4-FFF2-40B4-BE49-F238E27FC236}">
                        <a16:creationId xmlns:a16="http://schemas.microsoft.com/office/drawing/2014/main" id="{CB3B1269-A668-4BFC-BB35-E7065952FBDE}"/>
                      </a:ext>
                    </a:extLst>
                  </p:cNvPr>
                  <p:cNvSpPr/>
                  <p:nvPr/>
                </p:nvSpPr>
                <p:spPr>
                  <a:xfrm>
                    <a:off x="10630483" y="2767488"/>
                    <a:ext cx="69286" cy="43830"/>
                  </a:xfrm>
                  <a:custGeom>
                    <a:avLst/>
                    <a:gdLst>
                      <a:gd name="connsiteX0" fmla="*/ 69286 w 69286"/>
                      <a:gd name="connsiteY0" fmla="*/ 0 h 43830"/>
                      <a:gd name="connsiteX1" fmla="*/ 5469 w 69286"/>
                      <a:gd name="connsiteY1" fmla="*/ 43815 h 43830"/>
                      <a:gd name="connsiteX2" fmla="*/ 69286 w 69286"/>
                      <a:gd name="connsiteY2" fmla="*/ 0 h 43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286" h="43830">
                        <a:moveTo>
                          <a:pt x="69286" y="0"/>
                        </a:moveTo>
                        <a:cubicBezTo>
                          <a:pt x="34996" y="20955"/>
                          <a:pt x="31186" y="41910"/>
                          <a:pt x="5469" y="43815"/>
                        </a:cubicBezTo>
                        <a:cubicBezTo>
                          <a:pt x="-20249" y="44767"/>
                          <a:pt x="52142" y="0"/>
                          <a:pt x="692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5" name="Freeform: Shape 2414">
                    <a:extLst>
                      <a:ext uri="{FF2B5EF4-FFF2-40B4-BE49-F238E27FC236}">
                        <a16:creationId xmlns:a16="http://schemas.microsoft.com/office/drawing/2014/main" id="{1019A820-E878-44FA-A4D2-419B33F56173}"/>
                      </a:ext>
                    </a:extLst>
                  </p:cNvPr>
                  <p:cNvSpPr/>
                  <p:nvPr/>
                </p:nvSpPr>
                <p:spPr>
                  <a:xfrm>
                    <a:off x="10637578" y="2768440"/>
                    <a:ext cx="59334" cy="40957"/>
                  </a:xfrm>
                  <a:custGeom>
                    <a:avLst/>
                    <a:gdLst>
                      <a:gd name="connsiteX0" fmla="*/ 279 w 59334"/>
                      <a:gd name="connsiteY0" fmla="*/ 40957 h 40957"/>
                      <a:gd name="connsiteX1" fmla="*/ 59334 w 59334"/>
                      <a:gd name="connsiteY1" fmla="*/ 0 h 40957"/>
                      <a:gd name="connsiteX2" fmla="*/ 279 w 59334"/>
                      <a:gd name="connsiteY2" fmla="*/ 40957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4" h="40957">
                        <a:moveTo>
                          <a:pt x="279" y="40957"/>
                        </a:moveTo>
                        <a:cubicBezTo>
                          <a:pt x="-2578" y="40957"/>
                          <a:pt x="16472" y="19050"/>
                          <a:pt x="59334" y="0"/>
                        </a:cubicBezTo>
                        <a:cubicBezTo>
                          <a:pt x="21234" y="16193"/>
                          <a:pt x="3136" y="40957"/>
                          <a:pt x="279" y="40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6" name="Graphic 7">
                  <a:extLst>
                    <a:ext uri="{FF2B5EF4-FFF2-40B4-BE49-F238E27FC236}">
                      <a16:creationId xmlns:a16="http://schemas.microsoft.com/office/drawing/2014/main" id="{E6F91A84-6460-42FE-AD0C-86038AC1C283}"/>
                    </a:ext>
                  </a:extLst>
                </p:cNvPr>
                <p:cNvGrpSpPr/>
                <p:nvPr/>
              </p:nvGrpSpPr>
              <p:grpSpPr>
                <a:xfrm>
                  <a:off x="10619352" y="2821163"/>
                  <a:ext cx="59461" cy="26335"/>
                  <a:chOff x="10619352" y="2821163"/>
                  <a:chExt cx="59461" cy="26335"/>
                </a:xfrm>
              </p:grpSpPr>
              <p:sp>
                <p:nvSpPr>
                  <p:cNvPr id="2412" name="Freeform: Shape 2411">
                    <a:extLst>
                      <a:ext uri="{FF2B5EF4-FFF2-40B4-BE49-F238E27FC236}">
                        <a16:creationId xmlns:a16="http://schemas.microsoft.com/office/drawing/2014/main" id="{DCCD845C-B11E-4A3A-A790-42D003D7CB57}"/>
                      </a:ext>
                    </a:extLst>
                  </p:cNvPr>
                  <p:cNvSpPr/>
                  <p:nvPr/>
                </p:nvSpPr>
                <p:spPr>
                  <a:xfrm>
                    <a:off x="10619352" y="2821163"/>
                    <a:ext cx="59461" cy="26335"/>
                  </a:xfrm>
                  <a:custGeom>
                    <a:avLst/>
                    <a:gdLst>
                      <a:gd name="connsiteX0" fmla="*/ 59462 w 59461"/>
                      <a:gd name="connsiteY0" fmla="*/ 26335 h 26335"/>
                      <a:gd name="connsiteX1" fmla="*/ 2312 w 59461"/>
                      <a:gd name="connsiteY1" fmla="*/ 3475 h 26335"/>
                      <a:gd name="connsiteX2" fmla="*/ 59462 w 5946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61" h="26335">
                        <a:moveTo>
                          <a:pt x="59462" y="26335"/>
                        </a:moveTo>
                        <a:cubicBezTo>
                          <a:pt x="48032" y="14905"/>
                          <a:pt x="17552" y="-8907"/>
                          <a:pt x="2312" y="3475"/>
                        </a:cubicBezTo>
                        <a:cubicBezTo>
                          <a:pt x="-10071" y="13000"/>
                          <a:pt x="29934" y="10143"/>
                          <a:pt x="5946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3" name="Freeform: Shape 2412">
                    <a:extLst>
                      <a:ext uri="{FF2B5EF4-FFF2-40B4-BE49-F238E27FC236}">
                        <a16:creationId xmlns:a16="http://schemas.microsoft.com/office/drawing/2014/main" id="{3090963E-B045-4E91-8863-AA338733A077}"/>
                      </a:ext>
                    </a:extLst>
                  </p:cNvPr>
                  <p:cNvSpPr/>
                  <p:nvPr/>
                </p:nvSpPr>
                <p:spPr>
                  <a:xfrm>
                    <a:off x="10623544" y="282434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4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7" name="Graphic 7">
                  <a:extLst>
                    <a:ext uri="{FF2B5EF4-FFF2-40B4-BE49-F238E27FC236}">
                      <a16:creationId xmlns:a16="http://schemas.microsoft.com/office/drawing/2014/main" id="{92FA477E-4939-458A-A53A-A3FD325778DE}"/>
                    </a:ext>
                  </a:extLst>
                </p:cNvPr>
                <p:cNvGrpSpPr/>
                <p:nvPr/>
              </p:nvGrpSpPr>
              <p:grpSpPr>
                <a:xfrm>
                  <a:off x="10619303" y="2816522"/>
                  <a:ext cx="80465" cy="14724"/>
                  <a:chOff x="10619303" y="2816522"/>
                  <a:chExt cx="80465" cy="14724"/>
                </a:xfrm>
              </p:grpSpPr>
              <p:sp>
                <p:nvSpPr>
                  <p:cNvPr id="2410" name="Freeform: Shape 2409">
                    <a:extLst>
                      <a:ext uri="{FF2B5EF4-FFF2-40B4-BE49-F238E27FC236}">
                        <a16:creationId xmlns:a16="http://schemas.microsoft.com/office/drawing/2014/main" id="{663516A7-8EEE-4329-8172-5195B4029CA3}"/>
                      </a:ext>
                    </a:extLst>
                  </p:cNvPr>
                  <p:cNvSpPr/>
                  <p:nvPr/>
                </p:nvSpPr>
                <p:spPr>
                  <a:xfrm>
                    <a:off x="10619303" y="2816522"/>
                    <a:ext cx="80465" cy="14724"/>
                  </a:xfrm>
                  <a:custGeom>
                    <a:avLst/>
                    <a:gdLst>
                      <a:gd name="connsiteX0" fmla="*/ 80466 w 80465"/>
                      <a:gd name="connsiteY0" fmla="*/ 13831 h 14724"/>
                      <a:gd name="connsiteX1" fmla="*/ 3313 w 80465"/>
                      <a:gd name="connsiteY1" fmla="*/ 7163 h 14724"/>
                      <a:gd name="connsiteX2" fmla="*/ 80466 w 80465"/>
                      <a:gd name="connsiteY2" fmla="*/ 13831 h 14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724">
                        <a:moveTo>
                          <a:pt x="80466" y="13831"/>
                        </a:moveTo>
                        <a:cubicBezTo>
                          <a:pt x="40461" y="9068"/>
                          <a:pt x="24268" y="22403"/>
                          <a:pt x="3313" y="7163"/>
                        </a:cubicBezTo>
                        <a:cubicBezTo>
                          <a:pt x="-17642" y="-8077"/>
                          <a:pt x="67131" y="4306"/>
                          <a:pt x="80466" y="1383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1" name="Freeform: Shape 2410">
                    <a:extLst>
                      <a:ext uri="{FF2B5EF4-FFF2-40B4-BE49-F238E27FC236}">
                        <a16:creationId xmlns:a16="http://schemas.microsoft.com/office/drawing/2014/main" id="{FB9DC9E5-2659-4AFE-AC53-E99F636FA988}"/>
                      </a:ext>
                    </a:extLst>
                  </p:cNvPr>
                  <p:cNvSpPr/>
                  <p:nvPr/>
                </p:nvSpPr>
                <p:spPr>
                  <a:xfrm>
                    <a:off x="10625384" y="2822132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1522" y="-4161"/>
                          <a:pt x="1995" y="3459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8" name="Graphic 7">
                  <a:extLst>
                    <a:ext uri="{FF2B5EF4-FFF2-40B4-BE49-F238E27FC236}">
                      <a16:creationId xmlns:a16="http://schemas.microsoft.com/office/drawing/2014/main" id="{7A16DC69-5C34-4624-BCAC-A96AD4E837B7}"/>
                    </a:ext>
                  </a:extLst>
                </p:cNvPr>
                <p:cNvGrpSpPr/>
                <p:nvPr/>
              </p:nvGrpSpPr>
              <p:grpSpPr>
                <a:xfrm>
                  <a:off x="10625015" y="2737961"/>
                  <a:ext cx="14746" cy="74130"/>
                  <a:chOff x="10625015" y="2737961"/>
                  <a:chExt cx="14746" cy="74130"/>
                </a:xfrm>
              </p:grpSpPr>
              <p:sp>
                <p:nvSpPr>
                  <p:cNvPr id="2408" name="Freeform: Shape 2407">
                    <a:extLst>
                      <a:ext uri="{FF2B5EF4-FFF2-40B4-BE49-F238E27FC236}">
                        <a16:creationId xmlns:a16="http://schemas.microsoft.com/office/drawing/2014/main" id="{084F3022-A693-4D62-908E-0D883F0C7067}"/>
                      </a:ext>
                    </a:extLst>
                  </p:cNvPr>
                  <p:cNvSpPr/>
                  <p:nvPr/>
                </p:nvSpPr>
                <p:spPr>
                  <a:xfrm>
                    <a:off x="10625015" y="2737961"/>
                    <a:ext cx="14746" cy="74130"/>
                  </a:xfrm>
                  <a:custGeom>
                    <a:avLst/>
                    <a:gdLst>
                      <a:gd name="connsiteX0" fmla="*/ 14747 w 14746"/>
                      <a:gd name="connsiteY0" fmla="*/ 0 h 74130"/>
                      <a:gd name="connsiteX1" fmla="*/ 7127 w 14746"/>
                      <a:gd name="connsiteY1" fmla="*/ 72390 h 74130"/>
                      <a:gd name="connsiteX2" fmla="*/ 14747 w 14746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4130">
                        <a:moveTo>
                          <a:pt x="14747" y="0"/>
                        </a:moveTo>
                        <a:cubicBezTo>
                          <a:pt x="9032" y="37148"/>
                          <a:pt x="22367" y="59055"/>
                          <a:pt x="7127" y="72390"/>
                        </a:cubicBezTo>
                        <a:cubicBezTo>
                          <a:pt x="-8113" y="86677"/>
                          <a:pt x="4269" y="8573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9" name="Freeform: Shape 2408">
                    <a:extLst>
                      <a:ext uri="{FF2B5EF4-FFF2-40B4-BE49-F238E27FC236}">
                        <a16:creationId xmlns:a16="http://schemas.microsoft.com/office/drawing/2014/main" id="{6374050B-FC91-45C6-9629-ED7F9FFA3DB1}"/>
                      </a:ext>
                    </a:extLst>
                  </p:cNvPr>
                  <p:cNvSpPr/>
                  <p:nvPr/>
                </p:nvSpPr>
                <p:spPr>
                  <a:xfrm>
                    <a:off x="10629737" y="274081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6675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9" name="Graphic 7">
                  <a:extLst>
                    <a:ext uri="{FF2B5EF4-FFF2-40B4-BE49-F238E27FC236}">
                      <a16:creationId xmlns:a16="http://schemas.microsoft.com/office/drawing/2014/main" id="{CC8C139C-8566-4942-B2CF-2070B4DCB907}"/>
                    </a:ext>
                  </a:extLst>
                </p:cNvPr>
                <p:cNvGrpSpPr/>
                <p:nvPr/>
              </p:nvGrpSpPr>
              <p:grpSpPr>
                <a:xfrm>
                  <a:off x="10570229" y="2732246"/>
                  <a:ext cx="63869" cy="90329"/>
                  <a:chOff x="10570229" y="2732246"/>
                  <a:chExt cx="63869" cy="90329"/>
                </a:xfrm>
              </p:grpSpPr>
              <p:sp>
                <p:nvSpPr>
                  <p:cNvPr id="2406" name="Freeform: Shape 2405">
                    <a:extLst>
                      <a:ext uri="{FF2B5EF4-FFF2-40B4-BE49-F238E27FC236}">
                        <a16:creationId xmlns:a16="http://schemas.microsoft.com/office/drawing/2014/main" id="{13FB0830-EA61-4C14-BD85-4A4180192FCE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63869" cy="90329"/>
                  </a:xfrm>
                  <a:custGeom>
                    <a:avLst/>
                    <a:gdLst>
                      <a:gd name="connsiteX0" fmla="*/ 0 w 63869"/>
                      <a:gd name="connsiteY0" fmla="*/ 0 h 90329"/>
                      <a:gd name="connsiteX1" fmla="*/ 58103 w 63869"/>
                      <a:gd name="connsiteY1" fmla="*/ 89535 h 90329"/>
                      <a:gd name="connsiteX2" fmla="*/ 0 w 63869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69" h="90329">
                        <a:moveTo>
                          <a:pt x="0" y="0"/>
                        </a:moveTo>
                        <a:cubicBezTo>
                          <a:pt x="31433" y="35242"/>
                          <a:pt x="39053" y="98108"/>
                          <a:pt x="58103" y="89535"/>
                        </a:cubicBezTo>
                        <a:cubicBezTo>
                          <a:pt x="79058" y="72390"/>
                          <a:pt x="3905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7" name="Freeform: Shape 2406">
                    <a:extLst>
                      <a:ext uri="{FF2B5EF4-FFF2-40B4-BE49-F238E27FC236}">
                        <a16:creationId xmlns:a16="http://schemas.microsoft.com/office/drawing/2014/main" id="{60448E09-D219-4335-A7D5-E40146F02495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955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00" name="Graphic 7">
                  <a:extLst>
                    <a:ext uri="{FF2B5EF4-FFF2-40B4-BE49-F238E27FC236}">
                      <a16:creationId xmlns:a16="http://schemas.microsoft.com/office/drawing/2014/main" id="{CE57C0D3-E04C-4560-A9A5-4D20CFF2750A}"/>
                    </a:ext>
                  </a:extLst>
                </p:cNvPr>
                <p:cNvGrpSpPr/>
                <p:nvPr/>
              </p:nvGrpSpPr>
              <p:grpSpPr>
                <a:xfrm>
                  <a:off x="10626752" y="2792749"/>
                  <a:ext cx="92066" cy="33924"/>
                  <a:chOff x="10626752" y="2792749"/>
                  <a:chExt cx="92066" cy="33924"/>
                </a:xfrm>
              </p:grpSpPr>
              <p:sp>
                <p:nvSpPr>
                  <p:cNvPr id="2404" name="Freeform: Shape 2403">
                    <a:extLst>
                      <a:ext uri="{FF2B5EF4-FFF2-40B4-BE49-F238E27FC236}">
                        <a16:creationId xmlns:a16="http://schemas.microsoft.com/office/drawing/2014/main" id="{35E40E7D-A013-423F-AC9F-3FB5797CE61D}"/>
                      </a:ext>
                    </a:extLst>
                  </p:cNvPr>
                  <p:cNvSpPr/>
                  <p:nvPr/>
                </p:nvSpPr>
                <p:spPr>
                  <a:xfrm>
                    <a:off x="10626752" y="2792749"/>
                    <a:ext cx="91114" cy="33924"/>
                  </a:xfrm>
                  <a:custGeom>
                    <a:avLst/>
                    <a:gdLst>
                      <a:gd name="connsiteX0" fmla="*/ 91114 w 91114"/>
                      <a:gd name="connsiteY0" fmla="*/ 2361 h 33924"/>
                      <a:gd name="connsiteX1" fmla="*/ 627 w 91114"/>
                      <a:gd name="connsiteY1" fmla="*/ 26173 h 33924"/>
                      <a:gd name="connsiteX2" fmla="*/ 91114 w 91114"/>
                      <a:gd name="connsiteY2" fmla="*/ 2361 h 33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14" h="33924">
                        <a:moveTo>
                          <a:pt x="91114" y="2361"/>
                        </a:moveTo>
                        <a:cubicBezTo>
                          <a:pt x="66349" y="-2401"/>
                          <a:pt x="8247" y="-2401"/>
                          <a:pt x="627" y="26173"/>
                        </a:cubicBezTo>
                        <a:cubicBezTo>
                          <a:pt x="-6041" y="50939"/>
                          <a:pt x="41584" y="9029"/>
                          <a:pt x="91114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5" name="Freeform: Shape 2404">
                    <a:extLst>
                      <a:ext uri="{FF2B5EF4-FFF2-40B4-BE49-F238E27FC236}">
                        <a16:creationId xmlns:a16="http://schemas.microsoft.com/office/drawing/2014/main" id="{09AD16EE-A0B8-4A9E-B280-D9916E3E391B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79501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2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2" y="97"/>
                        </a:cubicBezTo>
                        <a:cubicBezTo>
                          <a:pt x="28575" y="-855"/>
                          <a:pt x="0" y="21053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01" name="Graphic 7">
                  <a:extLst>
                    <a:ext uri="{FF2B5EF4-FFF2-40B4-BE49-F238E27FC236}">
                      <a16:creationId xmlns:a16="http://schemas.microsoft.com/office/drawing/2014/main" id="{2C3BD5C8-1AAF-4343-89AF-ABF2C2352778}"/>
                    </a:ext>
                  </a:extLst>
                </p:cNvPr>
                <p:cNvGrpSpPr/>
                <p:nvPr/>
              </p:nvGrpSpPr>
              <p:grpSpPr>
                <a:xfrm>
                  <a:off x="10535939" y="2790309"/>
                  <a:ext cx="93613" cy="36377"/>
                  <a:chOff x="10535939" y="2790309"/>
                  <a:chExt cx="93613" cy="36377"/>
                </a:xfrm>
              </p:grpSpPr>
              <p:sp>
                <p:nvSpPr>
                  <p:cNvPr id="2402" name="Freeform: Shape 2401">
                    <a:extLst>
                      <a:ext uri="{FF2B5EF4-FFF2-40B4-BE49-F238E27FC236}">
                        <a16:creationId xmlns:a16="http://schemas.microsoft.com/office/drawing/2014/main" id="{DFBFA670-1D1F-42B2-A67C-E6ABCAE06A53}"/>
                      </a:ext>
                    </a:extLst>
                  </p:cNvPr>
                  <p:cNvSpPr/>
                  <p:nvPr/>
                </p:nvSpPr>
                <p:spPr>
                  <a:xfrm>
                    <a:off x="10535939" y="2790309"/>
                    <a:ext cx="93613" cy="36377"/>
                  </a:xfrm>
                  <a:custGeom>
                    <a:avLst/>
                    <a:gdLst>
                      <a:gd name="connsiteX0" fmla="*/ 0 w 93613"/>
                      <a:gd name="connsiteY0" fmla="*/ 1944 h 36377"/>
                      <a:gd name="connsiteX1" fmla="*/ 88583 w 93613"/>
                      <a:gd name="connsiteY1" fmla="*/ 25756 h 36377"/>
                      <a:gd name="connsiteX2" fmla="*/ 0 w 93613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613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3" y="25756"/>
                        </a:cubicBezTo>
                        <a:cubicBezTo>
                          <a:pt x="110490" y="55284"/>
                          <a:pt x="57150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3" name="Freeform: Shape 2402">
                    <a:extLst>
                      <a:ext uri="{FF2B5EF4-FFF2-40B4-BE49-F238E27FC236}">
                        <a16:creationId xmlns:a16="http://schemas.microsoft.com/office/drawing/2014/main" id="{2AE77679-41D8-48E0-8C90-468E775BB383}"/>
                      </a:ext>
                    </a:extLst>
                  </p:cNvPr>
                  <p:cNvSpPr/>
                  <p:nvPr/>
                </p:nvSpPr>
                <p:spPr>
                  <a:xfrm>
                    <a:off x="10540701" y="279225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7 h 25983"/>
                      <a:gd name="connsiteX1" fmla="*/ 0 w 83942"/>
                      <a:gd name="connsiteY1" fmla="*/ 0 h 25983"/>
                      <a:gd name="connsiteX2" fmla="*/ 83820 w 83942"/>
                      <a:gd name="connsiteY2" fmla="*/ 25717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7"/>
                        </a:moveTo>
                        <a:cubicBezTo>
                          <a:pt x="85725" y="28575"/>
                          <a:pt x="65723" y="7620"/>
                          <a:pt x="0" y="0"/>
                        </a:cubicBezTo>
                        <a:cubicBezTo>
                          <a:pt x="61913" y="5715"/>
                          <a:pt x="81915" y="22860"/>
                          <a:pt x="8382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9" name="Graphic 7">
                <a:extLst>
                  <a:ext uri="{FF2B5EF4-FFF2-40B4-BE49-F238E27FC236}">
                    <a16:creationId xmlns:a16="http://schemas.microsoft.com/office/drawing/2014/main" id="{1B951008-AF5D-4BD3-B94B-9F26C956FE6A}"/>
                  </a:ext>
                </a:extLst>
              </p:cNvPr>
              <p:cNvGrpSpPr/>
              <p:nvPr/>
            </p:nvGrpSpPr>
            <p:grpSpPr>
              <a:xfrm>
                <a:off x="11013141" y="2799873"/>
                <a:ext cx="104775" cy="83820"/>
                <a:chOff x="11013141" y="2799873"/>
                <a:chExt cx="104775" cy="83820"/>
              </a:xfrm>
            </p:grpSpPr>
            <p:sp>
              <p:nvSpPr>
                <p:cNvPr id="2352" name="Freeform: Shape 2351">
                  <a:extLst>
                    <a:ext uri="{FF2B5EF4-FFF2-40B4-BE49-F238E27FC236}">
                      <a16:creationId xmlns:a16="http://schemas.microsoft.com/office/drawing/2014/main" id="{FE4DC819-858C-4598-B05F-447508091E53}"/>
                    </a:ext>
                  </a:extLst>
                </p:cNvPr>
                <p:cNvSpPr/>
                <p:nvPr/>
              </p:nvSpPr>
              <p:spPr>
                <a:xfrm>
                  <a:off x="11035049" y="2836068"/>
                  <a:ext cx="82867" cy="47625"/>
                </a:xfrm>
                <a:custGeom>
                  <a:avLst/>
                  <a:gdLst>
                    <a:gd name="connsiteX0" fmla="*/ 49530 w 82867"/>
                    <a:gd name="connsiteY0" fmla="*/ 26670 h 47625"/>
                    <a:gd name="connsiteX1" fmla="*/ 74295 w 82867"/>
                    <a:gd name="connsiteY1" fmla="*/ 22860 h 47625"/>
                    <a:gd name="connsiteX2" fmla="*/ 55245 w 82867"/>
                    <a:gd name="connsiteY2" fmla="*/ 22860 h 47625"/>
                    <a:gd name="connsiteX3" fmla="*/ 82867 w 82867"/>
                    <a:gd name="connsiteY3" fmla="*/ 12383 h 47625"/>
                    <a:gd name="connsiteX4" fmla="*/ 46672 w 82867"/>
                    <a:gd name="connsiteY4" fmla="*/ 19050 h 47625"/>
                    <a:gd name="connsiteX5" fmla="*/ 59055 w 82867"/>
                    <a:gd name="connsiteY5" fmla="*/ 5715 h 47625"/>
                    <a:gd name="connsiteX6" fmla="*/ 43815 w 82867"/>
                    <a:gd name="connsiteY6" fmla="*/ 14288 h 47625"/>
                    <a:gd name="connsiteX7" fmla="*/ 43815 w 82867"/>
                    <a:gd name="connsiteY7" fmla="*/ 0 h 47625"/>
                    <a:gd name="connsiteX8" fmla="*/ 32385 w 82867"/>
                    <a:gd name="connsiteY8" fmla="*/ 16192 h 47625"/>
                    <a:gd name="connsiteX9" fmla="*/ 31432 w 82867"/>
                    <a:gd name="connsiteY9" fmla="*/ 16192 h 47625"/>
                    <a:gd name="connsiteX10" fmla="*/ 24765 w 82867"/>
                    <a:gd name="connsiteY10" fmla="*/ 4763 h 47625"/>
                    <a:gd name="connsiteX11" fmla="*/ 24765 w 82867"/>
                    <a:gd name="connsiteY11" fmla="*/ 16192 h 47625"/>
                    <a:gd name="connsiteX12" fmla="*/ 16192 w 82867"/>
                    <a:gd name="connsiteY12" fmla="*/ 10478 h 47625"/>
                    <a:gd name="connsiteX13" fmla="*/ 21907 w 82867"/>
                    <a:gd name="connsiteY13" fmla="*/ 19050 h 47625"/>
                    <a:gd name="connsiteX14" fmla="*/ 0 w 82867"/>
                    <a:gd name="connsiteY14" fmla="*/ 28575 h 47625"/>
                    <a:gd name="connsiteX15" fmla="*/ 21907 w 82867"/>
                    <a:gd name="connsiteY15" fmla="*/ 25717 h 47625"/>
                    <a:gd name="connsiteX16" fmla="*/ 7620 w 82867"/>
                    <a:gd name="connsiteY16" fmla="*/ 37148 h 47625"/>
                    <a:gd name="connsiteX17" fmla="*/ 21907 w 82867"/>
                    <a:gd name="connsiteY17" fmla="*/ 30480 h 47625"/>
                    <a:gd name="connsiteX18" fmla="*/ 22860 w 82867"/>
                    <a:gd name="connsiteY18" fmla="*/ 42863 h 47625"/>
                    <a:gd name="connsiteX19" fmla="*/ 27622 w 82867"/>
                    <a:gd name="connsiteY19" fmla="*/ 32385 h 47625"/>
                    <a:gd name="connsiteX20" fmla="*/ 33338 w 82867"/>
                    <a:gd name="connsiteY20" fmla="*/ 44767 h 47625"/>
                    <a:gd name="connsiteX21" fmla="*/ 34290 w 82867"/>
                    <a:gd name="connsiteY21" fmla="*/ 35242 h 47625"/>
                    <a:gd name="connsiteX22" fmla="*/ 42863 w 82867"/>
                    <a:gd name="connsiteY22" fmla="*/ 47625 h 47625"/>
                    <a:gd name="connsiteX23" fmla="*/ 41910 w 82867"/>
                    <a:gd name="connsiteY23" fmla="*/ 33338 h 47625"/>
                    <a:gd name="connsiteX24" fmla="*/ 52388 w 82867"/>
                    <a:gd name="connsiteY24" fmla="*/ 40005 h 47625"/>
                    <a:gd name="connsiteX25" fmla="*/ 43815 w 82867"/>
                    <a:gd name="connsiteY25" fmla="*/ 30480 h 47625"/>
                    <a:gd name="connsiteX26" fmla="*/ 76200 w 82867"/>
                    <a:gd name="connsiteY26" fmla="*/ 39053 h 47625"/>
                    <a:gd name="connsiteX27" fmla="*/ 49530 w 82867"/>
                    <a:gd name="connsiteY27" fmla="*/ 2667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7625">
                      <a:moveTo>
                        <a:pt x="49530" y="26670"/>
                      </a:moveTo>
                      <a:cubicBezTo>
                        <a:pt x="60007" y="25717"/>
                        <a:pt x="72390" y="24765"/>
                        <a:pt x="74295" y="22860"/>
                      </a:cubicBezTo>
                      <a:cubicBezTo>
                        <a:pt x="66675" y="23813"/>
                        <a:pt x="60007" y="22860"/>
                        <a:pt x="55245" y="22860"/>
                      </a:cubicBezTo>
                      <a:cubicBezTo>
                        <a:pt x="67627" y="19050"/>
                        <a:pt x="80010" y="15240"/>
                        <a:pt x="82867" y="12383"/>
                      </a:cubicBezTo>
                      <a:cubicBezTo>
                        <a:pt x="66675" y="17145"/>
                        <a:pt x="55245" y="17145"/>
                        <a:pt x="46672" y="19050"/>
                      </a:cubicBezTo>
                      <a:cubicBezTo>
                        <a:pt x="52388" y="14288"/>
                        <a:pt x="59055" y="8573"/>
                        <a:pt x="59055" y="5715"/>
                      </a:cubicBezTo>
                      <a:cubicBezTo>
                        <a:pt x="53340" y="9525"/>
                        <a:pt x="48577" y="12383"/>
                        <a:pt x="43815" y="14288"/>
                      </a:cubicBezTo>
                      <a:cubicBezTo>
                        <a:pt x="45720" y="9525"/>
                        <a:pt x="44767" y="3810"/>
                        <a:pt x="43815" y="0"/>
                      </a:cubicBezTo>
                      <a:cubicBezTo>
                        <a:pt x="41910" y="5715"/>
                        <a:pt x="36195" y="12383"/>
                        <a:pt x="32385" y="16192"/>
                      </a:cubicBezTo>
                      <a:cubicBezTo>
                        <a:pt x="32385" y="16192"/>
                        <a:pt x="31432" y="16192"/>
                        <a:pt x="31432" y="16192"/>
                      </a:cubicBezTo>
                      <a:cubicBezTo>
                        <a:pt x="29527" y="11430"/>
                        <a:pt x="27622" y="5715"/>
                        <a:pt x="24765" y="4763"/>
                      </a:cubicBezTo>
                      <a:cubicBezTo>
                        <a:pt x="25717" y="9525"/>
                        <a:pt x="24765" y="13335"/>
                        <a:pt x="24765" y="16192"/>
                      </a:cubicBezTo>
                      <a:cubicBezTo>
                        <a:pt x="21907" y="14288"/>
                        <a:pt x="18097" y="12383"/>
                        <a:pt x="16192" y="10478"/>
                      </a:cubicBezTo>
                      <a:cubicBezTo>
                        <a:pt x="19050" y="13335"/>
                        <a:pt x="20955" y="16192"/>
                        <a:pt x="21907" y="19050"/>
                      </a:cubicBezTo>
                      <a:cubicBezTo>
                        <a:pt x="12382" y="21908"/>
                        <a:pt x="14288" y="23813"/>
                        <a:pt x="0" y="28575"/>
                      </a:cubicBezTo>
                      <a:cubicBezTo>
                        <a:pt x="12382" y="28575"/>
                        <a:pt x="17145" y="28575"/>
                        <a:pt x="21907" y="25717"/>
                      </a:cubicBezTo>
                      <a:cubicBezTo>
                        <a:pt x="18097" y="28575"/>
                        <a:pt x="16192" y="32385"/>
                        <a:pt x="7620" y="37148"/>
                      </a:cubicBezTo>
                      <a:cubicBezTo>
                        <a:pt x="10477" y="36195"/>
                        <a:pt x="16192" y="34290"/>
                        <a:pt x="21907" y="30480"/>
                      </a:cubicBezTo>
                      <a:cubicBezTo>
                        <a:pt x="22860" y="33338"/>
                        <a:pt x="23813" y="37148"/>
                        <a:pt x="22860" y="42863"/>
                      </a:cubicBezTo>
                      <a:cubicBezTo>
                        <a:pt x="24765" y="41910"/>
                        <a:pt x="26670" y="37148"/>
                        <a:pt x="27622" y="32385"/>
                      </a:cubicBezTo>
                      <a:cubicBezTo>
                        <a:pt x="29527" y="35242"/>
                        <a:pt x="32385" y="39053"/>
                        <a:pt x="33338" y="44767"/>
                      </a:cubicBezTo>
                      <a:cubicBezTo>
                        <a:pt x="34290" y="42863"/>
                        <a:pt x="35242" y="40005"/>
                        <a:pt x="34290" y="35242"/>
                      </a:cubicBezTo>
                      <a:cubicBezTo>
                        <a:pt x="38100" y="39053"/>
                        <a:pt x="40957" y="43815"/>
                        <a:pt x="42863" y="47625"/>
                      </a:cubicBezTo>
                      <a:cubicBezTo>
                        <a:pt x="43815" y="44767"/>
                        <a:pt x="44767" y="39053"/>
                        <a:pt x="41910" y="33338"/>
                      </a:cubicBezTo>
                      <a:cubicBezTo>
                        <a:pt x="44767" y="35242"/>
                        <a:pt x="48577" y="37148"/>
                        <a:pt x="52388" y="40005"/>
                      </a:cubicBezTo>
                      <a:cubicBezTo>
                        <a:pt x="52388" y="38100"/>
                        <a:pt x="47625" y="34290"/>
                        <a:pt x="43815" y="30480"/>
                      </a:cubicBezTo>
                      <a:cubicBezTo>
                        <a:pt x="54292" y="32385"/>
                        <a:pt x="66675" y="35242"/>
                        <a:pt x="76200" y="39053"/>
                      </a:cubicBezTo>
                      <a:cubicBezTo>
                        <a:pt x="72390" y="35242"/>
                        <a:pt x="60960" y="29528"/>
                        <a:pt x="49530" y="2667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353" name="Graphic 7">
                  <a:extLst>
                    <a:ext uri="{FF2B5EF4-FFF2-40B4-BE49-F238E27FC236}">
                      <a16:creationId xmlns:a16="http://schemas.microsoft.com/office/drawing/2014/main" id="{CB1FD588-39D9-4C08-BA8F-DB7F8A661618}"/>
                    </a:ext>
                  </a:extLst>
                </p:cNvPr>
                <p:cNvGrpSpPr/>
                <p:nvPr/>
              </p:nvGrpSpPr>
              <p:grpSpPr>
                <a:xfrm>
                  <a:off x="11059082" y="2799873"/>
                  <a:ext cx="31211" cy="52963"/>
                  <a:chOff x="11059082" y="2799873"/>
                  <a:chExt cx="31211" cy="52963"/>
                </a:xfrm>
              </p:grpSpPr>
              <p:sp>
                <p:nvSpPr>
                  <p:cNvPr id="2387" name="Freeform: Shape 2386">
                    <a:extLst>
                      <a:ext uri="{FF2B5EF4-FFF2-40B4-BE49-F238E27FC236}">
                        <a16:creationId xmlns:a16="http://schemas.microsoft.com/office/drawing/2014/main" id="{C590A502-644B-4DBE-B532-BDD4D197E8EF}"/>
                      </a:ext>
                    </a:extLst>
                  </p:cNvPr>
                  <p:cNvSpPr/>
                  <p:nvPr/>
                </p:nvSpPr>
                <p:spPr>
                  <a:xfrm>
                    <a:off x="11059082" y="2799873"/>
                    <a:ext cx="31211" cy="52963"/>
                  </a:xfrm>
                  <a:custGeom>
                    <a:avLst/>
                    <a:gdLst>
                      <a:gd name="connsiteX0" fmla="*/ 31212 w 31211"/>
                      <a:gd name="connsiteY0" fmla="*/ 0 h 52963"/>
                      <a:gd name="connsiteX1" fmla="*/ 4542 w 31211"/>
                      <a:gd name="connsiteY1" fmla="*/ 51435 h 52963"/>
                      <a:gd name="connsiteX2" fmla="*/ 31212 w 31211"/>
                      <a:gd name="connsiteY2" fmla="*/ 0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211" h="52963">
                        <a:moveTo>
                          <a:pt x="31212" y="0"/>
                        </a:moveTo>
                        <a:cubicBezTo>
                          <a:pt x="16924" y="26670"/>
                          <a:pt x="21687" y="40958"/>
                          <a:pt x="4542" y="51435"/>
                        </a:cubicBezTo>
                        <a:cubicBezTo>
                          <a:pt x="-11651" y="62865"/>
                          <a:pt x="19782" y="6668"/>
                          <a:pt x="3121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8" name="Freeform: Shape 2387">
                    <a:extLst>
                      <a:ext uri="{FF2B5EF4-FFF2-40B4-BE49-F238E27FC236}">
                        <a16:creationId xmlns:a16="http://schemas.microsoft.com/office/drawing/2014/main" id="{02C26744-3974-47C2-9C84-638F81571C64}"/>
                      </a:ext>
                    </a:extLst>
                  </p:cNvPr>
                  <p:cNvSpPr/>
                  <p:nvPr/>
                </p:nvSpPr>
                <p:spPr>
                  <a:xfrm>
                    <a:off x="11064192" y="2801778"/>
                    <a:ext cx="24196" cy="48608"/>
                  </a:xfrm>
                  <a:custGeom>
                    <a:avLst/>
                    <a:gdLst>
                      <a:gd name="connsiteX0" fmla="*/ 384 w 24196"/>
                      <a:gd name="connsiteY0" fmla="*/ 48577 h 48608"/>
                      <a:gd name="connsiteX1" fmla="*/ 24196 w 24196"/>
                      <a:gd name="connsiteY1" fmla="*/ 0 h 48608"/>
                      <a:gd name="connsiteX2" fmla="*/ 384 w 24196"/>
                      <a:gd name="connsiteY2" fmla="*/ 48577 h 48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8608">
                        <a:moveTo>
                          <a:pt x="384" y="48577"/>
                        </a:moveTo>
                        <a:cubicBezTo>
                          <a:pt x="-1521" y="49530"/>
                          <a:pt x="3242" y="28575"/>
                          <a:pt x="24196" y="0"/>
                        </a:cubicBezTo>
                        <a:cubicBezTo>
                          <a:pt x="5146" y="24765"/>
                          <a:pt x="2289" y="47625"/>
                          <a:pt x="384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4" name="Graphic 7">
                  <a:extLst>
                    <a:ext uri="{FF2B5EF4-FFF2-40B4-BE49-F238E27FC236}">
                      <a16:creationId xmlns:a16="http://schemas.microsoft.com/office/drawing/2014/main" id="{AD89BFBC-518A-4DFC-9AAE-DA05A90021D7}"/>
                    </a:ext>
                  </a:extLst>
                </p:cNvPr>
                <p:cNvGrpSpPr/>
                <p:nvPr/>
              </p:nvGrpSpPr>
              <p:grpSpPr>
                <a:xfrm>
                  <a:off x="11020762" y="2846253"/>
                  <a:ext cx="45202" cy="9324"/>
                  <a:chOff x="11020762" y="2846253"/>
                  <a:chExt cx="45202" cy="9324"/>
                </a:xfrm>
              </p:grpSpPr>
              <p:sp>
                <p:nvSpPr>
                  <p:cNvPr id="2385" name="Freeform: Shape 2384">
                    <a:extLst>
                      <a:ext uri="{FF2B5EF4-FFF2-40B4-BE49-F238E27FC236}">
                        <a16:creationId xmlns:a16="http://schemas.microsoft.com/office/drawing/2014/main" id="{B1E3F5CA-00D0-4244-A53C-4A2E4C4157A9}"/>
                      </a:ext>
                    </a:extLst>
                  </p:cNvPr>
                  <p:cNvSpPr/>
                  <p:nvPr/>
                </p:nvSpPr>
                <p:spPr>
                  <a:xfrm>
                    <a:off x="11020762" y="2846253"/>
                    <a:ext cx="45202" cy="9324"/>
                  </a:xfrm>
                  <a:custGeom>
                    <a:avLst/>
                    <a:gdLst>
                      <a:gd name="connsiteX0" fmla="*/ 0 w 45202"/>
                      <a:gd name="connsiteY0" fmla="*/ 1245 h 9324"/>
                      <a:gd name="connsiteX1" fmla="*/ 42863 w 45202"/>
                      <a:gd name="connsiteY1" fmla="*/ 7912 h 9324"/>
                      <a:gd name="connsiteX2" fmla="*/ 0 w 45202"/>
                      <a:gd name="connsiteY2" fmla="*/ 1245 h 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9324">
                        <a:moveTo>
                          <a:pt x="0" y="1245"/>
                        </a:moveTo>
                        <a:cubicBezTo>
                          <a:pt x="21907" y="4102"/>
                          <a:pt x="29527" y="12675"/>
                          <a:pt x="42863" y="7912"/>
                        </a:cubicBezTo>
                        <a:cubicBezTo>
                          <a:pt x="56197" y="3150"/>
                          <a:pt x="8572" y="-2565"/>
                          <a:pt x="0" y="12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6" name="Freeform: Shape 2385">
                    <a:extLst>
                      <a:ext uri="{FF2B5EF4-FFF2-40B4-BE49-F238E27FC236}">
                        <a16:creationId xmlns:a16="http://schemas.microsoft.com/office/drawing/2014/main" id="{3231B444-4E31-4DDD-AC3F-C05AB1D8497E}"/>
                      </a:ext>
                    </a:extLst>
                  </p:cNvPr>
                  <p:cNvSpPr/>
                  <p:nvPr/>
                </p:nvSpPr>
                <p:spPr>
                  <a:xfrm>
                    <a:off x="11022666" y="2847405"/>
                    <a:ext cx="39097" cy="6760"/>
                  </a:xfrm>
                  <a:custGeom>
                    <a:avLst/>
                    <a:gdLst>
                      <a:gd name="connsiteX0" fmla="*/ 39053 w 39097"/>
                      <a:gd name="connsiteY0" fmla="*/ 6760 h 6760"/>
                      <a:gd name="connsiteX1" fmla="*/ 0 w 39097"/>
                      <a:gd name="connsiteY1" fmla="*/ 93 h 6760"/>
                      <a:gd name="connsiteX2" fmla="*/ 39053 w 39097"/>
                      <a:gd name="connsiteY2" fmla="*/ 6760 h 6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60">
                        <a:moveTo>
                          <a:pt x="39053" y="6760"/>
                        </a:moveTo>
                        <a:cubicBezTo>
                          <a:pt x="40005" y="5808"/>
                          <a:pt x="25718" y="-860"/>
                          <a:pt x="0" y="93"/>
                        </a:cubicBezTo>
                        <a:cubicBezTo>
                          <a:pt x="22860" y="-860"/>
                          <a:pt x="38100" y="6760"/>
                          <a:pt x="39053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5" name="Graphic 7">
                  <a:extLst>
                    <a:ext uri="{FF2B5EF4-FFF2-40B4-BE49-F238E27FC236}">
                      <a16:creationId xmlns:a16="http://schemas.microsoft.com/office/drawing/2014/main" id="{B19563F8-B7ED-40C7-A806-6E020A43ADC4}"/>
                    </a:ext>
                  </a:extLst>
                </p:cNvPr>
                <p:cNvGrpSpPr/>
                <p:nvPr/>
              </p:nvGrpSpPr>
              <p:grpSpPr>
                <a:xfrm>
                  <a:off x="11029334" y="2828448"/>
                  <a:ext cx="30993" cy="19082"/>
                  <a:chOff x="11029334" y="2828448"/>
                  <a:chExt cx="30993" cy="19082"/>
                </a:xfrm>
              </p:grpSpPr>
              <p:sp>
                <p:nvSpPr>
                  <p:cNvPr id="2383" name="Freeform: Shape 2382">
                    <a:extLst>
                      <a:ext uri="{FF2B5EF4-FFF2-40B4-BE49-F238E27FC236}">
                        <a16:creationId xmlns:a16="http://schemas.microsoft.com/office/drawing/2014/main" id="{3F2AD12E-D7D6-45E3-B1AE-7B73E7A0ED1D}"/>
                      </a:ext>
                    </a:extLst>
                  </p:cNvPr>
                  <p:cNvSpPr/>
                  <p:nvPr/>
                </p:nvSpPr>
                <p:spPr>
                  <a:xfrm>
                    <a:off x="11029334" y="2828448"/>
                    <a:ext cx="30993" cy="19082"/>
                  </a:xfrm>
                  <a:custGeom>
                    <a:avLst/>
                    <a:gdLst>
                      <a:gd name="connsiteX0" fmla="*/ 0 w 30993"/>
                      <a:gd name="connsiteY0" fmla="*/ 0 h 19082"/>
                      <a:gd name="connsiteX1" fmla="*/ 28575 w 30993"/>
                      <a:gd name="connsiteY1" fmla="*/ 19050 h 19082"/>
                      <a:gd name="connsiteX2" fmla="*/ 0 w 30993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993" h="19082">
                        <a:moveTo>
                          <a:pt x="0" y="0"/>
                        </a:moveTo>
                        <a:cubicBezTo>
                          <a:pt x="15240" y="9525"/>
                          <a:pt x="17145" y="18098"/>
                          <a:pt x="28575" y="19050"/>
                        </a:cubicBezTo>
                        <a:cubicBezTo>
                          <a:pt x="40005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4" name="Freeform: Shape 2383">
                    <a:extLst>
                      <a:ext uri="{FF2B5EF4-FFF2-40B4-BE49-F238E27FC236}">
                        <a16:creationId xmlns:a16="http://schemas.microsoft.com/office/drawing/2014/main" id="{F14D2AF2-13F9-45AB-AB01-0081952FF70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29401"/>
                    <a:ext cx="25789" cy="18097"/>
                  </a:xfrm>
                  <a:custGeom>
                    <a:avLst/>
                    <a:gdLst>
                      <a:gd name="connsiteX0" fmla="*/ 25718 w 25789"/>
                      <a:gd name="connsiteY0" fmla="*/ 18097 h 18097"/>
                      <a:gd name="connsiteX1" fmla="*/ 0 w 25789"/>
                      <a:gd name="connsiteY1" fmla="*/ 0 h 18097"/>
                      <a:gd name="connsiteX2" fmla="*/ 25718 w 25789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9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6193" y="6667"/>
                          <a:pt x="24765" y="17145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6" name="Graphic 7">
                  <a:extLst>
                    <a:ext uri="{FF2B5EF4-FFF2-40B4-BE49-F238E27FC236}">
                      <a16:creationId xmlns:a16="http://schemas.microsoft.com/office/drawing/2014/main" id="{433C41BE-1DFA-4B4E-AC6F-B03B5036205E}"/>
                    </a:ext>
                  </a:extLst>
                </p:cNvPr>
                <p:cNvGrpSpPr/>
                <p:nvPr/>
              </p:nvGrpSpPr>
              <p:grpSpPr>
                <a:xfrm>
                  <a:off x="11023619" y="2853021"/>
                  <a:ext cx="41895" cy="7464"/>
                  <a:chOff x="11023619" y="2853021"/>
                  <a:chExt cx="41895" cy="7464"/>
                </a:xfrm>
              </p:grpSpPr>
              <p:sp>
                <p:nvSpPr>
                  <p:cNvPr id="2381" name="Freeform: Shape 2380">
                    <a:extLst>
                      <a:ext uri="{FF2B5EF4-FFF2-40B4-BE49-F238E27FC236}">
                        <a16:creationId xmlns:a16="http://schemas.microsoft.com/office/drawing/2014/main" id="{34E96019-FF9A-4742-B35C-E19DB8255B95}"/>
                      </a:ext>
                    </a:extLst>
                  </p:cNvPr>
                  <p:cNvSpPr/>
                  <p:nvPr/>
                </p:nvSpPr>
                <p:spPr>
                  <a:xfrm>
                    <a:off x="11023619" y="2853021"/>
                    <a:ext cx="41895" cy="7464"/>
                  </a:xfrm>
                  <a:custGeom>
                    <a:avLst/>
                    <a:gdLst>
                      <a:gd name="connsiteX0" fmla="*/ 0 w 41895"/>
                      <a:gd name="connsiteY0" fmla="*/ 5907 h 7464"/>
                      <a:gd name="connsiteX1" fmla="*/ 40005 w 41895"/>
                      <a:gd name="connsiteY1" fmla="*/ 4002 h 7464"/>
                      <a:gd name="connsiteX2" fmla="*/ 0 w 41895"/>
                      <a:gd name="connsiteY2" fmla="*/ 5907 h 7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95" h="7464">
                        <a:moveTo>
                          <a:pt x="0" y="5907"/>
                        </a:moveTo>
                        <a:cubicBezTo>
                          <a:pt x="20955" y="4002"/>
                          <a:pt x="28575" y="11622"/>
                          <a:pt x="40005" y="4002"/>
                        </a:cubicBezTo>
                        <a:cubicBezTo>
                          <a:pt x="51435" y="-3618"/>
                          <a:pt x="7620" y="1145"/>
                          <a:pt x="0" y="59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2" name="Freeform: Shape 2381">
                    <a:extLst>
                      <a:ext uri="{FF2B5EF4-FFF2-40B4-BE49-F238E27FC236}">
                        <a16:creationId xmlns:a16="http://schemas.microsoft.com/office/drawing/2014/main" id="{C2378897-FC44-4EB1-8BDE-E835E16E5D37}"/>
                      </a:ext>
                    </a:extLst>
                  </p:cNvPr>
                  <p:cNvSpPr/>
                  <p:nvPr/>
                </p:nvSpPr>
                <p:spPr>
                  <a:xfrm>
                    <a:off x="11025524" y="2855463"/>
                    <a:ext cx="37189" cy="3465"/>
                  </a:xfrm>
                  <a:custGeom>
                    <a:avLst/>
                    <a:gdLst>
                      <a:gd name="connsiteX0" fmla="*/ 37147 w 37189"/>
                      <a:gd name="connsiteY0" fmla="*/ 1560 h 3465"/>
                      <a:gd name="connsiteX1" fmla="*/ 0 w 37189"/>
                      <a:gd name="connsiteY1" fmla="*/ 3465 h 3465"/>
                      <a:gd name="connsiteX2" fmla="*/ 37147 w 37189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9" h="3465">
                        <a:moveTo>
                          <a:pt x="37147" y="1560"/>
                        </a:moveTo>
                        <a:cubicBezTo>
                          <a:pt x="38100" y="608"/>
                          <a:pt x="22860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7147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7" name="Graphic 7">
                  <a:extLst>
                    <a:ext uri="{FF2B5EF4-FFF2-40B4-BE49-F238E27FC236}">
                      <a16:creationId xmlns:a16="http://schemas.microsoft.com/office/drawing/2014/main" id="{C35A7445-9DE7-4BC5-985E-7CA95F484A62}"/>
                    </a:ext>
                  </a:extLst>
                </p:cNvPr>
                <p:cNvGrpSpPr/>
                <p:nvPr/>
              </p:nvGrpSpPr>
              <p:grpSpPr>
                <a:xfrm>
                  <a:off x="11036001" y="2847818"/>
                  <a:ext cx="33025" cy="27302"/>
                  <a:chOff x="11036001" y="2847818"/>
                  <a:chExt cx="33025" cy="27302"/>
                </a:xfrm>
              </p:grpSpPr>
              <p:sp>
                <p:nvSpPr>
                  <p:cNvPr id="2379" name="Freeform: Shape 2378">
                    <a:extLst>
                      <a:ext uri="{FF2B5EF4-FFF2-40B4-BE49-F238E27FC236}">
                        <a16:creationId xmlns:a16="http://schemas.microsoft.com/office/drawing/2014/main" id="{1CE79051-A947-41A9-9FD8-EA5F118C8370}"/>
                      </a:ext>
                    </a:extLst>
                  </p:cNvPr>
                  <p:cNvSpPr/>
                  <p:nvPr/>
                </p:nvSpPr>
                <p:spPr>
                  <a:xfrm>
                    <a:off x="11036001" y="2847818"/>
                    <a:ext cx="33025" cy="27302"/>
                  </a:xfrm>
                  <a:custGeom>
                    <a:avLst/>
                    <a:gdLst>
                      <a:gd name="connsiteX0" fmla="*/ 0 w 33025"/>
                      <a:gd name="connsiteY0" fmla="*/ 27302 h 27302"/>
                      <a:gd name="connsiteX1" fmla="*/ 32385 w 33025"/>
                      <a:gd name="connsiteY1" fmla="*/ 3490 h 27302"/>
                      <a:gd name="connsiteX2" fmla="*/ 0 w 33025"/>
                      <a:gd name="connsiteY2" fmla="*/ 27302 h 27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025" h="27302">
                        <a:moveTo>
                          <a:pt x="0" y="27302"/>
                        </a:moveTo>
                        <a:cubicBezTo>
                          <a:pt x="16193" y="13967"/>
                          <a:pt x="26670" y="15872"/>
                          <a:pt x="32385" y="3490"/>
                        </a:cubicBezTo>
                        <a:cubicBezTo>
                          <a:pt x="38100" y="-9845"/>
                          <a:pt x="3810" y="18730"/>
                          <a:pt x="0" y="273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0" name="Freeform: Shape 2379">
                    <a:extLst>
                      <a:ext uri="{FF2B5EF4-FFF2-40B4-BE49-F238E27FC236}">
                        <a16:creationId xmlns:a16="http://schemas.microsoft.com/office/drawing/2014/main" id="{85DF70AB-F901-4C59-B177-D575C72F87B0}"/>
                      </a:ext>
                    </a:extLst>
                  </p:cNvPr>
                  <p:cNvSpPr/>
                  <p:nvPr/>
                </p:nvSpPr>
                <p:spPr>
                  <a:xfrm>
                    <a:off x="11036954" y="2851208"/>
                    <a:ext cx="30525" cy="22007"/>
                  </a:xfrm>
                  <a:custGeom>
                    <a:avLst/>
                    <a:gdLst>
                      <a:gd name="connsiteX0" fmla="*/ 30480 w 30525"/>
                      <a:gd name="connsiteY0" fmla="*/ 100 h 22007"/>
                      <a:gd name="connsiteX1" fmla="*/ 0 w 30525"/>
                      <a:gd name="connsiteY1" fmla="*/ 22008 h 22007"/>
                      <a:gd name="connsiteX2" fmla="*/ 30480 w 30525"/>
                      <a:gd name="connsiteY2" fmla="*/ 100 h 22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5" h="22007">
                        <a:moveTo>
                          <a:pt x="30480" y="100"/>
                        </a:moveTo>
                        <a:cubicBezTo>
                          <a:pt x="31433" y="-852"/>
                          <a:pt x="17145" y="4863"/>
                          <a:pt x="0" y="22008"/>
                        </a:cubicBezTo>
                        <a:cubicBezTo>
                          <a:pt x="15240" y="5815"/>
                          <a:pt x="30480" y="1053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8" name="Graphic 7">
                  <a:extLst>
                    <a:ext uri="{FF2B5EF4-FFF2-40B4-BE49-F238E27FC236}">
                      <a16:creationId xmlns:a16="http://schemas.microsoft.com/office/drawing/2014/main" id="{A1946E28-6092-4200-9EFA-A6B4663C74C9}"/>
                    </a:ext>
                  </a:extLst>
                </p:cNvPr>
                <p:cNvGrpSpPr/>
                <p:nvPr/>
              </p:nvGrpSpPr>
              <p:grpSpPr>
                <a:xfrm>
                  <a:off x="11063785" y="2824638"/>
                  <a:ext cx="37939" cy="23812"/>
                  <a:chOff x="11063785" y="2824638"/>
                  <a:chExt cx="37939" cy="23812"/>
                </a:xfrm>
              </p:grpSpPr>
              <p:sp>
                <p:nvSpPr>
                  <p:cNvPr id="2377" name="Freeform: Shape 2376">
                    <a:extLst>
                      <a:ext uri="{FF2B5EF4-FFF2-40B4-BE49-F238E27FC236}">
                        <a16:creationId xmlns:a16="http://schemas.microsoft.com/office/drawing/2014/main" id="{A9BDB327-F282-4001-B3E3-299049C49B54}"/>
                      </a:ext>
                    </a:extLst>
                  </p:cNvPr>
                  <p:cNvSpPr/>
                  <p:nvPr/>
                </p:nvSpPr>
                <p:spPr>
                  <a:xfrm>
                    <a:off x="11063785" y="2824638"/>
                    <a:ext cx="37939" cy="23812"/>
                  </a:xfrm>
                  <a:custGeom>
                    <a:avLst/>
                    <a:gdLst>
                      <a:gd name="connsiteX0" fmla="*/ 37940 w 37939"/>
                      <a:gd name="connsiteY0" fmla="*/ 0 h 23812"/>
                      <a:gd name="connsiteX1" fmla="*/ 2697 w 37939"/>
                      <a:gd name="connsiteY1" fmla="*/ 23813 h 23812"/>
                      <a:gd name="connsiteX2" fmla="*/ 37940 w 37939"/>
                      <a:gd name="connsiteY2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39" h="23812">
                        <a:moveTo>
                          <a:pt x="37940" y="0"/>
                        </a:moveTo>
                        <a:cubicBezTo>
                          <a:pt x="19842" y="11430"/>
                          <a:pt x="16984" y="22860"/>
                          <a:pt x="2697" y="23813"/>
                        </a:cubicBezTo>
                        <a:cubicBezTo>
                          <a:pt x="-10638" y="23813"/>
                          <a:pt x="29367" y="0"/>
                          <a:pt x="3794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8" name="Freeform: Shape 2377">
                    <a:extLst>
                      <a:ext uri="{FF2B5EF4-FFF2-40B4-BE49-F238E27FC236}">
                        <a16:creationId xmlns:a16="http://schemas.microsoft.com/office/drawing/2014/main" id="{D0312349-BF1D-46EE-AE6D-80461E02D50E}"/>
                      </a:ext>
                    </a:extLst>
                  </p:cNvPr>
                  <p:cNvSpPr/>
                  <p:nvPr/>
                </p:nvSpPr>
                <p:spPr>
                  <a:xfrm>
                    <a:off x="11068322" y="2825591"/>
                    <a:ext cx="32449" cy="21907"/>
                  </a:xfrm>
                  <a:custGeom>
                    <a:avLst/>
                    <a:gdLst>
                      <a:gd name="connsiteX0" fmla="*/ 65 w 32449"/>
                      <a:gd name="connsiteY0" fmla="*/ 21907 h 21907"/>
                      <a:gd name="connsiteX1" fmla="*/ 32450 w 32449"/>
                      <a:gd name="connsiteY1" fmla="*/ 0 h 21907"/>
                      <a:gd name="connsiteX2" fmla="*/ 65 w 32449"/>
                      <a:gd name="connsiteY2" fmla="*/ 21907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9" h="21907">
                        <a:moveTo>
                          <a:pt x="65" y="21907"/>
                        </a:moveTo>
                        <a:cubicBezTo>
                          <a:pt x="-888" y="21907"/>
                          <a:pt x="8637" y="9525"/>
                          <a:pt x="32450" y="0"/>
                        </a:cubicBezTo>
                        <a:cubicBezTo>
                          <a:pt x="11494" y="7620"/>
                          <a:pt x="1017" y="20955"/>
                          <a:pt x="65" y="219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59" name="Graphic 7">
                  <a:extLst>
                    <a:ext uri="{FF2B5EF4-FFF2-40B4-BE49-F238E27FC236}">
                      <a16:creationId xmlns:a16="http://schemas.microsoft.com/office/drawing/2014/main" id="{1413E45F-BCED-4964-A2EC-D05996AB7C2C}"/>
                    </a:ext>
                  </a:extLst>
                </p:cNvPr>
                <p:cNvGrpSpPr/>
                <p:nvPr/>
              </p:nvGrpSpPr>
              <p:grpSpPr>
                <a:xfrm>
                  <a:off x="11057672" y="2853205"/>
                  <a:ext cx="33574" cy="14295"/>
                  <a:chOff x="11057672" y="2853205"/>
                  <a:chExt cx="33574" cy="14295"/>
                </a:xfrm>
              </p:grpSpPr>
              <p:sp>
                <p:nvSpPr>
                  <p:cNvPr id="2375" name="Freeform: Shape 2374">
                    <a:extLst>
                      <a:ext uri="{FF2B5EF4-FFF2-40B4-BE49-F238E27FC236}">
                        <a16:creationId xmlns:a16="http://schemas.microsoft.com/office/drawing/2014/main" id="{6EE449EA-EAFC-46D6-BF57-5A543247698A}"/>
                      </a:ext>
                    </a:extLst>
                  </p:cNvPr>
                  <p:cNvSpPr/>
                  <p:nvPr/>
                </p:nvSpPr>
                <p:spPr>
                  <a:xfrm>
                    <a:off x="11057672" y="2853205"/>
                    <a:ext cx="32621" cy="14295"/>
                  </a:xfrm>
                  <a:custGeom>
                    <a:avLst/>
                    <a:gdLst>
                      <a:gd name="connsiteX0" fmla="*/ 32622 w 32621"/>
                      <a:gd name="connsiteY0" fmla="*/ 14295 h 14295"/>
                      <a:gd name="connsiteX1" fmla="*/ 1189 w 32621"/>
                      <a:gd name="connsiteY1" fmla="*/ 1913 h 14295"/>
                      <a:gd name="connsiteX2" fmla="*/ 32622 w 3262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21" h="14295">
                        <a:moveTo>
                          <a:pt x="32622" y="14295"/>
                        </a:moveTo>
                        <a:cubicBezTo>
                          <a:pt x="26907" y="7628"/>
                          <a:pt x="9762" y="-4755"/>
                          <a:pt x="1189" y="1913"/>
                        </a:cubicBezTo>
                        <a:cubicBezTo>
                          <a:pt x="-5478" y="7628"/>
                          <a:pt x="17382" y="5723"/>
                          <a:pt x="32622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6" name="Freeform: Shape 2375">
                    <a:extLst>
                      <a:ext uri="{FF2B5EF4-FFF2-40B4-BE49-F238E27FC236}">
                        <a16:creationId xmlns:a16="http://schemas.microsoft.com/office/drawing/2014/main" id="{5C630F3F-A9D9-4992-A853-0C7859EE8AFE}"/>
                      </a:ext>
                    </a:extLst>
                  </p:cNvPr>
                  <p:cNvSpPr/>
                  <p:nvPr/>
                </p:nvSpPr>
                <p:spPr>
                  <a:xfrm>
                    <a:off x="11060766" y="2855118"/>
                    <a:ext cx="30480" cy="12382"/>
                  </a:xfrm>
                  <a:custGeom>
                    <a:avLst/>
                    <a:gdLst>
                      <a:gd name="connsiteX0" fmla="*/ 0 w 30480"/>
                      <a:gd name="connsiteY0" fmla="*/ 0 h 12382"/>
                      <a:gd name="connsiteX1" fmla="*/ 30480 w 30480"/>
                      <a:gd name="connsiteY1" fmla="*/ 12383 h 12382"/>
                      <a:gd name="connsiteX2" fmla="*/ 0 w 30480"/>
                      <a:gd name="connsiteY2" fmla="*/ 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80" h="12382">
                        <a:moveTo>
                          <a:pt x="0" y="0"/>
                        </a:moveTo>
                        <a:cubicBezTo>
                          <a:pt x="0" y="953"/>
                          <a:pt x="14288" y="-952"/>
                          <a:pt x="30480" y="12383"/>
                        </a:cubicBezTo>
                        <a:cubicBezTo>
                          <a:pt x="12383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0" name="Graphic 7">
                  <a:extLst>
                    <a:ext uri="{FF2B5EF4-FFF2-40B4-BE49-F238E27FC236}">
                      <a16:creationId xmlns:a16="http://schemas.microsoft.com/office/drawing/2014/main" id="{43636D78-F583-48D1-BE51-AB72FFE3B785}"/>
                    </a:ext>
                  </a:extLst>
                </p:cNvPr>
                <p:cNvGrpSpPr/>
                <p:nvPr/>
              </p:nvGrpSpPr>
              <p:grpSpPr>
                <a:xfrm>
                  <a:off x="11058020" y="2851022"/>
                  <a:ext cx="43703" cy="8318"/>
                  <a:chOff x="11058020" y="2851022"/>
                  <a:chExt cx="43703" cy="8318"/>
                </a:xfrm>
              </p:grpSpPr>
              <p:sp>
                <p:nvSpPr>
                  <p:cNvPr id="2373" name="Freeform: Shape 2372">
                    <a:extLst>
                      <a:ext uri="{FF2B5EF4-FFF2-40B4-BE49-F238E27FC236}">
                        <a16:creationId xmlns:a16="http://schemas.microsoft.com/office/drawing/2014/main" id="{9F3F78CD-270C-4A5D-98D2-5FECCF89C83D}"/>
                      </a:ext>
                    </a:extLst>
                  </p:cNvPr>
                  <p:cNvSpPr/>
                  <p:nvPr/>
                </p:nvSpPr>
                <p:spPr>
                  <a:xfrm>
                    <a:off x="11058020" y="2851022"/>
                    <a:ext cx="43703" cy="8318"/>
                  </a:xfrm>
                  <a:custGeom>
                    <a:avLst/>
                    <a:gdLst>
                      <a:gd name="connsiteX0" fmla="*/ 43704 w 43703"/>
                      <a:gd name="connsiteY0" fmla="*/ 7906 h 8318"/>
                      <a:gd name="connsiteX1" fmla="*/ 1794 w 43703"/>
                      <a:gd name="connsiteY1" fmla="*/ 4096 h 8318"/>
                      <a:gd name="connsiteX2" fmla="*/ 43704 w 43703"/>
                      <a:gd name="connsiteY2" fmla="*/ 7906 h 8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703" h="8318">
                        <a:moveTo>
                          <a:pt x="43704" y="7906"/>
                        </a:moveTo>
                        <a:cubicBezTo>
                          <a:pt x="21796" y="5048"/>
                          <a:pt x="13224" y="12668"/>
                          <a:pt x="1794" y="4096"/>
                        </a:cubicBezTo>
                        <a:cubicBezTo>
                          <a:pt x="-9636" y="-4477"/>
                          <a:pt x="37036" y="2191"/>
                          <a:pt x="43704" y="79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4" name="Freeform: Shape 2373">
                    <a:extLst>
                      <a:ext uri="{FF2B5EF4-FFF2-40B4-BE49-F238E27FC236}">
                        <a16:creationId xmlns:a16="http://schemas.microsoft.com/office/drawing/2014/main" id="{6760B209-87EE-4E12-AF2D-32A1A473845D}"/>
                      </a:ext>
                    </a:extLst>
                  </p:cNvPr>
                  <p:cNvSpPr/>
                  <p:nvPr/>
                </p:nvSpPr>
                <p:spPr>
                  <a:xfrm>
                    <a:off x="11061677" y="2853689"/>
                    <a:ext cx="39094" cy="4286"/>
                  </a:xfrm>
                  <a:custGeom>
                    <a:avLst/>
                    <a:gdLst>
                      <a:gd name="connsiteX0" fmla="*/ 42 w 39094"/>
                      <a:gd name="connsiteY0" fmla="*/ 1429 h 4286"/>
                      <a:gd name="connsiteX1" fmla="*/ 39095 w 39094"/>
                      <a:gd name="connsiteY1" fmla="*/ 4286 h 4286"/>
                      <a:gd name="connsiteX2" fmla="*/ 42 w 3909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4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9095" y="4286"/>
                        </a:cubicBezTo>
                        <a:cubicBezTo>
                          <a:pt x="17187" y="-1429"/>
                          <a:pt x="995" y="2381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1" name="Graphic 7">
                  <a:extLst>
                    <a:ext uri="{FF2B5EF4-FFF2-40B4-BE49-F238E27FC236}">
                      <a16:creationId xmlns:a16="http://schemas.microsoft.com/office/drawing/2014/main" id="{8C936E8D-0B5A-4665-97CC-A45E4D721345}"/>
                    </a:ext>
                  </a:extLst>
                </p:cNvPr>
                <p:cNvGrpSpPr/>
                <p:nvPr/>
              </p:nvGrpSpPr>
              <p:grpSpPr>
                <a:xfrm>
                  <a:off x="11061151" y="2808446"/>
                  <a:ext cx="8187" cy="40721"/>
                  <a:chOff x="11061151" y="2808446"/>
                  <a:chExt cx="8187" cy="40721"/>
                </a:xfrm>
              </p:grpSpPr>
              <p:sp>
                <p:nvSpPr>
                  <p:cNvPr id="2371" name="Freeform: Shape 2370">
                    <a:extLst>
                      <a:ext uri="{FF2B5EF4-FFF2-40B4-BE49-F238E27FC236}">
                        <a16:creationId xmlns:a16="http://schemas.microsoft.com/office/drawing/2014/main" id="{1808EFC7-96AF-4558-92F4-9FF9A2596260}"/>
                      </a:ext>
                    </a:extLst>
                  </p:cNvPr>
                  <p:cNvSpPr/>
                  <p:nvPr/>
                </p:nvSpPr>
                <p:spPr>
                  <a:xfrm>
                    <a:off x="11061151" y="2808446"/>
                    <a:ext cx="8187" cy="40721"/>
                  </a:xfrm>
                  <a:custGeom>
                    <a:avLst/>
                    <a:gdLst>
                      <a:gd name="connsiteX0" fmla="*/ 8188 w 8187"/>
                      <a:gd name="connsiteY0" fmla="*/ 0 h 40721"/>
                      <a:gd name="connsiteX1" fmla="*/ 3425 w 8187"/>
                      <a:gd name="connsiteY1" fmla="*/ 40005 h 40721"/>
                      <a:gd name="connsiteX2" fmla="*/ 8188 w 8187"/>
                      <a:gd name="connsiteY2" fmla="*/ 0 h 40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87" h="40721">
                        <a:moveTo>
                          <a:pt x="8188" y="0"/>
                        </a:moveTo>
                        <a:cubicBezTo>
                          <a:pt x="5331" y="20002"/>
                          <a:pt x="11998" y="32385"/>
                          <a:pt x="3425" y="40005"/>
                        </a:cubicBezTo>
                        <a:cubicBezTo>
                          <a:pt x="-4194" y="46672"/>
                          <a:pt x="2473" y="4763"/>
                          <a:pt x="818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2" name="Freeform: Shape 2371">
                    <a:extLst>
                      <a:ext uri="{FF2B5EF4-FFF2-40B4-BE49-F238E27FC236}">
                        <a16:creationId xmlns:a16="http://schemas.microsoft.com/office/drawing/2014/main" id="{A4DB68A5-F464-44DE-85AB-5C8F53C2C34E}"/>
                      </a:ext>
                    </a:extLst>
                  </p:cNvPr>
                  <p:cNvSpPr/>
                  <p:nvPr/>
                </p:nvSpPr>
                <p:spPr>
                  <a:xfrm>
                    <a:off x="11064209" y="2809398"/>
                    <a:ext cx="5129" cy="37185"/>
                  </a:xfrm>
                  <a:custGeom>
                    <a:avLst/>
                    <a:gdLst>
                      <a:gd name="connsiteX0" fmla="*/ 1320 w 5129"/>
                      <a:gd name="connsiteY0" fmla="*/ 37148 h 37185"/>
                      <a:gd name="connsiteX1" fmla="*/ 5130 w 5129"/>
                      <a:gd name="connsiteY1" fmla="*/ 0 h 37185"/>
                      <a:gd name="connsiteX2" fmla="*/ 1320 w 5129"/>
                      <a:gd name="connsiteY2" fmla="*/ 37148 h 37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7185">
                        <a:moveTo>
                          <a:pt x="1320" y="37148"/>
                        </a:moveTo>
                        <a:cubicBezTo>
                          <a:pt x="367" y="38100"/>
                          <a:pt x="-2490" y="20955"/>
                          <a:pt x="5130" y="0"/>
                        </a:cubicBezTo>
                        <a:cubicBezTo>
                          <a:pt x="-1537" y="19050"/>
                          <a:pt x="2272" y="36195"/>
                          <a:pt x="1320" y="3714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2" name="Graphic 7">
                  <a:extLst>
                    <a:ext uri="{FF2B5EF4-FFF2-40B4-BE49-F238E27FC236}">
                      <a16:creationId xmlns:a16="http://schemas.microsoft.com/office/drawing/2014/main" id="{63B479ED-DA8A-4028-B18E-9CB1508E8C7E}"/>
                    </a:ext>
                  </a:extLst>
                </p:cNvPr>
                <p:cNvGrpSpPr/>
                <p:nvPr/>
              </p:nvGrpSpPr>
              <p:grpSpPr>
                <a:xfrm>
                  <a:off x="11031239" y="2805588"/>
                  <a:ext cx="34657" cy="49026"/>
                  <a:chOff x="11031239" y="2805588"/>
                  <a:chExt cx="34657" cy="49026"/>
                </a:xfrm>
              </p:grpSpPr>
              <p:sp>
                <p:nvSpPr>
                  <p:cNvPr id="2369" name="Freeform: Shape 2368">
                    <a:extLst>
                      <a:ext uri="{FF2B5EF4-FFF2-40B4-BE49-F238E27FC236}">
                        <a16:creationId xmlns:a16="http://schemas.microsoft.com/office/drawing/2014/main" id="{4D67263C-5273-488A-983A-D39921256670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4657" cy="49026"/>
                  </a:xfrm>
                  <a:custGeom>
                    <a:avLst/>
                    <a:gdLst>
                      <a:gd name="connsiteX0" fmla="*/ 0 w 34657"/>
                      <a:gd name="connsiteY0" fmla="*/ 0 h 49026"/>
                      <a:gd name="connsiteX1" fmla="*/ 31433 w 34657"/>
                      <a:gd name="connsiteY1" fmla="*/ 48578 h 49026"/>
                      <a:gd name="connsiteX2" fmla="*/ 0 w 34657"/>
                      <a:gd name="connsiteY2" fmla="*/ 0 h 49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57" h="49026">
                        <a:moveTo>
                          <a:pt x="0" y="0"/>
                        </a:moveTo>
                        <a:cubicBezTo>
                          <a:pt x="17145" y="19050"/>
                          <a:pt x="20955" y="53340"/>
                          <a:pt x="31433" y="48578"/>
                        </a:cubicBezTo>
                        <a:cubicBezTo>
                          <a:pt x="42863" y="39053"/>
                          <a:pt x="21908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0" name="Freeform: Shape 2369">
                    <a:extLst>
                      <a:ext uri="{FF2B5EF4-FFF2-40B4-BE49-F238E27FC236}">
                        <a16:creationId xmlns:a16="http://schemas.microsoft.com/office/drawing/2014/main" id="{1971109D-8A9C-4C88-B532-477C8CD3C206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2 h 46672"/>
                      <a:gd name="connsiteX1" fmla="*/ 0 w 30531"/>
                      <a:gd name="connsiteY1" fmla="*/ 0 h 46672"/>
                      <a:gd name="connsiteX2" fmla="*/ 30480 w 30531"/>
                      <a:gd name="connsiteY2" fmla="*/ 46672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2"/>
                        </a:moveTo>
                        <a:cubicBezTo>
                          <a:pt x="31433" y="46672"/>
                          <a:pt x="19050" y="7620"/>
                          <a:pt x="0" y="0"/>
                        </a:cubicBezTo>
                        <a:cubicBezTo>
                          <a:pt x="20955" y="10478"/>
                          <a:pt x="29528" y="46672"/>
                          <a:pt x="30480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3" name="Graphic 7">
                  <a:extLst>
                    <a:ext uri="{FF2B5EF4-FFF2-40B4-BE49-F238E27FC236}">
                      <a16:creationId xmlns:a16="http://schemas.microsoft.com/office/drawing/2014/main" id="{A7E4FDAC-FF8D-424E-B800-B49C91B189B2}"/>
                    </a:ext>
                  </a:extLst>
                </p:cNvPr>
                <p:cNvGrpSpPr/>
                <p:nvPr/>
              </p:nvGrpSpPr>
              <p:grpSpPr>
                <a:xfrm>
                  <a:off x="11062295" y="2838438"/>
                  <a:ext cx="49906" cy="18527"/>
                  <a:chOff x="11062295" y="2838438"/>
                  <a:chExt cx="49906" cy="18527"/>
                </a:xfrm>
              </p:grpSpPr>
              <p:sp>
                <p:nvSpPr>
                  <p:cNvPr id="2367" name="Freeform: Shape 2366">
                    <a:extLst>
                      <a:ext uri="{FF2B5EF4-FFF2-40B4-BE49-F238E27FC236}">
                        <a16:creationId xmlns:a16="http://schemas.microsoft.com/office/drawing/2014/main" id="{51F6BE66-91B4-4E96-9ACF-835528168F4F}"/>
                      </a:ext>
                    </a:extLst>
                  </p:cNvPr>
                  <p:cNvSpPr/>
                  <p:nvPr/>
                </p:nvSpPr>
                <p:spPr>
                  <a:xfrm>
                    <a:off x="11062295" y="2838438"/>
                    <a:ext cx="49906" cy="18527"/>
                  </a:xfrm>
                  <a:custGeom>
                    <a:avLst/>
                    <a:gdLst>
                      <a:gd name="connsiteX0" fmla="*/ 49906 w 49906"/>
                      <a:gd name="connsiteY0" fmla="*/ 1441 h 18527"/>
                      <a:gd name="connsiteX1" fmla="*/ 376 w 49906"/>
                      <a:gd name="connsiteY1" fmla="*/ 14776 h 18527"/>
                      <a:gd name="connsiteX2" fmla="*/ 49906 w 49906"/>
                      <a:gd name="connsiteY2" fmla="*/ 1441 h 18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906" h="18527">
                        <a:moveTo>
                          <a:pt x="49906" y="1441"/>
                        </a:moveTo>
                        <a:cubicBezTo>
                          <a:pt x="36571" y="-1417"/>
                          <a:pt x="5139" y="-1417"/>
                          <a:pt x="376" y="14776"/>
                        </a:cubicBezTo>
                        <a:cubicBezTo>
                          <a:pt x="-3433" y="27158"/>
                          <a:pt x="22284" y="5250"/>
                          <a:pt x="49906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68" name="Freeform: Shape 2367">
                    <a:extLst>
                      <a:ext uri="{FF2B5EF4-FFF2-40B4-BE49-F238E27FC236}">
                        <a16:creationId xmlns:a16="http://schemas.microsoft.com/office/drawing/2014/main" id="{15D9BBEF-E9B7-449C-99B6-644BEEA2C328}"/>
                      </a:ext>
                    </a:extLst>
                  </p:cNvPr>
                  <p:cNvSpPr/>
                  <p:nvPr/>
                </p:nvSpPr>
                <p:spPr>
                  <a:xfrm>
                    <a:off x="11063624" y="2839822"/>
                    <a:ext cx="47625" cy="12484"/>
                  </a:xfrm>
                  <a:custGeom>
                    <a:avLst/>
                    <a:gdLst>
                      <a:gd name="connsiteX0" fmla="*/ 0 w 47625"/>
                      <a:gd name="connsiteY0" fmla="*/ 12439 h 12484"/>
                      <a:gd name="connsiteX1" fmla="*/ 47625 w 47625"/>
                      <a:gd name="connsiteY1" fmla="*/ 56 h 12484"/>
                      <a:gd name="connsiteX2" fmla="*/ 0 w 47625"/>
                      <a:gd name="connsiteY2" fmla="*/ 12439 h 12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84">
                        <a:moveTo>
                          <a:pt x="0" y="12439"/>
                        </a:moveTo>
                        <a:cubicBezTo>
                          <a:pt x="0" y="13391"/>
                          <a:pt x="16192" y="-896"/>
                          <a:pt x="47625" y="56"/>
                        </a:cubicBezTo>
                        <a:cubicBezTo>
                          <a:pt x="16192" y="-896"/>
                          <a:pt x="0" y="10534"/>
                          <a:pt x="0" y="124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64" name="Graphic 7">
                  <a:extLst>
                    <a:ext uri="{FF2B5EF4-FFF2-40B4-BE49-F238E27FC236}">
                      <a16:creationId xmlns:a16="http://schemas.microsoft.com/office/drawing/2014/main" id="{5ACE6E8B-8F2B-4E24-891F-AFC34BE4D9EB}"/>
                    </a:ext>
                  </a:extLst>
                </p:cNvPr>
                <p:cNvGrpSpPr/>
                <p:nvPr/>
              </p:nvGrpSpPr>
              <p:grpSpPr>
                <a:xfrm>
                  <a:off x="11013141" y="2836951"/>
                  <a:ext cx="51091" cy="19640"/>
                  <a:chOff x="11013141" y="2836951"/>
                  <a:chExt cx="51091" cy="19640"/>
                </a:xfrm>
              </p:grpSpPr>
              <p:sp>
                <p:nvSpPr>
                  <p:cNvPr id="2365" name="Freeform: Shape 2364">
                    <a:extLst>
                      <a:ext uri="{FF2B5EF4-FFF2-40B4-BE49-F238E27FC236}">
                        <a16:creationId xmlns:a16="http://schemas.microsoft.com/office/drawing/2014/main" id="{1D33A39B-5A66-456F-BBA0-3F74ED9265E4}"/>
                      </a:ext>
                    </a:extLst>
                  </p:cNvPr>
                  <p:cNvSpPr/>
                  <p:nvPr/>
                </p:nvSpPr>
                <p:spPr>
                  <a:xfrm>
                    <a:off x="11013141" y="2836951"/>
                    <a:ext cx="51091" cy="19640"/>
                  </a:xfrm>
                  <a:custGeom>
                    <a:avLst/>
                    <a:gdLst>
                      <a:gd name="connsiteX0" fmla="*/ 0 w 51091"/>
                      <a:gd name="connsiteY0" fmla="*/ 1022 h 19640"/>
                      <a:gd name="connsiteX1" fmla="*/ 48578 w 51091"/>
                      <a:gd name="connsiteY1" fmla="*/ 14357 h 19640"/>
                      <a:gd name="connsiteX2" fmla="*/ 0 w 51091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91" h="19640">
                        <a:moveTo>
                          <a:pt x="0" y="1022"/>
                        </a:moveTo>
                        <a:cubicBezTo>
                          <a:pt x="9525" y="-883"/>
                          <a:pt x="37147" y="-1835"/>
                          <a:pt x="48578" y="14357"/>
                        </a:cubicBezTo>
                        <a:cubicBezTo>
                          <a:pt x="60008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66" name="Freeform: Shape 2365">
                    <a:extLst>
                      <a:ext uri="{FF2B5EF4-FFF2-40B4-BE49-F238E27FC236}">
                        <a16:creationId xmlns:a16="http://schemas.microsoft.com/office/drawing/2014/main" id="{DE981875-120D-465F-938C-4F4BA1B3652E}"/>
                      </a:ext>
                    </a:extLst>
                  </p:cNvPr>
                  <p:cNvSpPr/>
                  <p:nvPr/>
                </p:nvSpPr>
                <p:spPr>
                  <a:xfrm>
                    <a:off x="11015047" y="2837973"/>
                    <a:ext cx="45778" cy="14499"/>
                  </a:xfrm>
                  <a:custGeom>
                    <a:avLst/>
                    <a:gdLst>
                      <a:gd name="connsiteX0" fmla="*/ 45720 w 45778"/>
                      <a:gd name="connsiteY0" fmla="*/ 14288 h 14499"/>
                      <a:gd name="connsiteX1" fmla="*/ 0 w 45778"/>
                      <a:gd name="connsiteY1" fmla="*/ 0 h 14499"/>
                      <a:gd name="connsiteX2" fmla="*/ 45720 w 45778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778" h="14499">
                        <a:moveTo>
                          <a:pt x="45720" y="14288"/>
                        </a:moveTo>
                        <a:cubicBezTo>
                          <a:pt x="46672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7" y="12383"/>
                          <a:pt x="45720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0" name="Graphic 7">
                <a:extLst>
                  <a:ext uri="{FF2B5EF4-FFF2-40B4-BE49-F238E27FC236}">
                    <a16:creationId xmlns:a16="http://schemas.microsoft.com/office/drawing/2014/main" id="{2C89E550-F13E-4205-BE0E-4BD29B632A50}"/>
                  </a:ext>
                </a:extLst>
              </p:cNvPr>
              <p:cNvGrpSpPr/>
              <p:nvPr/>
            </p:nvGrpSpPr>
            <p:grpSpPr>
              <a:xfrm>
                <a:off x="10915987" y="3129438"/>
                <a:ext cx="138112" cy="113347"/>
                <a:chOff x="10915987" y="3129438"/>
                <a:chExt cx="138112" cy="113347"/>
              </a:xfrm>
            </p:grpSpPr>
            <p:sp>
              <p:nvSpPr>
                <p:cNvPr id="2315" name="Freeform: Shape 2314">
                  <a:extLst>
                    <a:ext uri="{FF2B5EF4-FFF2-40B4-BE49-F238E27FC236}">
                      <a16:creationId xmlns:a16="http://schemas.microsoft.com/office/drawing/2014/main" id="{3639F2C0-A225-406F-B853-E4BC67ED8756}"/>
                    </a:ext>
                  </a:extLst>
                </p:cNvPr>
                <p:cNvSpPr/>
                <p:nvPr/>
              </p:nvSpPr>
              <p:spPr>
                <a:xfrm>
                  <a:off x="10942657" y="3178968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3 h 63817"/>
                    <a:gd name="connsiteX2" fmla="*/ 75247 w 111442"/>
                    <a:gd name="connsiteY2" fmla="*/ 27623 h 63817"/>
                    <a:gd name="connsiteX3" fmla="*/ 111443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8 h 63817"/>
                    <a:gd name="connsiteX7" fmla="*/ 58103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8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3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8 w 111442"/>
                    <a:gd name="connsiteY21" fmla="*/ 46673 h 63817"/>
                    <a:gd name="connsiteX22" fmla="*/ 60007 w 111442"/>
                    <a:gd name="connsiteY22" fmla="*/ 63817 h 63817"/>
                    <a:gd name="connsiteX23" fmla="*/ 58103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8"/>
                        <a:pt x="100965" y="27623"/>
                      </a:cubicBezTo>
                      <a:cubicBezTo>
                        <a:pt x="91440" y="28575"/>
                        <a:pt x="82868" y="28575"/>
                        <a:pt x="75247" y="27623"/>
                      </a:cubicBezTo>
                      <a:cubicBezTo>
                        <a:pt x="91440" y="22860"/>
                        <a:pt x="107632" y="17145"/>
                        <a:pt x="111443" y="14288"/>
                      </a:cubicBezTo>
                      <a:cubicBezTo>
                        <a:pt x="90488" y="20003"/>
                        <a:pt x="75247" y="20955"/>
                        <a:pt x="62865" y="23813"/>
                      </a:cubicBezTo>
                      <a:cubicBezTo>
                        <a:pt x="70485" y="18098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8"/>
                      </a:cubicBezTo>
                      <a:cubicBezTo>
                        <a:pt x="60960" y="11430"/>
                        <a:pt x="60007" y="3810"/>
                        <a:pt x="58103" y="0"/>
                      </a:cubicBezTo>
                      <a:cubicBezTo>
                        <a:pt x="56197" y="7620"/>
                        <a:pt x="48578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3" y="15240"/>
                        <a:pt x="35243" y="8573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8"/>
                        <a:pt x="23813" y="15240"/>
                        <a:pt x="20955" y="14288"/>
                      </a:cubicBezTo>
                      <a:cubicBezTo>
                        <a:pt x="24765" y="18098"/>
                        <a:pt x="27622" y="21908"/>
                        <a:pt x="28575" y="25717"/>
                      </a:cubicBezTo>
                      <a:cubicBezTo>
                        <a:pt x="16193" y="29528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8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8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3" y="55245"/>
                        <a:pt x="38100" y="49530"/>
                        <a:pt x="39053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8" y="57150"/>
                        <a:pt x="48578" y="52388"/>
                        <a:pt x="48578" y="46673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3" y="44767"/>
                      </a:cubicBezTo>
                      <a:cubicBezTo>
                        <a:pt x="61913" y="46673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3"/>
                        <a:pt x="103822" y="52388"/>
                      </a:cubicBezTo>
                      <a:cubicBezTo>
                        <a:pt x="99060" y="44767"/>
                        <a:pt x="82868" y="37148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316" name="Graphic 7">
                  <a:extLst>
                    <a:ext uri="{FF2B5EF4-FFF2-40B4-BE49-F238E27FC236}">
                      <a16:creationId xmlns:a16="http://schemas.microsoft.com/office/drawing/2014/main" id="{6360FA8F-CF7D-4BAC-94ED-A01A85752395}"/>
                    </a:ext>
                  </a:extLst>
                </p:cNvPr>
                <p:cNvGrpSpPr/>
                <p:nvPr/>
              </p:nvGrpSpPr>
              <p:grpSpPr>
                <a:xfrm>
                  <a:off x="10977396" y="3129438"/>
                  <a:ext cx="40507" cy="70195"/>
                  <a:chOff x="10977396" y="3129438"/>
                  <a:chExt cx="40507" cy="70195"/>
                </a:xfrm>
              </p:grpSpPr>
              <p:sp>
                <p:nvSpPr>
                  <p:cNvPr id="2350" name="Freeform: Shape 2349">
                    <a:extLst>
                      <a:ext uri="{FF2B5EF4-FFF2-40B4-BE49-F238E27FC236}">
                        <a16:creationId xmlns:a16="http://schemas.microsoft.com/office/drawing/2014/main" id="{99B9F323-D14B-45BE-AF6D-0880CE8F10FB}"/>
                      </a:ext>
                    </a:extLst>
                  </p:cNvPr>
                  <p:cNvSpPr/>
                  <p:nvPr/>
                </p:nvSpPr>
                <p:spPr>
                  <a:xfrm>
                    <a:off x="10977396" y="3129438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1" name="Freeform: Shape 2350">
                    <a:extLst>
                      <a:ext uri="{FF2B5EF4-FFF2-40B4-BE49-F238E27FC236}">
                        <a16:creationId xmlns:a16="http://schemas.microsoft.com/office/drawing/2014/main" id="{D2C1919B-F0B0-4E19-8889-FDD10F4610FC}"/>
                      </a:ext>
                    </a:extLst>
                  </p:cNvPr>
                  <p:cNvSpPr/>
                  <p:nvPr/>
                </p:nvSpPr>
                <p:spPr>
                  <a:xfrm>
                    <a:off x="10984233" y="3131343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17" name="Graphic 7">
                  <a:extLst>
                    <a:ext uri="{FF2B5EF4-FFF2-40B4-BE49-F238E27FC236}">
                      <a16:creationId xmlns:a16="http://schemas.microsoft.com/office/drawing/2014/main" id="{511273D1-221C-474B-AE9E-5DFDB1968185}"/>
                    </a:ext>
                  </a:extLst>
                </p:cNvPr>
                <p:cNvGrpSpPr/>
                <p:nvPr/>
              </p:nvGrpSpPr>
              <p:grpSpPr>
                <a:xfrm>
                  <a:off x="10926464" y="3190691"/>
                  <a:ext cx="59447" cy="12231"/>
                  <a:chOff x="10926464" y="3190691"/>
                  <a:chExt cx="59447" cy="12231"/>
                </a:xfrm>
              </p:grpSpPr>
              <p:sp>
                <p:nvSpPr>
                  <p:cNvPr id="2348" name="Freeform: Shape 2347">
                    <a:extLst>
                      <a:ext uri="{FF2B5EF4-FFF2-40B4-BE49-F238E27FC236}">
                        <a16:creationId xmlns:a16="http://schemas.microsoft.com/office/drawing/2014/main" id="{423EBCCB-0811-4EED-B32B-0B3044D33A78}"/>
                      </a:ext>
                    </a:extLst>
                  </p:cNvPr>
                  <p:cNvSpPr/>
                  <p:nvPr/>
                </p:nvSpPr>
                <p:spPr>
                  <a:xfrm>
                    <a:off x="10926464" y="3190691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8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8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9" name="Freeform: Shape 2348">
                    <a:extLst>
                      <a:ext uri="{FF2B5EF4-FFF2-40B4-BE49-F238E27FC236}">
                        <a16:creationId xmlns:a16="http://schemas.microsoft.com/office/drawing/2014/main" id="{A6F47C47-C854-4FBF-AACB-24725F11855B}"/>
                      </a:ext>
                    </a:extLst>
                  </p:cNvPr>
                  <p:cNvSpPr/>
                  <p:nvPr/>
                </p:nvSpPr>
                <p:spPr>
                  <a:xfrm>
                    <a:off x="10928369" y="3192072"/>
                    <a:ext cx="52512" cy="8803"/>
                  </a:xfrm>
                  <a:custGeom>
                    <a:avLst/>
                    <a:gdLst>
                      <a:gd name="connsiteX0" fmla="*/ 52388 w 52512"/>
                      <a:gd name="connsiteY0" fmla="*/ 8804 h 8803"/>
                      <a:gd name="connsiteX1" fmla="*/ 0 w 52512"/>
                      <a:gd name="connsiteY1" fmla="*/ 232 h 8803"/>
                      <a:gd name="connsiteX2" fmla="*/ 52388 w 52512"/>
                      <a:gd name="connsiteY2" fmla="*/ 8804 h 8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803">
                        <a:moveTo>
                          <a:pt x="52388" y="8804"/>
                        </a:moveTo>
                        <a:cubicBezTo>
                          <a:pt x="54293" y="7851"/>
                          <a:pt x="34290" y="-721"/>
                          <a:pt x="0" y="232"/>
                        </a:cubicBezTo>
                        <a:cubicBezTo>
                          <a:pt x="30480" y="-1674"/>
                          <a:pt x="50482" y="8804"/>
                          <a:pt x="52388" y="88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18" name="Graphic 7">
                  <a:extLst>
                    <a:ext uri="{FF2B5EF4-FFF2-40B4-BE49-F238E27FC236}">
                      <a16:creationId xmlns:a16="http://schemas.microsoft.com/office/drawing/2014/main" id="{24971DA2-88ED-43B8-9124-C2C576E31D37}"/>
                    </a:ext>
                  </a:extLst>
                </p:cNvPr>
                <p:cNvGrpSpPr/>
                <p:nvPr/>
              </p:nvGrpSpPr>
              <p:grpSpPr>
                <a:xfrm>
                  <a:off x="10937894" y="3166585"/>
                  <a:ext cx="41341" cy="25742"/>
                  <a:chOff x="10937894" y="3166585"/>
                  <a:chExt cx="41341" cy="25742"/>
                </a:xfrm>
              </p:grpSpPr>
              <p:sp>
                <p:nvSpPr>
                  <p:cNvPr id="2346" name="Freeform: Shape 2345">
                    <a:extLst>
                      <a:ext uri="{FF2B5EF4-FFF2-40B4-BE49-F238E27FC236}">
                        <a16:creationId xmlns:a16="http://schemas.microsoft.com/office/drawing/2014/main" id="{5935DC29-6933-49EC-82D1-27D14B16CB95}"/>
                      </a:ext>
                    </a:extLst>
                  </p:cNvPr>
                  <p:cNvSpPr/>
                  <p:nvPr/>
                </p:nvSpPr>
                <p:spPr>
                  <a:xfrm>
                    <a:off x="10937894" y="3166585"/>
                    <a:ext cx="41341" cy="25742"/>
                  </a:xfrm>
                  <a:custGeom>
                    <a:avLst/>
                    <a:gdLst>
                      <a:gd name="connsiteX0" fmla="*/ 0 w 41341"/>
                      <a:gd name="connsiteY0" fmla="*/ 0 h 25742"/>
                      <a:gd name="connsiteX1" fmla="*/ 38100 w 41341"/>
                      <a:gd name="connsiteY1" fmla="*/ 25718 h 25742"/>
                      <a:gd name="connsiteX2" fmla="*/ 0 w 41341"/>
                      <a:gd name="connsiteY2" fmla="*/ 0 h 25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2">
                        <a:moveTo>
                          <a:pt x="0" y="0"/>
                        </a:moveTo>
                        <a:cubicBezTo>
                          <a:pt x="20003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7" name="Freeform: Shape 2346">
                    <a:extLst>
                      <a:ext uri="{FF2B5EF4-FFF2-40B4-BE49-F238E27FC236}">
                        <a16:creationId xmlns:a16="http://schemas.microsoft.com/office/drawing/2014/main" id="{288F1004-D79B-4BF1-B040-783F5B63F83F}"/>
                      </a:ext>
                    </a:extLst>
                  </p:cNvPr>
                  <p:cNvSpPr/>
                  <p:nvPr/>
                </p:nvSpPr>
                <p:spPr>
                  <a:xfrm>
                    <a:off x="10939799" y="3167538"/>
                    <a:ext cx="34493" cy="23812"/>
                  </a:xfrm>
                  <a:custGeom>
                    <a:avLst/>
                    <a:gdLst>
                      <a:gd name="connsiteX0" fmla="*/ 34290 w 34493"/>
                      <a:gd name="connsiteY0" fmla="*/ 23813 h 23812"/>
                      <a:gd name="connsiteX1" fmla="*/ 0 w 34493"/>
                      <a:gd name="connsiteY1" fmla="*/ 0 h 23812"/>
                      <a:gd name="connsiteX2" fmla="*/ 34290 w 34493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3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3338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19" name="Graphic 7">
                  <a:extLst>
                    <a:ext uri="{FF2B5EF4-FFF2-40B4-BE49-F238E27FC236}">
                      <a16:creationId xmlns:a16="http://schemas.microsoft.com/office/drawing/2014/main" id="{2889ACED-514D-4E69-A2F9-D2AE65623EDB}"/>
                    </a:ext>
                  </a:extLst>
                </p:cNvPr>
                <p:cNvGrpSpPr/>
                <p:nvPr/>
              </p:nvGrpSpPr>
              <p:grpSpPr>
                <a:xfrm>
                  <a:off x="10931226" y="3199227"/>
                  <a:ext cx="55558" cy="9806"/>
                  <a:chOff x="10931226" y="3199227"/>
                  <a:chExt cx="55558" cy="9806"/>
                </a:xfrm>
              </p:grpSpPr>
              <p:sp>
                <p:nvSpPr>
                  <p:cNvPr id="2344" name="Freeform: Shape 2343">
                    <a:extLst>
                      <a:ext uri="{FF2B5EF4-FFF2-40B4-BE49-F238E27FC236}">
                        <a16:creationId xmlns:a16="http://schemas.microsoft.com/office/drawing/2014/main" id="{BB50B9AF-BFD0-4690-A466-0A7B6A7CCA7B}"/>
                      </a:ext>
                    </a:extLst>
                  </p:cNvPr>
                  <p:cNvSpPr/>
                  <p:nvPr/>
                </p:nvSpPr>
                <p:spPr>
                  <a:xfrm>
                    <a:off x="10931226" y="3199227"/>
                    <a:ext cx="55558" cy="9806"/>
                  </a:xfrm>
                  <a:custGeom>
                    <a:avLst/>
                    <a:gdLst>
                      <a:gd name="connsiteX0" fmla="*/ 0 w 55558"/>
                      <a:gd name="connsiteY0" fmla="*/ 8316 h 9806"/>
                      <a:gd name="connsiteX1" fmla="*/ 53340 w 55558"/>
                      <a:gd name="connsiteY1" fmla="*/ 5458 h 9806"/>
                      <a:gd name="connsiteX2" fmla="*/ 0 w 5555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58" h="9806">
                        <a:moveTo>
                          <a:pt x="0" y="8316"/>
                        </a:moveTo>
                        <a:cubicBezTo>
                          <a:pt x="27623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8573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5" name="Freeform: Shape 2344">
                    <a:extLst>
                      <a:ext uri="{FF2B5EF4-FFF2-40B4-BE49-F238E27FC236}">
                        <a16:creationId xmlns:a16="http://schemas.microsoft.com/office/drawing/2014/main" id="{E814A1DD-98F4-43FD-9B81-EBE9DD5CA6F1}"/>
                      </a:ext>
                    </a:extLst>
                  </p:cNvPr>
                  <p:cNvSpPr/>
                  <p:nvPr/>
                </p:nvSpPr>
                <p:spPr>
                  <a:xfrm>
                    <a:off x="10933132" y="3202342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2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7625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0" name="Graphic 7">
                  <a:extLst>
                    <a:ext uri="{FF2B5EF4-FFF2-40B4-BE49-F238E27FC236}">
                      <a16:creationId xmlns:a16="http://schemas.microsoft.com/office/drawing/2014/main" id="{B7128680-588B-4908-B183-0648C99D8E34}"/>
                    </a:ext>
                  </a:extLst>
                </p:cNvPr>
                <p:cNvGrpSpPr/>
                <p:nvPr/>
              </p:nvGrpSpPr>
              <p:grpSpPr>
                <a:xfrm>
                  <a:off x="10947419" y="3192084"/>
                  <a:ext cx="43525" cy="35461"/>
                  <a:chOff x="10947419" y="3192084"/>
                  <a:chExt cx="43525" cy="35461"/>
                </a:xfrm>
              </p:grpSpPr>
              <p:sp>
                <p:nvSpPr>
                  <p:cNvPr id="2342" name="Freeform: Shape 2341">
                    <a:extLst>
                      <a:ext uri="{FF2B5EF4-FFF2-40B4-BE49-F238E27FC236}">
                        <a16:creationId xmlns:a16="http://schemas.microsoft.com/office/drawing/2014/main" id="{A37F10E7-3A6B-48F3-8CB5-95B48BB66A4C}"/>
                      </a:ext>
                    </a:extLst>
                  </p:cNvPr>
                  <p:cNvSpPr/>
                  <p:nvPr/>
                </p:nvSpPr>
                <p:spPr>
                  <a:xfrm>
                    <a:off x="10947419" y="3192084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3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3" name="Freeform: Shape 2342">
                    <a:extLst>
                      <a:ext uri="{FF2B5EF4-FFF2-40B4-BE49-F238E27FC236}">
                        <a16:creationId xmlns:a16="http://schemas.microsoft.com/office/drawing/2014/main" id="{E426FC9A-93F2-4721-9611-8FAA86336E42}"/>
                      </a:ext>
                    </a:extLst>
                  </p:cNvPr>
                  <p:cNvSpPr/>
                  <p:nvPr/>
                </p:nvSpPr>
                <p:spPr>
                  <a:xfrm>
                    <a:off x="10948372" y="3196785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7" y="-1625"/>
                          <a:pt x="21907" y="5995"/>
                          <a:pt x="0" y="28855"/>
                        </a:cubicBezTo>
                        <a:cubicBezTo>
                          <a:pt x="19050" y="7900"/>
                          <a:pt x="39053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1" name="Graphic 7">
                  <a:extLst>
                    <a:ext uri="{FF2B5EF4-FFF2-40B4-BE49-F238E27FC236}">
                      <a16:creationId xmlns:a16="http://schemas.microsoft.com/office/drawing/2014/main" id="{977270FE-CC2A-4223-9345-EEB151909B1B}"/>
                    </a:ext>
                  </a:extLst>
                </p:cNvPr>
                <p:cNvGrpSpPr/>
                <p:nvPr/>
              </p:nvGrpSpPr>
              <p:grpSpPr>
                <a:xfrm>
                  <a:off x="10984250" y="3160871"/>
                  <a:ext cx="49846" cy="31453"/>
                  <a:chOff x="10984250" y="3160871"/>
                  <a:chExt cx="49846" cy="31453"/>
                </a:xfrm>
              </p:grpSpPr>
              <p:sp>
                <p:nvSpPr>
                  <p:cNvPr id="2340" name="Freeform: Shape 2339">
                    <a:extLst>
                      <a:ext uri="{FF2B5EF4-FFF2-40B4-BE49-F238E27FC236}">
                        <a16:creationId xmlns:a16="http://schemas.microsoft.com/office/drawing/2014/main" id="{5EB36720-E8FE-4562-9E73-35CFE2F15CAE}"/>
                      </a:ext>
                    </a:extLst>
                  </p:cNvPr>
                  <p:cNvSpPr/>
                  <p:nvPr/>
                </p:nvSpPr>
                <p:spPr>
                  <a:xfrm>
                    <a:off x="10984250" y="3160871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5" y="29527"/>
                          <a:pt x="4127" y="31433"/>
                        </a:cubicBezTo>
                        <a:cubicBezTo>
                          <a:pt x="-14923" y="32385"/>
                          <a:pt x="37464" y="952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1" name="Freeform: Shape 2340">
                    <a:extLst>
                      <a:ext uri="{FF2B5EF4-FFF2-40B4-BE49-F238E27FC236}">
                        <a16:creationId xmlns:a16="http://schemas.microsoft.com/office/drawing/2014/main" id="{B9C06ABA-8CB2-4D0D-93A8-A3EF05764580}"/>
                      </a:ext>
                    </a:extLst>
                  </p:cNvPr>
                  <p:cNvSpPr/>
                  <p:nvPr/>
                </p:nvSpPr>
                <p:spPr>
                  <a:xfrm>
                    <a:off x="10989151" y="3161823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1430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2" name="Graphic 7">
                  <a:extLst>
                    <a:ext uri="{FF2B5EF4-FFF2-40B4-BE49-F238E27FC236}">
                      <a16:creationId xmlns:a16="http://schemas.microsoft.com/office/drawing/2014/main" id="{81B3ED21-4222-49F1-95B8-F1E2649B048F}"/>
                    </a:ext>
                  </a:extLst>
                </p:cNvPr>
                <p:cNvGrpSpPr/>
                <p:nvPr/>
              </p:nvGrpSpPr>
              <p:grpSpPr>
                <a:xfrm>
                  <a:off x="10975424" y="3199397"/>
                  <a:ext cx="43432" cy="18623"/>
                  <a:chOff x="10975424" y="3199397"/>
                  <a:chExt cx="43432" cy="18623"/>
                </a:xfrm>
              </p:grpSpPr>
              <p:sp>
                <p:nvSpPr>
                  <p:cNvPr id="2338" name="Freeform: Shape 2337">
                    <a:extLst>
                      <a:ext uri="{FF2B5EF4-FFF2-40B4-BE49-F238E27FC236}">
                        <a16:creationId xmlns:a16="http://schemas.microsoft.com/office/drawing/2014/main" id="{1B131D43-209E-4DA3-BB15-509CD2389239}"/>
                      </a:ext>
                    </a:extLst>
                  </p:cNvPr>
                  <p:cNvSpPr/>
                  <p:nvPr/>
                </p:nvSpPr>
                <p:spPr>
                  <a:xfrm>
                    <a:off x="10975424" y="3199397"/>
                    <a:ext cx="42480" cy="18623"/>
                  </a:xfrm>
                  <a:custGeom>
                    <a:avLst/>
                    <a:gdLst>
                      <a:gd name="connsiteX0" fmla="*/ 42480 w 42480"/>
                      <a:gd name="connsiteY0" fmla="*/ 18623 h 18623"/>
                      <a:gd name="connsiteX1" fmla="*/ 1523 w 42480"/>
                      <a:gd name="connsiteY1" fmla="*/ 2431 h 18623"/>
                      <a:gd name="connsiteX2" fmla="*/ 42480 w 42480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80" h="18623">
                        <a:moveTo>
                          <a:pt x="42480" y="18623"/>
                        </a:moveTo>
                        <a:cubicBezTo>
                          <a:pt x="34860" y="10051"/>
                          <a:pt x="12000" y="-6142"/>
                          <a:pt x="1523" y="2431"/>
                        </a:cubicBezTo>
                        <a:cubicBezTo>
                          <a:pt x="-7050" y="9098"/>
                          <a:pt x="22478" y="7193"/>
                          <a:pt x="42480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9" name="Freeform: Shape 2338">
                    <a:extLst>
                      <a:ext uri="{FF2B5EF4-FFF2-40B4-BE49-F238E27FC236}">
                        <a16:creationId xmlns:a16="http://schemas.microsoft.com/office/drawing/2014/main" id="{E733052D-905C-4CA9-91A4-D5631A18CDE8}"/>
                      </a:ext>
                    </a:extLst>
                  </p:cNvPr>
                  <p:cNvSpPr/>
                  <p:nvPr/>
                </p:nvSpPr>
                <p:spPr>
                  <a:xfrm>
                    <a:off x="10978817" y="3201828"/>
                    <a:ext cx="40039" cy="16192"/>
                  </a:xfrm>
                  <a:custGeom>
                    <a:avLst/>
                    <a:gdLst>
                      <a:gd name="connsiteX0" fmla="*/ 34 w 40039"/>
                      <a:gd name="connsiteY0" fmla="*/ 0 h 16192"/>
                      <a:gd name="connsiteX1" fmla="*/ 40039 w 40039"/>
                      <a:gd name="connsiteY1" fmla="*/ 16192 h 16192"/>
                      <a:gd name="connsiteX2" fmla="*/ 34 w 40039"/>
                      <a:gd name="connsiteY2" fmla="*/ 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192">
                        <a:moveTo>
                          <a:pt x="34" y="0"/>
                        </a:moveTo>
                        <a:cubicBezTo>
                          <a:pt x="-918" y="952"/>
                          <a:pt x="18132" y="-953"/>
                          <a:pt x="40039" y="16192"/>
                        </a:cubicBezTo>
                        <a:cubicBezTo>
                          <a:pt x="17179" y="0"/>
                          <a:pt x="34" y="0"/>
                          <a:pt x="34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3" name="Graphic 7">
                  <a:extLst>
                    <a:ext uri="{FF2B5EF4-FFF2-40B4-BE49-F238E27FC236}">
                      <a16:creationId xmlns:a16="http://schemas.microsoft.com/office/drawing/2014/main" id="{EE556D4D-108C-43A9-896D-6E97AFB63746}"/>
                    </a:ext>
                  </a:extLst>
                </p:cNvPr>
                <p:cNvGrpSpPr/>
                <p:nvPr/>
              </p:nvGrpSpPr>
              <p:grpSpPr>
                <a:xfrm>
                  <a:off x="10975466" y="3196702"/>
                  <a:ext cx="57677" cy="10235"/>
                  <a:chOff x="10975466" y="3196702"/>
                  <a:chExt cx="57677" cy="10235"/>
                </a:xfrm>
              </p:grpSpPr>
              <p:sp>
                <p:nvSpPr>
                  <p:cNvPr id="2336" name="Freeform: Shape 2335">
                    <a:extLst>
                      <a:ext uri="{FF2B5EF4-FFF2-40B4-BE49-F238E27FC236}">
                        <a16:creationId xmlns:a16="http://schemas.microsoft.com/office/drawing/2014/main" id="{55CD28A3-82E7-4B2A-8970-6FF184D025E3}"/>
                      </a:ext>
                    </a:extLst>
                  </p:cNvPr>
                  <p:cNvSpPr/>
                  <p:nvPr/>
                </p:nvSpPr>
                <p:spPr>
                  <a:xfrm>
                    <a:off x="10975466" y="3196702"/>
                    <a:ext cx="57677" cy="10235"/>
                  </a:xfrm>
                  <a:custGeom>
                    <a:avLst/>
                    <a:gdLst>
                      <a:gd name="connsiteX0" fmla="*/ 57678 w 57677"/>
                      <a:gd name="connsiteY0" fmla="*/ 9889 h 10235"/>
                      <a:gd name="connsiteX1" fmla="*/ 2433 w 57677"/>
                      <a:gd name="connsiteY1" fmla="*/ 5127 h 10235"/>
                      <a:gd name="connsiteX2" fmla="*/ 57678 w 57677"/>
                      <a:gd name="connsiteY2" fmla="*/ 9889 h 10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235">
                        <a:moveTo>
                          <a:pt x="57678" y="9889"/>
                        </a:moveTo>
                        <a:cubicBezTo>
                          <a:pt x="29103" y="6079"/>
                          <a:pt x="17673" y="15604"/>
                          <a:pt x="2433" y="5127"/>
                        </a:cubicBezTo>
                        <a:cubicBezTo>
                          <a:pt x="-12807" y="-5351"/>
                          <a:pt x="48153" y="2269"/>
                          <a:pt x="57678" y="988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7" name="Freeform: Shape 2336">
                    <a:extLst>
                      <a:ext uri="{FF2B5EF4-FFF2-40B4-BE49-F238E27FC236}">
                        <a16:creationId xmlns:a16="http://schemas.microsoft.com/office/drawing/2014/main" id="{2189C2F3-FBC3-4BCC-9E54-A3EC2AA80C53}"/>
                      </a:ext>
                    </a:extLst>
                  </p:cNvPr>
                  <p:cNvSpPr/>
                  <p:nvPr/>
                </p:nvSpPr>
                <p:spPr>
                  <a:xfrm>
                    <a:off x="10979684" y="3200161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2025" y="2619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4" name="Graphic 7">
                  <a:extLst>
                    <a:ext uri="{FF2B5EF4-FFF2-40B4-BE49-F238E27FC236}">
                      <a16:creationId xmlns:a16="http://schemas.microsoft.com/office/drawing/2014/main" id="{6B6C859A-5B4D-4D70-8E14-DE7EA6E340D5}"/>
                    </a:ext>
                  </a:extLst>
                </p:cNvPr>
                <p:cNvGrpSpPr/>
                <p:nvPr/>
              </p:nvGrpSpPr>
              <p:grpSpPr>
                <a:xfrm>
                  <a:off x="10980010" y="3139916"/>
                  <a:ext cx="11363" cy="53685"/>
                  <a:chOff x="10980010" y="3139916"/>
                  <a:chExt cx="11363" cy="53685"/>
                </a:xfrm>
              </p:grpSpPr>
              <p:sp>
                <p:nvSpPr>
                  <p:cNvPr id="2334" name="Freeform: Shape 2333">
                    <a:extLst>
                      <a:ext uri="{FF2B5EF4-FFF2-40B4-BE49-F238E27FC236}">
                        <a16:creationId xmlns:a16="http://schemas.microsoft.com/office/drawing/2014/main" id="{DA0AF8AB-9FBA-4C80-91D5-BFC3610FBAF1}"/>
                      </a:ext>
                    </a:extLst>
                  </p:cNvPr>
                  <p:cNvSpPr/>
                  <p:nvPr/>
                </p:nvSpPr>
                <p:spPr>
                  <a:xfrm>
                    <a:off x="10980010" y="3139916"/>
                    <a:ext cx="11363" cy="53685"/>
                  </a:xfrm>
                  <a:custGeom>
                    <a:avLst/>
                    <a:gdLst>
                      <a:gd name="connsiteX0" fmla="*/ 11224 w 11363"/>
                      <a:gd name="connsiteY0" fmla="*/ 0 h 53685"/>
                      <a:gd name="connsiteX1" fmla="*/ 5509 w 11363"/>
                      <a:gd name="connsiteY1" fmla="*/ 52388 h 53685"/>
                      <a:gd name="connsiteX2" fmla="*/ 11224 w 11363"/>
                      <a:gd name="connsiteY2" fmla="*/ 0 h 53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363" h="53685">
                        <a:moveTo>
                          <a:pt x="11224" y="0"/>
                        </a:moveTo>
                        <a:cubicBezTo>
                          <a:pt x="7414" y="26670"/>
                          <a:pt x="16939" y="41910"/>
                          <a:pt x="5509" y="52388"/>
                        </a:cubicBezTo>
                        <a:cubicBezTo>
                          <a:pt x="-5921" y="62865"/>
                          <a:pt x="2652" y="6667"/>
                          <a:pt x="1122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5" name="Freeform: Shape 2334">
                    <a:extLst>
                      <a:ext uri="{FF2B5EF4-FFF2-40B4-BE49-F238E27FC236}">
                        <a16:creationId xmlns:a16="http://schemas.microsoft.com/office/drawing/2014/main" id="{26EF68AE-4562-4ADD-AFA4-EE41AEC8571C}"/>
                      </a:ext>
                    </a:extLst>
                  </p:cNvPr>
                  <p:cNvSpPr/>
                  <p:nvPr/>
                </p:nvSpPr>
                <p:spPr>
                  <a:xfrm>
                    <a:off x="10983963" y="3141821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7 h 48607"/>
                      <a:gd name="connsiteX1" fmla="*/ 6319 w 6318"/>
                      <a:gd name="connsiteY1" fmla="*/ 0 h 48607"/>
                      <a:gd name="connsiteX2" fmla="*/ 1556 w 6318"/>
                      <a:gd name="connsiteY2" fmla="*/ 48577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7"/>
                        </a:moveTo>
                        <a:cubicBezTo>
                          <a:pt x="604" y="49530"/>
                          <a:pt x="-3206" y="27622"/>
                          <a:pt x="6319" y="0"/>
                        </a:cubicBezTo>
                        <a:cubicBezTo>
                          <a:pt x="-3206" y="24765"/>
                          <a:pt x="2509" y="47625"/>
                          <a:pt x="1556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5" name="Graphic 7">
                  <a:extLst>
                    <a:ext uri="{FF2B5EF4-FFF2-40B4-BE49-F238E27FC236}">
                      <a16:creationId xmlns:a16="http://schemas.microsoft.com/office/drawing/2014/main" id="{A0C80738-5361-48DF-9C3C-25EE3F0504A8}"/>
                    </a:ext>
                  </a:extLst>
                </p:cNvPr>
                <p:cNvGrpSpPr/>
                <p:nvPr/>
              </p:nvGrpSpPr>
              <p:grpSpPr>
                <a:xfrm>
                  <a:off x="10940751" y="3136105"/>
                  <a:ext cx="45207" cy="64486"/>
                  <a:chOff x="10940751" y="3136105"/>
                  <a:chExt cx="45207" cy="64486"/>
                </a:xfrm>
              </p:grpSpPr>
              <p:sp>
                <p:nvSpPr>
                  <p:cNvPr id="2332" name="Freeform: Shape 2331">
                    <a:extLst>
                      <a:ext uri="{FF2B5EF4-FFF2-40B4-BE49-F238E27FC236}">
                        <a16:creationId xmlns:a16="http://schemas.microsoft.com/office/drawing/2014/main" id="{148DB53F-FA9D-429F-BB8E-36408BBD6881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5207" cy="64486"/>
                  </a:xfrm>
                  <a:custGeom>
                    <a:avLst/>
                    <a:gdLst>
                      <a:gd name="connsiteX0" fmla="*/ 0 w 45207"/>
                      <a:gd name="connsiteY0" fmla="*/ 0 h 64486"/>
                      <a:gd name="connsiteX1" fmla="*/ 40958 w 45207"/>
                      <a:gd name="connsiteY1" fmla="*/ 63817 h 64486"/>
                      <a:gd name="connsiteX2" fmla="*/ 0 w 45207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7" h="64486">
                        <a:moveTo>
                          <a:pt x="0" y="0"/>
                        </a:moveTo>
                        <a:cubicBezTo>
                          <a:pt x="22860" y="25717"/>
                          <a:pt x="27623" y="70485"/>
                          <a:pt x="40958" y="63817"/>
                        </a:cubicBezTo>
                        <a:cubicBezTo>
                          <a:pt x="56198" y="51435"/>
                          <a:pt x="27623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3" name="Freeform: Shape 2332">
                    <a:extLst>
                      <a:ext uri="{FF2B5EF4-FFF2-40B4-BE49-F238E27FC236}">
                        <a16:creationId xmlns:a16="http://schemas.microsoft.com/office/drawing/2014/main" id="{A88BBF3F-2384-48C8-BCDD-6873FF9E559E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6670" y="14288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6" name="Graphic 7">
                  <a:extLst>
                    <a:ext uri="{FF2B5EF4-FFF2-40B4-BE49-F238E27FC236}">
                      <a16:creationId xmlns:a16="http://schemas.microsoft.com/office/drawing/2014/main" id="{B1105412-C811-459F-A059-9F20D7E24DF4}"/>
                    </a:ext>
                  </a:extLst>
                </p:cNvPr>
                <p:cNvGrpSpPr/>
                <p:nvPr/>
              </p:nvGrpSpPr>
              <p:grpSpPr>
                <a:xfrm>
                  <a:off x="10981264" y="3179355"/>
                  <a:ext cx="65214" cy="24461"/>
                  <a:chOff x="10981264" y="3179355"/>
                  <a:chExt cx="65214" cy="24461"/>
                </a:xfrm>
              </p:grpSpPr>
              <p:sp>
                <p:nvSpPr>
                  <p:cNvPr id="2330" name="Freeform: Shape 2329">
                    <a:extLst>
                      <a:ext uri="{FF2B5EF4-FFF2-40B4-BE49-F238E27FC236}">
                        <a16:creationId xmlns:a16="http://schemas.microsoft.com/office/drawing/2014/main" id="{7E7B9659-0FA4-4220-B8FC-8BD12367AFAA}"/>
                      </a:ext>
                    </a:extLst>
                  </p:cNvPr>
                  <p:cNvSpPr/>
                  <p:nvPr/>
                </p:nvSpPr>
                <p:spPr>
                  <a:xfrm>
                    <a:off x="10981264" y="3179355"/>
                    <a:ext cx="65214" cy="24461"/>
                  </a:xfrm>
                  <a:custGeom>
                    <a:avLst/>
                    <a:gdLst>
                      <a:gd name="connsiteX0" fmla="*/ 65215 w 65214"/>
                      <a:gd name="connsiteY0" fmla="*/ 1518 h 24461"/>
                      <a:gd name="connsiteX1" fmla="*/ 445 w 65214"/>
                      <a:gd name="connsiteY1" fmla="*/ 18663 h 24461"/>
                      <a:gd name="connsiteX2" fmla="*/ 65215 w 65214"/>
                      <a:gd name="connsiteY2" fmla="*/ 1518 h 24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14" h="24461">
                        <a:moveTo>
                          <a:pt x="65215" y="1518"/>
                        </a:moveTo>
                        <a:cubicBezTo>
                          <a:pt x="48070" y="-1339"/>
                          <a:pt x="5207" y="-2292"/>
                          <a:pt x="445" y="18663"/>
                        </a:cubicBezTo>
                        <a:cubicBezTo>
                          <a:pt x="-4318" y="36761"/>
                          <a:pt x="29972" y="7233"/>
                          <a:pt x="65215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1" name="Freeform: Shape 2330">
                    <a:extLst>
                      <a:ext uri="{FF2B5EF4-FFF2-40B4-BE49-F238E27FC236}">
                        <a16:creationId xmlns:a16="http://schemas.microsoft.com/office/drawing/2014/main" id="{CA695F19-0E80-4272-9C86-4D3AD916364D}"/>
                      </a:ext>
                    </a:extLst>
                  </p:cNvPr>
                  <p:cNvSpPr/>
                  <p:nvPr/>
                </p:nvSpPr>
                <p:spPr>
                  <a:xfrm>
                    <a:off x="10983614" y="3181697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8" y="-1777"/>
                          <a:pt x="62865" y="128"/>
                        </a:cubicBezTo>
                        <a:cubicBezTo>
                          <a:pt x="20003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27" name="Graphic 7">
                  <a:extLst>
                    <a:ext uri="{FF2B5EF4-FFF2-40B4-BE49-F238E27FC236}">
                      <a16:creationId xmlns:a16="http://schemas.microsoft.com/office/drawing/2014/main" id="{841A5F5C-ED07-4CC8-A4AB-E2ED19FB1569}"/>
                    </a:ext>
                  </a:extLst>
                </p:cNvPr>
                <p:cNvGrpSpPr/>
                <p:nvPr/>
              </p:nvGrpSpPr>
              <p:grpSpPr>
                <a:xfrm>
                  <a:off x="10915987" y="3177450"/>
                  <a:ext cx="67247" cy="26169"/>
                  <a:chOff x="10915987" y="3177450"/>
                  <a:chExt cx="67247" cy="26169"/>
                </a:xfrm>
              </p:grpSpPr>
              <p:sp>
                <p:nvSpPr>
                  <p:cNvPr id="2328" name="Freeform: Shape 2327">
                    <a:extLst>
                      <a:ext uri="{FF2B5EF4-FFF2-40B4-BE49-F238E27FC236}">
                        <a16:creationId xmlns:a16="http://schemas.microsoft.com/office/drawing/2014/main" id="{6304E20F-8A2C-47DA-9E86-E1AD98E594A8}"/>
                      </a:ext>
                    </a:extLst>
                  </p:cNvPr>
                  <p:cNvSpPr/>
                  <p:nvPr/>
                </p:nvSpPr>
                <p:spPr>
                  <a:xfrm>
                    <a:off x="10915987" y="3177450"/>
                    <a:ext cx="67247" cy="26169"/>
                  </a:xfrm>
                  <a:custGeom>
                    <a:avLst/>
                    <a:gdLst>
                      <a:gd name="connsiteX0" fmla="*/ 0 w 67247"/>
                      <a:gd name="connsiteY0" fmla="*/ 1518 h 26169"/>
                      <a:gd name="connsiteX1" fmla="*/ 63817 w 67247"/>
                      <a:gd name="connsiteY1" fmla="*/ 18663 h 26169"/>
                      <a:gd name="connsiteX2" fmla="*/ 0 w 67247"/>
                      <a:gd name="connsiteY2" fmla="*/ 1518 h 26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247" h="26169">
                        <a:moveTo>
                          <a:pt x="0" y="1518"/>
                        </a:moveTo>
                        <a:cubicBezTo>
                          <a:pt x="12382" y="-1339"/>
                          <a:pt x="48577" y="-2292"/>
                          <a:pt x="63817" y="18663"/>
                        </a:cubicBezTo>
                        <a:cubicBezTo>
                          <a:pt x="79057" y="39618"/>
                          <a:pt x="40957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9" name="Freeform: Shape 2328">
                    <a:extLst>
                      <a:ext uri="{FF2B5EF4-FFF2-40B4-BE49-F238E27FC236}">
                        <a16:creationId xmlns:a16="http://schemas.microsoft.com/office/drawing/2014/main" id="{1612AA80-402C-493C-B515-2ABB862B68D0}"/>
                      </a:ext>
                    </a:extLst>
                  </p:cNvPr>
                  <p:cNvSpPr/>
                  <p:nvPr/>
                </p:nvSpPr>
                <p:spPr>
                  <a:xfrm>
                    <a:off x="10919797" y="3179921"/>
                    <a:ext cx="60051" cy="18270"/>
                  </a:xfrm>
                  <a:custGeom>
                    <a:avLst/>
                    <a:gdLst>
                      <a:gd name="connsiteX0" fmla="*/ 60007 w 60051"/>
                      <a:gd name="connsiteY0" fmla="*/ 18097 h 18270"/>
                      <a:gd name="connsiteX1" fmla="*/ 0 w 60051"/>
                      <a:gd name="connsiteY1" fmla="*/ 0 h 18270"/>
                      <a:gd name="connsiteX2" fmla="*/ 60007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7" y="18097"/>
                        </a:moveTo>
                        <a:cubicBezTo>
                          <a:pt x="60960" y="20002"/>
                          <a:pt x="46672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7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1" name="Graphic 7">
                <a:extLst>
                  <a:ext uri="{FF2B5EF4-FFF2-40B4-BE49-F238E27FC236}">
                    <a16:creationId xmlns:a16="http://schemas.microsoft.com/office/drawing/2014/main" id="{A7C26F82-4F8E-4EC4-AE7D-CB583F35F8FE}"/>
                  </a:ext>
                </a:extLst>
              </p:cNvPr>
              <p:cNvGrpSpPr/>
              <p:nvPr/>
            </p:nvGrpSpPr>
            <p:grpSpPr>
              <a:xfrm>
                <a:off x="9926339" y="1621193"/>
                <a:ext cx="1298990" cy="1321079"/>
                <a:chOff x="9926339" y="1621193"/>
                <a:chExt cx="1298990" cy="1321079"/>
              </a:xfrm>
            </p:grpSpPr>
            <p:grpSp>
              <p:nvGrpSpPr>
                <p:cNvPr id="2306" name="Graphic 7">
                  <a:extLst>
                    <a:ext uri="{FF2B5EF4-FFF2-40B4-BE49-F238E27FC236}">
                      <a16:creationId xmlns:a16="http://schemas.microsoft.com/office/drawing/2014/main" id="{A9DC1E52-A024-4A18-A1C5-6E94A9FAED09}"/>
                    </a:ext>
                  </a:extLst>
                </p:cNvPr>
                <p:cNvGrpSpPr/>
                <p:nvPr/>
              </p:nvGrpSpPr>
              <p:grpSpPr>
                <a:xfrm>
                  <a:off x="10514032" y="1855913"/>
                  <a:ext cx="711297" cy="1086358"/>
                  <a:chOff x="10514032" y="1855913"/>
                  <a:chExt cx="711297" cy="1086358"/>
                </a:xfrm>
              </p:grpSpPr>
              <p:sp>
                <p:nvSpPr>
                  <p:cNvPr id="2310" name="Freeform: Shape 2309">
                    <a:extLst>
                      <a:ext uri="{FF2B5EF4-FFF2-40B4-BE49-F238E27FC236}">
                        <a16:creationId xmlns:a16="http://schemas.microsoft.com/office/drawing/2014/main" id="{F2DAF62D-C6CB-44CB-864B-E622D193DA40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94171"/>
                    <a:ext cx="668435" cy="40004"/>
                  </a:xfrm>
                  <a:custGeom>
                    <a:avLst/>
                    <a:gdLst>
                      <a:gd name="connsiteX0" fmla="*/ 0 w 668435"/>
                      <a:gd name="connsiteY0" fmla="*/ 0 h 40004"/>
                      <a:gd name="connsiteX1" fmla="*/ 0 w 668435"/>
                      <a:gd name="connsiteY1" fmla="*/ 40005 h 40004"/>
                      <a:gd name="connsiteX2" fmla="*/ 667703 w 668435"/>
                      <a:gd name="connsiteY2" fmla="*/ 40005 h 40004"/>
                      <a:gd name="connsiteX3" fmla="*/ 641985 w 668435"/>
                      <a:gd name="connsiteY3" fmla="*/ 16192 h 40004"/>
                      <a:gd name="connsiteX4" fmla="*/ 647700 w 668435"/>
                      <a:gd name="connsiteY4" fmla="*/ 0 h 40004"/>
                      <a:gd name="connsiteX5" fmla="*/ 0 w 668435"/>
                      <a:gd name="connsiteY5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8435" h="40004">
                        <a:moveTo>
                          <a:pt x="0" y="0"/>
                        </a:moveTo>
                        <a:lnTo>
                          <a:pt x="0" y="40005"/>
                        </a:lnTo>
                        <a:lnTo>
                          <a:pt x="667703" y="40005"/>
                        </a:lnTo>
                        <a:cubicBezTo>
                          <a:pt x="673418" y="24765"/>
                          <a:pt x="643890" y="25717"/>
                          <a:pt x="641985" y="16192"/>
                        </a:cubicBezTo>
                        <a:cubicBezTo>
                          <a:pt x="640080" y="9525"/>
                          <a:pt x="646747" y="4763"/>
                          <a:pt x="64770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1" name="Freeform: Shape 2310">
                    <a:extLst>
                      <a:ext uri="{FF2B5EF4-FFF2-40B4-BE49-F238E27FC236}">
                        <a16:creationId xmlns:a16="http://schemas.microsoft.com/office/drawing/2014/main" id="{7F636C1F-F326-48E0-9F4D-5F8F503B3646}"/>
                      </a:ext>
                    </a:extLst>
                  </p:cNvPr>
                  <p:cNvSpPr/>
                  <p:nvPr/>
                </p:nvSpPr>
                <p:spPr>
                  <a:xfrm>
                    <a:off x="10518794" y="2897028"/>
                    <a:ext cx="80962" cy="45243"/>
                  </a:xfrm>
                  <a:custGeom>
                    <a:avLst/>
                    <a:gdLst>
                      <a:gd name="connsiteX0" fmla="*/ 80963 w 80962"/>
                      <a:gd name="connsiteY0" fmla="*/ 0 h 45243"/>
                      <a:gd name="connsiteX1" fmla="*/ 0 w 80962"/>
                      <a:gd name="connsiteY1" fmla="*/ 0 h 45243"/>
                      <a:gd name="connsiteX2" fmla="*/ 0 w 80962"/>
                      <a:gd name="connsiteY2" fmla="*/ 21907 h 45243"/>
                      <a:gd name="connsiteX3" fmla="*/ 0 w 80962"/>
                      <a:gd name="connsiteY3" fmla="*/ 21907 h 45243"/>
                      <a:gd name="connsiteX4" fmla="*/ 11430 w 80962"/>
                      <a:gd name="connsiteY4" fmla="*/ 38100 h 45243"/>
                      <a:gd name="connsiteX5" fmla="*/ 68580 w 80962"/>
                      <a:gd name="connsiteY5" fmla="*/ 38100 h 45243"/>
                      <a:gd name="connsiteX6" fmla="*/ 80010 w 80962"/>
                      <a:gd name="connsiteY6" fmla="*/ 21907 h 45243"/>
                      <a:gd name="connsiteX7" fmla="*/ 80010 w 80962"/>
                      <a:gd name="connsiteY7" fmla="*/ 3810 h 45243"/>
                      <a:gd name="connsiteX8" fmla="*/ 80010 w 80962"/>
                      <a:gd name="connsiteY8" fmla="*/ 0 h 4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962" h="45243">
                        <a:moveTo>
                          <a:pt x="80963" y="0"/>
                        </a:move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7622"/>
                          <a:pt x="3810" y="34290"/>
                          <a:pt x="11430" y="38100"/>
                        </a:cubicBezTo>
                        <a:cubicBezTo>
                          <a:pt x="27622" y="47625"/>
                          <a:pt x="53340" y="47625"/>
                          <a:pt x="68580" y="38100"/>
                        </a:cubicBezTo>
                        <a:cubicBezTo>
                          <a:pt x="76200" y="33338"/>
                          <a:pt x="80010" y="27622"/>
                          <a:pt x="80010" y="21907"/>
                        </a:cubicBezTo>
                        <a:lnTo>
                          <a:pt x="80010" y="3810"/>
                        </a:lnTo>
                        <a:lnTo>
                          <a:pt x="8001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2" name="Freeform: Shape 2311">
                    <a:extLst>
                      <a:ext uri="{FF2B5EF4-FFF2-40B4-BE49-F238E27FC236}">
                        <a16:creationId xmlns:a16="http://schemas.microsoft.com/office/drawing/2014/main" id="{5E45357C-7743-4FD2-AAD4-72FD52D91D27}"/>
                      </a:ext>
                    </a:extLst>
                  </p:cNvPr>
                  <p:cNvSpPr/>
                  <p:nvPr/>
                </p:nvSpPr>
                <p:spPr>
                  <a:xfrm>
                    <a:off x="10518080" y="2873692"/>
                    <a:ext cx="81438" cy="47625"/>
                  </a:xfrm>
                  <a:custGeom>
                    <a:avLst/>
                    <a:gdLst>
                      <a:gd name="connsiteX0" fmla="*/ 69294 w 81438"/>
                      <a:gd name="connsiteY0" fmla="*/ 40481 h 47625"/>
                      <a:gd name="connsiteX1" fmla="*/ 12144 w 81438"/>
                      <a:gd name="connsiteY1" fmla="*/ 40481 h 47625"/>
                      <a:gd name="connsiteX2" fmla="*/ 12144 w 81438"/>
                      <a:gd name="connsiteY2" fmla="*/ 7144 h 47625"/>
                      <a:gd name="connsiteX3" fmla="*/ 69294 w 81438"/>
                      <a:gd name="connsiteY3" fmla="*/ 7144 h 47625"/>
                      <a:gd name="connsiteX4" fmla="*/ 69294 w 81438"/>
                      <a:gd name="connsiteY4" fmla="*/ 40481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38" h="47625">
                        <a:moveTo>
                          <a:pt x="69294" y="40481"/>
                        </a:moveTo>
                        <a:cubicBezTo>
                          <a:pt x="53102" y="50006"/>
                          <a:pt x="27384" y="50006"/>
                          <a:pt x="12144" y="40481"/>
                        </a:cubicBezTo>
                        <a:cubicBezTo>
                          <a:pt x="-4048" y="30956"/>
                          <a:pt x="-4048" y="16669"/>
                          <a:pt x="12144" y="7144"/>
                        </a:cubicBezTo>
                        <a:cubicBezTo>
                          <a:pt x="28337" y="-2381"/>
                          <a:pt x="54054" y="-2381"/>
                          <a:pt x="69294" y="7144"/>
                        </a:cubicBezTo>
                        <a:cubicBezTo>
                          <a:pt x="85487" y="16669"/>
                          <a:pt x="85487" y="30956"/>
                          <a:pt x="69294" y="4048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3" name="Freeform: Shape 2312">
                    <a:extLst>
                      <a:ext uri="{FF2B5EF4-FFF2-40B4-BE49-F238E27FC236}">
                        <a16:creationId xmlns:a16="http://schemas.microsoft.com/office/drawing/2014/main" id="{C893DD68-E31D-477C-B80F-19AF9850FC30}"/>
                      </a:ext>
                    </a:extLst>
                  </p:cNvPr>
                  <p:cNvSpPr/>
                  <p:nvPr/>
                </p:nvSpPr>
                <p:spPr>
                  <a:xfrm>
                    <a:off x="10537844" y="1925478"/>
                    <a:ext cx="43815" cy="982741"/>
                  </a:xfrm>
                  <a:custGeom>
                    <a:avLst/>
                    <a:gdLst>
                      <a:gd name="connsiteX0" fmla="*/ 42863 w 43815"/>
                      <a:gd name="connsiteY0" fmla="*/ 0 h 982741"/>
                      <a:gd name="connsiteX1" fmla="*/ 0 w 43815"/>
                      <a:gd name="connsiteY1" fmla="*/ 0 h 982741"/>
                      <a:gd name="connsiteX2" fmla="*/ 0 w 43815"/>
                      <a:gd name="connsiteY2" fmla="*/ 970598 h 982741"/>
                      <a:gd name="connsiteX3" fmla="*/ 0 w 43815"/>
                      <a:gd name="connsiteY3" fmla="*/ 970598 h 982741"/>
                      <a:gd name="connsiteX4" fmla="*/ 6668 w 43815"/>
                      <a:gd name="connsiteY4" fmla="*/ 979170 h 982741"/>
                      <a:gd name="connsiteX5" fmla="*/ 37147 w 43815"/>
                      <a:gd name="connsiteY5" fmla="*/ 979170 h 982741"/>
                      <a:gd name="connsiteX6" fmla="*/ 43815 w 43815"/>
                      <a:gd name="connsiteY6" fmla="*/ 970598 h 982741"/>
                      <a:gd name="connsiteX7" fmla="*/ 43815 w 43815"/>
                      <a:gd name="connsiteY7" fmla="*/ 0 h 98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815" h="982741">
                        <a:moveTo>
                          <a:pt x="42863" y="0"/>
                        </a:moveTo>
                        <a:lnTo>
                          <a:pt x="0" y="0"/>
                        </a:lnTo>
                        <a:lnTo>
                          <a:pt x="0" y="970598"/>
                        </a:lnTo>
                        <a:lnTo>
                          <a:pt x="0" y="970598"/>
                        </a:lnTo>
                        <a:cubicBezTo>
                          <a:pt x="0" y="973455"/>
                          <a:pt x="1905" y="977265"/>
                          <a:pt x="6668" y="979170"/>
                        </a:cubicBezTo>
                        <a:cubicBezTo>
                          <a:pt x="15240" y="983932"/>
                          <a:pt x="28575" y="983932"/>
                          <a:pt x="37147" y="979170"/>
                        </a:cubicBezTo>
                        <a:cubicBezTo>
                          <a:pt x="40957" y="976313"/>
                          <a:pt x="43815" y="973455"/>
                          <a:pt x="43815" y="970598"/>
                        </a:cubicBezTo>
                        <a:lnTo>
                          <a:pt x="4381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4" name="Freeform: Shape 2313">
                    <a:extLst>
                      <a:ext uri="{FF2B5EF4-FFF2-40B4-BE49-F238E27FC236}">
                        <a16:creationId xmlns:a16="http://schemas.microsoft.com/office/drawing/2014/main" id="{D6867F8A-20F6-4357-99C6-5581C3C88854}"/>
                      </a:ext>
                    </a:extLst>
                  </p:cNvPr>
                  <p:cNvSpPr/>
                  <p:nvPr/>
                </p:nvSpPr>
                <p:spPr>
                  <a:xfrm>
                    <a:off x="10514032" y="1855913"/>
                    <a:ext cx="89534" cy="89567"/>
                  </a:xfrm>
                  <a:custGeom>
                    <a:avLst/>
                    <a:gdLst>
                      <a:gd name="connsiteX0" fmla="*/ 89535 w 89534"/>
                      <a:gd name="connsiteY0" fmla="*/ 44800 h 89567"/>
                      <a:gd name="connsiteX1" fmla="*/ 44768 w 89534"/>
                      <a:gd name="connsiteY1" fmla="*/ 89568 h 89567"/>
                      <a:gd name="connsiteX2" fmla="*/ 0 w 89534"/>
                      <a:gd name="connsiteY2" fmla="*/ 44800 h 89567"/>
                      <a:gd name="connsiteX3" fmla="*/ 44768 w 89534"/>
                      <a:gd name="connsiteY3" fmla="*/ 33 h 89567"/>
                      <a:gd name="connsiteX4" fmla="*/ 89535 w 89534"/>
                      <a:gd name="connsiteY4" fmla="*/ 44800 h 89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9534" h="89567">
                        <a:moveTo>
                          <a:pt x="89535" y="44800"/>
                        </a:moveTo>
                        <a:cubicBezTo>
                          <a:pt x="89535" y="69565"/>
                          <a:pt x="69532" y="89568"/>
                          <a:pt x="44768" y="89568"/>
                        </a:cubicBezTo>
                        <a:cubicBezTo>
                          <a:pt x="20003" y="89568"/>
                          <a:pt x="0" y="69565"/>
                          <a:pt x="0" y="44800"/>
                        </a:cubicBezTo>
                        <a:cubicBezTo>
                          <a:pt x="0" y="20035"/>
                          <a:pt x="20003" y="33"/>
                          <a:pt x="44768" y="33"/>
                        </a:cubicBezTo>
                        <a:cubicBezTo>
                          <a:pt x="69532" y="-920"/>
                          <a:pt x="89535" y="19083"/>
                          <a:pt x="89535" y="4480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07" name="Graphic 7">
                  <a:extLst>
                    <a:ext uri="{FF2B5EF4-FFF2-40B4-BE49-F238E27FC236}">
                      <a16:creationId xmlns:a16="http://schemas.microsoft.com/office/drawing/2014/main" id="{951D8BEA-1E92-4EE2-AD34-3CC847A52AF5}"/>
                    </a:ext>
                  </a:extLst>
                </p:cNvPr>
                <p:cNvGrpSpPr/>
                <p:nvPr/>
              </p:nvGrpSpPr>
              <p:grpSpPr>
                <a:xfrm>
                  <a:off x="9926339" y="1621193"/>
                  <a:ext cx="610552" cy="833360"/>
                  <a:chOff x="9926339" y="1621193"/>
                  <a:chExt cx="610552" cy="833360"/>
                </a:xfrm>
              </p:grpSpPr>
              <p:sp>
                <p:nvSpPr>
                  <p:cNvPr id="2308" name="Freeform: Shape 2307">
                    <a:extLst>
                      <a:ext uri="{FF2B5EF4-FFF2-40B4-BE49-F238E27FC236}">
                        <a16:creationId xmlns:a16="http://schemas.microsoft.com/office/drawing/2014/main" id="{32554B14-0103-4FF4-8967-614A85503316}"/>
                      </a:ext>
                    </a:extLst>
                  </p:cNvPr>
                  <p:cNvSpPr/>
                  <p:nvPr/>
                </p:nvSpPr>
                <p:spPr>
                  <a:xfrm>
                    <a:off x="9926339" y="1621193"/>
                    <a:ext cx="610552" cy="833360"/>
                  </a:xfrm>
                  <a:custGeom>
                    <a:avLst/>
                    <a:gdLst>
                      <a:gd name="connsiteX0" fmla="*/ 0 w 610552"/>
                      <a:gd name="connsiteY0" fmla="*/ 462400 h 833360"/>
                      <a:gd name="connsiteX1" fmla="*/ 610553 w 610552"/>
                      <a:gd name="connsiteY1" fmla="*/ 814825 h 833360"/>
                      <a:gd name="connsiteX2" fmla="*/ 610553 w 610552"/>
                      <a:gd name="connsiteY2" fmla="*/ 370960 h 833360"/>
                      <a:gd name="connsiteX3" fmla="*/ 0 w 610552"/>
                      <a:gd name="connsiteY3" fmla="*/ 18535 h 833360"/>
                      <a:gd name="connsiteX4" fmla="*/ 0 w 610552"/>
                      <a:gd name="connsiteY4" fmla="*/ 462400 h 83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0552" h="833360">
                        <a:moveTo>
                          <a:pt x="0" y="462400"/>
                        </a:moveTo>
                        <a:cubicBezTo>
                          <a:pt x="203835" y="330955"/>
                          <a:pt x="407670" y="946270"/>
                          <a:pt x="610553" y="814825"/>
                        </a:cubicBezTo>
                        <a:cubicBezTo>
                          <a:pt x="610553" y="667188"/>
                          <a:pt x="610553" y="518598"/>
                          <a:pt x="610553" y="370960"/>
                        </a:cubicBezTo>
                        <a:cubicBezTo>
                          <a:pt x="406718" y="502405"/>
                          <a:pt x="202883" y="-112910"/>
                          <a:pt x="0" y="18535"/>
                        </a:cubicBezTo>
                        <a:cubicBezTo>
                          <a:pt x="0" y="166173"/>
                          <a:pt x="0" y="314763"/>
                          <a:pt x="0" y="462400"/>
                        </a:cubicBezTo>
                        <a:close/>
                      </a:path>
                    </a:pathLst>
                  </a:custGeom>
                  <a:solidFill>
                    <a:srgbClr val="D63A3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9" name="Freeform: Shape 2308">
                    <a:extLst>
                      <a:ext uri="{FF2B5EF4-FFF2-40B4-BE49-F238E27FC236}">
                        <a16:creationId xmlns:a16="http://schemas.microsoft.com/office/drawing/2014/main" id="{FC99D92A-5751-40D0-BDF5-6092F24CC975}"/>
                      </a:ext>
                    </a:extLst>
                  </p:cNvPr>
                  <p:cNvSpPr/>
                  <p:nvPr/>
                </p:nvSpPr>
                <p:spPr>
                  <a:xfrm>
                    <a:off x="10126364" y="1889283"/>
                    <a:ext cx="230505" cy="366712"/>
                  </a:xfrm>
                  <a:custGeom>
                    <a:avLst/>
                    <a:gdLst>
                      <a:gd name="connsiteX0" fmla="*/ 114300 w 230505"/>
                      <a:gd name="connsiteY0" fmla="*/ 32385 h 366712"/>
                      <a:gd name="connsiteX1" fmla="*/ 79058 w 230505"/>
                      <a:gd name="connsiteY1" fmla="*/ 73343 h 366712"/>
                      <a:gd name="connsiteX2" fmla="*/ 0 w 230505"/>
                      <a:gd name="connsiteY2" fmla="*/ 0 h 366712"/>
                      <a:gd name="connsiteX3" fmla="*/ 57150 w 230505"/>
                      <a:gd name="connsiteY3" fmla="*/ 125730 h 366712"/>
                      <a:gd name="connsiteX4" fmla="*/ 43815 w 230505"/>
                      <a:gd name="connsiteY4" fmla="*/ 201930 h 366712"/>
                      <a:gd name="connsiteX5" fmla="*/ 115253 w 230505"/>
                      <a:gd name="connsiteY5" fmla="*/ 241935 h 366712"/>
                      <a:gd name="connsiteX6" fmla="*/ 186690 w 230505"/>
                      <a:gd name="connsiteY6" fmla="*/ 366713 h 366712"/>
                      <a:gd name="connsiteX7" fmla="*/ 173355 w 230505"/>
                      <a:gd name="connsiteY7" fmla="*/ 260985 h 366712"/>
                      <a:gd name="connsiteX8" fmla="*/ 230505 w 230505"/>
                      <a:gd name="connsiteY8" fmla="*/ 254318 h 366712"/>
                      <a:gd name="connsiteX9" fmla="*/ 151448 w 230505"/>
                      <a:gd name="connsiteY9" fmla="*/ 158115 h 366712"/>
                      <a:gd name="connsiteX10" fmla="*/ 114300 w 230505"/>
                      <a:gd name="connsiteY10" fmla="*/ 32385 h 366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0505" h="366712">
                        <a:moveTo>
                          <a:pt x="114300" y="32385"/>
                        </a:moveTo>
                        <a:cubicBezTo>
                          <a:pt x="102870" y="45720"/>
                          <a:pt x="90488" y="60007"/>
                          <a:pt x="79058" y="73343"/>
                        </a:cubicBezTo>
                        <a:cubicBezTo>
                          <a:pt x="52388" y="46673"/>
                          <a:pt x="25718" y="20955"/>
                          <a:pt x="0" y="0"/>
                        </a:cubicBezTo>
                        <a:cubicBezTo>
                          <a:pt x="19050" y="40005"/>
                          <a:pt x="38100" y="82868"/>
                          <a:pt x="57150" y="125730"/>
                        </a:cubicBezTo>
                        <a:cubicBezTo>
                          <a:pt x="52388" y="151448"/>
                          <a:pt x="48578" y="176213"/>
                          <a:pt x="43815" y="201930"/>
                        </a:cubicBezTo>
                        <a:cubicBezTo>
                          <a:pt x="67628" y="214313"/>
                          <a:pt x="91440" y="227648"/>
                          <a:pt x="115253" y="241935"/>
                        </a:cubicBezTo>
                        <a:cubicBezTo>
                          <a:pt x="139065" y="284798"/>
                          <a:pt x="162878" y="326708"/>
                          <a:pt x="186690" y="366713"/>
                        </a:cubicBezTo>
                        <a:cubicBezTo>
                          <a:pt x="181928" y="331470"/>
                          <a:pt x="177165" y="296228"/>
                          <a:pt x="173355" y="260985"/>
                        </a:cubicBezTo>
                        <a:cubicBezTo>
                          <a:pt x="192405" y="260985"/>
                          <a:pt x="211455" y="259080"/>
                          <a:pt x="230505" y="254318"/>
                        </a:cubicBezTo>
                        <a:cubicBezTo>
                          <a:pt x="203835" y="226695"/>
                          <a:pt x="177165" y="193358"/>
                          <a:pt x="151448" y="158115"/>
                        </a:cubicBezTo>
                        <a:cubicBezTo>
                          <a:pt x="138113" y="116205"/>
                          <a:pt x="125730" y="74295"/>
                          <a:pt x="114300" y="32385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2" name="Graphic 7">
                <a:extLst>
                  <a:ext uri="{FF2B5EF4-FFF2-40B4-BE49-F238E27FC236}">
                    <a16:creationId xmlns:a16="http://schemas.microsoft.com/office/drawing/2014/main" id="{1426A1E5-BEE3-4724-9E13-B0697E8E8F6C}"/>
                  </a:ext>
                </a:extLst>
              </p:cNvPr>
              <p:cNvGrpSpPr/>
              <p:nvPr/>
            </p:nvGrpSpPr>
            <p:grpSpPr>
              <a:xfrm>
                <a:off x="10626426" y="2889408"/>
                <a:ext cx="147637" cy="120967"/>
                <a:chOff x="10626426" y="2889408"/>
                <a:chExt cx="147637" cy="120967"/>
              </a:xfrm>
            </p:grpSpPr>
            <p:sp>
              <p:nvSpPr>
                <p:cNvPr id="2269" name="Freeform: Shape 2268">
                  <a:extLst>
                    <a:ext uri="{FF2B5EF4-FFF2-40B4-BE49-F238E27FC236}">
                      <a16:creationId xmlns:a16="http://schemas.microsoft.com/office/drawing/2014/main" id="{E8F1EA60-C4D4-4FBE-93A1-B3DC48E4BAD8}"/>
                    </a:ext>
                  </a:extLst>
                </p:cNvPr>
                <p:cNvSpPr/>
                <p:nvPr/>
              </p:nvSpPr>
              <p:spPr>
                <a:xfrm>
                  <a:off x="10655954" y="2941796"/>
                  <a:ext cx="118109" cy="68579"/>
                </a:xfrm>
                <a:custGeom>
                  <a:avLst/>
                  <a:gdLst>
                    <a:gd name="connsiteX0" fmla="*/ 71438 w 118109"/>
                    <a:gd name="connsiteY0" fmla="*/ 35242 h 68579"/>
                    <a:gd name="connsiteX1" fmla="*/ 106680 w 118109"/>
                    <a:gd name="connsiteY1" fmla="*/ 29527 h 68579"/>
                    <a:gd name="connsiteX2" fmla="*/ 79058 w 118109"/>
                    <a:gd name="connsiteY2" fmla="*/ 29527 h 68579"/>
                    <a:gd name="connsiteX3" fmla="*/ 118110 w 118109"/>
                    <a:gd name="connsiteY3" fmla="*/ 15240 h 68579"/>
                    <a:gd name="connsiteX4" fmla="*/ 66675 w 118109"/>
                    <a:gd name="connsiteY4" fmla="*/ 24765 h 68579"/>
                    <a:gd name="connsiteX5" fmla="*/ 83820 w 118109"/>
                    <a:gd name="connsiteY5" fmla="*/ 6667 h 68579"/>
                    <a:gd name="connsiteX6" fmla="*/ 62865 w 118109"/>
                    <a:gd name="connsiteY6" fmla="*/ 19050 h 68579"/>
                    <a:gd name="connsiteX7" fmla="*/ 61913 w 118109"/>
                    <a:gd name="connsiteY7" fmla="*/ 0 h 68579"/>
                    <a:gd name="connsiteX8" fmla="*/ 45720 w 118109"/>
                    <a:gd name="connsiteY8" fmla="*/ 22860 h 68579"/>
                    <a:gd name="connsiteX9" fmla="*/ 43815 w 118109"/>
                    <a:gd name="connsiteY9" fmla="*/ 22860 h 68579"/>
                    <a:gd name="connsiteX10" fmla="*/ 34290 w 118109"/>
                    <a:gd name="connsiteY10" fmla="*/ 6667 h 68579"/>
                    <a:gd name="connsiteX11" fmla="*/ 34290 w 118109"/>
                    <a:gd name="connsiteY11" fmla="*/ 21908 h 68579"/>
                    <a:gd name="connsiteX12" fmla="*/ 21908 w 118109"/>
                    <a:gd name="connsiteY12" fmla="*/ 14288 h 68579"/>
                    <a:gd name="connsiteX13" fmla="*/ 30480 w 118109"/>
                    <a:gd name="connsiteY13" fmla="*/ 26670 h 68579"/>
                    <a:gd name="connsiteX14" fmla="*/ 0 w 118109"/>
                    <a:gd name="connsiteY14" fmla="*/ 40005 h 68579"/>
                    <a:gd name="connsiteX15" fmla="*/ 31433 w 118109"/>
                    <a:gd name="connsiteY15" fmla="*/ 35242 h 68579"/>
                    <a:gd name="connsiteX16" fmla="*/ 11430 w 118109"/>
                    <a:gd name="connsiteY16" fmla="*/ 51435 h 68579"/>
                    <a:gd name="connsiteX17" fmla="*/ 31433 w 118109"/>
                    <a:gd name="connsiteY17" fmla="*/ 42863 h 68579"/>
                    <a:gd name="connsiteX18" fmla="*/ 33338 w 118109"/>
                    <a:gd name="connsiteY18" fmla="*/ 60008 h 68579"/>
                    <a:gd name="connsiteX19" fmla="*/ 40958 w 118109"/>
                    <a:gd name="connsiteY19" fmla="*/ 45720 h 68579"/>
                    <a:gd name="connsiteX20" fmla="*/ 49530 w 118109"/>
                    <a:gd name="connsiteY20" fmla="*/ 62865 h 68579"/>
                    <a:gd name="connsiteX21" fmla="*/ 51435 w 118109"/>
                    <a:gd name="connsiteY21" fmla="*/ 50483 h 68579"/>
                    <a:gd name="connsiteX22" fmla="*/ 63818 w 118109"/>
                    <a:gd name="connsiteY22" fmla="*/ 68580 h 68579"/>
                    <a:gd name="connsiteX23" fmla="*/ 61913 w 118109"/>
                    <a:gd name="connsiteY23" fmla="*/ 47625 h 68579"/>
                    <a:gd name="connsiteX24" fmla="*/ 77153 w 118109"/>
                    <a:gd name="connsiteY24" fmla="*/ 57150 h 68579"/>
                    <a:gd name="connsiteX25" fmla="*/ 64770 w 118109"/>
                    <a:gd name="connsiteY25" fmla="*/ 43815 h 68579"/>
                    <a:gd name="connsiteX26" fmla="*/ 109538 w 118109"/>
                    <a:gd name="connsiteY26" fmla="*/ 56197 h 68579"/>
                    <a:gd name="connsiteX27" fmla="*/ 71438 w 118109"/>
                    <a:gd name="connsiteY27" fmla="*/ 35242 h 6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8579">
                      <a:moveTo>
                        <a:pt x="71438" y="35242"/>
                      </a:moveTo>
                      <a:cubicBezTo>
                        <a:pt x="85725" y="34290"/>
                        <a:pt x="102870" y="32385"/>
                        <a:pt x="106680" y="29527"/>
                      </a:cubicBezTo>
                      <a:cubicBezTo>
                        <a:pt x="96203" y="30480"/>
                        <a:pt x="86678" y="30480"/>
                        <a:pt x="79058" y="29527"/>
                      </a:cubicBezTo>
                      <a:cubicBezTo>
                        <a:pt x="96203" y="24765"/>
                        <a:pt x="114300" y="18097"/>
                        <a:pt x="118110" y="15240"/>
                      </a:cubicBezTo>
                      <a:cubicBezTo>
                        <a:pt x="96203" y="20955"/>
                        <a:pt x="79058" y="22860"/>
                        <a:pt x="66675" y="24765"/>
                      </a:cubicBezTo>
                      <a:cubicBezTo>
                        <a:pt x="75247" y="18097"/>
                        <a:pt x="83820" y="9525"/>
                        <a:pt x="83820" y="6667"/>
                      </a:cubicBezTo>
                      <a:cubicBezTo>
                        <a:pt x="76200" y="12383"/>
                        <a:pt x="68580" y="16192"/>
                        <a:pt x="62865" y="19050"/>
                      </a:cubicBezTo>
                      <a:cubicBezTo>
                        <a:pt x="64770" y="12383"/>
                        <a:pt x="63818" y="3810"/>
                        <a:pt x="61913" y="0"/>
                      </a:cubicBezTo>
                      <a:cubicBezTo>
                        <a:pt x="59055" y="8572"/>
                        <a:pt x="51435" y="17145"/>
                        <a:pt x="45720" y="22860"/>
                      </a:cubicBezTo>
                      <a:cubicBezTo>
                        <a:pt x="44768" y="22860"/>
                        <a:pt x="44768" y="22860"/>
                        <a:pt x="43815" y="22860"/>
                      </a:cubicBezTo>
                      <a:cubicBezTo>
                        <a:pt x="41910" y="16192"/>
                        <a:pt x="38100" y="8572"/>
                        <a:pt x="34290" y="6667"/>
                      </a:cubicBezTo>
                      <a:cubicBezTo>
                        <a:pt x="36195" y="13335"/>
                        <a:pt x="35243" y="18097"/>
                        <a:pt x="34290" y="21908"/>
                      </a:cubicBezTo>
                      <a:cubicBezTo>
                        <a:pt x="30480" y="19050"/>
                        <a:pt x="25718" y="16192"/>
                        <a:pt x="21908" y="14288"/>
                      </a:cubicBezTo>
                      <a:cubicBezTo>
                        <a:pt x="25718" y="18097"/>
                        <a:pt x="28575" y="22860"/>
                        <a:pt x="30480" y="26670"/>
                      </a:cubicBezTo>
                      <a:cubicBezTo>
                        <a:pt x="17145" y="31433"/>
                        <a:pt x="20003" y="34290"/>
                        <a:pt x="0" y="40005"/>
                      </a:cubicBezTo>
                      <a:cubicBezTo>
                        <a:pt x="18097" y="40005"/>
                        <a:pt x="23813" y="40005"/>
                        <a:pt x="31433" y="35242"/>
                      </a:cubicBezTo>
                      <a:cubicBezTo>
                        <a:pt x="26670" y="39052"/>
                        <a:pt x="22860" y="44767"/>
                        <a:pt x="11430" y="51435"/>
                      </a:cubicBezTo>
                      <a:cubicBezTo>
                        <a:pt x="16193" y="50483"/>
                        <a:pt x="23813" y="46672"/>
                        <a:pt x="31433" y="42863"/>
                      </a:cubicBezTo>
                      <a:cubicBezTo>
                        <a:pt x="32385" y="47625"/>
                        <a:pt x="34290" y="52388"/>
                        <a:pt x="33338" y="60008"/>
                      </a:cubicBezTo>
                      <a:cubicBezTo>
                        <a:pt x="36195" y="58102"/>
                        <a:pt x="39053" y="51435"/>
                        <a:pt x="40958" y="45720"/>
                      </a:cubicBezTo>
                      <a:cubicBezTo>
                        <a:pt x="43815" y="49530"/>
                        <a:pt x="47625" y="55245"/>
                        <a:pt x="49530" y="62865"/>
                      </a:cubicBezTo>
                      <a:cubicBezTo>
                        <a:pt x="51435" y="60960"/>
                        <a:pt x="51435" y="55245"/>
                        <a:pt x="51435" y="50483"/>
                      </a:cubicBezTo>
                      <a:cubicBezTo>
                        <a:pt x="56197" y="56197"/>
                        <a:pt x="60960" y="61913"/>
                        <a:pt x="63818" y="68580"/>
                      </a:cubicBezTo>
                      <a:cubicBezTo>
                        <a:pt x="65722" y="64770"/>
                        <a:pt x="66675" y="56197"/>
                        <a:pt x="61913" y="47625"/>
                      </a:cubicBezTo>
                      <a:cubicBezTo>
                        <a:pt x="66675" y="49530"/>
                        <a:pt x="71438" y="52388"/>
                        <a:pt x="77153" y="57150"/>
                      </a:cubicBezTo>
                      <a:cubicBezTo>
                        <a:pt x="77153" y="54292"/>
                        <a:pt x="70485" y="48577"/>
                        <a:pt x="64770" y="43815"/>
                      </a:cubicBezTo>
                      <a:cubicBezTo>
                        <a:pt x="79058" y="46672"/>
                        <a:pt x="97155" y="50483"/>
                        <a:pt x="109538" y="56197"/>
                      </a:cubicBezTo>
                      <a:cubicBezTo>
                        <a:pt x="103822" y="48577"/>
                        <a:pt x="87630" y="40005"/>
                        <a:pt x="71438" y="3524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70" name="Graphic 7">
                  <a:extLst>
                    <a:ext uri="{FF2B5EF4-FFF2-40B4-BE49-F238E27FC236}">
                      <a16:creationId xmlns:a16="http://schemas.microsoft.com/office/drawing/2014/main" id="{3F5E444F-26E4-4EE6-AB81-7F5ABBBCC371}"/>
                    </a:ext>
                  </a:extLst>
                </p:cNvPr>
                <p:cNvGrpSpPr/>
                <p:nvPr/>
              </p:nvGrpSpPr>
              <p:grpSpPr>
                <a:xfrm>
                  <a:off x="10691485" y="2889408"/>
                  <a:ext cx="43527" cy="74355"/>
                  <a:chOff x="10691485" y="2889408"/>
                  <a:chExt cx="43527" cy="74355"/>
                </a:xfrm>
              </p:grpSpPr>
              <p:sp>
                <p:nvSpPr>
                  <p:cNvPr id="2304" name="Freeform: Shape 2303">
                    <a:extLst>
                      <a:ext uri="{FF2B5EF4-FFF2-40B4-BE49-F238E27FC236}">
                        <a16:creationId xmlns:a16="http://schemas.microsoft.com/office/drawing/2014/main" id="{D05591D3-5973-484F-815E-8A069AD5E7AC}"/>
                      </a:ext>
                    </a:extLst>
                  </p:cNvPr>
                  <p:cNvSpPr/>
                  <p:nvPr/>
                </p:nvSpPr>
                <p:spPr>
                  <a:xfrm>
                    <a:off x="10691485" y="2889408"/>
                    <a:ext cx="43527" cy="74355"/>
                  </a:xfrm>
                  <a:custGeom>
                    <a:avLst/>
                    <a:gdLst>
                      <a:gd name="connsiteX0" fmla="*/ 43527 w 43527"/>
                      <a:gd name="connsiteY0" fmla="*/ 0 h 74355"/>
                      <a:gd name="connsiteX1" fmla="*/ 6379 w 43527"/>
                      <a:gd name="connsiteY1" fmla="*/ 72390 h 74355"/>
                      <a:gd name="connsiteX2" fmla="*/ 43527 w 43527"/>
                      <a:gd name="connsiteY2" fmla="*/ 0 h 74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7" h="74355">
                        <a:moveTo>
                          <a:pt x="43527" y="0"/>
                        </a:moveTo>
                        <a:cubicBezTo>
                          <a:pt x="23525" y="37147"/>
                          <a:pt x="30192" y="58102"/>
                          <a:pt x="6379" y="72390"/>
                        </a:cubicBezTo>
                        <a:cubicBezTo>
                          <a:pt x="-16481" y="87630"/>
                          <a:pt x="28287" y="9525"/>
                          <a:pt x="4352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5" name="Freeform: Shape 2304">
                    <a:extLst>
                      <a:ext uri="{FF2B5EF4-FFF2-40B4-BE49-F238E27FC236}">
                        <a16:creationId xmlns:a16="http://schemas.microsoft.com/office/drawing/2014/main" id="{D6E6BEE2-9412-4653-942A-4B57A786F742}"/>
                      </a:ext>
                    </a:extLst>
                  </p:cNvPr>
                  <p:cNvSpPr/>
                  <p:nvPr/>
                </p:nvSpPr>
                <p:spPr>
                  <a:xfrm>
                    <a:off x="10698486" y="2892266"/>
                    <a:ext cx="33668" cy="67712"/>
                  </a:xfrm>
                  <a:custGeom>
                    <a:avLst/>
                    <a:gdLst>
                      <a:gd name="connsiteX0" fmla="*/ 331 w 33668"/>
                      <a:gd name="connsiteY0" fmla="*/ 67627 h 67712"/>
                      <a:gd name="connsiteX1" fmla="*/ 33668 w 33668"/>
                      <a:gd name="connsiteY1" fmla="*/ 0 h 67712"/>
                      <a:gd name="connsiteX2" fmla="*/ 331 w 33668"/>
                      <a:gd name="connsiteY2" fmla="*/ 67627 h 6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668" h="67712">
                        <a:moveTo>
                          <a:pt x="331" y="67627"/>
                        </a:moveTo>
                        <a:cubicBezTo>
                          <a:pt x="-1574" y="69532"/>
                          <a:pt x="4140" y="39052"/>
                          <a:pt x="33668" y="0"/>
                        </a:cubicBezTo>
                        <a:cubicBezTo>
                          <a:pt x="6998" y="34290"/>
                          <a:pt x="3188" y="65722"/>
                          <a:pt x="331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1" name="Graphic 7">
                  <a:extLst>
                    <a:ext uri="{FF2B5EF4-FFF2-40B4-BE49-F238E27FC236}">
                      <a16:creationId xmlns:a16="http://schemas.microsoft.com/office/drawing/2014/main" id="{98611AAA-7553-4EFB-9673-C64885B494A3}"/>
                    </a:ext>
                  </a:extLst>
                </p:cNvPr>
                <p:cNvGrpSpPr/>
                <p:nvPr/>
              </p:nvGrpSpPr>
              <p:grpSpPr>
                <a:xfrm>
                  <a:off x="10636904" y="2954888"/>
                  <a:ext cx="63406" cy="13151"/>
                  <a:chOff x="10636904" y="2954888"/>
                  <a:chExt cx="63406" cy="13151"/>
                </a:xfrm>
              </p:grpSpPr>
              <p:sp>
                <p:nvSpPr>
                  <p:cNvPr id="2302" name="Freeform: Shape 2301">
                    <a:extLst>
                      <a:ext uri="{FF2B5EF4-FFF2-40B4-BE49-F238E27FC236}">
                        <a16:creationId xmlns:a16="http://schemas.microsoft.com/office/drawing/2014/main" id="{C30192AB-7896-4F8C-8990-ED553125ADAF}"/>
                      </a:ext>
                    </a:extLst>
                  </p:cNvPr>
                  <p:cNvSpPr/>
                  <p:nvPr/>
                </p:nvSpPr>
                <p:spPr>
                  <a:xfrm>
                    <a:off x="10636904" y="2954888"/>
                    <a:ext cx="63406" cy="13151"/>
                  </a:xfrm>
                  <a:custGeom>
                    <a:avLst/>
                    <a:gdLst>
                      <a:gd name="connsiteX0" fmla="*/ 0 w 63406"/>
                      <a:gd name="connsiteY0" fmla="*/ 2148 h 13151"/>
                      <a:gd name="connsiteX1" fmla="*/ 60008 w 63406"/>
                      <a:gd name="connsiteY1" fmla="*/ 10720 h 13151"/>
                      <a:gd name="connsiteX2" fmla="*/ 0 w 63406"/>
                      <a:gd name="connsiteY2" fmla="*/ 2148 h 1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06" h="13151">
                        <a:moveTo>
                          <a:pt x="0" y="2148"/>
                        </a:moveTo>
                        <a:cubicBezTo>
                          <a:pt x="31433" y="5958"/>
                          <a:pt x="40958" y="18340"/>
                          <a:pt x="60008" y="10720"/>
                        </a:cubicBezTo>
                        <a:cubicBezTo>
                          <a:pt x="79058" y="3100"/>
                          <a:pt x="12383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3" name="Freeform: Shape 2302">
                    <a:extLst>
                      <a:ext uri="{FF2B5EF4-FFF2-40B4-BE49-F238E27FC236}">
                        <a16:creationId xmlns:a16="http://schemas.microsoft.com/office/drawing/2014/main" id="{A1259FC6-9725-4FB6-B44E-A4F2D26B6521}"/>
                      </a:ext>
                    </a:extLst>
                  </p:cNvPr>
                  <p:cNvSpPr/>
                  <p:nvPr/>
                </p:nvSpPr>
                <p:spPr>
                  <a:xfrm>
                    <a:off x="10639762" y="2956016"/>
                    <a:ext cx="55364" cy="9648"/>
                  </a:xfrm>
                  <a:custGeom>
                    <a:avLst/>
                    <a:gdLst>
                      <a:gd name="connsiteX0" fmla="*/ 55245 w 55364"/>
                      <a:gd name="connsiteY0" fmla="*/ 9592 h 9648"/>
                      <a:gd name="connsiteX1" fmla="*/ 0 w 55364"/>
                      <a:gd name="connsiteY1" fmla="*/ 67 h 9648"/>
                      <a:gd name="connsiteX2" fmla="*/ 55245 w 553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364" h="9648">
                        <a:moveTo>
                          <a:pt x="55245" y="9592"/>
                        </a:moveTo>
                        <a:cubicBezTo>
                          <a:pt x="57150" y="8639"/>
                          <a:pt x="36195" y="-886"/>
                          <a:pt x="0" y="67"/>
                        </a:cubicBezTo>
                        <a:cubicBezTo>
                          <a:pt x="32385" y="-886"/>
                          <a:pt x="53340" y="10544"/>
                          <a:pt x="55245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2" name="Graphic 7">
                  <a:extLst>
                    <a:ext uri="{FF2B5EF4-FFF2-40B4-BE49-F238E27FC236}">
                      <a16:creationId xmlns:a16="http://schemas.microsoft.com/office/drawing/2014/main" id="{682B89A3-BD84-43CF-ACB5-58E4524DEBBE}"/>
                    </a:ext>
                  </a:extLst>
                </p:cNvPr>
                <p:cNvGrpSpPr/>
                <p:nvPr/>
              </p:nvGrpSpPr>
              <p:grpSpPr>
                <a:xfrm>
                  <a:off x="10650239" y="2929413"/>
                  <a:ext cx="43441" cy="27645"/>
                  <a:chOff x="10650239" y="2929413"/>
                  <a:chExt cx="43441" cy="27645"/>
                </a:xfrm>
              </p:grpSpPr>
              <p:sp>
                <p:nvSpPr>
                  <p:cNvPr id="2300" name="Freeform: Shape 2299">
                    <a:extLst>
                      <a:ext uri="{FF2B5EF4-FFF2-40B4-BE49-F238E27FC236}">
                        <a16:creationId xmlns:a16="http://schemas.microsoft.com/office/drawing/2014/main" id="{47DC7C9D-C760-467C-B351-8C8787114B54}"/>
                      </a:ext>
                    </a:extLst>
                  </p:cNvPr>
                  <p:cNvSpPr/>
                  <p:nvPr/>
                </p:nvSpPr>
                <p:spPr>
                  <a:xfrm>
                    <a:off x="10650239" y="2929413"/>
                    <a:ext cx="43441" cy="27645"/>
                  </a:xfrm>
                  <a:custGeom>
                    <a:avLst/>
                    <a:gdLst>
                      <a:gd name="connsiteX0" fmla="*/ 0 w 43441"/>
                      <a:gd name="connsiteY0" fmla="*/ 0 h 27645"/>
                      <a:gd name="connsiteX1" fmla="*/ 40005 w 43441"/>
                      <a:gd name="connsiteY1" fmla="*/ 27622 h 27645"/>
                      <a:gd name="connsiteX2" fmla="*/ 0 w 43441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45">
                        <a:moveTo>
                          <a:pt x="0" y="0"/>
                        </a:moveTo>
                        <a:cubicBezTo>
                          <a:pt x="20955" y="13335"/>
                          <a:pt x="23813" y="25717"/>
                          <a:pt x="40005" y="27622"/>
                        </a:cubicBezTo>
                        <a:cubicBezTo>
                          <a:pt x="56198" y="28575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1" name="Freeform: Shape 2300">
                    <a:extLst>
                      <a:ext uri="{FF2B5EF4-FFF2-40B4-BE49-F238E27FC236}">
                        <a16:creationId xmlns:a16="http://schemas.microsoft.com/office/drawing/2014/main" id="{68BD324A-64B0-4FF8-AFEA-81100C7725DA}"/>
                      </a:ext>
                    </a:extLst>
                  </p:cNvPr>
                  <p:cNvSpPr/>
                  <p:nvPr/>
                </p:nvSpPr>
                <p:spPr>
                  <a:xfrm>
                    <a:off x="10651191" y="2930366"/>
                    <a:ext cx="37337" cy="25717"/>
                  </a:xfrm>
                  <a:custGeom>
                    <a:avLst/>
                    <a:gdLst>
                      <a:gd name="connsiteX0" fmla="*/ 37147 w 37337"/>
                      <a:gd name="connsiteY0" fmla="*/ 25717 h 25717"/>
                      <a:gd name="connsiteX1" fmla="*/ 0 w 37337"/>
                      <a:gd name="connsiteY1" fmla="*/ 0 h 25717"/>
                      <a:gd name="connsiteX2" fmla="*/ 37147 w 37337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7" h="25717">
                        <a:moveTo>
                          <a:pt x="37147" y="25717"/>
                        </a:moveTo>
                        <a:cubicBezTo>
                          <a:pt x="39053" y="25717"/>
                          <a:pt x="26670" y="11430"/>
                          <a:pt x="0" y="0"/>
                        </a:cubicBezTo>
                        <a:cubicBezTo>
                          <a:pt x="24765" y="9525"/>
                          <a:pt x="36195" y="24765"/>
                          <a:pt x="37147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3" name="Graphic 7">
                  <a:extLst>
                    <a:ext uri="{FF2B5EF4-FFF2-40B4-BE49-F238E27FC236}">
                      <a16:creationId xmlns:a16="http://schemas.microsoft.com/office/drawing/2014/main" id="{12FF971E-62F5-4685-8AAB-34B4F0846A15}"/>
                    </a:ext>
                  </a:extLst>
                </p:cNvPr>
                <p:cNvGrpSpPr/>
                <p:nvPr/>
              </p:nvGrpSpPr>
              <p:grpSpPr>
                <a:xfrm>
                  <a:off x="10642619" y="2963960"/>
                  <a:ext cx="58598" cy="10228"/>
                  <a:chOff x="10642619" y="2963960"/>
                  <a:chExt cx="58598" cy="10228"/>
                </a:xfrm>
              </p:grpSpPr>
              <p:sp>
                <p:nvSpPr>
                  <p:cNvPr id="2298" name="Freeform: Shape 2297">
                    <a:extLst>
                      <a:ext uri="{FF2B5EF4-FFF2-40B4-BE49-F238E27FC236}">
                        <a16:creationId xmlns:a16="http://schemas.microsoft.com/office/drawing/2014/main" id="{BBBCC138-F2C8-44B0-9788-A0A45C15AA9D}"/>
                      </a:ext>
                    </a:extLst>
                  </p:cNvPr>
                  <p:cNvSpPr/>
                  <p:nvPr/>
                </p:nvSpPr>
                <p:spPr>
                  <a:xfrm>
                    <a:off x="10642619" y="2963960"/>
                    <a:ext cx="58598" cy="10228"/>
                  </a:xfrm>
                  <a:custGeom>
                    <a:avLst/>
                    <a:gdLst>
                      <a:gd name="connsiteX0" fmla="*/ 0 w 58598"/>
                      <a:gd name="connsiteY0" fmla="*/ 8316 h 10228"/>
                      <a:gd name="connsiteX1" fmla="*/ 56197 w 58598"/>
                      <a:gd name="connsiteY1" fmla="*/ 5458 h 10228"/>
                      <a:gd name="connsiteX2" fmla="*/ 0 w 58598"/>
                      <a:gd name="connsiteY2" fmla="*/ 8316 h 10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98" h="10228">
                        <a:moveTo>
                          <a:pt x="0" y="8316"/>
                        </a:moveTo>
                        <a:cubicBezTo>
                          <a:pt x="29528" y="5458"/>
                          <a:pt x="40957" y="15936"/>
                          <a:pt x="56197" y="5458"/>
                        </a:cubicBezTo>
                        <a:cubicBezTo>
                          <a:pt x="7143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9" name="Freeform: Shape 2298">
                    <a:extLst>
                      <a:ext uri="{FF2B5EF4-FFF2-40B4-BE49-F238E27FC236}">
                        <a16:creationId xmlns:a16="http://schemas.microsoft.com/office/drawing/2014/main" id="{CF2667FD-B2D7-4D67-98F9-D3B07BBEB2CC}"/>
                      </a:ext>
                    </a:extLst>
                  </p:cNvPr>
                  <p:cNvSpPr/>
                  <p:nvPr/>
                </p:nvSpPr>
                <p:spPr>
                  <a:xfrm>
                    <a:off x="10644524" y="2967074"/>
                    <a:ext cx="52507" cy="4248"/>
                  </a:xfrm>
                  <a:custGeom>
                    <a:avLst/>
                    <a:gdLst>
                      <a:gd name="connsiteX0" fmla="*/ 52388 w 52507"/>
                      <a:gd name="connsiteY0" fmla="*/ 2344 h 4248"/>
                      <a:gd name="connsiteX1" fmla="*/ 0 w 52507"/>
                      <a:gd name="connsiteY1" fmla="*/ 4249 h 4248"/>
                      <a:gd name="connsiteX2" fmla="*/ 52388 w 525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4248">
                        <a:moveTo>
                          <a:pt x="52388" y="2344"/>
                        </a:moveTo>
                        <a:cubicBezTo>
                          <a:pt x="54292" y="1391"/>
                          <a:pt x="33338" y="-3371"/>
                          <a:pt x="0" y="4249"/>
                        </a:cubicBezTo>
                        <a:cubicBezTo>
                          <a:pt x="29527" y="-2419"/>
                          <a:pt x="50482" y="3296"/>
                          <a:pt x="5238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4" name="Graphic 7">
                  <a:extLst>
                    <a:ext uri="{FF2B5EF4-FFF2-40B4-BE49-F238E27FC236}">
                      <a16:creationId xmlns:a16="http://schemas.microsoft.com/office/drawing/2014/main" id="{0C27FAD6-A164-4F15-B078-A4B7D25D3965}"/>
                    </a:ext>
                  </a:extLst>
                </p:cNvPr>
                <p:cNvGrpSpPr/>
                <p:nvPr/>
              </p:nvGrpSpPr>
              <p:grpSpPr>
                <a:xfrm>
                  <a:off x="10659764" y="2956215"/>
                  <a:ext cx="46347" cy="37968"/>
                  <a:chOff x="10659764" y="2956215"/>
                  <a:chExt cx="46347" cy="37968"/>
                </a:xfrm>
              </p:grpSpPr>
              <p:sp>
                <p:nvSpPr>
                  <p:cNvPr id="2296" name="Freeform: Shape 2295">
                    <a:extLst>
                      <a:ext uri="{FF2B5EF4-FFF2-40B4-BE49-F238E27FC236}">
                        <a16:creationId xmlns:a16="http://schemas.microsoft.com/office/drawing/2014/main" id="{71E9EC2A-2FBE-4344-B792-272401C0583D}"/>
                      </a:ext>
                    </a:extLst>
                  </p:cNvPr>
                  <p:cNvSpPr/>
                  <p:nvPr/>
                </p:nvSpPr>
                <p:spPr>
                  <a:xfrm>
                    <a:off x="10659764" y="2956215"/>
                    <a:ext cx="46347" cy="37968"/>
                  </a:xfrm>
                  <a:custGeom>
                    <a:avLst/>
                    <a:gdLst>
                      <a:gd name="connsiteX0" fmla="*/ 0 w 46347"/>
                      <a:gd name="connsiteY0" fmla="*/ 37968 h 37968"/>
                      <a:gd name="connsiteX1" fmla="*/ 45720 w 46347"/>
                      <a:gd name="connsiteY1" fmla="*/ 4631 h 37968"/>
                      <a:gd name="connsiteX2" fmla="*/ 0 w 46347"/>
                      <a:gd name="connsiteY2" fmla="*/ 37968 h 37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347" h="37968">
                        <a:moveTo>
                          <a:pt x="0" y="37968"/>
                        </a:moveTo>
                        <a:cubicBezTo>
                          <a:pt x="22860" y="19871"/>
                          <a:pt x="38100" y="21776"/>
                          <a:pt x="45720" y="4631"/>
                        </a:cubicBezTo>
                        <a:cubicBezTo>
                          <a:pt x="52388" y="-13467"/>
                          <a:pt x="3810" y="26538"/>
                          <a:pt x="0" y="3796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7" name="Freeform: Shape 2296">
                    <a:extLst>
                      <a:ext uri="{FF2B5EF4-FFF2-40B4-BE49-F238E27FC236}">
                        <a16:creationId xmlns:a16="http://schemas.microsoft.com/office/drawing/2014/main" id="{E9815546-700C-4C24-9F41-8D582D1CD8B5}"/>
                      </a:ext>
                    </a:extLst>
                  </p:cNvPr>
                  <p:cNvSpPr/>
                  <p:nvPr/>
                </p:nvSpPr>
                <p:spPr>
                  <a:xfrm>
                    <a:off x="10661669" y="2961519"/>
                    <a:ext cx="41942" cy="30758"/>
                  </a:xfrm>
                  <a:custGeom>
                    <a:avLst/>
                    <a:gdLst>
                      <a:gd name="connsiteX0" fmla="*/ 41910 w 41942"/>
                      <a:gd name="connsiteY0" fmla="*/ 279 h 30758"/>
                      <a:gd name="connsiteX1" fmla="*/ 0 w 41942"/>
                      <a:gd name="connsiteY1" fmla="*/ 30759 h 30758"/>
                      <a:gd name="connsiteX2" fmla="*/ 41910 w 41942"/>
                      <a:gd name="connsiteY2" fmla="*/ 279 h 30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30758">
                        <a:moveTo>
                          <a:pt x="41910" y="279"/>
                        </a:moveTo>
                        <a:cubicBezTo>
                          <a:pt x="42863" y="-1626"/>
                          <a:pt x="22860" y="5994"/>
                          <a:pt x="0" y="30759"/>
                        </a:cubicBezTo>
                        <a:cubicBezTo>
                          <a:pt x="20003" y="8851"/>
                          <a:pt x="40957" y="2184"/>
                          <a:pt x="41910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5" name="Graphic 7">
                  <a:extLst>
                    <a:ext uri="{FF2B5EF4-FFF2-40B4-BE49-F238E27FC236}">
                      <a16:creationId xmlns:a16="http://schemas.microsoft.com/office/drawing/2014/main" id="{D3178407-C2EF-4199-B7DF-E0DDA9BE9520}"/>
                    </a:ext>
                  </a:extLst>
                </p:cNvPr>
                <p:cNvGrpSpPr/>
                <p:nvPr/>
              </p:nvGrpSpPr>
              <p:grpSpPr>
                <a:xfrm>
                  <a:off x="10698949" y="2923698"/>
                  <a:ext cx="53207" cy="33356"/>
                  <a:chOff x="10698949" y="2923698"/>
                  <a:chExt cx="53207" cy="33356"/>
                </a:xfrm>
              </p:grpSpPr>
              <p:sp>
                <p:nvSpPr>
                  <p:cNvPr id="2294" name="Freeform: Shape 2293">
                    <a:extLst>
                      <a:ext uri="{FF2B5EF4-FFF2-40B4-BE49-F238E27FC236}">
                        <a16:creationId xmlns:a16="http://schemas.microsoft.com/office/drawing/2014/main" id="{9D40FF80-0A40-4E2A-9DDC-2A6D30456071}"/>
                      </a:ext>
                    </a:extLst>
                  </p:cNvPr>
                  <p:cNvSpPr/>
                  <p:nvPr/>
                </p:nvSpPr>
                <p:spPr>
                  <a:xfrm>
                    <a:off x="10698949" y="2923698"/>
                    <a:ext cx="53207" cy="33356"/>
                  </a:xfrm>
                  <a:custGeom>
                    <a:avLst/>
                    <a:gdLst>
                      <a:gd name="connsiteX0" fmla="*/ 53208 w 53207"/>
                      <a:gd name="connsiteY0" fmla="*/ 0 h 33356"/>
                      <a:gd name="connsiteX1" fmla="*/ 4630 w 53207"/>
                      <a:gd name="connsiteY1" fmla="*/ 33338 h 33356"/>
                      <a:gd name="connsiteX2" fmla="*/ 53208 w 53207"/>
                      <a:gd name="connsiteY2" fmla="*/ 0 h 3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07" h="33356">
                        <a:moveTo>
                          <a:pt x="53208" y="0"/>
                        </a:moveTo>
                        <a:cubicBezTo>
                          <a:pt x="27490" y="16193"/>
                          <a:pt x="23680" y="31433"/>
                          <a:pt x="4630" y="33338"/>
                        </a:cubicBezTo>
                        <a:cubicBezTo>
                          <a:pt x="-16325" y="34290"/>
                          <a:pt x="39873" y="0"/>
                          <a:pt x="5320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5" name="Freeform: Shape 2294">
                    <a:extLst>
                      <a:ext uri="{FF2B5EF4-FFF2-40B4-BE49-F238E27FC236}">
                        <a16:creationId xmlns:a16="http://schemas.microsoft.com/office/drawing/2014/main" id="{714FCD5F-2E3E-405A-A808-299E128B0562}"/>
                      </a:ext>
                    </a:extLst>
                  </p:cNvPr>
                  <p:cNvSpPr/>
                  <p:nvPr/>
                </p:nvSpPr>
                <p:spPr>
                  <a:xfrm>
                    <a:off x="10704364" y="2924651"/>
                    <a:ext cx="44935" cy="31432"/>
                  </a:xfrm>
                  <a:custGeom>
                    <a:avLst/>
                    <a:gdLst>
                      <a:gd name="connsiteX0" fmla="*/ 168 w 44935"/>
                      <a:gd name="connsiteY0" fmla="*/ 31433 h 31432"/>
                      <a:gd name="connsiteX1" fmla="*/ 44935 w 44935"/>
                      <a:gd name="connsiteY1" fmla="*/ 0 h 31432"/>
                      <a:gd name="connsiteX2" fmla="*/ 168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168" y="31433"/>
                        </a:moveTo>
                        <a:cubicBezTo>
                          <a:pt x="-1737" y="31433"/>
                          <a:pt x="12550" y="14288"/>
                          <a:pt x="44935" y="0"/>
                        </a:cubicBezTo>
                        <a:cubicBezTo>
                          <a:pt x="16360" y="12383"/>
                          <a:pt x="2073" y="30480"/>
                          <a:pt x="168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6" name="Graphic 7">
                  <a:extLst>
                    <a:ext uri="{FF2B5EF4-FFF2-40B4-BE49-F238E27FC236}">
                      <a16:creationId xmlns:a16="http://schemas.microsoft.com/office/drawing/2014/main" id="{1CC2FE6B-4F54-4132-B0D3-5E6709DA1309}"/>
                    </a:ext>
                  </a:extLst>
                </p:cNvPr>
                <p:cNvGrpSpPr/>
                <p:nvPr/>
              </p:nvGrpSpPr>
              <p:grpSpPr>
                <a:xfrm>
                  <a:off x="10689715" y="2964231"/>
                  <a:ext cx="45296" cy="20427"/>
                  <a:chOff x="10689715" y="2964231"/>
                  <a:chExt cx="45296" cy="20427"/>
                </a:xfrm>
              </p:grpSpPr>
              <p:sp>
                <p:nvSpPr>
                  <p:cNvPr id="2292" name="Freeform: Shape 2291">
                    <a:extLst>
                      <a:ext uri="{FF2B5EF4-FFF2-40B4-BE49-F238E27FC236}">
                        <a16:creationId xmlns:a16="http://schemas.microsoft.com/office/drawing/2014/main" id="{0C763A92-EF72-45BC-B17F-CF279AD3A82D}"/>
                      </a:ext>
                    </a:extLst>
                  </p:cNvPr>
                  <p:cNvSpPr/>
                  <p:nvPr/>
                </p:nvSpPr>
                <p:spPr>
                  <a:xfrm>
                    <a:off x="10689715" y="2964231"/>
                    <a:ext cx="45296" cy="20427"/>
                  </a:xfrm>
                  <a:custGeom>
                    <a:avLst/>
                    <a:gdLst>
                      <a:gd name="connsiteX0" fmla="*/ 45297 w 45296"/>
                      <a:gd name="connsiteY0" fmla="*/ 20427 h 20427"/>
                      <a:gd name="connsiteX1" fmla="*/ 1482 w 45296"/>
                      <a:gd name="connsiteY1" fmla="*/ 2330 h 20427"/>
                      <a:gd name="connsiteX2" fmla="*/ 45297 w 45296"/>
                      <a:gd name="connsiteY2" fmla="*/ 20427 h 20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6" h="20427">
                        <a:moveTo>
                          <a:pt x="45297" y="20427"/>
                        </a:moveTo>
                        <a:cubicBezTo>
                          <a:pt x="36724" y="10902"/>
                          <a:pt x="12911" y="-6243"/>
                          <a:pt x="1482" y="2330"/>
                        </a:cubicBezTo>
                        <a:cubicBezTo>
                          <a:pt x="-7091" y="9950"/>
                          <a:pt x="23389" y="8045"/>
                          <a:pt x="45297" y="204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3" name="Freeform: Shape 2292">
                    <a:extLst>
                      <a:ext uri="{FF2B5EF4-FFF2-40B4-BE49-F238E27FC236}">
                        <a16:creationId xmlns:a16="http://schemas.microsoft.com/office/drawing/2014/main" id="{8A0A9645-10B9-41B1-A944-4D5976F82A68}"/>
                      </a:ext>
                    </a:extLst>
                  </p:cNvPr>
                  <p:cNvSpPr/>
                  <p:nvPr/>
                </p:nvSpPr>
                <p:spPr>
                  <a:xfrm>
                    <a:off x="10693069" y="2967191"/>
                    <a:ext cx="41942" cy="17467"/>
                  </a:xfrm>
                  <a:custGeom>
                    <a:avLst/>
                    <a:gdLst>
                      <a:gd name="connsiteX0" fmla="*/ 33 w 41942"/>
                      <a:gd name="connsiteY0" fmla="*/ 322 h 17467"/>
                      <a:gd name="connsiteX1" fmla="*/ 41943 w 41942"/>
                      <a:gd name="connsiteY1" fmla="*/ 17467 h 17467"/>
                      <a:gd name="connsiteX2" fmla="*/ 33 w 41942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17467">
                        <a:moveTo>
                          <a:pt x="33" y="322"/>
                        </a:moveTo>
                        <a:cubicBezTo>
                          <a:pt x="-920" y="1275"/>
                          <a:pt x="19083" y="-630"/>
                          <a:pt x="41943" y="17467"/>
                        </a:cubicBezTo>
                        <a:cubicBezTo>
                          <a:pt x="18130" y="-630"/>
                          <a:pt x="985" y="-630"/>
                          <a:pt x="33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7" name="Graphic 7">
                  <a:extLst>
                    <a:ext uri="{FF2B5EF4-FFF2-40B4-BE49-F238E27FC236}">
                      <a16:creationId xmlns:a16="http://schemas.microsoft.com/office/drawing/2014/main" id="{C51EF621-F5D5-409B-AC16-400AA0E160CA}"/>
                    </a:ext>
                  </a:extLst>
                </p:cNvPr>
                <p:cNvGrpSpPr/>
                <p:nvPr/>
              </p:nvGrpSpPr>
              <p:grpSpPr>
                <a:xfrm>
                  <a:off x="10690517" y="2961541"/>
                  <a:ext cx="61639" cy="11497"/>
                  <a:chOff x="10690517" y="2961541"/>
                  <a:chExt cx="61639" cy="11497"/>
                </a:xfrm>
              </p:grpSpPr>
              <p:sp>
                <p:nvSpPr>
                  <p:cNvPr id="2290" name="Freeform: Shape 2289">
                    <a:extLst>
                      <a:ext uri="{FF2B5EF4-FFF2-40B4-BE49-F238E27FC236}">
                        <a16:creationId xmlns:a16="http://schemas.microsoft.com/office/drawing/2014/main" id="{50F3D10C-65BB-4464-98B0-FF2C4D301A56}"/>
                      </a:ext>
                    </a:extLst>
                  </p:cNvPr>
                  <p:cNvSpPr/>
                  <p:nvPr/>
                </p:nvSpPr>
                <p:spPr>
                  <a:xfrm>
                    <a:off x="10690517" y="2961541"/>
                    <a:ext cx="61639" cy="11497"/>
                  </a:xfrm>
                  <a:custGeom>
                    <a:avLst/>
                    <a:gdLst>
                      <a:gd name="connsiteX0" fmla="*/ 61640 w 61639"/>
                      <a:gd name="connsiteY0" fmla="*/ 10734 h 11497"/>
                      <a:gd name="connsiteX1" fmla="*/ 2585 w 61639"/>
                      <a:gd name="connsiteY1" fmla="*/ 5972 h 11497"/>
                      <a:gd name="connsiteX2" fmla="*/ 61640 w 61639"/>
                      <a:gd name="connsiteY2" fmla="*/ 10734 h 1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639" h="11497">
                        <a:moveTo>
                          <a:pt x="61640" y="10734"/>
                        </a:moveTo>
                        <a:cubicBezTo>
                          <a:pt x="31160" y="6924"/>
                          <a:pt x="18777" y="17402"/>
                          <a:pt x="2585" y="5972"/>
                        </a:cubicBezTo>
                        <a:cubicBezTo>
                          <a:pt x="-13608" y="-6411"/>
                          <a:pt x="51162" y="3114"/>
                          <a:pt x="61640" y="1073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1" name="Freeform: Shape 2290">
                    <a:extLst>
                      <a:ext uri="{FF2B5EF4-FFF2-40B4-BE49-F238E27FC236}">
                        <a16:creationId xmlns:a16="http://schemas.microsoft.com/office/drawing/2014/main" id="{CA53898D-A7AE-4103-A4B9-54874F3A05C9}"/>
                      </a:ext>
                    </a:extLst>
                  </p:cNvPr>
                  <p:cNvSpPr/>
                  <p:nvPr/>
                </p:nvSpPr>
                <p:spPr>
                  <a:xfrm>
                    <a:off x="10694891" y="2964894"/>
                    <a:ext cx="54407" cy="5476"/>
                  </a:xfrm>
                  <a:custGeom>
                    <a:avLst/>
                    <a:gdLst>
                      <a:gd name="connsiteX0" fmla="*/ 115 w 54407"/>
                      <a:gd name="connsiteY0" fmla="*/ 1667 h 5476"/>
                      <a:gd name="connsiteX1" fmla="*/ 54408 w 54407"/>
                      <a:gd name="connsiteY1" fmla="*/ 5477 h 5476"/>
                      <a:gd name="connsiteX2" fmla="*/ 115 w 54407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5476">
                        <a:moveTo>
                          <a:pt x="115" y="1667"/>
                        </a:moveTo>
                        <a:cubicBezTo>
                          <a:pt x="-1790" y="714"/>
                          <a:pt x="20118" y="-3096"/>
                          <a:pt x="54408" y="5477"/>
                        </a:cubicBezTo>
                        <a:cubicBezTo>
                          <a:pt x="23928" y="-2143"/>
                          <a:pt x="1068" y="3572"/>
                          <a:pt x="115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8" name="Graphic 7">
                  <a:extLst>
                    <a:ext uri="{FF2B5EF4-FFF2-40B4-BE49-F238E27FC236}">
                      <a16:creationId xmlns:a16="http://schemas.microsoft.com/office/drawing/2014/main" id="{718DC71F-94E8-4E16-BD02-9C6380B61820}"/>
                    </a:ext>
                  </a:extLst>
                </p:cNvPr>
                <p:cNvGrpSpPr/>
                <p:nvPr/>
              </p:nvGrpSpPr>
              <p:grpSpPr>
                <a:xfrm>
                  <a:off x="10694789" y="2900838"/>
                  <a:ext cx="11786" cy="56688"/>
                  <a:chOff x="10694789" y="2900838"/>
                  <a:chExt cx="11786" cy="56688"/>
                </a:xfrm>
              </p:grpSpPr>
              <p:sp>
                <p:nvSpPr>
                  <p:cNvPr id="2288" name="Freeform: Shape 2287">
                    <a:extLst>
                      <a:ext uri="{FF2B5EF4-FFF2-40B4-BE49-F238E27FC236}">
                        <a16:creationId xmlns:a16="http://schemas.microsoft.com/office/drawing/2014/main" id="{EDFA6D78-90FB-4BF5-B2F4-9CE76C5AA6BF}"/>
                      </a:ext>
                    </a:extLst>
                  </p:cNvPr>
                  <p:cNvSpPr/>
                  <p:nvPr/>
                </p:nvSpPr>
                <p:spPr>
                  <a:xfrm>
                    <a:off x="10694789" y="2900838"/>
                    <a:ext cx="11786" cy="56688"/>
                  </a:xfrm>
                  <a:custGeom>
                    <a:avLst/>
                    <a:gdLst>
                      <a:gd name="connsiteX0" fmla="*/ 11647 w 11786"/>
                      <a:gd name="connsiteY0" fmla="*/ 0 h 56688"/>
                      <a:gd name="connsiteX1" fmla="*/ 5932 w 11786"/>
                      <a:gd name="connsiteY1" fmla="*/ 55245 h 56688"/>
                      <a:gd name="connsiteX2" fmla="*/ 11647 w 11786"/>
                      <a:gd name="connsiteY2" fmla="*/ 0 h 56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6" h="56688">
                        <a:moveTo>
                          <a:pt x="11647" y="0"/>
                        </a:moveTo>
                        <a:cubicBezTo>
                          <a:pt x="7837" y="28575"/>
                          <a:pt x="17362" y="44767"/>
                          <a:pt x="5932" y="55245"/>
                        </a:cubicBezTo>
                        <a:cubicBezTo>
                          <a:pt x="-6451" y="66675"/>
                          <a:pt x="3074" y="6667"/>
                          <a:pt x="116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9" name="Freeform: Shape 2288">
                    <a:extLst>
                      <a:ext uri="{FF2B5EF4-FFF2-40B4-BE49-F238E27FC236}">
                        <a16:creationId xmlns:a16="http://schemas.microsoft.com/office/drawing/2014/main" id="{58179523-B056-4C03-A042-3753B6404AC3}"/>
                      </a:ext>
                    </a:extLst>
                  </p:cNvPr>
                  <p:cNvSpPr/>
                  <p:nvPr/>
                </p:nvSpPr>
                <p:spPr>
                  <a:xfrm>
                    <a:off x="10698213" y="2903696"/>
                    <a:ext cx="6318" cy="51462"/>
                  </a:xfrm>
                  <a:custGeom>
                    <a:avLst/>
                    <a:gdLst>
                      <a:gd name="connsiteX0" fmla="*/ 1556 w 6318"/>
                      <a:gd name="connsiteY0" fmla="*/ 51435 h 51462"/>
                      <a:gd name="connsiteX1" fmla="*/ 6319 w 6318"/>
                      <a:gd name="connsiteY1" fmla="*/ 0 h 51462"/>
                      <a:gd name="connsiteX2" fmla="*/ 1556 w 6318"/>
                      <a:gd name="connsiteY2" fmla="*/ 51435 h 5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1462">
                        <a:moveTo>
                          <a:pt x="1556" y="51435"/>
                        </a:moveTo>
                        <a:cubicBezTo>
                          <a:pt x="604" y="52388"/>
                          <a:pt x="-3206" y="28575"/>
                          <a:pt x="6319" y="0"/>
                        </a:cubicBezTo>
                        <a:cubicBezTo>
                          <a:pt x="-2254" y="25717"/>
                          <a:pt x="3461" y="50483"/>
                          <a:pt x="1556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79" name="Graphic 7">
                  <a:extLst>
                    <a:ext uri="{FF2B5EF4-FFF2-40B4-BE49-F238E27FC236}">
                      <a16:creationId xmlns:a16="http://schemas.microsoft.com/office/drawing/2014/main" id="{FAEA9DCB-EF04-491D-A6CB-F2ECFC7FFBC1}"/>
                    </a:ext>
                  </a:extLst>
                </p:cNvPr>
                <p:cNvGrpSpPr/>
                <p:nvPr/>
              </p:nvGrpSpPr>
              <p:grpSpPr>
                <a:xfrm>
                  <a:off x="10652144" y="2897028"/>
                  <a:ext cx="48768" cy="69051"/>
                  <a:chOff x="10652144" y="2897028"/>
                  <a:chExt cx="48768" cy="69051"/>
                </a:xfrm>
              </p:grpSpPr>
              <p:sp>
                <p:nvSpPr>
                  <p:cNvPr id="2286" name="Freeform: Shape 2285">
                    <a:extLst>
                      <a:ext uri="{FF2B5EF4-FFF2-40B4-BE49-F238E27FC236}">
                        <a16:creationId xmlns:a16="http://schemas.microsoft.com/office/drawing/2014/main" id="{15096508-2B10-4EBB-AEE8-97D796764EAA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8768" cy="69051"/>
                  </a:xfrm>
                  <a:custGeom>
                    <a:avLst/>
                    <a:gdLst>
                      <a:gd name="connsiteX0" fmla="*/ 0 w 48768"/>
                      <a:gd name="connsiteY0" fmla="*/ 0 h 69051"/>
                      <a:gd name="connsiteX1" fmla="*/ 43815 w 48768"/>
                      <a:gd name="connsiteY1" fmla="*/ 68580 h 69051"/>
                      <a:gd name="connsiteX2" fmla="*/ 0 w 48768"/>
                      <a:gd name="connsiteY2" fmla="*/ 0 h 69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68" h="69051">
                        <a:moveTo>
                          <a:pt x="0" y="0"/>
                        </a:moveTo>
                        <a:cubicBezTo>
                          <a:pt x="23813" y="26670"/>
                          <a:pt x="29528" y="74295"/>
                          <a:pt x="43815" y="68580"/>
                        </a:cubicBezTo>
                        <a:cubicBezTo>
                          <a:pt x="60960" y="54292"/>
                          <a:pt x="30480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7" name="Freeform: Shape 2286">
                    <a:extLst>
                      <a:ext uri="{FF2B5EF4-FFF2-40B4-BE49-F238E27FC236}">
                        <a16:creationId xmlns:a16="http://schemas.microsoft.com/office/drawing/2014/main" id="{B0BDB78D-18C1-44B6-9792-241E24C43BC6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2999" cy="65735"/>
                  </a:xfrm>
                  <a:custGeom>
                    <a:avLst/>
                    <a:gdLst>
                      <a:gd name="connsiteX0" fmla="*/ 42863 w 42999"/>
                      <a:gd name="connsiteY0" fmla="*/ 65722 h 65735"/>
                      <a:gd name="connsiteX1" fmla="*/ 0 w 42999"/>
                      <a:gd name="connsiteY1" fmla="*/ 0 h 65735"/>
                      <a:gd name="connsiteX2" fmla="*/ 42863 w 42999"/>
                      <a:gd name="connsiteY2" fmla="*/ 65722 h 65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99" h="65735">
                        <a:moveTo>
                          <a:pt x="42863" y="65722"/>
                        </a:moveTo>
                        <a:cubicBezTo>
                          <a:pt x="44768" y="64770"/>
                          <a:pt x="26670" y="10477"/>
                          <a:pt x="0" y="0"/>
                        </a:cubicBezTo>
                        <a:cubicBezTo>
                          <a:pt x="29528" y="15240"/>
                          <a:pt x="40957" y="66675"/>
                          <a:pt x="42863" y="657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80" name="Graphic 7">
                  <a:extLst>
                    <a:ext uri="{FF2B5EF4-FFF2-40B4-BE49-F238E27FC236}">
                      <a16:creationId xmlns:a16="http://schemas.microsoft.com/office/drawing/2014/main" id="{8822C3A6-BFC5-4FEF-B249-58FDC8556537}"/>
                    </a:ext>
                  </a:extLst>
                </p:cNvPr>
                <p:cNvGrpSpPr/>
                <p:nvPr/>
              </p:nvGrpSpPr>
              <p:grpSpPr>
                <a:xfrm>
                  <a:off x="10695536" y="2942740"/>
                  <a:ext cx="70908" cy="26070"/>
                  <a:chOff x="10695536" y="2942740"/>
                  <a:chExt cx="70908" cy="26070"/>
                </a:xfrm>
              </p:grpSpPr>
              <p:sp>
                <p:nvSpPr>
                  <p:cNvPr id="2284" name="Freeform: Shape 2283">
                    <a:extLst>
                      <a:ext uri="{FF2B5EF4-FFF2-40B4-BE49-F238E27FC236}">
                        <a16:creationId xmlns:a16="http://schemas.microsoft.com/office/drawing/2014/main" id="{62CEFEFA-335D-4198-9E92-7BBC4916D851}"/>
                      </a:ext>
                    </a:extLst>
                  </p:cNvPr>
                  <p:cNvSpPr/>
                  <p:nvPr/>
                </p:nvSpPr>
                <p:spPr>
                  <a:xfrm>
                    <a:off x="10695536" y="2942740"/>
                    <a:ext cx="69955" cy="26070"/>
                  </a:xfrm>
                  <a:custGeom>
                    <a:avLst/>
                    <a:gdLst>
                      <a:gd name="connsiteX0" fmla="*/ 69956 w 69955"/>
                      <a:gd name="connsiteY0" fmla="*/ 1913 h 26070"/>
                      <a:gd name="connsiteX1" fmla="*/ 423 w 69955"/>
                      <a:gd name="connsiteY1" fmla="*/ 20010 h 26070"/>
                      <a:gd name="connsiteX2" fmla="*/ 69956 w 69955"/>
                      <a:gd name="connsiteY2" fmla="*/ 1913 h 2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955" h="26070">
                        <a:moveTo>
                          <a:pt x="69956" y="1913"/>
                        </a:moveTo>
                        <a:cubicBezTo>
                          <a:pt x="50906" y="-1897"/>
                          <a:pt x="6138" y="-1897"/>
                          <a:pt x="423" y="20010"/>
                        </a:cubicBezTo>
                        <a:cubicBezTo>
                          <a:pt x="-4339" y="39060"/>
                          <a:pt x="31856" y="7628"/>
                          <a:pt x="69956" y="191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5" name="Freeform: Shape 2284">
                    <a:extLst>
                      <a:ext uri="{FF2B5EF4-FFF2-40B4-BE49-F238E27FC236}">
                        <a16:creationId xmlns:a16="http://schemas.microsoft.com/office/drawing/2014/main" id="{B0A27788-3FE7-4333-A4FE-A95556AB4633}"/>
                      </a:ext>
                    </a:extLst>
                  </p:cNvPr>
                  <p:cNvSpPr/>
                  <p:nvPr/>
                </p:nvSpPr>
                <p:spPr>
                  <a:xfrm>
                    <a:off x="10698787" y="2945483"/>
                    <a:ext cx="67657" cy="17390"/>
                  </a:xfrm>
                  <a:custGeom>
                    <a:avLst/>
                    <a:gdLst>
                      <a:gd name="connsiteX0" fmla="*/ 30 w 67657"/>
                      <a:gd name="connsiteY0" fmla="*/ 17268 h 17390"/>
                      <a:gd name="connsiteX1" fmla="*/ 67657 w 67657"/>
                      <a:gd name="connsiteY1" fmla="*/ 123 h 17390"/>
                      <a:gd name="connsiteX2" fmla="*/ 30 w 67657"/>
                      <a:gd name="connsiteY2" fmla="*/ 17268 h 17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7" h="17390">
                        <a:moveTo>
                          <a:pt x="30" y="17268"/>
                        </a:moveTo>
                        <a:cubicBezTo>
                          <a:pt x="30" y="19173"/>
                          <a:pt x="22890" y="-1782"/>
                          <a:pt x="67657" y="123"/>
                        </a:cubicBezTo>
                        <a:cubicBezTo>
                          <a:pt x="20985" y="-830"/>
                          <a:pt x="-923" y="15363"/>
                          <a:pt x="30" y="172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81" name="Graphic 7">
                  <a:extLst>
                    <a:ext uri="{FF2B5EF4-FFF2-40B4-BE49-F238E27FC236}">
                      <a16:creationId xmlns:a16="http://schemas.microsoft.com/office/drawing/2014/main" id="{640C03E5-3CAF-47AD-B59B-7335357AAC2E}"/>
                    </a:ext>
                  </a:extLst>
                </p:cNvPr>
                <p:cNvGrpSpPr/>
                <p:nvPr/>
              </p:nvGrpSpPr>
              <p:grpSpPr>
                <a:xfrm>
                  <a:off x="10626426" y="2941254"/>
                  <a:ext cx="71301" cy="27752"/>
                  <a:chOff x="10626426" y="2941254"/>
                  <a:chExt cx="71301" cy="27752"/>
                </a:xfrm>
              </p:grpSpPr>
              <p:sp>
                <p:nvSpPr>
                  <p:cNvPr id="2282" name="Freeform: Shape 2281">
                    <a:extLst>
                      <a:ext uri="{FF2B5EF4-FFF2-40B4-BE49-F238E27FC236}">
                        <a16:creationId xmlns:a16="http://schemas.microsoft.com/office/drawing/2014/main" id="{EB1A82AA-D2C8-423F-AC83-322290AE4331}"/>
                      </a:ext>
                    </a:extLst>
                  </p:cNvPr>
                  <p:cNvSpPr/>
                  <p:nvPr/>
                </p:nvSpPr>
                <p:spPr>
                  <a:xfrm>
                    <a:off x="10626426" y="2941254"/>
                    <a:ext cx="71301" cy="27752"/>
                  </a:xfrm>
                  <a:custGeom>
                    <a:avLst/>
                    <a:gdLst>
                      <a:gd name="connsiteX0" fmla="*/ 0 w 71301"/>
                      <a:gd name="connsiteY0" fmla="*/ 1494 h 27752"/>
                      <a:gd name="connsiteX1" fmla="*/ 67628 w 71301"/>
                      <a:gd name="connsiteY1" fmla="*/ 19592 h 27752"/>
                      <a:gd name="connsiteX2" fmla="*/ 0 w 71301"/>
                      <a:gd name="connsiteY2" fmla="*/ 1494 h 2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301" h="27752">
                        <a:moveTo>
                          <a:pt x="0" y="1494"/>
                        </a:moveTo>
                        <a:cubicBezTo>
                          <a:pt x="12383" y="-1363"/>
                          <a:pt x="52388" y="-2316"/>
                          <a:pt x="67628" y="19592"/>
                        </a:cubicBezTo>
                        <a:cubicBezTo>
                          <a:pt x="83820" y="42452"/>
                          <a:pt x="43815" y="11019"/>
                          <a:pt x="0" y="14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3" name="Freeform: Shape 2282">
                    <a:extLst>
                      <a:ext uri="{FF2B5EF4-FFF2-40B4-BE49-F238E27FC236}">
                        <a16:creationId xmlns:a16="http://schemas.microsoft.com/office/drawing/2014/main" id="{C128BEFD-A2DA-44E1-906B-BF983F1692B1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942748"/>
                    <a:ext cx="63973" cy="20166"/>
                  </a:xfrm>
                  <a:custGeom>
                    <a:avLst/>
                    <a:gdLst>
                      <a:gd name="connsiteX0" fmla="*/ 63817 w 63973"/>
                      <a:gd name="connsiteY0" fmla="*/ 20003 h 20166"/>
                      <a:gd name="connsiteX1" fmla="*/ 0 w 63973"/>
                      <a:gd name="connsiteY1" fmla="*/ 0 h 20166"/>
                      <a:gd name="connsiteX2" fmla="*/ 63817 w 63973"/>
                      <a:gd name="connsiteY2" fmla="*/ 20003 h 20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73" h="20166">
                        <a:moveTo>
                          <a:pt x="63817" y="20003"/>
                        </a:moveTo>
                        <a:cubicBezTo>
                          <a:pt x="65722" y="21908"/>
                          <a:pt x="50482" y="6668"/>
                          <a:pt x="0" y="0"/>
                        </a:cubicBezTo>
                        <a:cubicBezTo>
                          <a:pt x="46672" y="3810"/>
                          <a:pt x="61913" y="18098"/>
                          <a:pt x="63817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3" name="Graphic 7">
                <a:extLst>
                  <a:ext uri="{FF2B5EF4-FFF2-40B4-BE49-F238E27FC236}">
                    <a16:creationId xmlns:a16="http://schemas.microsoft.com/office/drawing/2014/main" id="{508D2C3E-12FE-4F4D-81AC-87B8CE32EEBE}"/>
                  </a:ext>
                </a:extLst>
              </p:cNvPr>
              <p:cNvGrpSpPr/>
              <p:nvPr/>
            </p:nvGrpSpPr>
            <p:grpSpPr>
              <a:xfrm>
                <a:off x="7511751" y="4393406"/>
                <a:ext cx="103822" cy="83819"/>
                <a:chOff x="7511751" y="4393406"/>
                <a:chExt cx="103822" cy="83819"/>
              </a:xfrm>
            </p:grpSpPr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DE5226DE-F5BE-417F-BC4D-C73DCCAC55A2}"/>
                    </a:ext>
                  </a:extLst>
                </p:cNvPr>
                <p:cNvSpPr/>
                <p:nvPr/>
              </p:nvSpPr>
              <p:spPr>
                <a:xfrm>
                  <a:off x="7534612" y="4430553"/>
                  <a:ext cx="80962" cy="46672"/>
                </a:xfrm>
                <a:custGeom>
                  <a:avLst/>
                  <a:gdLst>
                    <a:gd name="connsiteX0" fmla="*/ 47625 w 80962"/>
                    <a:gd name="connsiteY0" fmla="*/ 24765 h 46672"/>
                    <a:gd name="connsiteX1" fmla="*/ 72390 w 80962"/>
                    <a:gd name="connsiteY1" fmla="*/ 20955 h 46672"/>
                    <a:gd name="connsiteX2" fmla="*/ 53340 w 80962"/>
                    <a:gd name="connsiteY2" fmla="*/ 20955 h 46672"/>
                    <a:gd name="connsiteX3" fmla="*/ 80963 w 80962"/>
                    <a:gd name="connsiteY3" fmla="*/ 10478 h 46672"/>
                    <a:gd name="connsiteX4" fmla="*/ 44768 w 80962"/>
                    <a:gd name="connsiteY4" fmla="*/ 17145 h 46672"/>
                    <a:gd name="connsiteX5" fmla="*/ 57150 w 80962"/>
                    <a:gd name="connsiteY5" fmla="*/ 4763 h 46672"/>
                    <a:gd name="connsiteX6" fmla="*/ 42863 w 80962"/>
                    <a:gd name="connsiteY6" fmla="*/ 13335 h 46672"/>
                    <a:gd name="connsiteX7" fmla="*/ 42863 w 80962"/>
                    <a:gd name="connsiteY7" fmla="*/ 0 h 46672"/>
                    <a:gd name="connsiteX8" fmla="*/ 31432 w 80962"/>
                    <a:gd name="connsiteY8" fmla="*/ 16192 h 46672"/>
                    <a:gd name="connsiteX9" fmla="*/ 30480 w 80962"/>
                    <a:gd name="connsiteY9" fmla="*/ 16192 h 46672"/>
                    <a:gd name="connsiteX10" fmla="*/ 23813 w 80962"/>
                    <a:gd name="connsiteY10" fmla="*/ 4763 h 46672"/>
                    <a:gd name="connsiteX11" fmla="*/ 23813 w 80962"/>
                    <a:gd name="connsiteY11" fmla="*/ 15240 h 46672"/>
                    <a:gd name="connsiteX12" fmla="*/ 15240 w 80962"/>
                    <a:gd name="connsiteY12" fmla="*/ 9525 h 46672"/>
                    <a:gd name="connsiteX13" fmla="*/ 20955 w 80962"/>
                    <a:gd name="connsiteY13" fmla="*/ 18097 h 46672"/>
                    <a:gd name="connsiteX14" fmla="*/ 0 w 80962"/>
                    <a:gd name="connsiteY14" fmla="*/ 27622 h 46672"/>
                    <a:gd name="connsiteX15" fmla="*/ 21907 w 80962"/>
                    <a:gd name="connsiteY15" fmla="*/ 24765 h 46672"/>
                    <a:gd name="connsiteX16" fmla="*/ 8572 w 80962"/>
                    <a:gd name="connsiteY16" fmla="*/ 36195 h 46672"/>
                    <a:gd name="connsiteX17" fmla="*/ 22860 w 80962"/>
                    <a:gd name="connsiteY17" fmla="*/ 29528 h 46672"/>
                    <a:gd name="connsiteX18" fmla="*/ 23813 w 80962"/>
                    <a:gd name="connsiteY18" fmla="*/ 41910 h 46672"/>
                    <a:gd name="connsiteX19" fmla="*/ 28575 w 80962"/>
                    <a:gd name="connsiteY19" fmla="*/ 31432 h 46672"/>
                    <a:gd name="connsiteX20" fmla="*/ 34290 w 80962"/>
                    <a:gd name="connsiteY20" fmla="*/ 42863 h 46672"/>
                    <a:gd name="connsiteX21" fmla="*/ 35243 w 80962"/>
                    <a:gd name="connsiteY21" fmla="*/ 34290 h 46672"/>
                    <a:gd name="connsiteX22" fmla="*/ 43815 w 80962"/>
                    <a:gd name="connsiteY22" fmla="*/ 46672 h 46672"/>
                    <a:gd name="connsiteX23" fmla="*/ 42863 w 80962"/>
                    <a:gd name="connsiteY23" fmla="*/ 32385 h 46672"/>
                    <a:gd name="connsiteX24" fmla="*/ 53340 w 80962"/>
                    <a:gd name="connsiteY24" fmla="*/ 39053 h 46672"/>
                    <a:gd name="connsiteX25" fmla="*/ 44768 w 80962"/>
                    <a:gd name="connsiteY25" fmla="*/ 29528 h 46672"/>
                    <a:gd name="connsiteX26" fmla="*/ 76200 w 80962"/>
                    <a:gd name="connsiteY26" fmla="*/ 38100 h 46672"/>
                    <a:gd name="connsiteX27" fmla="*/ 47625 w 80962"/>
                    <a:gd name="connsiteY27" fmla="*/ 24765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0962" h="46672">
                      <a:moveTo>
                        <a:pt x="47625" y="24765"/>
                      </a:moveTo>
                      <a:cubicBezTo>
                        <a:pt x="58102" y="23813"/>
                        <a:pt x="69532" y="22860"/>
                        <a:pt x="72390" y="20955"/>
                      </a:cubicBezTo>
                      <a:cubicBezTo>
                        <a:pt x="64770" y="21907"/>
                        <a:pt x="59055" y="20955"/>
                        <a:pt x="53340" y="20955"/>
                      </a:cubicBezTo>
                      <a:cubicBezTo>
                        <a:pt x="65722" y="17145"/>
                        <a:pt x="78105" y="13335"/>
                        <a:pt x="80963" y="10478"/>
                      </a:cubicBezTo>
                      <a:cubicBezTo>
                        <a:pt x="65722" y="14288"/>
                        <a:pt x="54293" y="15240"/>
                        <a:pt x="44768" y="17145"/>
                      </a:cubicBezTo>
                      <a:cubicBezTo>
                        <a:pt x="50482" y="12382"/>
                        <a:pt x="57150" y="6667"/>
                        <a:pt x="57150" y="4763"/>
                      </a:cubicBezTo>
                      <a:cubicBezTo>
                        <a:pt x="51435" y="8572"/>
                        <a:pt x="46672" y="11430"/>
                        <a:pt x="42863" y="13335"/>
                      </a:cubicBezTo>
                      <a:cubicBezTo>
                        <a:pt x="44768" y="8572"/>
                        <a:pt x="43815" y="2857"/>
                        <a:pt x="42863" y="0"/>
                      </a:cubicBezTo>
                      <a:cubicBezTo>
                        <a:pt x="40957" y="5715"/>
                        <a:pt x="36195" y="11430"/>
                        <a:pt x="31432" y="16192"/>
                      </a:cubicBezTo>
                      <a:cubicBezTo>
                        <a:pt x="31432" y="16192"/>
                        <a:pt x="30480" y="16192"/>
                        <a:pt x="30480" y="16192"/>
                      </a:cubicBezTo>
                      <a:cubicBezTo>
                        <a:pt x="29527" y="11430"/>
                        <a:pt x="26670" y="5715"/>
                        <a:pt x="23813" y="4763"/>
                      </a:cubicBezTo>
                      <a:cubicBezTo>
                        <a:pt x="24765" y="9525"/>
                        <a:pt x="23813" y="12382"/>
                        <a:pt x="23813" y="15240"/>
                      </a:cubicBezTo>
                      <a:cubicBezTo>
                        <a:pt x="20955" y="13335"/>
                        <a:pt x="17145" y="11430"/>
                        <a:pt x="15240" y="9525"/>
                      </a:cubicBezTo>
                      <a:cubicBezTo>
                        <a:pt x="18097" y="12382"/>
                        <a:pt x="20002" y="15240"/>
                        <a:pt x="20955" y="18097"/>
                      </a:cubicBezTo>
                      <a:cubicBezTo>
                        <a:pt x="11430" y="20955"/>
                        <a:pt x="13335" y="22860"/>
                        <a:pt x="0" y="27622"/>
                      </a:cubicBezTo>
                      <a:cubicBezTo>
                        <a:pt x="12382" y="27622"/>
                        <a:pt x="16193" y="27622"/>
                        <a:pt x="21907" y="24765"/>
                      </a:cubicBezTo>
                      <a:cubicBezTo>
                        <a:pt x="18097" y="27622"/>
                        <a:pt x="16193" y="31432"/>
                        <a:pt x="8572" y="36195"/>
                      </a:cubicBezTo>
                      <a:cubicBezTo>
                        <a:pt x="11430" y="35242"/>
                        <a:pt x="17145" y="33338"/>
                        <a:pt x="22860" y="29528"/>
                      </a:cubicBezTo>
                      <a:cubicBezTo>
                        <a:pt x="23813" y="32385"/>
                        <a:pt x="24765" y="36195"/>
                        <a:pt x="23813" y="41910"/>
                      </a:cubicBezTo>
                      <a:cubicBezTo>
                        <a:pt x="25718" y="40957"/>
                        <a:pt x="27622" y="36195"/>
                        <a:pt x="28575" y="31432"/>
                      </a:cubicBezTo>
                      <a:cubicBezTo>
                        <a:pt x="30480" y="34290"/>
                        <a:pt x="33338" y="38100"/>
                        <a:pt x="34290" y="42863"/>
                      </a:cubicBezTo>
                      <a:cubicBezTo>
                        <a:pt x="35243" y="40957"/>
                        <a:pt x="36195" y="38100"/>
                        <a:pt x="35243" y="34290"/>
                      </a:cubicBezTo>
                      <a:cubicBezTo>
                        <a:pt x="38100" y="38100"/>
                        <a:pt x="41910" y="42863"/>
                        <a:pt x="43815" y="46672"/>
                      </a:cubicBezTo>
                      <a:cubicBezTo>
                        <a:pt x="44768" y="43815"/>
                        <a:pt x="45720" y="38100"/>
                        <a:pt x="42863" y="32385"/>
                      </a:cubicBezTo>
                      <a:cubicBezTo>
                        <a:pt x="45720" y="34290"/>
                        <a:pt x="49530" y="36195"/>
                        <a:pt x="53340" y="39053"/>
                      </a:cubicBezTo>
                      <a:cubicBezTo>
                        <a:pt x="53340" y="37147"/>
                        <a:pt x="48577" y="33338"/>
                        <a:pt x="44768" y="29528"/>
                      </a:cubicBezTo>
                      <a:cubicBezTo>
                        <a:pt x="55245" y="31432"/>
                        <a:pt x="67627" y="34290"/>
                        <a:pt x="76200" y="38100"/>
                      </a:cubicBezTo>
                      <a:cubicBezTo>
                        <a:pt x="70485" y="34290"/>
                        <a:pt x="58102" y="27622"/>
                        <a:pt x="47625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33" name="Graphic 7">
                  <a:extLst>
                    <a:ext uri="{FF2B5EF4-FFF2-40B4-BE49-F238E27FC236}">
                      <a16:creationId xmlns:a16="http://schemas.microsoft.com/office/drawing/2014/main" id="{C25CDED5-088B-4B5D-AB6E-313E78FA7E05}"/>
                    </a:ext>
                  </a:extLst>
                </p:cNvPr>
                <p:cNvGrpSpPr/>
                <p:nvPr/>
              </p:nvGrpSpPr>
              <p:grpSpPr>
                <a:xfrm>
                  <a:off x="7556732" y="4393406"/>
                  <a:ext cx="30266" cy="52752"/>
                  <a:chOff x="7556732" y="4393406"/>
                  <a:chExt cx="30266" cy="52752"/>
                </a:xfrm>
              </p:grpSpPr>
              <p:sp>
                <p:nvSpPr>
                  <p:cNvPr id="2267" name="Freeform: Shape 2266">
                    <a:extLst>
                      <a:ext uri="{FF2B5EF4-FFF2-40B4-BE49-F238E27FC236}">
                        <a16:creationId xmlns:a16="http://schemas.microsoft.com/office/drawing/2014/main" id="{505D39DD-8964-4F85-AAF8-55419BEFC661}"/>
                      </a:ext>
                    </a:extLst>
                  </p:cNvPr>
                  <p:cNvSpPr/>
                  <p:nvPr/>
                </p:nvSpPr>
                <p:spPr>
                  <a:xfrm>
                    <a:off x="7556732" y="4393406"/>
                    <a:ext cx="30266" cy="52752"/>
                  </a:xfrm>
                  <a:custGeom>
                    <a:avLst/>
                    <a:gdLst>
                      <a:gd name="connsiteX0" fmla="*/ 30267 w 30266"/>
                      <a:gd name="connsiteY0" fmla="*/ 0 h 52752"/>
                      <a:gd name="connsiteX1" fmla="*/ 4549 w 30266"/>
                      <a:gd name="connsiteY1" fmla="*/ 51435 h 52752"/>
                      <a:gd name="connsiteX2" fmla="*/ 30267 w 30266"/>
                      <a:gd name="connsiteY2" fmla="*/ 0 h 52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266" h="52752">
                        <a:moveTo>
                          <a:pt x="30267" y="0"/>
                        </a:moveTo>
                        <a:cubicBezTo>
                          <a:pt x="15979" y="25717"/>
                          <a:pt x="20742" y="40957"/>
                          <a:pt x="4549" y="51435"/>
                        </a:cubicBezTo>
                        <a:cubicBezTo>
                          <a:pt x="-11643" y="61913"/>
                          <a:pt x="19789" y="6667"/>
                          <a:pt x="3026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8" name="Freeform: Shape 2267">
                    <a:extLst>
                      <a:ext uri="{FF2B5EF4-FFF2-40B4-BE49-F238E27FC236}">
                        <a16:creationId xmlns:a16="http://schemas.microsoft.com/office/drawing/2014/main" id="{F27E71AA-8883-42DA-BF14-3D945A59D7FA}"/>
                      </a:ext>
                    </a:extLst>
                  </p:cNvPr>
                  <p:cNvSpPr/>
                  <p:nvPr/>
                </p:nvSpPr>
                <p:spPr>
                  <a:xfrm>
                    <a:off x="7561850" y="4395310"/>
                    <a:ext cx="24196" cy="47656"/>
                  </a:xfrm>
                  <a:custGeom>
                    <a:avLst/>
                    <a:gdLst>
                      <a:gd name="connsiteX0" fmla="*/ 384 w 24196"/>
                      <a:gd name="connsiteY0" fmla="*/ 47625 h 47656"/>
                      <a:gd name="connsiteX1" fmla="*/ 24196 w 24196"/>
                      <a:gd name="connsiteY1" fmla="*/ 0 h 47656"/>
                      <a:gd name="connsiteX2" fmla="*/ 384 w 24196"/>
                      <a:gd name="connsiteY2" fmla="*/ 47625 h 47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7656">
                        <a:moveTo>
                          <a:pt x="384" y="47625"/>
                        </a:moveTo>
                        <a:cubicBezTo>
                          <a:pt x="-1521" y="48578"/>
                          <a:pt x="3242" y="27622"/>
                          <a:pt x="24196" y="0"/>
                        </a:cubicBezTo>
                        <a:cubicBezTo>
                          <a:pt x="5146" y="24765"/>
                          <a:pt x="2289" y="46672"/>
                          <a:pt x="384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4" name="Graphic 7">
                  <a:extLst>
                    <a:ext uri="{FF2B5EF4-FFF2-40B4-BE49-F238E27FC236}">
                      <a16:creationId xmlns:a16="http://schemas.microsoft.com/office/drawing/2014/main" id="{E6AE41E2-3FBE-42AF-A86D-929296064D29}"/>
                    </a:ext>
                  </a:extLst>
                </p:cNvPr>
                <p:cNvGrpSpPr/>
                <p:nvPr/>
              </p:nvGrpSpPr>
              <p:grpSpPr>
                <a:xfrm>
                  <a:off x="7518419" y="4439661"/>
                  <a:ext cx="44565" cy="9449"/>
                  <a:chOff x="7518419" y="4439661"/>
                  <a:chExt cx="44565" cy="9449"/>
                </a:xfrm>
              </p:grpSpPr>
              <p:sp>
                <p:nvSpPr>
                  <p:cNvPr id="2265" name="Freeform: Shape 2264">
                    <a:extLst>
                      <a:ext uri="{FF2B5EF4-FFF2-40B4-BE49-F238E27FC236}">
                        <a16:creationId xmlns:a16="http://schemas.microsoft.com/office/drawing/2014/main" id="{8E19CC4A-4C4E-4A89-A53A-D6FA20D055DA}"/>
                      </a:ext>
                    </a:extLst>
                  </p:cNvPr>
                  <p:cNvSpPr/>
                  <p:nvPr/>
                </p:nvSpPr>
                <p:spPr>
                  <a:xfrm>
                    <a:off x="7518419" y="4439661"/>
                    <a:ext cx="44565" cy="9449"/>
                  </a:xfrm>
                  <a:custGeom>
                    <a:avLst/>
                    <a:gdLst>
                      <a:gd name="connsiteX0" fmla="*/ 0 w 44565"/>
                      <a:gd name="connsiteY0" fmla="*/ 1369 h 9449"/>
                      <a:gd name="connsiteX1" fmla="*/ 41910 w 44565"/>
                      <a:gd name="connsiteY1" fmla="*/ 8037 h 9449"/>
                      <a:gd name="connsiteX2" fmla="*/ 0 w 44565"/>
                      <a:gd name="connsiteY2" fmla="*/ 1369 h 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565" h="9449">
                        <a:moveTo>
                          <a:pt x="0" y="1369"/>
                        </a:moveTo>
                        <a:cubicBezTo>
                          <a:pt x="21907" y="4227"/>
                          <a:pt x="28575" y="12799"/>
                          <a:pt x="41910" y="8037"/>
                        </a:cubicBezTo>
                        <a:cubicBezTo>
                          <a:pt x="56198" y="2322"/>
                          <a:pt x="8573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6" name="Freeform: Shape 2265">
                    <a:extLst>
                      <a:ext uri="{FF2B5EF4-FFF2-40B4-BE49-F238E27FC236}">
                        <a16:creationId xmlns:a16="http://schemas.microsoft.com/office/drawing/2014/main" id="{B9826AC6-CFFB-41AD-8342-CA276ABB277B}"/>
                      </a:ext>
                    </a:extLst>
                  </p:cNvPr>
                  <p:cNvSpPr/>
                  <p:nvPr/>
                </p:nvSpPr>
                <p:spPr>
                  <a:xfrm>
                    <a:off x="7520324" y="4440948"/>
                    <a:ext cx="39097" cy="6749"/>
                  </a:xfrm>
                  <a:custGeom>
                    <a:avLst/>
                    <a:gdLst>
                      <a:gd name="connsiteX0" fmla="*/ 39052 w 39097"/>
                      <a:gd name="connsiteY0" fmla="*/ 6750 h 6749"/>
                      <a:gd name="connsiteX1" fmla="*/ 0 w 39097"/>
                      <a:gd name="connsiteY1" fmla="*/ 82 h 6749"/>
                      <a:gd name="connsiteX2" fmla="*/ 39052 w 39097"/>
                      <a:gd name="connsiteY2" fmla="*/ 6750 h 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49">
                        <a:moveTo>
                          <a:pt x="39052" y="6750"/>
                        </a:moveTo>
                        <a:cubicBezTo>
                          <a:pt x="40005" y="5797"/>
                          <a:pt x="25718" y="82"/>
                          <a:pt x="0" y="82"/>
                        </a:cubicBezTo>
                        <a:cubicBezTo>
                          <a:pt x="22860" y="-870"/>
                          <a:pt x="38100" y="6750"/>
                          <a:pt x="39052" y="67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5" name="Graphic 7">
                  <a:extLst>
                    <a:ext uri="{FF2B5EF4-FFF2-40B4-BE49-F238E27FC236}">
                      <a16:creationId xmlns:a16="http://schemas.microsoft.com/office/drawing/2014/main" id="{760E2CAD-CA67-41CE-9BB1-D12F58830389}"/>
                    </a:ext>
                  </a:extLst>
                </p:cNvPr>
                <p:cNvGrpSpPr/>
                <p:nvPr/>
              </p:nvGrpSpPr>
              <p:grpSpPr>
                <a:xfrm>
                  <a:off x="7527944" y="4421981"/>
                  <a:ext cx="30691" cy="19082"/>
                  <a:chOff x="7527944" y="4421981"/>
                  <a:chExt cx="30691" cy="19082"/>
                </a:xfrm>
              </p:grpSpPr>
              <p:sp>
                <p:nvSpPr>
                  <p:cNvPr id="2263" name="Freeform: Shape 2262">
                    <a:extLst>
                      <a:ext uri="{FF2B5EF4-FFF2-40B4-BE49-F238E27FC236}">
                        <a16:creationId xmlns:a16="http://schemas.microsoft.com/office/drawing/2014/main" id="{AECDD84B-D4F8-4A34-8383-315FFB51C5EC}"/>
                      </a:ext>
                    </a:extLst>
                  </p:cNvPr>
                  <p:cNvSpPr/>
                  <p:nvPr/>
                </p:nvSpPr>
                <p:spPr>
                  <a:xfrm>
                    <a:off x="7527944" y="4421981"/>
                    <a:ext cx="30691" cy="19082"/>
                  </a:xfrm>
                  <a:custGeom>
                    <a:avLst/>
                    <a:gdLst>
                      <a:gd name="connsiteX0" fmla="*/ 0 w 30691"/>
                      <a:gd name="connsiteY0" fmla="*/ 0 h 19082"/>
                      <a:gd name="connsiteX1" fmla="*/ 28575 w 30691"/>
                      <a:gd name="connsiteY1" fmla="*/ 19050 h 19082"/>
                      <a:gd name="connsiteX2" fmla="*/ 0 w 30691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91" h="19082">
                        <a:moveTo>
                          <a:pt x="0" y="0"/>
                        </a:moveTo>
                        <a:cubicBezTo>
                          <a:pt x="15240" y="9525"/>
                          <a:pt x="17145" y="18097"/>
                          <a:pt x="28575" y="19050"/>
                        </a:cubicBezTo>
                        <a:cubicBezTo>
                          <a:pt x="39052" y="20002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4" name="Freeform: Shape 2263">
                    <a:extLst>
                      <a:ext uri="{FF2B5EF4-FFF2-40B4-BE49-F238E27FC236}">
                        <a16:creationId xmlns:a16="http://schemas.microsoft.com/office/drawing/2014/main" id="{D7997B5B-84C3-4319-B309-55680A60E608}"/>
                      </a:ext>
                    </a:extLst>
                  </p:cNvPr>
                  <p:cNvSpPr/>
                  <p:nvPr/>
                </p:nvSpPr>
                <p:spPr>
                  <a:xfrm>
                    <a:off x="7528896" y="4421981"/>
                    <a:ext cx="25788" cy="18097"/>
                  </a:xfrm>
                  <a:custGeom>
                    <a:avLst/>
                    <a:gdLst>
                      <a:gd name="connsiteX0" fmla="*/ 25718 w 25788"/>
                      <a:gd name="connsiteY0" fmla="*/ 18097 h 18097"/>
                      <a:gd name="connsiteX1" fmla="*/ 0 w 25788"/>
                      <a:gd name="connsiteY1" fmla="*/ 0 h 18097"/>
                      <a:gd name="connsiteX2" fmla="*/ 25718 w 25788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8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7145" y="7620"/>
                          <a:pt x="24765" y="18097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6" name="Graphic 7">
                  <a:extLst>
                    <a:ext uri="{FF2B5EF4-FFF2-40B4-BE49-F238E27FC236}">
                      <a16:creationId xmlns:a16="http://schemas.microsoft.com/office/drawing/2014/main" id="{1662E726-8C84-4C55-AA0C-65811A9AB731}"/>
                    </a:ext>
                  </a:extLst>
                </p:cNvPr>
                <p:cNvGrpSpPr/>
                <p:nvPr/>
              </p:nvGrpSpPr>
              <p:grpSpPr>
                <a:xfrm>
                  <a:off x="7522229" y="4446288"/>
                  <a:ext cx="41615" cy="7306"/>
                  <a:chOff x="7522229" y="4446288"/>
                  <a:chExt cx="41615" cy="7306"/>
                </a:xfrm>
              </p:grpSpPr>
              <p:sp>
                <p:nvSpPr>
                  <p:cNvPr id="2261" name="Freeform: Shape 2260">
                    <a:extLst>
                      <a:ext uri="{FF2B5EF4-FFF2-40B4-BE49-F238E27FC236}">
                        <a16:creationId xmlns:a16="http://schemas.microsoft.com/office/drawing/2014/main" id="{F73B22EE-BB9C-43FF-A117-5257B66306A6}"/>
                      </a:ext>
                    </a:extLst>
                  </p:cNvPr>
                  <p:cNvSpPr/>
                  <p:nvPr/>
                </p:nvSpPr>
                <p:spPr>
                  <a:xfrm>
                    <a:off x="7522229" y="4446288"/>
                    <a:ext cx="41615" cy="7306"/>
                  </a:xfrm>
                  <a:custGeom>
                    <a:avLst/>
                    <a:gdLst>
                      <a:gd name="connsiteX0" fmla="*/ 0 w 41615"/>
                      <a:gd name="connsiteY0" fmla="*/ 6172 h 7306"/>
                      <a:gd name="connsiteX1" fmla="*/ 40005 w 41615"/>
                      <a:gd name="connsiteY1" fmla="*/ 4267 h 7306"/>
                      <a:gd name="connsiteX2" fmla="*/ 0 w 41615"/>
                      <a:gd name="connsiteY2" fmla="*/ 6172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15" h="7306">
                        <a:moveTo>
                          <a:pt x="0" y="6172"/>
                        </a:moveTo>
                        <a:cubicBezTo>
                          <a:pt x="20002" y="4267"/>
                          <a:pt x="28575" y="10935"/>
                          <a:pt x="40005" y="4267"/>
                        </a:cubicBezTo>
                        <a:cubicBezTo>
                          <a:pt x="50482" y="-3353"/>
                          <a:pt x="6667" y="457"/>
                          <a:pt x="0" y="617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2" name="Freeform: Shape 2261">
                    <a:extLst>
                      <a:ext uri="{FF2B5EF4-FFF2-40B4-BE49-F238E27FC236}">
                        <a16:creationId xmlns:a16="http://schemas.microsoft.com/office/drawing/2014/main" id="{1F672368-2713-4E6C-ABD7-3003028CACDC}"/>
                      </a:ext>
                    </a:extLst>
                  </p:cNvPr>
                  <p:cNvSpPr/>
                  <p:nvPr/>
                </p:nvSpPr>
                <p:spPr>
                  <a:xfrm>
                    <a:off x="7524134" y="4448043"/>
                    <a:ext cx="36239" cy="3464"/>
                  </a:xfrm>
                  <a:custGeom>
                    <a:avLst/>
                    <a:gdLst>
                      <a:gd name="connsiteX0" fmla="*/ 36195 w 36239"/>
                      <a:gd name="connsiteY0" fmla="*/ 1560 h 3464"/>
                      <a:gd name="connsiteX1" fmla="*/ 0 w 36239"/>
                      <a:gd name="connsiteY1" fmla="*/ 3465 h 3464"/>
                      <a:gd name="connsiteX2" fmla="*/ 36195 w 36239"/>
                      <a:gd name="connsiteY2" fmla="*/ 1560 h 3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239" h="3464">
                        <a:moveTo>
                          <a:pt x="36195" y="1560"/>
                        </a:moveTo>
                        <a:cubicBezTo>
                          <a:pt x="37148" y="608"/>
                          <a:pt x="22860" y="-2250"/>
                          <a:pt x="0" y="3465"/>
                        </a:cubicBezTo>
                        <a:cubicBezTo>
                          <a:pt x="20003" y="-1298"/>
                          <a:pt x="35243" y="2513"/>
                          <a:pt x="36195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7" name="Graphic 7">
                  <a:extLst>
                    <a:ext uri="{FF2B5EF4-FFF2-40B4-BE49-F238E27FC236}">
                      <a16:creationId xmlns:a16="http://schemas.microsoft.com/office/drawing/2014/main" id="{FCD4437C-22BB-4CF7-8E2E-D7846EC441B4}"/>
                    </a:ext>
                  </a:extLst>
                </p:cNvPr>
                <p:cNvGrpSpPr/>
                <p:nvPr/>
              </p:nvGrpSpPr>
              <p:grpSpPr>
                <a:xfrm>
                  <a:off x="7534612" y="4440745"/>
                  <a:ext cx="32073" cy="26955"/>
                  <a:chOff x="7534612" y="4440745"/>
                  <a:chExt cx="32073" cy="26955"/>
                </a:xfrm>
              </p:grpSpPr>
              <p:sp>
                <p:nvSpPr>
                  <p:cNvPr id="2259" name="Freeform: Shape 2258">
                    <a:extLst>
                      <a:ext uri="{FF2B5EF4-FFF2-40B4-BE49-F238E27FC236}">
                        <a16:creationId xmlns:a16="http://schemas.microsoft.com/office/drawing/2014/main" id="{2C19D8D6-FBA1-44A3-8B37-DD06C37CA5E2}"/>
                      </a:ext>
                    </a:extLst>
                  </p:cNvPr>
                  <p:cNvSpPr/>
                  <p:nvPr/>
                </p:nvSpPr>
                <p:spPr>
                  <a:xfrm>
                    <a:off x="7534612" y="4440745"/>
                    <a:ext cx="32073" cy="26955"/>
                  </a:xfrm>
                  <a:custGeom>
                    <a:avLst/>
                    <a:gdLst>
                      <a:gd name="connsiteX0" fmla="*/ 0 w 32073"/>
                      <a:gd name="connsiteY0" fmla="*/ 26955 h 26955"/>
                      <a:gd name="connsiteX1" fmla="*/ 31432 w 32073"/>
                      <a:gd name="connsiteY1" fmla="*/ 3143 h 26955"/>
                      <a:gd name="connsiteX2" fmla="*/ 0 w 32073"/>
                      <a:gd name="connsiteY2" fmla="*/ 26955 h 26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73" h="26955">
                        <a:moveTo>
                          <a:pt x="0" y="26955"/>
                        </a:moveTo>
                        <a:cubicBezTo>
                          <a:pt x="16193" y="14573"/>
                          <a:pt x="26670" y="15525"/>
                          <a:pt x="31432" y="3143"/>
                        </a:cubicBezTo>
                        <a:cubicBezTo>
                          <a:pt x="37147" y="-9240"/>
                          <a:pt x="2857" y="18383"/>
                          <a:pt x="0" y="269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60" name="Freeform: Shape 2259">
                    <a:extLst>
                      <a:ext uri="{FF2B5EF4-FFF2-40B4-BE49-F238E27FC236}">
                        <a16:creationId xmlns:a16="http://schemas.microsoft.com/office/drawing/2014/main" id="{FD46183D-058D-48F2-8C2B-C18F8C888D84}"/>
                      </a:ext>
                    </a:extLst>
                  </p:cNvPr>
                  <p:cNvSpPr/>
                  <p:nvPr/>
                </p:nvSpPr>
                <p:spPr>
                  <a:xfrm>
                    <a:off x="7535564" y="4444726"/>
                    <a:ext cx="29572" cy="22022"/>
                  </a:xfrm>
                  <a:custGeom>
                    <a:avLst/>
                    <a:gdLst>
                      <a:gd name="connsiteX0" fmla="*/ 29528 w 29572"/>
                      <a:gd name="connsiteY0" fmla="*/ 115 h 22022"/>
                      <a:gd name="connsiteX1" fmla="*/ 0 w 29572"/>
                      <a:gd name="connsiteY1" fmla="*/ 22022 h 22022"/>
                      <a:gd name="connsiteX2" fmla="*/ 29528 w 29572"/>
                      <a:gd name="connsiteY2" fmla="*/ 115 h 2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72" h="22022">
                        <a:moveTo>
                          <a:pt x="29528" y="115"/>
                        </a:moveTo>
                        <a:cubicBezTo>
                          <a:pt x="30480" y="-838"/>
                          <a:pt x="16193" y="3925"/>
                          <a:pt x="0" y="22022"/>
                        </a:cubicBezTo>
                        <a:cubicBezTo>
                          <a:pt x="14288" y="5830"/>
                          <a:pt x="29528" y="1068"/>
                          <a:pt x="29528" y="1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8" name="Graphic 7">
                  <a:extLst>
                    <a:ext uri="{FF2B5EF4-FFF2-40B4-BE49-F238E27FC236}">
                      <a16:creationId xmlns:a16="http://schemas.microsoft.com/office/drawing/2014/main" id="{B098CA90-F5AA-4EDF-9218-2890566BE4E6}"/>
                    </a:ext>
                  </a:extLst>
                </p:cNvPr>
                <p:cNvGrpSpPr/>
                <p:nvPr/>
              </p:nvGrpSpPr>
              <p:grpSpPr>
                <a:xfrm>
                  <a:off x="7561982" y="4418170"/>
                  <a:ext cx="37399" cy="22888"/>
                  <a:chOff x="7561982" y="4418170"/>
                  <a:chExt cx="37399" cy="22888"/>
                </a:xfrm>
              </p:grpSpPr>
              <p:sp>
                <p:nvSpPr>
                  <p:cNvPr id="2257" name="Freeform: Shape 2256">
                    <a:extLst>
                      <a:ext uri="{FF2B5EF4-FFF2-40B4-BE49-F238E27FC236}">
                        <a16:creationId xmlns:a16="http://schemas.microsoft.com/office/drawing/2014/main" id="{A5036D5B-4032-47CE-B725-2170D1798741}"/>
                      </a:ext>
                    </a:extLst>
                  </p:cNvPr>
                  <p:cNvSpPr/>
                  <p:nvPr/>
                </p:nvSpPr>
                <p:spPr>
                  <a:xfrm>
                    <a:off x="7561982" y="4418170"/>
                    <a:ext cx="37399" cy="22888"/>
                  </a:xfrm>
                  <a:custGeom>
                    <a:avLst/>
                    <a:gdLst>
                      <a:gd name="connsiteX0" fmla="*/ 37399 w 37399"/>
                      <a:gd name="connsiteY0" fmla="*/ 0 h 22888"/>
                      <a:gd name="connsiteX1" fmla="*/ 3109 w 37399"/>
                      <a:gd name="connsiteY1" fmla="*/ 22860 h 22888"/>
                      <a:gd name="connsiteX2" fmla="*/ 37399 w 37399"/>
                      <a:gd name="connsiteY2" fmla="*/ 0 h 2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99" h="22888">
                        <a:moveTo>
                          <a:pt x="37399" y="0"/>
                        </a:moveTo>
                        <a:cubicBezTo>
                          <a:pt x="19301" y="11430"/>
                          <a:pt x="17397" y="21908"/>
                          <a:pt x="3109" y="22860"/>
                        </a:cubicBezTo>
                        <a:cubicBezTo>
                          <a:pt x="-11178" y="23813"/>
                          <a:pt x="27874" y="0"/>
                          <a:pt x="3739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8" name="Freeform: Shape 2257">
                    <a:extLst>
                      <a:ext uri="{FF2B5EF4-FFF2-40B4-BE49-F238E27FC236}">
                        <a16:creationId xmlns:a16="http://schemas.microsoft.com/office/drawing/2014/main" id="{337D2E01-3772-4501-89DA-48FEB7E60060}"/>
                      </a:ext>
                    </a:extLst>
                  </p:cNvPr>
                  <p:cNvSpPr/>
                  <p:nvPr/>
                </p:nvSpPr>
                <p:spPr>
                  <a:xfrm>
                    <a:off x="7565979" y="4418170"/>
                    <a:ext cx="31497" cy="21907"/>
                  </a:xfrm>
                  <a:custGeom>
                    <a:avLst/>
                    <a:gdLst>
                      <a:gd name="connsiteX0" fmla="*/ 65 w 31497"/>
                      <a:gd name="connsiteY0" fmla="*/ 21908 h 21907"/>
                      <a:gd name="connsiteX1" fmla="*/ 31497 w 31497"/>
                      <a:gd name="connsiteY1" fmla="*/ 0 h 21907"/>
                      <a:gd name="connsiteX2" fmla="*/ 65 w 31497"/>
                      <a:gd name="connsiteY2" fmla="*/ 2190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97" h="21907">
                        <a:moveTo>
                          <a:pt x="65" y="21908"/>
                        </a:moveTo>
                        <a:cubicBezTo>
                          <a:pt x="-888" y="21908"/>
                          <a:pt x="8637" y="10478"/>
                          <a:pt x="31497" y="0"/>
                        </a:cubicBezTo>
                        <a:cubicBezTo>
                          <a:pt x="11495" y="8573"/>
                          <a:pt x="1017" y="21908"/>
                          <a:pt x="6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39" name="Graphic 7">
                  <a:extLst>
                    <a:ext uri="{FF2B5EF4-FFF2-40B4-BE49-F238E27FC236}">
                      <a16:creationId xmlns:a16="http://schemas.microsoft.com/office/drawing/2014/main" id="{3A6B8A43-4D33-4C0D-8623-22193ACBBF47}"/>
                    </a:ext>
                  </a:extLst>
                </p:cNvPr>
                <p:cNvGrpSpPr/>
                <p:nvPr/>
              </p:nvGrpSpPr>
              <p:grpSpPr>
                <a:xfrm>
                  <a:off x="7556200" y="4446738"/>
                  <a:ext cx="31751" cy="14295"/>
                  <a:chOff x="7556200" y="4446738"/>
                  <a:chExt cx="31751" cy="14295"/>
                </a:xfrm>
              </p:grpSpPr>
              <p:sp>
                <p:nvSpPr>
                  <p:cNvPr id="2255" name="Freeform: Shape 2254">
                    <a:extLst>
                      <a:ext uri="{FF2B5EF4-FFF2-40B4-BE49-F238E27FC236}">
                        <a16:creationId xmlns:a16="http://schemas.microsoft.com/office/drawing/2014/main" id="{4E719D74-CCE9-48E6-84ED-629ED3E404EA}"/>
                      </a:ext>
                    </a:extLst>
                  </p:cNvPr>
                  <p:cNvSpPr/>
                  <p:nvPr/>
                </p:nvSpPr>
                <p:spPr>
                  <a:xfrm>
                    <a:off x="7556200" y="4446738"/>
                    <a:ext cx="31751" cy="14295"/>
                  </a:xfrm>
                  <a:custGeom>
                    <a:avLst/>
                    <a:gdLst>
                      <a:gd name="connsiteX0" fmla="*/ 31751 w 31751"/>
                      <a:gd name="connsiteY0" fmla="*/ 14295 h 14295"/>
                      <a:gd name="connsiteX1" fmla="*/ 1271 w 31751"/>
                      <a:gd name="connsiteY1" fmla="*/ 1913 h 14295"/>
                      <a:gd name="connsiteX2" fmla="*/ 31751 w 3175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51" h="14295">
                        <a:moveTo>
                          <a:pt x="31751" y="14295"/>
                        </a:moveTo>
                        <a:cubicBezTo>
                          <a:pt x="26036" y="7628"/>
                          <a:pt x="8891" y="-4755"/>
                          <a:pt x="1271" y="1913"/>
                        </a:cubicBezTo>
                        <a:cubicBezTo>
                          <a:pt x="-5396" y="6675"/>
                          <a:pt x="15559" y="5723"/>
                          <a:pt x="31751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6" name="Freeform: Shape 2255">
                    <a:extLst>
                      <a:ext uri="{FF2B5EF4-FFF2-40B4-BE49-F238E27FC236}">
                        <a16:creationId xmlns:a16="http://schemas.microsoft.com/office/drawing/2014/main" id="{747C9129-51E4-47E5-B1F4-3ABDB0F03E47}"/>
                      </a:ext>
                    </a:extLst>
                  </p:cNvPr>
                  <p:cNvSpPr/>
                  <p:nvPr/>
                </p:nvSpPr>
                <p:spPr>
                  <a:xfrm>
                    <a:off x="7558424" y="4448291"/>
                    <a:ext cx="29527" cy="12741"/>
                  </a:xfrm>
                  <a:custGeom>
                    <a:avLst/>
                    <a:gdLst>
                      <a:gd name="connsiteX0" fmla="*/ 0 w 29527"/>
                      <a:gd name="connsiteY0" fmla="*/ 359 h 12741"/>
                      <a:gd name="connsiteX1" fmla="*/ 29527 w 29527"/>
                      <a:gd name="connsiteY1" fmla="*/ 12742 h 12741"/>
                      <a:gd name="connsiteX2" fmla="*/ 0 w 29527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27" h="12741">
                        <a:moveTo>
                          <a:pt x="0" y="359"/>
                        </a:moveTo>
                        <a:cubicBezTo>
                          <a:pt x="0" y="1312"/>
                          <a:pt x="13335" y="-593"/>
                          <a:pt x="29527" y="12742"/>
                        </a:cubicBezTo>
                        <a:cubicBezTo>
                          <a:pt x="12382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0" name="Graphic 7">
                  <a:extLst>
                    <a:ext uri="{FF2B5EF4-FFF2-40B4-BE49-F238E27FC236}">
                      <a16:creationId xmlns:a16="http://schemas.microsoft.com/office/drawing/2014/main" id="{6D2ADD85-6F00-4E3B-BB7E-9544D833F899}"/>
                    </a:ext>
                  </a:extLst>
                </p:cNvPr>
                <p:cNvGrpSpPr/>
                <p:nvPr/>
              </p:nvGrpSpPr>
              <p:grpSpPr>
                <a:xfrm>
                  <a:off x="7556310" y="4444240"/>
                  <a:ext cx="43071" cy="7681"/>
                  <a:chOff x="7556310" y="4444240"/>
                  <a:chExt cx="43071" cy="7681"/>
                </a:xfrm>
              </p:grpSpPr>
              <p:sp>
                <p:nvSpPr>
                  <p:cNvPr id="2253" name="Freeform: Shape 2252">
                    <a:extLst>
                      <a:ext uri="{FF2B5EF4-FFF2-40B4-BE49-F238E27FC236}">
                        <a16:creationId xmlns:a16="http://schemas.microsoft.com/office/drawing/2014/main" id="{F50EDD55-6C41-402A-9C04-B20FE1F5435B}"/>
                      </a:ext>
                    </a:extLst>
                  </p:cNvPr>
                  <p:cNvSpPr/>
                  <p:nvPr/>
                </p:nvSpPr>
                <p:spPr>
                  <a:xfrm>
                    <a:off x="7556310" y="4444240"/>
                    <a:ext cx="43071" cy="7681"/>
                  </a:xfrm>
                  <a:custGeom>
                    <a:avLst/>
                    <a:gdLst>
                      <a:gd name="connsiteX0" fmla="*/ 43072 w 43071"/>
                      <a:gd name="connsiteY0" fmla="*/ 7268 h 7681"/>
                      <a:gd name="connsiteX1" fmla="*/ 2114 w 43071"/>
                      <a:gd name="connsiteY1" fmla="*/ 3458 h 7681"/>
                      <a:gd name="connsiteX2" fmla="*/ 43072 w 43071"/>
                      <a:gd name="connsiteY2" fmla="*/ 7268 h 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71" h="7681">
                        <a:moveTo>
                          <a:pt x="43072" y="7268"/>
                        </a:moveTo>
                        <a:cubicBezTo>
                          <a:pt x="22117" y="4411"/>
                          <a:pt x="13544" y="12031"/>
                          <a:pt x="2114" y="3458"/>
                        </a:cubicBezTo>
                        <a:cubicBezTo>
                          <a:pt x="-10268" y="-4162"/>
                          <a:pt x="35452" y="2506"/>
                          <a:pt x="43072" y="726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4" name="Freeform: Shape 2253">
                    <a:extLst>
                      <a:ext uri="{FF2B5EF4-FFF2-40B4-BE49-F238E27FC236}">
                        <a16:creationId xmlns:a16="http://schemas.microsoft.com/office/drawing/2014/main" id="{737027C1-754C-465E-9F43-18AFD501BE62}"/>
                      </a:ext>
                    </a:extLst>
                  </p:cNvPr>
                  <p:cNvSpPr/>
                  <p:nvPr/>
                </p:nvSpPr>
                <p:spPr>
                  <a:xfrm>
                    <a:off x="7559334" y="4447222"/>
                    <a:ext cx="38142" cy="4286"/>
                  </a:xfrm>
                  <a:custGeom>
                    <a:avLst/>
                    <a:gdLst>
                      <a:gd name="connsiteX0" fmla="*/ 42 w 38142"/>
                      <a:gd name="connsiteY0" fmla="*/ 1429 h 4286"/>
                      <a:gd name="connsiteX1" fmla="*/ 38142 w 38142"/>
                      <a:gd name="connsiteY1" fmla="*/ 4286 h 4286"/>
                      <a:gd name="connsiteX2" fmla="*/ 42 w 3814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8142" y="4286"/>
                        </a:cubicBezTo>
                        <a:cubicBezTo>
                          <a:pt x="17187" y="-2381"/>
                          <a:pt x="995" y="1429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1" name="Graphic 7">
                  <a:extLst>
                    <a:ext uri="{FF2B5EF4-FFF2-40B4-BE49-F238E27FC236}">
                      <a16:creationId xmlns:a16="http://schemas.microsoft.com/office/drawing/2014/main" id="{3A9B55DA-2E20-4519-A519-D0919B40810F}"/>
                    </a:ext>
                  </a:extLst>
                </p:cNvPr>
                <p:cNvGrpSpPr/>
                <p:nvPr/>
              </p:nvGrpSpPr>
              <p:grpSpPr>
                <a:xfrm>
                  <a:off x="7559091" y="4401978"/>
                  <a:ext cx="7905" cy="39975"/>
                  <a:chOff x="7559091" y="4401978"/>
                  <a:chExt cx="7905" cy="39975"/>
                </a:xfrm>
              </p:grpSpPr>
              <p:sp>
                <p:nvSpPr>
                  <p:cNvPr id="2251" name="Freeform: Shape 2250">
                    <a:extLst>
                      <a:ext uri="{FF2B5EF4-FFF2-40B4-BE49-F238E27FC236}">
                        <a16:creationId xmlns:a16="http://schemas.microsoft.com/office/drawing/2014/main" id="{2AC00204-0F69-4C43-8E5C-4279A8110B54}"/>
                      </a:ext>
                    </a:extLst>
                  </p:cNvPr>
                  <p:cNvSpPr/>
                  <p:nvPr/>
                </p:nvSpPr>
                <p:spPr>
                  <a:xfrm>
                    <a:off x="7559091" y="4401978"/>
                    <a:ext cx="7905" cy="39975"/>
                  </a:xfrm>
                  <a:custGeom>
                    <a:avLst/>
                    <a:gdLst>
                      <a:gd name="connsiteX0" fmla="*/ 7906 w 7905"/>
                      <a:gd name="connsiteY0" fmla="*/ 0 h 39975"/>
                      <a:gd name="connsiteX1" fmla="*/ 4096 w 7905"/>
                      <a:gd name="connsiteY1" fmla="*/ 39053 h 39975"/>
                      <a:gd name="connsiteX2" fmla="*/ 7906 w 7905"/>
                      <a:gd name="connsiteY2" fmla="*/ 0 h 39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05" h="39975">
                        <a:moveTo>
                          <a:pt x="7906" y="0"/>
                        </a:moveTo>
                        <a:cubicBezTo>
                          <a:pt x="5048" y="20003"/>
                          <a:pt x="11716" y="31432"/>
                          <a:pt x="4096" y="39053"/>
                        </a:cubicBezTo>
                        <a:cubicBezTo>
                          <a:pt x="-4477" y="46672"/>
                          <a:pt x="2191" y="4763"/>
                          <a:pt x="790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2" name="Freeform: Shape 2251">
                    <a:extLst>
                      <a:ext uri="{FF2B5EF4-FFF2-40B4-BE49-F238E27FC236}">
                        <a16:creationId xmlns:a16="http://schemas.microsoft.com/office/drawing/2014/main" id="{24E8A7AB-CB8F-4380-BACB-19C79C2F9B26}"/>
                      </a:ext>
                    </a:extLst>
                  </p:cNvPr>
                  <p:cNvSpPr/>
                  <p:nvPr/>
                </p:nvSpPr>
                <p:spPr>
                  <a:xfrm>
                    <a:off x="7561867" y="4403883"/>
                    <a:ext cx="5129" cy="36233"/>
                  </a:xfrm>
                  <a:custGeom>
                    <a:avLst/>
                    <a:gdLst>
                      <a:gd name="connsiteX0" fmla="*/ 1320 w 5129"/>
                      <a:gd name="connsiteY0" fmla="*/ 36195 h 36233"/>
                      <a:gd name="connsiteX1" fmla="*/ 5130 w 5129"/>
                      <a:gd name="connsiteY1" fmla="*/ 0 h 36233"/>
                      <a:gd name="connsiteX2" fmla="*/ 1320 w 5129"/>
                      <a:gd name="connsiteY2" fmla="*/ 36195 h 3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6233">
                        <a:moveTo>
                          <a:pt x="1320" y="36195"/>
                        </a:moveTo>
                        <a:cubicBezTo>
                          <a:pt x="367" y="37148"/>
                          <a:pt x="-2490" y="20003"/>
                          <a:pt x="5130" y="0"/>
                        </a:cubicBezTo>
                        <a:cubicBezTo>
                          <a:pt x="-1538" y="18098"/>
                          <a:pt x="2272" y="35243"/>
                          <a:pt x="1320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2" name="Graphic 7">
                  <a:extLst>
                    <a:ext uri="{FF2B5EF4-FFF2-40B4-BE49-F238E27FC236}">
                      <a16:creationId xmlns:a16="http://schemas.microsoft.com/office/drawing/2014/main" id="{9E935DB1-F724-417E-9919-34A884F4333F}"/>
                    </a:ext>
                  </a:extLst>
                </p:cNvPr>
                <p:cNvGrpSpPr/>
                <p:nvPr/>
              </p:nvGrpSpPr>
              <p:grpSpPr>
                <a:xfrm>
                  <a:off x="7528896" y="4399120"/>
                  <a:ext cx="35171" cy="48085"/>
                  <a:chOff x="7528896" y="4399120"/>
                  <a:chExt cx="35171" cy="48085"/>
                </a:xfrm>
              </p:grpSpPr>
              <p:sp>
                <p:nvSpPr>
                  <p:cNvPr id="2249" name="Freeform: Shape 2248">
                    <a:extLst>
                      <a:ext uri="{FF2B5EF4-FFF2-40B4-BE49-F238E27FC236}">
                        <a16:creationId xmlns:a16="http://schemas.microsoft.com/office/drawing/2014/main" id="{08FB05F6-9E00-4A1D-9B9B-1CC0FE5CC141}"/>
                      </a:ext>
                    </a:extLst>
                  </p:cNvPr>
                  <p:cNvSpPr/>
                  <p:nvPr/>
                </p:nvSpPr>
                <p:spPr>
                  <a:xfrm>
                    <a:off x="7529849" y="4399120"/>
                    <a:ext cx="34219" cy="48085"/>
                  </a:xfrm>
                  <a:custGeom>
                    <a:avLst/>
                    <a:gdLst>
                      <a:gd name="connsiteX0" fmla="*/ 0 w 34219"/>
                      <a:gd name="connsiteY0" fmla="*/ 0 h 48085"/>
                      <a:gd name="connsiteX1" fmla="*/ 31432 w 34219"/>
                      <a:gd name="connsiteY1" fmla="*/ 47625 h 48085"/>
                      <a:gd name="connsiteX2" fmla="*/ 0 w 34219"/>
                      <a:gd name="connsiteY2" fmla="*/ 0 h 48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19" h="48085">
                        <a:moveTo>
                          <a:pt x="0" y="0"/>
                        </a:moveTo>
                        <a:cubicBezTo>
                          <a:pt x="17145" y="19050"/>
                          <a:pt x="20955" y="52388"/>
                          <a:pt x="31432" y="47625"/>
                        </a:cubicBezTo>
                        <a:cubicBezTo>
                          <a:pt x="41910" y="38100"/>
                          <a:pt x="20955" y="857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0" name="Freeform: Shape 2249">
                    <a:extLst>
                      <a:ext uri="{FF2B5EF4-FFF2-40B4-BE49-F238E27FC236}">
                        <a16:creationId xmlns:a16="http://schemas.microsoft.com/office/drawing/2014/main" id="{BEC47C01-BFAC-4068-BF33-319A0340F7A1}"/>
                      </a:ext>
                    </a:extLst>
                  </p:cNvPr>
                  <p:cNvSpPr/>
                  <p:nvPr/>
                </p:nvSpPr>
                <p:spPr>
                  <a:xfrm>
                    <a:off x="7528896" y="4399120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3 h 46672"/>
                      <a:gd name="connsiteX1" fmla="*/ 0 w 30531"/>
                      <a:gd name="connsiteY1" fmla="*/ 0 h 46672"/>
                      <a:gd name="connsiteX2" fmla="*/ 30480 w 30531"/>
                      <a:gd name="connsiteY2" fmla="*/ 4667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3"/>
                        </a:moveTo>
                        <a:cubicBezTo>
                          <a:pt x="31433" y="46673"/>
                          <a:pt x="19050" y="8573"/>
                          <a:pt x="0" y="0"/>
                        </a:cubicBezTo>
                        <a:cubicBezTo>
                          <a:pt x="20955" y="10478"/>
                          <a:pt x="29528" y="46673"/>
                          <a:pt x="3048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3" name="Graphic 7">
                  <a:extLst>
                    <a:ext uri="{FF2B5EF4-FFF2-40B4-BE49-F238E27FC236}">
                      <a16:creationId xmlns:a16="http://schemas.microsoft.com/office/drawing/2014/main" id="{AB4C3D5C-F465-479C-A40F-B5B2D24B7E55}"/>
                    </a:ext>
                  </a:extLst>
                </p:cNvPr>
                <p:cNvGrpSpPr/>
                <p:nvPr/>
              </p:nvGrpSpPr>
              <p:grpSpPr>
                <a:xfrm>
                  <a:off x="7559952" y="4430992"/>
                  <a:ext cx="48954" cy="18105"/>
                  <a:chOff x="7559952" y="4430992"/>
                  <a:chExt cx="48954" cy="18105"/>
                </a:xfrm>
              </p:grpSpPr>
              <p:sp>
                <p:nvSpPr>
                  <p:cNvPr id="2247" name="Freeform: Shape 2246">
                    <a:extLst>
                      <a:ext uri="{FF2B5EF4-FFF2-40B4-BE49-F238E27FC236}">
                        <a16:creationId xmlns:a16="http://schemas.microsoft.com/office/drawing/2014/main" id="{3D7453BB-EE45-48C8-883D-7AB52D2E2642}"/>
                      </a:ext>
                    </a:extLst>
                  </p:cNvPr>
                  <p:cNvSpPr/>
                  <p:nvPr/>
                </p:nvSpPr>
                <p:spPr>
                  <a:xfrm>
                    <a:off x="7559952" y="4430992"/>
                    <a:ext cx="48954" cy="18105"/>
                  </a:xfrm>
                  <a:custGeom>
                    <a:avLst/>
                    <a:gdLst>
                      <a:gd name="connsiteX0" fmla="*/ 48954 w 48954"/>
                      <a:gd name="connsiteY0" fmla="*/ 1466 h 18105"/>
                      <a:gd name="connsiteX1" fmla="*/ 377 w 48954"/>
                      <a:gd name="connsiteY1" fmla="*/ 13849 h 18105"/>
                      <a:gd name="connsiteX2" fmla="*/ 48954 w 48954"/>
                      <a:gd name="connsiteY2" fmla="*/ 1466 h 1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954" h="18105">
                        <a:moveTo>
                          <a:pt x="48954" y="1466"/>
                        </a:moveTo>
                        <a:cubicBezTo>
                          <a:pt x="35619" y="-1391"/>
                          <a:pt x="4187" y="-1391"/>
                          <a:pt x="377" y="13849"/>
                        </a:cubicBezTo>
                        <a:cubicBezTo>
                          <a:pt x="-3433" y="27184"/>
                          <a:pt x="22284" y="5276"/>
                          <a:pt x="48954" y="146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8" name="Freeform: Shape 2247">
                    <a:extLst>
                      <a:ext uri="{FF2B5EF4-FFF2-40B4-BE49-F238E27FC236}">
                        <a16:creationId xmlns:a16="http://schemas.microsoft.com/office/drawing/2014/main" id="{3DE4D031-6621-4D13-ADE0-CC9E065DA364}"/>
                      </a:ext>
                    </a:extLst>
                  </p:cNvPr>
                  <p:cNvSpPr/>
                  <p:nvPr/>
                </p:nvSpPr>
                <p:spPr>
                  <a:xfrm>
                    <a:off x="7561282" y="4432412"/>
                    <a:ext cx="47625" cy="12473"/>
                  </a:xfrm>
                  <a:custGeom>
                    <a:avLst/>
                    <a:gdLst>
                      <a:gd name="connsiteX0" fmla="*/ 0 w 47625"/>
                      <a:gd name="connsiteY0" fmla="*/ 12428 h 12473"/>
                      <a:gd name="connsiteX1" fmla="*/ 47625 w 47625"/>
                      <a:gd name="connsiteY1" fmla="*/ 46 h 12473"/>
                      <a:gd name="connsiteX2" fmla="*/ 0 w 47625"/>
                      <a:gd name="connsiteY2" fmla="*/ 12428 h 12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73">
                        <a:moveTo>
                          <a:pt x="0" y="12428"/>
                        </a:moveTo>
                        <a:cubicBezTo>
                          <a:pt x="0" y="13381"/>
                          <a:pt x="16193" y="-907"/>
                          <a:pt x="47625" y="46"/>
                        </a:cubicBezTo>
                        <a:cubicBezTo>
                          <a:pt x="15240" y="46"/>
                          <a:pt x="0" y="11476"/>
                          <a:pt x="0" y="12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44" name="Graphic 7">
                  <a:extLst>
                    <a:ext uri="{FF2B5EF4-FFF2-40B4-BE49-F238E27FC236}">
                      <a16:creationId xmlns:a16="http://schemas.microsoft.com/office/drawing/2014/main" id="{904A67EC-8ADA-469D-8E11-AF9DE746A387}"/>
                    </a:ext>
                  </a:extLst>
                </p:cNvPr>
                <p:cNvGrpSpPr/>
                <p:nvPr/>
              </p:nvGrpSpPr>
              <p:grpSpPr>
                <a:xfrm>
                  <a:off x="7511751" y="4430483"/>
                  <a:ext cx="50198" cy="19640"/>
                  <a:chOff x="7511751" y="4430483"/>
                  <a:chExt cx="50198" cy="19640"/>
                </a:xfrm>
              </p:grpSpPr>
              <p:sp>
                <p:nvSpPr>
                  <p:cNvPr id="2245" name="Freeform: Shape 2244">
                    <a:extLst>
                      <a:ext uri="{FF2B5EF4-FFF2-40B4-BE49-F238E27FC236}">
                        <a16:creationId xmlns:a16="http://schemas.microsoft.com/office/drawing/2014/main" id="{6635FA60-3065-4261-8525-0067DAC5983A}"/>
                      </a:ext>
                    </a:extLst>
                  </p:cNvPr>
                  <p:cNvSpPr/>
                  <p:nvPr/>
                </p:nvSpPr>
                <p:spPr>
                  <a:xfrm>
                    <a:off x="7511751" y="4430483"/>
                    <a:ext cx="50198" cy="19640"/>
                  </a:xfrm>
                  <a:custGeom>
                    <a:avLst/>
                    <a:gdLst>
                      <a:gd name="connsiteX0" fmla="*/ 0 w 50198"/>
                      <a:gd name="connsiteY0" fmla="*/ 1022 h 19640"/>
                      <a:gd name="connsiteX1" fmla="*/ 47625 w 50198"/>
                      <a:gd name="connsiteY1" fmla="*/ 14357 h 19640"/>
                      <a:gd name="connsiteX2" fmla="*/ 0 w 50198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98" h="19640">
                        <a:moveTo>
                          <a:pt x="0" y="1022"/>
                        </a:moveTo>
                        <a:cubicBezTo>
                          <a:pt x="8573" y="-883"/>
                          <a:pt x="36195" y="-1835"/>
                          <a:pt x="47625" y="14357"/>
                        </a:cubicBezTo>
                        <a:cubicBezTo>
                          <a:pt x="59055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46" name="Freeform: Shape 2245">
                    <a:extLst>
                      <a:ext uri="{FF2B5EF4-FFF2-40B4-BE49-F238E27FC236}">
                        <a16:creationId xmlns:a16="http://schemas.microsoft.com/office/drawing/2014/main" id="{A152136A-1C48-4C4E-A0F9-9AB10F2B938E}"/>
                      </a:ext>
                    </a:extLst>
                  </p:cNvPr>
                  <p:cNvSpPr/>
                  <p:nvPr/>
                </p:nvSpPr>
                <p:spPr>
                  <a:xfrm>
                    <a:off x="7513657" y="4431506"/>
                    <a:ext cx="44826" cy="13547"/>
                  </a:xfrm>
                  <a:custGeom>
                    <a:avLst/>
                    <a:gdLst>
                      <a:gd name="connsiteX0" fmla="*/ 44768 w 44826"/>
                      <a:gd name="connsiteY0" fmla="*/ 13335 h 13547"/>
                      <a:gd name="connsiteX1" fmla="*/ 0 w 44826"/>
                      <a:gd name="connsiteY1" fmla="*/ 0 h 13547"/>
                      <a:gd name="connsiteX2" fmla="*/ 44768 w 44826"/>
                      <a:gd name="connsiteY2" fmla="*/ 13335 h 13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26" h="13547">
                        <a:moveTo>
                          <a:pt x="44768" y="13335"/>
                        </a:moveTo>
                        <a:cubicBezTo>
                          <a:pt x="45720" y="15240"/>
                          <a:pt x="35243" y="3810"/>
                          <a:pt x="0" y="0"/>
                        </a:cubicBezTo>
                        <a:cubicBezTo>
                          <a:pt x="33338" y="2857"/>
                          <a:pt x="43815" y="12382"/>
                          <a:pt x="44768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4" name="Graphic 7">
                <a:extLst>
                  <a:ext uri="{FF2B5EF4-FFF2-40B4-BE49-F238E27FC236}">
                    <a16:creationId xmlns:a16="http://schemas.microsoft.com/office/drawing/2014/main" id="{5F3AECE5-4228-4679-945A-CBA43D13B89C}"/>
                  </a:ext>
                </a:extLst>
              </p:cNvPr>
              <p:cNvGrpSpPr/>
              <p:nvPr/>
            </p:nvGrpSpPr>
            <p:grpSpPr>
              <a:xfrm>
                <a:off x="7449839" y="4418515"/>
                <a:ext cx="510301" cy="338983"/>
                <a:chOff x="7449839" y="4418515"/>
                <a:chExt cx="510301" cy="338983"/>
              </a:xfrm>
            </p:grpSpPr>
            <p:grpSp>
              <p:nvGrpSpPr>
                <p:cNvPr id="2203" name="Graphic 7">
                  <a:extLst>
                    <a:ext uri="{FF2B5EF4-FFF2-40B4-BE49-F238E27FC236}">
                      <a16:creationId xmlns:a16="http://schemas.microsoft.com/office/drawing/2014/main" id="{49B297CE-B629-4B3B-9E05-CEA5FAA0BF95}"/>
                    </a:ext>
                  </a:extLst>
                </p:cNvPr>
                <p:cNvGrpSpPr/>
                <p:nvPr/>
              </p:nvGrpSpPr>
              <p:grpSpPr>
                <a:xfrm>
                  <a:off x="7449839" y="4418515"/>
                  <a:ext cx="379809" cy="316599"/>
                  <a:chOff x="7449839" y="4418515"/>
                  <a:chExt cx="379809" cy="316599"/>
                </a:xfrm>
              </p:grpSpPr>
              <p:grpSp>
                <p:nvGrpSpPr>
                  <p:cNvPr id="2216" name="Graphic 7">
                    <a:extLst>
                      <a:ext uri="{FF2B5EF4-FFF2-40B4-BE49-F238E27FC236}">
                        <a16:creationId xmlns:a16="http://schemas.microsoft.com/office/drawing/2014/main" id="{40BC9C79-D76C-4060-AFE8-0257AA641BF5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574619"/>
                    <a:ext cx="280749" cy="160496"/>
                    <a:chOff x="7548899" y="4574619"/>
                    <a:chExt cx="280749" cy="160496"/>
                  </a:xfrm>
                </p:grpSpPr>
                <p:sp>
                  <p:nvSpPr>
                    <p:cNvPr id="2229" name="Freeform: Shape 2228">
                      <a:extLst>
                        <a:ext uri="{FF2B5EF4-FFF2-40B4-BE49-F238E27FC236}">
                          <a16:creationId xmlns:a16="http://schemas.microsoft.com/office/drawing/2014/main" id="{7E4CFCB7-2F8C-4882-8395-FDD656BE0E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995" y="4574619"/>
                      <a:ext cx="277653" cy="160496"/>
                    </a:xfrm>
                    <a:custGeom>
                      <a:avLst/>
                      <a:gdLst>
                        <a:gd name="connsiteX0" fmla="*/ 236934 w 277653"/>
                        <a:gd name="connsiteY0" fmla="*/ 136922 h 160496"/>
                        <a:gd name="connsiteX1" fmla="*/ 40719 w 277653"/>
                        <a:gd name="connsiteY1" fmla="*/ 136922 h 160496"/>
                        <a:gd name="connsiteX2" fmla="*/ 40719 w 277653"/>
                        <a:gd name="connsiteY2" fmla="*/ 23575 h 160496"/>
                        <a:gd name="connsiteX3" fmla="*/ 236934 w 277653"/>
                        <a:gd name="connsiteY3" fmla="*/ 23575 h 160496"/>
                        <a:gd name="connsiteX4" fmla="*/ 236934 w 277653"/>
                        <a:gd name="connsiteY4" fmla="*/ 136922 h 160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653" h="160496">
                          <a:moveTo>
                            <a:pt x="236934" y="136922"/>
                          </a:moveTo>
                          <a:cubicBezTo>
                            <a:pt x="182642" y="168354"/>
                            <a:pt x="95012" y="168354"/>
                            <a:pt x="40719" y="136922"/>
                          </a:cubicBezTo>
                          <a:cubicBezTo>
                            <a:pt x="-13573" y="105489"/>
                            <a:pt x="-13573" y="55007"/>
                            <a:pt x="40719" y="23575"/>
                          </a:cubicBezTo>
                          <a:cubicBezTo>
                            <a:pt x="95012" y="-7858"/>
                            <a:pt x="182642" y="-7858"/>
                            <a:pt x="236934" y="23575"/>
                          </a:cubicBezTo>
                          <a:cubicBezTo>
                            <a:pt x="291227" y="55007"/>
                            <a:pt x="291227" y="105489"/>
                            <a:pt x="236934" y="136922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3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0" name="Freeform: Shape 2229">
                      <a:extLst>
                        <a:ext uri="{FF2B5EF4-FFF2-40B4-BE49-F238E27FC236}">
                          <a16:creationId xmlns:a16="http://schemas.microsoft.com/office/drawing/2014/main" id="{31E537C5-7FEE-4280-B650-A2BA6A36A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592002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1" name="Freeform: Shape 2230">
                      <a:extLst>
                        <a:ext uri="{FF2B5EF4-FFF2-40B4-BE49-F238E27FC236}">
                          <a16:creationId xmlns:a16="http://schemas.microsoft.com/office/drawing/2014/main" id="{061BC5B1-ACAF-4E8A-A67F-40C7A7B243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580572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6671"/>
                            <a:pt x="191214" y="70009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D1D42E96-F5B8-4851-B6B2-7D2441C00B58}"/>
                      </a:ext>
                    </a:extLst>
                  </p:cNvPr>
                  <p:cNvSpPr/>
                  <p:nvPr/>
                </p:nvSpPr>
                <p:spPr>
                  <a:xfrm>
                    <a:off x="7687012" y="4438336"/>
                    <a:ext cx="94297" cy="111279"/>
                  </a:xfrm>
                  <a:custGeom>
                    <a:avLst/>
                    <a:gdLst>
                      <a:gd name="connsiteX0" fmla="*/ 71437 w 94297"/>
                      <a:gd name="connsiteY0" fmla="*/ 789 h 111279"/>
                      <a:gd name="connsiteX1" fmla="*/ 71437 w 94297"/>
                      <a:gd name="connsiteY1" fmla="*/ 789 h 111279"/>
                      <a:gd name="connsiteX2" fmla="*/ 32385 w 94297"/>
                      <a:gd name="connsiteY2" fmla="*/ 10314 h 111279"/>
                      <a:gd name="connsiteX3" fmla="*/ 0 w 94297"/>
                      <a:gd name="connsiteY3" fmla="*/ 28412 h 111279"/>
                      <a:gd name="connsiteX4" fmla="*/ 10477 w 94297"/>
                      <a:gd name="connsiteY4" fmla="*/ 37937 h 111279"/>
                      <a:gd name="connsiteX5" fmla="*/ 31432 w 94297"/>
                      <a:gd name="connsiteY5" fmla="*/ 25554 h 111279"/>
                      <a:gd name="connsiteX6" fmla="*/ 77153 w 94297"/>
                      <a:gd name="connsiteY6" fmla="*/ 36032 h 111279"/>
                      <a:gd name="connsiteX7" fmla="*/ 32385 w 94297"/>
                      <a:gd name="connsiteY7" fmla="*/ 96992 h 111279"/>
                      <a:gd name="connsiteX8" fmla="*/ 31432 w 94297"/>
                      <a:gd name="connsiteY8" fmla="*/ 111279 h 111279"/>
                      <a:gd name="connsiteX9" fmla="*/ 90487 w 94297"/>
                      <a:gd name="connsiteY9" fmla="*/ 26507 h 111279"/>
                      <a:gd name="connsiteX10" fmla="*/ 94297 w 94297"/>
                      <a:gd name="connsiteY10" fmla="*/ 22697 h 111279"/>
                      <a:gd name="connsiteX11" fmla="*/ 71437 w 94297"/>
                      <a:gd name="connsiteY11" fmla="*/ 789 h 11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4297" h="111279">
                        <a:moveTo>
                          <a:pt x="71437" y="789"/>
                        </a:moveTo>
                        <a:lnTo>
                          <a:pt x="71437" y="789"/>
                        </a:lnTo>
                        <a:cubicBezTo>
                          <a:pt x="60960" y="-1116"/>
                          <a:pt x="48578" y="-163"/>
                          <a:pt x="32385" y="10314"/>
                        </a:cubicBezTo>
                        <a:lnTo>
                          <a:pt x="0" y="28412"/>
                        </a:lnTo>
                        <a:lnTo>
                          <a:pt x="10477" y="37937"/>
                        </a:lnTo>
                        <a:lnTo>
                          <a:pt x="31432" y="25554"/>
                        </a:lnTo>
                        <a:cubicBezTo>
                          <a:pt x="56197" y="11267"/>
                          <a:pt x="77153" y="16982"/>
                          <a:pt x="77153" y="36032"/>
                        </a:cubicBezTo>
                        <a:cubicBezTo>
                          <a:pt x="77153" y="55082"/>
                          <a:pt x="56197" y="83657"/>
                          <a:pt x="32385" y="96992"/>
                        </a:cubicBezTo>
                        <a:lnTo>
                          <a:pt x="31432" y="111279"/>
                        </a:lnTo>
                        <a:cubicBezTo>
                          <a:pt x="63818" y="92229"/>
                          <a:pt x="90487" y="54129"/>
                          <a:pt x="90487" y="26507"/>
                        </a:cubicBezTo>
                        <a:lnTo>
                          <a:pt x="94297" y="22697"/>
                        </a:lnTo>
                        <a:cubicBezTo>
                          <a:pt x="90487" y="4599"/>
                          <a:pt x="71437" y="789"/>
                          <a:pt x="71437" y="78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3A8AA39E-8065-4498-B5EB-50AD00F086DE}"/>
                      </a:ext>
                    </a:extLst>
                  </p:cNvPr>
                  <p:cNvSpPr/>
                  <p:nvPr/>
                </p:nvSpPr>
                <p:spPr>
                  <a:xfrm>
                    <a:off x="7696537" y="4443991"/>
                    <a:ext cx="87630" cy="112291"/>
                  </a:xfrm>
                  <a:custGeom>
                    <a:avLst/>
                    <a:gdLst>
                      <a:gd name="connsiteX0" fmla="*/ 31432 w 87630"/>
                      <a:gd name="connsiteY0" fmla="*/ 112292 h 112291"/>
                      <a:gd name="connsiteX1" fmla="*/ 31432 w 87630"/>
                      <a:gd name="connsiteY1" fmla="*/ 96100 h 112291"/>
                      <a:gd name="connsiteX2" fmla="*/ 76200 w 87630"/>
                      <a:gd name="connsiteY2" fmla="*/ 35140 h 112291"/>
                      <a:gd name="connsiteX3" fmla="*/ 34290 w 87630"/>
                      <a:gd name="connsiteY3" fmla="*/ 22757 h 112291"/>
                      <a:gd name="connsiteX4" fmla="*/ 13335 w 87630"/>
                      <a:gd name="connsiteY4" fmla="*/ 35140 h 112291"/>
                      <a:gd name="connsiteX5" fmla="*/ 0 w 87630"/>
                      <a:gd name="connsiteY5" fmla="*/ 27520 h 112291"/>
                      <a:gd name="connsiteX6" fmla="*/ 32385 w 87630"/>
                      <a:gd name="connsiteY6" fmla="*/ 9422 h 112291"/>
                      <a:gd name="connsiteX7" fmla="*/ 87630 w 87630"/>
                      <a:gd name="connsiteY7" fmla="*/ 29425 h 112291"/>
                      <a:gd name="connsiteX8" fmla="*/ 31432 w 87630"/>
                      <a:gd name="connsiteY8" fmla="*/ 112292 h 112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7630" h="112291">
                        <a:moveTo>
                          <a:pt x="31432" y="112292"/>
                        </a:moveTo>
                        <a:lnTo>
                          <a:pt x="31432" y="96100"/>
                        </a:lnTo>
                        <a:cubicBezTo>
                          <a:pt x="56197" y="81812"/>
                          <a:pt x="76200" y="54190"/>
                          <a:pt x="76200" y="35140"/>
                        </a:cubicBezTo>
                        <a:cubicBezTo>
                          <a:pt x="76200" y="7517"/>
                          <a:pt x="58103" y="8470"/>
                          <a:pt x="34290" y="22757"/>
                        </a:cubicBezTo>
                        <a:lnTo>
                          <a:pt x="13335" y="35140"/>
                        </a:lnTo>
                        <a:lnTo>
                          <a:pt x="0" y="27520"/>
                        </a:lnTo>
                        <a:lnTo>
                          <a:pt x="32385" y="9422"/>
                        </a:lnTo>
                        <a:cubicBezTo>
                          <a:pt x="64770" y="-9628"/>
                          <a:pt x="87630" y="1802"/>
                          <a:pt x="87630" y="29425"/>
                        </a:cubicBezTo>
                        <a:cubicBezTo>
                          <a:pt x="86678" y="58000"/>
                          <a:pt x="63818" y="93242"/>
                          <a:pt x="31432" y="11229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9" name="Freeform: Shape 2218">
                    <a:extLst>
                      <a:ext uri="{FF2B5EF4-FFF2-40B4-BE49-F238E27FC236}">
                        <a16:creationId xmlns:a16="http://schemas.microsoft.com/office/drawing/2014/main" id="{05A2A05B-ECF5-4281-8ECA-3D818C7289B8}"/>
                      </a:ext>
                    </a:extLst>
                  </p:cNvPr>
                  <p:cNvSpPr/>
                  <p:nvPr/>
                </p:nvSpPr>
                <p:spPr>
                  <a:xfrm>
                    <a:off x="7495559" y="4443888"/>
                    <a:ext cx="287654" cy="241934"/>
                  </a:xfrm>
                  <a:custGeom>
                    <a:avLst/>
                    <a:gdLst>
                      <a:gd name="connsiteX0" fmla="*/ 287655 w 287654"/>
                      <a:gd name="connsiteY0" fmla="*/ 120968 h 241934"/>
                      <a:gd name="connsiteX1" fmla="*/ 143828 w 287654"/>
                      <a:gd name="connsiteY1" fmla="*/ 241935 h 241934"/>
                      <a:gd name="connsiteX2" fmla="*/ 0 w 287654"/>
                      <a:gd name="connsiteY2" fmla="*/ 120968 h 241934"/>
                      <a:gd name="connsiteX3" fmla="*/ 143828 w 287654"/>
                      <a:gd name="connsiteY3" fmla="*/ 0 h 241934"/>
                      <a:gd name="connsiteX4" fmla="*/ 287655 w 287654"/>
                      <a:gd name="connsiteY4" fmla="*/ 120968 h 24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7654" h="241934">
                        <a:moveTo>
                          <a:pt x="287655" y="120968"/>
                        </a:moveTo>
                        <a:cubicBezTo>
                          <a:pt x="287655" y="187776"/>
                          <a:pt x="223261" y="241935"/>
                          <a:pt x="143828" y="241935"/>
                        </a:cubicBezTo>
                        <a:cubicBezTo>
                          <a:pt x="64394" y="241935"/>
                          <a:pt x="0" y="187776"/>
                          <a:pt x="0" y="120968"/>
                        </a:cubicBezTo>
                        <a:cubicBezTo>
                          <a:pt x="0" y="54159"/>
                          <a:pt x="64394" y="0"/>
                          <a:pt x="143828" y="0"/>
                        </a:cubicBezTo>
                        <a:cubicBezTo>
                          <a:pt x="223261" y="0"/>
                          <a:pt x="287655" y="54159"/>
                          <a:pt x="287655" y="1209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220" name="Graphic 7">
                    <a:extLst>
                      <a:ext uri="{FF2B5EF4-FFF2-40B4-BE49-F238E27FC236}">
                        <a16:creationId xmlns:a16="http://schemas.microsoft.com/office/drawing/2014/main" id="{57CAC80E-7B7B-45E0-B7DC-78717682A5AB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432934"/>
                    <a:ext cx="182403" cy="117157"/>
                    <a:chOff x="7548899" y="4432934"/>
                    <a:chExt cx="182403" cy="117157"/>
                  </a:xfrm>
                </p:grpSpPr>
                <p:sp>
                  <p:nvSpPr>
                    <p:cNvPr id="2227" name="Freeform: Shape 2226">
                      <a:extLst>
                        <a:ext uri="{FF2B5EF4-FFF2-40B4-BE49-F238E27FC236}">
                          <a16:creationId xmlns:a16="http://schemas.microsoft.com/office/drawing/2014/main" id="{8C04F7F5-208C-440A-8450-7DF74D0AE9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444364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8" name="Freeform: Shape 2227">
                      <a:extLst>
                        <a:ext uri="{FF2B5EF4-FFF2-40B4-BE49-F238E27FC236}">
                          <a16:creationId xmlns:a16="http://schemas.microsoft.com/office/drawing/2014/main" id="{F7E9DB2A-97D2-4205-9AC4-046C6C7C8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432934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5719"/>
                            <a:pt x="191214" y="69056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21" name="Freeform: Shape 2220">
                    <a:extLst>
                      <a:ext uri="{FF2B5EF4-FFF2-40B4-BE49-F238E27FC236}">
                        <a16:creationId xmlns:a16="http://schemas.microsoft.com/office/drawing/2014/main" id="{5127F1E6-7D4C-4EF8-B60C-B63DA842697B}"/>
                      </a:ext>
                    </a:extLst>
                  </p:cNvPr>
                  <p:cNvSpPr/>
                  <p:nvPr/>
                </p:nvSpPr>
                <p:spPr>
                  <a:xfrm>
                    <a:off x="7497464" y="4547710"/>
                    <a:ext cx="74028" cy="78562"/>
                  </a:xfrm>
                  <a:custGeom>
                    <a:avLst/>
                    <a:gdLst>
                      <a:gd name="connsiteX0" fmla="*/ 68580 w 74028"/>
                      <a:gd name="connsiteY0" fmla="*/ 24765 h 78562"/>
                      <a:gd name="connsiteX1" fmla="*/ 68580 w 74028"/>
                      <a:gd name="connsiteY1" fmla="*/ 24765 h 78562"/>
                      <a:gd name="connsiteX2" fmla="*/ 68580 w 74028"/>
                      <a:gd name="connsiteY2" fmla="*/ 24765 h 78562"/>
                      <a:gd name="connsiteX3" fmla="*/ 66675 w 74028"/>
                      <a:gd name="connsiteY3" fmla="*/ 21908 h 78562"/>
                      <a:gd name="connsiteX4" fmla="*/ 40005 w 74028"/>
                      <a:gd name="connsiteY4" fmla="*/ 3810 h 78562"/>
                      <a:gd name="connsiteX5" fmla="*/ 36195 w 74028"/>
                      <a:gd name="connsiteY5" fmla="*/ 2858 h 78562"/>
                      <a:gd name="connsiteX6" fmla="*/ 21907 w 74028"/>
                      <a:gd name="connsiteY6" fmla="*/ 0 h 78562"/>
                      <a:gd name="connsiteX7" fmla="*/ 0 w 74028"/>
                      <a:gd name="connsiteY7" fmla="*/ 0 h 78562"/>
                      <a:gd name="connsiteX8" fmla="*/ 8573 w 74028"/>
                      <a:gd name="connsiteY8" fmla="*/ 63818 h 78562"/>
                      <a:gd name="connsiteX9" fmla="*/ 30480 w 74028"/>
                      <a:gd name="connsiteY9" fmla="*/ 78105 h 78562"/>
                      <a:gd name="connsiteX10" fmla="*/ 59055 w 74028"/>
                      <a:gd name="connsiteY10" fmla="*/ 72390 h 78562"/>
                      <a:gd name="connsiteX11" fmla="*/ 68580 w 74028"/>
                      <a:gd name="connsiteY11" fmla="*/ 24765 h 7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4028" h="78562">
                        <a:moveTo>
                          <a:pt x="68580" y="24765"/>
                        </a:moveTo>
                        <a:cubicBezTo>
                          <a:pt x="68580" y="24765"/>
                          <a:pt x="68580" y="24765"/>
                          <a:pt x="68580" y="24765"/>
                        </a:cubicBezTo>
                        <a:cubicBezTo>
                          <a:pt x="68580" y="24765"/>
                          <a:pt x="68580" y="23813"/>
                          <a:pt x="68580" y="24765"/>
                        </a:cubicBezTo>
                        <a:cubicBezTo>
                          <a:pt x="67628" y="23813"/>
                          <a:pt x="67628" y="22860"/>
                          <a:pt x="66675" y="21908"/>
                        </a:cubicBezTo>
                        <a:cubicBezTo>
                          <a:pt x="60007" y="12383"/>
                          <a:pt x="49530" y="6668"/>
                          <a:pt x="40005" y="3810"/>
                        </a:cubicBezTo>
                        <a:cubicBezTo>
                          <a:pt x="39053" y="3810"/>
                          <a:pt x="38100" y="2858"/>
                          <a:pt x="36195" y="2858"/>
                        </a:cubicBezTo>
                        <a:cubicBezTo>
                          <a:pt x="28575" y="0"/>
                          <a:pt x="21907" y="0"/>
                          <a:pt x="21907" y="0"/>
                        </a:cubicBezTo>
                        <a:lnTo>
                          <a:pt x="0" y="0"/>
                        </a:lnTo>
                        <a:cubicBezTo>
                          <a:pt x="6668" y="13335"/>
                          <a:pt x="8573" y="63818"/>
                          <a:pt x="8573" y="63818"/>
                        </a:cubicBezTo>
                        <a:cubicBezTo>
                          <a:pt x="19050" y="75247"/>
                          <a:pt x="30480" y="78105"/>
                          <a:pt x="30480" y="78105"/>
                        </a:cubicBezTo>
                        <a:cubicBezTo>
                          <a:pt x="30480" y="78105"/>
                          <a:pt x="46673" y="80963"/>
                          <a:pt x="59055" y="72390"/>
                        </a:cubicBezTo>
                        <a:cubicBezTo>
                          <a:pt x="78105" y="57150"/>
                          <a:pt x="76200" y="37147"/>
                          <a:pt x="68580" y="2476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2" name="Freeform: Shape 2221">
                    <a:extLst>
                      <a:ext uri="{FF2B5EF4-FFF2-40B4-BE49-F238E27FC236}">
                        <a16:creationId xmlns:a16="http://schemas.microsoft.com/office/drawing/2014/main" id="{985A36BB-4501-42ED-9875-C2522A645590}"/>
                      </a:ext>
                    </a:extLst>
                  </p:cNvPr>
                  <p:cNvSpPr/>
                  <p:nvPr/>
                </p:nvSpPr>
                <p:spPr>
                  <a:xfrm>
                    <a:off x="7449839" y="4547068"/>
                    <a:ext cx="115313" cy="74876"/>
                  </a:xfrm>
                  <a:custGeom>
                    <a:avLst/>
                    <a:gdLst>
                      <a:gd name="connsiteX0" fmla="*/ 110490 w 115313"/>
                      <a:gd name="connsiteY0" fmla="*/ 25407 h 74876"/>
                      <a:gd name="connsiteX1" fmla="*/ 110490 w 115313"/>
                      <a:gd name="connsiteY1" fmla="*/ 25407 h 74876"/>
                      <a:gd name="connsiteX2" fmla="*/ 110490 w 115313"/>
                      <a:gd name="connsiteY2" fmla="*/ 25407 h 74876"/>
                      <a:gd name="connsiteX3" fmla="*/ 108585 w 115313"/>
                      <a:gd name="connsiteY3" fmla="*/ 23502 h 74876"/>
                      <a:gd name="connsiteX4" fmla="*/ 84773 w 115313"/>
                      <a:gd name="connsiteY4" fmla="*/ 7310 h 74876"/>
                      <a:gd name="connsiteX5" fmla="*/ 80963 w 115313"/>
                      <a:gd name="connsiteY5" fmla="*/ 6357 h 74876"/>
                      <a:gd name="connsiteX6" fmla="*/ 68580 w 115313"/>
                      <a:gd name="connsiteY6" fmla="*/ 3500 h 74876"/>
                      <a:gd name="connsiteX7" fmla="*/ 68580 w 115313"/>
                      <a:gd name="connsiteY7" fmla="*/ 3500 h 74876"/>
                      <a:gd name="connsiteX8" fmla="*/ 17145 w 115313"/>
                      <a:gd name="connsiteY8" fmla="*/ 2547 h 74876"/>
                      <a:gd name="connsiteX9" fmla="*/ 0 w 115313"/>
                      <a:gd name="connsiteY9" fmla="*/ 40647 h 74876"/>
                      <a:gd name="connsiteX10" fmla="*/ 32385 w 115313"/>
                      <a:gd name="connsiteY10" fmla="*/ 43505 h 74876"/>
                      <a:gd name="connsiteX11" fmla="*/ 51435 w 115313"/>
                      <a:gd name="connsiteY11" fmla="*/ 60650 h 74876"/>
                      <a:gd name="connsiteX12" fmla="*/ 51435 w 115313"/>
                      <a:gd name="connsiteY12" fmla="*/ 60650 h 74876"/>
                      <a:gd name="connsiteX13" fmla="*/ 76200 w 115313"/>
                      <a:gd name="connsiteY13" fmla="*/ 73985 h 74876"/>
                      <a:gd name="connsiteX14" fmla="*/ 76200 w 115313"/>
                      <a:gd name="connsiteY14" fmla="*/ 73985 h 74876"/>
                      <a:gd name="connsiteX15" fmla="*/ 101918 w 115313"/>
                      <a:gd name="connsiteY15" fmla="*/ 69222 h 74876"/>
                      <a:gd name="connsiteX16" fmla="*/ 110490 w 115313"/>
                      <a:gd name="connsiteY16" fmla="*/ 25407 h 74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5313" h="74876">
                        <a:moveTo>
                          <a:pt x="110490" y="25407"/>
                        </a:moveTo>
                        <a:lnTo>
                          <a:pt x="110490" y="25407"/>
                        </a:lnTo>
                        <a:cubicBezTo>
                          <a:pt x="110490" y="25407"/>
                          <a:pt x="110490" y="25407"/>
                          <a:pt x="110490" y="25407"/>
                        </a:cubicBezTo>
                        <a:cubicBezTo>
                          <a:pt x="109538" y="24455"/>
                          <a:pt x="109538" y="23502"/>
                          <a:pt x="108585" y="23502"/>
                        </a:cubicBezTo>
                        <a:cubicBezTo>
                          <a:pt x="102870" y="14930"/>
                          <a:pt x="93345" y="10167"/>
                          <a:pt x="84773" y="7310"/>
                        </a:cubicBezTo>
                        <a:cubicBezTo>
                          <a:pt x="83820" y="7310"/>
                          <a:pt x="82868" y="6357"/>
                          <a:pt x="80963" y="6357"/>
                        </a:cubicBezTo>
                        <a:cubicBezTo>
                          <a:pt x="73343" y="4452"/>
                          <a:pt x="68580" y="3500"/>
                          <a:pt x="68580" y="3500"/>
                        </a:cubicBezTo>
                        <a:lnTo>
                          <a:pt x="68580" y="3500"/>
                        </a:lnTo>
                        <a:cubicBezTo>
                          <a:pt x="52388" y="642"/>
                          <a:pt x="28575" y="-2215"/>
                          <a:pt x="17145" y="2547"/>
                        </a:cubicBezTo>
                        <a:cubicBezTo>
                          <a:pt x="-2857" y="9215"/>
                          <a:pt x="7620" y="33027"/>
                          <a:pt x="0" y="40647"/>
                        </a:cubicBezTo>
                        <a:cubicBezTo>
                          <a:pt x="13335" y="36837"/>
                          <a:pt x="23813" y="38742"/>
                          <a:pt x="32385" y="43505"/>
                        </a:cubicBezTo>
                        <a:cubicBezTo>
                          <a:pt x="40005" y="48267"/>
                          <a:pt x="45720" y="55887"/>
                          <a:pt x="51435" y="60650"/>
                        </a:cubicBezTo>
                        <a:cubicBezTo>
                          <a:pt x="51435" y="60650"/>
                          <a:pt x="51435" y="60650"/>
                          <a:pt x="51435" y="60650"/>
                        </a:cubicBezTo>
                        <a:cubicBezTo>
                          <a:pt x="62865" y="72080"/>
                          <a:pt x="76200" y="73985"/>
                          <a:pt x="76200" y="73985"/>
                        </a:cubicBezTo>
                        <a:lnTo>
                          <a:pt x="76200" y="73985"/>
                        </a:lnTo>
                        <a:cubicBezTo>
                          <a:pt x="83820" y="75890"/>
                          <a:pt x="91440" y="74937"/>
                          <a:pt x="101918" y="69222"/>
                        </a:cubicBezTo>
                        <a:cubicBezTo>
                          <a:pt x="119063" y="54935"/>
                          <a:pt x="117157" y="36837"/>
                          <a:pt x="110490" y="25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3" name="Freeform: Shape 2222">
                    <a:extLst>
                      <a:ext uri="{FF2B5EF4-FFF2-40B4-BE49-F238E27FC236}">
                        <a16:creationId xmlns:a16="http://schemas.microsoft.com/office/drawing/2014/main" id="{EB9B1FDE-A74E-458F-BD89-802220E39D05}"/>
                      </a:ext>
                    </a:extLst>
                  </p:cNvPr>
                  <p:cNvSpPr/>
                  <p:nvPr/>
                </p:nvSpPr>
                <p:spPr>
                  <a:xfrm>
                    <a:off x="7450792" y="4548440"/>
                    <a:ext cx="33565" cy="38322"/>
                  </a:xfrm>
                  <a:custGeom>
                    <a:avLst/>
                    <a:gdLst>
                      <a:gd name="connsiteX0" fmla="*/ 0 w 33565"/>
                      <a:gd name="connsiteY0" fmla="*/ 38323 h 38322"/>
                      <a:gd name="connsiteX1" fmla="*/ 17145 w 33565"/>
                      <a:gd name="connsiteY1" fmla="*/ 223 h 38322"/>
                      <a:gd name="connsiteX2" fmla="*/ 33338 w 33565"/>
                      <a:gd name="connsiteY2" fmla="*/ 9748 h 38322"/>
                      <a:gd name="connsiteX3" fmla="*/ 0 w 33565"/>
                      <a:gd name="connsiteY3" fmla="*/ 38323 h 38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565" h="38322">
                        <a:moveTo>
                          <a:pt x="0" y="38323"/>
                        </a:moveTo>
                        <a:cubicBezTo>
                          <a:pt x="6667" y="29750"/>
                          <a:pt x="-953" y="4985"/>
                          <a:pt x="17145" y="223"/>
                        </a:cubicBezTo>
                        <a:cubicBezTo>
                          <a:pt x="22860" y="-730"/>
                          <a:pt x="30480" y="1175"/>
                          <a:pt x="33338" y="9748"/>
                        </a:cubicBezTo>
                        <a:cubicBezTo>
                          <a:pt x="36195" y="23083"/>
                          <a:pt x="11430" y="28798"/>
                          <a:pt x="0" y="383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4" name="Freeform: Shape 2223">
                    <a:extLst>
                      <a:ext uri="{FF2B5EF4-FFF2-40B4-BE49-F238E27FC236}">
                        <a16:creationId xmlns:a16="http://schemas.microsoft.com/office/drawing/2014/main" id="{04EAF75F-1FCB-4EAC-AB78-1BDFEC45B50D}"/>
                      </a:ext>
                    </a:extLst>
                  </p:cNvPr>
                  <p:cNvSpPr/>
                  <p:nvPr/>
                </p:nvSpPr>
                <p:spPr>
                  <a:xfrm>
                    <a:off x="7454601" y="4551287"/>
                    <a:ext cx="25054" cy="28808"/>
                  </a:xfrm>
                  <a:custGeom>
                    <a:avLst/>
                    <a:gdLst>
                      <a:gd name="connsiteX0" fmla="*/ 0 w 25054"/>
                      <a:gd name="connsiteY0" fmla="*/ 28809 h 28808"/>
                      <a:gd name="connsiteX1" fmla="*/ 12382 w 25054"/>
                      <a:gd name="connsiteY1" fmla="*/ 234 h 28808"/>
                      <a:gd name="connsiteX2" fmla="*/ 24765 w 25054"/>
                      <a:gd name="connsiteY2" fmla="*/ 6901 h 28808"/>
                      <a:gd name="connsiteX3" fmla="*/ 0 w 25054"/>
                      <a:gd name="connsiteY3" fmla="*/ 28809 h 28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054" h="28808">
                        <a:moveTo>
                          <a:pt x="0" y="28809"/>
                        </a:moveTo>
                        <a:cubicBezTo>
                          <a:pt x="4763" y="22141"/>
                          <a:pt x="-952" y="4044"/>
                          <a:pt x="12382" y="234"/>
                        </a:cubicBezTo>
                        <a:cubicBezTo>
                          <a:pt x="16193" y="-718"/>
                          <a:pt x="22860" y="1186"/>
                          <a:pt x="24765" y="6901"/>
                        </a:cubicBezTo>
                        <a:cubicBezTo>
                          <a:pt x="27623" y="18332"/>
                          <a:pt x="8573" y="22141"/>
                          <a:pt x="0" y="28809"/>
                        </a:cubicBezTo>
                        <a:close/>
                      </a:path>
                    </a:pathLst>
                  </a:custGeom>
                  <a:solidFill>
                    <a:srgbClr val="14141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5" name="Freeform: Shape 2224">
                    <a:extLst>
                      <a:ext uri="{FF2B5EF4-FFF2-40B4-BE49-F238E27FC236}">
                        <a16:creationId xmlns:a16="http://schemas.microsoft.com/office/drawing/2014/main" id="{EBD55888-688D-40D8-9666-3B43C68B04F8}"/>
                      </a:ext>
                    </a:extLst>
                  </p:cNvPr>
                  <p:cNvSpPr/>
                  <p:nvPr/>
                </p:nvSpPr>
                <p:spPr>
                  <a:xfrm>
                    <a:off x="7594619" y="4429001"/>
                    <a:ext cx="99483" cy="82514"/>
                  </a:xfrm>
                  <a:custGeom>
                    <a:avLst/>
                    <a:gdLst>
                      <a:gd name="connsiteX0" fmla="*/ 33338 w 99483"/>
                      <a:gd name="connsiteY0" fmla="*/ 4409 h 82514"/>
                      <a:gd name="connsiteX1" fmla="*/ 0 w 99483"/>
                      <a:gd name="connsiteY1" fmla="*/ 68227 h 82514"/>
                      <a:gd name="connsiteX2" fmla="*/ 0 w 99483"/>
                      <a:gd name="connsiteY2" fmla="*/ 74894 h 82514"/>
                      <a:gd name="connsiteX3" fmla="*/ 14288 w 99483"/>
                      <a:gd name="connsiteY3" fmla="*/ 82514 h 82514"/>
                      <a:gd name="connsiteX4" fmla="*/ 26670 w 99483"/>
                      <a:gd name="connsiteY4" fmla="*/ 73942 h 82514"/>
                      <a:gd name="connsiteX5" fmla="*/ 26670 w 99483"/>
                      <a:gd name="connsiteY5" fmla="*/ 67274 h 82514"/>
                      <a:gd name="connsiteX6" fmla="*/ 53340 w 99483"/>
                      <a:gd name="connsiteY6" fmla="*/ 12982 h 82514"/>
                      <a:gd name="connsiteX7" fmla="*/ 70485 w 99483"/>
                      <a:gd name="connsiteY7" fmla="*/ 9172 h 82514"/>
                      <a:gd name="connsiteX8" fmla="*/ 74295 w 99483"/>
                      <a:gd name="connsiteY8" fmla="*/ 24412 h 82514"/>
                      <a:gd name="connsiteX9" fmla="*/ 74295 w 99483"/>
                      <a:gd name="connsiteY9" fmla="*/ 31079 h 82514"/>
                      <a:gd name="connsiteX10" fmla="*/ 88582 w 99483"/>
                      <a:gd name="connsiteY10" fmla="*/ 40604 h 82514"/>
                      <a:gd name="connsiteX11" fmla="*/ 99060 w 99483"/>
                      <a:gd name="connsiteY11" fmla="*/ 30127 h 82514"/>
                      <a:gd name="connsiteX12" fmla="*/ 99060 w 99483"/>
                      <a:gd name="connsiteY12" fmla="*/ 23459 h 82514"/>
                      <a:gd name="connsiteX13" fmla="*/ 93345 w 99483"/>
                      <a:gd name="connsiteY13" fmla="*/ 12029 h 82514"/>
                      <a:gd name="connsiteX14" fmla="*/ 33338 w 99483"/>
                      <a:gd name="connsiteY14" fmla="*/ 4409 h 82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9483" h="82514">
                        <a:moveTo>
                          <a:pt x="33338" y="4409"/>
                        </a:moveTo>
                        <a:cubicBezTo>
                          <a:pt x="10477" y="17744"/>
                          <a:pt x="0" y="47272"/>
                          <a:pt x="0" y="68227"/>
                        </a:cubicBezTo>
                        <a:lnTo>
                          <a:pt x="0" y="74894"/>
                        </a:lnTo>
                        <a:cubicBezTo>
                          <a:pt x="0" y="74894"/>
                          <a:pt x="2857" y="82514"/>
                          <a:pt x="14288" y="82514"/>
                        </a:cubicBezTo>
                        <a:cubicBezTo>
                          <a:pt x="24765" y="82514"/>
                          <a:pt x="26670" y="73942"/>
                          <a:pt x="26670" y="73942"/>
                        </a:cubicBezTo>
                        <a:lnTo>
                          <a:pt x="26670" y="67274"/>
                        </a:lnTo>
                        <a:cubicBezTo>
                          <a:pt x="26670" y="49177"/>
                          <a:pt x="36195" y="22507"/>
                          <a:pt x="53340" y="12982"/>
                        </a:cubicBezTo>
                        <a:cubicBezTo>
                          <a:pt x="60007" y="9172"/>
                          <a:pt x="64770" y="7267"/>
                          <a:pt x="70485" y="9172"/>
                        </a:cubicBezTo>
                        <a:cubicBezTo>
                          <a:pt x="75248" y="12029"/>
                          <a:pt x="74295" y="16792"/>
                          <a:pt x="74295" y="24412"/>
                        </a:cubicBezTo>
                        <a:cubicBezTo>
                          <a:pt x="74295" y="24412"/>
                          <a:pt x="74295" y="30127"/>
                          <a:pt x="74295" y="31079"/>
                        </a:cubicBezTo>
                        <a:cubicBezTo>
                          <a:pt x="75248" y="33937"/>
                          <a:pt x="77152" y="41557"/>
                          <a:pt x="88582" y="40604"/>
                        </a:cubicBezTo>
                        <a:cubicBezTo>
                          <a:pt x="97155" y="39652"/>
                          <a:pt x="98107" y="32984"/>
                          <a:pt x="99060" y="30127"/>
                        </a:cubicBezTo>
                        <a:cubicBezTo>
                          <a:pt x="100013" y="27269"/>
                          <a:pt x="99060" y="23459"/>
                          <a:pt x="99060" y="23459"/>
                        </a:cubicBezTo>
                        <a:cubicBezTo>
                          <a:pt x="99060" y="23459"/>
                          <a:pt x="97155" y="15839"/>
                          <a:pt x="93345" y="12029"/>
                        </a:cubicBezTo>
                        <a:cubicBezTo>
                          <a:pt x="78105" y="-6068"/>
                          <a:pt x="37148" y="599"/>
                          <a:pt x="33338" y="4409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6" name="Freeform: Shape 2225">
                    <a:extLst>
                      <a:ext uri="{FF2B5EF4-FFF2-40B4-BE49-F238E27FC236}">
                        <a16:creationId xmlns:a16="http://schemas.microsoft.com/office/drawing/2014/main" id="{4F76F101-E7A3-4E2A-B21E-8606EC15E6E9}"/>
                      </a:ext>
                    </a:extLst>
                  </p:cNvPr>
                  <p:cNvSpPr/>
                  <p:nvPr/>
                </p:nvSpPr>
                <p:spPr>
                  <a:xfrm>
                    <a:off x="7600334" y="4418515"/>
                    <a:ext cx="88582" cy="86332"/>
                  </a:xfrm>
                  <a:custGeom>
                    <a:avLst/>
                    <a:gdLst>
                      <a:gd name="connsiteX0" fmla="*/ 78105 w 88582"/>
                      <a:gd name="connsiteY0" fmla="*/ 8228 h 86332"/>
                      <a:gd name="connsiteX1" fmla="*/ 78105 w 88582"/>
                      <a:gd name="connsiteY1" fmla="*/ 8228 h 86332"/>
                      <a:gd name="connsiteX2" fmla="*/ 65723 w 88582"/>
                      <a:gd name="connsiteY2" fmla="*/ 1560 h 86332"/>
                      <a:gd name="connsiteX3" fmla="*/ 65723 w 88582"/>
                      <a:gd name="connsiteY3" fmla="*/ 1560 h 86332"/>
                      <a:gd name="connsiteX4" fmla="*/ 40005 w 88582"/>
                      <a:gd name="connsiteY4" fmla="*/ 5370 h 86332"/>
                      <a:gd name="connsiteX5" fmla="*/ 0 w 88582"/>
                      <a:gd name="connsiteY5" fmla="*/ 74903 h 86332"/>
                      <a:gd name="connsiteX6" fmla="*/ 0 w 88582"/>
                      <a:gd name="connsiteY6" fmla="*/ 81570 h 86332"/>
                      <a:gd name="connsiteX7" fmla="*/ 7620 w 88582"/>
                      <a:gd name="connsiteY7" fmla="*/ 86333 h 86332"/>
                      <a:gd name="connsiteX8" fmla="*/ 16193 w 88582"/>
                      <a:gd name="connsiteY8" fmla="*/ 81570 h 86332"/>
                      <a:gd name="connsiteX9" fmla="*/ 16193 w 88582"/>
                      <a:gd name="connsiteY9" fmla="*/ 74903 h 86332"/>
                      <a:gd name="connsiteX10" fmla="*/ 47625 w 88582"/>
                      <a:gd name="connsiteY10" fmla="*/ 19658 h 86332"/>
                      <a:gd name="connsiteX11" fmla="*/ 65723 w 88582"/>
                      <a:gd name="connsiteY11" fmla="*/ 17753 h 86332"/>
                      <a:gd name="connsiteX12" fmla="*/ 72390 w 88582"/>
                      <a:gd name="connsiteY12" fmla="*/ 33945 h 86332"/>
                      <a:gd name="connsiteX13" fmla="*/ 72390 w 88582"/>
                      <a:gd name="connsiteY13" fmla="*/ 40613 h 86332"/>
                      <a:gd name="connsiteX14" fmla="*/ 80010 w 88582"/>
                      <a:gd name="connsiteY14" fmla="*/ 45375 h 86332"/>
                      <a:gd name="connsiteX15" fmla="*/ 88583 w 88582"/>
                      <a:gd name="connsiteY15" fmla="*/ 40613 h 86332"/>
                      <a:gd name="connsiteX16" fmla="*/ 88583 w 88582"/>
                      <a:gd name="connsiteY16" fmla="*/ 33945 h 86332"/>
                      <a:gd name="connsiteX17" fmla="*/ 78105 w 88582"/>
                      <a:gd name="connsiteY17" fmla="*/ 8228 h 86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8582" h="86332">
                        <a:moveTo>
                          <a:pt x="78105" y="8228"/>
                        </a:moveTo>
                        <a:lnTo>
                          <a:pt x="78105" y="8228"/>
                        </a:lnTo>
                        <a:cubicBezTo>
                          <a:pt x="73343" y="3465"/>
                          <a:pt x="65723" y="1560"/>
                          <a:pt x="65723" y="1560"/>
                        </a:cubicBezTo>
                        <a:lnTo>
                          <a:pt x="65723" y="1560"/>
                        </a:lnTo>
                        <a:cubicBezTo>
                          <a:pt x="59055" y="-1297"/>
                          <a:pt x="49530" y="-345"/>
                          <a:pt x="40005" y="5370"/>
                        </a:cubicBezTo>
                        <a:cubicBezTo>
                          <a:pt x="18098" y="17753"/>
                          <a:pt x="0" y="49185"/>
                          <a:pt x="0" y="74903"/>
                        </a:cubicBezTo>
                        <a:lnTo>
                          <a:pt x="0" y="81570"/>
                        </a:lnTo>
                        <a:cubicBezTo>
                          <a:pt x="0" y="81570"/>
                          <a:pt x="0" y="86333"/>
                          <a:pt x="7620" y="86333"/>
                        </a:cubicBezTo>
                        <a:cubicBezTo>
                          <a:pt x="15240" y="86333"/>
                          <a:pt x="16193" y="81570"/>
                          <a:pt x="16193" y="81570"/>
                        </a:cubicBezTo>
                        <a:lnTo>
                          <a:pt x="16193" y="74903"/>
                        </a:lnTo>
                        <a:cubicBezTo>
                          <a:pt x="16193" y="54900"/>
                          <a:pt x="30480" y="30135"/>
                          <a:pt x="47625" y="19658"/>
                        </a:cubicBezTo>
                        <a:cubicBezTo>
                          <a:pt x="54293" y="15848"/>
                          <a:pt x="60008" y="14895"/>
                          <a:pt x="65723" y="17753"/>
                        </a:cubicBezTo>
                        <a:cubicBezTo>
                          <a:pt x="70485" y="20610"/>
                          <a:pt x="72390" y="26325"/>
                          <a:pt x="72390" y="33945"/>
                        </a:cubicBezTo>
                        <a:lnTo>
                          <a:pt x="72390" y="40613"/>
                        </a:lnTo>
                        <a:cubicBezTo>
                          <a:pt x="72390" y="40613"/>
                          <a:pt x="73343" y="45375"/>
                          <a:pt x="80010" y="45375"/>
                        </a:cubicBezTo>
                        <a:cubicBezTo>
                          <a:pt x="86678" y="45375"/>
                          <a:pt x="88583" y="40613"/>
                          <a:pt x="88583" y="40613"/>
                        </a:cubicBezTo>
                        <a:lnTo>
                          <a:pt x="88583" y="33945"/>
                        </a:lnTo>
                        <a:cubicBezTo>
                          <a:pt x="88583" y="20610"/>
                          <a:pt x="84773" y="12990"/>
                          <a:pt x="78105" y="822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04" name="Graphic 7">
                  <a:extLst>
                    <a:ext uri="{FF2B5EF4-FFF2-40B4-BE49-F238E27FC236}">
                      <a16:creationId xmlns:a16="http://schemas.microsoft.com/office/drawing/2014/main" id="{94B59C16-5BE3-4A06-8FF5-546017C24CB4}"/>
                    </a:ext>
                  </a:extLst>
                </p:cNvPr>
                <p:cNvGrpSpPr/>
                <p:nvPr/>
              </p:nvGrpSpPr>
              <p:grpSpPr>
                <a:xfrm>
                  <a:off x="7771784" y="4654867"/>
                  <a:ext cx="148113" cy="102631"/>
                  <a:chOff x="7771784" y="4654867"/>
                  <a:chExt cx="148113" cy="102631"/>
                </a:xfrm>
              </p:grpSpPr>
              <p:sp>
                <p:nvSpPr>
                  <p:cNvPr id="2211" name="Freeform: Shape 2210">
                    <a:extLst>
                      <a:ext uri="{FF2B5EF4-FFF2-40B4-BE49-F238E27FC236}">
                        <a16:creationId xmlns:a16="http://schemas.microsoft.com/office/drawing/2014/main" id="{A6DA5D3E-0211-4D9E-9AC2-0F69825CF3AB}"/>
                      </a:ext>
                    </a:extLst>
                  </p:cNvPr>
                  <p:cNvSpPr/>
                  <p:nvPr/>
                </p:nvSpPr>
                <p:spPr>
                  <a:xfrm>
                    <a:off x="7795835" y="4685585"/>
                    <a:ext cx="124063" cy="71913"/>
                  </a:xfrm>
                  <a:custGeom>
                    <a:avLst/>
                    <a:gdLst>
                      <a:gd name="connsiteX0" fmla="*/ 105489 w 124063"/>
                      <a:gd name="connsiteY0" fmla="*/ 61198 h 71913"/>
                      <a:gd name="connsiteX1" fmla="*/ 17859 w 124063"/>
                      <a:gd name="connsiteY1" fmla="*/ 61198 h 71913"/>
                      <a:gd name="connsiteX2" fmla="*/ 17859 w 124063"/>
                      <a:gd name="connsiteY2" fmla="*/ 10716 h 71913"/>
                      <a:gd name="connsiteX3" fmla="*/ 105489 w 124063"/>
                      <a:gd name="connsiteY3" fmla="*/ 10716 h 71913"/>
                      <a:gd name="connsiteX4" fmla="*/ 105489 w 124063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63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30254" y="24051"/>
                          <a:pt x="130254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2" name="Freeform: Shape 2211">
                    <a:extLst>
                      <a:ext uri="{FF2B5EF4-FFF2-40B4-BE49-F238E27FC236}">
                        <a16:creationId xmlns:a16="http://schemas.microsoft.com/office/drawing/2014/main" id="{AF15D688-E6C4-4B8D-A0FD-5B36116050AA}"/>
                      </a:ext>
                    </a:extLst>
                  </p:cNvPr>
                  <p:cNvSpPr/>
                  <p:nvPr/>
                </p:nvSpPr>
                <p:spPr>
                  <a:xfrm>
                    <a:off x="7771784" y="4689633"/>
                    <a:ext cx="121920" cy="60960"/>
                  </a:xfrm>
                  <a:custGeom>
                    <a:avLst/>
                    <a:gdLst>
                      <a:gd name="connsiteX0" fmla="*/ 121920 w 121920"/>
                      <a:gd name="connsiteY0" fmla="*/ 0 h 60960"/>
                      <a:gd name="connsiteX1" fmla="*/ 60960 w 121920"/>
                      <a:gd name="connsiteY1" fmla="*/ 60960 h 60960"/>
                      <a:gd name="connsiteX2" fmla="*/ 0 w 121920"/>
                      <a:gd name="connsiteY2" fmla="*/ 0 h 60960"/>
                      <a:gd name="connsiteX3" fmla="*/ 121920 w 121920"/>
                      <a:gd name="connsiteY3" fmla="*/ 0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60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3" name="Freeform: Shape 2212">
                    <a:extLst>
                      <a:ext uri="{FF2B5EF4-FFF2-40B4-BE49-F238E27FC236}">
                        <a16:creationId xmlns:a16="http://schemas.microsoft.com/office/drawing/2014/main" id="{B531678B-71E7-4C9D-B42E-146F5C8041C1}"/>
                      </a:ext>
                    </a:extLst>
                  </p:cNvPr>
                  <p:cNvSpPr/>
                  <p:nvPr/>
                </p:nvSpPr>
                <p:spPr>
                  <a:xfrm>
                    <a:off x="7772022" y="465486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1672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4289"/>
                          <a:pt x="127397" y="46196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4" name="Freeform: Shape 2213">
                    <a:extLst>
                      <a:ext uri="{FF2B5EF4-FFF2-40B4-BE49-F238E27FC236}">
                        <a16:creationId xmlns:a16="http://schemas.microsoft.com/office/drawing/2014/main" id="{932F67C3-8563-4F2E-A64F-646D7A8CF361}"/>
                      </a:ext>
                    </a:extLst>
                  </p:cNvPr>
                  <p:cNvSpPr/>
                  <p:nvPr/>
                </p:nvSpPr>
                <p:spPr>
                  <a:xfrm>
                    <a:off x="7776206" y="4657486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1672"/>
                          <a:pt x="99400" y="38814"/>
                          <a:pt x="94638" y="35957"/>
                        </a:cubicBezTo>
                        <a:cubicBezTo>
                          <a:pt x="72730" y="23574"/>
                          <a:pt x="37488" y="23574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3099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5" name="Freeform: Shape 2214">
                    <a:extLst>
                      <a:ext uri="{FF2B5EF4-FFF2-40B4-BE49-F238E27FC236}">
                        <a16:creationId xmlns:a16="http://schemas.microsoft.com/office/drawing/2014/main" id="{1EA2701B-604C-44F6-9772-31F3BD465C26}"/>
                      </a:ext>
                    </a:extLst>
                  </p:cNvPr>
                  <p:cNvSpPr/>
                  <p:nvPr/>
                </p:nvSpPr>
                <p:spPr>
                  <a:xfrm>
                    <a:off x="7781309" y="4684156"/>
                    <a:ext cx="100964" cy="37623"/>
                  </a:xfrm>
                  <a:custGeom>
                    <a:avLst/>
                    <a:gdLst>
                      <a:gd name="connsiteX0" fmla="*/ 100965 w 100964"/>
                      <a:gd name="connsiteY0" fmla="*/ 18812 h 37623"/>
                      <a:gd name="connsiteX1" fmla="*/ 89535 w 100964"/>
                      <a:gd name="connsiteY1" fmla="*/ 28337 h 37623"/>
                      <a:gd name="connsiteX2" fmla="*/ 11430 w 100964"/>
                      <a:gd name="connsiteY2" fmla="*/ 28337 h 37623"/>
                      <a:gd name="connsiteX3" fmla="*/ 0 w 100964"/>
                      <a:gd name="connsiteY3" fmla="*/ 18812 h 37623"/>
                      <a:gd name="connsiteX4" fmla="*/ 11430 w 100964"/>
                      <a:gd name="connsiteY4" fmla="*/ 9287 h 37623"/>
                      <a:gd name="connsiteX5" fmla="*/ 89535 w 100964"/>
                      <a:gd name="connsiteY5" fmla="*/ 9287 h 37623"/>
                      <a:gd name="connsiteX6" fmla="*/ 100965 w 100964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4" h="37623">
                        <a:moveTo>
                          <a:pt x="100965" y="18812"/>
                        </a:moveTo>
                        <a:cubicBezTo>
                          <a:pt x="98108" y="21669"/>
                          <a:pt x="94298" y="25479"/>
                          <a:pt x="89535" y="28337"/>
                        </a:cubicBezTo>
                        <a:cubicBezTo>
                          <a:pt x="67627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002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05" name="Graphic 7">
                  <a:extLst>
                    <a:ext uri="{FF2B5EF4-FFF2-40B4-BE49-F238E27FC236}">
                      <a16:creationId xmlns:a16="http://schemas.microsoft.com/office/drawing/2014/main" id="{3FE0E2E7-43A3-4DDC-A971-D80E4C588FD2}"/>
                    </a:ext>
                  </a:extLst>
                </p:cNvPr>
                <p:cNvGrpSpPr/>
                <p:nvPr/>
              </p:nvGrpSpPr>
              <p:grpSpPr>
                <a:xfrm>
                  <a:off x="7815599" y="4544377"/>
                  <a:ext cx="144541" cy="101679"/>
                  <a:chOff x="7815599" y="4544377"/>
                  <a:chExt cx="144541" cy="101679"/>
                </a:xfrm>
              </p:grpSpPr>
              <p:sp>
                <p:nvSpPr>
                  <p:cNvPr id="2206" name="Freeform: Shape 2205">
                    <a:extLst>
                      <a:ext uri="{FF2B5EF4-FFF2-40B4-BE49-F238E27FC236}">
                        <a16:creationId xmlns:a16="http://schemas.microsoft.com/office/drawing/2014/main" id="{8CF3FF4D-4286-475B-9F32-F546940138F2}"/>
                      </a:ext>
                    </a:extLst>
                  </p:cNvPr>
                  <p:cNvSpPr/>
                  <p:nvPr/>
                </p:nvSpPr>
                <p:spPr>
                  <a:xfrm>
                    <a:off x="7836792" y="4574142"/>
                    <a:ext cx="123348" cy="71913"/>
                  </a:xfrm>
                  <a:custGeom>
                    <a:avLst/>
                    <a:gdLst>
                      <a:gd name="connsiteX0" fmla="*/ 105489 w 123348"/>
                      <a:gd name="connsiteY0" fmla="*/ 61198 h 71913"/>
                      <a:gd name="connsiteX1" fmla="*/ 17859 w 123348"/>
                      <a:gd name="connsiteY1" fmla="*/ 61198 h 71913"/>
                      <a:gd name="connsiteX2" fmla="*/ 17859 w 123348"/>
                      <a:gd name="connsiteY2" fmla="*/ 10716 h 71913"/>
                      <a:gd name="connsiteX3" fmla="*/ 105489 w 123348"/>
                      <a:gd name="connsiteY3" fmla="*/ 10716 h 71913"/>
                      <a:gd name="connsiteX4" fmla="*/ 10548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29302" y="25003"/>
                          <a:pt x="129302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7" name="Freeform: Shape 2206">
                    <a:extLst>
                      <a:ext uri="{FF2B5EF4-FFF2-40B4-BE49-F238E27FC236}">
                        <a16:creationId xmlns:a16="http://schemas.microsoft.com/office/drawing/2014/main" id="{6E49A0BA-5D78-4123-83E9-B29D441D6477}"/>
                      </a:ext>
                    </a:extLst>
                  </p:cNvPr>
                  <p:cNvSpPr/>
                  <p:nvPr/>
                </p:nvSpPr>
                <p:spPr>
                  <a:xfrm>
                    <a:off x="7815599" y="4579143"/>
                    <a:ext cx="121920" cy="60959"/>
                  </a:xfrm>
                  <a:custGeom>
                    <a:avLst/>
                    <a:gdLst>
                      <a:gd name="connsiteX0" fmla="*/ 121920 w 121920"/>
                      <a:gd name="connsiteY0" fmla="*/ 0 h 60959"/>
                      <a:gd name="connsiteX1" fmla="*/ 60960 w 121920"/>
                      <a:gd name="connsiteY1" fmla="*/ 60960 h 60959"/>
                      <a:gd name="connsiteX2" fmla="*/ 0 w 121920"/>
                      <a:gd name="connsiteY2" fmla="*/ 0 h 60959"/>
                      <a:gd name="connsiteX3" fmla="*/ 121920 w 121920"/>
                      <a:gd name="connsiteY3" fmla="*/ 0 h 60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59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B1E262EF-9337-457B-854D-A5F238A223C7}"/>
                      </a:ext>
                    </a:extLst>
                  </p:cNvPr>
                  <p:cNvSpPr/>
                  <p:nvPr/>
                </p:nvSpPr>
                <p:spPr>
                  <a:xfrm>
                    <a:off x="7815837" y="454437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0719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3336"/>
                          <a:pt x="127397" y="45244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D769D7EE-26F8-440C-A54C-EE4A303B8395}"/>
                      </a:ext>
                    </a:extLst>
                  </p:cNvPr>
                  <p:cNvSpPr/>
                  <p:nvPr/>
                </p:nvSpPr>
                <p:spPr>
                  <a:xfrm>
                    <a:off x="7820021" y="4546044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2625"/>
                          <a:pt x="99400" y="38814"/>
                          <a:pt x="94638" y="35957"/>
                        </a:cubicBezTo>
                        <a:cubicBezTo>
                          <a:pt x="72730" y="23575"/>
                          <a:pt x="37488" y="23575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4052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0" name="Freeform: Shape 2209">
                    <a:extLst>
                      <a:ext uri="{FF2B5EF4-FFF2-40B4-BE49-F238E27FC236}">
                        <a16:creationId xmlns:a16="http://schemas.microsoft.com/office/drawing/2014/main" id="{85C130AE-DF52-4576-AB60-50F67FC09EB1}"/>
                      </a:ext>
                    </a:extLst>
                  </p:cNvPr>
                  <p:cNvSpPr/>
                  <p:nvPr/>
                </p:nvSpPr>
                <p:spPr>
                  <a:xfrm>
                    <a:off x="7825124" y="4572714"/>
                    <a:ext cx="100965" cy="37623"/>
                  </a:xfrm>
                  <a:custGeom>
                    <a:avLst/>
                    <a:gdLst>
                      <a:gd name="connsiteX0" fmla="*/ 100965 w 100965"/>
                      <a:gd name="connsiteY0" fmla="*/ 18812 h 37623"/>
                      <a:gd name="connsiteX1" fmla="*/ 89535 w 100965"/>
                      <a:gd name="connsiteY1" fmla="*/ 28337 h 37623"/>
                      <a:gd name="connsiteX2" fmla="*/ 11430 w 100965"/>
                      <a:gd name="connsiteY2" fmla="*/ 28337 h 37623"/>
                      <a:gd name="connsiteX3" fmla="*/ 0 w 100965"/>
                      <a:gd name="connsiteY3" fmla="*/ 18812 h 37623"/>
                      <a:gd name="connsiteX4" fmla="*/ 11430 w 100965"/>
                      <a:gd name="connsiteY4" fmla="*/ 9287 h 37623"/>
                      <a:gd name="connsiteX5" fmla="*/ 89535 w 100965"/>
                      <a:gd name="connsiteY5" fmla="*/ 9287 h 37623"/>
                      <a:gd name="connsiteX6" fmla="*/ 100965 w 100965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5" h="37623">
                        <a:moveTo>
                          <a:pt x="100965" y="18812"/>
                        </a:moveTo>
                        <a:cubicBezTo>
                          <a:pt x="98108" y="22622"/>
                          <a:pt x="94298" y="25479"/>
                          <a:pt x="89535" y="28337"/>
                        </a:cubicBezTo>
                        <a:cubicBezTo>
                          <a:pt x="67628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954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5" name="Graphic 7">
                <a:extLst>
                  <a:ext uri="{FF2B5EF4-FFF2-40B4-BE49-F238E27FC236}">
                    <a16:creationId xmlns:a16="http://schemas.microsoft.com/office/drawing/2014/main" id="{D49C45F1-EFFB-4252-824C-69E4708F8003}"/>
                  </a:ext>
                </a:extLst>
              </p:cNvPr>
              <p:cNvGrpSpPr/>
              <p:nvPr/>
            </p:nvGrpSpPr>
            <p:grpSpPr>
              <a:xfrm>
                <a:off x="9651066" y="3007518"/>
                <a:ext cx="216217" cy="177165"/>
                <a:chOff x="9651066" y="3007518"/>
                <a:chExt cx="216217" cy="177165"/>
              </a:xfrm>
            </p:grpSpPr>
            <p:sp>
              <p:nvSpPr>
                <p:cNvPr id="2166" name="Freeform: Shape 2165">
                  <a:extLst>
                    <a:ext uri="{FF2B5EF4-FFF2-40B4-BE49-F238E27FC236}">
                      <a16:creationId xmlns:a16="http://schemas.microsoft.com/office/drawing/2014/main" id="{A5E5F9B1-CE5D-499D-BB68-9D4F1E1FCA0F}"/>
                    </a:ext>
                  </a:extLst>
                </p:cNvPr>
                <p:cNvSpPr/>
                <p:nvPr/>
              </p:nvSpPr>
              <p:spPr>
                <a:xfrm>
                  <a:off x="9696787" y="3085623"/>
                  <a:ext cx="170497" cy="99060"/>
                </a:xfrm>
                <a:custGeom>
                  <a:avLst/>
                  <a:gdLst>
                    <a:gd name="connsiteX0" fmla="*/ 101917 w 170497"/>
                    <a:gd name="connsiteY0" fmla="*/ 51435 h 99060"/>
                    <a:gd name="connsiteX1" fmla="*/ 153352 w 170497"/>
                    <a:gd name="connsiteY1" fmla="*/ 43815 h 99060"/>
                    <a:gd name="connsiteX2" fmla="*/ 113347 w 170497"/>
                    <a:gd name="connsiteY2" fmla="*/ 43815 h 99060"/>
                    <a:gd name="connsiteX3" fmla="*/ 170497 w 170497"/>
                    <a:gd name="connsiteY3" fmla="*/ 22860 h 99060"/>
                    <a:gd name="connsiteX4" fmla="*/ 95250 w 170497"/>
                    <a:gd name="connsiteY4" fmla="*/ 37148 h 99060"/>
                    <a:gd name="connsiteX5" fmla="*/ 120967 w 170497"/>
                    <a:gd name="connsiteY5" fmla="*/ 10478 h 99060"/>
                    <a:gd name="connsiteX6" fmla="*/ 90488 w 170497"/>
                    <a:gd name="connsiteY6" fmla="*/ 28575 h 99060"/>
                    <a:gd name="connsiteX7" fmla="*/ 89535 w 170497"/>
                    <a:gd name="connsiteY7" fmla="*/ 0 h 99060"/>
                    <a:gd name="connsiteX8" fmla="*/ 65722 w 170497"/>
                    <a:gd name="connsiteY8" fmla="*/ 34290 h 99060"/>
                    <a:gd name="connsiteX9" fmla="*/ 62865 w 170497"/>
                    <a:gd name="connsiteY9" fmla="*/ 34290 h 99060"/>
                    <a:gd name="connsiteX10" fmla="*/ 49530 w 170497"/>
                    <a:gd name="connsiteY10" fmla="*/ 9525 h 99060"/>
                    <a:gd name="connsiteX11" fmla="*/ 49530 w 170497"/>
                    <a:gd name="connsiteY11" fmla="*/ 32385 h 99060"/>
                    <a:gd name="connsiteX12" fmla="*/ 31432 w 170497"/>
                    <a:gd name="connsiteY12" fmla="*/ 20955 h 99060"/>
                    <a:gd name="connsiteX13" fmla="*/ 43815 w 170497"/>
                    <a:gd name="connsiteY13" fmla="*/ 38100 h 99060"/>
                    <a:gd name="connsiteX14" fmla="*/ 0 w 170497"/>
                    <a:gd name="connsiteY14" fmla="*/ 58103 h 99060"/>
                    <a:gd name="connsiteX15" fmla="*/ 45720 w 170497"/>
                    <a:gd name="connsiteY15" fmla="*/ 51435 h 99060"/>
                    <a:gd name="connsiteX16" fmla="*/ 17145 w 170497"/>
                    <a:gd name="connsiteY16" fmla="*/ 75248 h 99060"/>
                    <a:gd name="connsiteX17" fmla="*/ 46672 w 170497"/>
                    <a:gd name="connsiteY17" fmla="*/ 61913 h 99060"/>
                    <a:gd name="connsiteX18" fmla="*/ 48577 w 170497"/>
                    <a:gd name="connsiteY18" fmla="*/ 87630 h 99060"/>
                    <a:gd name="connsiteX19" fmla="*/ 59055 w 170497"/>
                    <a:gd name="connsiteY19" fmla="*/ 66675 h 99060"/>
                    <a:gd name="connsiteX20" fmla="*/ 71438 w 170497"/>
                    <a:gd name="connsiteY20" fmla="*/ 91440 h 99060"/>
                    <a:gd name="connsiteX21" fmla="*/ 74295 w 170497"/>
                    <a:gd name="connsiteY21" fmla="*/ 72390 h 99060"/>
                    <a:gd name="connsiteX22" fmla="*/ 92392 w 170497"/>
                    <a:gd name="connsiteY22" fmla="*/ 99060 h 99060"/>
                    <a:gd name="connsiteX23" fmla="*/ 90488 w 170497"/>
                    <a:gd name="connsiteY23" fmla="*/ 68580 h 99060"/>
                    <a:gd name="connsiteX24" fmla="*/ 112395 w 170497"/>
                    <a:gd name="connsiteY24" fmla="*/ 81915 h 99060"/>
                    <a:gd name="connsiteX25" fmla="*/ 94297 w 170497"/>
                    <a:gd name="connsiteY25" fmla="*/ 61913 h 99060"/>
                    <a:gd name="connsiteX26" fmla="*/ 160972 w 170497"/>
                    <a:gd name="connsiteY26" fmla="*/ 80010 h 99060"/>
                    <a:gd name="connsiteX27" fmla="*/ 101917 w 170497"/>
                    <a:gd name="connsiteY27" fmla="*/ 51435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0497" h="99060">
                      <a:moveTo>
                        <a:pt x="101917" y="51435"/>
                      </a:moveTo>
                      <a:cubicBezTo>
                        <a:pt x="123825" y="50483"/>
                        <a:pt x="148590" y="46673"/>
                        <a:pt x="153352" y="43815"/>
                      </a:cubicBezTo>
                      <a:cubicBezTo>
                        <a:pt x="138113" y="44768"/>
                        <a:pt x="124777" y="44768"/>
                        <a:pt x="113347" y="43815"/>
                      </a:cubicBezTo>
                      <a:cubicBezTo>
                        <a:pt x="138113" y="36195"/>
                        <a:pt x="164782" y="27623"/>
                        <a:pt x="170497" y="22860"/>
                      </a:cubicBezTo>
                      <a:cubicBezTo>
                        <a:pt x="138113" y="31433"/>
                        <a:pt x="113347" y="33338"/>
                        <a:pt x="95250" y="37148"/>
                      </a:cubicBezTo>
                      <a:cubicBezTo>
                        <a:pt x="107632" y="27623"/>
                        <a:pt x="120015" y="15240"/>
                        <a:pt x="120967" y="10478"/>
                      </a:cubicBezTo>
                      <a:cubicBezTo>
                        <a:pt x="109538" y="19050"/>
                        <a:pt x="99060" y="24765"/>
                        <a:pt x="90488" y="28575"/>
                      </a:cubicBezTo>
                      <a:cubicBezTo>
                        <a:pt x="93345" y="18098"/>
                        <a:pt x="92392" y="6668"/>
                        <a:pt x="89535" y="0"/>
                      </a:cubicBezTo>
                      <a:cubicBezTo>
                        <a:pt x="85725" y="12383"/>
                        <a:pt x="74295" y="24765"/>
                        <a:pt x="65722" y="34290"/>
                      </a:cubicBezTo>
                      <a:cubicBezTo>
                        <a:pt x="64770" y="34290"/>
                        <a:pt x="63817" y="34290"/>
                        <a:pt x="62865" y="34290"/>
                      </a:cubicBezTo>
                      <a:cubicBezTo>
                        <a:pt x="60007" y="23813"/>
                        <a:pt x="54292" y="13335"/>
                        <a:pt x="49530" y="9525"/>
                      </a:cubicBezTo>
                      <a:cubicBezTo>
                        <a:pt x="52388" y="19050"/>
                        <a:pt x="50482" y="26670"/>
                        <a:pt x="49530" y="32385"/>
                      </a:cubicBezTo>
                      <a:cubicBezTo>
                        <a:pt x="43815" y="27623"/>
                        <a:pt x="36195" y="23813"/>
                        <a:pt x="31432" y="20955"/>
                      </a:cubicBezTo>
                      <a:cubicBezTo>
                        <a:pt x="38100" y="26670"/>
                        <a:pt x="40957" y="33338"/>
                        <a:pt x="43815" y="38100"/>
                      </a:cubicBezTo>
                      <a:cubicBezTo>
                        <a:pt x="24765" y="44768"/>
                        <a:pt x="27622" y="48578"/>
                        <a:pt x="0" y="58103"/>
                      </a:cubicBezTo>
                      <a:cubicBezTo>
                        <a:pt x="26670" y="58103"/>
                        <a:pt x="34290" y="58103"/>
                        <a:pt x="45720" y="51435"/>
                      </a:cubicBezTo>
                      <a:cubicBezTo>
                        <a:pt x="38100" y="57150"/>
                        <a:pt x="33338" y="65723"/>
                        <a:pt x="17145" y="75248"/>
                      </a:cubicBezTo>
                      <a:cubicBezTo>
                        <a:pt x="23813" y="74295"/>
                        <a:pt x="35242" y="68580"/>
                        <a:pt x="46672" y="61913"/>
                      </a:cubicBezTo>
                      <a:cubicBezTo>
                        <a:pt x="47625" y="68580"/>
                        <a:pt x="51435" y="76200"/>
                        <a:pt x="48577" y="87630"/>
                      </a:cubicBezTo>
                      <a:cubicBezTo>
                        <a:pt x="53340" y="84773"/>
                        <a:pt x="57150" y="75248"/>
                        <a:pt x="59055" y="66675"/>
                      </a:cubicBezTo>
                      <a:cubicBezTo>
                        <a:pt x="62865" y="73343"/>
                        <a:pt x="68580" y="80010"/>
                        <a:pt x="71438" y="91440"/>
                      </a:cubicBezTo>
                      <a:cubicBezTo>
                        <a:pt x="74295" y="88583"/>
                        <a:pt x="74295" y="80963"/>
                        <a:pt x="74295" y="72390"/>
                      </a:cubicBezTo>
                      <a:cubicBezTo>
                        <a:pt x="80963" y="80010"/>
                        <a:pt x="88582" y="89535"/>
                        <a:pt x="92392" y="99060"/>
                      </a:cubicBezTo>
                      <a:cubicBezTo>
                        <a:pt x="95250" y="93345"/>
                        <a:pt x="97155" y="80963"/>
                        <a:pt x="90488" y="68580"/>
                      </a:cubicBezTo>
                      <a:cubicBezTo>
                        <a:pt x="97155" y="71438"/>
                        <a:pt x="104775" y="76200"/>
                        <a:pt x="112395" y="81915"/>
                      </a:cubicBezTo>
                      <a:cubicBezTo>
                        <a:pt x="112395" y="78105"/>
                        <a:pt x="102870" y="69533"/>
                        <a:pt x="94297" y="61913"/>
                      </a:cubicBezTo>
                      <a:cubicBezTo>
                        <a:pt x="115252" y="66675"/>
                        <a:pt x="141922" y="71438"/>
                        <a:pt x="160972" y="80010"/>
                      </a:cubicBezTo>
                      <a:cubicBezTo>
                        <a:pt x="149542" y="70485"/>
                        <a:pt x="124777" y="58103"/>
                        <a:pt x="101917" y="514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67" name="Graphic 7">
                  <a:extLst>
                    <a:ext uri="{FF2B5EF4-FFF2-40B4-BE49-F238E27FC236}">
                      <a16:creationId xmlns:a16="http://schemas.microsoft.com/office/drawing/2014/main" id="{D63B51B3-4C6E-4AA4-8A1B-BAC369D2BFEF}"/>
                    </a:ext>
                  </a:extLst>
                </p:cNvPr>
                <p:cNvGrpSpPr/>
                <p:nvPr/>
              </p:nvGrpSpPr>
              <p:grpSpPr>
                <a:xfrm>
                  <a:off x="9745627" y="3007518"/>
                  <a:ext cx="63554" cy="109670"/>
                  <a:chOff x="9745627" y="3007518"/>
                  <a:chExt cx="63554" cy="109670"/>
                </a:xfrm>
              </p:grpSpPr>
              <p:sp>
                <p:nvSpPr>
                  <p:cNvPr id="2201" name="Freeform: Shape 2200">
                    <a:extLst>
                      <a:ext uri="{FF2B5EF4-FFF2-40B4-BE49-F238E27FC236}">
                        <a16:creationId xmlns:a16="http://schemas.microsoft.com/office/drawing/2014/main" id="{D6B1026E-F25A-4FC6-8B31-3E02C7168C94}"/>
                      </a:ext>
                    </a:extLst>
                  </p:cNvPr>
                  <p:cNvSpPr/>
                  <p:nvPr/>
                </p:nvSpPr>
                <p:spPr>
                  <a:xfrm>
                    <a:off x="9745627" y="3007518"/>
                    <a:ext cx="63554" cy="109670"/>
                  </a:xfrm>
                  <a:custGeom>
                    <a:avLst/>
                    <a:gdLst>
                      <a:gd name="connsiteX0" fmla="*/ 63554 w 63554"/>
                      <a:gd name="connsiteY0" fmla="*/ 0 h 109670"/>
                      <a:gd name="connsiteX1" fmla="*/ 9262 w 63554"/>
                      <a:gd name="connsiteY1" fmla="*/ 106680 h 109670"/>
                      <a:gd name="connsiteX2" fmla="*/ 63554 w 63554"/>
                      <a:gd name="connsiteY2" fmla="*/ 0 h 10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54" h="109670">
                        <a:moveTo>
                          <a:pt x="63554" y="0"/>
                        </a:moveTo>
                        <a:cubicBezTo>
                          <a:pt x="34027" y="54292"/>
                          <a:pt x="43552" y="84773"/>
                          <a:pt x="9262" y="106680"/>
                        </a:cubicBezTo>
                        <a:cubicBezTo>
                          <a:pt x="-24076" y="129540"/>
                          <a:pt x="41647" y="14288"/>
                          <a:pt x="6355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2" name="Freeform: Shape 2201">
                    <a:extLst>
                      <a:ext uri="{FF2B5EF4-FFF2-40B4-BE49-F238E27FC236}">
                        <a16:creationId xmlns:a16="http://schemas.microsoft.com/office/drawing/2014/main" id="{7B192B06-F560-4294-90B3-5CB3DBE62A97}"/>
                      </a:ext>
                    </a:extLst>
                  </p:cNvPr>
                  <p:cNvSpPr/>
                  <p:nvPr/>
                </p:nvSpPr>
                <p:spPr>
                  <a:xfrm>
                    <a:off x="9756296" y="3012280"/>
                    <a:ext cx="49075" cy="99119"/>
                  </a:xfrm>
                  <a:custGeom>
                    <a:avLst/>
                    <a:gdLst>
                      <a:gd name="connsiteX0" fmla="*/ 498 w 49075"/>
                      <a:gd name="connsiteY0" fmla="*/ 99060 h 99119"/>
                      <a:gd name="connsiteX1" fmla="*/ 49075 w 49075"/>
                      <a:gd name="connsiteY1" fmla="*/ 0 h 99119"/>
                      <a:gd name="connsiteX2" fmla="*/ 498 w 49075"/>
                      <a:gd name="connsiteY2" fmla="*/ 99060 h 9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075" h="99119">
                        <a:moveTo>
                          <a:pt x="498" y="99060"/>
                        </a:moveTo>
                        <a:cubicBezTo>
                          <a:pt x="-2360" y="100965"/>
                          <a:pt x="6213" y="57150"/>
                          <a:pt x="49075" y="0"/>
                        </a:cubicBezTo>
                        <a:cubicBezTo>
                          <a:pt x="10023" y="49530"/>
                          <a:pt x="4308" y="97155"/>
                          <a:pt x="498" y="99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68" name="Graphic 7">
                  <a:extLst>
                    <a:ext uri="{FF2B5EF4-FFF2-40B4-BE49-F238E27FC236}">
                      <a16:creationId xmlns:a16="http://schemas.microsoft.com/office/drawing/2014/main" id="{02615785-A6A2-40A5-901F-C35DBFA12C17}"/>
                    </a:ext>
                  </a:extLst>
                </p:cNvPr>
                <p:cNvGrpSpPr/>
                <p:nvPr/>
              </p:nvGrpSpPr>
              <p:grpSpPr>
                <a:xfrm>
                  <a:off x="9666307" y="3103969"/>
                  <a:ext cx="93451" cy="19529"/>
                  <a:chOff x="9666307" y="3103969"/>
                  <a:chExt cx="93451" cy="19529"/>
                </a:xfrm>
              </p:grpSpPr>
              <p:sp>
                <p:nvSpPr>
                  <p:cNvPr id="2199" name="Freeform: Shape 2198">
                    <a:extLst>
                      <a:ext uri="{FF2B5EF4-FFF2-40B4-BE49-F238E27FC236}">
                        <a16:creationId xmlns:a16="http://schemas.microsoft.com/office/drawing/2014/main" id="{631D7431-8FD8-4BD0-A586-AE9461BE973A}"/>
                      </a:ext>
                    </a:extLst>
                  </p:cNvPr>
                  <p:cNvSpPr/>
                  <p:nvPr/>
                </p:nvSpPr>
                <p:spPr>
                  <a:xfrm>
                    <a:off x="9666307" y="3103969"/>
                    <a:ext cx="93451" cy="19529"/>
                  </a:xfrm>
                  <a:custGeom>
                    <a:avLst/>
                    <a:gdLst>
                      <a:gd name="connsiteX0" fmla="*/ 0 w 93451"/>
                      <a:gd name="connsiteY0" fmla="*/ 2609 h 19529"/>
                      <a:gd name="connsiteX1" fmla="*/ 88582 w 93451"/>
                      <a:gd name="connsiteY1" fmla="*/ 15944 h 19529"/>
                      <a:gd name="connsiteX2" fmla="*/ 0 w 93451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451" h="19529">
                        <a:moveTo>
                          <a:pt x="0" y="2609"/>
                        </a:moveTo>
                        <a:cubicBezTo>
                          <a:pt x="45720" y="8324"/>
                          <a:pt x="60007" y="27374"/>
                          <a:pt x="88582" y="15944"/>
                        </a:cubicBezTo>
                        <a:cubicBezTo>
                          <a:pt x="11620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0" name="Freeform: Shape 2199">
                    <a:extLst>
                      <a:ext uri="{FF2B5EF4-FFF2-40B4-BE49-F238E27FC236}">
                        <a16:creationId xmlns:a16="http://schemas.microsoft.com/office/drawing/2014/main" id="{2D5DA4D1-7FE7-460B-AAF3-D5D9D9F22444}"/>
                      </a:ext>
                    </a:extLst>
                  </p:cNvPr>
                  <p:cNvSpPr/>
                  <p:nvPr/>
                </p:nvSpPr>
                <p:spPr>
                  <a:xfrm>
                    <a:off x="9670116" y="3106422"/>
                    <a:ext cx="81147" cy="13531"/>
                  </a:xfrm>
                  <a:custGeom>
                    <a:avLst/>
                    <a:gdLst>
                      <a:gd name="connsiteX0" fmla="*/ 80963 w 81147"/>
                      <a:gd name="connsiteY0" fmla="*/ 13491 h 13531"/>
                      <a:gd name="connsiteX1" fmla="*/ 0 w 81147"/>
                      <a:gd name="connsiteY1" fmla="*/ 156 h 13531"/>
                      <a:gd name="connsiteX2" fmla="*/ 80963 w 8114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47" h="13531">
                        <a:moveTo>
                          <a:pt x="80963" y="13491"/>
                        </a:moveTo>
                        <a:cubicBezTo>
                          <a:pt x="83820" y="12538"/>
                          <a:pt x="53340" y="-797"/>
                          <a:pt x="0" y="156"/>
                        </a:cubicBezTo>
                        <a:cubicBezTo>
                          <a:pt x="47625" y="-1749"/>
                          <a:pt x="78105" y="14443"/>
                          <a:pt x="80963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69" name="Graphic 7">
                  <a:extLst>
                    <a:ext uri="{FF2B5EF4-FFF2-40B4-BE49-F238E27FC236}">
                      <a16:creationId xmlns:a16="http://schemas.microsoft.com/office/drawing/2014/main" id="{455BA755-4CFB-4122-A927-625FA37F7416}"/>
                    </a:ext>
                  </a:extLst>
                </p:cNvPr>
                <p:cNvGrpSpPr/>
                <p:nvPr/>
              </p:nvGrpSpPr>
              <p:grpSpPr>
                <a:xfrm>
                  <a:off x="9684404" y="3066573"/>
                  <a:ext cx="64138" cy="40069"/>
                  <a:chOff x="9684404" y="3066573"/>
                  <a:chExt cx="64138" cy="40069"/>
                </a:xfrm>
              </p:grpSpPr>
              <p:sp>
                <p:nvSpPr>
                  <p:cNvPr id="2197" name="Freeform: Shape 2196">
                    <a:extLst>
                      <a:ext uri="{FF2B5EF4-FFF2-40B4-BE49-F238E27FC236}">
                        <a16:creationId xmlns:a16="http://schemas.microsoft.com/office/drawing/2014/main" id="{A9DF3A02-3BF9-496F-AFB9-164499A9DD90}"/>
                      </a:ext>
                    </a:extLst>
                  </p:cNvPr>
                  <p:cNvSpPr/>
                  <p:nvPr/>
                </p:nvSpPr>
                <p:spPr>
                  <a:xfrm>
                    <a:off x="9684404" y="3066573"/>
                    <a:ext cx="64138" cy="40069"/>
                  </a:xfrm>
                  <a:custGeom>
                    <a:avLst/>
                    <a:gdLst>
                      <a:gd name="connsiteX0" fmla="*/ 0 w 64138"/>
                      <a:gd name="connsiteY0" fmla="*/ 0 h 40069"/>
                      <a:gd name="connsiteX1" fmla="*/ 59055 w 64138"/>
                      <a:gd name="connsiteY1" fmla="*/ 40005 h 40069"/>
                      <a:gd name="connsiteX2" fmla="*/ 0 w 64138"/>
                      <a:gd name="connsiteY2" fmla="*/ 0 h 40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138" h="40069">
                        <a:moveTo>
                          <a:pt x="0" y="0"/>
                        </a:moveTo>
                        <a:cubicBezTo>
                          <a:pt x="31433" y="20003"/>
                          <a:pt x="35243" y="38100"/>
                          <a:pt x="59055" y="40005"/>
                        </a:cubicBezTo>
                        <a:cubicBezTo>
                          <a:pt x="82868" y="41910"/>
                          <a:pt x="1619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8" name="Freeform: Shape 2197">
                    <a:extLst>
                      <a:ext uri="{FF2B5EF4-FFF2-40B4-BE49-F238E27FC236}">
                        <a16:creationId xmlns:a16="http://schemas.microsoft.com/office/drawing/2014/main" id="{1BA46408-92B1-4B4D-B92C-7D76DF1A107E}"/>
                      </a:ext>
                    </a:extLst>
                  </p:cNvPr>
                  <p:cNvSpPr/>
                  <p:nvPr/>
                </p:nvSpPr>
                <p:spPr>
                  <a:xfrm>
                    <a:off x="9687262" y="3067526"/>
                    <a:ext cx="54434" cy="38100"/>
                  </a:xfrm>
                  <a:custGeom>
                    <a:avLst/>
                    <a:gdLst>
                      <a:gd name="connsiteX0" fmla="*/ 54292 w 54434"/>
                      <a:gd name="connsiteY0" fmla="*/ 38100 h 38100"/>
                      <a:gd name="connsiteX1" fmla="*/ 0 w 54434"/>
                      <a:gd name="connsiteY1" fmla="*/ 0 h 38100"/>
                      <a:gd name="connsiteX2" fmla="*/ 54292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54292" y="38100"/>
                        </a:moveTo>
                        <a:cubicBezTo>
                          <a:pt x="56197" y="38100"/>
                          <a:pt x="39052" y="18097"/>
                          <a:pt x="0" y="0"/>
                        </a:cubicBezTo>
                        <a:cubicBezTo>
                          <a:pt x="35242" y="15240"/>
                          <a:pt x="52388" y="37147"/>
                          <a:pt x="54292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0" name="Graphic 7">
                  <a:extLst>
                    <a:ext uri="{FF2B5EF4-FFF2-40B4-BE49-F238E27FC236}">
                      <a16:creationId xmlns:a16="http://schemas.microsoft.com/office/drawing/2014/main" id="{75AAE0DF-3CCB-4C54-9C48-9B1B8A0FFCB4}"/>
                    </a:ext>
                  </a:extLst>
                </p:cNvPr>
                <p:cNvGrpSpPr/>
                <p:nvPr/>
              </p:nvGrpSpPr>
              <p:grpSpPr>
                <a:xfrm>
                  <a:off x="9672974" y="3117675"/>
                  <a:ext cx="86801" cy="15155"/>
                  <a:chOff x="9672974" y="3117675"/>
                  <a:chExt cx="86801" cy="15155"/>
                </a:xfrm>
              </p:grpSpPr>
              <p:sp>
                <p:nvSpPr>
                  <p:cNvPr id="2195" name="Freeform: Shape 2194">
                    <a:extLst>
                      <a:ext uri="{FF2B5EF4-FFF2-40B4-BE49-F238E27FC236}">
                        <a16:creationId xmlns:a16="http://schemas.microsoft.com/office/drawing/2014/main" id="{E022EE20-F4D3-4279-A01B-B6E3FECE0704}"/>
                      </a:ext>
                    </a:extLst>
                  </p:cNvPr>
                  <p:cNvSpPr/>
                  <p:nvPr/>
                </p:nvSpPr>
                <p:spPr>
                  <a:xfrm>
                    <a:off x="9672974" y="3117675"/>
                    <a:ext cx="86801" cy="15155"/>
                  </a:xfrm>
                  <a:custGeom>
                    <a:avLst/>
                    <a:gdLst>
                      <a:gd name="connsiteX0" fmla="*/ 0 w 86801"/>
                      <a:gd name="connsiteY0" fmla="*/ 12716 h 15155"/>
                      <a:gd name="connsiteX1" fmla="*/ 82867 w 86801"/>
                      <a:gd name="connsiteY1" fmla="*/ 7953 h 15155"/>
                      <a:gd name="connsiteX2" fmla="*/ 0 w 86801"/>
                      <a:gd name="connsiteY2" fmla="*/ 12716 h 15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801" h="15155">
                        <a:moveTo>
                          <a:pt x="0" y="12716"/>
                        </a:moveTo>
                        <a:cubicBezTo>
                          <a:pt x="42863" y="8905"/>
                          <a:pt x="60007" y="23193"/>
                          <a:pt x="82867" y="7953"/>
                        </a:cubicBezTo>
                        <a:cubicBezTo>
                          <a:pt x="106680" y="-7287"/>
                          <a:pt x="15240" y="2238"/>
                          <a:pt x="0" y="127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6" name="Freeform: Shape 2195">
                    <a:extLst>
                      <a:ext uri="{FF2B5EF4-FFF2-40B4-BE49-F238E27FC236}">
                        <a16:creationId xmlns:a16="http://schemas.microsoft.com/office/drawing/2014/main" id="{FC910297-8A0A-4C76-8A6A-9A2100879BC4}"/>
                      </a:ext>
                    </a:extLst>
                  </p:cNvPr>
                  <p:cNvSpPr/>
                  <p:nvPr/>
                </p:nvSpPr>
                <p:spPr>
                  <a:xfrm>
                    <a:off x="9676784" y="3121961"/>
                    <a:ext cx="77236" cy="6524"/>
                  </a:xfrm>
                  <a:custGeom>
                    <a:avLst/>
                    <a:gdLst>
                      <a:gd name="connsiteX0" fmla="*/ 77153 w 77236"/>
                      <a:gd name="connsiteY0" fmla="*/ 3667 h 6524"/>
                      <a:gd name="connsiteX1" fmla="*/ 0 w 77236"/>
                      <a:gd name="connsiteY1" fmla="*/ 6524 h 6524"/>
                      <a:gd name="connsiteX2" fmla="*/ 77153 w 77236"/>
                      <a:gd name="connsiteY2" fmla="*/ 3667 h 6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236" h="6524">
                        <a:moveTo>
                          <a:pt x="77153" y="3667"/>
                        </a:moveTo>
                        <a:cubicBezTo>
                          <a:pt x="79057" y="1762"/>
                          <a:pt x="48578" y="-4906"/>
                          <a:pt x="0" y="6524"/>
                        </a:cubicBezTo>
                        <a:cubicBezTo>
                          <a:pt x="42863" y="-3953"/>
                          <a:pt x="74295" y="4619"/>
                          <a:pt x="77153" y="3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1" name="Graphic 7">
                  <a:extLst>
                    <a:ext uri="{FF2B5EF4-FFF2-40B4-BE49-F238E27FC236}">
                      <a16:creationId xmlns:a16="http://schemas.microsoft.com/office/drawing/2014/main" id="{213B0464-75DD-4257-8488-512D0664B30A}"/>
                    </a:ext>
                  </a:extLst>
                </p:cNvPr>
                <p:cNvGrpSpPr/>
                <p:nvPr/>
              </p:nvGrpSpPr>
              <p:grpSpPr>
                <a:xfrm>
                  <a:off x="9698691" y="3105896"/>
                  <a:ext cx="67910" cy="55927"/>
                  <a:chOff x="9698691" y="3105896"/>
                  <a:chExt cx="67910" cy="55927"/>
                </a:xfrm>
              </p:grpSpPr>
              <p:sp>
                <p:nvSpPr>
                  <p:cNvPr id="2193" name="Freeform: Shape 2192">
                    <a:extLst>
                      <a:ext uri="{FF2B5EF4-FFF2-40B4-BE49-F238E27FC236}">
                        <a16:creationId xmlns:a16="http://schemas.microsoft.com/office/drawing/2014/main" id="{190BC748-9FA1-4A82-B198-A817921CC561}"/>
                      </a:ext>
                    </a:extLst>
                  </p:cNvPr>
                  <p:cNvSpPr/>
                  <p:nvPr/>
                </p:nvSpPr>
                <p:spPr>
                  <a:xfrm>
                    <a:off x="9698691" y="3105896"/>
                    <a:ext cx="67910" cy="55927"/>
                  </a:xfrm>
                  <a:custGeom>
                    <a:avLst/>
                    <a:gdLst>
                      <a:gd name="connsiteX0" fmla="*/ 0 w 67910"/>
                      <a:gd name="connsiteY0" fmla="*/ 55927 h 55927"/>
                      <a:gd name="connsiteX1" fmla="*/ 66675 w 67910"/>
                      <a:gd name="connsiteY1" fmla="*/ 6397 h 55927"/>
                      <a:gd name="connsiteX2" fmla="*/ 0 w 67910"/>
                      <a:gd name="connsiteY2" fmla="*/ 55927 h 55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910" h="55927">
                        <a:moveTo>
                          <a:pt x="0" y="55927"/>
                        </a:moveTo>
                        <a:cubicBezTo>
                          <a:pt x="33338" y="29257"/>
                          <a:pt x="56197" y="32115"/>
                          <a:pt x="66675" y="6397"/>
                        </a:cubicBezTo>
                        <a:cubicBezTo>
                          <a:pt x="78105" y="-19320"/>
                          <a:pt x="6668" y="39735"/>
                          <a:pt x="0" y="559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4" name="Freeform: Shape 2193">
                    <a:extLst>
                      <a:ext uri="{FF2B5EF4-FFF2-40B4-BE49-F238E27FC236}">
                        <a16:creationId xmlns:a16="http://schemas.microsoft.com/office/drawing/2014/main" id="{A9BAE940-ED5B-4D68-AA21-CF1C218C06E3}"/>
                      </a:ext>
                    </a:extLst>
                  </p:cNvPr>
                  <p:cNvSpPr/>
                  <p:nvPr/>
                </p:nvSpPr>
                <p:spPr>
                  <a:xfrm>
                    <a:off x="9701549" y="3113779"/>
                    <a:ext cx="61934" cy="45186"/>
                  </a:xfrm>
                  <a:custGeom>
                    <a:avLst/>
                    <a:gdLst>
                      <a:gd name="connsiteX0" fmla="*/ 61913 w 61934"/>
                      <a:gd name="connsiteY0" fmla="*/ 419 h 45186"/>
                      <a:gd name="connsiteX1" fmla="*/ 0 w 61934"/>
                      <a:gd name="connsiteY1" fmla="*/ 45186 h 45186"/>
                      <a:gd name="connsiteX2" fmla="*/ 61913 w 61934"/>
                      <a:gd name="connsiteY2" fmla="*/ 419 h 4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45186">
                        <a:moveTo>
                          <a:pt x="61913" y="419"/>
                        </a:moveTo>
                        <a:cubicBezTo>
                          <a:pt x="62865" y="-2439"/>
                          <a:pt x="33338" y="8991"/>
                          <a:pt x="0" y="45186"/>
                        </a:cubicBezTo>
                        <a:cubicBezTo>
                          <a:pt x="29527" y="12801"/>
                          <a:pt x="60960" y="2324"/>
                          <a:pt x="61913" y="4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2" name="Graphic 7">
                  <a:extLst>
                    <a:ext uri="{FF2B5EF4-FFF2-40B4-BE49-F238E27FC236}">
                      <a16:creationId xmlns:a16="http://schemas.microsoft.com/office/drawing/2014/main" id="{5A7A3BBC-25ED-4709-AB3D-C59728815E26}"/>
                    </a:ext>
                  </a:extLst>
                </p:cNvPr>
                <p:cNvGrpSpPr/>
                <p:nvPr/>
              </p:nvGrpSpPr>
              <p:grpSpPr>
                <a:xfrm>
                  <a:off x="9756213" y="3058001"/>
                  <a:ext cx="78685" cy="48631"/>
                  <a:chOff x="9756213" y="3058001"/>
                  <a:chExt cx="78685" cy="48631"/>
                </a:xfrm>
              </p:grpSpPr>
              <p:sp>
                <p:nvSpPr>
                  <p:cNvPr id="2191" name="Freeform: Shape 2190">
                    <a:extLst>
                      <a:ext uri="{FF2B5EF4-FFF2-40B4-BE49-F238E27FC236}">
                        <a16:creationId xmlns:a16="http://schemas.microsoft.com/office/drawing/2014/main" id="{03AE88DD-D892-4A74-A73A-9C9CCFD5A31C}"/>
                      </a:ext>
                    </a:extLst>
                  </p:cNvPr>
                  <p:cNvSpPr/>
                  <p:nvPr/>
                </p:nvSpPr>
                <p:spPr>
                  <a:xfrm>
                    <a:off x="9756213" y="3058001"/>
                    <a:ext cx="78685" cy="48631"/>
                  </a:xfrm>
                  <a:custGeom>
                    <a:avLst/>
                    <a:gdLst>
                      <a:gd name="connsiteX0" fmla="*/ 78686 w 78685"/>
                      <a:gd name="connsiteY0" fmla="*/ 0 h 48631"/>
                      <a:gd name="connsiteX1" fmla="*/ 6296 w 78685"/>
                      <a:gd name="connsiteY1" fmla="*/ 48578 h 48631"/>
                      <a:gd name="connsiteX2" fmla="*/ 78686 w 78685"/>
                      <a:gd name="connsiteY2" fmla="*/ 0 h 48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685" h="48631">
                        <a:moveTo>
                          <a:pt x="78686" y="0"/>
                        </a:moveTo>
                        <a:cubicBezTo>
                          <a:pt x="40586" y="23813"/>
                          <a:pt x="35823" y="46672"/>
                          <a:pt x="6296" y="48578"/>
                        </a:cubicBezTo>
                        <a:cubicBezTo>
                          <a:pt x="-23232" y="50483"/>
                          <a:pt x="59636" y="953"/>
                          <a:pt x="786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2" name="Freeform: Shape 2191">
                    <a:extLst>
                      <a:ext uri="{FF2B5EF4-FFF2-40B4-BE49-F238E27FC236}">
                        <a16:creationId xmlns:a16="http://schemas.microsoft.com/office/drawing/2014/main" id="{53DAD8D6-4DDA-4D1D-AE15-1AD6DF7F9C72}"/>
                      </a:ext>
                    </a:extLst>
                  </p:cNvPr>
                  <p:cNvSpPr/>
                  <p:nvPr/>
                </p:nvSpPr>
                <p:spPr>
                  <a:xfrm>
                    <a:off x="9764157" y="3059905"/>
                    <a:ext cx="65979" cy="45720"/>
                  </a:xfrm>
                  <a:custGeom>
                    <a:avLst/>
                    <a:gdLst>
                      <a:gd name="connsiteX0" fmla="*/ 257 w 65979"/>
                      <a:gd name="connsiteY0" fmla="*/ 45720 h 45720"/>
                      <a:gd name="connsiteX1" fmla="*/ 65979 w 65979"/>
                      <a:gd name="connsiteY1" fmla="*/ 0 h 45720"/>
                      <a:gd name="connsiteX2" fmla="*/ 257 w 65979"/>
                      <a:gd name="connsiteY2" fmla="*/ 45720 h 45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979" h="45720">
                        <a:moveTo>
                          <a:pt x="257" y="45720"/>
                        </a:moveTo>
                        <a:cubicBezTo>
                          <a:pt x="-2601" y="45720"/>
                          <a:pt x="18354" y="20955"/>
                          <a:pt x="65979" y="0"/>
                        </a:cubicBezTo>
                        <a:cubicBezTo>
                          <a:pt x="24069" y="17145"/>
                          <a:pt x="3114" y="44767"/>
                          <a:pt x="257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3" name="Graphic 7">
                  <a:extLst>
                    <a:ext uri="{FF2B5EF4-FFF2-40B4-BE49-F238E27FC236}">
                      <a16:creationId xmlns:a16="http://schemas.microsoft.com/office/drawing/2014/main" id="{D5076063-D6F9-4538-93DB-2D8AD4468E8B}"/>
                    </a:ext>
                  </a:extLst>
                </p:cNvPr>
                <p:cNvGrpSpPr/>
                <p:nvPr/>
              </p:nvGrpSpPr>
              <p:grpSpPr>
                <a:xfrm>
                  <a:off x="9743625" y="3118090"/>
                  <a:ext cx="66508" cy="30397"/>
                  <a:chOff x="9743625" y="3118090"/>
                  <a:chExt cx="66508" cy="30397"/>
                </a:xfrm>
              </p:grpSpPr>
              <p:sp>
                <p:nvSpPr>
                  <p:cNvPr id="2189" name="Freeform: Shape 2188">
                    <a:extLst>
                      <a:ext uri="{FF2B5EF4-FFF2-40B4-BE49-F238E27FC236}">
                        <a16:creationId xmlns:a16="http://schemas.microsoft.com/office/drawing/2014/main" id="{6B44DAC7-55E5-4C17-AE6B-0321928D2924}"/>
                      </a:ext>
                    </a:extLst>
                  </p:cNvPr>
                  <p:cNvSpPr/>
                  <p:nvPr/>
                </p:nvSpPr>
                <p:spPr>
                  <a:xfrm>
                    <a:off x="9743625" y="3118090"/>
                    <a:ext cx="66508" cy="29444"/>
                  </a:xfrm>
                  <a:custGeom>
                    <a:avLst/>
                    <a:gdLst>
                      <a:gd name="connsiteX0" fmla="*/ 66509 w 66508"/>
                      <a:gd name="connsiteY0" fmla="*/ 29445 h 29444"/>
                      <a:gd name="connsiteX1" fmla="*/ 2691 w 66508"/>
                      <a:gd name="connsiteY1" fmla="*/ 3728 h 29444"/>
                      <a:gd name="connsiteX2" fmla="*/ 66509 w 66508"/>
                      <a:gd name="connsiteY2" fmla="*/ 29445 h 29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508" h="29444">
                        <a:moveTo>
                          <a:pt x="66509" y="29445"/>
                        </a:moveTo>
                        <a:cubicBezTo>
                          <a:pt x="54126" y="16110"/>
                          <a:pt x="18884" y="-9607"/>
                          <a:pt x="2691" y="3728"/>
                        </a:cubicBezTo>
                        <a:cubicBezTo>
                          <a:pt x="-11597" y="15157"/>
                          <a:pt x="34124" y="11348"/>
                          <a:pt x="66509" y="294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0" name="Freeform: Shape 2189">
                    <a:extLst>
                      <a:ext uri="{FF2B5EF4-FFF2-40B4-BE49-F238E27FC236}">
                        <a16:creationId xmlns:a16="http://schemas.microsoft.com/office/drawing/2014/main" id="{25253647-9F26-4FFA-825B-1765E5ABE3C1}"/>
                      </a:ext>
                    </a:extLst>
                  </p:cNvPr>
                  <p:cNvSpPr/>
                  <p:nvPr/>
                </p:nvSpPr>
                <p:spPr>
                  <a:xfrm>
                    <a:off x="9748199" y="3122061"/>
                    <a:ext cx="61934" cy="26427"/>
                  </a:xfrm>
                  <a:custGeom>
                    <a:avLst/>
                    <a:gdLst>
                      <a:gd name="connsiteX0" fmla="*/ 22 w 61934"/>
                      <a:gd name="connsiteY0" fmla="*/ 710 h 26427"/>
                      <a:gd name="connsiteX1" fmla="*/ 61935 w 61934"/>
                      <a:gd name="connsiteY1" fmla="*/ 26427 h 26427"/>
                      <a:gd name="connsiteX2" fmla="*/ 22 w 61934"/>
                      <a:gd name="connsiteY2" fmla="*/ 710 h 2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26427">
                        <a:moveTo>
                          <a:pt x="22" y="710"/>
                        </a:moveTo>
                        <a:cubicBezTo>
                          <a:pt x="-930" y="1662"/>
                          <a:pt x="28597" y="-243"/>
                          <a:pt x="61935" y="26427"/>
                        </a:cubicBezTo>
                        <a:cubicBezTo>
                          <a:pt x="26692" y="-1195"/>
                          <a:pt x="975" y="-1195"/>
                          <a:pt x="22" y="7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4" name="Graphic 7">
                  <a:extLst>
                    <a:ext uri="{FF2B5EF4-FFF2-40B4-BE49-F238E27FC236}">
                      <a16:creationId xmlns:a16="http://schemas.microsoft.com/office/drawing/2014/main" id="{8291BC57-07AA-4D76-BD0D-718AA603689E}"/>
                    </a:ext>
                  </a:extLst>
                </p:cNvPr>
                <p:cNvGrpSpPr/>
                <p:nvPr/>
              </p:nvGrpSpPr>
              <p:grpSpPr>
                <a:xfrm>
                  <a:off x="9743744" y="3113627"/>
                  <a:ext cx="90202" cy="16637"/>
                  <a:chOff x="9743744" y="3113627"/>
                  <a:chExt cx="90202" cy="16637"/>
                </a:xfrm>
              </p:grpSpPr>
              <p:sp>
                <p:nvSpPr>
                  <p:cNvPr id="2187" name="Freeform: Shape 2186">
                    <a:extLst>
                      <a:ext uri="{FF2B5EF4-FFF2-40B4-BE49-F238E27FC236}">
                        <a16:creationId xmlns:a16="http://schemas.microsoft.com/office/drawing/2014/main" id="{794EBDD2-53B2-4C86-8079-8C736BB66D9F}"/>
                      </a:ext>
                    </a:extLst>
                  </p:cNvPr>
                  <p:cNvSpPr/>
                  <p:nvPr/>
                </p:nvSpPr>
                <p:spPr>
                  <a:xfrm>
                    <a:off x="9743744" y="3113627"/>
                    <a:ext cx="90202" cy="16637"/>
                  </a:xfrm>
                  <a:custGeom>
                    <a:avLst/>
                    <a:gdLst>
                      <a:gd name="connsiteX0" fmla="*/ 90203 w 90202"/>
                      <a:gd name="connsiteY0" fmla="*/ 15811 h 16637"/>
                      <a:gd name="connsiteX1" fmla="*/ 3525 w 90202"/>
                      <a:gd name="connsiteY1" fmla="*/ 8191 h 16637"/>
                      <a:gd name="connsiteX2" fmla="*/ 90203 w 90202"/>
                      <a:gd name="connsiteY2" fmla="*/ 15811 h 1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202" h="16637">
                        <a:moveTo>
                          <a:pt x="90203" y="15811"/>
                        </a:moveTo>
                        <a:cubicBezTo>
                          <a:pt x="45435" y="10096"/>
                          <a:pt x="27338" y="25336"/>
                          <a:pt x="3525" y="8191"/>
                        </a:cubicBezTo>
                        <a:cubicBezTo>
                          <a:pt x="-19335" y="-8954"/>
                          <a:pt x="75915" y="4381"/>
                          <a:pt x="90203" y="1581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8" name="Freeform: Shape 2187">
                    <a:extLst>
                      <a:ext uri="{FF2B5EF4-FFF2-40B4-BE49-F238E27FC236}">
                        <a16:creationId xmlns:a16="http://schemas.microsoft.com/office/drawing/2014/main" id="{B265140B-25BF-412B-B57D-7771B650E415}"/>
                      </a:ext>
                    </a:extLst>
                  </p:cNvPr>
                  <p:cNvSpPr/>
                  <p:nvPr/>
                </p:nvSpPr>
                <p:spPr>
                  <a:xfrm>
                    <a:off x="9750999" y="3118960"/>
                    <a:ext cx="80089" cy="8572"/>
                  </a:xfrm>
                  <a:custGeom>
                    <a:avLst/>
                    <a:gdLst>
                      <a:gd name="connsiteX0" fmla="*/ 80 w 80089"/>
                      <a:gd name="connsiteY0" fmla="*/ 2857 h 8572"/>
                      <a:gd name="connsiteX1" fmla="*/ 80090 w 80089"/>
                      <a:gd name="connsiteY1" fmla="*/ 8573 h 8572"/>
                      <a:gd name="connsiteX2" fmla="*/ 80 w 80089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89" h="8572">
                        <a:moveTo>
                          <a:pt x="80" y="2857"/>
                        </a:moveTo>
                        <a:cubicBezTo>
                          <a:pt x="-1825" y="953"/>
                          <a:pt x="30560" y="-4763"/>
                          <a:pt x="80090" y="8573"/>
                        </a:cubicBezTo>
                        <a:cubicBezTo>
                          <a:pt x="35322" y="-3810"/>
                          <a:pt x="1985" y="4762"/>
                          <a:pt x="80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5" name="Graphic 7">
                  <a:extLst>
                    <a:ext uri="{FF2B5EF4-FFF2-40B4-BE49-F238E27FC236}">
                      <a16:creationId xmlns:a16="http://schemas.microsoft.com/office/drawing/2014/main" id="{4FAAD12C-687A-42B6-BF79-3EC566491312}"/>
                    </a:ext>
                  </a:extLst>
                </p:cNvPr>
                <p:cNvGrpSpPr/>
                <p:nvPr/>
              </p:nvGrpSpPr>
              <p:grpSpPr>
                <a:xfrm>
                  <a:off x="9750123" y="3025616"/>
                  <a:ext cx="17148" cy="83690"/>
                  <a:chOff x="9750123" y="3025616"/>
                  <a:chExt cx="17148" cy="83690"/>
                </a:xfrm>
              </p:grpSpPr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A93A1947-CB42-4FF1-88E4-B017B572A8D6}"/>
                      </a:ext>
                    </a:extLst>
                  </p:cNvPr>
                  <p:cNvSpPr/>
                  <p:nvPr/>
                </p:nvSpPr>
                <p:spPr>
                  <a:xfrm>
                    <a:off x="9750123" y="3025616"/>
                    <a:ext cx="17148" cy="83690"/>
                  </a:xfrm>
                  <a:custGeom>
                    <a:avLst/>
                    <a:gdLst>
                      <a:gd name="connsiteX0" fmla="*/ 17149 w 17148"/>
                      <a:gd name="connsiteY0" fmla="*/ 0 h 83690"/>
                      <a:gd name="connsiteX1" fmla="*/ 8576 w 17148"/>
                      <a:gd name="connsiteY1" fmla="*/ 81915 h 83690"/>
                      <a:gd name="connsiteX2" fmla="*/ 17149 w 17148"/>
                      <a:gd name="connsiteY2" fmla="*/ 0 h 83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8" h="83690">
                        <a:moveTo>
                          <a:pt x="17149" y="0"/>
                        </a:moveTo>
                        <a:cubicBezTo>
                          <a:pt x="10481" y="41910"/>
                          <a:pt x="25721" y="65722"/>
                          <a:pt x="8576" y="81915"/>
                        </a:cubicBezTo>
                        <a:cubicBezTo>
                          <a:pt x="-9521" y="97155"/>
                          <a:pt x="4766" y="9525"/>
                          <a:pt x="1714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F1E5E71C-516F-4677-AC81-7A537F71890E}"/>
                      </a:ext>
                    </a:extLst>
                  </p:cNvPr>
                  <p:cNvSpPr/>
                  <p:nvPr/>
                </p:nvSpPr>
                <p:spPr>
                  <a:xfrm>
                    <a:off x="9756059" y="3028473"/>
                    <a:ext cx="10259" cy="76273"/>
                  </a:xfrm>
                  <a:custGeom>
                    <a:avLst/>
                    <a:gdLst>
                      <a:gd name="connsiteX0" fmla="*/ 2640 w 10259"/>
                      <a:gd name="connsiteY0" fmla="*/ 76200 h 76273"/>
                      <a:gd name="connsiteX1" fmla="*/ 10260 w 10259"/>
                      <a:gd name="connsiteY1" fmla="*/ 0 h 76273"/>
                      <a:gd name="connsiteX2" fmla="*/ 2640 w 10259"/>
                      <a:gd name="connsiteY2" fmla="*/ 76200 h 76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6273">
                        <a:moveTo>
                          <a:pt x="2640" y="76200"/>
                        </a:moveTo>
                        <a:cubicBezTo>
                          <a:pt x="735" y="78105"/>
                          <a:pt x="-4980" y="42863"/>
                          <a:pt x="10260" y="0"/>
                        </a:cubicBezTo>
                        <a:cubicBezTo>
                          <a:pt x="-4028" y="37148"/>
                          <a:pt x="4545" y="74295"/>
                          <a:pt x="2640" y="762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6" name="Graphic 7">
                  <a:extLst>
                    <a:ext uri="{FF2B5EF4-FFF2-40B4-BE49-F238E27FC236}">
                      <a16:creationId xmlns:a16="http://schemas.microsoft.com/office/drawing/2014/main" id="{AA5CF10C-CDC6-4672-A27C-FC11AD0874A0}"/>
                    </a:ext>
                  </a:extLst>
                </p:cNvPr>
                <p:cNvGrpSpPr/>
                <p:nvPr/>
              </p:nvGrpSpPr>
              <p:grpSpPr>
                <a:xfrm>
                  <a:off x="9688214" y="3018948"/>
                  <a:ext cx="71480" cy="100898"/>
                  <a:chOff x="9688214" y="3018948"/>
                  <a:chExt cx="71480" cy="100898"/>
                </a:xfrm>
              </p:grpSpPr>
              <p:sp>
                <p:nvSpPr>
                  <p:cNvPr id="2183" name="Freeform: Shape 2182">
                    <a:extLst>
                      <a:ext uri="{FF2B5EF4-FFF2-40B4-BE49-F238E27FC236}">
                        <a16:creationId xmlns:a16="http://schemas.microsoft.com/office/drawing/2014/main" id="{56F1E84C-ABF7-4752-A270-006E8900AF15}"/>
                      </a:ext>
                    </a:extLst>
                  </p:cNvPr>
                  <p:cNvSpPr/>
                  <p:nvPr/>
                </p:nvSpPr>
                <p:spPr>
                  <a:xfrm>
                    <a:off x="9688214" y="3018948"/>
                    <a:ext cx="71480" cy="100898"/>
                  </a:xfrm>
                  <a:custGeom>
                    <a:avLst/>
                    <a:gdLst>
                      <a:gd name="connsiteX0" fmla="*/ 0 w 71480"/>
                      <a:gd name="connsiteY0" fmla="*/ 0 h 100898"/>
                      <a:gd name="connsiteX1" fmla="*/ 64770 w 71480"/>
                      <a:gd name="connsiteY1" fmla="*/ 100013 h 100898"/>
                      <a:gd name="connsiteX2" fmla="*/ 0 w 71480"/>
                      <a:gd name="connsiteY2" fmla="*/ 0 h 1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80" h="100898">
                        <a:moveTo>
                          <a:pt x="0" y="0"/>
                        </a:moveTo>
                        <a:cubicBezTo>
                          <a:pt x="35243" y="40005"/>
                          <a:pt x="43815" y="109538"/>
                          <a:pt x="64770" y="100013"/>
                        </a:cubicBezTo>
                        <a:cubicBezTo>
                          <a:pt x="88583" y="80963"/>
                          <a:pt x="44768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4" name="Freeform: Shape 2183">
                    <a:extLst>
                      <a:ext uri="{FF2B5EF4-FFF2-40B4-BE49-F238E27FC236}">
                        <a16:creationId xmlns:a16="http://schemas.microsoft.com/office/drawing/2014/main" id="{048FBA75-7516-49D3-856E-F03E010868A7}"/>
                      </a:ext>
                    </a:extLst>
                  </p:cNvPr>
                  <p:cNvSpPr/>
                  <p:nvPr/>
                </p:nvSpPr>
                <p:spPr>
                  <a:xfrm>
                    <a:off x="9689166" y="3018948"/>
                    <a:ext cx="63081" cy="97155"/>
                  </a:xfrm>
                  <a:custGeom>
                    <a:avLst/>
                    <a:gdLst>
                      <a:gd name="connsiteX0" fmla="*/ 62865 w 63081"/>
                      <a:gd name="connsiteY0" fmla="*/ 97155 h 97155"/>
                      <a:gd name="connsiteX1" fmla="*/ 0 w 63081"/>
                      <a:gd name="connsiteY1" fmla="*/ 0 h 97155"/>
                      <a:gd name="connsiteX2" fmla="*/ 62865 w 63081"/>
                      <a:gd name="connsiteY2" fmla="*/ 97155 h 97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81" h="97155">
                        <a:moveTo>
                          <a:pt x="62865" y="97155"/>
                        </a:moveTo>
                        <a:cubicBezTo>
                          <a:pt x="65722" y="96203"/>
                          <a:pt x="40005" y="16193"/>
                          <a:pt x="0" y="0"/>
                        </a:cubicBezTo>
                        <a:cubicBezTo>
                          <a:pt x="41910" y="22860"/>
                          <a:pt x="60008" y="97155"/>
                          <a:pt x="62865" y="971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7" name="Graphic 7">
                  <a:extLst>
                    <a:ext uri="{FF2B5EF4-FFF2-40B4-BE49-F238E27FC236}">
                      <a16:creationId xmlns:a16="http://schemas.microsoft.com/office/drawing/2014/main" id="{E9BB95A6-6EA2-4DE1-A8EF-D50DAA83C3E6}"/>
                    </a:ext>
                  </a:extLst>
                </p:cNvPr>
                <p:cNvGrpSpPr/>
                <p:nvPr/>
              </p:nvGrpSpPr>
              <p:grpSpPr>
                <a:xfrm>
                  <a:off x="9752409" y="3086971"/>
                  <a:ext cx="102492" cy="37785"/>
                  <a:chOff x="9752409" y="3086971"/>
                  <a:chExt cx="102492" cy="37785"/>
                </a:xfrm>
              </p:grpSpPr>
              <p:sp>
                <p:nvSpPr>
                  <p:cNvPr id="2181" name="Freeform: Shape 2180">
                    <a:extLst>
                      <a:ext uri="{FF2B5EF4-FFF2-40B4-BE49-F238E27FC236}">
                        <a16:creationId xmlns:a16="http://schemas.microsoft.com/office/drawing/2014/main" id="{23F4449E-39ED-4463-9054-8F608ABE2D13}"/>
                      </a:ext>
                    </a:extLst>
                  </p:cNvPr>
                  <p:cNvSpPr/>
                  <p:nvPr/>
                </p:nvSpPr>
                <p:spPr>
                  <a:xfrm>
                    <a:off x="9752409" y="3086971"/>
                    <a:ext cx="102492" cy="37785"/>
                  </a:xfrm>
                  <a:custGeom>
                    <a:avLst/>
                    <a:gdLst>
                      <a:gd name="connsiteX0" fmla="*/ 102492 w 102492"/>
                      <a:gd name="connsiteY0" fmla="*/ 2462 h 37785"/>
                      <a:gd name="connsiteX1" fmla="*/ 575 w 102492"/>
                      <a:gd name="connsiteY1" fmla="*/ 29132 h 37785"/>
                      <a:gd name="connsiteX2" fmla="*/ 102492 w 102492"/>
                      <a:gd name="connsiteY2" fmla="*/ 2462 h 37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492" h="37785">
                        <a:moveTo>
                          <a:pt x="102492" y="2462"/>
                        </a:moveTo>
                        <a:cubicBezTo>
                          <a:pt x="74870" y="-2300"/>
                          <a:pt x="9147" y="-3253"/>
                          <a:pt x="575" y="29132"/>
                        </a:cubicBezTo>
                        <a:cubicBezTo>
                          <a:pt x="-6093" y="56755"/>
                          <a:pt x="46295" y="10082"/>
                          <a:pt x="102492" y="2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2" name="Freeform: Shape 2181">
                    <a:extLst>
                      <a:ext uri="{FF2B5EF4-FFF2-40B4-BE49-F238E27FC236}">
                        <a16:creationId xmlns:a16="http://schemas.microsoft.com/office/drawing/2014/main" id="{40C66291-8F61-4EE3-A94E-4C957BEDB1F8}"/>
                      </a:ext>
                    </a:extLst>
                  </p:cNvPr>
                  <p:cNvSpPr/>
                  <p:nvPr/>
                </p:nvSpPr>
                <p:spPr>
                  <a:xfrm>
                    <a:off x="9755841" y="3089249"/>
                    <a:ext cx="99059" cy="26085"/>
                  </a:xfrm>
                  <a:custGeom>
                    <a:avLst/>
                    <a:gdLst>
                      <a:gd name="connsiteX0" fmla="*/ 0 w 99059"/>
                      <a:gd name="connsiteY0" fmla="*/ 25901 h 26085"/>
                      <a:gd name="connsiteX1" fmla="*/ 99060 w 99059"/>
                      <a:gd name="connsiteY1" fmla="*/ 184 h 26085"/>
                      <a:gd name="connsiteX2" fmla="*/ 0 w 99059"/>
                      <a:gd name="connsiteY2" fmla="*/ 25901 h 26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059" h="26085">
                        <a:moveTo>
                          <a:pt x="0" y="25901"/>
                        </a:moveTo>
                        <a:cubicBezTo>
                          <a:pt x="0" y="28759"/>
                          <a:pt x="34290" y="-2674"/>
                          <a:pt x="99060" y="184"/>
                        </a:cubicBezTo>
                        <a:cubicBezTo>
                          <a:pt x="32385" y="-769"/>
                          <a:pt x="0" y="23996"/>
                          <a:pt x="0" y="259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8" name="Graphic 7">
                  <a:extLst>
                    <a:ext uri="{FF2B5EF4-FFF2-40B4-BE49-F238E27FC236}">
                      <a16:creationId xmlns:a16="http://schemas.microsoft.com/office/drawing/2014/main" id="{817CF88D-624A-4DF8-BA37-2AE8DA14AAAD}"/>
                    </a:ext>
                  </a:extLst>
                </p:cNvPr>
                <p:cNvGrpSpPr/>
                <p:nvPr/>
              </p:nvGrpSpPr>
              <p:grpSpPr>
                <a:xfrm>
                  <a:off x="9651066" y="3084137"/>
                  <a:ext cx="105030" cy="41417"/>
                  <a:chOff x="9651066" y="3084137"/>
                  <a:chExt cx="105030" cy="41417"/>
                </a:xfrm>
              </p:grpSpPr>
              <p:sp>
                <p:nvSpPr>
                  <p:cNvPr id="2179" name="Freeform: Shape 2178">
                    <a:extLst>
                      <a:ext uri="{FF2B5EF4-FFF2-40B4-BE49-F238E27FC236}">
                        <a16:creationId xmlns:a16="http://schemas.microsoft.com/office/drawing/2014/main" id="{C9BA07C7-88C1-427F-BE28-75E97ED0B3CE}"/>
                      </a:ext>
                    </a:extLst>
                  </p:cNvPr>
                  <p:cNvSpPr/>
                  <p:nvPr/>
                </p:nvSpPr>
                <p:spPr>
                  <a:xfrm>
                    <a:off x="9651066" y="3084137"/>
                    <a:ext cx="105030" cy="41417"/>
                  </a:xfrm>
                  <a:custGeom>
                    <a:avLst/>
                    <a:gdLst>
                      <a:gd name="connsiteX0" fmla="*/ 0 w 105030"/>
                      <a:gd name="connsiteY0" fmla="*/ 2439 h 41417"/>
                      <a:gd name="connsiteX1" fmla="*/ 100013 w 105030"/>
                      <a:gd name="connsiteY1" fmla="*/ 30061 h 41417"/>
                      <a:gd name="connsiteX2" fmla="*/ 0 w 105030"/>
                      <a:gd name="connsiteY2" fmla="*/ 2439 h 41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030" h="41417">
                        <a:moveTo>
                          <a:pt x="0" y="2439"/>
                        </a:moveTo>
                        <a:cubicBezTo>
                          <a:pt x="19050" y="-2324"/>
                          <a:pt x="77153" y="-3276"/>
                          <a:pt x="100013" y="30061"/>
                        </a:cubicBezTo>
                        <a:cubicBezTo>
                          <a:pt x="122872" y="62446"/>
                          <a:pt x="63818" y="16726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0" name="Freeform: Shape 2179">
                    <a:extLst>
                      <a:ext uri="{FF2B5EF4-FFF2-40B4-BE49-F238E27FC236}">
                        <a16:creationId xmlns:a16="http://schemas.microsoft.com/office/drawing/2014/main" id="{D3536FAE-15D0-4434-802F-0AA312D78407}"/>
                      </a:ext>
                    </a:extLst>
                  </p:cNvPr>
                  <p:cNvSpPr/>
                  <p:nvPr/>
                </p:nvSpPr>
                <p:spPr>
                  <a:xfrm>
                    <a:off x="9654876" y="3086576"/>
                    <a:ext cx="94410" cy="28820"/>
                  </a:xfrm>
                  <a:custGeom>
                    <a:avLst/>
                    <a:gdLst>
                      <a:gd name="connsiteX0" fmla="*/ 94298 w 94410"/>
                      <a:gd name="connsiteY0" fmla="*/ 28575 h 28820"/>
                      <a:gd name="connsiteX1" fmla="*/ 0 w 94410"/>
                      <a:gd name="connsiteY1" fmla="*/ 0 h 28820"/>
                      <a:gd name="connsiteX2" fmla="*/ 94298 w 94410"/>
                      <a:gd name="connsiteY2" fmla="*/ 28575 h 28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410" h="28820">
                        <a:moveTo>
                          <a:pt x="94298" y="28575"/>
                        </a:moveTo>
                        <a:cubicBezTo>
                          <a:pt x="96203" y="31433"/>
                          <a:pt x="74295" y="8572"/>
                          <a:pt x="0" y="0"/>
                        </a:cubicBezTo>
                        <a:cubicBezTo>
                          <a:pt x="69533" y="5715"/>
                          <a:pt x="92393" y="25717"/>
                          <a:pt x="9429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6" name="Graphic 7">
                <a:extLst>
                  <a:ext uri="{FF2B5EF4-FFF2-40B4-BE49-F238E27FC236}">
                    <a16:creationId xmlns:a16="http://schemas.microsoft.com/office/drawing/2014/main" id="{BCE2B675-B42E-4609-95A6-C9771A9666EB}"/>
                  </a:ext>
                </a:extLst>
              </p:cNvPr>
              <p:cNvGrpSpPr/>
              <p:nvPr/>
            </p:nvGrpSpPr>
            <p:grpSpPr>
              <a:xfrm>
                <a:off x="9747269" y="2851308"/>
                <a:ext cx="364807" cy="550545"/>
                <a:chOff x="9747269" y="2851308"/>
                <a:chExt cx="364807" cy="550545"/>
              </a:xfrm>
            </p:grpSpPr>
            <p:sp>
              <p:nvSpPr>
                <p:cNvPr id="2015" name="Freeform: Shape 2014">
                  <a:extLst>
                    <a:ext uri="{FF2B5EF4-FFF2-40B4-BE49-F238E27FC236}">
                      <a16:creationId xmlns:a16="http://schemas.microsoft.com/office/drawing/2014/main" id="{25129A58-F043-40BA-BE64-7CA68F1E6DAF}"/>
                    </a:ext>
                  </a:extLst>
                </p:cNvPr>
                <p:cNvSpPr/>
                <p:nvPr/>
              </p:nvSpPr>
              <p:spPr>
                <a:xfrm>
                  <a:off x="9751213" y="3312318"/>
                  <a:ext cx="360863" cy="89535"/>
                </a:xfrm>
                <a:custGeom>
                  <a:avLst/>
                  <a:gdLst>
                    <a:gd name="connsiteX0" fmla="*/ 351339 w 360863"/>
                    <a:gd name="connsiteY0" fmla="*/ 12383 h 89535"/>
                    <a:gd name="connsiteX1" fmla="*/ 360864 w 360863"/>
                    <a:gd name="connsiteY1" fmla="*/ 6667 h 89535"/>
                    <a:gd name="connsiteX2" fmla="*/ 222751 w 360863"/>
                    <a:gd name="connsiteY2" fmla="*/ 0 h 89535"/>
                    <a:gd name="connsiteX3" fmla="*/ 172269 w 360863"/>
                    <a:gd name="connsiteY3" fmla="*/ 953 h 89535"/>
                    <a:gd name="connsiteX4" fmla="*/ 146551 w 360863"/>
                    <a:gd name="connsiteY4" fmla="*/ 31433 h 89535"/>
                    <a:gd name="connsiteX5" fmla="*/ 51301 w 360863"/>
                    <a:gd name="connsiteY5" fmla="*/ 32385 h 89535"/>
                    <a:gd name="connsiteX6" fmla="*/ 8438 w 360863"/>
                    <a:gd name="connsiteY6" fmla="*/ 71438 h 89535"/>
                    <a:gd name="connsiteX7" fmla="*/ 185604 w 360863"/>
                    <a:gd name="connsiteY7" fmla="*/ 89535 h 89535"/>
                    <a:gd name="connsiteX8" fmla="*/ 203701 w 360863"/>
                    <a:gd name="connsiteY8" fmla="*/ 36195 h 89535"/>
                    <a:gd name="connsiteX9" fmla="*/ 245611 w 360863"/>
                    <a:gd name="connsiteY9" fmla="*/ 8573 h 89535"/>
                    <a:gd name="connsiteX10" fmla="*/ 250374 w 360863"/>
                    <a:gd name="connsiteY10" fmla="*/ 8573 h 89535"/>
                    <a:gd name="connsiteX11" fmla="*/ 295141 w 360863"/>
                    <a:gd name="connsiteY11" fmla="*/ 31433 h 89535"/>
                    <a:gd name="connsiteX12" fmla="*/ 297046 w 360863"/>
                    <a:gd name="connsiteY12" fmla="*/ 31433 h 89535"/>
                    <a:gd name="connsiteX13" fmla="*/ 321811 w 360863"/>
                    <a:gd name="connsiteY13" fmla="*/ 9525 h 89535"/>
                    <a:gd name="connsiteX14" fmla="*/ 325621 w 360863"/>
                    <a:gd name="connsiteY14" fmla="*/ 8573 h 89535"/>
                    <a:gd name="connsiteX15" fmla="*/ 345624 w 360863"/>
                    <a:gd name="connsiteY15" fmla="*/ 14288 h 89535"/>
                    <a:gd name="connsiteX16" fmla="*/ 351339 w 360863"/>
                    <a:gd name="connsiteY16" fmla="*/ 12383 h 8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0863" h="89535">
                      <a:moveTo>
                        <a:pt x="351339" y="12383"/>
                      </a:moveTo>
                      <a:cubicBezTo>
                        <a:pt x="354196" y="11430"/>
                        <a:pt x="357054" y="9525"/>
                        <a:pt x="360864" y="6667"/>
                      </a:cubicBezTo>
                      <a:cubicBezTo>
                        <a:pt x="320859" y="2858"/>
                        <a:pt x="273234" y="0"/>
                        <a:pt x="222751" y="0"/>
                      </a:cubicBezTo>
                      <a:cubicBezTo>
                        <a:pt x="203701" y="0"/>
                        <a:pt x="187509" y="0"/>
                        <a:pt x="172269" y="953"/>
                      </a:cubicBezTo>
                      <a:cubicBezTo>
                        <a:pt x="157029" y="1905"/>
                        <a:pt x="157981" y="30480"/>
                        <a:pt x="146551" y="31433"/>
                      </a:cubicBezTo>
                      <a:lnTo>
                        <a:pt x="51301" y="32385"/>
                      </a:lnTo>
                      <a:cubicBezTo>
                        <a:pt x="51301" y="42863"/>
                        <a:pt x="-24899" y="63817"/>
                        <a:pt x="8438" y="71438"/>
                      </a:cubicBezTo>
                      <a:cubicBezTo>
                        <a:pt x="50349" y="80963"/>
                        <a:pt x="113213" y="87630"/>
                        <a:pt x="185604" y="89535"/>
                      </a:cubicBezTo>
                      <a:cubicBezTo>
                        <a:pt x="195129" y="72390"/>
                        <a:pt x="202749" y="55245"/>
                        <a:pt x="203701" y="36195"/>
                      </a:cubicBezTo>
                      <a:cubicBezTo>
                        <a:pt x="237038" y="30480"/>
                        <a:pt x="219894" y="12383"/>
                        <a:pt x="245611" y="8573"/>
                      </a:cubicBezTo>
                      <a:cubicBezTo>
                        <a:pt x="247516" y="8573"/>
                        <a:pt x="248469" y="8573"/>
                        <a:pt x="250374" y="8573"/>
                      </a:cubicBezTo>
                      <a:cubicBezTo>
                        <a:pt x="271329" y="8573"/>
                        <a:pt x="282759" y="31433"/>
                        <a:pt x="295141" y="31433"/>
                      </a:cubicBezTo>
                      <a:cubicBezTo>
                        <a:pt x="296094" y="31433"/>
                        <a:pt x="296094" y="31433"/>
                        <a:pt x="297046" y="31433"/>
                      </a:cubicBezTo>
                      <a:cubicBezTo>
                        <a:pt x="311334" y="29528"/>
                        <a:pt x="310381" y="12383"/>
                        <a:pt x="321811" y="9525"/>
                      </a:cubicBezTo>
                      <a:cubicBezTo>
                        <a:pt x="322764" y="9525"/>
                        <a:pt x="324669" y="8573"/>
                        <a:pt x="325621" y="8573"/>
                      </a:cubicBezTo>
                      <a:cubicBezTo>
                        <a:pt x="333241" y="8573"/>
                        <a:pt x="337051" y="14288"/>
                        <a:pt x="345624" y="14288"/>
                      </a:cubicBezTo>
                      <a:cubicBezTo>
                        <a:pt x="346576" y="13335"/>
                        <a:pt x="348481" y="12383"/>
                        <a:pt x="351339" y="1238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32195450-E3F0-42FB-998F-812B6D7C3DED}"/>
                    </a:ext>
                  </a:extLst>
                </p:cNvPr>
                <p:cNvSpPr/>
                <p:nvPr/>
              </p:nvSpPr>
              <p:spPr>
                <a:xfrm>
                  <a:off x="9747269" y="3344643"/>
                  <a:ext cx="57150" cy="39217"/>
                </a:xfrm>
                <a:custGeom>
                  <a:avLst/>
                  <a:gdLst>
                    <a:gd name="connsiteX0" fmla="*/ 34290 w 57150"/>
                    <a:gd name="connsiteY0" fmla="*/ 1965 h 39217"/>
                    <a:gd name="connsiteX1" fmla="*/ 20955 w 57150"/>
                    <a:gd name="connsiteY1" fmla="*/ 16252 h 39217"/>
                    <a:gd name="connsiteX2" fmla="*/ 0 w 57150"/>
                    <a:gd name="connsiteY2" fmla="*/ 31492 h 39217"/>
                    <a:gd name="connsiteX3" fmla="*/ 19050 w 57150"/>
                    <a:gd name="connsiteY3" fmla="*/ 39112 h 39217"/>
                    <a:gd name="connsiteX4" fmla="*/ 37147 w 57150"/>
                    <a:gd name="connsiteY4" fmla="*/ 31492 h 39217"/>
                    <a:gd name="connsiteX5" fmla="*/ 51435 w 57150"/>
                    <a:gd name="connsiteY5" fmla="*/ 29587 h 39217"/>
                    <a:gd name="connsiteX6" fmla="*/ 57150 w 57150"/>
                    <a:gd name="connsiteY6" fmla="*/ 4822 h 39217"/>
                    <a:gd name="connsiteX7" fmla="*/ 34290 w 57150"/>
                    <a:gd name="connsiteY7" fmla="*/ 1965 h 3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150" h="39217">
                      <a:moveTo>
                        <a:pt x="34290" y="1965"/>
                      </a:moveTo>
                      <a:cubicBezTo>
                        <a:pt x="31432" y="7679"/>
                        <a:pt x="20955" y="16252"/>
                        <a:pt x="20955" y="16252"/>
                      </a:cubicBezTo>
                      <a:cubicBezTo>
                        <a:pt x="20955" y="16252"/>
                        <a:pt x="0" y="24824"/>
                        <a:pt x="0" y="31492"/>
                      </a:cubicBezTo>
                      <a:cubicBezTo>
                        <a:pt x="0" y="34349"/>
                        <a:pt x="7620" y="40065"/>
                        <a:pt x="19050" y="39112"/>
                      </a:cubicBezTo>
                      <a:cubicBezTo>
                        <a:pt x="25718" y="38160"/>
                        <a:pt x="37147" y="31492"/>
                        <a:pt x="37147" y="31492"/>
                      </a:cubicBezTo>
                      <a:cubicBezTo>
                        <a:pt x="37147" y="31492"/>
                        <a:pt x="46672" y="32445"/>
                        <a:pt x="51435" y="29587"/>
                      </a:cubicBezTo>
                      <a:cubicBezTo>
                        <a:pt x="56197" y="26729"/>
                        <a:pt x="57150" y="4822"/>
                        <a:pt x="57150" y="4822"/>
                      </a:cubicBezTo>
                      <a:cubicBezTo>
                        <a:pt x="57150" y="4822"/>
                        <a:pt x="37147" y="-3751"/>
                        <a:pt x="34290" y="19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372EBBEE-F16D-4D0A-9621-DF97D75853CA}"/>
                    </a:ext>
                  </a:extLst>
                </p:cNvPr>
                <p:cNvSpPr/>
                <p:nvPr/>
              </p:nvSpPr>
              <p:spPr>
                <a:xfrm>
                  <a:off x="9838709" y="2919888"/>
                  <a:ext cx="46672" cy="53340"/>
                </a:xfrm>
                <a:custGeom>
                  <a:avLst/>
                  <a:gdLst>
                    <a:gd name="connsiteX0" fmla="*/ 42863 w 46672"/>
                    <a:gd name="connsiteY0" fmla="*/ 11430 h 53340"/>
                    <a:gd name="connsiteX1" fmla="*/ 46672 w 46672"/>
                    <a:gd name="connsiteY1" fmla="*/ 22860 h 53340"/>
                    <a:gd name="connsiteX2" fmla="*/ 37147 w 46672"/>
                    <a:gd name="connsiteY2" fmla="*/ 40005 h 53340"/>
                    <a:gd name="connsiteX3" fmla="*/ 19050 w 46672"/>
                    <a:gd name="connsiteY3" fmla="*/ 53340 h 53340"/>
                    <a:gd name="connsiteX4" fmla="*/ 6667 w 46672"/>
                    <a:gd name="connsiteY4" fmla="*/ 53340 h 53340"/>
                    <a:gd name="connsiteX5" fmla="*/ 0 w 46672"/>
                    <a:gd name="connsiteY5" fmla="*/ 32385 h 53340"/>
                    <a:gd name="connsiteX6" fmla="*/ 2857 w 46672"/>
                    <a:gd name="connsiteY6" fmla="*/ 14288 h 53340"/>
                    <a:gd name="connsiteX7" fmla="*/ 35242 w 46672"/>
                    <a:gd name="connsiteY7" fmla="*/ 0 h 53340"/>
                    <a:gd name="connsiteX8" fmla="*/ 42863 w 46672"/>
                    <a:gd name="connsiteY8" fmla="*/ 1143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672" h="53340">
                      <a:moveTo>
                        <a:pt x="42863" y="11430"/>
                      </a:moveTo>
                      <a:cubicBezTo>
                        <a:pt x="42863" y="17145"/>
                        <a:pt x="46672" y="22860"/>
                        <a:pt x="46672" y="22860"/>
                      </a:cubicBezTo>
                      <a:lnTo>
                        <a:pt x="37147" y="40005"/>
                      </a:lnTo>
                      <a:lnTo>
                        <a:pt x="19050" y="53340"/>
                      </a:lnTo>
                      <a:lnTo>
                        <a:pt x="6667" y="53340"/>
                      </a:lnTo>
                      <a:lnTo>
                        <a:pt x="0" y="32385"/>
                      </a:lnTo>
                      <a:lnTo>
                        <a:pt x="2857" y="14288"/>
                      </a:lnTo>
                      <a:lnTo>
                        <a:pt x="35242" y="0"/>
                      </a:lnTo>
                      <a:cubicBezTo>
                        <a:pt x="35242" y="0"/>
                        <a:pt x="42863" y="7620"/>
                        <a:pt x="42863" y="11430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97548EC1-4F4A-4EF0-9F3B-E8C86103F7FB}"/>
                    </a:ext>
                  </a:extLst>
                </p:cNvPr>
                <p:cNvSpPr/>
                <p:nvPr/>
              </p:nvSpPr>
              <p:spPr>
                <a:xfrm>
                  <a:off x="9791084" y="2932236"/>
                  <a:ext cx="48577" cy="100523"/>
                </a:xfrm>
                <a:custGeom>
                  <a:avLst/>
                  <a:gdLst>
                    <a:gd name="connsiteX0" fmla="*/ 41910 w 48577"/>
                    <a:gd name="connsiteY0" fmla="*/ 35 h 100523"/>
                    <a:gd name="connsiteX1" fmla="*/ 23813 w 48577"/>
                    <a:gd name="connsiteY1" fmla="*/ 18132 h 100523"/>
                    <a:gd name="connsiteX2" fmla="*/ 0 w 48577"/>
                    <a:gd name="connsiteY2" fmla="*/ 98142 h 100523"/>
                    <a:gd name="connsiteX3" fmla="*/ 24765 w 48577"/>
                    <a:gd name="connsiteY3" fmla="*/ 100047 h 100523"/>
                    <a:gd name="connsiteX4" fmla="*/ 37147 w 48577"/>
                    <a:gd name="connsiteY4" fmla="*/ 67662 h 100523"/>
                    <a:gd name="connsiteX5" fmla="*/ 48578 w 48577"/>
                    <a:gd name="connsiteY5" fmla="*/ 19085 h 100523"/>
                    <a:gd name="connsiteX6" fmla="*/ 46672 w 48577"/>
                    <a:gd name="connsiteY6" fmla="*/ 4797 h 100523"/>
                    <a:gd name="connsiteX7" fmla="*/ 41910 w 48577"/>
                    <a:gd name="connsiteY7" fmla="*/ 35 h 10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577" h="100523">
                      <a:moveTo>
                        <a:pt x="41910" y="35"/>
                      </a:moveTo>
                      <a:cubicBezTo>
                        <a:pt x="29528" y="-918"/>
                        <a:pt x="23813" y="18132"/>
                        <a:pt x="23813" y="18132"/>
                      </a:cubicBezTo>
                      <a:cubicBezTo>
                        <a:pt x="23813" y="18132"/>
                        <a:pt x="12382" y="78140"/>
                        <a:pt x="0" y="98142"/>
                      </a:cubicBezTo>
                      <a:cubicBezTo>
                        <a:pt x="0" y="101952"/>
                        <a:pt x="24765" y="100047"/>
                        <a:pt x="24765" y="100047"/>
                      </a:cubicBezTo>
                      <a:lnTo>
                        <a:pt x="37147" y="67662"/>
                      </a:lnTo>
                      <a:lnTo>
                        <a:pt x="48578" y="19085"/>
                      </a:lnTo>
                      <a:lnTo>
                        <a:pt x="46672" y="4797"/>
                      </a:lnTo>
                      <a:cubicBezTo>
                        <a:pt x="47625" y="4797"/>
                        <a:pt x="45720" y="987"/>
                        <a:pt x="41910" y="35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00BBCD5F-7C2A-4FF1-86A0-065C94250812}"/>
                    </a:ext>
                  </a:extLst>
                </p:cNvPr>
                <p:cNvSpPr/>
                <p:nvPr/>
              </p:nvSpPr>
              <p:spPr>
                <a:xfrm>
                  <a:off x="9897550" y="3312318"/>
                  <a:ext cx="38314" cy="34312"/>
                </a:xfrm>
                <a:custGeom>
                  <a:avLst/>
                  <a:gdLst>
                    <a:gd name="connsiteX0" fmla="*/ 9739 w 38314"/>
                    <a:gd name="connsiteY0" fmla="*/ 3810 h 34312"/>
                    <a:gd name="connsiteX1" fmla="*/ 214 w 38314"/>
                    <a:gd name="connsiteY1" fmla="*/ 31433 h 34312"/>
                    <a:gd name="connsiteX2" fmla="*/ 31647 w 38314"/>
                    <a:gd name="connsiteY2" fmla="*/ 25717 h 34312"/>
                    <a:gd name="connsiteX3" fmla="*/ 38314 w 38314"/>
                    <a:gd name="connsiteY3" fmla="*/ 0 h 34312"/>
                    <a:gd name="connsiteX4" fmla="*/ 9739 w 38314"/>
                    <a:gd name="connsiteY4" fmla="*/ 3810 h 34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14" h="34312">
                      <a:moveTo>
                        <a:pt x="9739" y="3810"/>
                      </a:moveTo>
                      <a:cubicBezTo>
                        <a:pt x="9739" y="10478"/>
                        <a:pt x="-1691" y="24765"/>
                        <a:pt x="214" y="31433"/>
                      </a:cubicBezTo>
                      <a:cubicBezTo>
                        <a:pt x="1167" y="34290"/>
                        <a:pt x="24027" y="38100"/>
                        <a:pt x="31647" y="25717"/>
                      </a:cubicBezTo>
                      <a:cubicBezTo>
                        <a:pt x="38314" y="13335"/>
                        <a:pt x="38314" y="0"/>
                        <a:pt x="38314" y="0"/>
                      </a:cubicBezTo>
                      <a:cubicBezTo>
                        <a:pt x="38314" y="0"/>
                        <a:pt x="9739" y="0"/>
                        <a:pt x="9739" y="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0" name="Freeform: Shape 2019">
                  <a:extLst>
                    <a:ext uri="{FF2B5EF4-FFF2-40B4-BE49-F238E27FC236}">
                      <a16:creationId xmlns:a16="http://schemas.microsoft.com/office/drawing/2014/main" id="{5863684A-68B8-4067-BB72-D9084F57A92E}"/>
                    </a:ext>
                  </a:extLst>
                </p:cNvPr>
                <p:cNvSpPr/>
                <p:nvPr/>
              </p:nvSpPr>
              <p:spPr>
                <a:xfrm>
                  <a:off x="9854901" y="3124676"/>
                  <a:ext cx="86864" cy="195769"/>
                </a:xfrm>
                <a:custGeom>
                  <a:avLst/>
                  <a:gdLst>
                    <a:gd name="connsiteX0" fmla="*/ 0 w 86864"/>
                    <a:gd name="connsiteY0" fmla="*/ 22860 h 195769"/>
                    <a:gd name="connsiteX1" fmla="*/ 38100 w 86864"/>
                    <a:gd name="connsiteY1" fmla="*/ 103822 h 195769"/>
                    <a:gd name="connsiteX2" fmla="*/ 44768 w 86864"/>
                    <a:gd name="connsiteY2" fmla="*/ 180022 h 195769"/>
                    <a:gd name="connsiteX3" fmla="*/ 86678 w 86864"/>
                    <a:gd name="connsiteY3" fmla="*/ 178117 h 195769"/>
                    <a:gd name="connsiteX4" fmla="*/ 81915 w 86864"/>
                    <a:gd name="connsiteY4" fmla="*/ 110490 h 195769"/>
                    <a:gd name="connsiteX5" fmla="*/ 65723 w 86864"/>
                    <a:gd name="connsiteY5" fmla="*/ 80963 h 195769"/>
                    <a:gd name="connsiteX6" fmla="*/ 63818 w 86864"/>
                    <a:gd name="connsiteY6" fmla="*/ 19050 h 195769"/>
                    <a:gd name="connsiteX7" fmla="*/ 42863 w 86864"/>
                    <a:gd name="connsiteY7" fmla="*/ 0 h 195769"/>
                    <a:gd name="connsiteX8" fmla="*/ 0 w 86864"/>
                    <a:gd name="connsiteY8" fmla="*/ 22860 h 19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64" h="195769">
                      <a:moveTo>
                        <a:pt x="0" y="22860"/>
                      </a:moveTo>
                      <a:cubicBezTo>
                        <a:pt x="0" y="22860"/>
                        <a:pt x="26670" y="90488"/>
                        <a:pt x="38100" y="103822"/>
                      </a:cubicBezTo>
                      <a:cubicBezTo>
                        <a:pt x="46673" y="111442"/>
                        <a:pt x="47625" y="159067"/>
                        <a:pt x="44768" y="180022"/>
                      </a:cubicBezTo>
                      <a:cubicBezTo>
                        <a:pt x="42863" y="194310"/>
                        <a:pt x="83820" y="207645"/>
                        <a:pt x="86678" y="178117"/>
                      </a:cubicBezTo>
                      <a:cubicBezTo>
                        <a:pt x="87630" y="168592"/>
                        <a:pt x="84773" y="119063"/>
                        <a:pt x="81915" y="110490"/>
                      </a:cubicBezTo>
                      <a:cubicBezTo>
                        <a:pt x="79058" y="101917"/>
                        <a:pt x="69533" y="90488"/>
                        <a:pt x="65723" y="80963"/>
                      </a:cubicBezTo>
                      <a:cubicBezTo>
                        <a:pt x="61913" y="72390"/>
                        <a:pt x="63818" y="19050"/>
                        <a:pt x="63818" y="19050"/>
                      </a:cubicBezTo>
                      <a:lnTo>
                        <a:pt x="42863" y="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061DE717-C66D-4419-9E51-94B89E4604BE}"/>
                    </a:ext>
                  </a:extLst>
                </p:cNvPr>
                <p:cNvSpPr/>
                <p:nvPr/>
              </p:nvSpPr>
              <p:spPr>
                <a:xfrm>
                  <a:off x="9776797" y="3135933"/>
                  <a:ext cx="74349" cy="216663"/>
                </a:xfrm>
                <a:custGeom>
                  <a:avLst/>
                  <a:gdLst>
                    <a:gd name="connsiteX0" fmla="*/ 24765 w 74349"/>
                    <a:gd name="connsiteY0" fmla="*/ 172 h 216663"/>
                    <a:gd name="connsiteX1" fmla="*/ 11430 w 74349"/>
                    <a:gd name="connsiteY1" fmla="*/ 100185 h 216663"/>
                    <a:gd name="connsiteX2" fmla="*/ 0 w 74349"/>
                    <a:gd name="connsiteY2" fmla="*/ 206865 h 216663"/>
                    <a:gd name="connsiteX3" fmla="*/ 43815 w 74349"/>
                    <a:gd name="connsiteY3" fmla="*/ 216390 h 216663"/>
                    <a:gd name="connsiteX4" fmla="*/ 41910 w 74349"/>
                    <a:gd name="connsiteY4" fmla="*/ 104947 h 216663"/>
                    <a:gd name="connsiteX5" fmla="*/ 74295 w 74349"/>
                    <a:gd name="connsiteY5" fmla="*/ 23032 h 216663"/>
                    <a:gd name="connsiteX6" fmla="*/ 24765 w 74349"/>
                    <a:gd name="connsiteY6" fmla="*/ 172 h 216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349" h="216663">
                      <a:moveTo>
                        <a:pt x="24765" y="172"/>
                      </a:moveTo>
                      <a:cubicBezTo>
                        <a:pt x="14288" y="29700"/>
                        <a:pt x="19050" y="73515"/>
                        <a:pt x="11430" y="100185"/>
                      </a:cubicBezTo>
                      <a:cubicBezTo>
                        <a:pt x="3810" y="126855"/>
                        <a:pt x="10478" y="176385"/>
                        <a:pt x="0" y="206865"/>
                      </a:cubicBezTo>
                      <a:cubicBezTo>
                        <a:pt x="5715" y="209722"/>
                        <a:pt x="16192" y="218295"/>
                        <a:pt x="43815" y="216390"/>
                      </a:cubicBezTo>
                      <a:cubicBezTo>
                        <a:pt x="54292" y="181147"/>
                        <a:pt x="45720" y="112567"/>
                        <a:pt x="41910" y="104947"/>
                      </a:cubicBezTo>
                      <a:cubicBezTo>
                        <a:pt x="42863" y="96375"/>
                        <a:pt x="62865" y="68752"/>
                        <a:pt x="74295" y="23032"/>
                      </a:cubicBezTo>
                      <a:cubicBezTo>
                        <a:pt x="76200" y="12555"/>
                        <a:pt x="27622" y="-1733"/>
                        <a:pt x="24765" y="1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11469949-BFD4-4D44-B5B2-84A5FFDB33F5}"/>
                    </a:ext>
                  </a:extLst>
                </p:cNvPr>
                <p:cNvSpPr/>
                <p:nvPr/>
              </p:nvSpPr>
              <p:spPr>
                <a:xfrm>
                  <a:off x="9802514" y="2936080"/>
                  <a:ext cx="120504" cy="232410"/>
                </a:xfrm>
                <a:custGeom>
                  <a:avLst/>
                  <a:gdLst>
                    <a:gd name="connsiteX0" fmla="*/ 108585 w 120504"/>
                    <a:gd name="connsiteY0" fmla="*/ 76200 h 232410"/>
                    <a:gd name="connsiteX1" fmla="*/ 98108 w 120504"/>
                    <a:gd name="connsiteY1" fmla="*/ 130492 h 232410"/>
                    <a:gd name="connsiteX2" fmla="*/ 120015 w 120504"/>
                    <a:gd name="connsiteY2" fmla="*/ 212408 h 232410"/>
                    <a:gd name="connsiteX3" fmla="*/ 110490 w 120504"/>
                    <a:gd name="connsiteY3" fmla="*/ 224790 h 232410"/>
                    <a:gd name="connsiteX4" fmla="*/ 100013 w 120504"/>
                    <a:gd name="connsiteY4" fmla="*/ 207645 h 232410"/>
                    <a:gd name="connsiteX5" fmla="*/ 94298 w 120504"/>
                    <a:gd name="connsiteY5" fmla="*/ 230505 h 232410"/>
                    <a:gd name="connsiteX6" fmla="*/ 75248 w 120504"/>
                    <a:gd name="connsiteY6" fmla="*/ 232410 h 232410"/>
                    <a:gd name="connsiteX7" fmla="*/ 0 w 120504"/>
                    <a:gd name="connsiteY7" fmla="*/ 200025 h 232410"/>
                    <a:gd name="connsiteX8" fmla="*/ 18098 w 120504"/>
                    <a:gd name="connsiteY8" fmla="*/ 122873 h 232410"/>
                    <a:gd name="connsiteX9" fmla="*/ 17145 w 120504"/>
                    <a:gd name="connsiteY9" fmla="*/ 87630 h 232410"/>
                    <a:gd name="connsiteX10" fmla="*/ 0 w 120504"/>
                    <a:gd name="connsiteY10" fmla="*/ 66675 h 232410"/>
                    <a:gd name="connsiteX11" fmla="*/ 35243 w 120504"/>
                    <a:gd name="connsiteY11" fmla="*/ 1905 h 232410"/>
                    <a:gd name="connsiteX12" fmla="*/ 43815 w 120504"/>
                    <a:gd name="connsiteY12" fmla="*/ 0 h 232410"/>
                    <a:gd name="connsiteX13" fmla="*/ 47625 w 120504"/>
                    <a:gd name="connsiteY13" fmla="*/ 33338 h 232410"/>
                    <a:gd name="connsiteX14" fmla="*/ 84773 w 120504"/>
                    <a:gd name="connsiteY14" fmla="*/ 5715 h 232410"/>
                    <a:gd name="connsiteX15" fmla="*/ 110490 w 120504"/>
                    <a:gd name="connsiteY15" fmla="*/ 33338 h 232410"/>
                    <a:gd name="connsiteX16" fmla="*/ 108585 w 120504"/>
                    <a:gd name="connsiteY16" fmla="*/ 76200 h 23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0504" h="232410">
                      <a:moveTo>
                        <a:pt x="108585" y="76200"/>
                      </a:moveTo>
                      <a:cubicBezTo>
                        <a:pt x="108585" y="90488"/>
                        <a:pt x="94298" y="112395"/>
                        <a:pt x="98108" y="130492"/>
                      </a:cubicBezTo>
                      <a:cubicBezTo>
                        <a:pt x="125730" y="162878"/>
                        <a:pt x="120015" y="212408"/>
                        <a:pt x="120015" y="212408"/>
                      </a:cubicBezTo>
                      <a:cubicBezTo>
                        <a:pt x="120015" y="212408"/>
                        <a:pt x="119063" y="219075"/>
                        <a:pt x="110490" y="224790"/>
                      </a:cubicBezTo>
                      <a:cubicBezTo>
                        <a:pt x="108585" y="219075"/>
                        <a:pt x="106680" y="216217"/>
                        <a:pt x="100013" y="207645"/>
                      </a:cubicBezTo>
                      <a:cubicBezTo>
                        <a:pt x="99060" y="220028"/>
                        <a:pt x="96203" y="229553"/>
                        <a:pt x="94298" y="230505"/>
                      </a:cubicBezTo>
                      <a:cubicBezTo>
                        <a:pt x="88583" y="231458"/>
                        <a:pt x="82868" y="232410"/>
                        <a:pt x="75248" y="232410"/>
                      </a:cubicBezTo>
                      <a:cubicBezTo>
                        <a:pt x="32385" y="232410"/>
                        <a:pt x="1905" y="201930"/>
                        <a:pt x="0" y="200025"/>
                      </a:cubicBezTo>
                      <a:cubicBezTo>
                        <a:pt x="5715" y="167640"/>
                        <a:pt x="18098" y="150495"/>
                        <a:pt x="18098" y="122873"/>
                      </a:cubicBezTo>
                      <a:cubicBezTo>
                        <a:pt x="18098" y="104775"/>
                        <a:pt x="17145" y="87630"/>
                        <a:pt x="17145" y="87630"/>
                      </a:cubicBezTo>
                      <a:cubicBezTo>
                        <a:pt x="17145" y="87630"/>
                        <a:pt x="0" y="79058"/>
                        <a:pt x="0" y="66675"/>
                      </a:cubicBezTo>
                      <a:cubicBezTo>
                        <a:pt x="0" y="46673"/>
                        <a:pt x="35243" y="13335"/>
                        <a:pt x="35243" y="1905"/>
                      </a:cubicBezTo>
                      <a:cubicBezTo>
                        <a:pt x="37148" y="0"/>
                        <a:pt x="43815" y="0"/>
                        <a:pt x="43815" y="0"/>
                      </a:cubicBezTo>
                      <a:cubicBezTo>
                        <a:pt x="43815" y="0"/>
                        <a:pt x="42863" y="25717"/>
                        <a:pt x="47625" y="33338"/>
                      </a:cubicBezTo>
                      <a:cubicBezTo>
                        <a:pt x="62865" y="28575"/>
                        <a:pt x="84773" y="1905"/>
                        <a:pt x="84773" y="5715"/>
                      </a:cubicBezTo>
                      <a:cubicBezTo>
                        <a:pt x="91440" y="20003"/>
                        <a:pt x="110490" y="33338"/>
                        <a:pt x="110490" y="33338"/>
                      </a:cubicBezTo>
                      <a:cubicBezTo>
                        <a:pt x="110490" y="33338"/>
                        <a:pt x="109538" y="62865"/>
                        <a:pt x="108585" y="7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3" name="Freeform: Shape 2022">
                  <a:extLst>
                    <a:ext uri="{FF2B5EF4-FFF2-40B4-BE49-F238E27FC236}">
                      <a16:creationId xmlns:a16="http://schemas.microsoft.com/office/drawing/2014/main" id="{AA184AB8-9261-4889-85EB-8394751F5B63}"/>
                    </a:ext>
                  </a:extLst>
                </p:cNvPr>
                <p:cNvSpPr/>
                <p:nvPr/>
              </p:nvSpPr>
              <p:spPr>
                <a:xfrm>
                  <a:off x="9819659" y="3024663"/>
                  <a:ext cx="60007" cy="21193"/>
                </a:xfrm>
                <a:custGeom>
                  <a:avLst/>
                  <a:gdLst>
                    <a:gd name="connsiteX0" fmla="*/ 60007 w 60007"/>
                    <a:gd name="connsiteY0" fmla="*/ 953 h 21193"/>
                    <a:gd name="connsiteX1" fmla="*/ 43815 w 60007"/>
                    <a:gd name="connsiteY1" fmla="*/ 17145 h 21193"/>
                    <a:gd name="connsiteX2" fmla="*/ 0 w 60007"/>
                    <a:gd name="connsiteY2" fmla="*/ 0 h 21193"/>
                    <a:gd name="connsiteX3" fmla="*/ 43815 w 60007"/>
                    <a:gd name="connsiteY3" fmla="*/ 20955 h 21193"/>
                    <a:gd name="connsiteX4" fmla="*/ 60007 w 60007"/>
                    <a:gd name="connsiteY4" fmla="*/ 953 h 2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007" h="21193">
                      <a:moveTo>
                        <a:pt x="60007" y="953"/>
                      </a:moveTo>
                      <a:cubicBezTo>
                        <a:pt x="60007" y="953"/>
                        <a:pt x="57150" y="12383"/>
                        <a:pt x="43815" y="17145"/>
                      </a:cubicBezTo>
                      <a:cubicBezTo>
                        <a:pt x="30480" y="21908"/>
                        <a:pt x="0" y="0"/>
                        <a:pt x="0" y="0"/>
                      </a:cubicBezTo>
                      <a:cubicBezTo>
                        <a:pt x="0" y="0"/>
                        <a:pt x="29528" y="23813"/>
                        <a:pt x="43815" y="20955"/>
                      </a:cubicBezTo>
                      <a:cubicBezTo>
                        <a:pt x="57150" y="17145"/>
                        <a:pt x="60007" y="953"/>
                        <a:pt x="60007" y="953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4" name="Freeform: Shape 2023">
                  <a:extLst>
                    <a:ext uri="{FF2B5EF4-FFF2-40B4-BE49-F238E27FC236}">
                      <a16:creationId xmlns:a16="http://schemas.microsoft.com/office/drawing/2014/main" id="{63FBCEFB-C634-4287-B23A-156AB97315DE}"/>
                    </a:ext>
                  </a:extLst>
                </p:cNvPr>
                <p:cNvSpPr/>
                <p:nvPr/>
              </p:nvSpPr>
              <p:spPr>
                <a:xfrm>
                  <a:off x="9826326" y="2902683"/>
                  <a:ext cx="28029" cy="59114"/>
                </a:xfrm>
                <a:custGeom>
                  <a:avLst/>
                  <a:gdLst>
                    <a:gd name="connsiteX0" fmla="*/ 3810 w 28029"/>
                    <a:gd name="connsiteY0" fmla="*/ 4822 h 59114"/>
                    <a:gd name="connsiteX1" fmla="*/ 0 w 28029"/>
                    <a:gd name="connsiteY1" fmla="*/ 49589 h 59114"/>
                    <a:gd name="connsiteX2" fmla="*/ 5715 w 28029"/>
                    <a:gd name="connsiteY2" fmla="*/ 44827 h 59114"/>
                    <a:gd name="connsiteX3" fmla="*/ 1905 w 28029"/>
                    <a:gd name="connsiteY3" fmla="*/ 59114 h 59114"/>
                    <a:gd name="connsiteX4" fmla="*/ 15240 w 28029"/>
                    <a:gd name="connsiteY4" fmla="*/ 40064 h 59114"/>
                    <a:gd name="connsiteX5" fmla="*/ 17145 w 28029"/>
                    <a:gd name="connsiteY5" fmla="*/ 46732 h 59114"/>
                    <a:gd name="connsiteX6" fmla="*/ 24765 w 28029"/>
                    <a:gd name="connsiteY6" fmla="*/ 60 h 59114"/>
                    <a:gd name="connsiteX7" fmla="*/ 3810 w 28029"/>
                    <a:gd name="connsiteY7" fmla="*/ 4822 h 5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29" h="59114">
                      <a:moveTo>
                        <a:pt x="3810" y="4822"/>
                      </a:moveTo>
                      <a:cubicBezTo>
                        <a:pt x="-4763" y="26730"/>
                        <a:pt x="4763" y="34350"/>
                        <a:pt x="0" y="49589"/>
                      </a:cubicBezTo>
                      <a:cubicBezTo>
                        <a:pt x="4763" y="47685"/>
                        <a:pt x="5715" y="44827"/>
                        <a:pt x="5715" y="44827"/>
                      </a:cubicBezTo>
                      <a:cubicBezTo>
                        <a:pt x="5715" y="44827"/>
                        <a:pt x="7620" y="49589"/>
                        <a:pt x="1905" y="59114"/>
                      </a:cubicBezTo>
                      <a:cubicBezTo>
                        <a:pt x="15240" y="52447"/>
                        <a:pt x="12383" y="39112"/>
                        <a:pt x="15240" y="40064"/>
                      </a:cubicBezTo>
                      <a:cubicBezTo>
                        <a:pt x="16193" y="40064"/>
                        <a:pt x="17145" y="46732"/>
                        <a:pt x="17145" y="46732"/>
                      </a:cubicBezTo>
                      <a:cubicBezTo>
                        <a:pt x="17145" y="46732"/>
                        <a:pt x="35243" y="1964"/>
                        <a:pt x="24765" y="60"/>
                      </a:cubicBezTo>
                      <a:cubicBezTo>
                        <a:pt x="18098" y="60"/>
                        <a:pt x="4763" y="-893"/>
                        <a:pt x="3810" y="482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5" name="Freeform: Shape 2024">
                  <a:extLst>
                    <a:ext uri="{FF2B5EF4-FFF2-40B4-BE49-F238E27FC236}">
                      <a16:creationId xmlns:a16="http://schemas.microsoft.com/office/drawing/2014/main" id="{B205D675-F2E5-4837-9F08-6D32AE60757B}"/>
                    </a:ext>
                  </a:extLst>
                </p:cNvPr>
                <p:cNvSpPr/>
                <p:nvPr/>
              </p:nvSpPr>
              <p:spPr>
                <a:xfrm>
                  <a:off x="9827279" y="2920841"/>
                  <a:ext cx="43815" cy="26669"/>
                </a:xfrm>
                <a:custGeom>
                  <a:avLst/>
                  <a:gdLst>
                    <a:gd name="connsiteX0" fmla="*/ 0 w 43815"/>
                    <a:gd name="connsiteY0" fmla="*/ 0 h 26669"/>
                    <a:gd name="connsiteX1" fmla="*/ 4763 w 43815"/>
                    <a:gd name="connsiteY1" fmla="*/ 22860 h 26669"/>
                    <a:gd name="connsiteX2" fmla="*/ 12383 w 43815"/>
                    <a:gd name="connsiteY2" fmla="*/ 26670 h 26669"/>
                    <a:gd name="connsiteX3" fmla="*/ 43815 w 43815"/>
                    <a:gd name="connsiteY3" fmla="*/ 7620 h 26669"/>
                    <a:gd name="connsiteX4" fmla="*/ 0 w 43815"/>
                    <a:gd name="connsiteY4" fmla="*/ 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15" h="26669">
                      <a:moveTo>
                        <a:pt x="0" y="0"/>
                      </a:moveTo>
                      <a:cubicBezTo>
                        <a:pt x="0" y="0"/>
                        <a:pt x="2858" y="19050"/>
                        <a:pt x="4763" y="22860"/>
                      </a:cubicBezTo>
                      <a:cubicBezTo>
                        <a:pt x="6668" y="25717"/>
                        <a:pt x="9525" y="26670"/>
                        <a:pt x="12383" y="26670"/>
                      </a:cubicBezTo>
                      <a:cubicBezTo>
                        <a:pt x="34290" y="26670"/>
                        <a:pt x="43815" y="7620"/>
                        <a:pt x="43815" y="76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6" name="Freeform: Shape 2025">
                  <a:extLst>
                    <a:ext uri="{FF2B5EF4-FFF2-40B4-BE49-F238E27FC236}">
                      <a16:creationId xmlns:a16="http://schemas.microsoft.com/office/drawing/2014/main" id="{5B10292B-E263-4926-ADB2-FFBA7DE5111E}"/>
                    </a:ext>
                  </a:extLst>
                </p:cNvPr>
                <p:cNvSpPr/>
                <p:nvPr/>
              </p:nvSpPr>
              <p:spPr>
                <a:xfrm>
                  <a:off x="9862522" y="2916078"/>
                  <a:ext cx="41909" cy="61912"/>
                </a:xfrm>
                <a:custGeom>
                  <a:avLst/>
                  <a:gdLst>
                    <a:gd name="connsiteX0" fmla="*/ 0 w 41909"/>
                    <a:gd name="connsiteY0" fmla="*/ 4763 h 61912"/>
                    <a:gd name="connsiteX1" fmla="*/ 0 w 41909"/>
                    <a:gd name="connsiteY1" fmla="*/ 41910 h 61912"/>
                    <a:gd name="connsiteX2" fmla="*/ 8572 w 41909"/>
                    <a:gd name="connsiteY2" fmla="*/ 34290 h 61912"/>
                    <a:gd name="connsiteX3" fmla="*/ 4763 w 41909"/>
                    <a:gd name="connsiteY3" fmla="*/ 61913 h 61912"/>
                    <a:gd name="connsiteX4" fmla="*/ 22860 w 41909"/>
                    <a:gd name="connsiteY4" fmla="*/ 40005 h 61912"/>
                    <a:gd name="connsiteX5" fmla="*/ 24765 w 41909"/>
                    <a:gd name="connsiteY5" fmla="*/ 46672 h 61912"/>
                    <a:gd name="connsiteX6" fmla="*/ 33338 w 41909"/>
                    <a:gd name="connsiteY6" fmla="*/ 39052 h 61912"/>
                    <a:gd name="connsiteX7" fmla="*/ 41910 w 41909"/>
                    <a:gd name="connsiteY7" fmla="*/ 47625 h 61912"/>
                    <a:gd name="connsiteX8" fmla="*/ 30480 w 41909"/>
                    <a:gd name="connsiteY8" fmla="*/ 0 h 61912"/>
                    <a:gd name="connsiteX9" fmla="*/ 0 w 41909"/>
                    <a:gd name="connsiteY9" fmla="*/ 4763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909" h="61912">
                      <a:moveTo>
                        <a:pt x="0" y="4763"/>
                      </a:moveTo>
                      <a:cubicBezTo>
                        <a:pt x="0" y="4763"/>
                        <a:pt x="7620" y="30480"/>
                        <a:pt x="0" y="41910"/>
                      </a:cubicBezTo>
                      <a:cubicBezTo>
                        <a:pt x="6667" y="40957"/>
                        <a:pt x="8572" y="34290"/>
                        <a:pt x="8572" y="34290"/>
                      </a:cubicBezTo>
                      <a:cubicBezTo>
                        <a:pt x="8572" y="34290"/>
                        <a:pt x="12382" y="46672"/>
                        <a:pt x="4763" y="61913"/>
                      </a:cubicBezTo>
                      <a:cubicBezTo>
                        <a:pt x="18097" y="55245"/>
                        <a:pt x="19050" y="40005"/>
                        <a:pt x="22860" y="40005"/>
                      </a:cubicBezTo>
                      <a:cubicBezTo>
                        <a:pt x="26670" y="40005"/>
                        <a:pt x="24765" y="46672"/>
                        <a:pt x="24765" y="46672"/>
                      </a:cubicBezTo>
                      <a:cubicBezTo>
                        <a:pt x="24765" y="46672"/>
                        <a:pt x="31432" y="43815"/>
                        <a:pt x="33338" y="39052"/>
                      </a:cubicBezTo>
                      <a:cubicBezTo>
                        <a:pt x="36195" y="41910"/>
                        <a:pt x="40005" y="45720"/>
                        <a:pt x="41910" y="47625"/>
                      </a:cubicBezTo>
                      <a:cubicBezTo>
                        <a:pt x="34290" y="31432"/>
                        <a:pt x="40957" y="1905"/>
                        <a:pt x="30480" y="0"/>
                      </a:cubicBezTo>
                      <a:cubicBezTo>
                        <a:pt x="22860" y="0"/>
                        <a:pt x="0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27" name="Graphic 7">
                  <a:extLst>
                    <a:ext uri="{FF2B5EF4-FFF2-40B4-BE49-F238E27FC236}">
                      <a16:creationId xmlns:a16="http://schemas.microsoft.com/office/drawing/2014/main" id="{BC82E379-FC88-40C0-9443-99C5C0466C60}"/>
                    </a:ext>
                  </a:extLst>
                </p:cNvPr>
                <p:cNvGrpSpPr/>
                <p:nvPr/>
              </p:nvGrpSpPr>
              <p:grpSpPr>
                <a:xfrm>
                  <a:off x="9801871" y="2851308"/>
                  <a:ext cx="116914" cy="81280"/>
                  <a:chOff x="9801871" y="2851308"/>
                  <a:chExt cx="116914" cy="81280"/>
                </a:xfrm>
              </p:grpSpPr>
              <p:sp>
                <p:nvSpPr>
                  <p:cNvPr id="2164" name="Freeform: Shape 2163">
                    <a:extLst>
                      <a:ext uri="{FF2B5EF4-FFF2-40B4-BE49-F238E27FC236}">
                        <a16:creationId xmlns:a16="http://schemas.microsoft.com/office/drawing/2014/main" id="{AE8361B7-1831-45C3-89CA-7B21B0954068}"/>
                      </a:ext>
                    </a:extLst>
                  </p:cNvPr>
                  <p:cNvSpPr/>
                  <p:nvPr/>
                </p:nvSpPr>
                <p:spPr>
                  <a:xfrm>
                    <a:off x="9801871" y="2852260"/>
                    <a:ext cx="116914" cy="80327"/>
                  </a:xfrm>
                  <a:custGeom>
                    <a:avLst/>
                    <a:gdLst>
                      <a:gd name="connsiteX0" fmla="*/ 18740 w 116914"/>
                      <a:gd name="connsiteY0" fmla="*/ 19050 h 80327"/>
                      <a:gd name="connsiteX1" fmla="*/ 18740 w 116914"/>
                      <a:gd name="connsiteY1" fmla="*/ 19050 h 80327"/>
                      <a:gd name="connsiteX2" fmla="*/ 18740 w 116914"/>
                      <a:gd name="connsiteY2" fmla="*/ 19050 h 80327"/>
                      <a:gd name="connsiteX3" fmla="*/ 61603 w 116914"/>
                      <a:gd name="connsiteY3" fmla="*/ 0 h 80327"/>
                      <a:gd name="connsiteX4" fmla="*/ 101608 w 116914"/>
                      <a:gd name="connsiteY4" fmla="*/ 25718 h 80327"/>
                      <a:gd name="connsiteX5" fmla="*/ 97798 w 116914"/>
                      <a:gd name="connsiteY5" fmla="*/ 73343 h 80327"/>
                      <a:gd name="connsiteX6" fmla="*/ 14930 w 116914"/>
                      <a:gd name="connsiteY6" fmla="*/ 66675 h 80327"/>
                      <a:gd name="connsiteX7" fmla="*/ 18740 w 116914"/>
                      <a:gd name="connsiteY7" fmla="*/ 19050 h 80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914" h="80327">
                        <a:moveTo>
                          <a:pt x="18740" y="19050"/>
                        </a:moveTo>
                        <a:cubicBezTo>
                          <a:pt x="18740" y="19050"/>
                          <a:pt x="18740" y="19050"/>
                          <a:pt x="18740" y="19050"/>
                        </a:cubicBezTo>
                        <a:lnTo>
                          <a:pt x="18740" y="19050"/>
                        </a:lnTo>
                        <a:lnTo>
                          <a:pt x="61603" y="0"/>
                        </a:lnTo>
                        <a:lnTo>
                          <a:pt x="101608" y="25718"/>
                        </a:lnTo>
                        <a:cubicBezTo>
                          <a:pt x="123515" y="40958"/>
                          <a:pt x="121610" y="61913"/>
                          <a:pt x="97798" y="73343"/>
                        </a:cubicBezTo>
                        <a:cubicBezTo>
                          <a:pt x="73985" y="84773"/>
                          <a:pt x="36838" y="81915"/>
                          <a:pt x="14930" y="66675"/>
                        </a:cubicBezTo>
                        <a:cubicBezTo>
                          <a:pt x="-6025" y="51435"/>
                          <a:pt x="-5072" y="30480"/>
                          <a:pt x="18740" y="1905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5" name="Freeform: Shape 2164">
                    <a:extLst>
                      <a:ext uri="{FF2B5EF4-FFF2-40B4-BE49-F238E27FC236}">
                        <a16:creationId xmlns:a16="http://schemas.microsoft.com/office/drawing/2014/main" id="{454DB63D-47F3-45F2-9B01-1A3BA8880834}"/>
                      </a:ext>
                    </a:extLst>
                  </p:cNvPr>
                  <p:cNvSpPr/>
                  <p:nvPr/>
                </p:nvSpPr>
                <p:spPr>
                  <a:xfrm>
                    <a:off x="9864426" y="2851308"/>
                    <a:ext cx="43815" cy="76200"/>
                  </a:xfrm>
                  <a:custGeom>
                    <a:avLst/>
                    <a:gdLst>
                      <a:gd name="connsiteX0" fmla="*/ 0 w 43815"/>
                      <a:gd name="connsiteY0" fmla="*/ 0 h 76200"/>
                      <a:gd name="connsiteX1" fmla="*/ 43815 w 43815"/>
                      <a:gd name="connsiteY1" fmla="*/ 68580 h 76200"/>
                      <a:gd name="connsiteX2" fmla="*/ 29528 w 43815"/>
                      <a:gd name="connsiteY2" fmla="*/ 76200 h 76200"/>
                      <a:gd name="connsiteX3" fmla="*/ 0 w 4381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15" h="76200">
                        <a:moveTo>
                          <a:pt x="0" y="0"/>
                        </a:moveTo>
                        <a:lnTo>
                          <a:pt x="43815" y="68580"/>
                        </a:lnTo>
                        <a:cubicBezTo>
                          <a:pt x="43815" y="68580"/>
                          <a:pt x="40005" y="72390"/>
                          <a:pt x="29528" y="762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28" name="Graphic 7">
                  <a:extLst>
                    <a:ext uri="{FF2B5EF4-FFF2-40B4-BE49-F238E27FC236}">
                      <a16:creationId xmlns:a16="http://schemas.microsoft.com/office/drawing/2014/main" id="{8B06B9C4-A03C-4EA8-8B6B-5F4613223E6C}"/>
                    </a:ext>
                  </a:extLst>
                </p:cNvPr>
                <p:cNvGrpSpPr/>
                <p:nvPr/>
              </p:nvGrpSpPr>
              <p:grpSpPr>
                <a:xfrm>
                  <a:off x="9851806" y="3062763"/>
                  <a:ext cx="134540" cy="116443"/>
                  <a:chOff x="9851806" y="3062763"/>
                  <a:chExt cx="134540" cy="116443"/>
                </a:xfrm>
              </p:grpSpPr>
              <p:sp>
                <p:nvSpPr>
                  <p:cNvPr id="2033" name="Freeform: Shape 2032">
                    <a:extLst>
                      <a:ext uri="{FF2B5EF4-FFF2-40B4-BE49-F238E27FC236}">
                        <a16:creationId xmlns:a16="http://schemas.microsoft.com/office/drawing/2014/main" id="{6FD56A95-0C22-43A8-BB19-72EA612785BF}"/>
                      </a:ext>
                    </a:extLst>
                  </p:cNvPr>
                  <p:cNvSpPr/>
                  <p:nvPr/>
                </p:nvSpPr>
                <p:spPr>
                  <a:xfrm>
                    <a:off x="9857045" y="3066335"/>
                    <a:ext cx="123348" cy="71913"/>
                  </a:xfrm>
                  <a:custGeom>
                    <a:avLst/>
                    <a:gdLst>
                      <a:gd name="connsiteX0" fmla="*/ 17859 w 123348"/>
                      <a:gd name="connsiteY0" fmla="*/ 61198 h 71913"/>
                      <a:gd name="connsiteX1" fmla="*/ 105489 w 123348"/>
                      <a:gd name="connsiteY1" fmla="*/ 61198 h 71913"/>
                      <a:gd name="connsiteX2" fmla="*/ 105489 w 123348"/>
                      <a:gd name="connsiteY2" fmla="*/ 10716 h 71913"/>
                      <a:gd name="connsiteX3" fmla="*/ 17859 w 123348"/>
                      <a:gd name="connsiteY3" fmla="*/ 10716 h 71913"/>
                      <a:gd name="connsiteX4" fmla="*/ 1785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7859" y="61198"/>
                        </a:moveTo>
                        <a:cubicBezTo>
                          <a:pt x="41672" y="75486"/>
                          <a:pt x="81677" y="75486"/>
                          <a:pt x="105489" y="61198"/>
                        </a:cubicBezTo>
                        <a:cubicBezTo>
                          <a:pt x="129302" y="46911"/>
                          <a:pt x="129302" y="25003"/>
                          <a:pt x="105489" y="10716"/>
                        </a:cubicBezTo>
                        <a:cubicBezTo>
                          <a:pt x="81677" y="-3572"/>
                          <a:pt x="41672" y="-3572"/>
                          <a:pt x="17859" y="10716"/>
                        </a:cubicBezTo>
                        <a:cubicBezTo>
                          <a:pt x="-5953" y="24051"/>
                          <a:pt x="-5953" y="46911"/>
                          <a:pt x="17859" y="61198"/>
                        </a:cubicBezTo>
                        <a:close/>
                      </a:path>
                    </a:pathLst>
                  </a:custGeom>
                  <a:solidFill>
                    <a:srgbClr val="472C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034" name="Graphic 7">
                    <a:extLst>
                      <a:ext uri="{FF2B5EF4-FFF2-40B4-BE49-F238E27FC236}">
                        <a16:creationId xmlns:a16="http://schemas.microsoft.com/office/drawing/2014/main" id="{3197E042-568B-4F01-BFF9-FE6A0353997F}"/>
                      </a:ext>
                    </a:extLst>
                  </p:cNvPr>
                  <p:cNvGrpSpPr/>
                  <p:nvPr/>
                </p:nvGrpSpPr>
                <p:grpSpPr>
                  <a:xfrm>
                    <a:off x="9926339" y="3071336"/>
                    <a:ext cx="19050" cy="19050"/>
                    <a:chOff x="9926339" y="3071336"/>
                    <a:chExt cx="19050" cy="19050"/>
                  </a:xfrm>
                </p:grpSpPr>
                <p:sp>
                  <p:nvSpPr>
                    <p:cNvPr id="2161" name="Freeform: Shape 2160">
                      <a:extLst>
                        <a:ext uri="{FF2B5EF4-FFF2-40B4-BE49-F238E27FC236}">
                          <a16:creationId xmlns:a16="http://schemas.microsoft.com/office/drawing/2014/main" id="{DA5D773C-5697-4E66-8CB0-70B98E5A6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6339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2" name="Freeform: Shape 2161">
                      <a:extLst>
                        <a:ext uri="{FF2B5EF4-FFF2-40B4-BE49-F238E27FC236}">
                          <a16:creationId xmlns:a16="http://schemas.microsoft.com/office/drawing/2014/main" id="{8A3B56A1-2C17-4489-A5EB-451C519B28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7471" y="3074193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3" name="Freeform: Shape 2162">
                      <a:extLst>
                        <a:ext uri="{FF2B5EF4-FFF2-40B4-BE49-F238E27FC236}">
                          <a16:creationId xmlns:a16="http://schemas.microsoft.com/office/drawing/2014/main" id="{6CA7C093-5483-46E9-A7F0-0EA32DD351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769" y="3074751"/>
                      <a:ext cx="4435" cy="4599"/>
                    </a:xfrm>
                    <a:custGeom>
                      <a:avLst/>
                      <a:gdLst>
                        <a:gd name="connsiteX0" fmla="*/ 3810 w 4435"/>
                        <a:gd name="connsiteY0" fmla="*/ 4205 h 4599"/>
                        <a:gd name="connsiteX1" fmla="*/ 953 w 4435"/>
                        <a:gd name="connsiteY1" fmla="*/ 3252 h 4599"/>
                        <a:gd name="connsiteX2" fmla="*/ 0 w 4435"/>
                        <a:gd name="connsiteY2" fmla="*/ 395 h 4599"/>
                        <a:gd name="connsiteX3" fmla="*/ 2857 w 4435"/>
                        <a:gd name="connsiteY3" fmla="*/ 1347 h 4599"/>
                        <a:gd name="connsiteX4" fmla="*/ 3810 w 4435"/>
                        <a:gd name="connsiteY4" fmla="*/ 4205 h 45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5" h="4599">
                          <a:moveTo>
                            <a:pt x="3810" y="4205"/>
                          </a:moveTo>
                          <a:cubicBezTo>
                            <a:pt x="2857" y="5157"/>
                            <a:pt x="1905" y="4205"/>
                            <a:pt x="953" y="3252"/>
                          </a:cubicBezTo>
                          <a:cubicBezTo>
                            <a:pt x="0" y="2300"/>
                            <a:pt x="0" y="1347"/>
                            <a:pt x="0" y="395"/>
                          </a:cubicBezTo>
                          <a:cubicBezTo>
                            <a:pt x="953" y="-558"/>
                            <a:pt x="1905" y="395"/>
                            <a:pt x="2857" y="1347"/>
                          </a:cubicBezTo>
                          <a:cubicBezTo>
                            <a:pt x="4763" y="2300"/>
                            <a:pt x="4763" y="4205"/>
                            <a:pt x="3810" y="420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5" name="Graphic 7">
                    <a:extLst>
                      <a:ext uri="{FF2B5EF4-FFF2-40B4-BE49-F238E27FC236}">
                        <a16:creationId xmlns:a16="http://schemas.microsoft.com/office/drawing/2014/main" id="{070E3600-49AC-49FB-9C42-1478DEBD00C2}"/>
                      </a:ext>
                    </a:extLst>
                  </p:cNvPr>
                  <p:cNvGrpSpPr/>
                  <p:nvPr/>
                </p:nvGrpSpPr>
                <p:grpSpPr>
                  <a:xfrm>
                    <a:off x="9912052" y="3072288"/>
                    <a:ext cx="19050" cy="19050"/>
                    <a:chOff x="9912052" y="3072288"/>
                    <a:chExt cx="19050" cy="19050"/>
                  </a:xfrm>
                </p:grpSpPr>
                <p:sp>
                  <p:nvSpPr>
                    <p:cNvPr id="2158" name="Freeform: Shape 2157">
                      <a:extLst>
                        <a:ext uri="{FF2B5EF4-FFF2-40B4-BE49-F238E27FC236}">
                          <a16:creationId xmlns:a16="http://schemas.microsoft.com/office/drawing/2014/main" id="{EC5961C1-8E9B-444C-8888-CE582D32A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052" y="307228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9" name="Freeform: Shape 2158">
                      <a:extLst>
                        <a:ext uri="{FF2B5EF4-FFF2-40B4-BE49-F238E27FC236}">
                          <a16:creationId xmlns:a16="http://schemas.microsoft.com/office/drawing/2014/main" id="{81502429-A432-4C17-BECB-6D76A9CD6A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3436" y="30751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0" name="Freeform: Shape 2159">
                      <a:extLst>
                        <a:ext uri="{FF2B5EF4-FFF2-40B4-BE49-F238E27FC236}">
                          <a16:creationId xmlns:a16="http://schemas.microsoft.com/office/drawing/2014/main" id="{95980484-383E-419A-A4DD-A66E28819FDC}"/>
                        </a:ext>
                      </a:extLst>
                    </p:cNvPr>
                    <p:cNvSpPr/>
                    <p:nvPr/>
                  </p:nvSpPr>
                  <p:spPr>
                    <a:xfrm rot="2795792">
                      <a:off x="9923453" y="3076860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6" name="Graphic 7">
                    <a:extLst>
                      <a:ext uri="{FF2B5EF4-FFF2-40B4-BE49-F238E27FC236}">
                        <a16:creationId xmlns:a16="http://schemas.microsoft.com/office/drawing/2014/main" id="{C5812160-8816-407D-B169-C5AC3818DC40}"/>
                      </a:ext>
                    </a:extLst>
                  </p:cNvPr>
                  <p:cNvGrpSpPr/>
                  <p:nvPr/>
                </p:nvGrpSpPr>
                <p:grpSpPr>
                  <a:xfrm>
                    <a:off x="9894907" y="3071336"/>
                    <a:ext cx="19050" cy="19050"/>
                    <a:chOff x="9894907" y="3071336"/>
                    <a:chExt cx="19050" cy="19050"/>
                  </a:xfrm>
                </p:grpSpPr>
                <p:sp>
                  <p:nvSpPr>
                    <p:cNvPr id="2155" name="Freeform: Shape 2154">
                      <a:extLst>
                        <a:ext uri="{FF2B5EF4-FFF2-40B4-BE49-F238E27FC236}">
                          <a16:creationId xmlns:a16="http://schemas.microsoft.com/office/drawing/2014/main" id="{365C659E-A44C-4E8C-8467-04E8F92C6A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4907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6" name="Freeform: Shape 2155">
                      <a:extLst>
                        <a:ext uri="{FF2B5EF4-FFF2-40B4-BE49-F238E27FC236}">
                          <a16:creationId xmlns:a16="http://schemas.microsoft.com/office/drawing/2014/main" id="{8C371DF1-50FC-496C-8D56-9CE9AD9C7F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6291" y="30732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7" name="Freeform: Shape 2156">
                      <a:extLst>
                        <a:ext uri="{FF2B5EF4-FFF2-40B4-BE49-F238E27FC236}">
                          <a16:creationId xmlns:a16="http://schemas.microsoft.com/office/drawing/2014/main" id="{25633482-A343-41A8-90A3-B0A65514F5E4}"/>
                        </a:ext>
                      </a:extLst>
                    </p:cNvPr>
                    <p:cNvSpPr/>
                    <p:nvPr/>
                  </p:nvSpPr>
                  <p:spPr>
                    <a:xfrm rot="2784601">
                      <a:off x="9906030" y="3075975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2 h 1905"/>
                        <a:gd name="connsiteX1" fmla="*/ 2857 w 5715"/>
                        <a:gd name="connsiteY1" fmla="*/ 1905 h 1905"/>
                        <a:gd name="connsiteX2" fmla="*/ 0 w 5715"/>
                        <a:gd name="connsiteY2" fmla="*/ 952 h 1905"/>
                        <a:gd name="connsiteX3" fmla="*/ 2857 w 5715"/>
                        <a:gd name="connsiteY3" fmla="*/ 0 h 1905"/>
                        <a:gd name="connsiteX4" fmla="*/ 5715 w 5715"/>
                        <a:gd name="connsiteY4" fmla="*/ 952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7" name="Graphic 7">
                    <a:extLst>
                      <a:ext uri="{FF2B5EF4-FFF2-40B4-BE49-F238E27FC236}">
                        <a16:creationId xmlns:a16="http://schemas.microsoft.com/office/drawing/2014/main" id="{BA86E345-A909-4A4F-B55C-11ED0624F43C}"/>
                      </a:ext>
                    </a:extLst>
                  </p:cNvPr>
                  <p:cNvGrpSpPr/>
                  <p:nvPr/>
                </p:nvGrpSpPr>
                <p:grpSpPr>
                  <a:xfrm>
                    <a:off x="9882524" y="3080861"/>
                    <a:ext cx="19050" cy="19050"/>
                    <a:chOff x="9882524" y="3080861"/>
                    <a:chExt cx="19050" cy="19050"/>
                  </a:xfrm>
                </p:grpSpPr>
                <p:sp>
                  <p:nvSpPr>
                    <p:cNvPr id="2152" name="Freeform: Shape 2151">
                      <a:extLst>
                        <a:ext uri="{FF2B5EF4-FFF2-40B4-BE49-F238E27FC236}">
                          <a16:creationId xmlns:a16="http://schemas.microsoft.com/office/drawing/2014/main" id="{01231765-9480-42E3-BBC1-FC5001A3CF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2524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3" name="Freeform: Shape 2152">
                      <a:extLst>
                        <a:ext uri="{FF2B5EF4-FFF2-40B4-BE49-F238E27FC236}">
                          <a16:creationId xmlns:a16="http://schemas.microsoft.com/office/drawing/2014/main" id="{0C454925-EBBE-42B6-9125-689B19BC37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3656" y="308276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2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2"/>
                            <a:pt x="15060" y="12382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4" name="Freeform: Shape 2153">
                      <a:extLst>
                        <a:ext uri="{FF2B5EF4-FFF2-40B4-BE49-F238E27FC236}">
                          <a16:creationId xmlns:a16="http://schemas.microsoft.com/office/drawing/2014/main" id="{3A0858B5-6086-413C-A9CF-DFA322D9696E}"/>
                        </a:ext>
                      </a:extLst>
                    </p:cNvPr>
                    <p:cNvSpPr/>
                    <p:nvPr/>
                  </p:nvSpPr>
                  <p:spPr>
                    <a:xfrm rot="2790919">
                      <a:off x="9893627" y="308591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8" name="Graphic 7">
                    <a:extLst>
                      <a:ext uri="{FF2B5EF4-FFF2-40B4-BE49-F238E27FC236}">
                        <a16:creationId xmlns:a16="http://schemas.microsoft.com/office/drawing/2014/main" id="{98224396-DA40-4B6F-A016-AA6DA5AB766D}"/>
                      </a:ext>
                    </a:extLst>
                  </p:cNvPr>
                  <p:cNvGrpSpPr/>
                  <p:nvPr/>
                </p:nvGrpSpPr>
                <p:grpSpPr>
                  <a:xfrm>
                    <a:off x="9891097" y="3089433"/>
                    <a:ext cx="19050" cy="19050"/>
                    <a:chOff x="9891097" y="3089433"/>
                    <a:chExt cx="19050" cy="19050"/>
                  </a:xfrm>
                </p:grpSpPr>
                <p:sp>
                  <p:nvSpPr>
                    <p:cNvPr id="2149" name="Freeform: Shape 2148">
                      <a:extLst>
                        <a:ext uri="{FF2B5EF4-FFF2-40B4-BE49-F238E27FC236}">
                          <a16:creationId xmlns:a16="http://schemas.microsoft.com/office/drawing/2014/main" id="{CADEE177-20BE-4AEB-BEE5-1230124D6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097" y="308943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0" name="Freeform: Shape 2149">
                      <a:extLst>
                        <a:ext uri="{FF2B5EF4-FFF2-40B4-BE49-F238E27FC236}">
                          <a16:creationId xmlns:a16="http://schemas.microsoft.com/office/drawing/2014/main" id="{1A04A99A-FFC4-422F-94AD-CE2A6DF150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917" y="3091338"/>
                      <a:ext cx="15371" cy="15760"/>
                    </a:xfrm>
                    <a:custGeom>
                      <a:avLst/>
                      <a:gdLst>
                        <a:gd name="connsiteX0" fmla="*/ 2989 w 15371"/>
                        <a:gd name="connsiteY0" fmla="*/ 0 h 15760"/>
                        <a:gd name="connsiteX1" fmla="*/ 5847 w 15371"/>
                        <a:gd name="connsiteY1" fmla="*/ 9525 h 15760"/>
                        <a:gd name="connsiteX2" fmla="*/ 15372 w 15371"/>
                        <a:gd name="connsiteY2" fmla="*/ 12383 h 15760"/>
                        <a:gd name="connsiteX3" fmla="*/ 2037 w 15371"/>
                        <a:gd name="connsiteY3" fmla="*/ 13335 h 15760"/>
                        <a:gd name="connsiteX4" fmla="*/ 2989 w 15371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371" h="15760">
                          <a:moveTo>
                            <a:pt x="2989" y="0"/>
                          </a:moveTo>
                          <a:cubicBezTo>
                            <a:pt x="2989" y="0"/>
                            <a:pt x="2037" y="5715"/>
                            <a:pt x="5847" y="9525"/>
                          </a:cubicBezTo>
                          <a:cubicBezTo>
                            <a:pt x="9657" y="13335"/>
                            <a:pt x="15372" y="12383"/>
                            <a:pt x="15372" y="12383"/>
                          </a:cubicBezTo>
                          <a:cubicBezTo>
                            <a:pt x="11562" y="16192"/>
                            <a:pt x="5847" y="17145"/>
                            <a:pt x="2037" y="13335"/>
                          </a:cubicBezTo>
                          <a:cubicBezTo>
                            <a:pt x="-821" y="9525"/>
                            <a:pt x="-821" y="3810"/>
                            <a:pt x="2989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1" name="Freeform: Shape 2150">
                      <a:extLst>
                        <a:ext uri="{FF2B5EF4-FFF2-40B4-BE49-F238E27FC236}">
                          <a16:creationId xmlns:a16="http://schemas.microsoft.com/office/drawing/2014/main" id="{D29964B1-8233-4EAF-AAE6-2874753CCFA9}"/>
                        </a:ext>
                      </a:extLst>
                    </p:cNvPr>
                    <p:cNvSpPr/>
                    <p:nvPr/>
                  </p:nvSpPr>
                  <p:spPr>
                    <a:xfrm rot="2791169">
                      <a:off x="9902228" y="3094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9" name="Graphic 7">
                    <a:extLst>
                      <a:ext uri="{FF2B5EF4-FFF2-40B4-BE49-F238E27FC236}">
                        <a16:creationId xmlns:a16="http://schemas.microsoft.com/office/drawing/2014/main" id="{940877A0-1AD9-4980-9BD7-326DA6EE38F0}"/>
                      </a:ext>
                    </a:extLst>
                  </p:cNvPr>
                  <p:cNvGrpSpPr/>
                  <p:nvPr/>
                </p:nvGrpSpPr>
                <p:grpSpPr>
                  <a:xfrm>
                    <a:off x="9860617" y="3097053"/>
                    <a:ext cx="19050" cy="19050"/>
                    <a:chOff x="9860617" y="3097053"/>
                    <a:chExt cx="19050" cy="19050"/>
                  </a:xfrm>
                </p:grpSpPr>
                <p:sp>
                  <p:nvSpPr>
                    <p:cNvPr id="2146" name="Freeform: Shape 2145">
                      <a:extLst>
                        <a:ext uri="{FF2B5EF4-FFF2-40B4-BE49-F238E27FC236}">
                          <a16:creationId xmlns:a16="http://schemas.microsoft.com/office/drawing/2014/main" id="{44BD8DDC-0B2E-4821-B039-63D5C81BB2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061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7" name="Freeform: Shape 2146">
                      <a:extLst>
                        <a:ext uri="{FF2B5EF4-FFF2-40B4-BE49-F238E27FC236}">
                          <a16:creationId xmlns:a16="http://schemas.microsoft.com/office/drawing/2014/main" id="{9CD61BDA-91E9-4582-B241-4FBC29FCBC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200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8" name="Freeform: Shape 2147">
                      <a:extLst>
                        <a:ext uri="{FF2B5EF4-FFF2-40B4-BE49-F238E27FC236}">
                          <a16:creationId xmlns:a16="http://schemas.microsoft.com/office/drawing/2014/main" id="{E0B204C4-9022-4277-A222-14EBFDB8E785}"/>
                        </a:ext>
                      </a:extLst>
                    </p:cNvPr>
                    <p:cNvSpPr/>
                    <p:nvPr/>
                  </p:nvSpPr>
                  <p:spPr>
                    <a:xfrm rot="2800166">
                      <a:off x="9871915" y="310170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0" name="Graphic 7">
                    <a:extLst>
                      <a:ext uri="{FF2B5EF4-FFF2-40B4-BE49-F238E27FC236}">
                        <a16:creationId xmlns:a16="http://schemas.microsoft.com/office/drawing/2014/main" id="{3EC6A9D9-362E-4BAC-A0D9-0197140D4D05}"/>
                      </a:ext>
                    </a:extLst>
                  </p:cNvPr>
                  <p:cNvGrpSpPr/>
                  <p:nvPr/>
                </p:nvGrpSpPr>
                <p:grpSpPr>
                  <a:xfrm>
                    <a:off x="9873952" y="3092291"/>
                    <a:ext cx="19050" cy="19050"/>
                    <a:chOff x="9873952" y="3092291"/>
                    <a:chExt cx="19050" cy="19050"/>
                  </a:xfrm>
                </p:grpSpPr>
                <p:sp>
                  <p:nvSpPr>
                    <p:cNvPr id="2143" name="Freeform: Shape 2142">
                      <a:extLst>
                        <a:ext uri="{FF2B5EF4-FFF2-40B4-BE49-F238E27FC236}">
                          <a16:creationId xmlns:a16="http://schemas.microsoft.com/office/drawing/2014/main" id="{77984DE6-09CF-4AAC-BBF5-C7635466E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952" y="309229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4" name="Freeform: Shape 2143">
                      <a:extLst>
                        <a:ext uri="{FF2B5EF4-FFF2-40B4-BE49-F238E27FC236}">
                          <a16:creationId xmlns:a16="http://schemas.microsoft.com/office/drawing/2014/main" id="{FD2BBA2B-BE88-434F-B0D3-3E2257DDF3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4384" y="309514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5" name="Freeform: Shape 2144">
                      <a:extLst>
                        <a:ext uri="{FF2B5EF4-FFF2-40B4-BE49-F238E27FC236}">
                          <a16:creationId xmlns:a16="http://schemas.microsoft.com/office/drawing/2014/main" id="{02DC10C0-C010-4A00-95A1-B41687D4A1B3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584" y="309680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1" name="Graphic 7">
                    <a:extLst>
                      <a:ext uri="{FF2B5EF4-FFF2-40B4-BE49-F238E27FC236}">
                        <a16:creationId xmlns:a16="http://schemas.microsoft.com/office/drawing/2014/main" id="{29DBA56D-530D-46CF-B505-7C98CA5C50EE}"/>
                      </a:ext>
                    </a:extLst>
                  </p:cNvPr>
                  <p:cNvGrpSpPr/>
                  <p:nvPr/>
                </p:nvGrpSpPr>
                <p:grpSpPr>
                  <a:xfrm>
                    <a:off x="9904432" y="3081813"/>
                    <a:ext cx="19050" cy="19050"/>
                    <a:chOff x="9904432" y="3081813"/>
                    <a:chExt cx="19050" cy="19050"/>
                  </a:xfrm>
                </p:grpSpPr>
                <p:sp>
                  <p:nvSpPr>
                    <p:cNvPr id="2140" name="Freeform: Shape 2139">
                      <a:extLst>
                        <a:ext uri="{FF2B5EF4-FFF2-40B4-BE49-F238E27FC236}">
                          <a16:creationId xmlns:a16="http://schemas.microsoft.com/office/drawing/2014/main" id="{5922C0F4-E5B7-4D45-82C5-641194721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4432" y="308181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1" name="Freeform: Shape 2140">
                      <a:extLst>
                        <a:ext uri="{FF2B5EF4-FFF2-40B4-BE49-F238E27FC236}">
                          <a16:creationId xmlns:a16="http://schemas.microsoft.com/office/drawing/2014/main" id="{768E884E-5D56-4682-BEAD-253FF39DE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5816" y="308467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2" name="Freeform: Shape 2141">
                      <a:extLst>
                        <a:ext uri="{FF2B5EF4-FFF2-40B4-BE49-F238E27FC236}">
                          <a16:creationId xmlns:a16="http://schemas.microsoft.com/office/drawing/2014/main" id="{5A4AF26F-D08E-405A-BF92-979EB9B8AA98}"/>
                        </a:ext>
                      </a:extLst>
                    </p:cNvPr>
                    <p:cNvSpPr/>
                    <p:nvPr/>
                  </p:nvSpPr>
                  <p:spPr>
                    <a:xfrm rot="2796278">
                      <a:off x="9915904" y="3086398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2" name="Graphic 7">
                    <a:extLst>
                      <a:ext uri="{FF2B5EF4-FFF2-40B4-BE49-F238E27FC236}">
                        <a16:creationId xmlns:a16="http://schemas.microsoft.com/office/drawing/2014/main" id="{81A80EFC-AEF7-4EC9-8EDC-EF0AADE13A28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086576"/>
                    <a:ext cx="19050" cy="19050"/>
                    <a:chOff x="9922529" y="3086576"/>
                    <a:chExt cx="19050" cy="19050"/>
                  </a:xfrm>
                </p:grpSpPr>
                <p:sp>
                  <p:nvSpPr>
                    <p:cNvPr id="2137" name="Freeform: Shape 2136">
                      <a:extLst>
                        <a:ext uri="{FF2B5EF4-FFF2-40B4-BE49-F238E27FC236}">
                          <a16:creationId xmlns:a16="http://schemas.microsoft.com/office/drawing/2014/main" id="{9C7E85E3-D6DA-440B-87E3-420BB12CB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08657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8" name="Freeform: Shape 2137">
                      <a:extLst>
                        <a:ext uri="{FF2B5EF4-FFF2-40B4-BE49-F238E27FC236}">
                          <a16:creationId xmlns:a16="http://schemas.microsoft.com/office/drawing/2014/main" id="{6AE08BD2-32C4-4D45-8A0E-DA74AE0A16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961" y="308943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9" name="Freeform: Shape 2138">
                      <a:extLst>
                        <a:ext uri="{FF2B5EF4-FFF2-40B4-BE49-F238E27FC236}">
                          <a16:creationId xmlns:a16="http://schemas.microsoft.com/office/drawing/2014/main" id="{FF098E22-AE7A-4DF7-86E0-CB61DDE54926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933075" y="309137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3" name="Graphic 7">
                    <a:extLst>
                      <a:ext uri="{FF2B5EF4-FFF2-40B4-BE49-F238E27FC236}">
                        <a16:creationId xmlns:a16="http://schemas.microsoft.com/office/drawing/2014/main" id="{9ED95260-318B-42C7-B102-BE693BE859F8}"/>
                      </a:ext>
                    </a:extLst>
                  </p:cNvPr>
                  <p:cNvGrpSpPr/>
                  <p:nvPr/>
                </p:nvGrpSpPr>
                <p:grpSpPr>
                  <a:xfrm>
                    <a:off x="9934912" y="3080861"/>
                    <a:ext cx="19050" cy="19050"/>
                    <a:chOff x="9934912" y="3080861"/>
                    <a:chExt cx="19050" cy="19050"/>
                  </a:xfrm>
                </p:grpSpPr>
                <p:sp>
                  <p:nvSpPr>
                    <p:cNvPr id="2134" name="Freeform: Shape 2133">
                      <a:extLst>
                        <a:ext uri="{FF2B5EF4-FFF2-40B4-BE49-F238E27FC236}">
                          <a16:creationId xmlns:a16="http://schemas.microsoft.com/office/drawing/2014/main" id="{5F3F4C79-36A2-47D4-BF32-89E7B4A513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912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5" name="Freeform: Shape 2134">
                      <a:extLst>
                        <a:ext uri="{FF2B5EF4-FFF2-40B4-BE49-F238E27FC236}">
                          <a16:creationId xmlns:a16="http://schemas.microsoft.com/office/drawing/2014/main" id="{3871C78F-FBA9-4DEE-A106-CFEBFC2A5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6296" y="308276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6" name="Freeform: Shape 2135">
                      <a:extLst>
                        <a:ext uri="{FF2B5EF4-FFF2-40B4-BE49-F238E27FC236}">
                          <a16:creationId xmlns:a16="http://schemas.microsoft.com/office/drawing/2014/main" id="{AA7D468E-238A-4AA1-BAAA-64EFD4322885}"/>
                        </a:ext>
                      </a:extLst>
                    </p:cNvPr>
                    <p:cNvSpPr/>
                    <p:nvPr/>
                  </p:nvSpPr>
                  <p:spPr>
                    <a:xfrm rot="2786309">
                      <a:off x="9945986" y="308535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4" name="Graphic 7">
                    <a:extLst>
                      <a:ext uri="{FF2B5EF4-FFF2-40B4-BE49-F238E27FC236}">
                        <a16:creationId xmlns:a16="http://schemas.microsoft.com/office/drawing/2014/main" id="{48F6DA47-9AAE-481A-A0C4-F73A2962A5B4}"/>
                      </a:ext>
                    </a:extLst>
                  </p:cNvPr>
                  <p:cNvGrpSpPr/>
                  <p:nvPr/>
                </p:nvGrpSpPr>
                <p:grpSpPr>
                  <a:xfrm>
                    <a:off x="9949199" y="3090386"/>
                    <a:ext cx="19050" cy="19050"/>
                    <a:chOff x="9949199" y="3090386"/>
                    <a:chExt cx="19050" cy="19050"/>
                  </a:xfrm>
                </p:grpSpPr>
                <p:sp>
                  <p:nvSpPr>
                    <p:cNvPr id="2131" name="Freeform: Shape 2130">
                      <a:extLst>
                        <a:ext uri="{FF2B5EF4-FFF2-40B4-BE49-F238E27FC236}">
                          <a16:creationId xmlns:a16="http://schemas.microsoft.com/office/drawing/2014/main" id="{25F1B30B-E17B-460F-ADEF-673017005A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9199" y="309038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2" name="Freeform: Shape 2131">
                      <a:extLst>
                        <a:ext uri="{FF2B5EF4-FFF2-40B4-BE49-F238E27FC236}">
                          <a16:creationId xmlns:a16="http://schemas.microsoft.com/office/drawing/2014/main" id="{6D22D339-E7C6-4E75-B449-A6033618C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584" y="309324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3" name="Freeform: Shape 2132">
                      <a:extLst>
                        <a:ext uri="{FF2B5EF4-FFF2-40B4-BE49-F238E27FC236}">
                          <a16:creationId xmlns:a16="http://schemas.microsoft.com/office/drawing/2014/main" id="{461EA53C-C01E-4AEE-B70C-9EE9FE304C22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60743" y="309519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5" name="Graphic 7">
                    <a:extLst>
                      <a:ext uri="{FF2B5EF4-FFF2-40B4-BE49-F238E27FC236}">
                        <a16:creationId xmlns:a16="http://schemas.microsoft.com/office/drawing/2014/main" id="{D856CE5D-CB95-40E5-AEB6-187C463DF0C9}"/>
                      </a:ext>
                    </a:extLst>
                  </p:cNvPr>
                  <p:cNvGrpSpPr/>
                  <p:nvPr/>
                </p:nvGrpSpPr>
                <p:grpSpPr>
                  <a:xfrm>
                    <a:off x="9956819" y="3105626"/>
                    <a:ext cx="19050" cy="19050"/>
                    <a:chOff x="9956819" y="3105626"/>
                    <a:chExt cx="19050" cy="19050"/>
                  </a:xfrm>
                </p:grpSpPr>
                <p:sp>
                  <p:nvSpPr>
                    <p:cNvPr id="2128" name="Freeform: Shape 2127">
                      <a:extLst>
                        <a:ext uri="{FF2B5EF4-FFF2-40B4-BE49-F238E27FC236}">
                          <a16:creationId xmlns:a16="http://schemas.microsoft.com/office/drawing/2014/main" id="{3893607F-8C59-448C-A8CB-86CC63B9AC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6819" y="310562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9" name="Freeform: Shape 2128">
                      <a:extLst>
                        <a:ext uri="{FF2B5EF4-FFF2-40B4-BE49-F238E27FC236}">
                          <a16:creationId xmlns:a16="http://schemas.microsoft.com/office/drawing/2014/main" id="{06554622-D515-43AF-88F1-817D440C7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7251" y="310848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0" name="Freeform: Shape 2129">
                      <a:extLst>
                        <a:ext uri="{FF2B5EF4-FFF2-40B4-BE49-F238E27FC236}">
                          <a16:creationId xmlns:a16="http://schemas.microsoft.com/office/drawing/2014/main" id="{F64BF17B-612B-4F6F-B18C-4B65FA1A2458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67573" y="3110458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6" name="Graphic 7">
                    <a:extLst>
                      <a:ext uri="{FF2B5EF4-FFF2-40B4-BE49-F238E27FC236}">
                        <a16:creationId xmlns:a16="http://schemas.microsoft.com/office/drawing/2014/main" id="{8504BA89-0415-46FD-BA00-4179D1480478}"/>
                      </a:ext>
                    </a:extLst>
                  </p:cNvPr>
                  <p:cNvGrpSpPr/>
                  <p:nvPr/>
                </p:nvGrpSpPr>
                <p:grpSpPr>
                  <a:xfrm>
                    <a:off x="9940627" y="3096101"/>
                    <a:ext cx="19050" cy="19050"/>
                    <a:chOff x="9940627" y="3096101"/>
                    <a:chExt cx="19050" cy="19050"/>
                  </a:xfrm>
                </p:grpSpPr>
                <p:sp>
                  <p:nvSpPr>
                    <p:cNvPr id="2125" name="Freeform: Shape 2124">
                      <a:extLst>
                        <a:ext uri="{FF2B5EF4-FFF2-40B4-BE49-F238E27FC236}">
                          <a16:creationId xmlns:a16="http://schemas.microsoft.com/office/drawing/2014/main" id="{1A66F664-10E0-451D-8628-072771793B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0627" y="309610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6" name="Freeform: Shape 2125">
                      <a:extLst>
                        <a:ext uri="{FF2B5EF4-FFF2-40B4-BE49-F238E27FC236}">
                          <a16:creationId xmlns:a16="http://schemas.microsoft.com/office/drawing/2014/main" id="{9364FB8F-011A-41EF-97F2-D03B72D14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201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7" name="Freeform: Shape 2126">
                      <a:extLst>
                        <a:ext uri="{FF2B5EF4-FFF2-40B4-BE49-F238E27FC236}">
                          <a16:creationId xmlns:a16="http://schemas.microsoft.com/office/drawing/2014/main" id="{01BD5447-1B86-4CC0-B47E-44AC9B0BC903}"/>
                        </a:ext>
                      </a:extLst>
                    </p:cNvPr>
                    <p:cNvSpPr/>
                    <p:nvPr/>
                  </p:nvSpPr>
                  <p:spPr>
                    <a:xfrm rot="2797972">
                      <a:off x="9952175" y="310106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7" name="Graphic 7">
                    <a:extLst>
                      <a:ext uri="{FF2B5EF4-FFF2-40B4-BE49-F238E27FC236}">
                        <a16:creationId xmlns:a16="http://schemas.microsoft.com/office/drawing/2014/main" id="{6E48DB09-D684-4677-BA18-EC409B59D5EC}"/>
                      </a:ext>
                    </a:extLst>
                  </p:cNvPr>
                  <p:cNvGrpSpPr/>
                  <p:nvPr/>
                </p:nvGrpSpPr>
                <p:grpSpPr>
                  <a:xfrm>
                    <a:off x="9929197" y="3097053"/>
                    <a:ext cx="19050" cy="19050"/>
                    <a:chOff x="9929197" y="3097053"/>
                    <a:chExt cx="19050" cy="19050"/>
                  </a:xfrm>
                </p:grpSpPr>
                <p:sp>
                  <p:nvSpPr>
                    <p:cNvPr id="2122" name="Freeform: Shape 2121">
                      <a:extLst>
                        <a:ext uri="{FF2B5EF4-FFF2-40B4-BE49-F238E27FC236}">
                          <a16:creationId xmlns:a16="http://schemas.microsoft.com/office/drawing/2014/main" id="{40798E97-6A18-4D43-87E8-2FBFD5795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19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3" name="Freeform: Shape 2122">
                      <a:extLst>
                        <a:ext uri="{FF2B5EF4-FFF2-40B4-BE49-F238E27FC236}">
                          <a16:creationId xmlns:a16="http://schemas.microsoft.com/office/drawing/2014/main" id="{0B253827-C825-452D-AE33-26869FCAF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629" y="309991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4" name="Freeform: Shape 2123">
                      <a:extLst>
                        <a:ext uri="{FF2B5EF4-FFF2-40B4-BE49-F238E27FC236}">
                          <a16:creationId xmlns:a16="http://schemas.microsoft.com/office/drawing/2014/main" id="{F24A4DF3-E609-4661-AA28-F3B463EF5A82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39727" y="310143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8" name="Graphic 7">
                    <a:extLst>
                      <a:ext uri="{FF2B5EF4-FFF2-40B4-BE49-F238E27FC236}">
                        <a16:creationId xmlns:a16="http://schemas.microsoft.com/office/drawing/2014/main" id="{03D955F3-1DCD-438F-9E80-20CC0C70550E}"/>
                      </a:ext>
                    </a:extLst>
                  </p:cNvPr>
                  <p:cNvGrpSpPr/>
                  <p:nvPr/>
                </p:nvGrpSpPr>
                <p:grpSpPr>
                  <a:xfrm>
                    <a:off x="9915862" y="3095148"/>
                    <a:ext cx="19050" cy="19050"/>
                    <a:chOff x="9915862" y="3095148"/>
                    <a:chExt cx="19050" cy="19050"/>
                  </a:xfrm>
                </p:grpSpPr>
                <p:sp>
                  <p:nvSpPr>
                    <p:cNvPr id="2119" name="Freeform: Shape 2118">
                      <a:extLst>
                        <a:ext uri="{FF2B5EF4-FFF2-40B4-BE49-F238E27FC236}">
                          <a16:creationId xmlns:a16="http://schemas.microsoft.com/office/drawing/2014/main" id="{7D5EB60C-F832-4F86-BB4A-C42ACBE781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5862" y="309514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0" name="Freeform: Shape 2119">
                      <a:extLst>
                        <a:ext uri="{FF2B5EF4-FFF2-40B4-BE49-F238E27FC236}">
                          <a16:creationId xmlns:a16="http://schemas.microsoft.com/office/drawing/2014/main" id="{EDCE2C3D-5D32-4A39-BEAD-DC2F097957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246" y="309800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1" name="Freeform: Shape 2120">
                      <a:extLst>
                        <a:ext uri="{FF2B5EF4-FFF2-40B4-BE49-F238E27FC236}">
                          <a16:creationId xmlns:a16="http://schemas.microsoft.com/office/drawing/2014/main" id="{AE918BBE-FB79-4256-B955-E970F126614A}"/>
                        </a:ext>
                      </a:extLst>
                    </p:cNvPr>
                    <p:cNvSpPr/>
                    <p:nvPr/>
                  </p:nvSpPr>
                  <p:spPr>
                    <a:xfrm rot="2788739">
                      <a:off x="9927410" y="310004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9" name="Graphic 7">
                    <a:extLst>
                      <a:ext uri="{FF2B5EF4-FFF2-40B4-BE49-F238E27FC236}">
                        <a16:creationId xmlns:a16="http://schemas.microsoft.com/office/drawing/2014/main" id="{1C0EFDC6-6052-46E7-B65B-DBF227C3028F}"/>
                      </a:ext>
                    </a:extLst>
                  </p:cNvPr>
                  <p:cNvGrpSpPr/>
                  <p:nvPr/>
                </p:nvGrpSpPr>
                <p:grpSpPr>
                  <a:xfrm>
                    <a:off x="9902527" y="3098006"/>
                    <a:ext cx="19050" cy="19050"/>
                    <a:chOff x="9902527" y="3098006"/>
                    <a:chExt cx="19050" cy="19050"/>
                  </a:xfrm>
                </p:grpSpPr>
                <p:sp>
                  <p:nvSpPr>
                    <p:cNvPr id="2116" name="Freeform: Shape 2115">
                      <a:extLst>
                        <a:ext uri="{FF2B5EF4-FFF2-40B4-BE49-F238E27FC236}">
                          <a16:creationId xmlns:a16="http://schemas.microsoft.com/office/drawing/2014/main" id="{C9E98199-21D9-4D22-8031-B8C7C93225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2527" y="309800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7" name="Freeform: Shape 2116">
                      <a:extLst>
                        <a:ext uri="{FF2B5EF4-FFF2-40B4-BE49-F238E27FC236}">
                          <a16:creationId xmlns:a16="http://schemas.microsoft.com/office/drawing/2014/main" id="{D7BA4034-F3C3-43B3-BEE2-723D95EA6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3659" y="309991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8" name="Freeform: Shape 2117">
                      <a:extLst>
                        <a:ext uri="{FF2B5EF4-FFF2-40B4-BE49-F238E27FC236}">
                          <a16:creationId xmlns:a16="http://schemas.microsoft.com/office/drawing/2014/main" id="{1DEFEA97-8B5F-405C-A3D9-0983F10328D6}"/>
                        </a:ext>
                      </a:extLst>
                    </p:cNvPr>
                    <p:cNvSpPr/>
                    <p:nvPr/>
                  </p:nvSpPr>
                  <p:spPr>
                    <a:xfrm rot="2804540">
                      <a:off x="9913691" y="310298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0" name="Graphic 7">
                    <a:extLst>
                      <a:ext uri="{FF2B5EF4-FFF2-40B4-BE49-F238E27FC236}">
                        <a16:creationId xmlns:a16="http://schemas.microsoft.com/office/drawing/2014/main" id="{F69625C7-A1DA-4B01-9C4C-7AEC602B0FB3}"/>
                      </a:ext>
                    </a:extLst>
                  </p:cNvPr>
                  <p:cNvGrpSpPr/>
                  <p:nvPr/>
                </p:nvGrpSpPr>
                <p:grpSpPr>
                  <a:xfrm>
                    <a:off x="9884429" y="3101816"/>
                    <a:ext cx="19050" cy="19050"/>
                    <a:chOff x="9884429" y="3101816"/>
                    <a:chExt cx="19050" cy="19050"/>
                  </a:xfrm>
                </p:grpSpPr>
                <p:sp>
                  <p:nvSpPr>
                    <p:cNvPr id="2113" name="Freeform: Shape 2112">
                      <a:extLst>
                        <a:ext uri="{FF2B5EF4-FFF2-40B4-BE49-F238E27FC236}">
                          <a16:creationId xmlns:a16="http://schemas.microsoft.com/office/drawing/2014/main" id="{C9327913-F476-4522-89E6-AA41AE25D4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429" y="310181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4" name="Freeform: Shape 2113">
                      <a:extLst>
                        <a:ext uri="{FF2B5EF4-FFF2-40B4-BE49-F238E27FC236}">
                          <a16:creationId xmlns:a16="http://schemas.microsoft.com/office/drawing/2014/main" id="{CBB845FC-3AFF-4C9E-A9A6-06712F5C06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861" y="310372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5" name="Freeform: Shape 2114">
                      <a:extLst>
                        <a:ext uri="{FF2B5EF4-FFF2-40B4-BE49-F238E27FC236}">
                          <a16:creationId xmlns:a16="http://schemas.microsoft.com/office/drawing/2014/main" id="{F3C5AA80-4571-4B01-BC47-15107F44AA5C}"/>
                        </a:ext>
                      </a:extLst>
                    </p:cNvPr>
                    <p:cNvSpPr/>
                    <p:nvPr/>
                  </p:nvSpPr>
                  <p:spPr>
                    <a:xfrm rot="2800652">
                      <a:off x="9894745" y="310624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1" name="Graphic 7">
                    <a:extLst>
                      <a:ext uri="{FF2B5EF4-FFF2-40B4-BE49-F238E27FC236}">
                        <a16:creationId xmlns:a16="http://schemas.microsoft.com/office/drawing/2014/main" id="{8D958123-A2A9-4416-9FB1-03295875BC36}"/>
                      </a:ext>
                    </a:extLst>
                  </p:cNvPr>
                  <p:cNvGrpSpPr/>
                  <p:nvPr/>
                </p:nvGrpSpPr>
                <p:grpSpPr>
                  <a:xfrm>
                    <a:off x="9872999" y="3109436"/>
                    <a:ext cx="19050" cy="19050"/>
                    <a:chOff x="9872999" y="3109436"/>
                    <a:chExt cx="19050" cy="19050"/>
                  </a:xfrm>
                </p:grpSpPr>
                <p:sp>
                  <p:nvSpPr>
                    <p:cNvPr id="2110" name="Freeform: Shape 2109">
                      <a:extLst>
                        <a:ext uri="{FF2B5EF4-FFF2-40B4-BE49-F238E27FC236}">
                          <a16:creationId xmlns:a16="http://schemas.microsoft.com/office/drawing/2014/main" id="{1567521C-1B17-4F57-BF29-660BF56386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299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1" name="Freeform: Shape 2110">
                      <a:extLst>
                        <a:ext uri="{FF2B5EF4-FFF2-40B4-BE49-F238E27FC236}">
                          <a16:creationId xmlns:a16="http://schemas.microsoft.com/office/drawing/2014/main" id="{EEC54AD4-FF03-4814-84E2-A1DE0DAF4F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431" y="311229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2" name="Freeform: Shape 2111">
                      <a:extLst>
                        <a:ext uri="{FF2B5EF4-FFF2-40B4-BE49-F238E27FC236}">
                          <a16:creationId xmlns:a16="http://schemas.microsoft.com/office/drawing/2014/main" id="{9C2914BE-8B7E-4752-89B4-F1999452EEE5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299" y="311460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2" name="Graphic 7">
                    <a:extLst>
                      <a:ext uri="{FF2B5EF4-FFF2-40B4-BE49-F238E27FC236}">
                        <a16:creationId xmlns:a16="http://schemas.microsoft.com/office/drawing/2014/main" id="{5A2ED157-B35C-44E5-B155-1231C366BD4C}"/>
                      </a:ext>
                    </a:extLst>
                  </p:cNvPr>
                  <p:cNvGrpSpPr/>
                  <p:nvPr/>
                </p:nvGrpSpPr>
                <p:grpSpPr>
                  <a:xfrm>
                    <a:off x="9859664" y="3108483"/>
                    <a:ext cx="19050" cy="19050"/>
                    <a:chOff x="9859664" y="3108483"/>
                    <a:chExt cx="19050" cy="19050"/>
                  </a:xfrm>
                </p:grpSpPr>
                <p:sp>
                  <p:nvSpPr>
                    <p:cNvPr id="2107" name="Freeform: Shape 2106">
                      <a:extLst>
                        <a:ext uri="{FF2B5EF4-FFF2-40B4-BE49-F238E27FC236}">
                          <a16:creationId xmlns:a16="http://schemas.microsoft.com/office/drawing/2014/main" id="{C7F0780C-033E-4928-A97C-CE9626410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59664" y="310848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8" name="Freeform: Shape 2107">
                      <a:extLst>
                        <a:ext uri="{FF2B5EF4-FFF2-40B4-BE49-F238E27FC236}">
                          <a16:creationId xmlns:a16="http://schemas.microsoft.com/office/drawing/2014/main" id="{F399BDFC-0B1F-4DAA-823D-900B3D36C0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1048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9" name="Freeform: Shape 2108">
                      <a:extLst>
                        <a:ext uri="{FF2B5EF4-FFF2-40B4-BE49-F238E27FC236}">
                          <a16:creationId xmlns:a16="http://schemas.microsoft.com/office/drawing/2014/main" id="{18B31926-1472-4254-86D0-234DE7113BC7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71244" y="3113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3" name="Graphic 7">
                    <a:extLst>
                      <a:ext uri="{FF2B5EF4-FFF2-40B4-BE49-F238E27FC236}">
                        <a16:creationId xmlns:a16="http://schemas.microsoft.com/office/drawing/2014/main" id="{F668D1B4-79F8-4EF5-9979-997BB7B49A88}"/>
                      </a:ext>
                    </a:extLst>
                  </p:cNvPr>
                  <p:cNvGrpSpPr/>
                  <p:nvPr/>
                </p:nvGrpSpPr>
                <p:grpSpPr>
                  <a:xfrm>
                    <a:off x="9886334" y="3115151"/>
                    <a:ext cx="19050" cy="19050"/>
                    <a:chOff x="9886334" y="3115151"/>
                    <a:chExt cx="19050" cy="19050"/>
                  </a:xfrm>
                </p:grpSpPr>
                <p:sp>
                  <p:nvSpPr>
                    <p:cNvPr id="2104" name="Freeform: Shape 2103">
                      <a:extLst>
                        <a:ext uri="{FF2B5EF4-FFF2-40B4-BE49-F238E27FC236}">
                          <a16:creationId xmlns:a16="http://schemas.microsoft.com/office/drawing/2014/main" id="{4F18EC9A-F40D-4627-8AFE-D36744EBA5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334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5" name="Freeform: Shape 2104">
                      <a:extLst>
                        <a:ext uri="{FF2B5EF4-FFF2-40B4-BE49-F238E27FC236}">
                          <a16:creationId xmlns:a16="http://schemas.microsoft.com/office/drawing/2014/main" id="{3BFC3993-3FB4-4AA6-828A-982D92E10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7466" y="311800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6" name="Freeform: Shape 2105">
                      <a:extLst>
                        <a:ext uri="{FF2B5EF4-FFF2-40B4-BE49-F238E27FC236}">
                          <a16:creationId xmlns:a16="http://schemas.microsoft.com/office/drawing/2014/main" id="{5A6F6076-FC39-493D-98E6-DC7035755187}"/>
                        </a:ext>
                      </a:extLst>
                    </p:cNvPr>
                    <p:cNvSpPr/>
                    <p:nvPr/>
                  </p:nvSpPr>
                  <p:spPr>
                    <a:xfrm rot="2779741">
                      <a:off x="9897657" y="312011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4" name="Graphic 7">
                    <a:extLst>
                      <a:ext uri="{FF2B5EF4-FFF2-40B4-BE49-F238E27FC236}">
                        <a16:creationId xmlns:a16="http://schemas.microsoft.com/office/drawing/2014/main" id="{B2F0CE45-376C-4E05-8A32-90A0EA51C52F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09436"/>
                    <a:ext cx="19050" cy="19050"/>
                    <a:chOff x="9899669" y="3109436"/>
                    <a:chExt cx="19050" cy="19050"/>
                  </a:xfrm>
                </p:grpSpPr>
                <p:sp>
                  <p:nvSpPr>
                    <p:cNvPr id="2101" name="Freeform: Shape 2100">
                      <a:extLst>
                        <a:ext uri="{FF2B5EF4-FFF2-40B4-BE49-F238E27FC236}">
                          <a16:creationId xmlns:a16="http://schemas.microsoft.com/office/drawing/2014/main" id="{DBF1931E-03F2-4520-9D24-AF344B216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2" name="Freeform: Shape 2101">
                      <a:extLst>
                        <a:ext uri="{FF2B5EF4-FFF2-40B4-BE49-F238E27FC236}">
                          <a16:creationId xmlns:a16="http://schemas.microsoft.com/office/drawing/2014/main" id="{A334C574-9B7F-475B-AC17-158DE3837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101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3" name="Freeform: Shape 2102">
                      <a:extLst>
                        <a:ext uri="{FF2B5EF4-FFF2-40B4-BE49-F238E27FC236}">
                          <a16:creationId xmlns:a16="http://schemas.microsoft.com/office/drawing/2014/main" id="{5EB8AA8F-CADB-4577-AA46-605CE3145A07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910478" y="311313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5" name="Graphic 7">
                    <a:extLst>
                      <a:ext uri="{FF2B5EF4-FFF2-40B4-BE49-F238E27FC236}">
                        <a16:creationId xmlns:a16="http://schemas.microsoft.com/office/drawing/2014/main" id="{A3DE7A80-9994-4286-92EB-751E3F61451B}"/>
                      </a:ext>
                    </a:extLst>
                  </p:cNvPr>
                  <p:cNvGrpSpPr/>
                  <p:nvPr/>
                </p:nvGrpSpPr>
                <p:grpSpPr>
                  <a:xfrm>
                    <a:off x="9909194" y="3112293"/>
                    <a:ext cx="19050" cy="19050"/>
                    <a:chOff x="9909194" y="3112293"/>
                    <a:chExt cx="19050" cy="19050"/>
                  </a:xfrm>
                </p:grpSpPr>
                <p:sp>
                  <p:nvSpPr>
                    <p:cNvPr id="2098" name="Freeform: Shape 2097">
                      <a:extLst>
                        <a:ext uri="{FF2B5EF4-FFF2-40B4-BE49-F238E27FC236}">
                          <a16:creationId xmlns:a16="http://schemas.microsoft.com/office/drawing/2014/main" id="{65115241-CF49-4E0D-B253-802A49F10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9194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9" name="Freeform: Shape 2098">
                      <a:extLst>
                        <a:ext uri="{FF2B5EF4-FFF2-40B4-BE49-F238E27FC236}">
                          <a16:creationId xmlns:a16="http://schemas.microsoft.com/office/drawing/2014/main" id="{C5B22947-CDAD-4BAD-98C8-CCC61AD28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0326" y="311419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0" name="Freeform: Shape 2099">
                      <a:extLst>
                        <a:ext uri="{FF2B5EF4-FFF2-40B4-BE49-F238E27FC236}">
                          <a16:creationId xmlns:a16="http://schemas.microsoft.com/office/drawing/2014/main" id="{2D37B988-00F4-4199-94DC-997D002E6A57}"/>
                        </a:ext>
                      </a:extLst>
                    </p:cNvPr>
                    <p:cNvSpPr/>
                    <p:nvPr/>
                  </p:nvSpPr>
                  <p:spPr>
                    <a:xfrm rot="2796029">
                      <a:off x="9920522" y="31173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6" name="Graphic 7">
                    <a:extLst>
                      <a:ext uri="{FF2B5EF4-FFF2-40B4-BE49-F238E27FC236}">
                        <a16:creationId xmlns:a16="http://schemas.microsoft.com/office/drawing/2014/main" id="{B9A5B205-FFC8-48CB-A12D-0539EA2B6A93}"/>
                      </a:ext>
                    </a:extLst>
                  </p:cNvPr>
                  <p:cNvGrpSpPr/>
                  <p:nvPr/>
                </p:nvGrpSpPr>
                <p:grpSpPr>
                  <a:xfrm>
                    <a:off x="9918719" y="3106578"/>
                    <a:ext cx="19050" cy="19050"/>
                    <a:chOff x="9918719" y="3106578"/>
                    <a:chExt cx="19050" cy="19050"/>
                  </a:xfrm>
                </p:grpSpPr>
                <p:sp>
                  <p:nvSpPr>
                    <p:cNvPr id="2095" name="Freeform: Shape 2094">
                      <a:extLst>
                        <a:ext uri="{FF2B5EF4-FFF2-40B4-BE49-F238E27FC236}">
                          <a16:creationId xmlns:a16="http://schemas.microsoft.com/office/drawing/2014/main" id="{F0C4FC75-BD65-4E94-9EB8-C345B82216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8719" y="310657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6" name="Freeform: Shape 2095">
                      <a:extLst>
                        <a:ext uri="{FF2B5EF4-FFF2-40B4-BE49-F238E27FC236}">
                          <a16:creationId xmlns:a16="http://schemas.microsoft.com/office/drawing/2014/main" id="{FBB3F3A5-2DF2-491B-A0EE-6E9FA631A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0104" y="310943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7" name="Freeform: Shape 2096">
                      <a:extLst>
                        <a:ext uri="{FF2B5EF4-FFF2-40B4-BE49-F238E27FC236}">
                          <a16:creationId xmlns:a16="http://schemas.microsoft.com/office/drawing/2014/main" id="{751DDC15-4F83-48CD-AE20-3C19E16BC8EB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30190" y="311144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7" name="Graphic 7">
                    <a:extLst>
                      <a:ext uri="{FF2B5EF4-FFF2-40B4-BE49-F238E27FC236}">
                        <a16:creationId xmlns:a16="http://schemas.microsoft.com/office/drawing/2014/main" id="{1B781A7D-50A5-47CD-B9FB-4D7B0956E765}"/>
                      </a:ext>
                    </a:extLst>
                  </p:cNvPr>
                  <p:cNvGrpSpPr/>
                  <p:nvPr/>
                </p:nvGrpSpPr>
                <p:grpSpPr>
                  <a:xfrm>
                    <a:off x="9933007" y="3112293"/>
                    <a:ext cx="19050" cy="19050"/>
                    <a:chOff x="9933007" y="3112293"/>
                    <a:chExt cx="19050" cy="19050"/>
                  </a:xfrm>
                </p:grpSpPr>
                <p:sp>
                  <p:nvSpPr>
                    <p:cNvPr id="2092" name="Freeform: Shape 2091">
                      <a:extLst>
                        <a:ext uri="{FF2B5EF4-FFF2-40B4-BE49-F238E27FC236}">
                          <a16:creationId xmlns:a16="http://schemas.microsoft.com/office/drawing/2014/main" id="{DF78A323-34AD-4DF5-9BDB-79EE83C1E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3007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3" name="Freeform: Shape 2092">
                      <a:extLst>
                        <a:ext uri="{FF2B5EF4-FFF2-40B4-BE49-F238E27FC236}">
                          <a16:creationId xmlns:a16="http://schemas.microsoft.com/office/drawing/2014/main" id="{2A34694A-6E2F-4581-9FF0-FD40C50EE1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391" y="311419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4" name="Freeform: Shape 2093">
                      <a:extLst>
                        <a:ext uri="{FF2B5EF4-FFF2-40B4-BE49-F238E27FC236}">
                          <a16:creationId xmlns:a16="http://schemas.microsoft.com/office/drawing/2014/main" id="{C4BDFDB3-8041-4292-B0D2-51E9B1C6082D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44340" y="311694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8" name="Graphic 7">
                    <a:extLst>
                      <a:ext uri="{FF2B5EF4-FFF2-40B4-BE49-F238E27FC236}">
                        <a16:creationId xmlns:a16="http://schemas.microsoft.com/office/drawing/2014/main" id="{31EB783B-6D16-4C0F-BB65-3F912F1B8781}"/>
                      </a:ext>
                    </a:extLst>
                  </p:cNvPr>
                  <p:cNvGrpSpPr/>
                  <p:nvPr/>
                </p:nvGrpSpPr>
                <p:grpSpPr>
                  <a:xfrm>
                    <a:off x="9946342" y="3111341"/>
                    <a:ext cx="19050" cy="19050"/>
                    <a:chOff x="9946342" y="3111341"/>
                    <a:chExt cx="19050" cy="19050"/>
                  </a:xfrm>
                </p:grpSpPr>
                <p:sp>
                  <p:nvSpPr>
                    <p:cNvPr id="2089" name="Freeform: Shape 2088">
                      <a:extLst>
                        <a:ext uri="{FF2B5EF4-FFF2-40B4-BE49-F238E27FC236}">
                          <a16:creationId xmlns:a16="http://schemas.microsoft.com/office/drawing/2014/main" id="{59FB371A-2696-4CC2-8F02-AB50FA22B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342" y="311134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0" name="Freeform: Shape 2089">
                      <a:extLst>
                        <a:ext uri="{FF2B5EF4-FFF2-40B4-BE49-F238E27FC236}">
                          <a16:creationId xmlns:a16="http://schemas.microsoft.com/office/drawing/2014/main" id="{3EAA6D0B-4C1C-448E-A427-69A7218FA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773" y="31132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1" name="Freeform: Shape 2090">
                      <a:extLst>
                        <a:ext uri="{FF2B5EF4-FFF2-40B4-BE49-F238E27FC236}">
                          <a16:creationId xmlns:a16="http://schemas.microsoft.com/office/drawing/2014/main" id="{FD3E0AB7-7F83-4195-82BD-CA7AE120B603}"/>
                        </a:ext>
                      </a:extLst>
                    </p:cNvPr>
                    <p:cNvSpPr/>
                    <p:nvPr/>
                  </p:nvSpPr>
                  <p:spPr>
                    <a:xfrm rot="2781199">
                      <a:off x="9956913" y="311592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9" name="Graphic 7">
                    <a:extLst>
                      <a:ext uri="{FF2B5EF4-FFF2-40B4-BE49-F238E27FC236}">
                        <a16:creationId xmlns:a16="http://schemas.microsoft.com/office/drawing/2014/main" id="{5861D7E9-5DDA-4FA8-AE87-7025127D9A9D}"/>
                      </a:ext>
                    </a:extLst>
                  </p:cNvPr>
                  <p:cNvGrpSpPr/>
                  <p:nvPr/>
                </p:nvGrpSpPr>
                <p:grpSpPr>
                  <a:xfrm>
                    <a:off x="9950152" y="3115151"/>
                    <a:ext cx="19050" cy="19050"/>
                    <a:chOff x="9950152" y="3115151"/>
                    <a:chExt cx="19050" cy="19050"/>
                  </a:xfrm>
                </p:grpSpPr>
                <p:sp>
                  <p:nvSpPr>
                    <p:cNvPr id="2086" name="Freeform: Shape 2085">
                      <a:extLst>
                        <a:ext uri="{FF2B5EF4-FFF2-40B4-BE49-F238E27FC236}">
                          <a16:creationId xmlns:a16="http://schemas.microsoft.com/office/drawing/2014/main" id="{D019BBBC-A394-4DDE-A5DC-71B40D6A4B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152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7" name="Freeform: Shape 2086">
                      <a:extLst>
                        <a:ext uri="{FF2B5EF4-FFF2-40B4-BE49-F238E27FC236}">
                          <a16:creationId xmlns:a16="http://schemas.microsoft.com/office/drawing/2014/main" id="{FE4F45AC-95A9-480A-B7FE-E1B723BBE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1536" y="311800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8" name="Freeform: Shape 2087">
                      <a:extLst>
                        <a:ext uri="{FF2B5EF4-FFF2-40B4-BE49-F238E27FC236}">
                          <a16:creationId xmlns:a16="http://schemas.microsoft.com/office/drawing/2014/main" id="{9BDBEEED-6539-4AE4-AAAC-4CA62A4DB5B4}"/>
                        </a:ext>
                      </a:extLst>
                    </p:cNvPr>
                    <p:cNvSpPr/>
                    <p:nvPr/>
                  </p:nvSpPr>
                  <p:spPr>
                    <a:xfrm rot="2786059">
                      <a:off x="9961435" y="3120177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0" name="Graphic 7">
                    <a:extLst>
                      <a:ext uri="{FF2B5EF4-FFF2-40B4-BE49-F238E27FC236}">
                        <a16:creationId xmlns:a16="http://schemas.microsoft.com/office/drawing/2014/main" id="{847CAC55-FEBB-41E0-B05E-8A2AED58EE8E}"/>
                      </a:ext>
                    </a:extLst>
                  </p:cNvPr>
                  <p:cNvGrpSpPr/>
                  <p:nvPr/>
                </p:nvGrpSpPr>
                <p:grpSpPr>
                  <a:xfrm>
                    <a:off x="9935864" y="3123723"/>
                    <a:ext cx="19050" cy="19050"/>
                    <a:chOff x="9935864" y="3123723"/>
                    <a:chExt cx="19050" cy="19050"/>
                  </a:xfrm>
                </p:grpSpPr>
                <p:sp>
                  <p:nvSpPr>
                    <p:cNvPr id="2083" name="Freeform: Shape 2082">
                      <a:extLst>
                        <a:ext uri="{FF2B5EF4-FFF2-40B4-BE49-F238E27FC236}">
                          <a16:creationId xmlns:a16="http://schemas.microsoft.com/office/drawing/2014/main" id="{01885FCE-6DF6-4B43-98CF-CE49F2389E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5864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4" name="Freeform: Shape 2083">
                      <a:extLst>
                        <a:ext uri="{FF2B5EF4-FFF2-40B4-BE49-F238E27FC236}">
                          <a16:creationId xmlns:a16="http://schemas.microsoft.com/office/drawing/2014/main" id="{CE17BE06-4A48-4834-8EA4-2F42FF3C9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248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5" name="Freeform: Shape 2084">
                      <a:extLst>
                        <a:ext uri="{FF2B5EF4-FFF2-40B4-BE49-F238E27FC236}">
                          <a16:creationId xmlns:a16="http://schemas.microsoft.com/office/drawing/2014/main" id="{9F64C0E8-761C-43A1-BF83-041600136D94}"/>
                        </a:ext>
                      </a:extLst>
                    </p:cNvPr>
                    <p:cNvSpPr/>
                    <p:nvPr/>
                  </p:nvSpPr>
                  <p:spPr>
                    <a:xfrm rot="2794085">
                      <a:off x="9947368" y="312844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1" name="Graphic 7">
                    <a:extLst>
                      <a:ext uri="{FF2B5EF4-FFF2-40B4-BE49-F238E27FC236}">
                        <a16:creationId xmlns:a16="http://schemas.microsoft.com/office/drawing/2014/main" id="{46777980-CA63-4551-A6FA-BFE5407D6C5C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122771"/>
                    <a:ext cx="19050" cy="19050"/>
                    <a:chOff x="9922529" y="3122771"/>
                    <a:chExt cx="19050" cy="19050"/>
                  </a:xfrm>
                </p:grpSpPr>
                <p:sp>
                  <p:nvSpPr>
                    <p:cNvPr id="2080" name="Freeform: Shape 2079">
                      <a:extLst>
                        <a:ext uri="{FF2B5EF4-FFF2-40B4-BE49-F238E27FC236}">
                          <a16:creationId xmlns:a16="http://schemas.microsoft.com/office/drawing/2014/main" id="{404D2265-3D29-413E-BB90-75CCE4234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12277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1" name="Freeform: Shape 2080">
                      <a:extLst>
                        <a:ext uri="{FF2B5EF4-FFF2-40B4-BE49-F238E27FC236}">
                          <a16:creationId xmlns:a16="http://schemas.microsoft.com/office/drawing/2014/main" id="{52423569-9E0D-4139-A7C8-662CDA8B81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3914" y="312562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2" name="Freeform: Shape 2081">
                      <a:extLst>
                        <a:ext uri="{FF2B5EF4-FFF2-40B4-BE49-F238E27FC236}">
                          <a16:creationId xmlns:a16="http://schemas.microsoft.com/office/drawing/2014/main" id="{A7DAEFDD-118E-4892-A658-B2D985BDA21C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34116" y="3127762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2" name="Graphic 7">
                    <a:extLst>
                      <a:ext uri="{FF2B5EF4-FFF2-40B4-BE49-F238E27FC236}">
                        <a16:creationId xmlns:a16="http://schemas.microsoft.com/office/drawing/2014/main" id="{572F15CD-F658-45CD-BC92-6FBCF79C8F4B}"/>
                      </a:ext>
                    </a:extLst>
                  </p:cNvPr>
                  <p:cNvGrpSpPr/>
                  <p:nvPr/>
                </p:nvGrpSpPr>
                <p:grpSpPr>
                  <a:xfrm>
                    <a:off x="9911099" y="3121818"/>
                    <a:ext cx="19050" cy="19050"/>
                    <a:chOff x="9911099" y="3121818"/>
                    <a:chExt cx="19050" cy="19050"/>
                  </a:xfrm>
                </p:grpSpPr>
                <p:sp>
                  <p:nvSpPr>
                    <p:cNvPr id="2077" name="Freeform: Shape 2076">
                      <a:extLst>
                        <a:ext uri="{FF2B5EF4-FFF2-40B4-BE49-F238E27FC236}">
                          <a16:creationId xmlns:a16="http://schemas.microsoft.com/office/drawing/2014/main" id="{A55CAC16-2382-46F9-B2A3-9BF246B22B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1099" y="312181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8" name="Freeform: Shape 2077">
                      <a:extLst>
                        <a:ext uri="{FF2B5EF4-FFF2-40B4-BE49-F238E27FC236}">
                          <a16:creationId xmlns:a16="http://schemas.microsoft.com/office/drawing/2014/main" id="{B6E452A0-A2F8-4210-ADEC-18EACB3D3B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231" y="312467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2858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9" name="Freeform: Shape 2078">
                      <a:extLst>
                        <a:ext uri="{FF2B5EF4-FFF2-40B4-BE49-F238E27FC236}">
                          <a16:creationId xmlns:a16="http://schemas.microsoft.com/office/drawing/2014/main" id="{4E731E2B-6A16-4BF6-A841-78E6F524806E}"/>
                        </a:ext>
                      </a:extLst>
                    </p:cNvPr>
                    <p:cNvSpPr/>
                    <p:nvPr/>
                  </p:nvSpPr>
                  <p:spPr>
                    <a:xfrm rot="2788975">
                      <a:off x="9922477" y="312688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3" name="Graphic 7">
                    <a:extLst>
                      <a:ext uri="{FF2B5EF4-FFF2-40B4-BE49-F238E27FC236}">
                        <a16:creationId xmlns:a16="http://schemas.microsoft.com/office/drawing/2014/main" id="{4022520A-754D-4B80-808D-4DA94757275F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23723"/>
                    <a:ext cx="19050" cy="19050"/>
                    <a:chOff x="9899669" y="3123723"/>
                    <a:chExt cx="19050" cy="19050"/>
                  </a:xfrm>
                </p:grpSpPr>
                <p:sp>
                  <p:nvSpPr>
                    <p:cNvPr id="2074" name="Freeform: Shape 2073">
                      <a:extLst>
                        <a:ext uri="{FF2B5EF4-FFF2-40B4-BE49-F238E27FC236}">
                          <a16:creationId xmlns:a16="http://schemas.microsoft.com/office/drawing/2014/main" id="{D2E62F3A-909A-48AE-905D-F7DDF38F5C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5" name="Freeform: Shape 2074">
                      <a:extLst>
                        <a:ext uri="{FF2B5EF4-FFF2-40B4-BE49-F238E27FC236}">
                          <a16:creationId xmlns:a16="http://schemas.microsoft.com/office/drawing/2014/main" id="{25488E57-0256-440C-867F-80110136A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801" y="312658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6" name="Freeform: Shape 2075">
                      <a:extLst>
                        <a:ext uri="{FF2B5EF4-FFF2-40B4-BE49-F238E27FC236}">
                          <a16:creationId xmlns:a16="http://schemas.microsoft.com/office/drawing/2014/main" id="{A2A8AA2F-FDB1-4DB9-8B3A-FC5D9487027D}"/>
                        </a:ext>
                      </a:extLst>
                    </p:cNvPr>
                    <p:cNvSpPr/>
                    <p:nvPr/>
                  </p:nvSpPr>
                  <p:spPr>
                    <a:xfrm rot="2777548">
                      <a:off x="9911269" y="31289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4" name="Graphic 7">
                    <a:extLst>
                      <a:ext uri="{FF2B5EF4-FFF2-40B4-BE49-F238E27FC236}">
                        <a16:creationId xmlns:a16="http://schemas.microsoft.com/office/drawing/2014/main" id="{E1997B29-CF1A-485A-B173-BBFF8A3289F1}"/>
                      </a:ext>
                    </a:extLst>
                  </p:cNvPr>
                  <p:cNvGrpSpPr/>
                  <p:nvPr/>
                </p:nvGrpSpPr>
                <p:grpSpPr>
                  <a:xfrm>
                    <a:off x="9885382" y="3123723"/>
                    <a:ext cx="19050" cy="19050"/>
                    <a:chOff x="9885382" y="3123723"/>
                    <a:chExt cx="19050" cy="19050"/>
                  </a:xfrm>
                </p:grpSpPr>
                <p:sp>
                  <p:nvSpPr>
                    <p:cNvPr id="2071" name="Freeform: Shape 2070">
                      <a:extLst>
                        <a:ext uri="{FF2B5EF4-FFF2-40B4-BE49-F238E27FC236}">
                          <a16:creationId xmlns:a16="http://schemas.microsoft.com/office/drawing/2014/main" id="{06DC3564-A204-4E22-B5D2-2E49F20A4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5382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2" name="Freeform: Shape 2071">
                      <a:extLst>
                        <a:ext uri="{FF2B5EF4-FFF2-40B4-BE49-F238E27FC236}">
                          <a16:creationId xmlns:a16="http://schemas.microsoft.com/office/drawing/2014/main" id="{7B21606B-E071-45B6-8BB0-27D450C74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766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3" name="Freeform: Shape 2072">
                      <a:extLst>
                        <a:ext uri="{FF2B5EF4-FFF2-40B4-BE49-F238E27FC236}">
                          <a16:creationId xmlns:a16="http://schemas.microsoft.com/office/drawing/2014/main" id="{8A535950-8237-417D-8E53-AD5D0E0673E8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896929" y="3128691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5" name="Graphic 7">
                    <a:extLst>
                      <a:ext uri="{FF2B5EF4-FFF2-40B4-BE49-F238E27FC236}">
                        <a16:creationId xmlns:a16="http://schemas.microsoft.com/office/drawing/2014/main" id="{4AFBF2E7-191C-4CE6-AB4B-04BD227A8800}"/>
                      </a:ext>
                    </a:extLst>
                  </p:cNvPr>
                  <p:cNvGrpSpPr/>
                  <p:nvPr/>
                </p:nvGrpSpPr>
                <p:grpSpPr>
                  <a:xfrm>
                    <a:off x="9869189" y="3120866"/>
                    <a:ext cx="19050" cy="19050"/>
                    <a:chOff x="9869189" y="3120866"/>
                    <a:chExt cx="19050" cy="19050"/>
                  </a:xfrm>
                </p:grpSpPr>
                <p:sp>
                  <p:nvSpPr>
                    <p:cNvPr id="2068" name="Freeform: Shape 2067">
                      <a:extLst>
                        <a:ext uri="{FF2B5EF4-FFF2-40B4-BE49-F238E27FC236}">
                          <a16:creationId xmlns:a16="http://schemas.microsoft.com/office/drawing/2014/main" id="{1C45A375-2366-4588-86EC-98CCCAFDB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9189" y="312086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9" name="Freeform: Shape 2068">
                      <a:extLst>
                        <a:ext uri="{FF2B5EF4-FFF2-40B4-BE49-F238E27FC236}">
                          <a16:creationId xmlns:a16="http://schemas.microsoft.com/office/drawing/2014/main" id="{D4D839C0-7593-47C4-BB58-3F232E1CF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0573" y="312372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3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0" name="Freeform: Shape 2069">
                      <a:extLst>
                        <a:ext uri="{FF2B5EF4-FFF2-40B4-BE49-F238E27FC236}">
                          <a16:creationId xmlns:a16="http://schemas.microsoft.com/office/drawing/2014/main" id="{0A983EDC-5D66-4CEE-86D4-D14E9C28A91B}"/>
                        </a:ext>
                      </a:extLst>
                    </p:cNvPr>
                    <p:cNvSpPr/>
                    <p:nvPr/>
                  </p:nvSpPr>
                  <p:spPr>
                    <a:xfrm rot="2786795">
                      <a:off x="9880621" y="312557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066" name="Freeform: Shape 2065">
                    <a:extLst>
                      <a:ext uri="{FF2B5EF4-FFF2-40B4-BE49-F238E27FC236}">
                        <a16:creationId xmlns:a16="http://schemas.microsoft.com/office/drawing/2014/main" id="{468AAE88-B953-452B-9F70-F13A860F09EA}"/>
                      </a:ext>
                    </a:extLst>
                  </p:cNvPr>
                  <p:cNvSpPr/>
                  <p:nvPr/>
                </p:nvSpPr>
                <p:spPr>
                  <a:xfrm>
                    <a:off x="9852044" y="3109435"/>
                    <a:ext cx="132397" cy="69770"/>
                  </a:xfrm>
                  <a:custGeom>
                    <a:avLst/>
                    <a:gdLst>
                      <a:gd name="connsiteX0" fmla="*/ 5715 w 132397"/>
                      <a:gd name="connsiteY0" fmla="*/ 0 h 69770"/>
                      <a:gd name="connsiteX1" fmla="*/ 22860 w 132397"/>
                      <a:gd name="connsiteY1" fmla="*/ 18098 h 69770"/>
                      <a:gd name="connsiteX2" fmla="*/ 110490 w 132397"/>
                      <a:gd name="connsiteY2" fmla="*/ 18098 h 69770"/>
                      <a:gd name="connsiteX3" fmla="*/ 126682 w 132397"/>
                      <a:gd name="connsiteY3" fmla="*/ 953 h 69770"/>
                      <a:gd name="connsiteX4" fmla="*/ 132397 w 132397"/>
                      <a:gd name="connsiteY4" fmla="*/ 953 h 69770"/>
                      <a:gd name="connsiteX5" fmla="*/ 114300 w 132397"/>
                      <a:gd name="connsiteY5" fmla="*/ 42863 h 69770"/>
                      <a:gd name="connsiteX6" fmla="*/ 100013 w 132397"/>
                      <a:gd name="connsiteY6" fmla="*/ 61913 h 69770"/>
                      <a:gd name="connsiteX7" fmla="*/ 32385 w 132397"/>
                      <a:gd name="connsiteY7" fmla="*/ 61913 h 69770"/>
                      <a:gd name="connsiteX8" fmla="*/ 18097 w 132397"/>
                      <a:gd name="connsiteY8" fmla="*/ 42863 h 69770"/>
                      <a:gd name="connsiteX9" fmla="*/ 0 w 132397"/>
                      <a:gd name="connsiteY9" fmla="*/ 0 h 69770"/>
                      <a:gd name="connsiteX10" fmla="*/ 5715 w 132397"/>
                      <a:gd name="connsiteY10" fmla="*/ 0 h 69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2397" h="69770">
                        <a:moveTo>
                          <a:pt x="5715" y="0"/>
                        </a:moveTo>
                        <a:cubicBezTo>
                          <a:pt x="8572" y="6668"/>
                          <a:pt x="13335" y="12383"/>
                          <a:pt x="22860" y="18098"/>
                        </a:cubicBezTo>
                        <a:cubicBezTo>
                          <a:pt x="46672" y="32385"/>
                          <a:pt x="86678" y="32385"/>
                          <a:pt x="110490" y="18098"/>
                        </a:cubicBezTo>
                        <a:cubicBezTo>
                          <a:pt x="119063" y="13335"/>
                          <a:pt x="124778" y="6668"/>
                          <a:pt x="126682" y="953"/>
                        </a:cubicBezTo>
                        <a:lnTo>
                          <a:pt x="132397" y="953"/>
                        </a:lnTo>
                        <a:lnTo>
                          <a:pt x="114300" y="42863"/>
                        </a:lnTo>
                        <a:cubicBezTo>
                          <a:pt x="111443" y="49530"/>
                          <a:pt x="109538" y="57150"/>
                          <a:pt x="100013" y="61913"/>
                        </a:cubicBezTo>
                        <a:cubicBezTo>
                          <a:pt x="80963" y="72390"/>
                          <a:pt x="51435" y="72390"/>
                          <a:pt x="32385" y="61913"/>
                        </a:cubicBezTo>
                        <a:cubicBezTo>
                          <a:pt x="22860" y="56198"/>
                          <a:pt x="20955" y="49530"/>
                          <a:pt x="18097" y="42863"/>
                        </a:cubicBezTo>
                        <a:lnTo>
                          <a:pt x="0" y="0"/>
                        </a:lnTo>
                        <a:lnTo>
                          <a:pt x="5715" y="0"/>
                        </a:lnTo>
                        <a:close/>
                      </a:path>
                    </a:pathLst>
                  </a:custGeom>
                  <a:solidFill>
                    <a:srgbClr val="663F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7" name="Freeform: Shape 2066">
                    <a:extLst>
                      <a:ext uri="{FF2B5EF4-FFF2-40B4-BE49-F238E27FC236}">
                        <a16:creationId xmlns:a16="http://schemas.microsoft.com/office/drawing/2014/main" id="{E8981F71-E5AF-4F35-AE3B-3C861CB03C55}"/>
                      </a:ext>
                    </a:extLst>
                  </p:cNvPr>
                  <p:cNvSpPr/>
                  <p:nvPr/>
                </p:nvSpPr>
                <p:spPr>
                  <a:xfrm>
                    <a:off x="9851806" y="3062763"/>
                    <a:ext cx="134540" cy="78105"/>
                  </a:xfrm>
                  <a:custGeom>
                    <a:avLst/>
                    <a:gdLst>
                      <a:gd name="connsiteX0" fmla="*/ 19288 w 134540"/>
                      <a:gd name="connsiteY0" fmla="*/ 66675 h 78105"/>
                      <a:gd name="connsiteX1" fmla="*/ 114538 w 134540"/>
                      <a:gd name="connsiteY1" fmla="*/ 66675 h 78105"/>
                      <a:gd name="connsiteX2" fmla="*/ 114538 w 134540"/>
                      <a:gd name="connsiteY2" fmla="*/ 11430 h 78105"/>
                      <a:gd name="connsiteX3" fmla="*/ 19288 w 134540"/>
                      <a:gd name="connsiteY3" fmla="*/ 11430 h 78105"/>
                      <a:gd name="connsiteX4" fmla="*/ 19288 w 134540"/>
                      <a:gd name="connsiteY4" fmla="*/ 66675 h 78105"/>
                      <a:gd name="connsiteX5" fmla="*/ 23098 w 134540"/>
                      <a:gd name="connsiteY5" fmla="*/ 14287 h 78105"/>
                      <a:gd name="connsiteX6" fmla="*/ 110728 w 134540"/>
                      <a:gd name="connsiteY6" fmla="*/ 14287 h 78105"/>
                      <a:gd name="connsiteX7" fmla="*/ 110728 w 134540"/>
                      <a:gd name="connsiteY7" fmla="*/ 64770 h 78105"/>
                      <a:gd name="connsiteX8" fmla="*/ 23098 w 134540"/>
                      <a:gd name="connsiteY8" fmla="*/ 64770 h 78105"/>
                      <a:gd name="connsiteX9" fmla="*/ 23098 w 134540"/>
                      <a:gd name="connsiteY9" fmla="*/ 14287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4540" h="78105">
                        <a:moveTo>
                          <a:pt x="19288" y="66675"/>
                        </a:moveTo>
                        <a:cubicBezTo>
                          <a:pt x="45958" y="81915"/>
                          <a:pt x="87868" y="81915"/>
                          <a:pt x="114538" y="66675"/>
                        </a:cubicBezTo>
                        <a:cubicBezTo>
                          <a:pt x="141208" y="51435"/>
                          <a:pt x="141208" y="26670"/>
                          <a:pt x="114538" y="11430"/>
                        </a:cubicBezTo>
                        <a:cubicBezTo>
                          <a:pt x="87868" y="-3810"/>
                          <a:pt x="45958" y="-3810"/>
                          <a:pt x="19288" y="11430"/>
                        </a:cubicBezTo>
                        <a:cubicBezTo>
                          <a:pt x="-6429" y="26670"/>
                          <a:pt x="-6429" y="51435"/>
                          <a:pt x="19288" y="66675"/>
                        </a:cubicBezTo>
                        <a:close/>
                        <a:moveTo>
                          <a:pt x="23098" y="14287"/>
                        </a:moveTo>
                        <a:cubicBezTo>
                          <a:pt x="46911" y="0"/>
                          <a:pt x="86916" y="0"/>
                          <a:pt x="110728" y="14287"/>
                        </a:cubicBezTo>
                        <a:cubicBezTo>
                          <a:pt x="134541" y="28575"/>
                          <a:pt x="134541" y="50482"/>
                          <a:pt x="110728" y="64770"/>
                        </a:cubicBezTo>
                        <a:cubicBezTo>
                          <a:pt x="86916" y="79057"/>
                          <a:pt x="46911" y="79057"/>
                          <a:pt x="23098" y="64770"/>
                        </a:cubicBezTo>
                        <a:cubicBezTo>
                          <a:pt x="-714" y="50482"/>
                          <a:pt x="-714" y="27622"/>
                          <a:pt x="23098" y="14287"/>
                        </a:cubicBezTo>
                        <a:close/>
                      </a:path>
                    </a:pathLst>
                  </a:custGeom>
                  <a:solidFill>
                    <a:srgbClr val="9E61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407CD03E-BE13-4A82-A212-C8987724653B}"/>
                    </a:ext>
                  </a:extLst>
                </p:cNvPr>
                <p:cNvSpPr/>
                <p:nvPr/>
              </p:nvSpPr>
              <p:spPr>
                <a:xfrm>
                  <a:off x="9959336" y="3118960"/>
                  <a:ext cx="32725" cy="49858"/>
                </a:xfrm>
                <a:custGeom>
                  <a:avLst/>
                  <a:gdLst>
                    <a:gd name="connsiteX0" fmla="*/ 12723 w 32725"/>
                    <a:gd name="connsiteY0" fmla="*/ 10478 h 49858"/>
                    <a:gd name="connsiteX1" fmla="*/ 1293 w 32725"/>
                    <a:gd name="connsiteY1" fmla="*/ 18098 h 49858"/>
                    <a:gd name="connsiteX2" fmla="*/ 6055 w 32725"/>
                    <a:gd name="connsiteY2" fmla="*/ 23813 h 49858"/>
                    <a:gd name="connsiteX3" fmla="*/ 340 w 32725"/>
                    <a:gd name="connsiteY3" fmla="*/ 49530 h 49858"/>
                    <a:gd name="connsiteX4" fmla="*/ 26058 w 32725"/>
                    <a:gd name="connsiteY4" fmla="*/ 37148 h 49858"/>
                    <a:gd name="connsiteX5" fmla="*/ 32726 w 32725"/>
                    <a:gd name="connsiteY5" fmla="*/ 8573 h 49858"/>
                    <a:gd name="connsiteX6" fmla="*/ 19390 w 32725"/>
                    <a:gd name="connsiteY6" fmla="*/ 0 h 49858"/>
                    <a:gd name="connsiteX7" fmla="*/ 12723 w 32725"/>
                    <a:gd name="connsiteY7" fmla="*/ 10478 h 4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25" h="49858">
                      <a:moveTo>
                        <a:pt x="12723" y="10478"/>
                      </a:moveTo>
                      <a:cubicBezTo>
                        <a:pt x="7961" y="9525"/>
                        <a:pt x="1293" y="18098"/>
                        <a:pt x="1293" y="18098"/>
                      </a:cubicBezTo>
                      <a:cubicBezTo>
                        <a:pt x="1293" y="18098"/>
                        <a:pt x="1293" y="21908"/>
                        <a:pt x="6055" y="23813"/>
                      </a:cubicBezTo>
                      <a:cubicBezTo>
                        <a:pt x="5103" y="38100"/>
                        <a:pt x="-1564" y="47625"/>
                        <a:pt x="340" y="49530"/>
                      </a:cubicBezTo>
                      <a:cubicBezTo>
                        <a:pt x="2246" y="51435"/>
                        <a:pt x="20343" y="44768"/>
                        <a:pt x="26058" y="37148"/>
                      </a:cubicBezTo>
                      <a:cubicBezTo>
                        <a:pt x="28915" y="33338"/>
                        <a:pt x="28915" y="14288"/>
                        <a:pt x="32726" y="8573"/>
                      </a:cubicBezTo>
                      <a:cubicBezTo>
                        <a:pt x="32726" y="6668"/>
                        <a:pt x="19390" y="0"/>
                        <a:pt x="19390" y="0"/>
                      </a:cubicBezTo>
                      <a:cubicBezTo>
                        <a:pt x="19390" y="0"/>
                        <a:pt x="13676" y="6668"/>
                        <a:pt x="12723" y="10478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0" name="Freeform: Shape 2029">
                  <a:extLst>
                    <a:ext uri="{FF2B5EF4-FFF2-40B4-BE49-F238E27FC236}">
                      <a16:creationId xmlns:a16="http://schemas.microsoft.com/office/drawing/2014/main" id="{BACBE378-8F51-4BEA-95A1-A799297C6BAC}"/>
                    </a:ext>
                  </a:extLst>
                </p:cNvPr>
                <p:cNvSpPr/>
                <p:nvPr/>
              </p:nvSpPr>
              <p:spPr>
                <a:xfrm>
                  <a:off x="9886840" y="2967469"/>
                  <a:ext cx="109984" cy="176256"/>
                </a:xfrm>
                <a:custGeom>
                  <a:avLst/>
                  <a:gdLst>
                    <a:gd name="connsiteX0" fmla="*/ 2352 w 109984"/>
                    <a:gd name="connsiteY0" fmla="*/ 11474 h 176256"/>
                    <a:gd name="connsiteX1" fmla="*/ 36642 w 109984"/>
                    <a:gd name="connsiteY1" fmla="*/ 11474 h 176256"/>
                    <a:gd name="connsiteX2" fmla="*/ 97602 w 109984"/>
                    <a:gd name="connsiteY2" fmla="*/ 81007 h 176256"/>
                    <a:gd name="connsiteX3" fmla="*/ 109984 w 109984"/>
                    <a:gd name="connsiteY3" fmla="*/ 176257 h 176256"/>
                    <a:gd name="connsiteX4" fmla="*/ 84267 w 109984"/>
                    <a:gd name="connsiteY4" fmla="*/ 161017 h 176256"/>
                    <a:gd name="connsiteX5" fmla="*/ 71884 w 109984"/>
                    <a:gd name="connsiteY5" fmla="*/ 88627 h 176256"/>
                    <a:gd name="connsiteX6" fmla="*/ 8067 w 109984"/>
                    <a:gd name="connsiteY6" fmla="*/ 39097 h 176256"/>
                    <a:gd name="connsiteX7" fmla="*/ 2352 w 109984"/>
                    <a:gd name="connsiteY7" fmla="*/ 11474 h 17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984" h="176256">
                      <a:moveTo>
                        <a:pt x="2352" y="11474"/>
                      </a:moveTo>
                      <a:cubicBezTo>
                        <a:pt x="8067" y="-1861"/>
                        <a:pt x="22354" y="-5671"/>
                        <a:pt x="36642" y="11474"/>
                      </a:cubicBezTo>
                      <a:cubicBezTo>
                        <a:pt x="45214" y="21952"/>
                        <a:pt x="91887" y="74339"/>
                        <a:pt x="97602" y="81007"/>
                      </a:cubicBezTo>
                      <a:cubicBezTo>
                        <a:pt x="103317" y="87674"/>
                        <a:pt x="109984" y="176257"/>
                        <a:pt x="109984" y="176257"/>
                      </a:cubicBezTo>
                      <a:cubicBezTo>
                        <a:pt x="109984" y="176257"/>
                        <a:pt x="97602" y="152444"/>
                        <a:pt x="84267" y="161017"/>
                      </a:cubicBezTo>
                      <a:cubicBezTo>
                        <a:pt x="86172" y="133394"/>
                        <a:pt x="71884" y="112439"/>
                        <a:pt x="71884" y="88627"/>
                      </a:cubicBezTo>
                      <a:cubicBezTo>
                        <a:pt x="49977" y="71482"/>
                        <a:pt x="8067" y="39097"/>
                        <a:pt x="8067" y="39097"/>
                      </a:cubicBezTo>
                      <a:cubicBezTo>
                        <a:pt x="8067" y="39097"/>
                        <a:pt x="-5268" y="28619"/>
                        <a:pt x="2352" y="11474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1" name="Freeform: Shape 2030">
                  <a:extLst>
                    <a:ext uri="{FF2B5EF4-FFF2-40B4-BE49-F238E27FC236}">
                      <a16:creationId xmlns:a16="http://schemas.microsoft.com/office/drawing/2014/main" id="{279A8017-AB6E-4409-AB55-162D50C10226}"/>
                    </a:ext>
                  </a:extLst>
                </p:cNvPr>
                <p:cNvSpPr/>
                <p:nvPr/>
              </p:nvSpPr>
              <p:spPr>
                <a:xfrm>
                  <a:off x="9845810" y="3069897"/>
                  <a:ext cx="51953" cy="43184"/>
                </a:xfrm>
                <a:custGeom>
                  <a:avLst/>
                  <a:gdLst>
                    <a:gd name="connsiteX0" fmla="*/ 13854 w 51953"/>
                    <a:gd name="connsiteY0" fmla="*/ 486 h 43184"/>
                    <a:gd name="connsiteX1" fmla="*/ 35762 w 51953"/>
                    <a:gd name="connsiteY1" fmla="*/ 12868 h 43184"/>
                    <a:gd name="connsiteX2" fmla="*/ 51954 w 51953"/>
                    <a:gd name="connsiteY2" fmla="*/ 31918 h 43184"/>
                    <a:gd name="connsiteX3" fmla="*/ 48144 w 51953"/>
                    <a:gd name="connsiteY3" fmla="*/ 40491 h 43184"/>
                    <a:gd name="connsiteX4" fmla="*/ 19569 w 51953"/>
                    <a:gd name="connsiteY4" fmla="*/ 32871 h 43184"/>
                    <a:gd name="connsiteX5" fmla="*/ 1471 w 51953"/>
                    <a:gd name="connsiteY5" fmla="*/ 12868 h 43184"/>
                    <a:gd name="connsiteX6" fmla="*/ 13854 w 51953"/>
                    <a:gd name="connsiteY6" fmla="*/ 486 h 4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53" h="43184">
                      <a:moveTo>
                        <a:pt x="13854" y="486"/>
                      </a:moveTo>
                      <a:cubicBezTo>
                        <a:pt x="19569" y="3343"/>
                        <a:pt x="33856" y="10963"/>
                        <a:pt x="35762" y="12868"/>
                      </a:cubicBezTo>
                      <a:cubicBezTo>
                        <a:pt x="38619" y="14773"/>
                        <a:pt x="51954" y="28108"/>
                        <a:pt x="51954" y="31918"/>
                      </a:cubicBezTo>
                      <a:cubicBezTo>
                        <a:pt x="51954" y="34776"/>
                        <a:pt x="51002" y="38586"/>
                        <a:pt x="48144" y="40491"/>
                      </a:cubicBezTo>
                      <a:cubicBezTo>
                        <a:pt x="37666" y="48111"/>
                        <a:pt x="25284" y="37633"/>
                        <a:pt x="19569" y="32871"/>
                      </a:cubicBezTo>
                      <a:cubicBezTo>
                        <a:pt x="14806" y="29061"/>
                        <a:pt x="6234" y="15726"/>
                        <a:pt x="1471" y="12868"/>
                      </a:cubicBezTo>
                      <a:cubicBezTo>
                        <a:pt x="-4244" y="8106"/>
                        <a:pt x="8139" y="-2372"/>
                        <a:pt x="13854" y="48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2" name="Freeform: Shape 2031">
                  <a:extLst>
                    <a:ext uri="{FF2B5EF4-FFF2-40B4-BE49-F238E27FC236}">
                      <a16:creationId xmlns:a16="http://schemas.microsoft.com/office/drawing/2014/main" id="{1E42AC64-9BC8-49BF-B451-8DC279218EDE}"/>
                    </a:ext>
                  </a:extLst>
                </p:cNvPr>
                <p:cNvSpPr/>
                <p:nvPr/>
              </p:nvSpPr>
              <p:spPr>
                <a:xfrm>
                  <a:off x="9791035" y="3027126"/>
                  <a:ext cx="69581" cy="68974"/>
                </a:xfrm>
                <a:custGeom>
                  <a:avLst/>
                  <a:gdLst>
                    <a:gd name="connsiteX0" fmla="*/ 21956 w 69581"/>
                    <a:gd name="connsiteY0" fmla="*/ 3252 h 68974"/>
                    <a:gd name="connsiteX1" fmla="*/ 69581 w 69581"/>
                    <a:gd name="connsiteY1" fmla="*/ 41352 h 68974"/>
                    <a:gd name="connsiteX2" fmla="*/ 52436 w 69581"/>
                    <a:gd name="connsiteY2" fmla="*/ 68975 h 68974"/>
                    <a:gd name="connsiteX3" fmla="*/ 49 w 69581"/>
                    <a:gd name="connsiteY3" fmla="*/ 2300 h 68974"/>
                    <a:gd name="connsiteX4" fmla="*/ 21956 w 69581"/>
                    <a:gd name="connsiteY4" fmla="*/ 3252 h 6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81" h="68974">
                      <a:moveTo>
                        <a:pt x="21956" y="3252"/>
                      </a:moveTo>
                      <a:cubicBezTo>
                        <a:pt x="28624" y="5157"/>
                        <a:pt x="45769" y="29922"/>
                        <a:pt x="69581" y="41352"/>
                      </a:cubicBezTo>
                      <a:cubicBezTo>
                        <a:pt x="57199" y="48972"/>
                        <a:pt x="52436" y="68975"/>
                        <a:pt x="52436" y="68975"/>
                      </a:cubicBezTo>
                      <a:cubicBezTo>
                        <a:pt x="52436" y="68975"/>
                        <a:pt x="-1856" y="24207"/>
                        <a:pt x="49" y="2300"/>
                      </a:cubicBezTo>
                      <a:cubicBezTo>
                        <a:pt x="1002" y="-2463"/>
                        <a:pt x="15289" y="1347"/>
                        <a:pt x="21956" y="3252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7" name="Graphic 7">
                <a:extLst>
                  <a:ext uri="{FF2B5EF4-FFF2-40B4-BE49-F238E27FC236}">
                    <a16:creationId xmlns:a16="http://schemas.microsoft.com/office/drawing/2014/main" id="{B16E9B83-8747-4B5C-A44A-506B07FA5DB1}"/>
                  </a:ext>
                </a:extLst>
              </p:cNvPr>
              <p:cNvGrpSpPr/>
              <p:nvPr/>
            </p:nvGrpSpPr>
            <p:grpSpPr>
              <a:xfrm>
                <a:off x="9644875" y="3423910"/>
                <a:ext cx="214788" cy="550395"/>
                <a:chOff x="9644875" y="3423910"/>
                <a:chExt cx="214788" cy="550395"/>
              </a:xfrm>
            </p:grpSpPr>
            <p:sp>
              <p:nvSpPr>
                <p:cNvPr id="1999" name="Freeform: Shape 1998">
                  <a:extLst>
                    <a:ext uri="{FF2B5EF4-FFF2-40B4-BE49-F238E27FC236}">
                      <a16:creationId xmlns:a16="http://schemas.microsoft.com/office/drawing/2014/main" id="{F6D33AE0-846E-4890-995D-80F4865853AD}"/>
                    </a:ext>
                  </a:extLst>
                </p:cNvPr>
                <p:cNvSpPr/>
                <p:nvPr/>
              </p:nvSpPr>
              <p:spPr>
                <a:xfrm>
                  <a:off x="9719585" y="3511298"/>
                  <a:ext cx="40066" cy="44859"/>
                </a:xfrm>
                <a:custGeom>
                  <a:avLst/>
                  <a:gdLst>
                    <a:gd name="connsiteX0" fmla="*/ 61 w 40066"/>
                    <a:gd name="connsiteY0" fmla="*/ 8665 h 44859"/>
                    <a:gd name="connsiteX1" fmla="*/ 61 w 40066"/>
                    <a:gd name="connsiteY1" fmla="*/ 15332 h 44859"/>
                    <a:gd name="connsiteX2" fmla="*/ 1966 w 40066"/>
                    <a:gd name="connsiteY2" fmla="*/ 23905 h 44859"/>
                    <a:gd name="connsiteX3" fmla="*/ 21969 w 40066"/>
                    <a:gd name="connsiteY3" fmla="*/ 42002 h 44859"/>
                    <a:gd name="connsiteX4" fmla="*/ 31494 w 40066"/>
                    <a:gd name="connsiteY4" fmla="*/ 44860 h 44859"/>
                    <a:gd name="connsiteX5" fmla="*/ 39114 w 40066"/>
                    <a:gd name="connsiteY5" fmla="*/ 39145 h 44859"/>
                    <a:gd name="connsiteX6" fmla="*/ 40066 w 40066"/>
                    <a:gd name="connsiteY6" fmla="*/ 25810 h 44859"/>
                    <a:gd name="connsiteX7" fmla="*/ 29589 w 40066"/>
                    <a:gd name="connsiteY7" fmla="*/ 6760 h 44859"/>
                    <a:gd name="connsiteX8" fmla="*/ 9586 w 40066"/>
                    <a:gd name="connsiteY8" fmla="*/ 92 h 44859"/>
                    <a:gd name="connsiteX9" fmla="*/ 61 w 40066"/>
                    <a:gd name="connsiteY9" fmla="*/ 8665 h 44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066" h="44859">
                      <a:moveTo>
                        <a:pt x="61" y="8665"/>
                      </a:moveTo>
                      <a:cubicBezTo>
                        <a:pt x="1014" y="11522"/>
                        <a:pt x="61" y="15332"/>
                        <a:pt x="61" y="15332"/>
                      </a:cubicBezTo>
                      <a:lnTo>
                        <a:pt x="1966" y="23905"/>
                      </a:lnTo>
                      <a:lnTo>
                        <a:pt x="21969" y="42002"/>
                      </a:lnTo>
                      <a:lnTo>
                        <a:pt x="31494" y="44860"/>
                      </a:lnTo>
                      <a:lnTo>
                        <a:pt x="39114" y="39145"/>
                      </a:lnTo>
                      <a:lnTo>
                        <a:pt x="40066" y="25810"/>
                      </a:lnTo>
                      <a:lnTo>
                        <a:pt x="29589" y="6760"/>
                      </a:lnTo>
                      <a:lnTo>
                        <a:pt x="9586" y="92"/>
                      </a:lnTo>
                      <a:cubicBezTo>
                        <a:pt x="9586" y="-860"/>
                        <a:pt x="-891" y="5807"/>
                        <a:pt x="61" y="8665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0" name="Freeform: Shape 1999">
                  <a:extLst>
                    <a:ext uri="{FF2B5EF4-FFF2-40B4-BE49-F238E27FC236}">
                      <a16:creationId xmlns:a16="http://schemas.microsoft.com/office/drawing/2014/main" id="{797DC56E-7AB9-40BB-A540-DC00ECD77AD9}"/>
                    </a:ext>
                  </a:extLst>
                </p:cNvPr>
                <p:cNvSpPr/>
                <p:nvPr/>
              </p:nvSpPr>
              <p:spPr>
                <a:xfrm>
                  <a:off x="9795847" y="3662518"/>
                  <a:ext cx="27203" cy="42402"/>
                </a:xfrm>
                <a:custGeom>
                  <a:avLst/>
                  <a:gdLst>
                    <a:gd name="connsiteX0" fmla="*/ 12382 w 27203"/>
                    <a:gd name="connsiteY0" fmla="*/ 320 h 42402"/>
                    <a:gd name="connsiteX1" fmla="*/ 24765 w 27203"/>
                    <a:gd name="connsiteY1" fmla="*/ 11750 h 42402"/>
                    <a:gd name="connsiteX2" fmla="*/ 24765 w 27203"/>
                    <a:gd name="connsiteY2" fmla="*/ 23180 h 42402"/>
                    <a:gd name="connsiteX3" fmla="*/ 26670 w 27203"/>
                    <a:gd name="connsiteY3" fmla="*/ 40325 h 42402"/>
                    <a:gd name="connsiteX4" fmla="*/ 9525 w 27203"/>
                    <a:gd name="connsiteY4" fmla="*/ 38420 h 42402"/>
                    <a:gd name="connsiteX5" fmla="*/ 0 w 27203"/>
                    <a:gd name="connsiteY5" fmla="*/ 27943 h 42402"/>
                    <a:gd name="connsiteX6" fmla="*/ 12382 w 27203"/>
                    <a:gd name="connsiteY6" fmla="*/ 320 h 4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03" h="42402">
                      <a:moveTo>
                        <a:pt x="12382" y="320"/>
                      </a:moveTo>
                      <a:cubicBezTo>
                        <a:pt x="14288" y="4130"/>
                        <a:pt x="22860" y="8893"/>
                        <a:pt x="24765" y="11750"/>
                      </a:cubicBezTo>
                      <a:cubicBezTo>
                        <a:pt x="26670" y="14608"/>
                        <a:pt x="24765" y="23180"/>
                        <a:pt x="24765" y="23180"/>
                      </a:cubicBezTo>
                      <a:cubicBezTo>
                        <a:pt x="24765" y="23180"/>
                        <a:pt x="28575" y="36515"/>
                        <a:pt x="26670" y="40325"/>
                      </a:cubicBezTo>
                      <a:cubicBezTo>
                        <a:pt x="24765" y="44135"/>
                        <a:pt x="16192" y="42230"/>
                        <a:pt x="9525" y="38420"/>
                      </a:cubicBezTo>
                      <a:cubicBezTo>
                        <a:pt x="2857" y="34610"/>
                        <a:pt x="0" y="27943"/>
                        <a:pt x="0" y="27943"/>
                      </a:cubicBezTo>
                      <a:cubicBezTo>
                        <a:pt x="0" y="27943"/>
                        <a:pt x="10478" y="-3490"/>
                        <a:pt x="12382" y="32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1" name="Freeform: Shape 2000">
                  <a:extLst>
                    <a:ext uri="{FF2B5EF4-FFF2-40B4-BE49-F238E27FC236}">
                      <a16:creationId xmlns:a16="http://schemas.microsoft.com/office/drawing/2014/main" id="{B9FE6FB7-596D-45BB-9861-4CF627550CD3}"/>
                    </a:ext>
                  </a:extLst>
                </p:cNvPr>
                <p:cNvSpPr/>
                <p:nvPr/>
              </p:nvSpPr>
              <p:spPr>
                <a:xfrm>
                  <a:off x="9760604" y="3529488"/>
                  <a:ext cx="50219" cy="173405"/>
                </a:xfrm>
                <a:custGeom>
                  <a:avLst/>
                  <a:gdLst>
                    <a:gd name="connsiteX0" fmla="*/ 9525 w 50219"/>
                    <a:gd name="connsiteY0" fmla="*/ 0 h 173405"/>
                    <a:gd name="connsiteX1" fmla="*/ 25718 w 50219"/>
                    <a:gd name="connsiteY1" fmla="*/ 25717 h 173405"/>
                    <a:gd name="connsiteX2" fmla="*/ 34290 w 50219"/>
                    <a:gd name="connsiteY2" fmla="*/ 81915 h 173405"/>
                    <a:gd name="connsiteX3" fmla="*/ 48578 w 50219"/>
                    <a:gd name="connsiteY3" fmla="*/ 133350 h 173405"/>
                    <a:gd name="connsiteX4" fmla="*/ 27622 w 50219"/>
                    <a:gd name="connsiteY4" fmla="*/ 173355 h 173405"/>
                    <a:gd name="connsiteX5" fmla="*/ 16193 w 50219"/>
                    <a:gd name="connsiteY5" fmla="*/ 105728 h 173405"/>
                    <a:gd name="connsiteX6" fmla="*/ 5715 w 50219"/>
                    <a:gd name="connsiteY6" fmla="*/ 21908 h 173405"/>
                    <a:gd name="connsiteX7" fmla="*/ 0 w 50219"/>
                    <a:gd name="connsiteY7" fmla="*/ 9525 h 173405"/>
                    <a:gd name="connsiteX8" fmla="*/ 9525 w 50219"/>
                    <a:gd name="connsiteY8" fmla="*/ 0 h 17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19" h="173405">
                      <a:moveTo>
                        <a:pt x="9525" y="0"/>
                      </a:moveTo>
                      <a:cubicBezTo>
                        <a:pt x="9525" y="0"/>
                        <a:pt x="25718" y="9525"/>
                        <a:pt x="25718" y="25717"/>
                      </a:cubicBezTo>
                      <a:cubicBezTo>
                        <a:pt x="25718" y="38100"/>
                        <a:pt x="29528" y="76200"/>
                        <a:pt x="34290" y="81915"/>
                      </a:cubicBezTo>
                      <a:cubicBezTo>
                        <a:pt x="39053" y="87630"/>
                        <a:pt x="44768" y="127635"/>
                        <a:pt x="48578" y="133350"/>
                      </a:cubicBezTo>
                      <a:cubicBezTo>
                        <a:pt x="56197" y="161925"/>
                        <a:pt x="35243" y="174308"/>
                        <a:pt x="27622" y="173355"/>
                      </a:cubicBezTo>
                      <a:cubicBezTo>
                        <a:pt x="4763" y="165735"/>
                        <a:pt x="38100" y="137160"/>
                        <a:pt x="16193" y="105728"/>
                      </a:cubicBezTo>
                      <a:cubicBezTo>
                        <a:pt x="5715" y="86678"/>
                        <a:pt x="5715" y="21908"/>
                        <a:pt x="5715" y="21908"/>
                      </a:cubicBezTo>
                      <a:lnTo>
                        <a:pt x="0" y="95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2" name="Freeform: Shape 2001">
                  <a:extLst>
                    <a:ext uri="{FF2B5EF4-FFF2-40B4-BE49-F238E27FC236}">
                      <a16:creationId xmlns:a16="http://schemas.microsoft.com/office/drawing/2014/main" id="{407FE7B7-5A24-4D3B-BFDA-04326433F5DD}"/>
                    </a:ext>
                  </a:extLst>
                </p:cNvPr>
                <p:cNvSpPr/>
                <p:nvPr/>
              </p:nvSpPr>
              <p:spPr>
                <a:xfrm>
                  <a:off x="9698691" y="3924776"/>
                  <a:ext cx="160972" cy="49529"/>
                </a:xfrm>
                <a:custGeom>
                  <a:avLst/>
                  <a:gdLst>
                    <a:gd name="connsiteX0" fmla="*/ 140018 w 160972"/>
                    <a:gd name="connsiteY0" fmla="*/ 953 h 49529"/>
                    <a:gd name="connsiteX1" fmla="*/ 115253 w 160972"/>
                    <a:gd name="connsiteY1" fmla="*/ 0 h 49529"/>
                    <a:gd name="connsiteX2" fmla="*/ 0 w 160972"/>
                    <a:gd name="connsiteY2" fmla="*/ 24765 h 49529"/>
                    <a:gd name="connsiteX3" fmla="*/ 115253 w 160972"/>
                    <a:gd name="connsiteY3" fmla="*/ 49530 h 49529"/>
                    <a:gd name="connsiteX4" fmla="*/ 160972 w 160972"/>
                    <a:gd name="connsiteY4" fmla="*/ 47625 h 49529"/>
                    <a:gd name="connsiteX5" fmla="*/ 140018 w 160972"/>
                    <a:gd name="connsiteY5" fmla="*/ 953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972" h="49529">
                      <a:moveTo>
                        <a:pt x="140018" y="953"/>
                      </a:moveTo>
                      <a:cubicBezTo>
                        <a:pt x="132397" y="953"/>
                        <a:pt x="123825" y="0"/>
                        <a:pt x="115253" y="0"/>
                      </a:cubicBezTo>
                      <a:cubicBezTo>
                        <a:pt x="51435" y="0"/>
                        <a:pt x="0" y="11430"/>
                        <a:pt x="0" y="24765"/>
                      </a:cubicBezTo>
                      <a:cubicBezTo>
                        <a:pt x="0" y="38100"/>
                        <a:pt x="51435" y="49530"/>
                        <a:pt x="115253" y="49530"/>
                      </a:cubicBezTo>
                      <a:cubicBezTo>
                        <a:pt x="131445" y="49530"/>
                        <a:pt x="146685" y="48578"/>
                        <a:pt x="160972" y="47625"/>
                      </a:cubicBezTo>
                      <a:cubicBezTo>
                        <a:pt x="147638" y="27622"/>
                        <a:pt x="140018" y="953"/>
                        <a:pt x="140018" y="95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3" name="Freeform: Shape 2002">
                  <a:extLst>
                    <a:ext uri="{FF2B5EF4-FFF2-40B4-BE49-F238E27FC236}">
                      <a16:creationId xmlns:a16="http://schemas.microsoft.com/office/drawing/2014/main" id="{DDEAF767-C5A1-46A8-A5A3-828287BF31BF}"/>
                    </a:ext>
                  </a:extLst>
                </p:cNvPr>
                <p:cNvSpPr/>
                <p:nvPr/>
              </p:nvSpPr>
              <p:spPr>
                <a:xfrm>
                  <a:off x="9679593" y="3535203"/>
                  <a:ext cx="133431" cy="434689"/>
                </a:xfrm>
                <a:custGeom>
                  <a:avLst/>
                  <a:gdLst>
                    <a:gd name="connsiteX0" fmla="*/ 39101 w 133431"/>
                    <a:gd name="connsiteY0" fmla="*/ 1905 h 434689"/>
                    <a:gd name="connsiteX1" fmla="*/ 11479 w 133431"/>
                    <a:gd name="connsiteY1" fmla="*/ 34290 h 434689"/>
                    <a:gd name="connsiteX2" fmla="*/ 31481 w 133431"/>
                    <a:gd name="connsiteY2" fmla="*/ 127635 h 434689"/>
                    <a:gd name="connsiteX3" fmla="*/ 49 w 133431"/>
                    <a:gd name="connsiteY3" fmla="*/ 182880 h 434689"/>
                    <a:gd name="connsiteX4" fmla="*/ 10526 w 133431"/>
                    <a:gd name="connsiteY4" fmla="*/ 273367 h 434689"/>
                    <a:gd name="connsiteX5" fmla="*/ 1954 w 133431"/>
                    <a:gd name="connsiteY5" fmla="*/ 308610 h 434689"/>
                    <a:gd name="connsiteX6" fmla="*/ 13384 w 133431"/>
                    <a:gd name="connsiteY6" fmla="*/ 396240 h 434689"/>
                    <a:gd name="connsiteX7" fmla="*/ 36244 w 133431"/>
                    <a:gd name="connsiteY7" fmla="*/ 429577 h 434689"/>
                    <a:gd name="connsiteX8" fmla="*/ 133399 w 133431"/>
                    <a:gd name="connsiteY8" fmla="*/ 418147 h 434689"/>
                    <a:gd name="connsiteX9" fmla="*/ 105776 w 133431"/>
                    <a:gd name="connsiteY9" fmla="*/ 375285 h 434689"/>
                    <a:gd name="connsiteX10" fmla="*/ 101966 w 133431"/>
                    <a:gd name="connsiteY10" fmla="*/ 274320 h 434689"/>
                    <a:gd name="connsiteX11" fmla="*/ 103871 w 133431"/>
                    <a:gd name="connsiteY11" fmla="*/ 146685 h 434689"/>
                    <a:gd name="connsiteX12" fmla="*/ 102919 w 133431"/>
                    <a:gd name="connsiteY12" fmla="*/ 86677 h 434689"/>
                    <a:gd name="connsiteX13" fmla="*/ 118159 w 133431"/>
                    <a:gd name="connsiteY13" fmla="*/ 68580 h 434689"/>
                    <a:gd name="connsiteX14" fmla="*/ 81011 w 133431"/>
                    <a:gd name="connsiteY14" fmla="*/ 0 h 434689"/>
                    <a:gd name="connsiteX15" fmla="*/ 70534 w 133431"/>
                    <a:gd name="connsiteY15" fmla="*/ 17145 h 434689"/>
                    <a:gd name="connsiteX16" fmla="*/ 39101 w 133431"/>
                    <a:gd name="connsiteY16" fmla="*/ 1905 h 43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3431" h="434689">
                      <a:moveTo>
                        <a:pt x="39101" y="1905"/>
                      </a:moveTo>
                      <a:cubicBezTo>
                        <a:pt x="26719" y="17145"/>
                        <a:pt x="13384" y="29527"/>
                        <a:pt x="11479" y="34290"/>
                      </a:cubicBezTo>
                      <a:cubicBezTo>
                        <a:pt x="7669" y="70485"/>
                        <a:pt x="32434" y="120967"/>
                        <a:pt x="31481" y="127635"/>
                      </a:cubicBezTo>
                      <a:cubicBezTo>
                        <a:pt x="30529" y="134302"/>
                        <a:pt x="1954" y="164782"/>
                        <a:pt x="49" y="182880"/>
                      </a:cubicBezTo>
                      <a:cubicBezTo>
                        <a:pt x="-904" y="200025"/>
                        <a:pt x="12431" y="256222"/>
                        <a:pt x="10526" y="273367"/>
                      </a:cubicBezTo>
                      <a:cubicBezTo>
                        <a:pt x="8621" y="290513"/>
                        <a:pt x="4811" y="294322"/>
                        <a:pt x="1954" y="308610"/>
                      </a:cubicBezTo>
                      <a:cubicBezTo>
                        <a:pt x="-904" y="322897"/>
                        <a:pt x="14336" y="374332"/>
                        <a:pt x="13384" y="396240"/>
                      </a:cubicBezTo>
                      <a:cubicBezTo>
                        <a:pt x="12431" y="418147"/>
                        <a:pt x="19099" y="423863"/>
                        <a:pt x="36244" y="429577"/>
                      </a:cubicBezTo>
                      <a:cubicBezTo>
                        <a:pt x="52436" y="435292"/>
                        <a:pt x="135304" y="441007"/>
                        <a:pt x="133399" y="418147"/>
                      </a:cubicBezTo>
                      <a:cubicBezTo>
                        <a:pt x="133399" y="403860"/>
                        <a:pt x="112444" y="407670"/>
                        <a:pt x="105776" y="375285"/>
                      </a:cubicBezTo>
                      <a:cubicBezTo>
                        <a:pt x="99109" y="345757"/>
                        <a:pt x="105776" y="284797"/>
                        <a:pt x="101966" y="274320"/>
                      </a:cubicBezTo>
                      <a:cubicBezTo>
                        <a:pt x="103871" y="265747"/>
                        <a:pt x="116254" y="200977"/>
                        <a:pt x="103871" y="146685"/>
                      </a:cubicBezTo>
                      <a:cubicBezTo>
                        <a:pt x="101014" y="138113"/>
                        <a:pt x="102919" y="86677"/>
                        <a:pt x="102919" y="86677"/>
                      </a:cubicBezTo>
                      <a:cubicBezTo>
                        <a:pt x="102919" y="86677"/>
                        <a:pt x="118159" y="79057"/>
                        <a:pt x="118159" y="68580"/>
                      </a:cubicBezTo>
                      <a:cubicBezTo>
                        <a:pt x="118159" y="47625"/>
                        <a:pt x="81011" y="0"/>
                        <a:pt x="81011" y="0"/>
                      </a:cubicBezTo>
                      <a:lnTo>
                        <a:pt x="70534" y="17145"/>
                      </a:lnTo>
                      <a:cubicBezTo>
                        <a:pt x="70534" y="16192"/>
                        <a:pt x="48626" y="9525"/>
                        <a:pt x="39101" y="1905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4" name="Freeform: Shape 2003">
                  <a:extLst>
                    <a:ext uri="{FF2B5EF4-FFF2-40B4-BE49-F238E27FC236}">
                      <a16:creationId xmlns:a16="http://schemas.microsoft.com/office/drawing/2014/main" id="{065EE762-5834-42BE-86A0-3EE0937390FD}"/>
                    </a:ext>
                  </a:extLst>
                </p:cNvPr>
                <p:cNvSpPr/>
                <p:nvPr/>
              </p:nvSpPr>
              <p:spPr>
                <a:xfrm>
                  <a:off x="9735258" y="3771423"/>
                  <a:ext cx="32965" cy="180028"/>
                </a:xfrm>
                <a:custGeom>
                  <a:avLst/>
                  <a:gdLst>
                    <a:gd name="connsiteX0" fmla="*/ 12011 w 32965"/>
                    <a:gd name="connsiteY0" fmla="*/ 0 h 180028"/>
                    <a:gd name="connsiteX1" fmla="*/ 32966 w 32965"/>
                    <a:gd name="connsiteY1" fmla="*/ 180023 h 180028"/>
                    <a:gd name="connsiteX2" fmla="*/ 12011 w 32965"/>
                    <a:gd name="connsiteY2" fmla="*/ 0 h 18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965" h="180028">
                      <a:moveTo>
                        <a:pt x="12011" y="0"/>
                      </a:moveTo>
                      <a:cubicBezTo>
                        <a:pt x="-24184" y="183833"/>
                        <a:pt x="32966" y="180023"/>
                        <a:pt x="32966" y="180023"/>
                      </a:cubicBezTo>
                      <a:cubicBezTo>
                        <a:pt x="32966" y="180023"/>
                        <a:pt x="-16564" y="170498"/>
                        <a:pt x="12011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5" name="Freeform: Shape 2004">
                  <a:extLst>
                    <a:ext uri="{FF2B5EF4-FFF2-40B4-BE49-F238E27FC236}">
                      <a16:creationId xmlns:a16="http://schemas.microsoft.com/office/drawing/2014/main" id="{71993715-FC08-41EC-8D7C-BD77A99AC004}"/>
                    </a:ext>
                  </a:extLst>
                </p:cNvPr>
                <p:cNvSpPr/>
                <p:nvPr/>
              </p:nvSpPr>
              <p:spPr>
                <a:xfrm>
                  <a:off x="9718694" y="3526630"/>
                  <a:ext cx="31432" cy="24765"/>
                </a:xfrm>
                <a:custGeom>
                  <a:avLst/>
                  <a:gdLst>
                    <a:gd name="connsiteX0" fmla="*/ 0 w 31432"/>
                    <a:gd name="connsiteY0" fmla="*/ 10478 h 24765"/>
                    <a:gd name="connsiteX1" fmla="*/ 953 w 31432"/>
                    <a:gd name="connsiteY1" fmla="*/ 0 h 24765"/>
                    <a:gd name="connsiteX2" fmla="*/ 31432 w 31432"/>
                    <a:gd name="connsiteY2" fmla="*/ 24765 h 24765"/>
                    <a:gd name="connsiteX3" fmla="*/ 0 w 31432"/>
                    <a:gd name="connsiteY3" fmla="*/ 10478 h 2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432" h="24765">
                      <a:moveTo>
                        <a:pt x="0" y="10478"/>
                      </a:moveTo>
                      <a:cubicBezTo>
                        <a:pt x="0" y="10478"/>
                        <a:pt x="953" y="5715"/>
                        <a:pt x="953" y="0"/>
                      </a:cubicBezTo>
                      <a:cubicBezTo>
                        <a:pt x="23813" y="20003"/>
                        <a:pt x="31432" y="24765"/>
                        <a:pt x="31432" y="24765"/>
                      </a:cubicBezTo>
                      <a:cubicBezTo>
                        <a:pt x="31432" y="24765"/>
                        <a:pt x="12382" y="22860"/>
                        <a:pt x="0" y="10478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6" name="Freeform: Shape 2005">
                  <a:extLst>
                    <a:ext uri="{FF2B5EF4-FFF2-40B4-BE49-F238E27FC236}">
                      <a16:creationId xmlns:a16="http://schemas.microsoft.com/office/drawing/2014/main" id="{08226B4E-1F50-4310-B4BC-E5F75EC45FF4}"/>
                    </a:ext>
                  </a:extLst>
                </p:cNvPr>
                <p:cNvSpPr/>
                <p:nvPr/>
              </p:nvSpPr>
              <p:spPr>
                <a:xfrm>
                  <a:off x="9710122" y="3462813"/>
                  <a:ext cx="65722" cy="83750"/>
                </a:xfrm>
                <a:custGeom>
                  <a:avLst/>
                  <a:gdLst>
                    <a:gd name="connsiteX0" fmla="*/ 65722 w 65722"/>
                    <a:gd name="connsiteY0" fmla="*/ 38100 h 83750"/>
                    <a:gd name="connsiteX1" fmla="*/ 55245 w 65722"/>
                    <a:gd name="connsiteY1" fmla="*/ 82867 h 83750"/>
                    <a:gd name="connsiteX2" fmla="*/ 22860 w 65722"/>
                    <a:gd name="connsiteY2" fmla="*/ 73342 h 83750"/>
                    <a:gd name="connsiteX3" fmla="*/ 14288 w 65722"/>
                    <a:gd name="connsiteY3" fmla="*/ 60008 h 83750"/>
                    <a:gd name="connsiteX4" fmla="*/ 2857 w 65722"/>
                    <a:gd name="connsiteY4" fmla="*/ 50483 h 83750"/>
                    <a:gd name="connsiteX5" fmla="*/ 0 w 65722"/>
                    <a:gd name="connsiteY5" fmla="*/ 39053 h 83750"/>
                    <a:gd name="connsiteX6" fmla="*/ 8572 w 65722"/>
                    <a:gd name="connsiteY6" fmla="*/ 15240 h 83750"/>
                    <a:gd name="connsiteX7" fmla="*/ 29528 w 65722"/>
                    <a:gd name="connsiteY7" fmla="*/ 2858 h 83750"/>
                    <a:gd name="connsiteX8" fmla="*/ 49530 w 65722"/>
                    <a:gd name="connsiteY8" fmla="*/ 0 h 83750"/>
                    <a:gd name="connsiteX9" fmla="*/ 60960 w 65722"/>
                    <a:gd name="connsiteY9" fmla="*/ 8572 h 83750"/>
                    <a:gd name="connsiteX10" fmla="*/ 57150 w 65722"/>
                    <a:gd name="connsiteY10" fmla="*/ 21908 h 83750"/>
                    <a:gd name="connsiteX11" fmla="*/ 65722 w 65722"/>
                    <a:gd name="connsiteY11" fmla="*/ 38100 h 83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722" h="83750">
                      <a:moveTo>
                        <a:pt x="65722" y="38100"/>
                      </a:moveTo>
                      <a:cubicBezTo>
                        <a:pt x="65722" y="38100"/>
                        <a:pt x="64770" y="80010"/>
                        <a:pt x="55245" y="82867"/>
                      </a:cubicBezTo>
                      <a:cubicBezTo>
                        <a:pt x="43815" y="86678"/>
                        <a:pt x="26670" y="77153"/>
                        <a:pt x="22860" y="73342"/>
                      </a:cubicBezTo>
                      <a:cubicBezTo>
                        <a:pt x="19050" y="68580"/>
                        <a:pt x="14288" y="60008"/>
                        <a:pt x="14288" y="60008"/>
                      </a:cubicBezTo>
                      <a:cubicBezTo>
                        <a:pt x="14288" y="60008"/>
                        <a:pt x="4763" y="58103"/>
                        <a:pt x="2857" y="50483"/>
                      </a:cubicBezTo>
                      <a:cubicBezTo>
                        <a:pt x="953" y="43815"/>
                        <a:pt x="0" y="39053"/>
                        <a:pt x="0" y="39053"/>
                      </a:cubicBezTo>
                      <a:lnTo>
                        <a:pt x="8572" y="15240"/>
                      </a:lnTo>
                      <a:lnTo>
                        <a:pt x="29528" y="2858"/>
                      </a:lnTo>
                      <a:lnTo>
                        <a:pt x="49530" y="0"/>
                      </a:lnTo>
                      <a:lnTo>
                        <a:pt x="60960" y="8572"/>
                      </a:lnTo>
                      <a:lnTo>
                        <a:pt x="57150" y="21908"/>
                      </a:lnTo>
                      <a:lnTo>
                        <a:pt x="65722" y="3810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7" name="Freeform: Shape 2006">
                  <a:extLst>
                    <a:ext uri="{FF2B5EF4-FFF2-40B4-BE49-F238E27FC236}">
                      <a16:creationId xmlns:a16="http://schemas.microsoft.com/office/drawing/2014/main" id="{68507BFA-21B8-4560-9C6B-8BD62102D68D}"/>
                    </a:ext>
                  </a:extLst>
                </p:cNvPr>
                <p:cNvSpPr/>
                <p:nvPr/>
              </p:nvSpPr>
              <p:spPr>
                <a:xfrm>
                  <a:off x="9733557" y="3466590"/>
                  <a:ext cx="42292" cy="38235"/>
                </a:xfrm>
                <a:custGeom>
                  <a:avLst/>
                  <a:gdLst>
                    <a:gd name="connsiteX0" fmla="*/ 5140 w 42292"/>
                    <a:gd name="connsiteY0" fmla="*/ 31465 h 38235"/>
                    <a:gd name="connsiteX1" fmla="*/ 42287 w 42292"/>
                    <a:gd name="connsiteY1" fmla="*/ 34323 h 38235"/>
                    <a:gd name="connsiteX2" fmla="*/ 19427 w 42292"/>
                    <a:gd name="connsiteY2" fmla="*/ 33 h 38235"/>
                    <a:gd name="connsiteX3" fmla="*/ 5140 w 42292"/>
                    <a:gd name="connsiteY3" fmla="*/ 31465 h 38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292" h="38235">
                      <a:moveTo>
                        <a:pt x="5140" y="31465"/>
                      </a:moveTo>
                      <a:cubicBezTo>
                        <a:pt x="16570" y="44800"/>
                        <a:pt x="42287" y="34323"/>
                        <a:pt x="42287" y="34323"/>
                      </a:cubicBezTo>
                      <a:cubicBezTo>
                        <a:pt x="42287" y="34323"/>
                        <a:pt x="43240" y="2890"/>
                        <a:pt x="19427" y="33"/>
                      </a:cubicBezTo>
                      <a:cubicBezTo>
                        <a:pt x="12760" y="-920"/>
                        <a:pt x="-10100" y="19083"/>
                        <a:pt x="5140" y="314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8" name="Freeform: Shape 2007">
                  <a:extLst>
                    <a:ext uri="{FF2B5EF4-FFF2-40B4-BE49-F238E27FC236}">
                      <a16:creationId xmlns:a16="http://schemas.microsoft.com/office/drawing/2014/main" id="{D7B68766-0545-4B28-9E17-971503D458F9}"/>
                    </a:ext>
                  </a:extLst>
                </p:cNvPr>
                <p:cNvSpPr/>
                <p:nvPr/>
              </p:nvSpPr>
              <p:spPr>
                <a:xfrm>
                  <a:off x="9718694" y="3471361"/>
                  <a:ext cx="25107" cy="44792"/>
                </a:xfrm>
                <a:custGeom>
                  <a:avLst/>
                  <a:gdLst>
                    <a:gd name="connsiteX0" fmla="*/ 20003 w 25107"/>
                    <a:gd name="connsiteY0" fmla="*/ 26695 h 44792"/>
                    <a:gd name="connsiteX1" fmla="*/ 12382 w 25107"/>
                    <a:gd name="connsiteY1" fmla="*/ 44793 h 44792"/>
                    <a:gd name="connsiteX2" fmla="*/ 0 w 25107"/>
                    <a:gd name="connsiteY2" fmla="*/ 34315 h 44792"/>
                    <a:gd name="connsiteX3" fmla="*/ 24765 w 25107"/>
                    <a:gd name="connsiteY3" fmla="*/ 25 h 44792"/>
                    <a:gd name="connsiteX4" fmla="*/ 20003 w 25107"/>
                    <a:gd name="connsiteY4" fmla="*/ 26695 h 4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07" h="44792">
                      <a:moveTo>
                        <a:pt x="20003" y="26695"/>
                      </a:moveTo>
                      <a:cubicBezTo>
                        <a:pt x="21907" y="40030"/>
                        <a:pt x="13335" y="44793"/>
                        <a:pt x="12382" y="44793"/>
                      </a:cubicBezTo>
                      <a:cubicBezTo>
                        <a:pt x="11430" y="32410"/>
                        <a:pt x="0" y="34315"/>
                        <a:pt x="0" y="34315"/>
                      </a:cubicBezTo>
                      <a:cubicBezTo>
                        <a:pt x="0" y="34315"/>
                        <a:pt x="2857" y="18122"/>
                        <a:pt x="24765" y="25"/>
                      </a:cubicBezTo>
                      <a:cubicBezTo>
                        <a:pt x="26670" y="-928"/>
                        <a:pt x="20003" y="25743"/>
                        <a:pt x="20003" y="266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9" name="Freeform: Shape 2008">
                  <a:extLst>
                    <a:ext uri="{FF2B5EF4-FFF2-40B4-BE49-F238E27FC236}">
                      <a16:creationId xmlns:a16="http://schemas.microsoft.com/office/drawing/2014/main" id="{8BFB91BD-0EBB-41AA-B78D-3817402E5120}"/>
                    </a:ext>
                  </a:extLst>
                </p:cNvPr>
                <p:cNvSpPr/>
                <p:nvPr/>
              </p:nvSpPr>
              <p:spPr>
                <a:xfrm>
                  <a:off x="9679265" y="3423910"/>
                  <a:ext cx="99811" cy="109033"/>
                </a:xfrm>
                <a:custGeom>
                  <a:avLst/>
                  <a:gdLst>
                    <a:gd name="connsiteX0" fmla="*/ 40382 w 99811"/>
                    <a:gd name="connsiteY0" fmla="*/ 102720 h 109033"/>
                    <a:gd name="connsiteX1" fmla="*/ 13712 w 99811"/>
                    <a:gd name="connsiteY1" fmla="*/ 106531 h 109033"/>
                    <a:gd name="connsiteX2" fmla="*/ 15617 w 99811"/>
                    <a:gd name="connsiteY2" fmla="*/ 31283 h 109033"/>
                    <a:gd name="connsiteX3" fmla="*/ 87054 w 99811"/>
                    <a:gd name="connsiteY3" fmla="*/ 5565 h 109033"/>
                    <a:gd name="connsiteX4" fmla="*/ 94674 w 99811"/>
                    <a:gd name="connsiteY4" fmla="*/ 61763 h 109033"/>
                    <a:gd name="connsiteX5" fmla="*/ 51812 w 99811"/>
                    <a:gd name="connsiteY5" fmla="*/ 58906 h 109033"/>
                    <a:gd name="connsiteX6" fmla="*/ 39429 w 99811"/>
                    <a:gd name="connsiteY6" fmla="*/ 81765 h 109033"/>
                    <a:gd name="connsiteX7" fmla="*/ 38477 w 99811"/>
                    <a:gd name="connsiteY7" fmla="*/ 95100 h 109033"/>
                    <a:gd name="connsiteX8" fmla="*/ 40382 w 99811"/>
                    <a:gd name="connsiteY8" fmla="*/ 96053 h 109033"/>
                    <a:gd name="connsiteX9" fmla="*/ 40382 w 99811"/>
                    <a:gd name="connsiteY9" fmla="*/ 102720 h 109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811" h="109033">
                      <a:moveTo>
                        <a:pt x="40382" y="102720"/>
                      </a:moveTo>
                      <a:cubicBezTo>
                        <a:pt x="31809" y="110340"/>
                        <a:pt x="19427" y="110340"/>
                        <a:pt x="13712" y="106531"/>
                      </a:cubicBezTo>
                      <a:cubicBezTo>
                        <a:pt x="-5338" y="93195"/>
                        <a:pt x="-4386" y="58906"/>
                        <a:pt x="15617" y="31283"/>
                      </a:cubicBezTo>
                      <a:cubicBezTo>
                        <a:pt x="35619" y="3661"/>
                        <a:pt x="68004" y="-7769"/>
                        <a:pt x="87054" y="5565"/>
                      </a:cubicBezTo>
                      <a:cubicBezTo>
                        <a:pt x="101342" y="16043"/>
                        <a:pt x="103247" y="39856"/>
                        <a:pt x="94674" y="61763"/>
                      </a:cubicBezTo>
                      <a:cubicBezTo>
                        <a:pt x="94674" y="61763"/>
                        <a:pt x="84197" y="22711"/>
                        <a:pt x="51812" y="58906"/>
                      </a:cubicBezTo>
                      <a:cubicBezTo>
                        <a:pt x="45144" y="66525"/>
                        <a:pt x="41334" y="74145"/>
                        <a:pt x="39429" y="81765"/>
                      </a:cubicBezTo>
                      <a:cubicBezTo>
                        <a:pt x="34667" y="85575"/>
                        <a:pt x="34667" y="93195"/>
                        <a:pt x="38477" y="95100"/>
                      </a:cubicBezTo>
                      <a:cubicBezTo>
                        <a:pt x="38477" y="95100"/>
                        <a:pt x="39429" y="96053"/>
                        <a:pt x="40382" y="96053"/>
                      </a:cubicBezTo>
                      <a:cubicBezTo>
                        <a:pt x="41334" y="99863"/>
                        <a:pt x="40382" y="102720"/>
                        <a:pt x="40382" y="10272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0" name="Freeform: Shape 2009">
                  <a:extLst>
                    <a:ext uri="{FF2B5EF4-FFF2-40B4-BE49-F238E27FC236}">
                      <a16:creationId xmlns:a16="http://schemas.microsoft.com/office/drawing/2014/main" id="{690D1FF4-2C13-4871-8328-02B48AF28CBE}"/>
                    </a:ext>
                  </a:extLst>
                </p:cNvPr>
                <p:cNvSpPr/>
                <p:nvPr/>
              </p:nvSpPr>
              <p:spPr>
                <a:xfrm>
                  <a:off x="9653552" y="3734997"/>
                  <a:ext cx="28120" cy="53650"/>
                </a:xfrm>
                <a:custGeom>
                  <a:avLst/>
                  <a:gdLst>
                    <a:gd name="connsiteX0" fmla="*/ 27995 w 28120"/>
                    <a:gd name="connsiteY0" fmla="*/ 52618 h 53650"/>
                    <a:gd name="connsiteX1" fmla="*/ 373 w 28120"/>
                    <a:gd name="connsiteY1" fmla="*/ 13566 h 53650"/>
                    <a:gd name="connsiteX2" fmla="*/ 23233 w 28120"/>
                    <a:gd name="connsiteY2" fmla="*/ 2136 h 53650"/>
                    <a:gd name="connsiteX3" fmla="*/ 27995 w 28120"/>
                    <a:gd name="connsiteY3" fmla="*/ 52618 h 53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120" h="53650">
                      <a:moveTo>
                        <a:pt x="27995" y="52618"/>
                      </a:moveTo>
                      <a:cubicBezTo>
                        <a:pt x="-5343" y="61191"/>
                        <a:pt x="373" y="13566"/>
                        <a:pt x="373" y="13566"/>
                      </a:cubicBezTo>
                      <a:cubicBezTo>
                        <a:pt x="373" y="13566"/>
                        <a:pt x="21327" y="-6437"/>
                        <a:pt x="23233" y="2136"/>
                      </a:cubicBezTo>
                      <a:cubicBezTo>
                        <a:pt x="24185" y="11661"/>
                        <a:pt x="28948" y="34521"/>
                        <a:pt x="27995" y="52618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1" name="Freeform: Shape 2010">
                  <a:extLst>
                    <a:ext uri="{FF2B5EF4-FFF2-40B4-BE49-F238E27FC236}">
                      <a16:creationId xmlns:a16="http://schemas.microsoft.com/office/drawing/2014/main" id="{1BBAC831-21F9-4A7E-830F-34DCCC9CE11F}"/>
                    </a:ext>
                  </a:extLst>
                </p:cNvPr>
                <p:cNvSpPr/>
                <p:nvPr/>
              </p:nvSpPr>
              <p:spPr>
                <a:xfrm>
                  <a:off x="9644875" y="3735228"/>
                  <a:ext cx="25925" cy="52387"/>
                </a:xfrm>
                <a:custGeom>
                  <a:avLst/>
                  <a:gdLst>
                    <a:gd name="connsiteX0" fmla="*/ 9049 w 25925"/>
                    <a:gd name="connsiteY0" fmla="*/ 13335 h 52387"/>
                    <a:gd name="connsiteX1" fmla="*/ 2381 w 25925"/>
                    <a:gd name="connsiteY1" fmla="*/ 27622 h 52387"/>
                    <a:gd name="connsiteX2" fmla="*/ 476 w 25925"/>
                    <a:gd name="connsiteY2" fmla="*/ 52388 h 52387"/>
                    <a:gd name="connsiteX3" fmla="*/ 11906 w 25925"/>
                    <a:gd name="connsiteY3" fmla="*/ 46672 h 52387"/>
                    <a:gd name="connsiteX4" fmla="*/ 15716 w 25925"/>
                    <a:gd name="connsiteY4" fmla="*/ 32385 h 52387"/>
                    <a:gd name="connsiteX5" fmla="*/ 25241 w 25925"/>
                    <a:gd name="connsiteY5" fmla="*/ 13335 h 52387"/>
                    <a:gd name="connsiteX6" fmla="*/ 22384 w 25925"/>
                    <a:gd name="connsiteY6" fmla="*/ 0 h 52387"/>
                    <a:gd name="connsiteX7" fmla="*/ 9049 w 25925"/>
                    <a:gd name="connsiteY7" fmla="*/ 13335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25" h="52387">
                      <a:moveTo>
                        <a:pt x="9049" y="13335"/>
                      </a:moveTo>
                      <a:cubicBezTo>
                        <a:pt x="9049" y="13335"/>
                        <a:pt x="5239" y="21907"/>
                        <a:pt x="2381" y="27622"/>
                      </a:cubicBezTo>
                      <a:cubicBezTo>
                        <a:pt x="-1429" y="33338"/>
                        <a:pt x="476" y="52388"/>
                        <a:pt x="476" y="52388"/>
                      </a:cubicBezTo>
                      <a:cubicBezTo>
                        <a:pt x="476" y="52388"/>
                        <a:pt x="7144" y="52388"/>
                        <a:pt x="11906" y="46672"/>
                      </a:cubicBezTo>
                      <a:cubicBezTo>
                        <a:pt x="15716" y="41910"/>
                        <a:pt x="15716" y="32385"/>
                        <a:pt x="15716" y="32385"/>
                      </a:cubicBezTo>
                      <a:cubicBezTo>
                        <a:pt x="15716" y="32385"/>
                        <a:pt x="29051" y="20955"/>
                        <a:pt x="25241" y="13335"/>
                      </a:cubicBezTo>
                      <a:cubicBezTo>
                        <a:pt x="23336" y="8572"/>
                        <a:pt x="22384" y="0"/>
                        <a:pt x="22384" y="0"/>
                      </a:cubicBezTo>
                      <a:lnTo>
                        <a:pt x="9049" y="1333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2" name="Freeform: Shape 2011">
                  <a:extLst>
                    <a:ext uri="{FF2B5EF4-FFF2-40B4-BE49-F238E27FC236}">
                      <a16:creationId xmlns:a16="http://schemas.microsoft.com/office/drawing/2014/main" id="{5799A845-53C2-4B75-9036-6FC740E9B289}"/>
                    </a:ext>
                  </a:extLst>
                </p:cNvPr>
                <p:cNvSpPr/>
                <p:nvPr/>
              </p:nvSpPr>
              <p:spPr>
                <a:xfrm>
                  <a:off x="9652972" y="3568528"/>
                  <a:ext cx="59145" cy="220040"/>
                </a:xfrm>
                <a:custGeom>
                  <a:avLst/>
                  <a:gdLst>
                    <a:gd name="connsiteX0" fmla="*/ 48578 w 59145"/>
                    <a:gd name="connsiteY0" fmla="*/ 965 h 220040"/>
                    <a:gd name="connsiteX1" fmla="*/ 25717 w 59145"/>
                    <a:gd name="connsiteY1" fmla="*/ 33350 h 220040"/>
                    <a:gd name="connsiteX2" fmla="*/ 15240 w 59145"/>
                    <a:gd name="connsiteY2" fmla="*/ 93358 h 220040"/>
                    <a:gd name="connsiteX3" fmla="*/ 0 w 59145"/>
                    <a:gd name="connsiteY3" fmla="*/ 180988 h 220040"/>
                    <a:gd name="connsiteX4" fmla="*/ 27622 w 59145"/>
                    <a:gd name="connsiteY4" fmla="*/ 220040 h 220040"/>
                    <a:gd name="connsiteX5" fmla="*/ 35242 w 59145"/>
                    <a:gd name="connsiteY5" fmla="*/ 101930 h 220040"/>
                    <a:gd name="connsiteX6" fmla="*/ 56197 w 59145"/>
                    <a:gd name="connsiteY6" fmla="*/ 34303 h 220040"/>
                    <a:gd name="connsiteX7" fmla="*/ 48578 w 59145"/>
                    <a:gd name="connsiteY7" fmla="*/ 965 h 2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145" h="220040">
                      <a:moveTo>
                        <a:pt x="48578" y="965"/>
                      </a:moveTo>
                      <a:cubicBezTo>
                        <a:pt x="21907" y="-6655"/>
                        <a:pt x="25717" y="33350"/>
                        <a:pt x="25717" y="33350"/>
                      </a:cubicBezTo>
                      <a:cubicBezTo>
                        <a:pt x="25717" y="33350"/>
                        <a:pt x="19050" y="84785"/>
                        <a:pt x="15240" y="93358"/>
                      </a:cubicBezTo>
                      <a:cubicBezTo>
                        <a:pt x="7620" y="114313"/>
                        <a:pt x="10478" y="151460"/>
                        <a:pt x="0" y="180988"/>
                      </a:cubicBezTo>
                      <a:cubicBezTo>
                        <a:pt x="24765" y="172415"/>
                        <a:pt x="27622" y="220040"/>
                        <a:pt x="27622" y="220040"/>
                      </a:cubicBezTo>
                      <a:cubicBezTo>
                        <a:pt x="38100" y="183845"/>
                        <a:pt x="33338" y="112408"/>
                        <a:pt x="35242" y="101930"/>
                      </a:cubicBezTo>
                      <a:cubicBezTo>
                        <a:pt x="37147" y="97168"/>
                        <a:pt x="52388" y="41923"/>
                        <a:pt x="56197" y="34303"/>
                      </a:cubicBezTo>
                      <a:cubicBezTo>
                        <a:pt x="60960" y="24778"/>
                        <a:pt x="60960" y="6680"/>
                        <a:pt x="48578" y="965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3" name="Freeform: Shape 2012">
                  <a:extLst>
                    <a:ext uri="{FF2B5EF4-FFF2-40B4-BE49-F238E27FC236}">
                      <a16:creationId xmlns:a16="http://schemas.microsoft.com/office/drawing/2014/main" id="{B3EE76C7-85CD-4BF0-9590-B9151A6C7332}"/>
                    </a:ext>
                  </a:extLst>
                </p:cNvPr>
                <p:cNvSpPr/>
                <p:nvPr/>
              </p:nvSpPr>
              <p:spPr>
                <a:xfrm>
                  <a:off x="9725362" y="3621880"/>
                  <a:ext cx="27622" cy="17859"/>
                </a:xfrm>
                <a:custGeom>
                  <a:avLst/>
                  <a:gdLst>
                    <a:gd name="connsiteX0" fmla="*/ 0 w 27622"/>
                    <a:gd name="connsiteY0" fmla="*/ 0 h 17859"/>
                    <a:gd name="connsiteX1" fmla="*/ 27622 w 27622"/>
                    <a:gd name="connsiteY1" fmla="*/ 14288 h 17859"/>
                    <a:gd name="connsiteX2" fmla="*/ 0 w 27622"/>
                    <a:gd name="connsiteY2" fmla="*/ 0 h 1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622" h="17859">
                      <a:moveTo>
                        <a:pt x="0" y="0"/>
                      </a:moveTo>
                      <a:cubicBezTo>
                        <a:pt x="3810" y="28575"/>
                        <a:pt x="27622" y="14288"/>
                        <a:pt x="27622" y="14288"/>
                      </a:cubicBezTo>
                      <a:cubicBezTo>
                        <a:pt x="27622" y="14288"/>
                        <a:pt x="6667" y="20955"/>
                        <a:pt x="0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FAAC8C2B-BF31-4F5C-924F-220882159D77}"/>
                    </a:ext>
                  </a:extLst>
                </p:cNvPr>
                <p:cNvSpPr/>
                <p:nvPr/>
              </p:nvSpPr>
              <p:spPr>
                <a:xfrm>
                  <a:off x="9716789" y="3517878"/>
                  <a:ext cx="11430" cy="22268"/>
                </a:xfrm>
                <a:custGeom>
                  <a:avLst/>
                  <a:gdLst>
                    <a:gd name="connsiteX0" fmla="*/ 11430 w 11430"/>
                    <a:gd name="connsiteY0" fmla="*/ 14468 h 22268"/>
                    <a:gd name="connsiteX1" fmla="*/ 5715 w 11430"/>
                    <a:gd name="connsiteY1" fmla="*/ 22088 h 22268"/>
                    <a:gd name="connsiteX2" fmla="*/ 0 w 11430"/>
                    <a:gd name="connsiteY2" fmla="*/ 7801 h 22268"/>
                    <a:gd name="connsiteX3" fmla="*/ 5715 w 11430"/>
                    <a:gd name="connsiteY3" fmla="*/ 181 h 22268"/>
                    <a:gd name="connsiteX4" fmla="*/ 11430 w 11430"/>
                    <a:gd name="connsiteY4" fmla="*/ 14468 h 2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" h="22268">
                      <a:moveTo>
                        <a:pt x="11430" y="14468"/>
                      </a:moveTo>
                      <a:cubicBezTo>
                        <a:pt x="11430" y="20183"/>
                        <a:pt x="8573" y="23040"/>
                        <a:pt x="5715" y="22088"/>
                      </a:cubicBezTo>
                      <a:cubicBezTo>
                        <a:pt x="2858" y="20183"/>
                        <a:pt x="0" y="14468"/>
                        <a:pt x="0" y="7801"/>
                      </a:cubicBezTo>
                      <a:cubicBezTo>
                        <a:pt x="0" y="2085"/>
                        <a:pt x="2858" y="-772"/>
                        <a:pt x="5715" y="181"/>
                      </a:cubicBezTo>
                      <a:cubicBezTo>
                        <a:pt x="9525" y="3038"/>
                        <a:pt x="11430" y="8753"/>
                        <a:pt x="11430" y="14468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8" name="Graphic 7">
                <a:extLst>
                  <a:ext uri="{FF2B5EF4-FFF2-40B4-BE49-F238E27FC236}">
                    <a16:creationId xmlns:a16="http://schemas.microsoft.com/office/drawing/2014/main" id="{1759000B-1A72-4673-91E0-08449D7DBAB5}"/>
                  </a:ext>
                </a:extLst>
              </p:cNvPr>
              <p:cNvGrpSpPr/>
              <p:nvPr/>
            </p:nvGrpSpPr>
            <p:grpSpPr>
              <a:xfrm>
                <a:off x="9289116" y="4236820"/>
                <a:ext cx="261937" cy="169443"/>
                <a:chOff x="9289116" y="4236820"/>
                <a:chExt cx="261937" cy="169443"/>
              </a:xfrm>
            </p:grpSpPr>
            <p:grpSp>
              <p:nvGrpSpPr>
                <p:cNvPr id="1942" name="Graphic 7">
                  <a:extLst>
                    <a:ext uri="{FF2B5EF4-FFF2-40B4-BE49-F238E27FC236}">
                      <a16:creationId xmlns:a16="http://schemas.microsoft.com/office/drawing/2014/main" id="{922A3B60-40D7-4329-987F-C2C38E091748}"/>
                    </a:ext>
                  </a:extLst>
                </p:cNvPr>
                <p:cNvGrpSpPr/>
                <p:nvPr/>
              </p:nvGrpSpPr>
              <p:grpSpPr>
                <a:xfrm>
                  <a:off x="9289116" y="4248149"/>
                  <a:ext cx="261937" cy="158114"/>
                  <a:chOff x="9289116" y="4248149"/>
                  <a:chExt cx="261937" cy="158114"/>
                </a:xfrm>
              </p:grpSpPr>
              <p:sp>
                <p:nvSpPr>
                  <p:cNvPr id="1994" name="Freeform: Shape 1993">
                    <a:extLst>
                      <a:ext uri="{FF2B5EF4-FFF2-40B4-BE49-F238E27FC236}">
                        <a16:creationId xmlns:a16="http://schemas.microsoft.com/office/drawing/2014/main" id="{81F12197-1E97-49A2-8116-EA3D7256A191}"/>
                      </a:ext>
                    </a:extLst>
                  </p:cNvPr>
                  <p:cNvSpPr/>
                  <p:nvPr/>
                </p:nvSpPr>
                <p:spPr>
                  <a:xfrm>
                    <a:off x="9298642" y="4260532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5" name="Freeform: Shape 1994">
                    <a:extLst>
                      <a:ext uri="{FF2B5EF4-FFF2-40B4-BE49-F238E27FC236}">
                        <a16:creationId xmlns:a16="http://schemas.microsoft.com/office/drawing/2014/main" id="{E8DAA2B6-733C-4FFF-B0B8-43F7E0E276F1}"/>
                      </a:ext>
                    </a:extLst>
                  </p:cNvPr>
                  <p:cNvSpPr/>
                  <p:nvPr/>
                </p:nvSpPr>
                <p:spPr>
                  <a:xfrm>
                    <a:off x="9289116" y="4320063"/>
                    <a:ext cx="252412" cy="79533"/>
                  </a:xfrm>
                  <a:custGeom>
                    <a:avLst/>
                    <a:gdLst>
                      <a:gd name="connsiteX0" fmla="*/ 252413 w 252412"/>
                      <a:gd name="connsiteY0" fmla="*/ 953 h 79533"/>
                      <a:gd name="connsiteX1" fmla="*/ 0 w 252412"/>
                      <a:gd name="connsiteY1" fmla="*/ 0 h 79533"/>
                      <a:gd name="connsiteX2" fmla="*/ 0 w 252412"/>
                      <a:gd name="connsiteY2" fmla="*/ 6668 h 79533"/>
                      <a:gd name="connsiteX3" fmla="*/ 0 w 252412"/>
                      <a:gd name="connsiteY3" fmla="*/ 6668 h 79533"/>
                      <a:gd name="connsiteX4" fmla="*/ 37148 w 252412"/>
                      <a:gd name="connsiteY4" fmla="*/ 58103 h 79533"/>
                      <a:gd name="connsiteX5" fmla="*/ 215265 w 252412"/>
                      <a:gd name="connsiteY5" fmla="*/ 58103 h 79533"/>
                      <a:gd name="connsiteX6" fmla="*/ 252413 w 252412"/>
                      <a:gd name="connsiteY6" fmla="*/ 6668 h 79533"/>
                      <a:gd name="connsiteX7" fmla="*/ 252413 w 252412"/>
                      <a:gd name="connsiteY7" fmla="*/ 6668 h 79533"/>
                      <a:gd name="connsiteX8" fmla="*/ 252413 w 252412"/>
                      <a:gd name="connsiteY8" fmla="*/ 953 h 79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2412" h="79533">
                        <a:moveTo>
                          <a:pt x="252413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3" y="43815"/>
                          <a:pt x="37148" y="58103"/>
                        </a:cubicBezTo>
                        <a:cubicBezTo>
                          <a:pt x="86678" y="86678"/>
                          <a:pt x="166688" y="86678"/>
                          <a:pt x="215265" y="58103"/>
                        </a:cubicBezTo>
                        <a:cubicBezTo>
                          <a:pt x="240030" y="43815"/>
                          <a:pt x="252413" y="24765"/>
                          <a:pt x="252413" y="6668"/>
                        </a:cubicBezTo>
                        <a:lnTo>
                          <a:pt x="252413" y="6668"/>
                        </a:lnTo>
                        <a:lnTo>
                          <a:pt x="252413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6" name="Freeform: Shape 1995">
                    <a:extLst>
                      <a:ext uri="{FF2B5EF4-FFF2-40B4-BE49-F238E27FC236}">
                        <a16:creationId xmlns:a16="http://schemas.microsoft.com/office/drawing/2014/main" id="{562E4728-43B1-4E59-9849-22D09ADC6BC1}"/>
                      </a:ext>
                    </a:extLst>
                  </p:cNvPr>
                  <p:cNvSpPr/>
                  <p:nvPr/>
                </p:nvSpPr>
                <p:spPr>
                  <a:xfrm>
                    <a:off x="9289117" y="4248149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7" name="Freeform: Shape 1996">
                    <a:extLst>
                      <a:ext uri="{FF2B5EF4-FFF2-40B4-BE49-F238E27FC236}">
                        <a16:creationId xmlns:a16="http://schemas.microsoft.com/office/drawing/2014/main" id="{DC9CE36E-55F2-49FA-99EE-186DAEF0FA72}"/>
                      </a:ext>
                    </a:extLst>
                  </p:cNvPr>
                  <p:cNvSpPr/>
                  <p:nvPr/>
                </p:nvSpPr>
                <p:spPr>
                  <a:xfrm>
                    <a:off x="9320484" y="4264342"/>
                    <a:ext cx="189677" cy="56673"/>
                  </a:xfrm>
                  <a:custGeom>
                    <a:avLst/>
                    <a:gdLst>
                      <a:gd name="connsiteX0" fmla="*/ 189613 w 189677"/>
                      <a:gd name="connsiteY0" fmla="*/ 56674 h 56673"/>
                      <a:gd name="connsiteX1" fmla="*/ 161990 w 189677"/>
                      <a:gd name="connsiteY1" fmla="*/ 19526 h 56673"/>
                      <a:gd name="connsiteX2" fmla="*/ 27688 w 189677"/>
                      <a:gd name="connsiteY2" fmla="*/ 19526 h 56673"/>
                      <a:gd name="connsiteX3" fmla="*/ 65 w 189677"/>
                      <a:gd name="connsiteY3" fmla="*/ 56674 h 56673"/>
                      <a:gd name="connsiteX4" fmla="*/ 27688 w 189677"/>
                      <a:gd name="connsiteY4" fmla="*/ 15716 h 56673"/>
                      <a:gd name="connsiteX5" fmla="*/ 161990 w 189677"/>
                      <a:gd name="connsiteY5" fmla="*/ 15716 h 56673"/>
                      <a:gd name="connsiteX6" fmla="*/ 189613 w 189677"/>
                      <a:gd name="connsiteY6" fmla="*/ 56674 h 56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677" h="56673">
                        <a:moveTo>
                          <a:pt x="189613" y="56674"/>
                        </a:moveTo>
                        <a:cubicBezTo>
                          <a:pt x="188660" y="43339"/>
                          <a:pt x="179135" y="30004"/>
                          <a:pt x="161990" y="19526"/>
                        </a:cubicBezTo>
                        <a:cubicBezTo>
                          <a:pt x="124843" y="-1429"/>
                          <a:pt x="64835" y="-1429"/>
                          <a:pt x="27688" y="19526"/>
                        </a:cubicBezTo>
                        <a:cubicBezTo>
                          <a:pt x="9590" y="30004"/>
                          <a:pt x="1018" y="43339"/>
                          <a:pt x="65" y="56674"/>
                        </a:cubicBezTo>
                        <a:cubicBezTo>
                          <a:pt x="-887" y="42386"/>
                          <a:pt x="8638" y="27146"/>
                          <a:pt x="27688" y="15716"/>
                        </a:cubicBezTo>
                        <a:cubicBezTo>
                          <a:pt x="64835" y="-5239"/>
                          <a:pt x="124843" y="-5239"/>
                          <a:pt x="161990" y="15716"/>
                        </a:cubicBezTo>
                        <a:cubicBezTo>
                          <a:pt x="181040" y="27146"/>
                          <a:pt x="190565" y="42386"/>
                          <a:pt x="189613" y="56674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8" name="Freeform: Shape 1997">
                    <a:extLst>
                      <a:ext uri="{FF2B5EF4-FFF2-40B4-BE49-F238E27FC236}">
                        <a16:creationId xmlns:a16="http://schemas.microsoft.com/office/drawing/2014/main" id="{904C23F4-9B98-4E64-A083-A028EEB878FD}"/>
                      </a:ext>
                    </a:extLst>
                  </p:cNvPr>
                  <p:cNvSpPr/>
                  <p:nvPr/>
                </p:nvSpPr>
                <p:spPr>
                  <a:xfrm>
                    <a:off x="9320549" y="4268152"/>
                    <a:ext cx="189547" cy="105727"/>
                  </a:xfrm>
                  <a:custGeom>
                    <a:avLst/>
                    <a:gdLst>
                      <a:gd name="connsiteX0" fmla="*/ 189548 w 189547"/>
                      <a:gd name="connsiteY0" fmla="*/ 52864 h 105727"/>
                      <a:gd name="connsiteX1" fmla="*/ 161925 w 189547"/>
                      <a:gd name="connsiteY1" fmla="*/ 90011 h 105727"/>
                      <a:gd name="connsiteX2" fmla="*/ 27623 w 189547"/>
                      <a:gd name="connsiteY2" fmla="*/ 90011 h 105727"/>
                      <a:gd name="connsiteX3" fmla="*/ 0 w 189547"/>
                      <a:gd name="connsiteY3" fmla="*/ 52864 h 105727"/>
                      <a:gd name="connsiteX4" fmla="*/ 27623 w 189547"/>
                      <a:gd name="connsiteY4" fmla="*/ 15716 h 105727"/>
                      <a:gd name="connsiteX5" fmla="*/ 161925 w 189547"/>
                      <a:gd name="connsiteY5" fmla="*/ 15716 h 105727"/>
                      <a:gd name="connsiteX6" fmla="*/ 189548 w 189547"/>
                      <a:gd name="connsiteY6" fmla="*/ 52864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547" h="105727">
                        <a:moveTo>
                          <a:pt x="189548" y="52864"/>
                        </a:moveTo>
                        <a:cubicBezTo>
                          <a:pt x="188595" y="66199"/>
                          <a:pt x="179070" y="79534"/>
                          <a:pt x="161925" y="90011"/>
                        </a:cubicBezTo>
                        <a:cubicBezTo>
                          <a:pt x="124778" y="110966"/>
                          <a:pt x="64770" y="110966"/>
                          <a:pt x="27623" y="90011"/>
                        </a:cubicBezTo>
                        <a:cubicBezTo>
                          <a:pt x="9525" y="79534"/>
                          <a:pt x="953" y="66199"/>
                          <a:pt x="0" y="52864"/>
                        </a:cubicBezTo>
                        <a:cubicBezTo>
                          <a:pt x="953" y="39529"/>
                          <a:pt x="10478" y="26194"/>
                          <a:pt x="27623" y="15716"/>
                        </a:cubicBezTo>
                        <a:cubicBezTo>
                          <a:pt x="64770" y="-5239"/>
                          <a:pt x="124778" y="-5239"/>
                          <a:pt x="161925" y="15716"/>
                        </a:cubicBezTo>
                        <a:cubicBezTo>
                          <a:pt x="180023" y="26194"/>
                          <a:pt x="188595" y="39529"/>
                          <a:pt x="189548" y="52864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3" name="Graphic 7">
                  <a:extLst>
                    <a:ext uri="{FF2B5EF4-FFF2-40B4-BE49-F238E27FC236}">
                      <a16:creationId xmlns:a16="http://schemas.microsoft.com/office/drawing/2014/main" id="{A54B74DF-6F69-41AA-9B43-7E5C243357A9}"/>
                    </a:ext>
                  </a:extLst>
                </p:cNvPr>
                <p:cNvGrpSpPr/>
                <p:nvPr/>
              </p:nvGrpSpPr>
              <p:grpSpPr>
                <a:xfrm>
                  <a:off x="9409779" y="4236820"/>
                  <a:ext cx="123177" cy="84195"/>
                  <a:chOff x="9409779" y="4236820"/>
                  <a:chExt cx="123177" cy="84195"/>
                </a:xfrm>
              </p:grpSpPr>
              <p:grpSp>
                <p:nvGrpSpPr>
                  <p:cNvPr id="1982" name="Graphic 7">
                    <a:extLst>
                      <a:ext uri="{FF2B5EF4-FFF2-40B4-BE49-F238E27FC236}">
                        <a16:creationId xmlns:a16="http://schemas.microsoft.com/office/drawing/2014/main" id="{2455A441-3D58-4BAC-9C00-CD430223B98A}"/>
                      </a:ext>
                    </a:extLst>
                  </p:cNvPr>
                  <p:cNvGrpSpPr/>
                  <p:nvPr/>
                </p:nvGrpSpPr>
                <p:grpSpPr>
                  <a:xfrm>
                    <a:off x="9409779" y="4236820"/>
                    <a:ext cx="96507" cy="75792"/>
                    <a:chOff x="9409779" y="4236820"/>
                    <a:chExt cx="96507" cy="75792"/>
                  </a:xfrm>
                </p:grpSpPr>
                <p:sp>
                  <p:nvSpPr>
                    <p:cNvPr id="1988" name="Freeform: Shape 1987">
                      <a:extLst>
                        <a:ext uri="{FF2B5EF4-FFF2-40B4-BE49-F238E27FC236}">
                          <a16:creationId xmlns:a16="http://schemas.microsoft.com/office/drawing/2014/main" id="{4B5E335D-6B28-4A65-9C35-3817F69D4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10084" y="4236820"/>
                      <a:ext cx="93344" cy="75622"/>
                    </a:xfrm>
                    <a:custGeom>
                      <a:avLst/>
                      <a:gdLst>
                        <a:gd name="connsiteX0" fmla="*/ 74295 w 93344"/>
                        <a:gd name="connsiteY0" fmla="*/ 75623 h 75622"/>
                        <a:gd name="connsiteX1" fmla="*/ 93345 w 93344"/>
                        <a:gd name="connsiteY1" fmla="*/ 42285 h 75622"/>
                        <a:gd name="connsiteX2" fmla="*/ 22860 w 93344"/>
                        <a:gd name="connsiteY2" fmla="*/ 1328 h 75622"/>
                        <a:gd name="connsiteX3" fmla="*/ 22860 w 93344"/>
                        <a:gd name="connsiteY3" fmla="*/ 1328 h 75622"/>
                        <a:gd name="connsiteX4" fmla="*/ 13335 w 93344"/>
                        <a:gd name="connsiteY4" fmla="*/ 2280 h 75622"/>
                        <a:gd name="connsiteX5" fmla="*/ 0 w 93344"/>
                        <a:gd name="connsiteY5" fmla="*/ 25140 h 75622"/>
                        <a:gd name="connsiteX6" fmla="*/ 3810 w 93344"/>
                        <a:gd name="connsiteY6" fmla="*/ 33712 h 75622"/>
                        <a:gd name="connsiteX7" fmla="*/ 74295 w 93344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4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2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2"/>
                            <a:pt x="3810" y="33712"/>
                          </a:cubicBezTo>
                          <a:cubicBezTo>
                            <a:pt x="2857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9" name="Freeform: Shape 1988">
                      <a:extLst>
                        <a:ext uri="{FF2B5EF4-FFF2-40B4-BE49-F238E27FC236}">
                          <a16:creationId xmlns:a16="http://schemas.microsoft.com/office/drawing/2014/main" id="{F7AE1F50-6887-4545-8B7C-2C86B0B60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9779" y="426005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7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7"/>
                            <a:pt x="4115" y="10477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0" name="Freeform: Shape 1989">
                      <a:extLst>
                        <a:ext uri="{FF2B5EF4-FFF2-40B4-BE49-F238E27FC236}">
                          <a16:creationId xmlns:a16="http://schemas.microsoft.com/office/drawing/2014/main" id="{376300CF-FEFE-44A4-9B62-631E87029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806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9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1" name="Freeform: Shape 1990">
                      <a:extLst>
                        <a:ext uri="{FF2B5EF4-FFF2-40B4-BE49-F238E27FC236}">
                          <a16:creationId xmlns:a16="http://schemas.microsoft.com/office/drawing/2014/main" id="{35EEE854-B6BA-4EBD-A5B5-653CD480EA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777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8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2" name="Freeform: Shape 1991">
                      <a:extLst>
                        <a:ext uri="{FF2B5EF4-FFF2-40B4-BE49-F238E27FC236}">
                          <a16:creationId xmlns:a16="http://schemas.microsoft.com/office/drawing/2014/main" id="{CE575F04-B4BB-4F0C-B1E4-F0EC459292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9616" y="427840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3" name="Freeform: Shape 1992">
                      <a:extLst>
                        <a:ext uri="{FF2B5EF4-FFF2-40B4-BE49-F238E27FC236}">
                          <a16:creationId xmlns:a16="http://schemas.microsoft.com/office/drawing/2014/main" id="{95E24F90-B9A1-41FB-9906-5D55B9A161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87236" y="428541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1430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83" name="Freeform: Shape 1982">
                    <a:extLst>
                      <a:ext uri="{FF2B5EF4-FFF2-40B4-BE49-F238E27FC236}">
                        <a16:creationId xmlns:a16="http://schemas.microsoft.com/office/drawing/2014/main" id="{DE9E03D9-23C5-43C4-B2D7-B0EAEE2563AF}"/>
                      </a:ext>
                    </a:extLst>
                  </p:cNvPr>
                  <p:cNvSpPr/>
                  <p:nvPr/>
                </p:nvSpPr>
                <p:spPr>
                  <a:xfrm>
                    <a:off x="9486284" y="4300060"/>
                    <a:ext cx="34289" cy="20955"/>
                  </a:xfrm>
                  <a:custGeom>
                    <a:avLst/>
                    <a:gdLst>
                      <a:gd name="connsiteX0" fmla="*/ 1905 w 34289"/>
                      <a:gd name="connsiteY0" fmla="*/ 5715 h 20955"/>
                      <a:gd name="connsiteX1" fmla="*/ 32385 w 34289"/>
                      <a:gd name="connsiteY1" fmla="*/ 20955 h 20955"/>
                      <a:gd name="connsiteX2" fmla="*/ 34290 w 34289"/>
                      <a:gd name="connsiteY2" fmla="*/ 15240 h 20955"/>
                      <a:gd name="connsiteX3" fmla="*/ 0 w 34289"/>
                      <a:gd name="connsiteY3" fmla="*/ 0 h 20955"/>
                      <a:gd name="connsiteX4" fmla="*/ 1905 w 34289"/>
                      <a:gd name="connsiteY4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89" h="20955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Freeform: Shape 1983">
                    <a:extLst>
                      <a:ext uri="{FF2B5EF4-FFF2-40B4-BE49-F238E27FC236}">
                        <a16:creationId xmlns:a16="http://schemas.microsoft.com/office/drawing/2014/main" id="{E2FF9CD8-9597-497F-8B70-D43E560F7CC0}"/>
                      </a:ext>
                    </a:extLst>
                  </p:cNvPr>
                  <p:cNvSpPr/>
                  <p:nvPr/>
                </p:nvSpPr>
                <p:spPr>
                  <a:xfrm>
                    <a:off x="9486284" y="4289583"/>
                    <a:ext cx="39052" cy="20002"/>
                  </a:xfrm>
                  <a:custGeom>
                    <a:avLst/>
                    <a:gdLst>
                      <a:gd name="connsiteX0" fmla="*/ 3810 w 39052"/>
                      <a:gd name="connsiteY0" fmla="*/ 0 h 20002"/>
                      <a:gd name="connsiteX1" fmla="*/ 39052 w 39052"/>
                      <a:gd name="connsiteY1" fmla="*/ 17145 h 20002"/>
                      <a:gd name="connsiteX2" fmla="*/ 36195 w 39052"/>
                      <a:gd name="connsiteY2" fmla="*/ 20003 h 20002"/>
                      <a:gd name="connsiteX3" fmla="*/ 0 w 39052"/>
                      <a:gd name="connsiteY3" fmla="*/ 7620 h 20002"/>
                      <a:gd name="connsiteX4" fmla="*/ 3810 w 39052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52" h="20002">
                        <a:moveTo>
                          <a:pt x="3810" y="0"/>
                        </a:moveTo>
                        <a:lnTo>
                          <a:pt x="39052" y="17145"/>
                        </a:lnTo>
                        <a:lnTo>
                          <a:pt x="36195" y="20003"/>
                        </a:lnTo>
                        <a:lnTo>
                          <a:pt x="0" y="7620"/>
                        </a:lnTo>
                        <a:cubicBezTo>
                          <a:pt x="0" y="8573"/>
                          <a:pt x="952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5" name="Freeform: Shape 1984">
                    <a:extLst>
                      <a:ext uri="{FF2B5EF4-FFF2-40B4-BE49-F238E27FC236}">
                        <a16:creationId xmlns:a16="http://schemas.microsoft.com/office/drawing/2014/main" id="{CE4AE77A-06A5-4656-8DD7-F7B08F7A5F6B}"/>
                      </a:ext>
                    </a:extLst>
                  </p:cNvPr>
                  <p:cNvSpPr/>
                  <p:nvPr/>
                </p:nvSpPr>
                <p:spPr>
                  <a:xfrm>
                    <a:off x="9486137" y="4294345"/>
                    <a:ext cx="43962" cy="25717"/>
                  </a:xfrm>
                  <a:custGeom>
                    <a:avLst/>
                    <a:gdLst>
                      <a:gd name="connsiteX0" fmla="*/ 1100 w 43962"/>
                      <a:gd name="connsiteY0" fmla="*/ 0 h 25717"/>
                      <a:gd name="connsiteX1" fmla="*/ 43962 w 43962"/>
                      <a:gd name="connsiteY1" fmla="*/ 20003 h 25717"/>
                      <a:gd name="connsiteX2" fmla="*/ 41105 w 43962"/>
                      <a:gd name="connsiteY2" fmla="*/ 25718 h 25717"/>
                      <a:gd name="connsiteX3" fmla="*/ 1100 w 43962"/>
                      <a:gd name="connsiteY3" fmla="*/ 8573 h 25717"/>
                      <a:gd name="connsiteX4" fmla="*/ 1100 w 43962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62" h="25717">
                        <a:moveTo>
                          <a:pt x="1100" y="0"/>
                        </a:moveTo>
                        <a:cubicBezTo>
                          <a:pt x="1100" y="0"/>
                          <a:pt x="43962" y="20003"/>
                          <a:pt x="43962" y="20003"/>
                        </a:cubicBezTo>
                        <a:lnTo>
                          <a:pt x="41105" y="25718"/>
                        </a:lnTo>
                        <a:lnTo>
                          <a:pt x="1100" y="8573"/>
                        </a:lnTo>
                        <a:cubicBezTo>
                          <a:pt x="147" y="8573"/>
                          <a:pt x="-805" y="5715"/>
                          <a:pt x="1100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6" name="Freeform: Shape 1985">
                    <a:extLst>
                      <a:ext uri="{FF2B5EF4-FFF2-40B4-BE49-F238E27FC236}">
                        <a16:creationId xmlns:a16="http://schemas.microsoft.com/office/drawing/2014/main" id="{0475FBC2-A65E-46B9-A823-532948397EB2}"/>
                      </a:ext>
                    </a:extLst>
                  </p:cNvPr>
                  <p:cNvSpPr/>
                  <p:nvPr/>
                </p:nvSpPr>
                <p:spPr>
                  <a:xfrm>
                    <a:off x="9489141" y="4286726"/>
                    <a:ext cx="33337" cy="20002"/>
                  </a:xfrm>
                  <a:custGeom>
                    <a:avLst/>
                    <a:gdLst>
                      <a:gd name="connsiteX0" fmla="*/ 4763 w 33337"/>
                      <a:gd name="connsiteY0" fmla="*/ 0 h 20002"/>
                      <a:gd name="connsiteX1" fmla="*/ 33338 w 33337"/>
                      <a:gd name="connsiteY1" fmla="*/ 13335 h 20002"/>
                      <a:gd name="connsiteX2" fmla="*/ 28575 w 33337"/>
                      <a:gd name="connsiteY2" fmla="*/ 20003 h 20002"/>
                      <a:gd name="connsiteX3" fmla="*/ 0 w 33337"/>
                      <a:gd name="connsiteY3" fmla="*/ 4763 h 20002"/>
                      <a:gd name="connsiteX4" fmla="*/ 4763 w 33337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7" h="20002">
                        <a:moveTo>
                          <a:pt x="4763" y="0"/>
                        </a:moveTo>
                        <a:lnTo>
                          <a:pt x="33338" y="13335"/>
                        </a:lnTo>
                        <a:lnTo>
                          <a:pt x="28575" y="2000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7" name="Freeform: Shape 1986">
                    <a:extLst>
                      <a:ext uri="{FF2B5EF4-FFF2-40B4-BE49-F238E27FC236}">
                        <a16:creationId xmlns:a16="http://schemas.microsoft.com/office/drawing/2014/main" id="{A020918E-FA7E-49FF-8CE9-D6258937B01D}"/>
                      </a:ext>
                    </a:extLst>
                  </p:cNvPr>
                  <p:cNvSpPr/>
                  <p:nvPr/>
                </p:nvSpPr>
                <p:spPr>
                  <a:xfrm>
                    <a:off x="9491999" y="4285681"/>
                    <a:ext cx="40957" cy="21999"/>
                  </a:xfrm>
                  <a:custGeom>
                    <a:avLst/>
                    <a:gdLst>
                      <a:gd name="connsiteX0" fmla="*/ 8573 w 40957"/>
                      <a:gd name="connsiteY0" fmla="*/ 1044 h 21999"/>
                      <a:gd name="connsiteX1" fmla="*/ 40958 w 40957"/>
                      <a:gd name="connsiteY1" fmla="*/ 18189 h 21999"/>
                      <a:gd name="connsiteX2" fmla="*/ 39053 w 40957"/>
                      <a:gd name="connsiteY2" fmla="*/ 21999 h 21999"/>
                      <a:gd name="connsiteX3" fmla="*/ 0 w 40957"/>
                      <a:gd name="connsiteY3" fmla="*/ 2949 h 21999"/>
                      <a:gd name="connsiteX4" fmla="*/ 8573 w 40957"/>
                      <a:gd name="connsiteY4" fmla="*/ 1044 h 21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957" h="21999">
                        <a:moveTo>
                          <a:pt x="8573" y="1044"/>
                        </a:moveTo>
                        <a:cubicBezTo>
                          <a:pt x="8573" y="1044"/>
                          <a:pt x="40958" y="18189"/>
                          <a:pt x="40958" y="18189"/>
                        </a:cubicBezTo>
                        <a:lnTo>
                          <a:pt x="39053" y="2199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3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4" name="Graphic 7">
                  <a:extLst>
                    <a:ext uri="{FF2B5EF4-FFF2-40B4-BE49-F238E27FC236}">
                      <a16:creationId xmlns:a16="http://schemas.microsoft.com/office/drawing/2014/main" id="{C0475719-15AE-4793-BAEA-E4E8E359D12C}"/>
                    </a:ext>
                  </a:extLst>
                </p:cNvPr>
                <p:cNvGrpSpPr/>
                <p:nvPr/>
              </p:nvGrpSpPr>
              <p:grpSpPr>
                <a:xfrm>
                  <a:off x="9386919" y="4263490"/>
                  <a:ext cx="124129" cy="84195"/>
                  <a:chOff x="9386919" y="4263490"/>
                  <a:chExt cx="124129" cy="84195"/>
                </a:xfrm>
              </p:grpSpPr>
              <p:grpSp>
                <p:nvGrpSpPr>
                  <p:cNvPr id="1970" name="Graphic 7">
                    <a:extLst>
                      <a:ext uri="{FF2B5EF4-FFF2-40B4-BE49-F238E27FC236}">
                        <a16:creationId xmlns:a16="http://schemas.microsoft.com/office/drawing/2014/main" id="{CB4D4AF3-9452-4E83-8812-6B03B59AAE89}"/>
                      </a:ext>
                    </a:extLst>
                  </p:cNvPr>
                  <p:cNvGrpSpPr/>
                  <p:nvPr/>
                </p:nvGrpSpPr>
                <p:grpSpPr>
                  <a:xfrm>
                    <a:off x="9386919" y="4263490"/>
                    <a:ext cx="96507" cy="75792"/>
                    <a:chOff x="9386919" y="4263490"/>
                    <a:chExt cx="96507" cy="75792"/>
                  </a:xfrm>
                </p:grpSpPr>
                <p:sp>
                  <p:nvSpPr>
                    <p:cNvPr id="1976" name="Freeform: Shape 1975">
                      <a:extLst>
                        <a:ext uri="{FF2B5EF4-FFF2-40B4-BE49-F238E27FC236}">
                          <a16:creationId xmlns:a16="http://schemas.microsoft.com/office/drawing/2014/main" id="{62B96093-97A4-4356-8FC6-6AAB81A97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224" y="426349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7" name="Freeform: Shape 1976">
                      <a:extLst>
                        <a:ext uri="{FF2B5EF4-FFF2-40B4-BE49-F238E27FC236}">
                          <a16:creationId xmlns:a16="http://schemas.microsoft.com/office/drawing/2014/main" id="{13BEF0FD-AD03-42A7-A033-6B5470D74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6919" y="428672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8" name="Freeform: Shape 1977">
                      <a:extLst>
                        <a:ext uri="{FF2B5EF4-FFF2-40B4-BE49-F238E27FC236}">
                          <a16:creationId xmlns:a16="http://schemas.microsoft.com/office/drawing/2014/main" id="{2277937F-CEE7-49F9-B524-A4BF5C3528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73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3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9" name="Freeform: Shape 1978">
                      <a:extLst>
                        <a:ext uri="{FF2B5EF4-FFF2-40B4-BE49-F238E27FC236}">
                          <a16:creationId xmlns:a16="http://schemas.microsoft.com/office/drawing/2014/main" id="{582A4F6D-E565-4592-9CD0-E0F65EEBC3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44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0" name="Freeform: Shape 1979">
                      <a:extLst>
                        <a:ext uri="{FF2B5EF4-FFF2-40B4-BE49-F238E27FC236}">
                          <a16:creationId xmlns:a16="http://schemas.microsoft.com/office/drawing/2014/main" id="{FDCBAEBF-2A81-4FBA-B741-BA160615B8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6757" y="430507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1" name="Freeform: Shape 1980">
                      <a:extLst>
                        <a:ext uri="{FF2B5EF4-FFF2-40B4-BE49-F238E27FC236}">
                          <a16:creationId xmlns:a16="http://schemas.microsoft.com/office/drawing/2014/main" id="{E04F4AD9-8B1C-4600-A279-90A507E52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63424" y="431208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2383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71" name="Freeform: Shape 1970">
                    <a:extLst>
                      <a:ext uri="{FF2B5EF4-FFF2-40B4-BE49-F238E27FC236}">
                        <a16:creationId xmlns:a16="http://schemas.microsoft.com/office/drawing/2014/main" id="{814F4E36-6168-41DF-B7BE-2555632EAA20}"/>
                      </a:ext>
                    </a:extLst>
                  </p:cNvPr>
                  <p:cNvSpPr/>
                  <p:nvPr/>
                </p:nvSpPr>
                <p:spPr>
                  <a:xfrm>
                    <a:off x="9463230" y="432673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2" name="Freeform: Shape 1971">
                    <a:extLst>
                      <a:ext uri="{FF2B5EF4-FFF2-40B4-BE49-F238E27FC236}">
                        <a16:creationId xmlns:a16="http://schemas.microsoft.com/office/drawing/2014/main" id="{A1280DDA-8FEF-40A2-840D-D023949B6559}"/>
                      </a:ext>
                    </a:extLst>
                  </p:cNvPr>
                  <p:cNvSpPr/>
                  <p:nvPr/>
                </p:nvSpPr>
                <p:spPr>
                  <a:xfrm>
                    <a:off x="9462472" y="4316253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9050 h 23812"/>
                      <a:gd name="connsiteX2" fmla="*/ 40005 w 42862"/>
                      <a:gd name="connsiteY2" fmla="*/ 23813 h 23812"/>
                      <a:gd name="connsiteX3" fmla="*/ 0 w 42862"/>
                      <a:gd name="connsiteY3" fmla="*/ 8572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9050"/>
                        </a:lnTo>
                        <a:lnTo>
                          <a:pt x="40005" y="23813"/>
                        </a:lnTo>
                        <a:lnTo>
                          <a:pt x="0" y="8572"/>
                        </a:lnTo>
                        <a:cubicBezTo>
                          <a:pt x="952" y="8572"/>
                          <a:pt x="1905" y="3810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3" name="Freeform: Shape 1972">
                    <a:extLst>
                      <a:ext uri="{FF2B5EF4-FFF2-40B4-BE49-F238E27FC236}">
                        <a16:creationId xmlns:a16="http://schemas.microsoft.com/office/drawing/2014/main" id="{B1B29280-4CB5-4527-B1A6-91700F7C2107}"/>
                      </a:ext>
                    </a:extLst>
                  </p:cNvPr>
                  <p:cNvSpPr/>
                  <p:nvPr/>
                </p:nvSpPr>
                <p:spPr>
                  <a:xfrm>
                    <a:off x="9462867" y="4321016"/>
                    <a:ext cx="36751" cy="20954"/>
                  </a:xfrm>
                  <a:custGeom>
                    <a:avLst/>
                    <a:gdLst>
                      <a:gd name="connsiteX0" fmla="*/ 1509 w 36751"/>
                      <a:gd name="connsiteY0" fmla="*/ 0 h 20954"/>
                      <a:gd name="connsiteX1" fmla="*/ 36752 w 36751"/>
                      <a:gd name="connsiteY1" fmla="*/ 14288 h 20954"/>
                      <a:gd name="connsiteX2" fmla="*/ 32942 w 36751"/>
                      <a:gd name="connsiteY2" fmla="*/ 20955 h 20954"/>
                      <a:gd name="connsiteX3" fmla="*/ 1509 w 36751"/>
                      <a:gd name="connsiteY3" fmla="*/ 8572 h 20954"/>
                      <a:gd name="connsiteX4" fmla="*/ 1509 w 36751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751" h="20954">
                        <a:moveTo>
                          <a:pt x="1509" y="0"/>
                        </a:moveTo>
                        <a:cubicBezTo>
                          <a:pt x="1509" y="0"/>
                          <a:pt x="36752" y="14288"/>
                          <a:pt x="36752" y="14288"/>
                        </a:cubicBezTo>
                        <a:lnTo>
                          <a:pt x="32942" y="20955"/>
                        </a:lnTo>
                        <a:lnTo>
                          <a:pt x="1509" y="8572"/>
                        </a:lnTo>
                        <a:cubicBezTo>
                          <a:pt x="557" y="8572"/>
                          <a:pt x="-1348" y="5715"/>
                          <a:pt x="1509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7E48492A-1FA8-4C9E-A8DE-74029BAA0E22}"/>
                      </a:ext>
                    </a:extLst>
                  </p:cNvPr>
                  <p:cNvSpPr/>
                  <p:nvPr/>
                </p:nvSpPr>
                <p:spPr>
                  <a:xfrm>
                    <a:off x="9466282" y="4313395"/>
                    <a:ext cx="44767" cy="23812"/>
                  </a:xfrm>
                  <a:custGeom>
                    <a:avLst/>
                    <a:gdLst>
                      <a:gd name="connsiteX0" fmla="*/ 4763 w 44767"/>
                      <a:gd name="connsiteY0" fmla="*/ 0 h 23812"/>
                      <a:gd name="connsiteX1" fmla="*/ 44767 w 44767"/>
                      <a:gd name="connsiteY1" fmla="*/ 17145 h 23812"/>
                      <a:gd name="connsiteX2" fmla="*/ 41910 w 44767"/>
                      <a:gd name="connsiteY2" fmla="*/ 23813 h 23812"/>
                      <a:gd name="connsiteX3" fmla="*/ 0 w 44767"/>
                      <a:gd name="connsiteY3" fmla="*/ 3810 h 23812"/>
                      <a:gd name="connsiteX4" fmla="*/ 4763 w 44767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7" h="23812">
                        <a:moveTo>
                          <a:pt x="4763" y="0"/>
                        </a:moveTo>
                        <a:lnTo>
                          <a:pt x="44767" y="17145"/>
                        </a:lnTo>
                        <a:lnTo>
                          <a:pt x="41910" y="23813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F1BC3D05-52C2-4AE5-9AF1-85755ACAA2D3}"/>
                      </a:ext>
                    </a:extLst>
                  </p:cNvPr>
                  <p:cNvSpPr/>
                  <p:nvPr/>
                </p:nvSpPr>
                <p:spPr>
                  <a:xfrm>
                    <a:off x="9469139" y="4312351"/>
                    <a:ext cx="37147" cy="18189"/>
                  </a:xfrm>
                  <a:custGeom>
                    <a:avLst/>
                    <a:gdLst>
                      <a:gd name="connsiteX0" fmla="*/ 8572 w 37147"/>
                      <a:gd name="connsiteY0" fmla="*/ 1044 h 18189"/>
                      <a:gd name="connsiteX1" fmla="*/ 37147 w 37147"/>
                      <a:gd name="connsiteY1" fmla="*/ 14379 h 18189"/>
                      <a:gd name="connsiteX2" fmla="*/ 35242 w 37147"/>
                      <a:gd name="connsiteY2" fmla="*/ 18189 h 18189"/>
                      <a:gd name="connsiteX3" fmla="*/ 0 w 37147"/>
                      <a:gd name="connsiteY3" fmla="*/ 2949 h 18189"/>
                      <a:gd name="connsiteX4" fmla="*/ 8572 w 37147"/>
                      <a:gd name="connsiteY4" fmla="*/ 1044 h 18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189">
                        <a:moveTo>
                          <a:pt x="8572" y="1044"/>
                        </a:moveTo>
                        <a:cubicBezTo>
                          <a:pt x="8572" y="1044"/>
                          <a:pt x="37147" y="14379"/>
                          <a:pt x="37147" y="14379"/>
                        </a:cubicBezTo>
                        <a:lnTo>
                          <a:pt x="35242" y="1818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2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5" name="Graphic 7">
                  <a:extLst>
                    <a:ext uri="{FF2B5EF4-FFF2-40B4-BE49-F238E27FC236}">
                      <a16:creationId xmlns:a16="http://schemas.microsoft.com/office/drawing/2014/main" id="{B3D38B2B-711E-4C13-838D-2ED29D925C7C}"/>
                    </a:ext>
                  </a:extLst>
                </p:cNvPr>
                <p:cNvGrpSpPr/>
                <p:nvPr/>
              </p:nvGrpSpPr>
              <p:grpSpPr>
                <a:xfrm>
                  <a:off x="9351677" y="4282540"/>
                  <a:ext cx="122224" cy="84195"/>
                  <a:chOff x="9351677" y="4282540"/>
                  <a:chExt cx="122224" cy="84195"/>
                </a:xfrm>
              </p:grpSpPr>
              <p:grpSp>
                <p:nvGrpSpPr>
                  <p:cNvPr id="1958" name="Graphic 7">
                    <a:extLst>
                      <a:ext uri="{FF2B5EF4-FFF2-40B4-BE49-F238E27FC236}">
                        <a16:creationId xmlns:a16="http://schemas.microsoft.com/office/drawing/2014/main" id="{D14E1930-EA19-40C3-9C16-43B9DE71C1E6}"/>
                      </a:ext>
                    </a:extLst>
                  </p:cNvPr>
                  <p:cNvGrpSpPr/>
                  <p:nvPr/>
                </p:nvGrpSpPr>
                <p:grpSpPr>
                  <a:xfrm>
                    <a:off x="9351677" y="4282540"/>
                    <a:ext cx="96507" cy="76744"/>
                    <a:chOff x="9351677" y="4282540"/>
                    <a:chExt cx="96507" cy="76744"/>
                  </a:xfrm>
                </p:grpSpPr>
                <p:sp>
                  <p:nvSpPr>
                    <p:cNvPr id="1964" name="Freeform: Shape 1963">
                      <a:extLst>
                        <a:ext uri="{FF2B5EF4-FFF2-40B4-BE49-F238E27FC236}">
                          <a16:creationId xmlns:a16="http://schemas.microsoft.com/office/drawing/2014/main" id="{8ECA3B79-06CA-4F20-B71B-35A6076D11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982" y="428254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6090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5" name="Freeform: Shape 1964">
                      <a:extLst>
                        <a:ext uri="{FF2B5EF4-FFF2-40B4-BE49-F238E27FC236}">
                          <a16:creationId xmlns:a16="http://schemas.microsoft.com/office/drawing/2014/main" id="{1DC66BF6-9CEE-4C13-942D-939AE897D1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677" y="430577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6" name="Freeform: Shape 1965">
                      <a:extLst>
                        <a:ext uri="{FF2B5EF4-FFF2-40B4-BE49-F238E27FC236}">
                          <a16:creationId xmlns:a16="http://schemas.microsoft.com/office/drawing/2014/main" id="{23C599D2-A636-4D13-9C02-E2549CC18C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78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2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7" name="Freeform: Shape 1966">
                      <a:extLst>
                        <a:ext uri="{FF2B5EF4-FFF2-40B4-BE49-F238E27FC236}">
                          <a16:creationId xmlns:a16="http://schemas.microsoft.com/office/drawing/2014/main" id="{C46E571D-8FC7-4EE7-920C-C7D25196D5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49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8" name="Freeform: Shape 1967">
                      <a:extLst>
                        <a:ext uri="{FF2B5EF4-FFF2-40B4-BE49-F238E27FC236}">
                          <a16:creationId xmlns:a16="http://schemas.microsoft.com/office/drawing/2014/main" id="{4FE76F21-1143-4AB4-A5EA-F21B0E4BD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1514" y="4324656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9" name="Freeform: Shape 1968">
                      <a:extLst>
                        <a:ext uri="{FF2B5EF4-FFF2-40B4-BE49-F238E27FC236}">
                          <a16:creationId xmlns:a16="http://schemas.microsoft.com/office/drawing/2014/main" id="{F0AD4CFB-72D1-4C32-8366-87793CC259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8182" y="4331305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3"/>
                            <a:pt x="7620" y="20190"/>
                          </a:cubicBezTo>
                          <a:cubicBezTo>
                            <a:pt x="2858" y="23048"/>
                            <a:pt x="0" y="21143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7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59" name="Freeform: Shape 1958">
                    <a:extLst>
                      <a:ext uri="{FF2B5EF4-FFF2-40B4-BE49-F238E27FC236}">
                        <a16:creationId xmlns:a16="http://schemas.microsoft.com/office/drawing/2014/main" id="{452EA68A-034A-4096-8BD0-687897F0F1F7}"/>
                      </a:ext>
                    </a:extLst>
                  </p:cNvPr>
                  <p:cNvSpPr/>
                  <p:nvPr/>
                </p:nvSpPr>
                <p:spPr>
                  <a:xfrm>
                    <a:off x="9427987" y="434578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7C18491D-5865-43D5-B977-8F1533C69324}"/>
                      </a:ext>
                    </a:extLst>
                  </p:cNvPr>
                  <p:cNvSpPr/>
                  <p:nvPr/>
                </p:nvSpPr>
                <p:spPr>
                  <a:xfrm>
                    <a:off x="9428182" y="4335303"/>
                    <a:ext cx="32384" cy="20954"/>
                  </a:xfrm>
                  <a:custGeom>
                    <a:avLst/>
                    <a:gdLst>
                      <a:gd name="connsiteX0" fmla="*/ 3810 w 32384"/>
                      <a:gd name="connsiteY0" fmla="*/ 0 h 20954"/>
                      <a:gd name="connsiteX1" fmla="*/ 32385 w 32384"/>
                      <a:gd name="connsiteY1" fmla="*/ 13335 h 20954"/>
                      <a:gd name="connsiteX2" fmla="*/ 30480 w 32384"/>
                      <a:gd name="connsiteY2" fmla="*/ 20955 h 20954"/>
                      <a:gd name="connsiteX3" fmla="*/ 0 w 32384"/>
                      <a:gd name="connsiteY3" fmla="*/ 8572 h 20954"/>
                      <a:gd name="connsiteX4" fmla="*/ 3810 w 32384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4" h="20954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30480" y="20955"/>
                        </a:lnTo>
                        <a:lnTo>
                          <a:pt x="0" y="8572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1" name="Freeform: Shape 1960">
                    <a:extLst>
                      <a:ext uri="{FF2B5EF4-FFF2-40B4-BE49-F238E27FC236}">
                        <a16:creationId xmlns:a16="http://schemas.microsoft.com/office/drawing/2014/main" id="{BDF458F0-C1BE-4ADF-8C52-3B4C377F0018}"/>
                      </a:ext>
                    </a:extLst>
                  </p:cNvPr>
                  <p:cNvSpPr/>
                  <p:nvPr/>
                </p:nvSpPr>
                <p:spPr>
                  <a:xfrm>
                    <a:off x="9427559" y="4341018"/>
                    <a:ext cx="42531" cy="25717"/>
                  </a:xfrm>
                  <a:custGeom>
                    <a:avLst/>
                    <a:gdLst>
                      <a:gd name="connsiteX0" fmla="*/ 1575 w 42531"/>
                      <a:gd name="connsiteY0" fmla="*/ 0 h 25717"/>
                      <a:gd name="connsiteX1" fmla="*/ 42532 w 42531"/>
                      <a:gd name="connsiteY1" fmla="*/ 21907 h 25717"/>
                      <a:gd name="connsiteX2" fmla="*/ 40627 w 42531"/>
                      <a:gd name="connsiteY2" fmla="*/ 25717 h 25717"/>
                      <a:gd name="connsiteX3" fmla="*/ 622 w 42531"/>
                      <a:gd name="connsiteY3" fmla="*/ 8572 h 25717"/>
                      <a:gd name="connsiteX4" fmla="*/ 1575 w 42531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531" h="25717">
                        <a:moveTo>
                          <a:pt x="1575" y="0"/>
                        </a:moveTo>
                        <a:cubicBezTo>
                          <a:pt x="1575" y="0"/>
                          <a:pt x="42532" y="21907"/>
                          <a:pt x="42532" y="21907"/>
                        </a:cubicBezTo>
                        <a:lnTo>
                          <a:pt x="40627" y="25717"/>
                        </a:lnTo>
                        <a:lnTo>
                          <a:pt x="622" y="8572"/>
                        </a:lnTo>
                        <a:cubicBezTo>
                          <a:pt x="622" y="8572"/>
                          <a:pt x="-1283" y="5715"/>
                          <a:pt x="1575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D8A91CBD-AE00-417D-9423-421B4564D8B7}"/>
                      </a:ext>
                    </a:extLst>
                  </p:cNvPr>
                  <p:cNvSpPr/>
                  <p:nvPr/>
                </p:nvSpPr>
                <p:spPr>
                  <a:xfrm>
                    <a:off x="9431039" y="4332445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8098 h 23812"/>
                      <a:gd name="connsiteX2" fmla="*/ 38100 w 42862"/>
                      <a:gd name="connsiteY2" fmla="*/ 23813 h 23812"/>
                      <a:gd name="connsiteX3" fmla="*/ 0 w 42862"/>
                      <a:gd name="connsiteY3" fmla="*/ 4763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8098"/>
                        </a:lnTo>
                        <a:lnTo>
                          <a:pt x="38100" y="2381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3" name="Freeform: Shape 1962">
                    <a:extLst>
                      <a:ext uri="{FF2B5EF4-FFF2-40B4-BE49-F238E27FC236}">
                        <a16:creationId xmlns:a16="http://schemas.microsoft.com/office/drawing/2014/main" id="{A5E9BCBF-CC35-48E0-B256-B786CCDBF682}"/>
                      </a:ext>
                    </a:extLst>
                  </p:cNvPr>
                  <p:cNvSpPr/>
                  <p:nvPr/>
                </p:nvSpPr>
                <p:spPr>
                  <a:xfrm>
                    <a:off x="9433897" y="4331532"/>
                    <a:ext cx="37147" cy="19962"/>
                  </a:xfrm>
                  <a:custGeom>
                    <a:avLst/>
                    <a:gdLst>
                      <a:gd name="connsiteX0" fmla="*/ 8572 w 37147"/>
                      <a:gd name="connsiteY0" fmla="*/ 913 h 19962"/>
                      <a:gd name="connsiteX1" fmla="*/ 37147 w 37147"/>
                      <a:gd name="connsiteY1" fmla="*/ 14248 h 19962"/>
                      <a:gd name="connsiteX2" fmla="*/ 34290 w 37147"/>
                      <a:gd name="connsiteY2" fmla="*/ 19963 h 19962"/>
                      <a:gd name="connsiteX3" fmla="*/ 0 w 37147"/>
                      <a:gd name="connsiteY3" fmla="*/ 2818 h 19962"/>
                      <a:gd name="connsiteX4" fmla="*/ 8572 w 37147"/>
                      <a:gd name="connsiteY4" fmla="*/ 913 h 19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9962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4290" y="19963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4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6" name="Graphic 7">
                  <a:extLst>
                    <a:ext uri="{FF2B5EF4-FFF2-40B4-BE49-F238E27FC236}">
                      <a16:creationId xmlns:a16="http://schemas.microsoft.com/office/drawing/2014/main" id="{BE232F2A-0162-4C23-82BB-32EB70CDF11C}"/>
                    </a:ext>
                  </a:extLst>
                </p:cNvPr>
                <p:cNvGrpSpPr/>
                <p:nvPr/>
              </p:nvGrpSpPr>
              <p:grpSpPr>
                <a:xfrm>
                  <a:off x="9315786" y="4300638"/>
                  <a:ext cx="120967" cy="84195"/>
                  <a:chOff x="9315786" y="4300638"/>
                  <a:chExt cx="120967" cy="84195"/>
                </a:xfrm>
              </p:grpSpPr>
              <p:grpSp>
                <p:nvGrpSpPr>
                  <p:cNvPr id="1947" name="Graphic 7">
                    <a:extLst>
                      <a:ext uri="{FF2B5EF4-FFF2-40B4-BE49-F238E27FC236}">
                        <a16:creationId xmlns:a16="http://schemas.microsoft.com/office/drawing/2014/main" id="{879575AD-DFC0-45B7-B456-1DBC1295D08B}"/>
                      </a:ext>
                    </a:extLst>
                  </p:cNvPr>
                  <p:cNvGrpSpPr/>
                  <p:nvPr/>
                </p:nvGrpSpPr>
                <p:grpSpPr>
                  <a:xfrm>
                    <a:off x="9315786" y="4300638"/>
                    <a:ext cx="96202" cy="76744"/>
                    <a:chOff x="9315786" y="4300638"/>
                    <a:chExt cx="96202" cy="76744"/>
                  </a:xfrm>
                </p:grpSpPr>
                <p:sp>
                  <p:nvSpPr>
                    <p:cNvPr id="1953" name="Freeform: Shape 1952">
                      <a:extLst>
                        <a:ext uri="{FF2B5EF4-FFF2-40B4-BE49-F238E27FC236}">
                          <a16:creationId xmlns:a16="http://schemas.microsoft.com/office/drawing/2014/main" id="{0A8CCE3D-3A8C-4B20-B1E3-8598B4F929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786" y="4300638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4" name="Freeform: Shape 1953">
                      <a:extLst>
                        <a:ext uri="{FF2B5EF4-FFF2-40B4-BE49-F238E27FC236}">
                          <a16:creationId xmlns:a16="http://schemas.microsoft.com/office/drawing/2014/main" id="{F7E9B99A-B966-44E9-B04A-8637F222B0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880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7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7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5" name="Freeform: Shape 1954">
                      <a:extLst>
                        <a:ext uri="{FF2B5EF4-FFF2-40B4-BE49-F238E27FC236}">
                          <a16:creationId xmlns:a16="http://schemas.microsoft.com/office/drawing/2014/main" id="{6F93E453-A2D0-4241-8E07-7D3DE40241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590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7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6" name="Freeform: Shape 1955">
                      <a:extLst>
                        <a:ext uri="{FF2B5EF4-FFF2-40B4-BE49-F238E27FC236}">
                          <a16:creationId xmlns:a16="http://schemas.microsoft.com/office/drawing/2014/main" id="{CBCEBCD6-114B-49B8-BDDF-17BA9FC8E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319" y="4342753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7" name="Freeform: Shape 1956">
                      <a:extLst>
                        <a:ext uri="{FF2B5EF4-FFF2-40B4-BE49-F238E27FC236}">
                          <a16:creationId xmlns:a16="http://schemas.microsoft.com/office/drawing/2014/main" id="{2D8BCEFF-FE9B-40E1-884A-FCC935753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986" y="4349403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2"/>
                            <a:pt x="7620" y="20190"/>
                          </a:cubicBezTo>
                          <a:cubicBezTo>
                            <a:pt x="2858" y="23048"/>
                            <a:pt x="0" y="21142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8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48" name="Freeform: Shape 1947">
                    <a:extLst>
                      <a:ext uri="{FF2B5EF4-FFF2-40B4-BE49-F238E27FC236}">
                        <a16:creationId xmlns:a16="http://schemas.microsoft.com/office/drawing/2014/main" id="{1E4B77A3-119D-42F6-9245-EFAA442D1963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63878"/>
                    <a:ext cx="34290" cy="20954"/>
                  </a:xfrm>
                  <a:custGeom>
                    <a:avLst/>
                    <a:gdLst>
                      <a:gd name="connsiteX0" fmla="*/ 1905 w 34290"/>
                      <a:gd name="connsiteY0" fmla="*/ 5715 h 20954"/>
                      <a:gd name="connsiteX1" fmla="*/ 32385 w 34290"/>
                      <a:gd name="connsiteY1" fmla="*/ 20955 h 20954"/>
                      <a:gd name="connsiteX2" fmla="*/ 34290 w 34290"/>
                      <a:gd name="connsiteY2" fmla="*/ 15240 h 20954"/>
                      <a:gd name="connsiteX3" fmla="*/ 0 w 34290"/>
                      <a:gd name="connsiteY3" fmla="*/ 0 h 20954"/>
                      <a:gd name="connsiteX4" fmla="*/ 1905 w 34290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" h="20954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9" name="Freeform: Shape 1948">
                    <a:extLst>
                      <a:ext uri="{FF2B5EF4-FFF2-40B4-BE49-F238E27FC236}">
                        <a16:creationId xmlns:a16="http://schemas.microsoft.com/office/drawing/2014/main" id="{0F152D94-6CAE-4CB0-8780-DF89EF5395C3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53401"/>
                    <a:ext cx="32385" cy="20002"/>
                  </a:xfrm>
                  <a:custGeom>
                    <a:avLst/>
                    <a:gdLst>
                      <a:gd name="connsiteX0" fmla="*/ 3810 w 32385"/>
                      <a:gd name="connsiteY0" fmla="*/ 0 h 20002"/>
                      <a:gd name="connsiteX1" fmla="*/ 32385 w 32385"/>
                      <a:gd name="connsiteY1" fmla="*/ 13335 h 20002"/>
                      <a:gd name="connsiteX2" fmla="*/ 27623 w 32385"/>
                      <a:gd name="connsiteY2" fmla="*/ 20003 h 20002"/>
                      <a:gd name="connsiteX3" fmla="*/ 0 w 32385"/>
                      <a:gd name="connsiteY3" fmla="*/ 7620 h 20002"/>
                      <a:gd name="connsiteX4" fmla="*/ 3810 w 32385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5" h="20002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27623" y="20003"/>
                        </a:lnTo>
                        <a:lnTo>
                          <a:pt x="0" y="7620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3B67CC11-A52E-4482-AE2E-E501F384ACD7}"/>
                      </a:ext>
                    </a:extLst>
                  </p:cNvPr>
                  <p:cNvSpPr/>
                  <p:nvPr/>
                </p:nvSpPr>
                <p:spPr>
                  <a:xfrm>
                    <a:off x="9391748" y="4359116"/>
                    <a:ext cx="45005" cy="25717"/>
                  </a:xfrm>
                  <a:custGeom>
                    <a:avLst/>
                    <a:gdLst>
                      <a:gd name="connsiteX0" fmla="*/ 1191 w 45005"/>
                      <a:gd name="connsiteY0" fmla="*/ 0 h 25717"/>
                      <a:gd name="connsiteX1" fmla="*/ 45006 w 45005"/>
                      <a:gd name="connsiteY1" fmla="*/ 17145 h 25717"/>
                      <a:gd name="connsiteX2" fmla="*/ 40243 w 45005"/>
                      <a:gd name="connsiteY2" fmla="*/ 25717 h 25717"/>
                      <a:gd name="connsiteX3" fmla="*/ 238 w 45005"/>
                      <a:gd name="connsiteY3" fmla="*/ 8572 h 25717"/>
                      <a:gd name="connsiteX4" fmla="*/ 1191 w 45005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005" h="25717">
                        <a:moveTo>
                          <a:pt x="1191" y="0"/>
                        </a:moveTo>
                        <a:cubicBezTo>
                          <a:pt x="1191" y="0"/>
                          <a:pt x="45006" y="17145"/>
                          <a:pt x="45006" y="17145"/>
                        </a:cubicBezTo>
                        <a:lnTo>
                          <a:pt x="40243" y="25717"/>
                        </a:lnTo>
                        <a:lnTo>
                          <a:pt x="238" y="8572"/>
                        </a:lnTo>
                        <a:cubicBezTo>
                          <a:pt x="238" y="8572"/>
                          <a:pt x="-714" y="5715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1" name="Freeform: Shape 1950">
                    <a:extLst>
                      <a:ext uri="{FF2B5EF4-FFF2-40B4-BE49-F238E27FC236}">
                        <a16:creationId xmlns:a16="http://schemas.microsoft.com/office/drawing/2014/main" id="{76A02FA3-533F-4AE6-9F0A-C70AC312FDDA}"/>
                      </a:ext>
                    </a:extLst>
                  </p:cNvPr>
                  <p:cNvSpPr/>
                  <p:nvPr/>
                </p:nvSpPr>
                <p:spPr>
                  <a:xfrm>
                    <a:off x="9394844" y="4350543"/>
                    <a:ext cx="37147" cy="18097"/>
                  </a:xfrm>
                  <a:custGeom>
                    <a:avLst/>
                    <a:gdLst>
                      <a:gd name="connsiteX0" fmla="*/ 4763 w 37147"/>
                      <a:gd name="connsiteY0" fmla="*/ 0 h 18097"/>
                      <a:gd name="connsiteX1" fmla="*/ 37147 w 37147"/>
                      <a:gd name="connsiteY1" fmla="*/ 15240 h 18097"/>
                      <a:gd name="connsiteX2" fmla="*/ 35242 w 37147"/>
                      <a:gd name="connsiteY2" fmla="*/ 18097 h 18097"/>
                      <a:gd name="connsiteX3" fmla="*/ 0 w 37147"/>
                      <a:gd name="connsiteY3" fmla="*/ 3810 h 18097"/>
                      <a:gd name="connsiteX4" fmla="*/ 4763 w 37147"/>
                      <a:gd name="connsiteY4" fmla="*/ 0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97">
                        <a:moveTo>
                          <a:pt x="4763" y="0"/>
                        </a:moveTo>
                        <a:lnTo>
                          <a:pt x="37147" y="15240"/>
                        </a:lnTo>
                        <a:lnTo>
                          <a:pt x="35242" y="18097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2" name="Freeform: Shape 1951">
                    <a:extLst>
                      <a:ext uri="{FF2B5EF4-FFF2-40B4-BE49-F238E27FC236}">
                        <a16:creationId xmlns:a16="http://schemas.microsoft.com/office/drawing/2014/main" id="{7F36564F-7875-4137-9819-D6FCD6F6A162}"/>
                      </a:ext>
                    </a:extLst>
                  </p:cNvPr>
                  <p:cNvSpPr/>
                  <p:nvPr/>
                </p:nvSpPr>
                <p:spPr>
                  <a:xfrm>
                    <a:off x="9397702" y="4349630"/>
                    <a:ext cx="37147" cy="18058"/>
                  </a:xfrm>
                  <a:custGeom>
                    <a:avLst/>
                    <a:gdLst>
                      <a:gd name="connsiteX0" fmla="*/ 8572 w 37147"/>
                      <a:gd name="connsiteY0" fmla="*/ 913 h 18058"/>
                      <a:gd name="connsiteX1" fmla="*/ 37147 w 37147"/>
                      <a:gd name="connsiteY1" fmla="*/ 14248 h 18058"/>
                      <a:gd name="connsiteX2" fmla="*/ 35242 w 37147"/>
                      <a:gd name="connsiteY2" fmla="*/ 18058 h 18058"/>
                      <a:gd name="connsiteX3" fmla="*/ 0 w 37147"/>
                      <a:gd name="connsiteY3" fmla="*/ 2818 h 18058"/>
                      <a:gd name="connsiteX4" fmla="*/ 8572 w 37147"/>
                      <a:gd name="connsiteY4" fmla="*/ 913 h 18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58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5242" y="18058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5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9" name="Graphic 7">
                <a:extLst>
                  <a:ext uri="{FF2B5EF4-FFF2-40B4-BE49-F238E27FC236}">
                    <a16:creationId xmlns:a16="http://schemas.microsoft.com/office/drawing/2014/main" id="{CCC5495A-7051-42AA-9A1E-CDC8722AFA1D}"/>
                  </a:ext>
                </a:extLst>
              </p:cNvPr>
              <p:cNvGrpSpPr/>
              <p:nvPr/>
            </p:nvGrpSpPr>
            <p:grpSpPr>
              <a:xfrm>
                <a:off x="9575105" y="4038475"/>
                <a:ext cx="271938" cy="173240"/>
                <a:chOff x="9575105" y="4038475"/>
                <a:chExt cx="271938" cy="173240"/>
              </a:xfrm>
            </p:grpSpPr>
            <p:grpSp>
              <p:nvGrpSpPr>
                <p:cNvPr id="1930" name="Graphic 7">
                  <a:extLst>
                    <a:ext uri="{FF2B5EF4-FFF2-40B4-BE49-F238E27FC236}">
                      <a16:creationId xmlns:a16="http://schemas.microsoft.com/office/drawing/2014/main" id="{364E59C5-BEA1-407D-A736-25EE3FDD71C7}"/>
                    </a:ext>
                  </a:extLst>
                </p:cNvPr>
                <p:cNvGrpSpPr/>
                <p:nvPr/>
              </p:nvGrpSpPr>
              <p:grpSpPr>
                <a:xfrm>
                  <a:off x="9575105" y="4049315"/>
                  <a:ext cx="271938" cy="162401"/>
                  <a:chOff x="9575105" y="4049315"/>
                  <a:chExt cx="271938" cy="162401"/>
                </a:xfrm>
              </p:grpSpPr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953080A7-EA4A-41BF-9B80-DC84E6111BB2}"/>
                      </a:ext>
                    </a:extLst>
                  </p:cNvPr>
                  <p:cNvSpPr/>
                  <p:nvPr/>
                </p:nvSpPr>
                <p:spPr>
                  <a:xfrm>
                    <a:off x="9587487" y="4060745"/>
                    <a:ext cx="259556" cy="150971"/>
                  </a:xfrm>
                  <a:custGeom>
                    <a:avLst/>
                    <a:gdLst>
                      <a:gd name="connsiteX0" fmla="*/ 221694 w 259556"/>
                      <a:gd name="connsiteY0" fmla="*/ 128825 h 150971"/>
                      <a:gd name="connsiteX1" fmla="*/ 37862 w 259556"/>
                      <a:gd name="connsiteY1" fmla="*/ 128825 h 150971"/>
                      <a:gd name="connsiteX2" fmla="*/ 37862 w 259556"/>
                      <a:gd name="connsiteY2" fmla="*/ 22146 h 150971"/>
                      <a:gd name="connsiteX3" fmla="*/ 221694 w 259556"/>
                      <a:gd name="connsiteY3" fmla="*/ 22146 h 150971"/>
                      <a:gd name="connsiteX4" fmla="*/ 221694 w 259556"/>
                      <a:gd name="connsiteY4" fmla="*/ 128825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56" h="150971">
                        <a:moveTo>
                          <a:pt x="221694" y="128825"/>
                        </a:moveTo>
                        <a:cubicBezTo>
                          <a:pt x="171212" y="158353"/>
                          <a:pt x="88344" y="158353"/>
                          <a:pt x="37862" y="128825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2177" y="52625"/>
                          <a:pt x="272177" y="100250"/>
                          <a:pt x="221694" y="12882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8" name="Freeform: Shape 1937">
                    <a:extLst>
                      <a:ext uri="{FF2B5EF4-FFF2-40B4-BE49-F238E27FC236}">
                        <a16:creationId xmlns:a16="http://schemas.microsoft.com/office/drawing/2014/main" id="{25A00E6F-4C56-4201-810D-9894A35383C1}"/>
                      </a:ext>
                    </a:extLst>
                  </p:cNvPr>
                  <p:cNvSpPr/>
                  <p:nvPr/>
                </p:nvSpPr>
                <p:spPr>
                  <a:xfrm>
                    <a:off x="9575819" y="4124801"/>
                    <a:ext cx="260032" cy="82153"/>
                  </a:xfrm>
                  <a:custGeom>
                    <a:avLst/>
                    <a:gdLst>
                      <a:gd name="connsiteX0" fmla="*/ 260032 w 260032"/>
                      <a:gd name="connsiteY0" fmla="*/ 953 h 82153"/>
                      <a:gd name="connsiteX1" fmla="*/ 0 w 260032"/>
                      <a:gd name="connsiteY1" fmla="*/ 0 h 82153"/>
                      <a:gd name="connsiteX2" fmla="*/ 0 w 260032"/>
                      <a:gd name="connsiteY2" fmla="*/ 6668 h 82153"/>
                      <a:gd name="connsiteX3" fmla="*/ 0 w 260032"/>
                      <a:gd name="connsiteY3" fmla="*/ 6668 h 82153"/>
                      <a:gd name="connsiteX4" fmla="*/ 38100 w 260032"/>
                      <a:gd name="connsiteY4" fmla="*/ 60007 h 82153"/>
                      <a:gd name="connsiteX5" fmla="*/ 221932 w 260032"/>
                      <a:gd name="connsiteY5" fmla="*/ 60007 h 82153"/>
                      <a:gd name="connsiteX6" fmla="*/ 260032 w 260032"/>
                      <a:gd name="connsiteY6" fmla="*/ 6668 h 82153"/>
                      <a:gd name="connsiteX7" fmla="*/ 260032 w 260032"/>
                      <a:gd name="connsiteY7" fmla="*/ 6668 h 82153"/>
                      <a:gd name="connsiteX8" fmla="*/ 260032 w 260032"/>
                      <a:gd name="connsiteY8" fmla="*/ 953 h 8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0032" h="82153">
                        <a:moveTo>
                          <a:pt x="260032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2" y="44768"/>
                          <a:pt x="38100" y="60007"/>
                        </a:cubicBezTo>
                        <a:cubicBezTo>
                          <a:pt x="88582" y="89535"/>
                          <a:pt x="171450" y="89535"/>
                          <a:pt x="221932" y="60007"/>
                        </a:cubicBezTo>
                        <a:cubicBezTo>
                          <a:pt x="247650" y="45720"/>
                          <a:pt x="260032" y="25718"/>
                          <a:pt x="260032" y="6668"/>
                        </a:cubicBezTo>
                        <a:lnTo>
                          <a:pt x="260032" y="6668"/>
                        </a:lnTo>
                        <a:lnTo>
                          <a:pt x="260032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9" name="Freeform: Shape 1938">
                    <a:extLst>
                      <a:ext uri="{FF2B5EF4-FFF2-40B4-BE49-F238E27FC236}">
                        <a16:creationId xmlns:a16="http://schemas.microsoft.com/office/drawing/2014/main" id="{0FEE4A48-916E-40E1-9ED1-A5BFEED1C619}"/>
                      </a:ext>
                    </a:extLst>
                  </p:cNvPr>
                  <p:cNvSpPr/>
                  <p:nvPr/>
                </p:nvSpPr>
                <p:spPr>
                  <a:xfrm>
                    <a:off x="9575105" y="4049315"/>
                    <a:ext cx="260270" cy="150971"/>
                  </a:xfrm>
                  <a:custGeom>
                    <a:avLst/>
                    <a:gdLst>
                      <a:gd name="connsiteX0" fmla="*/ 221694 w 260270"/>
                      <a:gd name="connsiteY0" fmla="*/ 128826 h 150971"/>
                      <a:gd name="connsiteX1" fmla="*/ 37862 w 260270"/>
                      <a:gd name="connsiteY1" fmla="*/ 128826 h 150971"/>
                      <a:gd name="connsiteX2" fmla="*/ 37862 w 260270"/>
                      <a:gd name="connsiteY2" fmla="*/ 22146 h 150971"/>
                      <a:gd name="connsiteX3" fmla="*/ 221694 w 260270"/>
                      <a:gd name="connsiteY3" fmla="*/ 22146 h 150971"/>
                      <a:gd name="connsiteX4" fmla="*/ 221694 w 260270"/>
                      <a:gd name="connsiteY4" fmla="*/ 128826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270" h="150971">
                        <a:moveTo>
                          <a:pt x="221694" y="128826"/>
                        </a:moveTo>
                        <a:cubicBezTo>
                          <a:pt x="171212" y="158353"/>
                          <a:pt x="88344" y="158353"/>
                          <a:pt x="37862" y="128826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3129" y="51673"/>
                          <a:pt x="273129" y="99298"/>
                          <a:pt x="221694" y="12882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0" name="Freeform: Shape 1939">
                    <a:extLst>
                      <a:ext uri="{FF2B5EF4-FFF2-40B4-BE49-F238E27FC236}">
                        <a16:creationId xmlns:a16="http://schemas.microsoft.com/office/drawing/2014/main" id="{0239B853-1DF8-41D0-8364-092161B544D0}"/>
                      </a:ext>
                    </a:extLst>
                  </p:cNvPr>
                  <p:cNvSpPr/>
                  <p:nvPr/>
                </p:nvSpPr>
                <p:spPr>
                  <a:xfrm>
                    <a:off x="9607186" y="4067412"/>
                    <a:ext cx="196344" cy="58340"/>
                  </a:xfrm>
                  <a:custGeom>
                    <a:avLst/>
                    <a:gdLst>
                      <a:gd name="connsiteX0" fmla="*/ 196280 w 196344"/>
                      <a:gd name="connsiteY0" fmla="*/ 58341 h 58340"/>
                      <a:gd name="connsiteX1" fmla="*/ 167705 w 196344"/>
                      <a:gd name="connsiteY1" fmla="*/ 20241 h 58340"/>
                      <a:gd name="connsiteX2" fmla="*/ 28640 w 196344"/>
                      <a:gd name="connsiteY2" fmla="*/ 20241 h 58340"/>
                      <a:gd name="connsiteX3" fmla="*/ 65 w 196344"/>
                      <a:gd name="connsiteY3" fmla="*/ 58341 h 58340"/>
                      <a:gd name="connsiteX4" fmla="*/ 28640 w 196344"/>
                      <a:gd name="connsiteY4" fmla="*/ 16431 h 58340"/>
                      <a:gd name="connsiteX5" fmla="*/ 167705 w 196344"/>
                      <a:gd name="connsiteY5" fmla="*/ 16431 h 58340"/>
                      <a:gd name="connsiteX6" fmla="*/ 196280 w 196344"/>
                      <a:gd name="connsiteY6" fmla="*/ 58341 h 58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344" h="58340">
                        <a:moveTo>
                          <a:pt x="196280" y="58341"/>
                        </a:moveTo>
                        <a:cubicBezTo>
                          <a:pt x="195327" y="44053"/>
                          <a:pt x="185802" y="30718"/>
                          <a:pt x="167705" y="20241"/>
                        </a:cubicBezTo>
                        <a:cubicBezTo>
                          <a:pt x="129605" y="-1667"/>
                          <a:pt x="67692" y="-1667"/>
                          <a:pt x="28640" y="20241"/>
                        </a:cubicBezTo>
                        <a:cubicBezTo>
                          <a:pt x="10542" y="30718"/>
                          <a:pt x="1017" y="45006"/>
                          <a:pt x="65" y="58341"/>
                        </a:cubicBezTo>
                        <a:cubicBezTo>
                          <a:pt x="-887" y="43101"/>
                          <a:pt x="8638" y="27861"/>
                          <a:pt x="28640" y="16431"/>
                        </a:cubicBezTo>
                        <a:cubicBezTo>
                          <a:pt x="66740" y="-5477"/>
                          <a:pt x="128652" y="-5477"/>
                          <a:pt x="167705" y="16431"/>
                        </a:cubicBezTo>
                        <a:cubicBezTo>
                          <a:pt x="187708" y="27861"/>
                          <a:pt x="197233" y="43101"/>
                          <a:pt x="196280" y="58341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1" name="Freeform: Shape 1940">
                    <a:extLst>
                      <a:ext uri="{FF2B5EF4-FFF2-40B4-BE49-F238E27FC236}">
                        <a16:creationId xmlns:a16="http://schemas.microsoft.com/office/drawing/2014/main" id="{46C8DFA7-FA1D-4C6B-B331-141EAA853108}"/>
                      </a:ext>
                    </a:extLst>
                  </p:cNvPr>
                  <p:cNvSpPr/>
                  <p:nvPr/>
                </p:nvSpPr>
                <p:spPr>
                  <a:xfrm>
                    <a:off x="9607251" y="4071222"/>
                    <a:ext cx="196215" cy="109061"/>
                  </a:xfrm>
                  <a:custGeom>
                    <a:avLst/>
                    <a:gdLst>
                      <a:gd name="connsiteX0" fmla="*/ 196215 w 196215"/>
                      <a:gd name="connsiteY0" fmla="*/ 54531 h 109061"/>
                      <a:gd name="connsiteX1" fmla="*/ 167640 w 196215"/>
                      <a:gd name="connsiteY1" fmla="*/ 92631 h 109061"/>
                      <a:gd name="connsiteX2" fmla="*/ 28575 w 196215"/>
                      <a:gd name="connsiteY2" fmla="*/ 92631 h 109061"/>
                      <a:gd name="connsiteX3" fmla="*/ 0 w 196215"/>
                      <a:gd name="connsiteY3" fmla="*/ 54531 h 109061"/>
                      <a:gd name="connsiteX4" fmla="*/ 28575 w 196215"/>
                      <a:gd name="connsiteY4" fmla="*/ 16431 h 109061"/>
                      <a:gd name="connsiteX5" fmla="*/ 167640 w 196215"/>
                      <a:gd name="connsiteY5" fmla="*/ 16431 h 109061"/>
                      <a:gd name="connsiteX6" fmla="*/ 196215 w 196215"/>
                      <a:gd name="connsiteY6" fmla="*/ 54531 h 109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215" h="109061">
                        <a:moveTo>
                          <a:pt x="196215" y="54531"/>
                        </a:moveTo>
                        <a:cubicBezTo>
                          <a:pt x="195263" y="68818"/>
                          <a:pt x="185738" y="82153"/>
                          <a:pt x="167640" y="92631"/>
                        </a:cubicBezTo>
                        <a:cubicBezTo>
                          <a:pt x="129540" y="114538"/>
                          <a:pt x="67628" y="114538"/>
                          <a:pt x="28575" y="92631"/>
                        </a:cubicBezTo>
                        <a:cubicBezTo>
                          <a:pt x="10478" y="82153"/>
                          <a:pt x="953" y="67866"/>
                          <a:pt x="0" y="54531"/>
                        </a:cubicBezTo>
                        <a:cubicBezTo>
                          <a:pt x="953" y="40243"/>
                          <a:pt x="10478" y="26908"/>
                          <a:pt x="28575" y="16431"/>
                        </a:cubicBezTo>
                        <a:cubicBezTo>
                          <a:pt x="66675" y="-5477"/>
                          <a:pt x="128588" y="-5477"/>
                          <a:pt x="167640" y="16431"/>
                        </a:cubicBezTo>
                        <a:cubicBezTo>
                          <a:pt x="185738" y="26908"/>
                          <a:pt x="195263" y="40243"/>
                          <a:pt x="196215" y="54531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31" name="Graphic 7">
                  <a:extLst>
                    <a:ext uri="{FF2B5EF4-FFF2-40B4-BE49-F238E27FC236}">
                      <a16:creationId xmlns:a16="http://schemas.microsoft.com/office/drawing/2014/main" id="{23E57EC1-6828-46C7-9E7A-460766CC6D24}"/>
                    </a:ext>
                  </a:extLst>
                </p:cNvPr>
                <p:cNvGrpSpPr/>
                <p:nvPr/>
              </p:nvGrpSpPr>
              <p:grpSpPr>
                <a:xfrm>
                  <a:off x="9629159" y="4038475"/>
                  <a:ext cx="169551" cy="133950"/>
                  <a:chOff x="9629159" y="4038475"/>
                  <a:chExt cx="169551" cy="133950"/>
                </a:xfrm>
              </p:grpSpPr>
              <p:sp>
                <p:nvSpPr>
                  <p:cNvPr id="1932" name="Freeform: Shape 1931">
                    <a:extLst>
                      <a:ext uri="{FF2B5EF4-FFF2-40B4-BE49-F238E27FC236}">
                        <a16:creationId xmlns:a16="http://schemas.microsoft.com/office/drawing/2014/main" id="{706FF6BB-5950-4BD5-A803-88CE66377F14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09712"/>
                    <a:ext cx="169544" cy="30328"/>
                  </a:xfrm>
                  <a:custGeom>
                    <a:avLst/>
                    <a:gdLst>
                      <a:gd name="connsiteX0" fmla="*/ 169545 w 169544"/>
                      <a:gd name="connsiteY0" fmla="*/ 7469 h 30328"/>
                      <a:gd name="connsiteX1" fmla="*/ 169545 w 169544"/>
                      <a:gd name="connsiteY1" fmla="*/ 1753 h 30328"/>
                      <a:gd name="connsiteX2" fmla="*/ 0 w 169544"/>
                      <a:gd name="connsiteY2" fmla="*/ 24613 h 30328"/>
                      <a:gd name="connsiteX3" fmla="*/ 0 w 169544"/>
                      <a:gd name="connsiteY3" fmla="*/ 30328 h 30328"/>
                      <a:gd name="connsiteX4" fmla="*/ 169545 w 169544"/>
                      <a:gd name="connsiteY4" fmla="*/ 7469 h 30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544" h="30328">
                        <a:moveTo>
                          <a:pt x="169545" y="7469"/>
                        </a:moveTo>
                        <a:lnTo>
                          <a:pt x="169545" y="1753"/>
                        </a:lnTo>
                        <a:cubicBezTo>
                          <a:pt x="135255" y="-7772"/>
                          <a:pt x="0" y="24613"/>
                          <a:pt x="0" y="24613"/>
                        </a:cubicBezTo>
                        <a:lnTo>
                          <a:pt x="0" y="30328"/>
                        </a:lnTo>
                        <a:cubicBezTo>
                          <a:pt x="0" y="30328"/>
                          <a:pt x="151447" y="14136"/>
                          <a:pt x="169545" y="746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3" name="Freeform: Shape 1932">
                    <a:extLst>
                      <a:ext uri="{FF2B5EF4-FFF2-40B4-BE49-F238E27FC236}">
                        <a16:creationId xmlns:a16="http://schemas.microsoft.com/office/drawing/2014/main" id="{199D00EE-1A64-4234-B6F9-DFD5CD64809F}"/>
                      </a:ext>
                    </a:extLst>
                  </p:cNvPr>
                  <p:cNvSpPr/>
                  <p:nvPr/>
                </p:nvSpPr>
                <p:spPr>
                  <a:xfrm>
                    <a:off x="9629159" y="4038475"/>
                    <a:ext cx="169551" cy="95850"/>
                  </a:xfrm>
                  <a:custGeom>
                    <a:avLst/>
                    <a:gdLst>
                      <a:gd name="connsiteX0" fmla="*/ 169545 w 169551"/>
                      <a:gd name="connsiteY0" fmla="*/ 72990 h 95850"/>
                      <a:gd name="connsiteX1" fmla="*/ 43815 w 169551"/>
                      <a:gd name="connsiteY1" fmla="*/ 600 h 95850"/>
                      <a:gd name="connsiteX2" fmla="*/ 0 w 169551"/>
                      <a:gd name="connsiteY2" fmla="*/ 95850 h 95850"/>
                      <a:gd name="connsiteX3" fmla="*/ 169545 w 169551"/>
                      <a:gd name="connsiteY3" fmla="*/ 72990 h 95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551" h="95850">
                        <a:moveTo>
                          <a:pt x="169545" y="72990"/>
                        </a:moveTo>
                        <a:cubicBezTo>
                          <a:pt x="170497" y="44415"/>
                          <a:pt x="72390" y="-6067"/>
                          <a:pt x="43815" y="600"/>
                        </a:cubicBezTo>
                        <a:cubicBezTo>
                          <a:pt x="27622" y="24413"/>
                          <a:pt x="0" y="95850"/>
                          <a:pt x="0" y="95850"/>
                        </a:cubicBezTo>
                        <a:cubicBezTo>
                          <a:pt x="0" y="95850"/>
                          <a:pt x="151447" y="79658"/>
                          <a:pt x="169545" y="72990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4" name="Freeform: Shape 1933">
                    <a:extLst>
                      <a:ext uri="{FF2B5EF4-FFF2-40B4-BE49-F238E27FC236}">
                        <a16:creationId xmlns:a16="http://schemas.microsoft.com/office/drawing/2014/main" id="{E343B8FC-6AAA-4CBC-8F94-D31726C390BC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10513"/>
                    <a:ext cx="169544" cy="61912"/>
                  </a:xfrm>
                  <a:custGeom>
                    <a:avLst/>
                    <a:gdLst>
                      <a:gd name="connsiteX0" fmla="*/ 163830 w 169544"/>
                      <a:gd name="connsiteY0" fmla="*/ 4763 h 61912"/>
                      <a:gd name="connsiteX1" fmla="*/ 162878 w 169544"/>
                      <a:gd name="connsiteY1" fmla="*/ 36195 h 61912"/>
                      <a:gd name="connsiteX2" fmla="*/ 1905 w 169544"/>
                      <a:gd name="connsiteY2" fmla="*/ 50482 h 61912"/>
                      <a:gd name="connsiteX3" fmla="*/ 0 w 169544"/>
                      <a:gd name="connsiteY3" fmla="*/ 56197 h 61912"/>
                      <a:gd name="connsiteX4" fmla="*/ 0 w 169544"/>
                      <a:gd name="connsiteY4" fmla="*/ 61913 h 61912"/>
                      <a:gd name="connsiteX5" fmla="*/ 169545 w 169544"/>
                      <a:gd name="connsiteY5" fmla="*/ 39053 h 61912"/>
                      <a:gd name="connsiteX6" fmla="*/ 169545 w 169544"/>
                      <a:gd name="connsiteY6" fmla="*/ 33338 h 61912"/>
                      <a:gd name="connsiteX7" fmla="*/ 169545 w 169544"/>
                      <a:gd name="connsiteY7" fmla="*/ 0 h 61912"/>
                      <a:gd name="connsiteX8" fmla="*/ 163830 w 169544"/>
                      <a:gd name="connsiteY8" fmla="*/ 4763 h 61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544" h="61912">
                        <a:moveTo>
                          <a:pt x="163830" y="4763"/>
                        </a:moveTo>
                        <a:cubicBezTo>
                          <a:pt x="164782" y="22860"/>
                          <a:pt x="163830" y="32385"/>
                          <a:pt x="162878" y="36195"/>
                        </a:cubicBezTo>
                        <a:cubicBezTo>
                          <a:pt x="154305" y="32385"/>
                          <a:pt x="20003" y="57150"/>
                          <a:pt x="1905" y="50482"/>
                        </a:cubicBezTo>
                        <a:cubicBezTo>
                          <a:pt x="0" y="54293"/>
                          <a:pt x="0" y="56197"/>
                          <a:pt x="0" y="56197"/>
                        </a:cubicBezTo>
                        <a:lnTo>
                          <a:pt x="0" y="61913"/>
                        </a:lnTo>
                        <a:cubicBezTo>
                          <a:pt x="0" y="61913"/>
                          <a:pt x="151447" y="46672"/>
                          <a:pt x="169545" y="39053"/>
                        </a:cubicBezTo>
                        <a:lnTo>
                          <a:pt x="169545" y="33338"/>
                        </a:lnTo>
                        <a:lnTo>
                          <a:pt x="169545" y="0"/>
                        </a:lnTo>
                        <a:cubicBezTo>
                          <a:pt x="169545" y="953"/>
                          <a:pt x="166688" y="2857"/>
                          <a:pt x="163830" y="476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5" name="Freeform: Shape 1934">
                    <a:extLst>
                      <a:ext uri="{FF2B5EF4-FFF2-40B4-BE49-F238E27FC236}">
                        <a16:creationId xmlns:a16="http://schemas.microsoft.com/office/drawing/2014/main" id="{F6EB0C63-D39E-49D6-AC74-C5FAC5F405F3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18133"/>
                    <a:ext cx="163499" cy="48577"/>
                  </a:xfrm>
                  <a:custGeom>
                    <a:avLst/>
                    <a:gdLst>
                      <a:gd name="connsiteX0" fmla="*/ 0 w 163499"/>
                      <a:gd name="connsiteY0" fmla="*/ 20955 h 48577"/>
                      <a:gd name="connsiteX1" fmla="*/ 952 w 163499"/>
                      <a:gd name="connsiteY1" fmla="*/ 48578 h 48577"/>
                      <a:gd name="connsiteX2" fmla="*/ 161925 w 163499"/>
                      <a:gd name="connsiteY2" fmla="*/ 28575 h 48577"/>
                      <a:gd name="connsiteX3" fmla="*/ 162877 w 163499"/>
                      <a:gd name="connsiteY3" fmla="*/ 0 h 48577"/>
                      <a:gd name="connsiteX4" fmla="*/ 0 w 163499"/>
                      <a:gd name="connsiteY4" fmla="*/ 20955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99" h="48577">
                        <a:moveTo>
                          <a:pt x="0" y="20955"/>
                        </a:moveTo>
                        <a:lnTo>
                          <a:pt x="952" y="48578"/>
                        </a:lnTo>
                        <a:cubicBezTo>
                          <a:pt x="952" y="48578"/>
                          <a:pt x="135255" y="36195"/>
                          <a:pt x="161925" y="28575"/>
                        </a:cubicBezTo>
                        <a:cubicBezTo>
                          <a:pt x="164782" y="20955"/>
                          <a:pt x="162877" y="0"/>
                          <a:pt x="162877" y="0"/>
                        </a:cubicBezTo>
                        <a:lnTo>
                          <a:pt x="0" y="20955"/>
                        </a:ln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1641FFA9-DED6-4DBA-8949-F0ADBCCE724F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28610"/>
                    <a:ext cx="163829" cy="30480"/>
                  </a:xfrm>
                  <a:custGeom>
                    <a:avLst/>
                    <a:gdLst>
                      <a:gd name="connsiteX0" fmla="*/ 0 w 163829"/>
                      <a:gd name="connsiteY0" fmla="*/ 18097 h 30480"/>
                      <a:gd name="connsiteX1" fmla="*/ 952 w 163829"/>
                      <a:gd name="connsiteY1" fmla="*/ 30480 h 30480"/>
                      <a:gd name="connsiteX2" fmla="*/ 163830 w 163829"/>
                      <a:gd name="connsiteY2" fmla="*/ 10478 h 30480"/>
                      <a:gd name="connsiteX3" fmla="*/ 163830 w 163829"/>
                      <a:gd name="connsiteY3" fmla="*/ 0 h 30480"/>
                      <a:gd name="connsiteX4" fmla="*/ 0 w 163829"/>
                      <a:gd name="connsiteY4" fmla="*/ 18097 h 3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829" h="30480">
                        <a:moveTo>
                          <a:pt x="0" y="18097"/>
                        </a:moveTo>
                        <a:lnTo>
                          <a:pt x="952" y="30480"/>
                        </a:lnTo>
                        <a:cubicBezTo>
                          <a:pt x="952" y="30480"/>
                          <a:pt x="162877" y="13335"/>
                          <a:pt x="163830" y="10478"/>
                        </a:cubicBezTo>
                        <a:cubicBezTo>
                          <a:pt x="163830" y="6668"/>
                          <a:pt x="163830" y="2858"/>
                          <a:pt x="163830" y="0"/>
                        </a:cubicBezTo>
                        <a:cubicBezTo>
                          <a:pt x="84772" y="13335"/>
                          <a:pt x="0" y="18097"/>
                          <a:pt x="0" y="18097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0" name="Graphic 7">
                <a:extLst>
                  <a:ext uri="{FF2B5EF4-FFF2-40B4-BE49-F238E27FC236}">
                    <a16:creationId xmlns:a16="http://schemas.microsoft.com/office/drawing/2014/main" id="{5830E522-A8D5-4840-917D-0ED5401B5827}"/>
                  </a:ext>
                </a:extLst>
              </p:cNvPr>
              <p:cNvGrpSpPr/>
              <p:nvPr/>
            </p:nvGrpSpPr>
            <p:grpSpPr>
              <a:xfrm>
                <a:off x="9563021" y="4080986"/>
                <a:ext cx="284260" cy="279408"/>
                <a:chOff x="9563021" y="4080986"/>
                <a:chExt cx="284260" cy="279408"/>
              </a:xfrm>
            </p:grpSpPr>
            <p:sp>
              <p:nvSpPr>
                <p:cNvPr id="1869" name="Freeform: Shape 1868">
                  <a:extLst>
                    <a:ext uri="{FF2B5EF4-FFF2-40B4-BE49-F238E27FC236}">
                      <a16:creationId xmlns:a16="http://schemas.microsoft.com/office/drawing/2014/main" id="{81DC465C-1A09-437D-AB2A-3C108500CC88}"/>
                    </a:ext>
                  </a:extLst>
                </p:cNvPr>
                <p:cNvSpPr/>
                <p:nvPr/>
              </p:nvSpPr>
              <p:spPr>
                <a:xfrm>
                  <a:off x="9574047" y="4245855"/>
                  <a:ext cx="273234" cy="114538"/>
                </a:xfrm>
                <a:custGeom>
                  <a:avLst/>
                  <a:gdLst>
                    <a:gd name="connsiteX0" fmla="*/ 263709 w 273234"/>
                    <a:gd name="connsiteY0" fmla="*/ 66588 h 114538"/>
                    <a:gd name="connsiteX1" fmla="*/ 261804 w 273234"/>
                    <a:gd name="connsiteY1" fmla="*/ 66588 h 114538"/>
                    <a:gd name="connsiteX2" fmla="*/ 238944 w 273234"/>
                    <a:gd name="connsiteY2" fmla="*/ 58015 h 114538"/>
                    <a:gd name="connsiteX3" fmla="*/ 238944 w 273234"/>
                    <a:gd name="connsiteY3" fmla="*/ 58015 h 114538"/>
                    <a:gd name="connsiteX4" fmla="*/ 237039 w 273234"/>
                    <a:gd name="connsiteY4" fmla="*/ 58015 h 114538"/>
                    <a:gd name="connsiteX5" fmla="*/ 231324 w 273234"/>
                    <a:gd name="connsiteY5" fmla="*/ 58015 h 114538"/>
                    <a:gd name="connsiteX6" fmla="*/ 231324 w 273234"/>
                    <a:gd name="connsiteY6" fmla="*/ 58015 h 114538"/>
                    <a:gd name="connsiteX7" fmla="*/ 231324 w 273234"/>
                    <a:gd name="connsiteY7" fmla="*/ 58015 h 114538"/>
                    <a:gd name="connsiteX8" fmla="*/ 230372 w 273234"/>
                    <a:gd name="connsiteY8" fmla="*/ 58015 h 114538"/>
                    <a:gd name="connsiteX9" fmla="*/ 225609 w 273234"/>
                    <a:gd name="connsiteY9" fmla="*/ 58015 h 114538"/>
                    <a:gd name="connsiteX10" fmla="*/ 225609 w 273234"/>
                    <a:gd name="connsiteY10" fmla="*/ 58015 h 114538"/>
                    <a:gd name="connsiteX11" fmla="*/ 225609 w 273234"/>
                    <a:gd name="connsiteY11" fmla="*/ 58015 h 114538"/>
                    <a:gd name="connsiteX12" fmla="*/ 225609 w 273234"/>
                    <a:gd name="connsiteY12" fmla="*/ 58015 h 114538"/>
                    <a:gd name="connsiteX13" fmla="*/ 225609 w 273234"/>
                    <a:gd name="connsiteY13" fmla="*/ 58015 h 114538"/>
                    <a:gd name="connsiteX14" fmla="*/ 225609 w 273234"/>
                    <a:gd name="connsiteY14" fmla="*/ 58015 h 114538"/>
                    <a:gd name="connsiteX15" fmla="*/ 222752 w 273234"/>
                    <a:gd name="connsiteY15" fmla="*/ 58015 h 114538"/>
                    <a:gd name="connsiteX16" fmla="*/ 222752 w 273234"/>
                    <a:gd name="connsiteY16" fmla="*/ 58015 h 114538"/>
                    <a:gd name="connsiteX17" fmla="*/ 215132 w 273234"/>
                    <a:gd name="connsiteY17" fmla="*/ 58015 h 114538"/>
                    <a:gd name="connsiteX18" fmla="*/ 215132 w 273234"/>
                    <a:gd name="connsiteY18" fmla="*/ 58015 h 114538"/>
                    <a:gd name="connsiteX19" fmla="*/ 215132 w 273234"/>
                    <a:gd name="connsiteY19" fmla="*/ 58015 h 114538"/>
                    <a:gd name="connsiteX20" fmla="*/ 202749 w 273234"/>
                    <a:gd name="connsiteY20" fmla="*/ 51348 h 114538"/>
                    <a:gd name="connsiteX21" fmla="*/ 171317 w 273234"/>
                    <a:gd name="connsiteY21" fmla="*/ 47538 h 114538"/>
                    <a:gd name="connsiteX22" fmla="*/ 182747 w 273234"/>
                    <a:gd name="connsiteY22" fmla="*/ 3723 h 114538"/>
                    <a:gd name="connsiteX23" fmla="*/ 47492 w 273234"/>
                    <a:gd name="connsiteY23" fmla="*/ 15153 h 114538"/>
                    <a:gd name="connsiteX24" fmla="*/ 43682 w 273234"/>
                    <a:gd name="connsiteY24" fmla="*/ 15153 h 114538"/>
                    <a:gd name="connsiteX25" fmla="*/ 41777 w 273234"/>
                    <a:gd name="connsiteY25" fmla="*/ 15153 h 114538"/>
                    <a:gd name="connsiteX26" fmla="*/ 41777 w 273234"/>
                    <a:gd name="connsiteY26" fmla="*/ 15153 h 114538"/>
                    <a:gd name="connsiteX27" fmla="*/ 38919 w 273234"/>
                    <a:gd name="connsiteY27" fmla="*/ 15153 h 114538"/>
                    <a:gd name="connsiteX28" fmla="*/ 38919 w 273234"/>
                    <a:gd name="connsiteY28" fmla="*/ 15153 h 114538"/>
                    <a:gd name="connsiteX29" fmla="*/ 38919 w 273234"/>
                    <a:gd name="connsiteY29" fmla="*/ 15153 h 114538"/>
                    <a:gd name="connsiteX30" fmla="*/ 27489 w 273234"/>
                    <a:gd name="connsiteY30" fmla="*/ 18010 h 114538"/>
                    <a:gd name="connsiteX31" fmla="*/ 23679 w 273234"/>
                    <a:gd name="connsiteY31" fmla="*/ 46585 h 114538"/>
                    <a:gd name="connsiteX32" fmla="*/ 2724 w 273234"/>
                    <a:gd name="connsiteY32" fmla="*/ 86590 h 114538"/>
                    <a:gd name="connsiteX33" fmla="*/ 7487 w 273234"/>
                    <a:gd name="connsiteY33" fmla="*/ 110403 h 114538"/>
                    <a:gd name="connsiteX34" fmla="*/ 96069 w 273234"/>
                    <a:gd name="connsiteY34" fmla="*/ 108498 h 114538"/>
                    <a:gd name="connsiteX35" fmla="*/ 96069 w 273234"/>
                    <a:gd name="connsiteY35" fmla="*/ 108498 h 114538"/>
                    <a:gd name="connsiteX36" fmla="*/ 160839 w 273234"/>
                    <a:gd name="connsiteY36" fmla="*/ 112308 h 114538"/>
                    <a:gd name="connsiteX37" fmla="*/ 192272 w 273234"/>
                    <a:gd name="connsiteY37" fmla="*/ 101830 h 114538"/>
                    <a:gd name="connsiteX38" fmla="*/ 192272 w 273234"/>
                    <a:gd name="connsiteY38" fmla="*/ 101830 h 114538"/>
                    <a:gd name="connsiteX39" fmla="*/ 208464 w 273234"/>
                    <a:gd name="connsiteY39" fmla="*/ 88495 h 114538"/>
                    <a:gd name="connsiteX40" fmla="*/ 216084 w 273234"/>
                    <a:gd name="connsiteY40" fmla="*/ 86590 h 114538"/>
                    <a:gd name="connsiteX41" fmla="*/ 217037 w 273234"/>
                    <a:gd name="connsiteY41" fmla="*/ 86590 h 114538"/>
                    <a:gd name="connsiteX42" fmla="*/ 227514 w 273234"/>
                    <a:gd name="connsiteY42" fmla="*/ 90400 h 114538"/>
                    <a:gd name="connsiteX43" fmla="*/ 261804 w 273234"/>
                    <a:gd name="connsiteY43" fmla="*/ 82780 h 114538"/>
                    <a:gd name="connsiteX44" fmla="*/ 263709 w 273234"/>
                    <a:gd name="connsiteY44" fmla="*/ 82780 h 114538"/>
                    <a:gd name="connsiteX45" fmla="*/ 273234 w 273234"/>
                    <a:gd name="connsiteY45" fmla="*/ 74208 h 114538"/>
                    <a:gd name="connsiteX46" fmla="*/ 263709 w 273234"/>
                    <a:gd name="connsiteY46" fmla="*/ 66588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73234" h="114538">
                      <a:moveTo>
                        <a:pt x="263709" y="66588"/>
                      </a:moveTo>
                      <a:cubicBezTo>
                        <a:pt x="262757" y="66588"/>
                        <a:pt x="262757" y="66588"/>
                        <a:pt x="261804" y="66588"/>
                      </a:cubicBezTo>
                      <a:cubicBezTo>
                        <a:pt x="255137" y="56110"/>
                        <a:pt x="238944" y="57063"/>
                        <a:pt x="238944" y="58015"/>
                      </a:cubicBezTo>
                      <a:cubicBezTo>
                        <a:pt x="238944" y="58015"/>
                        <a:pt x="238944" y="58015"/>
                        <a:pt x="238944" y="58015"/>
                      </a:cubicBezTo>
                      <a:cubicBezTo>
                        <a:pt x="237992" y="58015"/>
                        <a:pt x="237039" y="58015"/>
                        <a:pt x="237039" y="58015"/>
                      </a:cubicBezTo>
                      <a:cubicBezTo>
                        <a:pt x="235134" y="58015"/>
                        <a:pt x="233229" y="58015"/>
                        <a:pt x="231324" y="58015"/>
                      </a:cubicBezTo>
                      <a:lnTo>
                        <a:pt x="231324" y="58015"/>
                      </a:lnTo>
                      <a:lnTo>
                        <a:pt x="231324" y="58015"/>
                      </a:lnTo>
                      <a:cubicBezTo>
                        <a:pt x="231324" y="58015"/>
                        <a:pt x="230372" y="58015"/>
                        <a:pt x="230372" y="58015"/>
                      </a:cubicBezTo>
                      <a:cubicBezTo>
                        <a:pt x="230372" y="58015"/>
                        <a:pt x="228467" y="58015"/>
                        <a:pt x="225609" y="58015"/>
                      </a:cubicBez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lnTo>
                        <a:pt x="225609" y="58015"/>
                      </a:lnTo>
                      <a:cubicBezTo>
                        <a:pt x="224657" y="58015"/>
                        <a:pt x="223704" y="58015"/>
                        <a:pt x="222752" y="58015"/>
                      </a:cubicBezTo>
                      <a:lnTo>
                        <a:pt x="222752" y="58015"/>
                      </a:lnTo>
                      <a:cubicBezTo>
                        <a:pt x="219894" y="58015"/>
                        <a:pt x="217989" y="58015"/>
                        <a:pt x="215132" y="58015"/>
                      </a:cubicBezTo>
                      <a:lnTo>
                        <a:pt x="215132" y="58015"/>
                      </a:lnTo>
                      <a:lnTo>
                        <a:pt x="215132" y="58015"/>
                      </a:lnTo>
                      <a:cubicBezTo>
                        <a:pt x="213227" y="56110"/>
                        <a:pt x="210369" y="52300"/>
                        <a:pt x="202749" y="51348"/>
                      </a:cubicBezTo>
                      <a:cubicBezTo>
                        <a:pt x="190367" y="49443"/>
                        <a:pt x="177984" y="51348"/>
                        <a:pt x="171317" y="47538"/>
                      </a:cubicBezTo>
                      <a:cubicBezTo>
                        <a:pt x="174174" y="38013"/>
                        <a:pt x="223704" y="29440"/>
                        <a:pt x="182747" y="3723"/>
                      </a:cubicBezTo>
                      <a:cubicBezTo>
                        <a:pt x="163697" y="-7707"/>
                        <a:pt x="68447" y="10390"/>
                        <a:pt x="47492" y="15153"/>
                      </a:cubicBezTo>
                      <a:cubicBezTo>
                        <a:pt x="46539" y="15153"/>
                        <a:pt x="45587" y="15153"/>
                        <a:pt x="43682" y="15153"/>
                      </a:cubicBezTo>
                      <a:cubicBezTo>
                        <a:pt x="42729" y="15153"/>
                        <a:pt x="42729" y="15153"/>
                        <a:pt x="41777" y="15153"/>
                      </a:cubicBezTo>
                      <a:cubicBezTo>
                        <a:pt x="41777" y="15153"/>
                        <a:pt x="41777" y="15153"/>
                        <a:pt x="41777" y="15153"/>
                      </a:cubicBezTo>
                      <a:cubicBezTo>
                        <a:pt x="40824" y="15153"/>
                        <a:pt x="39872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4157" y="15153"/>
                        <a:pt x="31299" y="16105"/>
                        <a:pt x="27489" y="18010"/>
                      </a:cubicBezTo>
                      <a:cubicBezTo>
                        <a:pt x="17012" y="24678"/>
                        <a:pt x="26537" y="38013"/>
                        <a:pt x="23679" y="46585"/>
                      </a:cubicBezTo>
                      <a:cubicBezTo>
                        <a:pt x="17964" y="62778"/>
                        <a:pt x="6534" y="77065"/>
                        <a:pt x="2724" y="86590"/>
                      </a:cubicBezTo>
                      <a:cubicBezTo>
                        <a:pt x="-1086" y="96115"/>
                        <a:pt x="-2038" y="106593"/>
                        <a:pt x="7487" y="110403"/>
                      </a:cubicBezTo>
                      <a:cubicBezTo>
                        <a:pt x="41777" y="121833"/>
                        <a:pt x="86544" y="105640"/>
                        <a:pt x="96069" y="108498"/>
                      </a:cubicBezTo>
                      <a:cubicBezTo>
                        <a:pt x="96069" y="108498"/>
                        <a:pt x="96069" y="108498"/>
                        <a:pt x="96069" y="108498"/>
                      </a:cubicBezTo>
                      <a:cubicBezTo>
                        <a:pt x="108452" y="113260"/>
                        <a:pt x="136074" y="112308"/>
                        <a:pt x="160839" y="112308"/>
                      </a:cubicBezTo>
                      <a:cubicBezTo>
                        <a:pt x="180842" y="112308"/>
                        <a:pt x="189414" y="105640"/>
                        <a:pt x="192272" y="101830"/>
                      </a:cubicBezTo>
                      <a:lnTo>
                        <a:pt x="192272" y="101830"/>
                      </a:lnTo>
                      <a:cubicBezTo>
                        <a:pt x="192272" y="101830"/>
                        <a:pt x="201797" y="94210"/>
                        <a:pt x="208464" y="88495"/>
                      </a:cubicBezTo>
                      <a:cubicBezTo>
                        <a:pt x="211322" y="87543"/>
                        <a:pt x="215132" y="86590"/>
                        <a:pt x="216084" y="86590"/>
                      </a:cubicBezTo>
                      <a:cubicBezTo>
                        <a:pt x="216084" y="86590"/>
                        <a:pt x="216084" y="86590"/>
                        <a:pt x="217037" y="86590"/>
                      </a:cubicBezTo>
                      <a:cubicBezTo>
                        <a:pt x="217989" y="87543"/>
                        <a:pt x="222752" y="89448"/>
                        <a:pt x="227514" y="90400"/>
                      </a:cubicBezTo>
                      <a:cubicBezTo>
                        <a:pt x="232277" y="91353"/>
                        <a:pt x="254184" y="93258"/>
                        <a:pt x="261804" y="82780"/>
                      </a:cubicBezTo>
                      <a:cubicBezTo>
                        <a:pt x="262757" y="82780"/>
                        <a:pt x="262757" y="82780"/>
                        <a:pt x="263709" y="82780"/>
                      </a:cubicBezTo>
                      <a:cubicBezTo>
                        <a:pt x="269424" y="82780"/>
                        <a:pt x="273234" y="78970"/>
                        <a:pt x="273234" y="74208"/>
                      </a:cubicBezTo>
                      <a:cubicBezTo>
                        <a:pt x="273234" y="70398"/>
                        <a:pt x="269424" y="66588"/>
                        <a:pt x="263709" y="665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0" name="Freeform: Shape 1869">
                  <a:extLst>
                    <a:ext uri="{FF2B5EF4-FFF2-40B4-BE49-F238E27FC236}">
                      <a16:creationId xmlns:a16="http://schemas.microsoft.com/office/drawing/2014/main" id="{3A11E0B7-7E12-42D7-8372-46659FF9D4BA}"/>
                    </a:ext>
                  </a:extLst>
                </p:cNvPr>
                <p:cNvSpPr/>
                <p:nvPr/>
              </p:nvSpPr>
              <p:spPr>
                <a:xfrm>
                  <a:off x="9596774" y="4136657"/>
                  <a:ext cx="61226" cy="101491"/>
                </a:xfrm>
                <a:custGeom>
                  <a:avLst/>
                  <a:gdLst>
                    <a:gd name="connsiteX0" fmla="*/ 7620 w 61226"/>
                    <a:gd name="connsiteY0" fmla="*/ 526 h 101491"/>
                    <a:gd name="connsiteX1" fmla="*/ 5715 w 61226"/>
                    <a:gd name="connsiteY1" fmla="*/ 9099 h 101491"/>
                    <a:gd name="connsiteX2" fmla="*/ 0 w 61226"/>
                    <a:gd name="connsiteY2" fmla="*/ 21481 h 101491"/>
                    <a:gd name="connsiteX3" fmla="*/ 14288 w 61226"/>
                    <a:gd name="connsiteY3" fmla="*/ 65296 h 101491"/>
                    <a:gd name="connsiteX4" fmla="*/ 21907 w 61226"/>
                    <a:gd name="connsiteY4" fmla="*/ 101491 h 101491"/>
                    <a:gd name="connsiteX5" fmla="*/ 51435 w 61226"/>
                    <a:gd name="connsiteY5" fmla="*/ 96729 h 101491"/>
                    <a:gd name="connsiteX6" fmla="*/ 60960 w 61226"/>
                    <a:gd name="connsiteY6" fmla="*/ 80536 h 101491"/>
                    <a:gd name="connsiteX7" fmla="*/ 60007 w 61226"/>
                    <a:gd name="connsiteY7" fmla="*/ 53866 h 101491"/>
                    <a:gd name="connsiteX8" fmla="*/ 58102 w 61226"/>
                    <a:gd name="connsiteY8" fmla="*/ 31006 h 101491"/>
                    <a:gd name="connsiteX9" fmla="*/ 49530 w 61226"/>
                    <a:gd name="connsiteY9" fmla="*/ 12909 h 101491"/>
                    <a:gd name="connsiteX10" fmla="*/ 34290 w 61226"/>
                    <a:gd name="connsiteY10" fmla="*/ 3384 h 101491"/>
                    <a:gd name="connsiteX11" fmla="*/ 7620 w 61226"/>
                    <a:gd name="connsiteY11" fmla="*/ 526 h 10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1226" h="101491">
                      <a:moveTo>
                        <a:pt x="7620" y="526"/>
                      </a:moveTo>
                      <a:cubicBezTo>
                        <a:pt x="7620" y="4336"/>
                        <a:pt x="5715" y="9099"/>
                        <a:pt x="5715" y="9099"/>
                      </a:cubicBezTo>
                      <a:lnTo>
                        <a:pt x="0" y="21481"/>
                      </a:lnTo>
                      <a:lnTo>
                        <a:pt x="14288" y="65296"/>
                      </a:lnTo>
                      <a:lnTo>
                        <a:pt x="21907" y="101491"/>
                      </a:lnTo>
                      <a:lnTo>
                        <a:pt x="51435" y="96729"/>
                      </a:lnTo>
                      <a:cubicBezTo>
                        <a:pt x="51435" y="96729"/>
                        <a:pt x="60007" y="81488"/>
                        <a:pt x="60960" y="80536"/>
                      </a:cubicBezTo>
                      <a:cubicBezTo>
                        <a:pt x="61913" y="79584"/>
                        <a:pt x="60007" y="53866"/>
                        <a:pt x="60007" y="53866"/>
                      </a:cubicBezTo>
                      <a:lnTo>
                        <a:pt x="58102" y="31006"/>
                      </a:lnTo>
                      <a:lnTo>
                        <a:pt x="49530" y="12909"/>
                      </a:lnTo>
                      <a:lnTo>
                        <a:pt x="34290" y="3384"/>
                      </a:lnTo>
                      <a:cubicBezTo>
                        <a:pt x="34290" y="2431"/>
                        <a:pt x="4763" y="-1379"/>
                        <a:pt x="7620" y="526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1" name="Freeform: Shape 1870">
                  <a:extLst>
                    <a:ext uri="{FF2B5EF4-FFF2-40B4-BE49-F238E27FC236}">
                      <a16:creationId xmlns:a16="http://schemas.microsoft.com/office/drawing/2014/main" id="{C7A27242-679B-4AB6-B881-1AB88D5536DB}"/>
                    </a:ext>
                  </a:extLst>
                </p:cNvPr>
                <p:cNvSpPr/>
                <p:nvPr/>
              </p:nvSpPr>
              <p:spPr>
                <a:xfrm>
                  <a:off x="9661544" y="4233311"/>
                  <a:ext cx="105066" cy="80957"/>
                </a:xfrm>
                <a:custGeom>
                  <a:avLst/>
                  <a:gdLst>
                    <a:gd name="connsiteX0" fmla="*/ 11430 w 105066"/>
                    <a:gd name="connsiteY0" fmla="*/ 1027 h 80957"/>
                    <a:gd name="connsiteX1" fmla="*/ 104775 w 105066"/>
                    <a:gd name="connsiteY1" fmla="*/ 24840 h 80957"/>
                    <a:gd name="connsiteX2" fmla="*/ 56197 w 105066"/>
                    <a:gd name="connsiteY2" fmla="*/ 79132 h 80957"/>
                    <a:gd name="connsiteX3" fmla="*/ 0 w 105066"/>
                    <a:gd name="connsiteY3" fmla="*/ 19125 h 80957"/>
                    <a:gd name="connsiteX4" fmla="*/ 11430 w 105066"/>
                    <a:gd name="connsiteY4" fmla="*/ 1027 h 8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66" h="80957">
                      <a:moveTo>
                        <a:pt x="11430" y="1027"/>
                      </a:moveTo>
                      <a:cubicBezTo>
                        <a:pt x="11430" y="1027"/>
                        <a:pt x="99060" y="-7545"/>
                        <a:pt x="104775" y="24840"/>
                      </a:cubicBezTo>
                      <a:cubicBezTo>
                        <a:pt x="109538" y="48652"/>
                        <a:pt x="54293" y="52462"/>
                        <a:pt x="56197" y="79132"/>
                      </a:cubicBezTo>
                      <a:cubicBezTo>
                        <a:pt x="51435" y="93420"/>
                        <a:pt x="0" y="19125"/>
                        <a:pt x="0" y="19125"/>
                      </a:cubicBezTo>
                      <a:lnTo>
                        <a:pt x="11430" y="1027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2" name="Freeform: Shape 1871">
                  <a:extLst>
                    <a:ext uri="{FF2B5EF4-FFF2-40B4-BE49-F238E27FC236}">
                      <a16:creationId xmlns:a16="http://schemas.microsoft.com/office/drawing/2014/main" id="{42C11FDB-ACB5-42E0-B639-29E392BEFB38}"/>
                    </a:ext>
                  </a:extLst>
                </p:cNvPr>
                <p:cNvSpPr/>
                <p:nvPr/>
              </p:nvSpPr>
              <p:spPr>
                <a:xfrm>
                  <a:off x="9671069" y="4247673"/>
                  <a:ext cx="47625" cy="68808"/>
                </a:xfrm>
                <a:custGeom>
                  <a:avLst/>
                  <a:gdLst>
                    <a:gd name="connsiteX0" fmla="*/ 1905 w 47625"/>
                    <a:gd name="connsiteY0" fmla="*/ 0 h 68808"/>
                    <a:gd name="connsiteX1" fmla="*/ 47625 w 47625"/>
                    <a:gd name="connsiteY1" fmla="*/ 58103 h 68808"/>
                    <a:gd name="connsiteX2" fmla="*/ 46672 w 47625"/>
                    <a:gd name="connsiteY2" fmla="*/ 68580 h 68808"/>
                    <a:gd name="connsiteX3" fmla="*/ 0 w 47625"/>
                    <a:gd name="connsiteY3" fmla="*/ 1905 h 68808"/>
                    <a:gd name="connsiteX4" fmla="*/ 1905 w 47625"/>
                    <a:gd name="connsiteY4" fmla="*/ 0 h 6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68808">
                      <a:moveTo>
                        <a:pt x="1905" y="0"/>
                      </a:moveTo>
                      <a:cubicBezTo>
                        <a:pt x="40957" y="28575"/>
                        <a:pt x="47625" y="58103"/>
                        <a:pt x="47625" y="58103"/>
                      </a:cubicBezTo>
                      <a:cubicBezTo>
                        <a:pt x="47625" y="58103"/>
                        <a:pt x="46672" y="62865"/>
                        <a:pt x="46672" y="68580"/>
                      </a:cubicBezTo>
                      <a:cubicBezTo>
                        <a:pt x="47625" y="73343"/>
                        <a:pt x="0" y="1905"/>
                        <a:pt x="0" y="1905"/>
                      </a:cubicBezTo>
                      <a:cubicBezTo>
                        <a:pt x="0" y="1905"/>
                        <a:pt x="0" y="0"/>
                        <a:pt x="190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3" name="Freeform: Shape 1872">
                  <a:extLst>
                    <a:ext uri="{FF2B5EF4-FFF2-40B4-BE49-F238E27FC236}">
                      <a16:creationId xmlns:a16="http://schemas.microsoft.com/office/drawing/2014/main" id="{9E426E98-79AE-4291-9DDB-71653A297791}"/>
                    </a:ext>
                  </a:extLst>
                </p:cNvPr>
                <p:cNvSpPr/>
                <p:nvPr/>
              </p:nvSpPr>
              <p:spPr>
                <a:xfrm>
                  <a:off x="9672974" y="4250531"/>
                  <a:ext cx="71437" cy="8473"/>
                </a:xfrm>
                <a:custGeom>
                  <a:avLst/>
                  <a:gdLst>
                    <a:gd name="connsiteX0" fmla="*/ 0 w 71437"/>
                    <a:gd name="connsiteY0" fmla="*/ 3810 h 8473"/>
                    <a:gd name="connsiteX1" fmla="*/ 71438 w 71437"/>
                    <a:gd name="connsiteY1" fmla="*/ 0 h 8473"/>
                    <a:gd name="connsiteX2" fmla="*/ 0 w 71437"/>
                    <a:gd name="connsiteY2" fmla="*/ 3810 h 8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437" h="8473">
                      <a:moveTo>
                        <a:pt x="0" y="3810"/>
                      </a:moveTo>
                      <a:cubicBezTo>
                        <a:pt x="20002" y="16192"/>
                        <a:pt x="71438" y="0"/>
                        <a:pt x="71438" y="0"/>
                      </a:cubicBezTo>
                      <a:cubicBezTo>
                        <a:pt x="71438" y="0"/>
                        <a:pt x="31432" y="9525"/>
                        <a:pt x="0" y="381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4" name="Freeform: Shape 1873">
                  <a:extLst>
                    <a:ext uri="{FF2B5EF4-FFF2-40B4-BE49-F238E27FC236}">
                      <a16:creationId xmlns:a16="http://schemas.microsoft.com/office/drawing/2014/main" id="{AF678A67-58F7-4608-BF26-EFE245DB2786}"/>
                    </a:ext>
                  </a:extLst>
                </p:cNvPr>
                <p:cNvSpPr/>
                <p:nvPr/>
              </p:nvSpPr>
              <p:spPr>
                <a:xfrm>
                  <a:off x="9680594" y="4258151"/>
                  <a:ext cx="46672" cy="9125"/>
                </a:xfrm>
                <a:custGeom>
                  <a:avLst/>
                  <a:gdLst>
                    <a:gd name="connsiteX0" fmla="*/ 0 w 46672"/>
                    <a:gd name="connsiteY0" fmla="*/ 0 h 9125"/>
                    <a:gd name="connsiteX1" fmla="*/ 46672 w 46672"/>
                    <a:gd name="connsiteY1" fmla="*/ 8572 h 9125"/>
                    <a:gd name="connsiteX2" fmla="*/ 0 w 46672"/>
                    <a:gd name="connsiteY2" fmla="*/ 0 h 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9125">
                      <a:moveTo>
                        <a:pt x="0" y="0"/>
                      </a:moveTo>
                      <a:cubicBezTo>
                        <a:pt x="11430" y="12382"/>
                        <a:pt x="46672" y="8572"/>
                        <a:pt x="46672" y="8572"/>
                      </a:cubicBezTo>
                      <a:cubicBezTo>
                        <a:pt x="46672" y="8572"/>
                        <a:pt x="19050" y="8572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5" name="Freeform: Shape 1874">
                  <a:extLst>
                    <a:ext uri="{FF2B5EF4-FFF2-40B4-BE49-F238E27FC236}">
                      <a16:creationId xmlns:a16="http://schemas.microsoft.com/office/drawing/2014/main" id="{7841C402-A5F5-4D89-8AD4-30137A64EBA4}"/>
                    </a:ext>
                  </a:extLst>
                </p:cNvPr>
                <p:cNvSpPr/>
                <p:nvPr/>
              </p:nvSpPr>
              <p:spPr>
                <a:xfrm>
                  <a:off x="9674879" y="4242910"/>
                  <a:ext cx="46672" cy="11135"/>
                </a:xfrm>
                <a:custGeom>
                  <a:avLst/>
                  <a:gdLst>
                    <a:gd name="connsiteX0" fmla="*/ 0 w 46672"/>
                    <a:gd name="connsiteY0" fmla="*/ 9525 h 11135"/>
                    <a:gd name="connsiteX1" fmla="*/ 46672 w 46672"/>
                    <a:gd name="connsiteY1" fmla="*/ 0 h 11135"/>
                    <a:gd name="connsiteX2" fmla="*/ 0 w 46672"/>
                    <a:gd name="connsiteY2" fmla="*/ 9525 h 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11135">
                      <a:moveTo>
                        <a:pt x="0" y="9525"/>
                      </a:moveTo>
                      <a:cubicBezTo>
                        <a:pt x="14288" y="16193"/>
                        <a:pt x="46672" y="0"/>
                        <a:pt x="46672" y="0"/>
                      </a:cubicBezTo>
                      <a:cubicBezTo>
                        <a:pt x="46672" y="0"/>
                        <a:pt x="20955" y="10478"/>
                        <a:pt x="0" y="952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6" name="Freeform: Shape 1875">
                  <a:extLst>
                    <a:ext uri="{FF2B5EF4-FFF2-40B4-BE49-F238E27FC236}">
                      <a16:creationId xmlns:a16="http://schemas.microsoft.com/office/drawing/2014/main" id="{BB49E317-1E8D-4D4A-82C8-0413F2CF71A5}"/>
                    </a:ext>
                  </a:extLst>
                </p:cNvPr>
                <p:cNvSpPr/>
                <p:nvPr/>
              </p:nvSpPr>
              <p:spPr>
                <a:xfrm>
                  <a:off x="9563021" y="4241408"/>
                  <a:ext cx="154259" cy="112811"/>
                </a:xfrm>
                <a:custGeom>
                  <a:avLst/>
                  <a:gdLst>
                    <a:gd name="connsiteX0" fmla="*/ 8988 w 154259"/>
                    <a:gd name="connsiteY0" fmla="*/ 16742 h 112811"/>
                    <a:gd name="connsiteX1" fmla="*/ 6130 w 154259"/>
                    <a:gd name="connsiteY1" fmla="*/ 105325 h 112811"/>
                    <a:gd name="connsiteX2" fmla="*/ 43278 w 154259"/>
                    <a:gd name="connsiteY2" fmla="*/ 110087 h 112811"/>
                    <a:gd name="connsiteX3" fmla="*/ 105191 w 154259"/>
                    <a:gd name="connsiteY3" fmla="*/ 89132 h 112811"/>
                    <a:gd name="connsiteX4" fmla="*/ 149005 w 154259"/>
                    <a:gd name="connsiteY4" fmla="*/ 85322 h 112811"/>
                    <a:gd name="connsiteX5" fmla="*/ 95666 w 154259"/>
                    <a:gd name="connsiteY5" fmla="*/ 550 h 112811"/>
                    <a:gd name="connsiteX6" fmla="*/ 8988 w 154259"/>
                    <a:gd name="connsiteY6" fmla="*/ 16742 h 112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259" h="112811">
                      <a:moveTo>
                        <a:pt x="8988" y="16742"/>
                      </a:moveTo>
                      <a:cubicBezTo>
                        <a:pt x="13750" y="27220"/>
                        <a:pt x="-11015" y="71035"/>
                        <a:pt x="6130" y="105325"/>
                      </a:cubicBezTo>
                      <a:cubicBezTo>
                        <a:pt x="11845" y="114850"/>
                        <a:pt x="28038" y="113897"/>
                        <a:pt x="43278" y="110087"/>
                      </a:cubicBezTo>
                      <a:cubicBezTo>
                        <a:pt x="57566" y="107230"/>
                        <a:pt x="79473" y="95800"/>
                        <a:pt x="105191" y="89132"/>
                      </a:cubicBezTo>
                      <a:cubicBezTo>
                        <a:pt x="118525" y="86275"/>
                        <a:pt x="138528" y="95800"/>
                        <a:pt x="149005" y="85322"/>
                      </a:cubicBezTo>
                      <a:cubicBezTo>
                        <a:pt x="168055" y="67225"/>
                        <a:pt x="131860" y="17695"/>
                        <a:pt x="95666" y="550"/>
                      </a:cubicBezTo>
                      <a:cubicBezTo>
                        <a:pt x="87093" y="-3260"/>
                        <a:pt x="6130" y="13885"/>
                        <a:pt x="8988" y="16742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7" name="Freeform: Shape 1876">
                  <a:extLst>
                    <a:ext uri="{FF2B5EF4-FFF2-40B4-BE49-F238E27FC236}">
                      <a16:creationId xmlns:a16="http://schemas.microsoft.com/office/drawing/2014/main" id="{218CFC12-DA96-43A4-89A4-3D35C522653A}"/>
                    </a:ext>
                  </a:extLst>
                </p:cNvPr>
                <p:cNvSpPr/>
                <p:nvPr/>
              </p:nvSpPr>
              <p:spPr>
                <a:xfrm>
                  <a:off x="9572009" y="4256986"/>
                  <a:ext cx="58102" cy="25929"/>
                </a:xfrm>
                <a:custGeom>
                  <a:avLst/>
                  <a:gdLst>
                    <a:gd name="connsiteX0" fmla="*/ 0 w 58102"/>
                    <a:gd name="connsiteY0" fmla="*/ 2117 h 25929"/>
                    <a:gd name="connsiteX1" fmla="*/ 40957 w 58102"/>
                    <a:gd name="connsiteY1" fmla="*/ 25929 h 25929"/>
                    <a:gd name="connsiteX2" fmla="*/ 58103 w 58102"/>
                    <a:gd name="connsiteY2" fmla="*/ 5927 h 25929"/>
                    <a:gd name="connsiteX3" fmla="*/ 38100 w 58102"/>
                    <a:gd name="connsiteY3" fmla="*/ 212 h 25929"/>
                    <a:gd name="connsiteX4" fmla="*/ 0 w 58102"/>
                    <a:gd name="connsiteY4" fmla="*/ 2117 h 25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102" h="25929">
                      <a:moveTo>
                        <a:pt x="0" y="2117"/>
                      </a:moveTo>
                      <a:cubicBezTo>
                        <a:pt x="0" y="2117"/>
                        <a:pt x="10478" y="20214"/>
                        <a:pt x="40957" y="25929"/>
                      </a:cubicBezTo>
                      <a:cubicBezTo>
                        <a:pt x="46672" y="23072"/>
                        <a:pt x="58103" y="13547"/>
                        <a:pt x="58103" y="5927"/>
                      </a:cubicBezTo>
                      <a:cubicBezTo>
                        <a:pt x="58103" y="-1693"/>
                        <a:pt x="38100" y="212"/>
                        <a:pt x="38100" y="212"/>
                      </a:cubicBezTo>
                      <a:lnTo>
                        <a:pt x="0" y="2117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8" name="Freeform: Shape 1877">
                  <a:extLst>
                    <a:ext uri="{FF2B5EF4-FFF2-40B4-BE49-F238E27FC236}">
                      <a16:creationId xmlns:a16="http://schemas.microsoft.com/office/drawing/2014/main" id="{613E038A-3131-410D-B941-948CDD558381}"/>
                    </a:ext>
                  </a:extLst>
                </p:cNvPr>
                <p:cNvSpPr/>
                <p:nvPr/>
              </p:nvSpPr>
              <p:spPr>
                <a:xfrm>
                  <a:off x="9639637" y="4137183"/>
                  <a:ext cx="54292" cy="106036"/>
                </a:xfrm>
                <a:custGeom>
                  <a:avLst/>
                  <a:gdLst>
                    <a:gd name="connsiteX0" fmla="*/ 6667 w 54292"/>
                    <a:gd name="connsiteY0" fmla="*/ 0 h 106036"/>
                    <a:gd name="connsiteX1" fmla="*/ 20955 w 54292"/>
                    <a:gd name="connsiteY1" fmla="*/ 14288 h 106036"/>
                    <a:gd name="connsiteX2" fmla="*/ 33338 w 54292"/>
                    <a:gd name="connsiteY2" fmla="*/ 70485 h 106036"/>
                    <a:gd name="connsiteX3" fmla="*/ 54292 w 54292"/>
                    <a:gd name="connsiteY3" fmla="*/ 105728 h 106036"/>
                    <a:gd name="connsiteX4" fmla="*/ 18097 w 54292"/>
                    <a:gd name="connsiteY4" fmla="*/ 98108 h 106036"/>
                    <a:gd name="connsiteX5" fmla="*/ 13335 w 54292"/>
                    <a:gd name="connsiteY5" fmla="*/ 29528 h 106036"/>
                    <a:gd name="connsiteX6" fmla="*/ 0 w 54292"/>
                    <a:gd name="connsiteY6" fmla="*/ 9525 h 106036"/>
                    <a:gd name="connsiteX7" fmla="*/ 6667 w 54292"/>
                    <a:gd name="connsiteY7" fmla="*/ 0 h 10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92" h="106036">
                      <a:moveTo>
                        <a:pt x="6667" y="0"/>
                      </a:moveTo>
                      <a:cubicBezTo>
                        <a:pt x="6667" y="0"/>
                        <a:pt x="18097" y="953"/>
                        <a:pt x="20955" y="14288"/>
                      </a:cubicBezTo>
                      <a:cubicBezTo>
                        <a:pt x="22860" y="26670"/>
                        <a:pt x="33338" y="55245"/>
                        <a:pt x="33338" y="70485"/>
                      </a:cubicBezTo>
                      <a:cubicBezTo>
                        <a:pt x="33338" y="84773"/>
                        <a:pt x="42863" y="100965"/>
                        <a:pt x="54292" y="105728"/>
                      </a:cubicBezTo>
                      <a:cubicBezTo>
                        <a:pt x="37147" y="108585"/>
                        <a:pt x="32385" y="90488"/>
                        <a:pt x="18097" y="98108"/>
                      </a:cubicBezTo>
                      <a:cubicBezTo>
                        <a:pt x="12382" y="98108"/>
                        <a:pt x="13335" y="29528"/>
                        <a:pt x="13335" y="29528"/>
                      </a:cubicBezTo>
                      <a:lnTo>
                        <a:pt x="0" y="9525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9" name="Freeform: Shape 1878">
                  <a:extLst>
                    <a:ext uri="{FF2B5EF4-FFF2-40B4-BE49-F238E27FC236}">
                      <a16:creationId xmlns:a16="http://schemas.microsoft.com/office/drawing/2014/main" id="{17DB9CFA-CF48-4026-8254-9A90D0AE74DB}"/>
                    </a:ext>
                  </a:extLst>
                </p:cNvPr>
                <p:cNvSpPr/>
                <p:nvPr/>
              </p:nvSpPr>
              <p:spPr>
                <a:xfrm>
                  <a:off x="9658687" y="4158138"/>
                  <a:ext cx="6641" cy="50482"/>
                </a:xfrm>
                <a:custGeom>
                  <a:avLst/>
                  <a:gdLst>
                    <a:gd name="connsiteX0" fmla="*/ 952 w 6641"/>
                    <a:gd name="connsiteY0" fmla="*/ 0 h 50482"/>
                    <a:gd name="connsiteX1" fmla="*/ 0 w 6641"/>
                    <a:gd name="connsiteY1" fmla="*/ 50482 h 50482"/>
                    <a:gd name="connsiteX2" fmla="*/ 952 w 6641"/>
                    <a:gd name="connsiteY2" fmla="*/ 0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41" h="50482">
                      <a:moveTo>
                        <a:pt x="952" y="0"/>
                      </a:moveTo>
                      <a:cubicBezTo>
                        <a:pt x="11430" y="47625"/>
                        <a:pt x="0" y="50482"/>
                        <a:pt x="0" y="50482"/>
                      </a:cubicBezTo>
                      <a:cubicBezTo>
                        <a:pt x="0" y="50482"/>
                        <a:pt x="14288" y="47625"/>
                        <a:pt x="952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0" name="Freeform: Shape 1879">
                  <a:extLst>
                    <a:ext uri="{FF2B5EF4-FFF2-40B4-BE49-F238E27FC236}">
                      <a16:creationId xmlns:a16="http://schemas.microsoft.com/office/drawing/2014/main" id="{63167C39-C1EA-4349-A5AC-D2FF0F4143A8}"/>
                    </a:ext>
                  </a:extLst>
                </p:cNvPr>
                <p:cNvSpPr/>
                <p:nvPr/>
              </p:nvSpPr>
              <p:spPr>
                <a:xfrm>
                  <a:off x="9659639" y="4179093"/>
                  <a:ext cx="9392" cy="29527"/>
                </a:xfrm>
                <a:custGeom>
                  <a:avLst/>
                  <a:gdLst>
                    <a:gd name="connsiteX0" fmla="*/ 7620 w 9392"/>
                    <a:gd name="connsiteY0" fmla="*/ 0 h 29527"/>
                    <a:gd name="connsiteX1" fmla="*/ 0 w 9392"/>
                    <a:gd name="connsiteY1" fmla="*/ 29527 h 29527"/>
                    <a:gd name="connsiteX2" fmla="*/ 7620 w 9392"/>
                    <a:gd name="connsiteY2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92" h="29527">
                      <a:moveTo>
                        <a:pt x="7620" y="0"/>
                      </a:moveTo>
                      <a:cubicBezTo>
                        <a:pt x="12383" y="27622"/>
                        <a:pt x="0" y="29527"/>
                        <a:pt x="0" y="29527"/>
                      </a:cubicBezTo>
                      <a:cubicBezTo>
                        <a:pt x="0" y="29527"/>
                        <a:pt x="14288" y="29527"/>
                        <a:pt x="762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1" name="Freeform: Shape 1880">
                  <a:extLst>
                    <a:ext uri="{FF2B5EF4-FFF2-40B4-BE49-F238E27FC236}">
                      <a16:creationId xmlns:a16="http://schemas.microsoft.com/office/drawing/2014/main" id="{1555F52E-0B54-4AF0-8446-F18C5EA46119}"/>
                    </a:ext>
                  </a:extLst>
                </p:cNvPr>
                <p:cNvSpPr/>
                <p:nvPr/>
              </p:nvSpPr>
              <p:spPr>
                <a:xfrm>
                  <a:off x="9654876" y="4157185"/>
                  <a:ext cx="7620" cy="77152"/>
                </a:xfrm>
                <a:custGeom>
                  <a:avLst/>
                  <a:gdLst>
                    <a:gd name="connsiteX0" fmla="*/ 0 w 7620"/>
                    <a:gd name="connsiteY0" fmla="*/ 0 h 77152"/>
                    <a:gd name="connsiteX1" fmla="*/ 5715 w 7620"/>
                    <a:gd name="connsiteY1" fmla="*/ 13335 h 77152"/>
                    <a:gd name="connsiteX2" fmla="*/ 7620 w 7620"/>
                    <a:gd name="connsiteY2" fmla="*/ 75247 h 77152"/>
                    <a:gd name="connsiteX3" fmla="*/ 2858 w 7620"/>
                    <a:gd name="connsiteY3" fmla="*/ 77153 h 77152"/>
                    <a:gd name="connsiteX4" fmla="*/ 0 w 7620"/>
                    <a:gd name="connsiteY4" fmla="*/ 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" h="77152">
                      <a:moveTo>
                        <a:pt x="0" y="0"/>
                      </a:moveTo>
                      <a:cubicBezTo>
                        <a:pt x="0" y="0"/>
                        <a:pt x="3810" y="2858"/>
                        <a:pt x="5715" y="13335"/>
                      </a:cubicBezTo>
                      <a:cubicBezTo>
                        <a:pt x="8573" y="23813"/>
                        <a:pt x="5715" y="63818"/>
                        <a:pt x="7620" y="75247"/>
                      </a:cubicBezTo>
                      <a:cubicBezTo>
                        <a:pt x="4763" y="76200"/>
                        <a:pt x="2858" y="77153"/>
                        <a:pt x="2858" y="7715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2" name="Freeform: Shape 1881">
                  <a:extLst>
                    <a:ext uri="{FF2B5EF4-FFF2-40B4-BE49-F238E27FC236}">
                      <a16:creationId xmlns:a16="http://schemas.microsoft.com/office/drawing/2014/main" id="{670145B1-A0B1-47F2-91DB-35F0060372D9}"/>
                    </a:ext>
                  </a:extLst>
                </p:cNvPr>
                <p:cNvSpPr/>
                <p:nvPr/>
              </p:nvSpPr>
              <p:spPr>
                <a:xfrm>
                  <a:off x="9581534" y="4138135"/>
                  <a:ext cx="79480" cy="125380"/>
                </a:xfrm>
                <a:custGeom>
                  <a:avLst/>
                  <a:gdLst>
                    <a:gd name="connsiteX0" fmla="*/ 0 w 79480"/>
                    <a:gd name="connsiteY0" fmla="*/ 22860 h 125380"/>
                    <a:gd name="connsiteX1" fmla="*/ 20955 w 79480"/>
                    <a:gd name="connsiteY1" fmla="*/ 6668 h 125380"/>
                    <a:gd name="connsiteX2" fmla="*/ 55245 w 79480"/>
                    <a:gd name="connsiteY2" fmla="*/ 37147 h 125380"/>
                    <a:gd name="connsiteX3" fmla="*/ 54292 w 79480"/>
                    <a:gd name="connsiteY3" fmla="*/ 0 h 125380"/>
                    <a:gd name="connsiteX4" fmla="*/ 79057 w 79480"/>
                    <a:gd name="connsiteY4" fmla="*/ 42863 h 125380"/>
                    <a:gd name="connsiteX5" fmla="*/ 79057 w 79480"/>
                    <a:gd name="connsiteY5" fmla="*/ 103822 h 125380"/>
                    <a:gd name="connsiteX6" fmla="*/ 16192 w 79480"/>
                    <a:gd name="connsiteY6" fmla="*/ 112395 h 125380"/>
                    <a:gd name="connsiteX7" fmla="*/ 953 w 79480"/>
                    <a:gd name="connsiteY7" fmla="*/ 83820 h 125380"/>
                    <a:gd name="connsiteX8" fmla="*/ 953 w 79480"/>
                    <a:gd name="connsiteY8" fmla="*/ 22860 h 125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80" h="125380">
                      <a:moveTo>
                        <a:pt x="0" y="22860"/>
                      </a:moveTo>
                      <a:cubicBezTo>
                        <a:pt x="0" y="22860"/>
                        <a:pt x="12382" y="13335"/>
                        <a:pt x="20955" y="6668"/>
                      </a:cubicBezTo>
                      <a:cubicBezTo>
                        <a:pt x="35242" y="20955"/>
                        <a:pt x="40005" y="40958"/>
                        <a:pt x="55245" y="37147"/>
                      </a:cubicBezTo>
                      <a:cubicBezTo>
                        <a:pt x="68580" y="32385"/>
                        <a:pt x="61913" y="7620"/>
                        <a:pt x="54292" y="0"/>
                      </a:cubicBezTo>
                      <a:cubicBezTo>
                        <a:pt x="54292" y="0"/>
                        <a:pt x="79057" y="9525"/>
                        <a:pt x="79057" y="42863"/>
                      </a:cubicBezTo>
                      <a:cubicBezTo>
                        <a:pt x="79057" y="75247"/>
                        <a:pt x="80010" y="100965"/>
                        <a:pt x="79057" y="103822"/>
                      </a:cubicBezTo>
                      <a:cubicBezTo>
                        <a:pt x="75247" y="146685"/>
                        <a:pt x="16192" y="112395"/>
                        <a:pt x="16192" y="112395"/>
                      </a:cubicBezTo>
                      <a:lnTo>
                        <a:pt x="953" y="83820"/>
                      </a:lnTo>
                      <a:lnTo>
                        <a:pt x="953" y="2286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3" name="Freeform: Shape 1882">
                  <a:extLst>
                    <a:ext uri="{FF2B5EF4-FFF2-40B4-BE49-F238E27FC236}">
                      <a16:creationId xmlns:a16="http://schemas.microsoft.com/office/drawing/2014/main" id="{B22DAF4F-A395-4EB5-B211-CA000DAB2A0D}"/>
                    </a:ext>
                  </a:extLst>
                </p:cNvPr>
                <p:cNvSpPr/>
                <p:nvPr/>
              </p:nvSpPr>
              <p:spPr>
                <a:xfrm>
                  <a:off x="9613919" y="4162901"/>
                  <a:ext cx="37748" cy="35583"/>
                </a:xfrm>
                <a:custGeom>
                  <a:avLst/>
                  <a:gdLst>
                    <a:gd name="connsiteX0" fmla="*/ 0 w 37748"/>
                    <a:gd name="connsiteY0" fmla="*/ 2857 h 35583"/>
                    <a:gd name="connsiteX1" fmla="*/ 28575 w 37748"/>
                    <a:gd name="connsiteY1" fmla="*/ 32385 h 35583"/>
                    <a:gd name="connsiteX2" fmla="*/ 36195 w 37748"/>
                    <a:gd name="connsiteY2" fmla="*/ 0 h 35583"/>
                    <a:gd name="connsiteX3" fmla="*/ 28575 w 37748"/>
                    <a:gd name="connsiteY3" fmla="*/ 33338 h 35583"/>
                    <a:gd name="connsiteX4" fmla="*/ 0 w 37748"/>
                    <a:gd name="connsiteY4" fmla="*/ 2857 h 35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48" h="35583">
                      <a:moveTo>
                        <a:pt x="0" y="2857"/>
                      </a:moveTo>
                      <a:cubicBezTo>
                        <a:pt x="0" y="2857"/>
                        <a:pt x="7620" y="44768"/>
                        <a:pt x="28575" y="32385"/>
                      </a:cubicBezTo>
                      <a:cubicBezTo>
                        <a:pt x="41910" y="24765"/>
                        <a:pt x="36195" y="0"/>
                        <a:pt x="36195" y="0"/>
                      </a:cubicBezTo>
                      <a:cubicBezTo>
                        <a:pt x="36195" y="0"/>
                        <a:pt x="42863" y="25718"/>
                        <a:pt x="28575" y="33338"/>
                      </a:cubicBezTo>
                      <a:cubicBezTo>
                        <a:pt x="6668" y="45720"/>
                        <a:pt x="0" y="2857"/>
                        <a:pt x="0" y="2857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4" name="Freeform: Shape 1883">
                  <a:extLst>
                    <a:ext uri="{FF2B5EF4-FFF2-40B4-BE49-F238E27FC236}">
                      <a16:creationId xmlns:a16="http://schemas.microsoft.com/office/drawing/2014/main" id="{EC117A4E-B42B-48E2-BD4B-D06B774E619E}"/>
                    </a:ext>
                  </a:extLst>
                </p:cNvPr>
                <p:cNvSpPr/>
                <p:nvPr/>
              </p:nvSpPr>
              <p:spPr>
                <a:xfrm>
                  <a:off x="9612014" y="4168616"/>
                  <a:ext cx="42510" cy="44211"/>
                </a:xfrm>
                <a:custGeom>
                  <a:avLst/>
                  <a:gdLst>
                    <a:gd name="connsiteX0" fmla="*/ 0 w 42510"/>
                    <a:gd name="connsiteY0" fmla="*/ 1905 h 44211"/>
                    <a:gd name="connsiteX1" fmla="*/ 31433 w 42510"/>
                    <a:gd name="connsiteY1" fmla="*/ 40957 h 44211"/>
                    <a:gd name="connsiteX2" fmla="*/ 40005 w 42510"/>
                    <a:gd name="connsiteY2" fmla="*/ 0 h 44211"/>
                    <a:gd name="connsiteX3" fmla="*/ 31433 w 42510"/>
                    <a:gd name="connsiteY3" fmla="*/ 40957 h 44211"/>
                    <a:gd name="connsiteX4" fmla="*/ 0 w 42510"/>
                    <a:gd name="connsiteY4" fmla="*/ 1905 h 4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10" h="44211">
                      <a:moveTo>
                        <a:pt x="0" y="1905"/>
                      </a:moveTo>
                      <a:cubicBezTo>
                        <a:pt x="0" y="1905"/>
                        <a:pt x="3810" y="57150"/>
                        <a:pt x="31433" y="40957"/>
                      </a:cubicBezTo>
                      <a:cubicBezTo>
                        <a:pt x="48578" y="31432"/>
                        <a:pt x="40005" y="0"/>
                        <a:pt x="40005" y="0"/>
                      </a:cubicBezTo>
                      <a:cubicBezTo>
                        <a:pt x="40005" y="0"/>
                        <a:pt x="49530" y="31432"/>
                        <a:pt x="31433" y="40957"/>
                      </a:cubicBezTo>
                      <a:cubicBezTo>
                        <a:pt x="3810" y="58103"/>
                        <a:pt x="0" y="1905"/>
                        <a:pt x="0" y="190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5" name="Freeform: Shape 1884">
                  <a:extLst>
                    <a:ext uri="{FF2B5EF4-FFF2-40B4-BE49-F238E27FC236}">
                      <a16:creationId xmlns:a16="http://schemas.microsoft.com/office/drawing/2014/main" id="{257BEE6F-003B-4769-A66C-56DE7ACF2BE1}"/>
                    </a:ext>
                  </a:extLst>
                </p:cNvPr>
                <p:cNvSpPr/>
                <p:nvPr/>
              </p:nvSpPr>
              <p:spPr>
                <a:xfrm>
                  <a:off x="9612966" y="4181951"/>
                  <a:ext cx="45320" cy="44456"/>
                </a:xfrm>
                <a:custGeom>
                  <a:avLst/>
                  <a:gdLst>
                    <a:gd name="connsiteX0" fmla="*/ 0 w 45320"/>
                    <a:gd name="connsiteY0" fmla="*/ 5715 h 44456"/>
                    <a:gd name="connsiteX1" fmla="*/ 32385 w 45320"/>
                    <a:gd name="connsiteY1" fmla="*/ 40957 h 44456"/>
                    <a:gd name="connsiteX2" fmla="*/ 43815 w 45320"/>
                    <a:gd name="connsiteY2" fmla="*/ 0 h 44456"/>
                    <a:gd name="connsiteX3" fmla="*/ 32385 w 45320"/>
                    <a:gd name="connsiteY3" fmla="*/ 41910 h 44456"/>
                    <a:gd name="connsiteX4" fmla="*/ 0 w 45320"/>
                    <a:gd name="connsiteY4" fmla="*/ 5715 h 44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20" h="44456">
                      <a:moveTo>
                        <a:pt x="0" y="5715"/>
                      </a:moveTo>
                      <a:cubicBezTo>
                        <a:pt x="0" y="5715"/>
                        <a:pt x="2858" y="56197"/>
                        <a:pt x="32385" y="40957"/>
                      </a:cubicBezTo>
                      <a:cubicBezTo>
                        <a:pt x="49530" y="31432"/>
                        <a:pt x="43815" y="0"/>
                        <a:pt x="43815" y="0"/>
                      </a:cubicBezTo>
                      <a:cubicBezTo>
                        <a:pt x="43815" y="0"/>
                        <a:pt x="51435" y="32385"/>
                        <a:pt x="32385" y="41910"/>
                      </a:cubicBezTo>
                      <a:cubicBezTo>
                        <a:pt x="2858" y="56197"/>
                        <a:pt x="0" y="5715"/>
                        <a:pt x="0" y="571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6" name="Freeform: Shape 1885">
                  <a:extLst>
                    <a:ext uri="{FF2B5EF4-FFF2-40B4-BE49-F238E27FC236}">
                      <a16:creationId xmlns:a16="http://schemas.microsoft.com/office/drawing/2014/main" id="{1C36D882-94A3-44AE-9A6A-18F46322279A}"/>
                    </a:ext>
                  </a:extLst>
                </p:cNvPr>
                <p:cNvSpPr/>
                <p:nvPr/>
              </p:nvSpPr>
              <p:spPr>
                <a:xfrm>
                  <a:off x="9609157" y="4164806"/>
                  <a:ext cx="50020" cy="82674"/>
                </a:xfrm>
                <a:custGeom>
                  <a:avLst/>
                  <a:gdLst>
                    <a:gd name="connsiteX0" fmla="*/ 0 w 50020"/>
                    <a:gd name="connsiteY0" fmla="*/ 16192 h 82674"/>
                    <a:gd name="connsiteX1" fmla="*/ 35243 w 50020"/>
                    <a:gd name="connsiteY1" fmla="*/ 78105 h 82674"/>
                    <a:gd name="connsiteX2" fmla="*/ 46672 w 50020"/>
                    <a:gd name="connsiteY2" fmla="*/ 0 h 82674"/>
                    <a:gd name="connsiteX3" fmla="*/ 36195 w 50020"/>
                    <a:gd name="connsiteY3" fmla="*/ 79057 h 82674"/>
                    <a:gd name="connsiteX4" fmla="*/ 0 w 50020"/>
                    <a:gd name="connsiteY4" fmla="*/ 16192 h 8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20" h="82674">
                      <a:moveTo>
                        <a:pt x="0" y="16192"/>
                      </a:moveTo>
                      <a:cubicBezTo>
                        <a:pt x="0" y="16192"/>
                        <a:pt x="8572" y="97155"/>
                        <a:pt x="35243" y="78105"/>
                      </a:cubicBezTo>
                      <a:cubicBezTo>
                        <a:pt x="59055" y="60960"/>
                        <a:pt x="46672" y="0"/>
                        <a:pt x="46672" y="0"/>
                      </a:cubicBezTo>
                      <a:cubicBezTo>
                        <a:pt x="46672" y="0"/>
                        <a:pt x="59055" y="60007"/>
                        <a:pt x="36195" y="79057"/>
                      </a:cubicBezTo>
                      <a:cubicBezTo>
                        <a:pt x="8572" y="100965"/>
                        <a:pt x="0" y="16192"/>
                        <a:pt x="0" y="1619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7" name="Freeform: Shape 1886">
                  <a:extLst>
                    <a:ext uri="{FF2B5EF4-FFF2-40B4-BE49-F238E27FC236}">
                      <a16:creationId xmlns:a16="http://schemas.microsoft.com/office/drawing/2014/main" id="{A9B06550-BAD2-48D1-9CCA-835A25A4D597}"/>
                    </a:ext>
                  </a:extLst>
                </p:cNvPr>
                <p:cNvSpPr/>
                <p:nvPr/>
              </p:nvSpPr>
              <p:spPr>
                <a:xfrm>
                  <a:off x="9607251" y="4192428"/>
                  <a:ext cx="26670" cy="61918"/>
                </a:xfrm>
                <a:custGeom>
                  <a:avLst/>
                  <a:gdLst>
                    <a:gd name="connsiteX0" fmla="*/ 0 w 26670"/>
                    <a:gd name="connsiteY0" fmla="*/ 0 h 61918"/>
                    <a:gd name="connsiteX1" fmla="*/ 26670 w 26670"/>
                    <a:gd name="connsiteY1" fmla="*/ 61913 h 61918"/>
                    <a:gd name="connsiteX2" fmla="*/ 0 w 26670"/>
                    <a:gd name="connsiteY2" fmla="*/ 0 h 6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670" h="61918">
                      <a:moveTo>
                        <a:pt x="0" y="0"/>
                      </a:moveTo>
                      <a:cubicBezTo>
                        <a:pt x="4763" y="63817"/>
                        <a:pt x="26670" y="61913"/>
                        <a:pt x="26670" y="61913"/>
                      </a:cubicBezTo>
                      <a:cubicBezTo>
                        <a:pt x="26670" y="61913"/>
                        <a:pt x="6668" y="60007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8" name="Freeform: Shape 1887">
                  <a:extLst>
                    <a:ext uri="{FF2B5EF4-FFF2-40B4-BE49-F238E27FC236}">
                      <a16:creationId xmlns:a16="http://schemas.microsoft.com/office/drawing/2014/main" id="{865222B7-5C98-46D5-800C-5569CD685763}"/>
                    </a:ext>
                  </a:extLst>
                </p:cNvPr>
                <p:cNvSpPr/>
                <p:nvPr/>
              </p:nvSpPr>
              <p:spPr>
                <a:xfrm>
                  <a:off x="9633922" y="4259103"/>
                  <a:ext cx="10972" cy="37147"/>
                </a:xfrm>
                <a:custGeom>
                  <a:avLst/>
                  <a:gdLst>
                    <a:gd name="connsiteX0" fmla="*/ 0 w 10972"/>
                    <a:gd name="connsiteY0" fmla="*/ 0 h 37147"/>
                    <a:gd name="connsiteX1" fmla="*/ 8572 w 10972"/>
                    <a:gd name="connsiteY1" fmla="*/ 37147 h 37147"/>
                    <a:gd name="connsiteX2" fmla="*/ 0 w 10972"/>
                    <a:gd name="connsiteY2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72" h="37147">
                      <a:moveTo>
                        <a:pt x="0" y="0"/>
                      </a:moveTo>
                      <a:cubicBezTo>
                        <a:pt x="0" y="0"/>
                        <a:pt x="14288" y="26670"/>
                        <a:pt x="8572" y="37147"/>
                      </a:cubicBezTo>
                      <a:cubicBezTo>
                        <a:pt x="17145" y="2476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9" name="Freeform: Shape 1888">
                  <a:extLst>
                    <a:ext uri="{FF2B5EF4-FFF2-40B4-BE49-F238E27FC236}">
                      <a16:creationId xmlns:a16="http://schemas.microsoft.com/office/drawing/2014/main" id="{609AC0AC-6151-45CC-A1E9-F606294868FE}"/>
                    </a:ext>
                  </a:extLst>
                </p:cNvPr>
                <p:cNvSpPr/>
                <p:nvPr/>
              </p:nvSpPr>
              <p:spPr>
                <a:xfrm>
                  <a:off x="9633922" y="4258151"/>
                  <a:ext cx="5926" cy="41909"/>
                </a:xfrm>
                <a:custGeom>
                  <a:avLst/>
                  <a:gdLst>
                    <a:gd name="connsiteX0" fmla="*/ 0 w 5926"/>
                    <a:gd name="connsiteY0" fmla="*/ 0 h 41909"/>
                    <a:gd name="connsiteX1" fmla="*/ 0 w 5926"/>
                    <a:gd name="connsiteY1" fmla="*/ 41910 h 41909"/>
                    <a:gd name="connsiteX2" fmla="*/ 0 w 5926"/>
                    <a:gd name="connsiteY2" fmla="*/ 0 h 41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26" h="41909">
                      <a:moveTo>
                        <a:pt x="0" y="0"/>
                      </a:moveTo>
                      <a:cubicBezTo>
                        <a:pt x="0" y="0"/>
                        <a:pt x="9525" y="31432"/>
                        <a:pt x="0" y="41910"/>
                      </a:cubicBezTo>
                      <a:cubicBezTo>
                        <a:pt x="13335" y="2952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0" name="Freeform: Shape 1889">
                  <a:extLst>
                    <a:ext uri="{FF2B5EF4-FFF2-40B4-BE49-F238E27FC236}">
                      <a16:creationId xmlns:a16="http://schemas.microsoft.com/office/drawing/2014/main" id="{2A963692-1E2E-42BF-84BB-951B16405730}"/>
                    </a:ext>
                  </a:extLst>
                </p:cNvPr>
                <p:cNvSpPr/>
                <p:nvPr/>
              </p:nvSpPr>
              <p:spPr>
                <a:xfrm>
                  <a:off x="9609157" y="4258151"/>
                  <a:ext cx="25545" cy="58102"/>
                </a:xfrm>
                <a:custGeom>
                  <a:avLst/>
                  <a:gdLst>
                    <a:gd name="connsiteX0" fmla="*/ 24765 w 25545"/>
                    <a:gd name="connsiteY0" fmla="*/ 0 h 58102"/>
                    <a:gd name="connsiteX1" fmla="*/ 0 w 25545"/>
                    <a:gd name="connsiteY1" fmla="*/ 58103 h 58102"/>
                    <a:gd name="connsiteX2" fmla="*/ 24765 w 2554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545" h="58102">
                      <a:moveTo>
                        <a:pt x="24765" y="0"/>
                      </a:moveTo>
                      <a:cubicBezTo>
                        <a:pt x="24765" y="0"/>
                        <a:pt x="23813" y="48578"/>
                        <a:pt x="0" y="58103"/>
                      </a:cubicBezTo>
                      <a:cubicBezTo>
                        <a:pt x="32385" y="47625"/>
                        <a:pt x="24765" y="0"/>
                        <a:pt x="2476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1" name="Freeform: Shape 1890">
                  <a:extLst>
                    <a:ext uri="{FF2B5EF4-FFF2-40B4-BE49-F238E27FC236}">
                      <a16:creationId xmlns:a16="http://schemas.microsoft.com/office/drawing/2014/main" id="{A5C3C3ED-6A80-421A-9F49-60705B76D524}"/>
                    </a:ext>
                  </a:extLst>
                </p:cNvPr>
                <p:cNvSpPr/>
                <p:nvPr/>
              </p:nvSpPr>
              <p:spPr>
                <a:xfrm>
                  <a:off x="9598679" y="4260056"/>
                  <a:ext cx="35242" cy="35789"/>
                </a:xfrm>
                <a:custGeom>
                  <a:avLst/>
                  <a:gdLst>
                    <a:gd name="connsiteX0" fmla="*/ 35243 w 35242"/>
                    <a:gd name="connsiteY0" fmla="*/ 0 h 35789"/>
                    <a:gd name="connsiteX1" fmla="*/ 0 w 35242"/>
                    <a:gd name="connsiteY1" fmla="*/ 35242 h 35789"/>
                    <a:gd name="connsiteX2" fmla="*/ 35243 w 35242"/>
                    <a:gd name="connsiteY2" fmla="*/ 0 h 3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242" h="35789">
                      <a:moveTo>
                        <a:pt x="35243" y="0"/>
                      </a:moveTo>
                      <a:cubicBezTo>
                        <a:pt x="35243" y="0"/>
                        <a:pt x="34290" y="40957"/>
                        <a:pt x="0" y="35242"/>
                      </a:cubicBezTo>
                      <a:cubicBezTo>
                        <a:pt x="29528" y="40957"/>
                        <a:pt x="35243" y="0"/>
                        <a:pt x="35243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2" name="Freeform: Shape 1891">
                  <a:extLst>
                    <a:ext uri="{FF2B5EF4-FFF2-40B4-BE49-F238E27FC236}">
                      <a16:creationId xmlns:a16="http://schemas.microsoft.com/office/drawing/2014/main" id="{49FA9181-36C9-4A68-A32B-53675214A9D0}"/>
                    </a:ext>
                  </a:extLst>
                </p:cNvPr>
                <p:cNvSpPr/>
                <p:nvPr/>
              </p:nvSpPr>
              <p:spPr>
                <a:xfrm>
                  <a:off x="9622491" y="4250531"/>
                  <a:ext cx="21695" cy="10477"/>
                </a:xfrm>
                <a:custGeom>
                  <a:avLst/>
                  <a:gdLst>
                    <a:gd name="connsiteX0" fmla="*/ 2858 w 21695"/>
                    <a:gd name="connsiteY0" fmla="*/ 0 h 10477"/>
                    <a:gd name="connsiteX1" fmla="*/ 20003 w 21695"/>
                    <a:gd name="connsiteY1" fmla="*/ 3810 h 10477"/>
                    <a:gd name="connsiteX2" fmla="*/ 20003 w 21695"/>
                    <a:gd name="connsiteY2" fmla="*/ 10477 h 10477"/>
                    <a:gd name="connsiteX3" fmla="*/ 12383 w 21695"/>
                    <a:gd name="connsiteY3" fmla="*/ 9525 h 10477"/>
                    <a:gd name="connsiteX4" fmla="*/ 0 w 21695"/>
                    <a:gd name="connsiteY4" fmla="*/ 5715 h 10477"/>
                    <a:gd name="connsiteX5" fmla="*/ 2858 w 21695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95" h="10477">
                      <a:moveTo>
                        <a:pt x="2858" y="0"/>
                      </a:moveTo>
                      <a:cubicBezTo>
                        <a:pt x="4763" y="0"/>
                        <a:pt x="7620" y="2857"/>
                        <a:pt x="20003" y="3810"/>
                      </a:cubicBezTo>
                      <a:cubicBezTo>
                        <a:pt x="23813" y="2857"/>
                        <a:pt x="20003" y="10477"/>
                        <a:pt x="20003" y="10477"/>
                      </a:cubicBezTo>
                      <a:lnTo>
                        <a:pt x="12383" y="9525"/>
                      </a:lnTo>
                      <a:lnTo>
                        <a:pt x="0" y="5715"/>
                      </a:lnTo>
                      <a:cubicBezTo>
                        <a:pt x="0" y="5715"/>
                        <a:pt x="0" y="952"/>
                        <a:pt x="2858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3" name="Freeform: Shape 1892">
                  <a:extLst>
                    <a:ext uri="{FF2B5EF4-FFF2-40B4-BE49-F238E27FC236}">
                      <a16:creationId xmlns:a16="http://schemas.microsoft.com/office/drawing/2014/main" id="{DD5F9A8F-2B7F-4D39-AF2A-47275D1D7E33}"/>
                    </a:ext>
                  </a:extLst>
                </p:cNvPr>
                <p:cNvSpPr/>
                <p:nvPr/>
              </p:nvSpPr>
              <p:spPr>
                <a:xfrm>
                  <a:off x="9592858" y="4180958"/>
                  <a:ext cx="35348" cy="71477"/>
                </a:xfrm>
                <a:custGeom>
                  <a:avLst/>
                  <a:gdLst>
                    <a:gd name="connsiteX0" fmla="*/ 6774 w 35348"/>
                    <a:gd name="connsiteY0" fmla="*/ 40 h 71477"/>
                    <a:gd name="connsiteX1" fmla="*/ 8679 w 35348"/>
                    <a:gd name="connsiteY1" fmla="*/ 59095 h 71477"/>
                    <a:gd name="connsiteX2" fmla="*/ 35349 w 35348"/>
                    <a:gd name="connsiteY2" fmla="*/ 71478 h 71477"/>
                    <a:gd name="connsiteX3" fmla="*/ 106 w 35348"/>
                    <a:gd name="connsiteY3" fmla="*/ 63858 h 71477"/>
                    <a:gd name="connsiteX4" fmla="*/ 6774 w 35348"/>
                    <a:gd name="connsiteY4" fmla="*/ 40 h 7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48" h="71477">
                      <a:moveTo>
                        <a:pt x="6774" y="40"/>
                      </a:moveTo>
                      <a:cubicBezTo>
                        <a:pt x="6774" y="18137"/>
                        <a:pt x="11536" y="44808"/>
                        <a:pt x="8679" y="59095"/>
                      </a:cubicBezTo>
                      <a:cubicBezTo>
                        <a:pt x="22966" y="59095"/>
                        <a:pt x="35349" y="71478"/>
                        <a:pt x="35349" y="71478"/>
                      </a:cubicBezTo>
                      <a:lnTo>
                        <a:pt x="106" y="63858"/>
                      </a:lnTo>
                      <a:cubicBezTo>
                        <a:pt x="-846" y="64810"/>
                        <a:pt x="4869" y="-1865"/>
                        <a:pt x="6774" y="4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4" name="Freeform: Shape 1893">
                  <a:extLst>
                    <a:ext uri="{FF2B5EF4-FFF2-40B4-BE49-F238E27FC236}">
                      <a16:creationId xmlns:a16="http://schemas.microsoft.com/office/drawing/2014/main" id="{CE74DE0E-4C56-4E94-9633-FFB886357167}"/>
                    </a:ext>
                  </a:extLst>
                </p:cNvPr>
                <p:cNvSpPr/>
                <p:nvPr/>
              </p:nvSpPr>
              <p:spPr>
                <a:xfrm>
                  <a:off x="9602489" y="4137183"/>
                  <a:ext cx="41097" cy="24370"/>
                </a:xfrm>
                <a:custGeom>
                  <a:avLst/>
                  <a:gdLst>
                    <a:gd name="connsiteX0" fmla="*/ 40958 w 41097"/>
                    <a:gd name="connsiteY0" fmla="*/ 20955 h 24370"/>
                    <a:gd name="connsiteX1" fmla="*/ 35243 w 41097"/>
                    <a:gd name="connsiteY1" fmla="*/ 23813 h 24370"/>
                    <a:gd name="connsiteX2" fmla="*/ 10478 w 41097"/>
                    <a:gd name="connsiteY2" fmla="*/ 8573 h 24370"/>
                    <a:gd name="connsiteX3" fmla="*/ 6668 w 41097"/>
                    <a:gd name="connsiteY3" fmla="*/ 16193 h 24370"/>
                    <a:gd name="connsiteX4" fmla="*/ 0 w 41097"/>
                    <a:gd name="connsiteY4" fmla="*/ 8573 h 24370"/>
                    <a:gd name="connsiteX5" fmla="*/ 1905 w 41097"/>
                    <a:gd name="connsiteY5" fmla="*/ 0 h 24370"/>
                    <a:gd name="connsiteX6" fmla="*/ 40958 w 41097"/>
                    <a:gd name="connsiteY6" fmla="*/ 20955 h 2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097" h="24370">
                      <a:moveTo>
                        <a:pt x="40958" y="20955"/>
                      </a:moveTo>
                      <a:cubicBezTo>
                        <a:pt x="39053" y="21908"/>
                        <a:pt x="37148" y="23813"/>
                        <a:pt x="35243" y="23813"/>
                      </a:cubicBezTo>
                      <a:cubicBezTo>
                        <a:pt x="27623" y="26670"/>
                        <a:pt x="14288" y="18098"/>
                        <a:pt x="10478" y="8573"/>
                      </a:cubicBezTo>
                      <a:cubicBezTo>
                        <a:pt x="11430" y="13335"/>
                        <a:pt x="7620" y="17145"/>
                        <a:pt x="6668" y="16193"/>
                      </a:cubicBezTo>
                      <a:cubicBezTo>
                        <a:pt x="3810" y="13335"/>
                        <a:pt x="953" y="10478"/>
                        <a:pt x="0" y="8573"/>
                      </a:cubicBezTo>
                      <a:cubicBezTo>
                        <a:pt x="1905" y="4763"/>
                        <a:pt x="1905" y="0"/>
                        <a:pt x="1905" y="0"/>
                      </a:cubicBezTo>
                      <a:cubicBezTo>
                        <a:pt x="1905" y="0"/>
                        <a:pt x="43815" y="6668"/>
                        <a:pt x="40958" y="20955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5" name="Freeform: Shape 1894">
                  <a:extLst>
                    <a:ext uri="{FF2B5EF4-FFF2-40B4-BE49-F238E27FC236}">
                      <a16:creationId xmlns:a16="http://schemas.microsoft.com/office/drawing/2014/main" id="{242F0378-8E4B-4E45-9CDD-04414E5C06C7}"/>
                    </a:ext>
                  </a:extLst>
                </p:cNvPr>
                <p:cNvSpPr/>
                <p:nvPr/>
              </p:nvSpPr>
              <p:spPr>
                <a:xfrm>
                  <a:off x="9602434" y="4099652"/>
                  <a:ext cx="49067" cy="59683"/>
                </a:xfrm>
                <a:custGeom>
                  <a:avLst/>
                  <a:gdLst>
                    <a:gd name="connsiteX0" fmla="*/ 47680 w 49067"/>
                    <a:gd name="connsiteY0" fmla="*/ 12767 h 59683"/>
                    <a:gd name="connsiteX1" fmla="*/ 37203 w 49067"/>
                    <a:gd name="connsiteY1" fmla="*/ 58486 h 59683"/>
                    <a:gd name="connsiteX2" fmla="*/ 10533 w 49067"/>
                    <a:gd name="connsiteY2" fmla="*/ 40389 h 59683"/>
                    <a:gd name="connsiteX3" fmla="*/ 2913 w 49067"/>
                    <a:gd name="connsiteY3" fmla="*/ 37531 h 59683"/>
                    <a:gd name="connsiteX4" fmla="*/ 1008 w 49067"/>
                    <a:gd name="connsiteY4" fmla="*/ 32769 h 59683"/>
                    <a:gd name="connsiteX5" fmla="*/ 20058 w 49067"/>
                    <a:gd name="connsiteY5" fmla="*/ 1336 h 59683"/>
                    <a:gd name="connsiteX6" fmla="*/ 47680 w 49067"/>
                    <a:gd name="connsiteY6" fmla="*/ 12767 h 59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067" h="59683">
                      <a:moveTo>
                        <a:pt x="47680" y="12767"/>
                      </a:moveTo>
                      <a:cubicBezTo>
                        <a:pt x="48633" y="16577"/>
                        <a:pt x="53395" y="51819"/>
                        <a:pt x="37203" y="58486"/>
                      </a:cubicBezTo>
                      <a:cubicBezTo>
                        <a:pt x="22915" y="64202"/>
                        <a:pt x="8628" y="48009"/>
                        <a:pt x="10533" y="40389"/>
                      </a:cubicBezTo>
                      <a:cubicBezTo>
                        <a:pt x="11485" y="59439"/>
                        <a:pt x="1008" y="52771"/>
                        <a:pt x="2913" y="37531"/>
                      </a:cubicBezTo>
                      <a:cubicBezTo>
                        <a:pt x="1008" y="35627"/>
                        <a:pt x="1008" y="32769"/>
                        <a:pt x="1008" y="32769"/>
                      </a:cubicBezTo>
                      <a:cubicBezTo>
                        <a:pt x="1008" y="32769"/>
                        <a:pt x="-6612" y="9909"/>
                        <a:pt x="20058" y="1336"/>
                      </a:cubicBezTo>
                      <a:cubicBezTo>
                        <a:pt x="37203" y="-4379"/>
                        <a:pt x="46728" y="9909"/>
                        <a:pt x="47680" y="1276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6" name="Freeform: Shape 1895">
                  <a:extLst>
                    <a:ext uri="{FF2B5EF4-FFF2-40B4-BE49-F238E27FC236}">
                      <a16:creationId xmlns:a16="http://schemas.microsoft.com/office/drawing/2014/main" id="{0F7732BF-006B-4A79-A9D6-4B11368C3F27}"/>
                    </a:ext>
                  </a:extLst>
                </p:cNvPr>
                <p:cNvSpPr/>
                <p:nvPr/>
              </p:nvSpPr>
              <p:spPr>
                <a:xfrm>
                  <a:off x="9606299" y="4142898"/>
                  <a:ext cx="3809" cy="5715"/>
                </a:xfrm>
                <a:custGeom>
                  <a:avLst/>
                  <a:gdLst>
                    <a:gd name="connsiteX0" fmla="*/ 3810 w 3809"/>
                    <a:gd name="connsiteY0" fmla="*/ 2858 h 5715"/>
                    <a:gd name="connsiteX1" fmla="*/ 1905 w 3809"/>
                    <a:gd name="connsiteY1" fmla="*/ 5715 h 5715"/>
                    <a:gd name="connsiteX2" fmla="*/ 0 w 3809"/>
                    <a:gd name="connsiteY2" fmla="*/ 2858 h 5715"/>
                    <a:gd name="connsiteX3" fmla="*/ 1905 w 3809"/>
                    <a:gd name="connsiteY3" fmla="*/ 0 h 5715"/>
                    <a:gd name="connsiteX4" fmla="*/ 3810 w 3809"/>
                    <a:gd name="connsiteY4" fmla="*/ 2858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9" h="5715">
                      <a:moveTo>
                        <a:pt x="3810" y="2858"/>
                      </a:moveTo>
                      <a:cubicBezTo>
                        <a:pt x="3810" y="4436"/>
                        <a:pt x="2957" y="5715"/>
                        <a:pt x="1905" y="5715"/>
                      </a:cubicBezTo>
                      <a:cubicBezTo>
                        <a:pt x="853" y="5715"/>
                        <a:pt x="0" y="4436"/>
                        <a:pt x="0" y="2858"/>
                      </a:cubicBezTo>
                      <a:cubicBezTo>
                        <a:pt x="0" y="1280"/>
                        <a:pt x="853" y="0"/>
                        <a:pt x="1905" y="0"/>
                      </a:cubicBezTo>
                      <a:cubicBezTo>
                        <a:pt x="2957" y="0"/>
                        <a:pt x="3810" y="1280"/>
                        <a:pt x="381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7" name="Freeform: Shape 1896">
                  <a:extLst>
                    <a:ext uri="{FF2B5EF4-FFF2-40B4-BE49-F238E27FC236}">
                      <a16:creationId xmlns:a16="http://schemas.microsoft.com/office/drawing/2014/main" id="{E88126BB-1209-4ECD-90D4-7C8AD6B05DE5}"/>
                    </a:ext>
                  </a:extLst>
                </p:cNvPr>
                <p:cNvSpPr/>
                <p:nvPr/>
              </p:nvSpPr>
              <p:spPr>
                <a:xfrm>
                  <a:off x="9644161" y="4129563"/>
                  <a:ext cx="6905" cy="12630"/>
                </a:xfrm>
                <a:custGeom>
                  <a:avLst/>
                  <a:gdLst>
                    <a:gd name="connsiteX0" fmla="*/ 2143 w 6905"/>
                    <a:gd name="connsiteY0" fmla="*/ 0 h 12630"/>
                    <a:gd name="connsiteX1" fmla="*/ 6906 w 6905"/>
                    <a:gd name="connsiteY1" fmla="*/ 8572 h 12630"/>
                    <a:gd name="connsiteX2" fmla="*/ 2143 w 6905"/>
                    <a:gd name="connsiteY2" fmla="*/ 12382 h 12630"/>
                    <a:gd name="connsiteX3" fmla="*/ 2143 w 6905"/>
                    <a:gd name="connsiteY3" fmla="*/ 0 h 12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5" h="12630">
                      <a:moveTo>
                        <a:pt x="2143" y="0"/>
                      </a:moveTo>
                      <a:cubicBezTo>
                        <a:pt x="3096" y="2857"/>
                        <a:pt x="6906" y="3810"/>
                        <a:pt x="6906" y="8572"/>
                      </a:cubicBezTo>
                      <a:cubicBezTo>
                        <a:pt x="6906" y="11430"/>
                        <a:pt x="4048" y="13335"/>
                        <a:pt x="2143" y="12382"/>
                      </a:cubicBezTo>
                      <a:cubicBezTo>
                        <a:pt x="-714" y="10478"/>
                        <a:pt x="-714" y="1905"/>
                        <a:pt x="2143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8" name="Freeform: Shape 1897">
                  <a:extLst>
                    <a:ext uri="{FF2B5EF4-FFF2-40B4-BE49-F238E27FC236}">
                      <a16:creationId xmlns:a16="http://schemas.microsoft.com/office/drawing/2014/main" id="{7767D619-12E7-4FC6-B4B8-FE67AF262E49}"/>
                    </a:ext>
                  </a:extLst>
                </p:cNvPr>
                <p:cNvSpPr/>
                <p:nvPr/>
              </p:nvSpPr>
              <p:spPr>
                <a:xfrm>
                  <a:off x="9643626" y="4129563"/>
                  <a:ext cx="7440" cy="12757"/>
                </a:xfrm>
                <a:custGeom>
                  <a:avLst/>
                  <a:gdLst>
                    <a:gd name="connsiteX0" fmla="*/ 2678 w 7440"/>
                    <a:gd name="connsiteY0" fmla="*/ 0 h 12757"/>
                    <a:gd name="connsiteX1" fmla="*/ 7440 w 7440"/>
                    <a:gd name="connsiteY1" fmla="*/ 10478 h 12757"/>
                    <a:gd name="connsiteX2" fmla="*/ 1725 w 7440"/>
                    <a:gd name="connsiteY2" fmla="*/ 11430 h 12757"/>
                    <a:gd name="connsiteX3" fmla="*/ 2678 w 7440"/>
                    <a:gd name="connsiteY3" fmla="*/ 0 h 1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40" h="12757">
                      <a:moveTo>
                        <a:pt x="2678" y="0"/>
                      </a:moveTo>
                      <a:cubicBezTo>
                        <a:pt x="3630" y="3810"/>
                        <a:pt x="7440" y="6668"/>
                        <a:pt x="7440" y="10478"/>
                      </a:cubicBezTo>
                      <a:cubicBezTo>
                        <a:pt x="7440" y="13335"/>
                        <a:pt x="2678" y="13335"/>
                        <a:pt x="1725" y="11430"/>
                      </a:cubicBezTo>
                      <a:cubicBezTo>
                        <a:pt x="-1132" y="10478"/>
                        <a:pt x="-180" y="1905"/>
                        <a:pt x="2678" y="0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9" name="Freeform: Shape 1898">
                  <a:extLst>
                    <a:ext uri="{FF2B5EF4-FFF2-40B4-BE49-F238E27FC236}">
                      <a16:creationId xmlns:a16="http://schemas.microsoft.com/office/drawing/2014/main" id="{7987E10C-669C-4853-BCAC-48F6728DA53A}"/>
                    </a:ext>
                  </a:extLst>
                </p:cNvPr>
                <p:cNvSpPr/>
                <p:nvPr/>
              </p:nvSpPr>
              <p:spPr>
                <a:xfrm>
                  <a:off x="9643321" y="4139088"/>
                  <a:ext cx="3935" cy="2963"/>
                </a:xfrm>
                <a:custGeom>
                  <a:avLst/>
                  <a:gdLst>
                    <a:gd name="connsiteX0" fmla="*/ 126 w 3935"/>
                    <a:gd name="connsiteY0" fmla="*/ 0 h 2963"/>
                    <a:gd name="connsiteX1" fmla="*/ 3936 w 3935"/>
                    <a:gd name="connsiteY1" fmla="*/ 2857 h 2963"/>
                    <a:gd name="connsiteX2" fmla="*/ 126 w 3935"/>
                    <a:gd name="connsiteY2" fmla="*/ 0 h 2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35" h="2963">
                      <a:moveTo>
                        <a:pt x="126" y="0"/>
                      </a:moveTo>
                      <a:cubicBezTo>
                        <a:pt x="-827" y="3810"/>
                        <a:pt x="3936" y="2857"/>
                        <a:pt x="3936" y="2857"/>
                      </a:cubicBezTo>
                      <a:cubicBezTo>
                        <a:pt x="3936" y="2857"/>
                        <a:pt x="126" y="2857"/>
                        <a:pt x="126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0" name="Freeform: Shape 1899">
                  <a:extLst>
                    <a:ext uri="{FF2B5EF4-FFF2-40B4-BE49-F238E27FC236}">
                      <a16:creationId xmlns:a16="http://schemas.microsoft.com/office/drawing/2014/main" id="{8D66F58E-6587-4908-B68E-37910337E1B9}"/>
                    </a:ext>
                  </a:extLst>
                </p:cNvPr>
                <p:cNvSpPr/>
                <p:nvPr/>
              </p:nvSpPr>
              <p:spPr>
                <a:xfrm rot="-1030865">
                  <a:off x="9628272" y="4130733"/>
                  <a:ext cx="15240" cy="7620"/>
                </a:xfrm>
                <a:custGeom>
                  <a:avLst/>
                  <a:gdLst>
                    <a:gd name="connsiteX0" fmla="*/ 15240 w 15240"/>
                    <a:gd name="connsiteY0" fmla="*/ 3810 h 7620"/>
                    <a:gd name="connsiteX1" fmla="*/ 7620 w 15240"/>
                    <a:gd name="connsiteY1" fmla="*/ 7620 h 7620"/>
                    <a:gd name="connsiteX2" fmla="*/ 0 w 15240"/>
                    <a:gd name="connsiteY2" fmla="*/ 3810 h 7620"/>
                    <a:gd name="connsiteX3" fmla="*/ 7620 w 15240"/>
                    <a:gd name="connsiteY3" fmla="*/ 0 h 7620"/>
                    <a:gd name="connsiteX4" fmla="*/ 15240 w 15240"/>
                    <a:gd name="connsiteY4" fmla="*/ 381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0" h="7620">
                      <a:moveTo>
                        <a:pt x="15240" y="3810"/>
                      </a:moveTo>
                      <a:cubicBezTo>
                        <a:pt x="15240" y="5914"/>
                        <a:pt x="11829" y="7620"/>
                        <a:pt x="7620" y="7620"/>
                      </a:cubicBezTo>
                      <a:cubicBezTo>
                        <a:pt x="3412" y="7620"/>
                        <a:pt x="0" y="5914"/>
                        <a:pt x="0" y="3810"/>
                      </a:cubicBezTo>
                      <a:cubicBezTo>
                        <a:pt x="0" y="1706"/>
                        <a:pt x="3412" y="0"/>
                        <a:pt x="7620" y="0"/>
                      </a:cubicBezTo>
                      <a:cubicBezTo>
                        <a:pt x="11829" y="0"/>
                        <a:pt x="15240" y="1706"/>
                        <a:pt x="15240" y="381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1" name="Freeform: Shape 1900">
                  <a:extLst>
                    <a:ext uri="{FF2B5EF4-FFF2-40B4-BE49-F238E27FC236}">
                      <a16:creationId xmlns:a16="http://schemas.microsoft.com/office/drawing/2014/main" id="{9C4A2AA2-DC30-4ECC-92CD-4B9C5ABD7075}"/>
                    </a:ext>
                  </a:extLst>
                </p:cNvPr>
                <p:cNvSpPr/>
                <p:nvPr/>
              </p:nvSpPr>
              <p:spPr>
                <a:xfrm>
                  <a:off x="9629159" y="4132420"/>
                  <a:ext cx="13334" cy="3810"/>
                </a:xfrm>
                <a:custGeom>
                  <a:avLst/>
                  <a:gdLst>
                    <a:gd name="connsiteX0" fmla="*/ 0 w 13334"/>
                    <a:gd name="connsiteY0" fmla="*/ 3810 h 3810"/>
                    <a:gd name="connsiteX1" fmla="*/ 13335 w 13334"/>
                    <a:gd name="connsiteY1" fmla="*/ 0 h 3810"/>
                    <a:gd name="connsiteX2" fmla="*/ 0 w 13334"/>
                    <a:gd name="connsiteY2" fmla="*/ 3810 h 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334" h="3810">
                      <a:moveTo>
                        <a:pt x="0" y="3810"/>
                      </a:moveTo>
                      <a:cubicBezTo>
                        <a:pt x="8572" y="3810"/>
                        <a:pt x="13335" y="0"/>
                        <a:pt x="13335" y="0"/>
                      </a:cubicBezTo>
                      <a:cubicBezTo>
                        <a:pt x="13335" y="0"/>
                        <a:pt x="8572" y="2858"/>
                        <a:pt x="0" y="381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2" name="Freeform: Shape 1901">
                  <a:extLst>
                    <a:ext uri="{FF2B5EF4-FFF2-40B4-BE49-F238E27FC236}">
                      <a16:creationId xmlns:a16="http://schemas.microsoft.com/office/drawing/2014/main" id="{BD06E669-61E0-4A96-9743-39DEEAACB10C}"/>
                    </a:ext>
                  </a:extLst>
                </p:cNvPr>
                <p:cNvSpPr/>
                <p:nvPr/>
              </p:nvSpPr>
              <p:spPr>
                <a:xfrm>
                  <a:off x="9647003" y="4123848"/>
                  <a:ext cx="4486" cy="8245"/>
                </a:xfrm>
                <a:custGeom>
                  <a:avLst/>
                  <a:gdLst>
                    <a:gd name="connsiteX0" fmla="*/ 4063 w 4486"/>
                    <a:gd name="connsiteY0" fmla="*/ 7620 h 8245"/>
                    <a:gd name="connsiteX1" fmla="*/ 253 w 4486"/>
                    <a:gd name="connsiteY1" fmla="*/ 6668 h 8245"/>
                    <a:gd name="connsiteX2" fmla="*/ 3111 w 4486"/>
                    <a:gd name="connsiteY2" fmla="*/ 0 h 8245"/>
                    <a:gd name="connsiteX3" fmla="*/ 4063 w 4486"/>
                    <a:gd name="connsiteY3" fmla="*/ 0 h 8245"/>
                    <a:gd name="connsiteX4" fmla="*/ 4063 w 4486"/>
                    <a:gd name="connsiteY4" fmla="*/ 7620 h 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6" h="8245">
                      <a:moveTo>
                        <a:pt x="4063" y="7620"/>
                      </a:moveTo>
                      <a:cubicBezTo>
                        <a:pt x="2158" y="8572"/>
                        <a:pt x="253" y="8572"/>
                        <a:pt x="253" y="6668"/>
                      </a:cubicBezTo>
                      <a:cubicBezTo>
                        <a:pt x="-699" y="4763"/>
                        <a:pt x="1206" y="1905"/>
                        <a:pt x="3111" y="0"/>
                      </a:cubicBezTo>
                      <a:cubicBezTo>
                        <a:pt x="3111" y="0"/>
                        <a:pt x="3111" y="0"/>
                        <a:pt x="4063" y="0"/>
                      </a:cubicBezTo>
                      <a:cubicBezTo>
                        <a:pt x="4063" y="0"/>
                        <a:pt x="5016" y="3810"/>
                        <a:pt x="4063" y="762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3" name="Freeform: Shape 1902">
                  <a:extLst>
                    <a:ext uri="{FF2B5EF4-FFF2-40B4-BE49-F238E27FC236}">
                      <a16:creationId xmlns:a16="http://schemas.microsoft.com/office/drawing/2014/main" id="{5CDEA573-C487-4EE8-8217-4DA904A0CC8A}"/>
                    </a:ext>
                  </a:extLst>
                </p:cNvPr>
                <p:cNvSpPr/>
                <p:nvPr/>
              </p:nvSpPr>
              <p:spPr>
                <a:xfrm>
                  <a:off x="9647257" y="4127658"/>
                  <a:ext cx="3809" cy="2857"/>
                </a:xfrm>
                <a:custGeom>
                  <a:avLst/>
                  <a:gdLst>
                    <a:gd name="connsiteX0" fmla="*/ 0 w 3809"/>
                    <a:gd name="connsiteY0" fmla="*/ 2858 h 2857"/>
                    <a:gd name="connsiteX1" fmla="*/ 3810 w 3809"/>
                    <a:gd name="connsiteY1" fmla="*/ 953 h 2857"/>
                    <a:gd name="connsiteX2" fmla="*/ 3810 w 3809"/>
                    <a:gd name="connsiteY2" fmla="*/ 0 h 2857"/>
                    <a:gd name="connsiteX3" fmla="*/ 0 w 3809"/>
                    <a:gd name="connsiteY3" fmla="*/ 2858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9" h="2857">
                      <a:moveTo>
                        <a:pt x="0" y="2858"/>
                      </a:moveTo>
                      <a:cubicBezTo>
                        <a:pt x="1905" y="2858"/>
                        <a:pt x="2857" y="1905"/>
                        <a:pt x="3810" y="953"/>
                      </a:cubicBezTo>
                      <a:lnTo>
                        <a:pt x="3810" y="0"/>
                      </a:lnTo>
                      <a:cubicBezTo>
                        <a:pt x="2857" y="953"/>
                        <a:pt x="1905" y="1905"/>
                        <a:pt x="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4" name="Freeform: Shape 1903">
                  <a:extLst>
                    <a:ext uri="{FF2B5EF4-FFF2-40B4-BE49-F238E27FC236}">
                      <a16:creationId xmlns:a16="http://schemas.microsoft.com/office/drawing/2014/main" id="{AB766AA2-8C6C-4FD5-A52C-670F9244E1D9}"/>
                    </a:ext>
                  </a:extLst>
                </p:cNvPr>
                <p:cNvSpPr/>
                <p:nvPr/>
              </p:nvSpPr>
              <p:spPr>
                <a:xfrm>
                  <a:off x="9639637" y="4145756"/>
                  <a:ext cx="9525" cy="4869"/>
                </a:xfrm>
                <a:custGeom>
                  <a:avLst/>
                  <a:gdLst>
                    <a:gd name="connsiteX0" fmla="*/ 9525 w 9525"/>
                    <a:gd name="connsiteY0" fmla="*/ 0 h 4869"/>
                    <a:gd name="connsiteX1" fmla="*/ 0 w 9525"/>
                    <a:gd name="connsiteY1" fmla="*/ 4763 h 4869"/>
                    <a:gd name="connsiteX2" fmla="*/ 9525 w 9525"/>
                    <a:gd name="connsiteY2" fmla="*/ 0 h 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25" h="4869">
                      <a:moveTo>
                        <a:pt x="9525" y="0"/>
                      </a:moveTo>
                      <a:cubicBezTo>
                        <a:pt x="8572" y="0"/>
                        <a:pt x="1905" y="3810"/>
                        <a:pt x="0" y="4763"/>
                      </a:cubicBezTo>
                      <a:cubicBezTo>
                        <a:pt x="0" y="5715"/>
                        <a:pt x="9525" y="0"/>
                        <a:pt x="9525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5" name="Freeform: Shape 1904">
                  <a:extLst>
                    <a:ext uri="{FF2B5EF4-FFF2-40B4-BE49-F238E27FC236}">
                      <a16:creationId xmlns:a16="http://schemas.microsoft.com/office/drawing/2014/main" id="{1353B391-84C6-4D28-8EF3-7FBA9BBD3110}"/>
                    </a:ext>
                  </a:extLst>
                </p:cNvPr>
                <p:cNvSpPr/>
                <p:nvPr/>
              </p:nvSpPr>
              <p:spPr>
                <a:xfrm>
                  <a:off x="9598153" y="4105697"/>
                  <a:ext cx="52375" cy="31485"/>
                </a:xfrm>
                <a:custGeom>
                  <a:avLst/>
                  <a:gdLst>
                    <a:gd name="connsiteX0" fmla="*/ 51961 w 52375"/>
                    <a:gd name="connsiteY0" fmla="*/ 11484 h 31485"/>
                    <a:gd name="connsiteX1" fmla="*/ 24338 w 52375"/>
                    <a:gd name="connsiteY1" fmla="*/ 21961 h 31485"/>
                    <a:gd name="connsiteX2" fmla="*/ 13861 w 52375"/>
                    <a:gd name="connsiteY2" fmla="*/ 31486 h 31485"/>
                    <a:gd name="connsiteX3" fmla="*/ 5288 w 52375"/>
                    <a:gd name="connsiteY3" fmla="*/ 30534 h 31485"/>
                    <a:gd name="connsiteX4" fmla="*/ 2431 w 52375"/>
                    <a:gd name="connsiteY4" fmla="*/ 16246 h 31485"/>
                    <a:gd name="connsiteX5" fmla="*/ 22434 w 52375"/>
                    <a:gd name="connsiteY5" fmla="*/ 8626 h 31485"/>
                    <a:gd name="connsiteX6" fmla="*/ 51961 w 52375"/>
                    <a:gd name="connsiteY6" fmla="*/ 11484 h 3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75" h="31485">
                      <a:moveTo>
                        <a:pt x="51961" y="11484"/>
                      </a:moveTo>
                      <a:cubicBezTo>
                        <a:pt x="52913" y="-899"/>
                        <a:pt x="24338" y="6721"/>
                        <a:pt x="24338" y="21961"/>
                      </a:cubicBezTo>
                      <a:cubicBezTo>
                        <a:pt x="24338" y="27676"/>
                        <a:pt x="14813" y="31486"/>
                        <a:pt x="13861" y="31486"/>
                      </a:cubicBezTo>
                      <a:cubicBezTo>
                        <a:pt x="14813" y="22914"/>
                        <a:pt x="4336" y="15294"/>
                        <a:pt x="5288" y="30534"/>
                      </a:cubicBezTo>
                      <a:cubicBezTo>
                        <a:pt x="3384" y="29581"/>
                        <a:pt x="3384" y="21961"/>
                        <a:pt x="2431" y="16246"/>
                      </a:cubicBezTo>
                      <a:cubicBezTo>
                        <a:pt x="1478" y="9579"/>
                        <a:pt x="-8999" y="8626"/>
                        <a:pt x="22434" y="8626"/>
                      </a:cubicBezTo>
                      <a:cubicBezTo>
                        <a:pt x="50056" y="-12329"/>
                        <a:pt x="53866" y="11484"/>
                        <a:pt x="51961" y="11484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6" name="Freeform: Shape 1905">
                  <a:extLst>
                    <a:ext uri="{FF2B5EF4-FFF2-40B4-BE49-F238E27FC236}">
                      <a16:creationId xmlns:a16="http://schemas.microsoft.com/office/drawing/2014/main" id="{6A715474-0AD2-4EDD-B1C8-D95BAFD82FE3}"/>
                    </a:ext>
                  </a:extLst>
                </p:cNvPr>
                <p:cNvSpPr/>
                <p:nvPr/>
              </p:nvSpPr>
              <p:spPr>
                <a:xfrm>
                  <a:off x="9596715" y="4088606"/>
                  <a:ext cx="54309" cy="47625"/>
                </a:xfrm>
                <a:custGeom>
                  <a:avLst/>
                  <a:gdLst>
                    <a:gd name="connsiteX0" fmla="*/ 53399 w 54309"/>
                    <a:gd name="connsiteY0" fmla="*/ 25717 h 47625"/>
                    <a:gd name="connsiteX1" fmla="*/ 24824 w 54309"/>
                    <a:gd name="connsiteY1" fmla="*/ 38100 h 47625"/>
                    <a:gd name="connsiteX2" fmla="*/ 17204 w 54309"/>
                    <a:gd name="connsiteY2" fmla="*/ 47625 h 47625"/>
                    <a:gd name="connsiteX3" fmla="*/ 7679 w 54309"/>
                    <a:gd name="connsiteY3" fmla="*/ 47625 h 47625"/>
                    <a:gd name="connsiteX4" fmla="*/ 1012 w 54309"/>
                    <a:gd name="connsiteY4" fmla="*/ 36195 h 47625"/>
                    <a:gd name="connsiteX5" fmla="*/ 25777 w 54309"/>
                    <a:gd name="connsiteY5" fmla="*/ 0 h 47625"/>
                    <a:gd name="connsiteX6" fmla="*/ 53399 w 54309"/>
                    <a:gd name="connsiteY6" fmla="*/ 25717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09" h="47625">
                      <a:moveTo>
                        <a:pt x="53399" y="25717"/>
                      </a:moveTo>
                      <a:cubicBezTo>
                        <a:pt x="52447" y="15240"/>
                        <a:pt x="24824" y="22860"/>
                        <a:pt x="24824" y="38100"/>
                      </a:cubicBezTo>
                      <a:cubicBezTo>
                        <a:pt x="24824" y="43815"/>
                        <a:pt x="18157" y="47625"/>
                        <a:pt x="17204" y="47625"/>
                      </a:cubicBezTo>
                      <a:cubicBezTo>
                        <a:pt x="18157" y="39052"/>
                        <a:pt x="5774" y="29527"/>
                        <a:pt x="7679" y="47625"/>
                      </a:cubicBezTo>
                      <a:cubicBezTo>
                        <a:pt x="5774" y="46672"/>
                        <a:pt x="2917" y="42863"/>
                        <a:pt x="1012" y="36195"/>
                      </a:cubicBezTo>
                      <a:cubicBezTo>
                        <a:pt x="59" y="29527"/>
                        <a:pt x="-5656" y="0"/>
                        <a:pt x="25777" y="0"/>
                      </a:cubicBezTo>
                      <a:cubicBezTo>
                        <a:pt x="57209" y="952"/>
                        <a:pt x="55304" y="26670"/>
                        <a:pt x="53399" y="25717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7" name="Freeform: Shape 1906">
                  <a:extLst>
                    <a:ext uri="{FF2B5EF4-FFF2-40B4-BE49-F238E27FC236}">
                      <a16:creationId xmlns:a16="http://schemas.microsoft.com/office/drawing/2014/main" id="{9B1C2B81-5044-4A32-B3B5-6B9467435603}"/>
                    </a:ext>
                  </a:extLst>
                </p:cNvPr>
                <p:cNvSpPr/>
                <p:nvPr/>
              </p:nvSpPr>
              <p:spPr>
                <a:xfrm>
                  <a:off x="9610109" y="4083843"/>
                  <a:ext cx="26669" cy="17144"/>
                </a:xfrm>
                <a:custGeom>
                  <a:avLst/>
                  <a:gdLst>
                    <a:gd name="connsiteX0" fmla="*/ 26670 w 26669"/>
                    <a:gd name="connsiteY0" fmla="*/ 8573 h 17144"/>
                    <a:gd name="connsiteX1" fmla="*/ 13335 w 26669"/>
                    <a:gd name="connsiteY1" fmla="*/ 17145 h 17144"/>
                    <a:gd name="connsiteX2" fmla="*/ 0 w 26669"/>
                    <a:gd name="connsiteY2" fmla="*/ 8573 h 17144"/>
                    <a:gd name="connsiteX3" fmla="*/ 13335 w 26669"/>
                    <a:gd name="connsiteY3" fmla="*/ 0 h 17144"/>
                    <a:gd name="connsiteX4" fmla="*/ 26670 w 26669"/>
                    <a:gd name="connsiteY4" fmla="*/ 8573 h 1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17144">
                      <a:moveTo>
                        <a:pt x="26670" y="8573"/>
                      </a:moveTo>
                      <a:cubicBezTo>
                        <a:pt x="26670" y="13307"/>
                        <a:pt x="20700" y="17145"/>
                        <a:pt x="13335" y="17145"/>
                      </a:cubicBezTo>
                      <a:cubicBezTo>
                        <a:pt x="5970" y="17145"/>
                        <a:pt x="0" y="13307"/>
                        <a:pt x="0" y="8573"/>
                      </a:cubicBezTo>
                      <a:cubicBezTo>
                        <a:pt x="0" y="3838"/>
                        <a:pt x="5970" y="0"/>
                        <a:pt x="13335" y="0"/>
                      </a:cubicBezTo>
                      <a:cubicBezTo>
                        <a:pt x="20700" y="0"/>
                        <a:pt x="26670" y="3838"/>
                        <a:pt x="26670" y="85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8" name="Freeform: Shape 1907">
                  <a:extLst>
                    <a:ext uri="{FF2B5EF4-FFF2-40B4-BE49-F238E27FC236}">
                      <a16:creationId xmlns:a16="http://schemas.microsoft.com/office/drawing/2014/main" id="{DB1B1FF9-9BDC-4B94-B6D6-C5E09E071F98}"/>
                    </a:ext>
                  </a:extLst>
                </p:cNvPr>
                <p:cNvSpPr/>
                <p:nvPr/>
              </p:nvSpPr>
              <p:spPr>
                <a:xfrm>
                  <a:off x="9609157" y="4080986"/>
                  <a:ext cx="28575" cy="19050"/>
                </a:xfrm>
                <a:custGeom>
                  <a:avLst/>
                  <a:gdLst>
                    <a:gd name="connsiteX0" fmla="*/ 28575 w 28575"/>
                    <a:gd name="connsiteY0" fmla="*/ 9525 h 19050"/>
                    <a:gd name="connsiteX1" fmla="*/ 14288 w 28575"/>
                    <a:gd name="connsiteY1" fmla="*/ 19050 h 19050"/>
                    <a:gd name="connsiteX2" fmla="*/ 0 w 28575"/>
                    <a:gd name="connsiteY2" fmla="*/ 9525 h 19050"/>
                    <a:gd name="connsiteX3" fmla="*/ 14288 w 28575"/>
                    <a:gd name="connsiteY3" fmla="*/ 0 h 19050"/>
                    <a:gd name="connsiteX4" fmla="*/ 28575 w 28575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5" h="19050">
                      <a:moveTo>
                        <a:pt x="28575" y="9525"/>
                      </a:moveTo>
                      <a:cubicBezTo>
                        <a:pt x="28575" y="14785"/>
                        <a:pt x="22178" y="19050"/>
                        <a:pt x="14288" y="19050"/>
                      </a:cubicBezTo>
                      <a:cubicBezTo>
                        <a:pt x="6397" y="19050"/>
                        <a:pt x="0" y="14785"/>
                        <a:pt x="0" y="9525"/>
                      </a:cubicBezTo>
                      <a:cubicBezTo>
                        <a:pt x="0" y="4265"/>
                        <a:pt x="6397" y="0"/>
                        <a:pt x="14288" y="0"/>
                      </a:cubicBezTo>
                      <a:cubicBezTo>
                        <a:pt x="22178" y="0"/>
                        <a:pt x="28575" y="4265"/>
                        <a:pt x="28575" y="952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9" name="Freeform: Shape 1908">
                  <a:extLst>
                    <a:ext uri="{FF2B5EF4-FFF2-40B4-BE49-F238E27FC236}">
                      <a16:creationId xmlns:a16="http://schemas.microsoft.com/office/drawing/2014/main" id="{247773B6-8D72-4050-A2C8-A0C9D616F14F}"/>
                    </a:ext>
                  </a:extLst>
                </p:cNvPr>
                <p:cNvSpPr/>
                <p:nvPr/>
              </p:nvSpPr>
              <p:spPr>
                <a:xfrm>
                  <a:off x="9639450" y="4232909"/>
                  <a:ext cx="55431" cy="38576"/>
                </a:xfrm>
                <a:custGeom>
                  <a:avLst/>
                  <a:gdLst>
                    <a:gd name="connsiteX0" fmla="*/ 20189 w 55431"/>
                    <a:gd name="connsiteY0" fmla="*/ 8096 h 38576"/>
                    <a:gd name="connsiteX1" fmla="*/ 1139 w 55431"/>
                    <a:gd name="connsiteY1" fmla="*/ 23336 h 38576"/>
                    <a:gd name="connsiteX2" fmla="*/ 4949 w 55431"/>
                    <a:gd name="connsiteY2" fmla="*/ 38576 h 38576"/>
                    <a:gd name="connsiteX3" fmla="*/ 34477 w 55431"/>
                    <a:gd name="connsiteY3" fmla="*/ 15716 h 38576"/>
                    <a:gd name="connsiteX4" fmla="*/ 34477 w 55431"/>
                    <a:gd name="connsiteY4" fmla="*/ 13811 h 38576"/>
                    <a:gd name="connsiteX5" fmla="*/ 55432 w 55431"/>
                    <a:gd name="connsiteY5" fmla="*/ 9049 h 38576"/>
                    <a:gd name="connsiteX6" fmla="*/ 35429 w 55431"/>
                    <a:gd name="connsiteY6" fmla="*/ 2381 h 38576"/>
                    <a:gd name="connsiteX7" fmla="*/ 22094 w 55431"/>
                    <a:gd name="connsiteY7" fmla="*/ 476 h 38576"/>
                    <a:gd name="connsiteX8" fmla="*/ 20189 w 55431"/>
                    <a:gd name="connsiteY8" fmla="*/ 8096 h 3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31" h="38576">
                      <a:moveTo>
                        <a:pt x="20189" y="8096"/>
                      </a:moveTo>
                      <a:cubicBezTo>
                        <a:pt x="16379" y="10954"/>
                        <a:pt x="4949" y="13811"/>
                        <a:pt x="1139" y="23336"/>
                      </a:cubicBezTo>
                      <a:cubicBezTo>
                        <a:pt x="-766" y="29051"/>
                        <a:pt x="-766" y="37624"/>
                        <a:pt x="4949" y="38576"/>
                      </a:cubicBezTo>
                      <a:cubicBezTo>
                        <a:pt x="24952" y="36671"/>
                        <a:pt x="34477" y="21431"/>
                        <a:pt x="34477" y="15716"/>
                      </a:cubicBezTo>
                      <a:cubicBezTo>
                        <a:pt x="34477" y="14764"/>
                        <a:pt x="34477" y="13811"/>
                        <a:pt x="34477" y="13811"/>
                      </a:cubicBezTo>
                      <a:cubicBezTo>
                        <a:pt x="34477" y="13811"/>
                        <a:pt x="48764" y="16669"/>
                        <a:pt x="55432" y="9049"/>
                      </a:cubicBezTo>
                      <a:cubicBezTo>
                        <a:pt x="44002" y="10954"/>
                        <a:pt x="35429" y="2381"/>
                        <a:pt x="35429" y="2381"/>
                      </a:cubicBezTo>
                      <a:cubicBezTo>
                        <a:pt x="27809" y="-1429"/>
                        <a:pt x="22094" y="476"/>
                        <a:pt x="22094" y="476"/>
                      </a:cubicBezTo>
                      <a:lnTo>
                        <a:pt x="20189" y="8096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0" name="Freeform: Shape 1909">
                  <a:extLst>
                    <a:ext uri="{FF2B5EF4-FFF2-40B4-BE49-F238E27FC236}">
                      <a16:creationId xmlns:a16="http://schemas.microsoft.com/office/drawing/2014/main" id="{A448C2EF-21A5-4FF5-9397-7D2FF28CC7BB}"/>
                    </a:ext>
                  </a:extLst>
                </p:cNvPr>
                <p:cNvSpPr/>
                <p:nvPr/>
              </p:nvSpPr>
              <p:spPr>
                <a:xfrm>
                  <a:off x="9640589" y="4233309"/>
                  <a:ext cx="32385" cy="37223"/>
                </a:xfrm>
                <a:custGeom>
                  <a:avLst/>
                  <a:gdLst>
                    <a:gd name="connsiteX0" fmla="*/ 20002 w 32385"/>
                    <a:gd name="connsiteY0" fmla="*/ 9601 h 37223"/>
                    <a:gd name="connsiteX1" fmla="*/ 952 w 32385"/>
                    <a:gd name="connsiteY1" fmla="*/ 23889 h 37223"/>
                    <a:gd name="connsiteX2" fmla="*/ 3810 w 32385"/>
                    <a:gd name="connsiteY2" fmla="*/ 37224 h 37223"/>
                    <a:gd name="connsiteX3" fmla="*/ 32385 w 32385"/>
                    <a:gd name="connsiteY3" fmla="*/ 12459 h 37223"/>
                    <a:gd name="connsiteX4" fmla="*/ 32385 w 32385"/>
                    <a:gd name="connsiteY4" fmla="*/ 1981 h 37223"/>
                    <a:gd name="connsiteX5" fmla="*/ 20002 w 32385"/>
                    <a:gd name="connsiteY5" fmla="*/ 1029 h 37223"/>
                    <a:gd name="connsiteX6" fmla="*/ 20002 w 32385"/>
                    <a:gd name="connsiteY6" fmla="*/ 9601 h 3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85" h="37223">
                      <a:moveTo>
                        <a:pt x="20002" y="9601"/>
                      </a:moveTo>
                      <a:cubicBezTo>
                        <a:pt x="17145" y="10554"/>
                        <a:pt x="3810" y="18174"/>
                        <a:pt x="952" y="23889"/>
                      </a:cubicBezTo>
                      <a:cubicBezTo>
                        <a:pt x="-952" y="29604"/>
                        <a:pt x="0" y="36271"/>
                        <a:pt x="3810" y="37224"/>
                      </a:cubicBezTo>
                      <a:cubicBezTo>
                        <a:pt x="23812" y="35319"/>
                        <a:pt x="32385" y="18174"/>
                        <a:pt x="32385" y="12459"/>
                      </a:cubicBezTo>
                      <a:cubicBezTo>
                        <a:pt x="32385" y="6744"/>
                        <a:pt x="32385" y="2934"/>
                        <a:pt x="32385" y="1981"/>
                      </a:cubicBezTo>
                      <a:cubicBezTo>
                        <a:pt x="24765" y="-1829"/>
                        <a:pt x="20002" y="1029"/>
                        <a:pt x="20002" y="1029"/>
                      </a:cubicBezTo>
                      <a:lnTo>
                        <a:pt x="20002" y="9601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1" name="Freeform: Shape 1910">
                  <a:extLst>
                    <a:ext uri="{FF2B5EF4-FFF2-40B4-BE49-F238E27FC236}">
                      <a16:creationId xmlns:a16="http://schemas.microsoft.com/office/drawing/2014/main" id="{9576D754-D8C2-4280-8824-AB1BD6300D7C}"/>
                    </a:ext>
                  </a:extLst>
                </p:cNvPr>
                <p:cNvSpPr/>
                <p:nvPr/>
              </p:nvSpPr>
              <p:spPr>
                <a:xfrm>
                  <a:off x="9610109" y="4251855"/>
                  <a:ext cx="24873" cy="29155"/>
                </a:xfrm>
                <a:custGeom>
                  <a:avLst/>
                  <a:gdLst>
                    <a:gd name="connsiteX0" fmla="*/ 24765 w 24873"/>
                    <a:gd name="connsiteY0" fmla="*/ 580 h 29155"/>
                    <a:gd name="connsiteX1" fmla="*/ 2857 w 24873"/>
                    <a:gd name="connsiteY1" fmla="*/ 29155 h 29155"/>
                    <a:gd name="connsiteX2" fmla="*/ 0 w 24873"/>
                    <a:gd name="connsiteY2" fmla="*/ 7248 h 29155"/>
                    <a:gd name="connsiteX3" fmla="*/ 24765 w 24873"/>
                    <a:gd name="connsiteY3" fmla="*/ 580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73" h="29155">
                      <a:moveTo>
                        <a:pt x="24765" y="580"/>
                      </a:moveTo>
                      <a:cubicBezTo>
                        <a:pt x="26670" y="20583"/>
                        <a:pt x="2857" y="29155"/>
                        <a:pt x="2857" y="29155"/>
                      </a:cubicBezTo>
                      <a:lnTo>
                        <a:pt x="0" y="7248"/>
                      </a:lnTo>
                      <a:cubicBezTo>
                        <a:pt x="0" y="6295"/>
                        <a:pt x="24765" y="-2277"/>
                        <a:pt x="24765" y="58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2" name="Freeform: Shape 1911">
                  <a:extLst>
                    <a:ext uri="{FF2B5EF4-FFF2-40B4-BE49-F238E27FC236}">
                      <a16:creationId xmlns:a16="http://schemas.microsoft.com/office/drawing/2014/main" id="{124DDF74-0220-4C5C-AA5B-D35518B5C50B}"/>
                    </a:ext>
                  </a:extLst>
                </p:cNvPr>
                <p:cNvSpPr/>
                <p:nvPr/>
              </p:nvSpPr>
              <p:spPr>
                <a:xfrm>
                  <a:off x="9565236" y="4159091"/>
                  <a:ext cx="58496" cy="120071"/>
                </a:xfrm>
                <a:custGeom>
                  <a:avLst/>
                  <a:gdLst>
                    <a:gd name="connsiteX0" fmla="*/ 21061 w 58496"/>
                    <a:gd name="connsiteY0" fmla="*/ 0 h 120071"/>
                    <a:gd name="connsiteX1" fmla="*/ 105 w 58496"/>
                    <a:gd name="connsiteY1" fmla="*/ 33338 h 120071"/>
                    <a:gd name="connsiteX2" fmla="*/ 10583 w 58496"/>
                    <a:gd name="connsiteY2" fmla="*/ 102870 h 120071"/>
                    <a:gd name="connsiteX3" fmla="*/ 47730 w 58496"/>
                    <a:gd name="connsiteY3" fmla="*/ 120015 h 120071"/>
                    <a:gd name="connsiteX4" fmla="*/ 58208 w 58496"/>
                    <a:gd name="connsiteY4" fmla="*/ 74295 h 120071"/>
                    <a:gd name="connsiteX5" fmla="*/ 32490 w 58496"/>
                    <a:gd name="connsiteY5" fmla="*/ 82867 h 120071"/>
                    <a:gd name="connsiteX6" fmla="*/ 33443 w 58496"/>
                    <a:gd name="connsiteY6" fmla="*/ 34290 h 120071"/>
                    <a:gd name="connsiteX7" fmla="*/ 21061 w 58496"/>
                    <a:gd name="connsiteY7" fmla="*/ 0 h 12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96" h="120071">
                      <a:moveTo>
                        <a:pt x="21061" y="0"/>
                      </a:moveTo>
                      <a:cubicBezTo>
                        <a:pt x="21061" y="0"/>
                        <a:pt x="105" y="4763"/>
                        <a:pt x="105" y="33338"/>
                      </a:cubicBezTo>
                      <a:cubicBezTo>
                        <a:pt x="105" y="61913"/>
                        <a:pt x="-1799" y="95250"/>
                        <a:pt x="10583" y="102870"/>
                      </a:cubicBezTo>
                      <a:cubicBezTo>
                        <a:pt x="21061" y="109538"/>
                        <a:pt x="44873" y="120967"/>
                        <a:pt x="47730" y="120015"/>
                      </a:cubicBezTo>
                      <a:cubicBezTo>
                        <a:pt x="63923" y="118110"/>
                        <a:pt x="41063" y="84772"/>
                        <a:pt x="58208" y="74295"/>
                      </a:cubicBezTo>
                      <a:cubicBezTo>
                        <a:pt x="61065" y="74295"/>
                        <a:pt x="42015" y="81915"/>
                        <a:pt x="32490" y="82867"/>
                      </a:cubicBezTo>
                      <a:cubicBezTo>
                        <a:pt x="36301" y="62865"/>
                        <a:pt x="32490" y="42863"/>
                        <a:pt x="33443" y="34290"/>
                      </a:cubicBezTo>
                      <a:cubicBezTo>
                        <a:pt x="38205" y="7620"/>
                        <a:pt x="21061" y="0"/>
                        <a:pt x="21061" y="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3" name="Freeform: Shape 1912">
                  <a:extLst>
                    <a:ext uri="{FF2B5EF4-FFF2-40B4-BE49-F238E27FC236}">
                      <a16:creationId xmlns:a16="http://schemas.microsoft.com/office/drawing/2014/main" id="{EC023BBD-9CC6-429B-8509-A9415B725403}"/>
                    </a:ext>
                  </a:extLst>
                </p:cNvPr>
                <p:cNvSpPr/>
                <p:nvPr/>
              </p:nvSpPr>
              <p:spPr>
                <a:xfrm>
                  <a:off x="9612966" y="4211355"/>
                  <a:ext cx="25108" cy="51605"/>
                </a:xfrm>
                <a:custGeom>
                  <a:avLst/>
                  <a:gdLst>
                    <a:gd name="connsiteX0" fmla="*/ 1905 w 25108"/>
                    <a:gd name="connsiteY0" fmla="*/ 7743 h 51605"/>
                    <a:gd name="connsiteX1" fmla="*/ 0 w 25108"/>
                    <a:gd name="connsiteY1" fmla="*/ 21078 h 51605"/>
                    <a:gd name="connsiteX2" fmla="*/ 3810 w 25108"/>
                    <a:gd name="connsiteY2" fmla="*/ 38223 h 51605"/>
                    <a:gd name="connsiteX3" fmla="*/ 5715 w 25108"/>
                    <a:gd name="connsiteY3" fmla="*/ 51558 h 51605"/>
                    <a:gd name="connsiteX4" fmla="*/ 20955 w 25108"/>
                    <a:gd name="connsiteY4" fmla="*/ 45843 h 51605"/>
                    <a:gd name="connsiteX5" fmla="*/ 24765 w 25108"/>
                    <a:gd name="connsiteY5" fmla="*/ 28698 h 51605"/>
                    <a:gd name="connsiteX6" fmla="*/ 18097 w 25108"/>
                    <a:gd name="connsiteY6" fmla="*/ 22031 h 51605"/>
                    <a:gd name="connsiteX7" fmla="*/ 13335 w 25108"/>
                    <a:gd name="connsiteY7" fmla="*/ 123 h 51605"/>
                    <a:gd name="connsiteX8" fmla="*/ 1905 w 25108"/>
                    <a:gd name="connsiteY8" fmla="*/ 7743 h 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08" h="51605">
                      <a:moveTo>
                        <a:pt x="1905" y="7743"/>
                      </a:moveTo>
                      <a:cubicBezTo>
                        <a:pt x="0" y="11553"/>
                        <a:pt x="0" y="17268"/>
                        <a:pt x="0" y="21078"/>
                      </a:cubicBezTo>
                      <a:cubicBezTo>
                        <a:pt x="0" y="25841"/>
                        <a:pt x="3810" y="37271"/>
                        <a:pt x="3810" y="38223"/>
                      </a:cubicBezTo>
                      <a:cubicBezTo>
                        <a:pt x="3810" y="42986"/>
                        <a:pt x="5715" y="51558"/>
                        <a:pt x="5715" y="51558"/>
                      </a:cubicBezTo>
                      <a:cubicBezTo>
                        <a:pt x="5715" y="51558"/>
                        <a:pt x="16193" y="52511"/>
                        <a:pt x="20955" y="45843"/>
                      </a:cubicBezTo>
                      <a:cubicBezTo>
                        <a:pt x="24765" y="40128"/>
                        <a:pt x="25718" y="32508"/>
                        <a:pt x="24765" y="28698"/>
                      </a:cubicBezTo>
                      <a:cubicBezTo>
                        <a:pt x="23813" y="24888"/>
                        <a:pt x="18097" y="22031"/>
                        <a:pt x="18097" y="22031"/>
                      </a:cubicBezTo>
                      <a:cubicBezTo>
                        <a:pt x="18097" y="22031"/>
                        <a:pt x="16193" y="2028"/>
                        <a:pt x="13335" y="123"/>
                      </a:cubicBezTo>
                      <a:cubicBezTo>
                        <a:pt x="11430" y="-829"/>
                        <a:pt x="2858" y="3933"/>
                        <a:pt x="1905" y="77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4" name="Freeform: Shape 1913">
                  <a:extLst>
                    <a:ext uri="{FF2B5EF4-FFF2-40B4-BE49-F238E27FC236}">
                      <a16:creationId xmlns:a16="http://schemas.microsoft.com/office/drawing/2014/main" id="{D771537A-24BE-4BC7-A9E6-5E24227B2099}"/>
                    </a:ext>
                  </a:extLst>
                </p:cNvPr>
                <p:cNvSpPr/>
                <p:nvPr/>
              </p:nvSpPr>
              <p:spPr>
                <a:xfrm>
                  <a:off x="9613919" y="4213464"/>
                  <a:ext cx="23203" cy="50401"/>
                </a:xfrm>
                <a:custGeom>
                  <a:avLst/>
                  <a:gdLst>
                    <a:gd name="connsiteX0" fmla="*/ 1905 w 23203"/>
                    <a:gd name="connsiteY0" fmla="*/ 6587 h 50401"/>
                    <a:gd name="connsiteX1" fmla="*/ 0 w 23203"/>
                    <a:gd name="connsiteY1" fmla="*/ 19922 h 50401"/>
                    <a:gd name="connsiteX2" fmla="*/ 2857 w 23203"/>
                    <a:gd name="connsiteY2" fmla="*/ 37067 h 50401"/>
                    <a:gd name="connsiteX3" fmla="*/ 4763 w 23203"/>
                    <a:gd name="connsiteY3" fmla="*/ 50402 h 50401"/>
                    <a:gd name="connsiteX4" fmla="*/ 19050 w 23203"/>
                    <a:gd name="connsiteY4" fmla="*/ 43734 h 50401"/>
                    <a:gd name="connsiteX5" fmla="*/ 22860 w 23203"/>
                    <a:gd name="connsiteY5" fmla="*/ 27542 h 50401"/>
                    <a:gd name="connsiteX6" fmla="*/ 16193 w 23203"/>
                    <a:gd name="connsiteY6" fmla="*/ 21827 h 50401"/>
                    <a:gd name="connsiteX7" fmla="*/ 12382 w 23203"/>
                    <a:gd name="connsiteY7" fmla="*/ 872 h 50401"/>
                    <a:gd name="connsiteX8" fmla="*/ 1905 w 23203"/>
                    <a:gd name="connsiteY8" fmla="*/ 6587 h 50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03" h="50401">
                      <a:moveTo>
                        <a:pt x="1905" y="6587"/>
                      </a:moveTo>
                      <a:cubicBezTo>
                        <a:pt x="0" y="9444"/>
                        <a:pt x="0" y="15159"/>
                        <a:pt x="0" y="19922"/>
                      </a:cubicBezTo>
                      <a:cubicBezTo>
                        <a:pt x="0" y="23732"/>
                        <a:pt x="2857" y="36114"/>
                        <a:pt x="2857" y="37067"/>
                      </a:cubicBezTo>
                      <a:cubicBezTo>
                        <a:pt x="2857" y="40877"/>
                        <a:pt x="4763" y="50402"/>
                        <a:pt x="4763" y="50402"/>
                      </a:cubicBezTo>
                      <a:cubicBezTo>
                        <a:pt x="4763" y="50402"/>
                        <a:pt x="15240" y="49449"/>
                        <a:pt x="19050" y="43734"/>
                      </a:cubicBezTo>
                      <a:cubicBezTo>
                        <a:pt x="22860" y="38972"/>
                        <a:pt x="23813" y="31352"/>
                        <a:pt x="22860" y="27542"/>
                      </a:cubicBezTo>
                      <a:cubicBezTo>
                        <a:pt x="22860" y="23732"/>
                        <a:pt x="16193" y="21827"/>
                        <a:pt x="16193" y="21827"/>
                      </a:cubicBezTo>
                      <a:cubicBezTo>
                        <a:pt x="16193" y="21827"/>
                        <a:pt x="14288" y="1824"/>
                        <a:pt x="12382" y="872"/>
                      </a:cubicBezTo>
                      <a:cubicBezTo>
                        <a:pt x="9525" y="-1986"/>
                        <a:pt x="3810" y="2777"/>
                        <a:pt x="1905" y="658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5" name="Freeform: Shape 1914">
                  <a:extLst>
                    <a:ext uri="{FF2B5EF4-FFF2-40B4-BE49-F238E27FC236}">
                      <a16:creationId xmlns:a16="http://schemas.microsoft.com/office/drawing/2014/main" id="{351E5544-3DB4-42D9-89F7-DA20FC6828A5}"/>
                    </a:ext>
                  </a:extLst>
                </p:cNvPr>
                <p:cNvSpPr/>
                <p:nvPr/>
              </p:nvSpPr>
              <p:spPr>
                <a:xfrm>
                  <a:off x="9574866" y="4242910"/>
                  <a:ext cx="21907" cy="12151"/>
                </a:xfrm>
                <a:custGeom>
                  <a:avLst/>
                  <a:gdLst>
                    <a:gd name="connsiteX0" fmla="*/ 0 w 21907"/>
                    <a:gd name="connsiteY0" fmla="*/ 11430 h 12151"/>
                    <a:gd name="connsiteX1" fmla="*/ 21908 w 21907"/>
                    <a:gd name="connsiteY1" fmla="*/ 0 h 12151"/>
                    <a:gd name="connsiteX2" fmla="*/ 0 w 21907"/>
                    <a:gd name="connsiteY2" fmla="*/ 11430 h 12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07" h="12151">
                      <a:moveTo>
                        <a:pt x="0" y="11430"/>
                      </a:moveTo>
                      <a:cubicBezTo>
                        <a:pt x="14288" y="15240"/>
                        <a:pt x="12383" y="2858"/>
                        <a:pt x="21908" y="0"/>
                      </a:cubicBezTo>
                      <a:cubicBezTo>
                        <a:pt x="9525" y="3810"/>
                        <a:pt x="14288" y="13335"/>
                        <a:pt x="0" y="1143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6" name="Freeform: Shape 1915">
                  <a:extLst>
                    <a:ext uri="{FF2B5EF4-FFF2-40B4-BE49-F238E27FC236}">
                      <a16:creationId xmlns:a16="http://schemas.microsoft.com/office/drawing/2014/main" id="{734E5139-2592-42D7-ACE4-8CAB8AA90B4A}"/>
                    </a:ext>
                  </a:extLst>
                </p:cNvPr>
                <p:cNvSpPr/>
                <p:nvPr/>
              </p:nvSpPr>
              <p:spPr>
                <a:xfrm>
                  <a:off x="9581534" y="4241958"/>
                  <a:ext cx="18097" cy="17693"/>
                </a:xfrm>
                <a:custGeom>
                  <a:avLst/>
                  <a:gdLst>
                    <a:gd name="connsiteX0" fmla="*/ 0 w 18097"/>
                    <a:gd name="connsiteY0" fmla="*/ 17145 h 17693"/>
                    <a:gd name="connsiteX1" fmla="*/ 18097 w 18097"/>
                    <a:gd name="connsiteY1" fmla="*/ 0 h 17693"/>
                    <a:gd name="connsiteX2" fmla="*/ 0 w 18097"/>
                    <a:gd name="connsiteY2" fmla="*/ 17145 h 17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97" h="17693">
                      <a:moveTo>
                        <a:pt x="0" y="17145"/>
                      </a:moveTo>
                      <a:cubicBezTo>
                        <a:pt x="14288" y="20955"/>
                        <a:pt x="8572" y="3810"/>
                        <a:pt x="18097" y="0"/>
                      </a:cubicBezTo>
                      <a:cubicBezTo>
                        <a:pt x="7620" y="3810"/>
                        <a:pt x="14288" y="19050"/>
                        <a:pt x="0" y="1714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7" name="Freeform: Shape 1916">
                  <a:extLst>
                    <a:ext uri="{FF2B5EF4-FFF2-40B4-BE49-F238E27FC236}">
                      <a16:creationId xmlns:a16="http://schemas.microsoft.com/office/drawing/2014/main" id="{3DC3CE9C-3A51-4BFD-9A18-83F1D2B386BC}"/>
                    </a:ext>
                  </a:extLst>
                </p:cNvPr>
                <p:cNvSpPr/>
                <p:nvPr/>
              </p:nvSpPr>
              <p:spPr>
                <a:xfrm>
                  <a:off x="9584391" y="4242910"/>
                  <a:ext cx="19050" cy="20463"/>
                </a:xfrm>
                <a:custGeom>
                  <a:avLst/>
                  <a:gdLst>
                    <a:gd name="connsiteX0" fmla="*/ 0 w 19050"/>
                    <a:gd name="connsiteY0" fmla="*/ 20003 h 20463"/>
                    <a:gd name="connsiteX1" fmla="*/ 19050 w 19050"/>
                    <a:gd name="connsiteY1" fmla="*/ 0 h 20463"/>
                    <a:gd name="connsiteX2" fmla="*/ 0 w 19050"/>
                    <a:gd name="connsiteY2" fmla="*/ 20003 h 20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050" h="20463">
                      <a:moveTo>
                        <a:pt x="0" y="20003"/>
                      </a:moveTo>
                      <a:cubicBezTo>
                        <a:pt x="14288" y="23813"/>
                        <a:pt x="9525" y="2858"/>
                        <a:pt x="19050" y="0"/>
                      </a:cubicBezTo>
                      <a:cubicBezTo>
                        <a:pt x="8572" y="3810"/>
                        <a:pt x="14288" y="21908"/>
                        <a:pt x="0" y="2000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8" name="Freeform: Shape 1917">
                  <a:extLst>
                    <a:ext uri="{FF2B5EF4-FFF2-40B4-BE49-F238E27FC236}">
                      <a16:creationId xmlns:a16="http://schemas.microsoft.com/office/drawing/2014/main" id="{6A759CFA-D2AF-4BA8-894F-683210EA74E9}"/>
                    </a:ext>
                  </a:extLst>
                </p:cNvPr>
                <p:cNvSpPr/>
                <p:nvPr/>
              </p:nvSpPr>
              <p:spPr>
                <a:xfrm>
                  <a:off x="9589154" y="4243863"/>
                  <a:ext cx="17145" cy="21222"/>
                </a:xfrm>
                <a:custGeom>
                  <a:avLst/>
                  <a:gdLst>
                    <a:gd name="connsiteX0" fmla="*/ 0 w 17145"/>
                    <a:gd name="connsiteY0" fmla="*/ 20955 h 21222"/>
                    <a:gd name="connsiteX1" fmla="*/ 17145 w 17145"/>
                    <a:gd name="connsiteY1" fmla="*/ 0 h 21222"/>
                    <a:gd name="connsiteX2" fmla="*/ 0 w 17145"/>
                    <a:gd name="connsiteY2" fmla="*/ 20955 h 2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45" h="21222">
                      <a:moveTo>
                        <a:pt x="0" y="20955"/>
                      </a:moveTo>
                      <a:cubicBezTo>
                        <a:pt x="20003" y="23813"/>
                        <a:pt x="7620" y="2857"/>
                        <a:pt x="17145" y="0"/>
                      </a:cubicBezTo>
                      <a:cubicBezTo>
                        <a:pt x="6668" y="3810"/>
                        <a:pt x="18097" y="20955"/>
                        <a:pt x="0" y="2095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19" name="Freeform: Shape 1918">
                  <a:extLst>
                    <a:ext uri="{FF2B5EF4-FFF2-40B4-BE49-F238E27FC236}">
                      <a16:creationId xmlns:a16="http://schemas.microsoft.com/office/drawing/2014/main" id="{BF016424-8C5F-4610-AAAA-4F457E6E76A1}"/>
                    </a:ext>
                  </a:extLst>
                </p:cNvPr>
                <p:cNvSpPr/>
                <p:nvPr/>
              </p:nvSpPr>
              <p:spPr>
                <a:xfrm>
                  <a:off x="9660591" y="4231943"/>
                  <a:ext cx="12382" cy="4300"/>
                </a:xfrm>
                <a:custGeom>
                  <a:avLst/>
                  <a:gdLst>
                    <a:gd name="connsiteX0" fmla="*/ 0 w 12382"/>
                    <a:gd name="connsiteY0" fmla="*/ 1443 h 4300"/>
                    <a:gd name="connsiteX1" fmla="*/ 12383 w 12382"/>
                    <a:gd name="connsiteY1" fmla="*/ 2395 h 4300"/>
                    <a:gd name="connsiteX2" fmla="*/ 12383 w 12382"/>
                    <a:gd name="connsiteY2" fmla="*/ 4300 h 4300"/>
                    <a:gd name="connsiteX3" fmla="*/ 0 w 12382"/>
                    <a:gd name="connsiteY3" fmla="*/ 4300 h 4300"/>
                    <a:gd name="connsiteX4" fmla="*/ 0 w 12382"/>
                    <a:gd name="connsiteY4" fmla="*/ 1443 h 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4300">
                      <a:moveTo>
                        <a:pt x="0" y="1443"/>
                      </a:moveTo>
                      <a:cubicBezTo>
                        <a:pt x="0" y="1443"/>
                        <a:pt x="6668" y="-2367"/>
                        <a:pt x="12383" y="2395"/>
                      </a:cubicBezTo>
                      <a:lnTo>
                        <a:pt x="12383" y="4300"/>
                      </a:lnTo>
                      <a:cubicBezTo>
                        <a:pt x="12383" y="4300"/>
                        <a:pt x="4763" y="-462"/>
                        <a:pt x="0" y="4300"/>
                      </a:cubicBezTo>
                      <a:cubicBezTo>
                        <a:pt x="0" y="4300"/>
                        <a:pt x="0" y="1443"/>
                        <a:pt x="0" y="14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0" name="Freeform: Shape 1919">
                  <a:extLst>
                    <a:ext uri="{FF2B5EF4-FFF2-40B4-BE49-F238E27FC236}">
                      <a16:creationId xmlns:a16="http://schemas.microsoft.com/office/drawing/2014/main" id="{979B3BC9-3C6C-4A27-BA4D-5281F79D135E}"/>
                    </a:ext>
                  </a:extLst>
                </p:cNvPr>
                <p:cNvSpPr/>
                <p:nvPr/>
              </p:nvSpPr>
              <p:spPr>
                <a:xfrm>
                  <a:off x="9617729" y="4160043"/>
                  <a:ext cx="29032" cy="27173"/>
                </a:xfrm>
                <a:custGeom>
                  <a:avLst/>
                  <a:gdLst>
                    <a:gd name="connsiteX0" fmla="*/ 0 w 29032"/>
                    <a:gd name="connsiteY0" fmla="*/ 8572 h 27173"/>
                    <a:gd name="connsiteX1" fmla="*/ 22860 w 29032"/>
                    <a:gd name="connsiteY1" fmla="*/ 24765 h 27173"/>
                    <a:gd name="connsiteX2" fmla="*/ 28575 w 29032"/>
                    <a:gd name="connsiteY2" fmla="*/ 0 h 27173"/>
                    <a:gd name="connsiteX3" fmla="*/ 22860 w 29032"/>
                    <a:gd name="connsiteY3" fmla="*/ 25717 h 27173"/>
                    <a:gd name="connsiteX4" fmla="*/ 0 w 29032"/>
                    <a:gd name="connsiteY4" fmla="*/ 8572 h 2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32" h="27173">
                      <a:moveTo>
                        <a:pt x="0" y="8572"/>
                      </a:moveTo>
                      <a:cubicBezTo>
                        <a:pt x="0" y="8572"/>
                        <a:pt x="9525" y="33338"/>
                        <a:pt x="22860" y="24765"/>
                      </a:cubicBezTo>
                      <a:cubicBezTo>
                        <a:pt x="31433" y="20002"/>
                        <a:pt x="28575" y="0"/>
                        <a:pt x="28575" y="0"/>
                      </a:cubicBezTo>
                      <a:cubicBezTo>
                        <a:pt x="28575" y="0"/>
                        <a:pt x="31433" y="20002"/>
                        <a:pt x="22860" y="25717"/>
                      </a:cubicBezTo>
                      <a:cubicBezTo>
                        <a:pt x="9525" y="3333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1" name="Freeform: Shape 1920">
                  <a:extLst>
                    <a:ext uri="{FF2B5EF4-FFF2-40B4-BE49-F238E27FC236}">
                      <a16:creationId xmlns:a16="http://schemas.microsoft.com/office/drawing/2014/main" id="{AD32F51B-C7D3-4285-9F9E-A650C7E8DB7C}"/>
                    </a:ext>
                  </a:extLst>
                </p:cNvPr>
                <p:cNvSpPr/>
                <p:nvPr/>
              </p:nvSpPr>
              <p:spPr>
                <a:xfrm>
                  <a:off x="9587730" y="4185760"/>
                  <a:ext cx="9043" cy="57150"/>
                </a:xfrm>
                <a:custGeom>
                  <a:avLst/>
                  <a:gdLst>
                    <a:gd name="connsiteX0" fmla="*/ 1424 w 9043"/>
                    <a:gd name="connsiteY0" fmla="*/ 0 h 57150"/>
                    <a:gd name="connsiteX1" fmla="*/ 9044 w 9043"/>
                    <a:gd name="connsiteY1" fmla="*/ 57150 h 57150"/>
                    <a:gd name="connsiteX2" fmla="*/ 1424 w 9043"/>
                    <a:gd name="connsiteY2" fmla="*/ 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043" h="57150">
                      <a:moveTo>
                        <a:pt x="1424" y="0"/>
                      </a:moveTo>
                      <a:cubicBezTo>
                        <a:pt x="-481" y="50483"/>
                        <a:pt x="9044" y="57150"/>
                        <a:pt x="9044" y="57150"/>
                      </a:cubicBezTo>
                      <a:cubicBezTo>
                        <a:pt x="9044" y="57150"/>
                        <a:pt x="-4291" y="51435"/>
                        <a:pt x="1424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2" name="Freeform: Shape 1921">
                  <a:extLst>
                    <a:ext uri="{FF2B5EF4-FFF2-40B4-BE49-F238E27FC236}">
                      <a16:creationId xmlns:a16="http://schemas.microsoft.com/office/drawing/2014/main" id="{98A4554F-2F1B-4635-8EC8-3FCFBC5B2A6F}"/>
                    </a:ext>
                  </a:extLst>
                </p:cNvPr>
                <p:cNvSpPr/>
                <p:nvPr/>
              </p:nvSpPr>
              <p:spPr>
                <a:xfrm>
                  <a:off x="9582369" y="4189570"/>
                  <a:ext cx="14404" cy="53340"/>
                </a:xfrm>
                <a:custGeom>
                  <a:avLst/>
                  <a:gdLst>
                    <a:gd name="connsiteX0" fmla="*/ 1069 w 14404"/>
                    <a:gd name="connsiteY0" fmla="*/ 0 h 53340"/>
                    <a:gd name="connsiteX1" fmla="*/ 14405 w 14404"/>
                    <a:gd name="connsiteY1" fmla="*/ 53340 h 53340"/>
                    <a:gd name="connsiteX2" fmla="*/ 1069 w 14404"/>
                    <a:gd name="connsiteY2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404" h="53340">
                      <a:moveTo>
                        <a:pt x="1069" y="0"/>
                      </a:moveTo>
                      <a:cubicBezTo>
                        <a:pt x="-835" y="50483"/>
                        <a:pt x="14405" y="53340"/>
                        <a:pt x="14405" y="53340"/>
                      </a:cubicBezTo>
                      <a:cubicBezTo>
                        <a:pt x="14405" y="53340"/>
                        <a:pt x="-4645" y="51435"/>
                        <a:pt x="1069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3" name="Freeform: Shape 1922">
                  <a:extLst>
                    <a:ext uri="{FF2B5EF4-FFF2-40B4-BE49-F238E27FC236}">
                      <a16:creationId xmlns:a16="http://schemas.microsoft.com/office/drawing/2014/main" id="{5C5FBADC-1059-49C4-BB13-9368EA2E54D3}"/>
                    </a:ext>
                  </a:extLst>
                </p:cNvPr>
                <p:cNvSpPr/>
                <p:nvPr/>
              </p:nvSpPr>
              <p:spPr>
                <a:xfrm>
                  <a:off x="9576868" y="4200048"/>
                  <a:ext cx="19906" cy="43398"/>
                </a:xfrm>
                <a:custGeom>
                  <a:avLst/>
                  <a:gdLst>
                    <a:gd name="connsiteX0" fmla="*/ 856 w 19906"/>
                    <a:gd name="connsiteY0" fmla="*/ 0 h 43398"/>
                    <a:gd name="connsiteX1" fmla="*/ 19906 w 19906"/>
                    <a:gd name="connsiteY1" fmla="*/ 42863 h 43398"/>
                    <a:gd name="connsiteX2" fmla="*/ 856 w 19906"/>
                    <a:gd name="connsiteY2" fmla="*/ 0 h 4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906" h="43398">
                      <a:moveTo>
                        <a:pt x="856" y="0"/>
                      </a:moveTo>
                      <a:cubicBezTo>
                        <a:pt x="-1049" y="50483"/>
                        <a:pt x="19906" y="42863"/>
                        <a:pt x="19906" y="42863"/>
                      </a:cubicBezTo>
                      <a:cubicBezTo>
                        <a:pt x="19906" y="42863"/>
                        <a:pt x="-4859" y="51435"/>
                        <a:pt x="856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4" name="Freeform: Shape 1923">
                  <a:extLst>
                    <a:ext uri="{FF2B5EF4-FFF2-40B4-BE49-F238E27FC236}">
                      <a16:creationId xmlns:a16="http://schemas.microsoft.com/office/drawing/2014/main" id="{6A3F11AE-CD97-40CA-8540-F392C972BE5F}"/>
                    </a:ext>
                  </a:extLst>
                </p:cNvPr>
                <p:cNvSpPr/>
                <p:nvPr/>
              </p:nvSpPr>
              <p:spPr>
                <a:xfrm>
                  <a:off x="9642494" y="4120990"/>
                  <a:ext cx="1905" cy="5715"/>
                </a:xfrm>
                <a:custGeom>
                  <a:avLst/>
                  <a:gdLst>
                    <a:gd name="connsiteX0" fmla="*/ 1905 w 1905"/>
                    <a:gd name="connsiteY0" fmla="*/ 2857 h 5715"/>
                    <a:gd name="connsiteX1" fmla="*/ 953 w 1905"/>
                    <a:gd name="connsiteY1" fmla="*/ 5715 h 5715"/>
                    <a:gd name="connsiteX2" fmla="*/ 0 w 1905"/>
                    <a:gd name="connsiteY2" fmla="*/ 2857 h 5715"/>
                    <a:gd name="connsiteX3" fmla="*/ 953 w 1905"/>
                    <a:gd name="connsiteY3" fmla="*/ 0 h 5715"/>
                    <a:gd name="connsiteX4" fmla="*/ 1905 w 1905"/>
                    <a:gd name="connsiteY4" fmla="*/ 2857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5715">
                      <a:moveTo>
                        <a:pt x="1905" y="2857"/>
                      </a:moveTo>
                      <a:cubicBezTo>
                        <a:pt x="1905" y="4436"/>
                        <a:pt x="1479" y="5715"/>
                        <a:pt x="953" y="5715"/>
                      </a:cubicBezTo>
                      <a:cubicBezTo>
                        <a:pt x="426" y="5715"/>
                        <a:pt x="0" y="4436"/>
                        <a:pt x="0" y="2857"/>
                      </a:cubicBezTo>
                      <a:cubicBezTo>
                        <a:pt x="0" y="1279"/>
                        <a:pt x="426" y="0"/>
                        <a:pt x="953" y="0"/>
                      </a:cubicBezTo>
                      <a:cubicBezTo>
                        <a:pt x="1479" y="0"/>
                        <a:pt x="1905" y="1279"/>
                        <a:pt x="1905" y="285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5" name="Freeform: Shape 1924">
                  <a:extLst>
                    <a:ext uri="{FF2B5EF4-FFF2-40B4-BE49-F238E27FC236}">
                      <a16:creationId xmlns:a16="http://schemas.microsoft.com/office/drawing/2014/main" id="{4AE705EB-16C1-4617-8285-00A7BE61DC9C}"/>
                    </a:ext>
                  </a:extLst>
                </p:cNvPr>
                <p:cNvSpPr/>
                <p:nvPr/>
              </p:nvSpPr>
              <p:spPr>
                <a:xfrm>
                  <a:off x="9626301" y="4128093"/>
                  <a:ext cx="16192" cy="4327"/>
                </a:xfrm>
                <a:custGeom>
                  <a:avLst/>
                  <a:gdLst>
                    <a:gd name="connsiteX0" fmla="*/ 0 w 16192"/>
                    <a:gd name="connsiteY0" fmla="*/ 4327 h 4327"/>
                    <a:gd name="connsiteX1" fmla="*/ 16193 w 16192"/>
                    <a:gd name="connsiteY1" fmla="*/ 1470 h 4327"/>
                    <a:gd name="connsiteX2" fmla="*/ 0 w 16192"/>
                    <a:gd name="connsiteY2" fmla="*/ 4327 h 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192" h="4327">
                      <a:moveTo>
                        <a:pt x="0" y="4327"/>
                      </a:moveTo>
                      <a:cubicBezTo>
                        <a:pt x="8573" y="-1387"/>
                        <a:pt x="16193" y="1470"/>
                        <a:pt x="16193" y="1470"/>
                      </a:cubicBezTo>
                      <a:cubicBezTo>
                        <a:pt x="16193" y="1470"/>
                        <a:pt x="6668" y="-3293"/>
                        <a:pt x="0" y="432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6" name="Freeform: Shape 1925">
                  <a:extLst>
                    <a:ext uri="{FF2B5EF4-FFF2-40B4-BE49-F238E27FC236}">
                      <a16:creationId xmlns:a16="http://schemas.microsoft.com/office/drawing/2014/main" id="{18A6FD53-76CA-4A99-BF08-522F8AE4207D}"/>
                    </a:ext>
                  </a:extLst>
                </p:cNvPr>
                <p:cNvSpPr/>
                <p:nvPr/>
              </p:nvSpPr>
              <p:spPr>
                <a:xfrm>
                  <a:off x="9646304" y="4120991"/>
                  <a:ext cx="4762" cy="6667"/>
                </a:xfrm>
                <a:custGeom>
                  <a:avLst/>
                  <a:gdLst>
                    <a:gd name="connsiteX0" fmla="*/ 0 w 4762"/>
                    <a:gd name="connsiteY0" fmla="*/ 6667 h 6667"/>
                    <a:gd name="connsiteX1" fmla="*/ 4763 w 4762"/>
                    <a:gd name="connsiteY1" fmla="*/ 0 h 6667"/>
                    <a:gd name="connsiteX2" fmla="*/ 4763 w 4762"/>
                    <a:gd name="connsiteY2" fmla="*/ 953 h 6667"/>
                    <a:gd name="connsiteX3" fmla="*/ 0 w 4762"/>
                    <a:gd name="connsiteY3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" h="6667">
                      <a:moveTo>
                        <a:pt x="0" y="6667"/>
                      </a:moveTo>
                      <a:cubicBezTo>
                        <a:pt x="953" y="1905"/>
                        <a:pt x="4763" y="0"/>
                        <a:pt x="4763" y="0"/>
                      </a:cubicBezTo>
                      <a:lnTo>
                        <a:pt x="4763" y="953"/>
                      </a:lnTo>
                      <a:cubicBezTo>
                        <a:pt x="4763" y="1905"/>
                        <a:pt x="2858" y="1905"/>
                        <a:pt x="0" y="666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7" name="Freeform: Shape 1926">
                  <a:extLst>
                    <a:ext uri="{FF2B5EF4-FFF2-40B4-BE49-F238E27FC236}">
                      <a16:creationId xmlns:a16="http://schemas.microsoft.com/office/drawing/2014/main" id="{D04812C6-6B32-467E-873A-AB071B7C64E5}"/>
                    </a:ext>
                  </a:extLst>
                </p:cNvPr>
                <p:cNvSpPr/>
                <p:nvPr/>
              </p:nvSpPr>
              <p:spPr>
                <a:xfrm>
                  <a:off x="9660591" y="4207350"/>
                  <a:ext cx="10477" cy="1269"/>
                </a:xfrm>
                <a:custGeom>
                  <a:avLst/>
                  <a:gdLst>
                    <a:gd name="connsiteX0" fmla="*/ 0 w 10477"/>
                    <a:gd name="connsiteY0" fmla="*/ 1270 h 1269"/>
                    <a:gd name="connsiteX1" fmla="*/ 10478 w 10477"/>
                    <a:gd name="connsiteY1" fmla="*/ 1270 h 1269"/>
                    <a:gd name="connsiteX2" fmla="*/ 0 w 10477"/>
                    <a:gd name="connsiteY2" fmla="*/ 1270 h 1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77" h="1269">
                      <a:moveTo>
                        <a:pt x="0" y="1270"/>
                      </a:moveTo>
                      <a:cubicBezTo>
                        <a:pt x="0" y="1270"/>
                        <a:pt x="8572" y="-1587"/>
                        <a:pt x="10478" y="1270"/>
                      </a:cubicBezTo>
                      <a:cubicBezTo>
                        <a:pt x="3810" y="318"/>
                        <a:pt x="0" y="1270"/>
                        <a:pt x="0" y="127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8" name="Freeform: Shape 1927">
                  <a:extLst>
                    <a:ext uri="{FF2B5EF4-FFF2-40B4-BE49-F238E27FC236}">
                      <a16:creationId xmlns:a16="http://schemas.microsoft.com/office/drawing/2014/main" id="{E6C5EFB0-2E02-44B0-B1A4-AD5505EC40A7}"/>
                    </a:ext>
                  </a:extLst>
                </p:cNvPr>
                <p:cNvSpPr/>
                <p:nvPr/>
              </p:nvSpPr>
              <p:spPr>
                <a:xfrm>
                  <a:off x="9661544" y="4208620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0 h 6667"/>
                    <a:gd name="connsiteX1" fmla="*/ 11430 w 11430"/>
                    <a:gd name="connsiteY1" fmla="*/ 6668 h 6667"/>
                    <a:gd name="connsiteX2" fmla="*/ 0 w 11430"/>
                    <a:gd name="connsiteY2" fmla="*/ 0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30" h="6667">
                      <a:moveTo>
                        <a:pt x="0" y="0"/>
                      </a:moveTo>
                      <a:cubicBezTo>
                        <a:pt x="0" y="0"/>
                        <a:pt x="11430" y="1905"/>
                        <a:pt x="11430" y="6668"/>
                      </a:cubicBezTo>
                      <a:cubicBezTo>
                        <a:pt x="7620" y="285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29" name="Freeform: Shape 1928">
                  <a:extLst>
                    <a:ext uri="{FF2B5EF4-FFF2-40B4-BE49-F238E27FC236}">
                      <a16:creationId xmlns:a16="http://schemas.microsoft.com/office/drawing/2014/main" id="{E6610898-0CA5-4CB8-9647-8AE137A51384}"/>
                    </a:ext>
                  </a:extLst>
                </p:cNvPr>
                <p:cNvSpPr/>
                <p:nvPr/>
              </p:nvSpPr>
              <p:spPr>
                <a:xfrm>
                  <a:off x="9660591" y="4211417"/>
                  <a:ext cx="14287" cy="11490"/>
                </a:xfrm>
                <a:custGeom>
                  <a:avLst/>
                  <a:gdLst>
                    <a:gd name="connsiteX0" fmla="*/ 0 w 14287"/>
                    <a:gd name="connsiteY0" fmla="*/ 61 h 11490"/>
                    <a:gd name="connsiteX1" fmla="*/ 14288 w 14287"/>
                    <a:gd name="connsiteY1" fmla="*/ 11491 h 11490"/>
                    <a:gd name="connsiteX2" fmla="*/ 0 w 14287"/>
                    <a:gd name="connsiteY2" fmla="*/ 61 h 11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87" h="11490">
                      <a:moveTo>
                        <a:pt x="0" y="61"/>
                      </a:moveTo>
                      <a:cubicBezTo>
                        <a:pt x="4763" y="-891"/>
                        <a:pt x="7620" y="9586"/>
                        <a:pt x="14288" y="11491"/>
                      </a:cubicBezTo>
                      <a:cubicBezTo>
                        <a:pt x="5715" y="9586"/>
                        <a:pt x="6668" y="1014"/>
                        <a:pt x="0" y="61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1" name="Graphic 7">
                <a:extLst>
                  <a:ext uri="{FF2B5EF4-FFF2-40B4-BE49-F238E27FC236}">
                    <a16:creationId xmlns:a16="http://schemas.microsoft.com/office/drawing/2014/main" id="{D8E94332-1394-43C5-8D34-B41C9061536A}"/>
                  </a:ext>
                </a:extLst>
              </p:cNvPr>
              <p:cNvGrpSpPr/>
              <p:nvPr/>
            </p:nvGrpSpPr>
            <p:grpSpPr>
              <a:xfrm>
                <a:off x="9145289" y="4261008"/>
                <a:ext cx="423862" cy="345757"/>
                <a:chOff x="9145289" y="4261008"/>
                <a:chExt cx="423862" cy="345757"/>
              </a:xfrm>
            </p:grpSpPr>
            <p:sp>
              <p:nvSpPr>
                <p:cNvPr id="1509" name="Freeform: Shape 1508">
                  <a:extLst>
                    <a:ext uri="{FF2B5EF4-FFF2-40B4-BE49-F238E27FC236}">
                      <a16:creationId xmlns:a16="http://schemas.microsoft.com/office/drawing/2014/main" id="{3E0C5751-0B18-429C-9458-59A2ECABD83E}"/>
                    </a:ext>
                  </a:extLst>
                </p:cNvPr>
                <p:cNvSpPr/>
                <p:nvPr/>
              </p:nvSpPr>
              <p:spPr>
                <a:xfrm>
                  <a:off x="9191009" y="4426743"/>
                  <a:ext cx="289559" cy="117157"/>
                </a:xfrm>
                <a:custGeom>
                  <a:avLst/>
                  <a:gdLst>
                    <a:gd name="connsiteX0" fmla="*/ 90488 w 289559"/>
                    <a:gd name="connsiteY0" fmla="*/ 117157 h 117157"/>
                    <a:gd name="connsiteX1" fmla="*/ 95250 w 289559"/>
                    <a:gd name="connsiteY1" fmla="*/ 115252 h 117157"/>
                    <a:gd name="connsiteX2" fmla="*/ 95250 w 289559"/>
                    <a:gd name="connsiteY2" fmla="*/ 115252 h 117157"/>
                    <a:gd name="connsiteX3" fmla="*/ 95250 w 289559"/>
                    <a:gd name="connsiteY3" fmla="*/ 115252 h 117157"/>
                    <a:gd name="connsiteX4" fmla="*/ 96202 w 289559"/>
                    <a:gd name="connsiteY4" fmla="*/ 115252 h 117157"/>
                    <a:gd name="connsiteX5" fmla="*/ 108585 w 289559"/>
                    <a:gd name="connsiteY5" fmla="*/ 113347 h 117157"/>
                    <a:gd name="connsiteX6" fmla="*/ 108585 w 289559"/>
                    <a:gd name="connsiteY6" fmla="*/ 112395 h 117157"/>
                    <a:gd name="connsiteX7" fmla="*/ 108585 w 289559"/>
                    <a:gd name="connsiteY7" fmla="*/ 112395 h 117157"/>
                    <a:gd name="connsiteX8" fmla="*/ 103822 w 289559"/>
                    <a:gd name="connsiteY8" fmla="*/ 107632 h 117157"/>
                    <a:gd name="connsiteX9" fmla="*/ 103822 w 289559"/>
                    <a:gd name="connsiteY9" fmla="*/ 107632 h 117157"/>
                    <a:gd name="connsiteX10" fmla="*/ 100965 w 289559"/>
                    <a:gd name="connsiteY10" fmla="*/ 106680 h 117157"/>
                    <a:gd name="connsiteX11" fmla="*/ 102870 w 289559"/>
                    <a:gd name="connsiteY11" fmla="*/ 104775 h 117157"/>
                    <a:gd name="connsiteX12" fmla="*/ 107632 w 289559"/>
                    <a:gd name="connsiteY12" fmla="*/ 104775 h 117157"/>
                    <a:gd name="connsiteX13" fmla="*/ 120015 w 289559"/>
                    <a:gd name="connsiteY13" fmla="*/ 102870 h 117157"/>
                    <a:gd name="connsiteX14" fmla="*/ 120015 w 289559"/>
                    <a:gd name="connsiteY14" fmla="*/ 102870 h 117157"/>
                    <a:gd name="connsiteX15" fmla="*/ 180975 w 289559"/>
                    <a:gd name="connsiteY15" fmla="*/ 102870 h 117157"/>
                    <a:gd name="connsiteX16" fmla="*/ 184785 w 289559"/>
                    <a:gd name="connsiteY16" fmla="*/ 105727 h 117157"/>
                    <a:gd name="connsiteX17" fmla="*/ 192405 w 289559"/>
                    <a:gd name="connsiteY17" fmla="*/ 105727 h 117157"/>
                    <a:gd name="connsiteX18" fmla="*/ 198120 w 289559"/>
                    <a:gd name="connsiteY18" fmla="*/ 100965 h 117157"/>
                    <a:gd name="connsiteX19" fmla="*/ 199072 w 289559"/>
                    <a:gd name="connsiteY19" fmla="*/ 100965 h 117157"/>
                    <a:gd name="connsiteX20" fmla="*/ 205740 w 289559"/>
                    <a:gd name="connsiteY20" fmla="*/ 100965 h 117157"/>
                    <a:gd name="connsiteX21" fmla="*/ 207645 w 289559"/>
                    <a:gd name="connsiteY21" fmla="*/ 100013 h 117157"/>
                    <a:gd name="connsiteX22" fmla="*/ 211455 w 289559"/>
                    <a:gd name="connsiteY22" fmla="*/ 100013 h 117157"/>
                    <a:gd name="connsiteX23" fmla="*/ 212407 w 289559"/>
                    <a:gd name="connsiteY23" fmla="*/ 99060 h 117157"/>
                    <a:gd name="connsiteX24" fmla="*/ 214313 w 289559"/>
                    <a:gd name="connsiteY24" fmla="*/ 99060 h 117157"/>
                    <a:gd name="connsiteX25" fmla="*/ 217170 w 289559"/>
                    <a:gd name="connsiteY25" fmla="*/ 96202 h 117157"/>
                    <a:gd name="connsiteX26" fmla="*/ 214313 w 289559"/>
                    <a:gd name="connsiteY26" fmla="*/ 93345 h 117157"/>
                    <a:gd name="connsiteX27" fmla="*/ 212407 w 289559"/>
                    <a:gd name="connsiteY27" fmla="*/ 93345 h 117157"/>
                    <a:gd name="connsiteX28" fmla="*/ 211455 w 289559"/>
                    <a:gd name="connsiteY28" fmla="*/ 92392 h 117157"/>
                    <a:gd name="connsiteX29" fmla="*/ 208597 w 289559"/>
                    <a:gd name="connsiteY29" fmla="*/ 92392 h 117157"/>
                    <a:gd name="connsiteX30" fmla="*/ 212407 w 289559"/>
                    <a:gd name="connsiteY30" fmla="*/ 88582 h 117157"/>
                    <a:gd name="connsiteX31" fmla="*/ 226695 w 289559"/>
                    <a:gd name="connsiteY31" fmla="*/ 88582 h 117157"/>
                    <a:gd name="connsiteX32" fmla="*/ 228600 w 289559"/>
                    <a:gd name="connsiteY32" fmla="*/ 90488 h 117157"/>
                    <a:gd name="connsiteX33" fmla="*/ 233363 w 289559"/>
                    <a:gd name="connsiteY33" fmla="*/ 90488 h 117157"/>
                    <a:gd name="connsiteX34" fmla="*/ 238125 w 289559"/>
                    <a:gd name="connsiteY34" fmla="*/ 90488 h 117157"/>
                    <a:gd name="connsiteX35" fmla="*/ 239077 w 289559"/>
                    <a:gd name="connsiteY35" fmla="*/ 89535 h 117157"/>
                    <a:gd name="connsiteX36" fmla="*/ 241935 w 289559"/>
                    <a:gd name="connsiteY36" fmla="*/ 89535 h 117157"/>
                    <a:gd name="connsiteX37" fmla="*/ 242888 w 289559"/>
                    <a:gd name="connsiteY37" fmla="*/ 88582 h 117157"/>
                    <a:gd name="connsiteX38" fmla="*/ 243840 w 289559"/>
                    <a:gd name="connsiteY38" fmla="*/ 88582 h 117157"/>
                    <a:gd name="connsiteX39" fmla="*/ 245745 w 289559"/>
                    <a:gd name="connsiteY39" fmla="*/ 86677 h 117157"/>
                    <a:gd name="connsiteX40" fmla="*/ 243840 w 289559"/>
                    <a:gd name="connsiteY40" fmla="*/ 84772 h 117157"/>
                    <a:gd name="connsiteX41" fmla="*/ 242888 w 289559"/>
                    <a:gd name="connsiteY41" fmla="*/ 84772 h 117157"/>
                    <a:gd name="connsiteX42" fmla="*/ 241935 w 289559"/>
                    <a:gd name="connsiteY42" fmla="*/ 83820 h 117157"/>
                    <a:gd name="connsiteX43" fmla="*/ 240030 w 289559"/>
                    <a:gd name="connsiteY43" fmla="*/ 83820 h 117157"/>
                    <a:gd name="connsiteX44" fmla="*/ 243840 w 289559"/>
                    <a:gd name="connsiteY44" fmla="*/ 80010 h 117157"/>
                    <a:gd name="connsiteX45" fmla="*/ 253365 w 289559"/>
                    <a:gd name="connsiteY45" fmla="*/ 80010 h 117157"/>
                    <a:gd name="connsiteX46" fmla="*/ 255270 w 289559"/>
                    <a:gd name="connsiteY46" fmla="*/ 81915 h 117157"/>
                    <a:gd name="connsiteX47" fmla="*/ 258127 w 289559"/>
                    <a:gd name="connsiteY47" fmla="*/ 81915 h 117157"/>
                    <a:gd name="connsiteX48" fmla="*/ 260985 w 289559"/>
                    <a:gd name="connsiteY48" fmla="*/ 81915 h 117157"/>
                    <a:gd name="connsiteX49" fmla="*/ 261938 w 289559"/>
                    <a:gd name="connsiteY49" fmla="*/ 80963 h 117157"/>
                    <a:gd name="connsiteX50" fmla="*/ 263842 w 289559"/>
                    <a:gd name="connsiteY50" fmla="*/ 80963 h 117157"/>
                    <a:gd name="connsiteX51" fmla="*/ 264795 w 289559"/>
                    <a:gd name="connsiteY51" fmla="*/ 80010 h 117157"/>
                    <a:gd name="connsiteX52" fmla="*/ 265747 w 289559"/>
                    <a:gd name="connsiteY52" fmla="*/ 80010 h 117157"/>
                    <a:gd name="connsiteX53" fmla="*/ 266700 w 289559"/>
                    <a:gd name="connsiteY53" fmla="*/ 79057 h 117157"/>
                    <a:gd name="connsiteX54" fmla="*/ 265747 w 289559"/>
                    <a:gd name="connsiteY54" fmla="*/ 78105 h 117157"/>
                    <a:gd name="connsiteX55" fmla="*/ 264795 w 289559"/>
                    <a:gd name="connsiteY55" fmla="*/ 78105 h 117157"/>
                    <a:gd name="connsiteX56" fmla="*/ 263842 w 289559"/>
                    <a:gd name="connsiteY56" fmla="*/ 77152 h 117157"/>
                    <a:gd name="connsiteX57" fmla="*/ 262890 w 289559"/>
                    <a:gd name="connsiteY57" fmla="*/ 77152 h 117157"/>
                    <a:gd name="connsiteX58" fmla="*/ 266700 w 289559"/>
                    <a:gd name="connsiteY58" fmla="*/ 73342 h 117157"/>
                    <a:gd name="connsiteX59" fmla="*/ 272415 w 289559"/>
                    <a:gd name="connsiteY59" fmla="*/ 73342 h 117157"/>
                    <a:gd name="connsiteX60" fmla="*/ 273367 w 289559"/>
                    <a:gd name="connsiteY60" fmla="*/ 74295 h 117157"/>
                    <a:gd name="connsiteX61" fmla="*/ 275272 w 289559"/>
                    <a:gd name="connsiteY61" fmla="*/ 74295 h 117157"/>
                    <a:gd name="connsiteX62" fmla="*/ 289560 w 289559"/>
                    <a:gd name="connsiteY62" fmla="*/ 60960 h 117157"/>
                    <a:gd name="connsiteX63" fmla="*/ 275272 w 289559"/>
                    <a:gd name="connsiteY63" fmla="*/ 47625 h 117157"/>
                    <a:gd name="connsiteX64" fmla="*/ 273367 w 289559"/>
                    <a:gd name="connsiteY64" fmla="*/ 47625 h 117157"/>
                    <a:gd name="connsiteX65" fmla="*/ 272415 w 289559"/>
                    <a:gd name="connsiteY65" fmla="*/ 48577 h 117157"/>
                    <a:gd name="connsiteX66" fmla="*/ 266700 w 289559"/>
                    <a:gd name="connsiteY66" fmla="*/ 48577 h 117157"/>
                    <a:gd name="connsiteX67" fmla="*/ 262890 w 289559"/>
                    <a:gd name="connsiteY67" fmla="*/ 44767 h 117157"/>
                    <a:gd name="connsiteX68" fmla="*/ 263842 w 289559"/>
                    <a:gd name="connsiteY68" fmla="*/ 44767 h 117157"/>
                    <a:gd name="connsiteX69" fmla="*/ 264795 w 289559"/>
                    <a:gd name="connsiteY69" fmla="*/ 43815 h 117157"/>
                    <a:gd name="connsiteX70" fmla="*/ 265747 w 289559"/>
                    <a:gd name="connsiteY70" fmla="*/ 43815 h 117157"/>
                    <a:gd name="connsiteX71" fmla="*/ 266700 w 289559"/>
                    <a:gd name="connsiteY71" fmla="*/ 42863 h 117157"/>
                    <a:gd name="connsiteX72" fmla="*/ 265747 w 289559"/>
                    <a:gd name="connsiteY72" fmla="*/ 41910 h 117157"/>
                    <a:gd name="connsiteX73" fmla="*/ 264795 w 289559"/>
                    <a:gd name="connsiteY73" fmla="*/ 41910 h 117157"/>
                    <a:gd name="connsiteX74" fmla="*/ 263842 w 289559"/>
                    <a:gd name="connsiteY74" fmla="*/ 40957 h 117157"/>
                    <a:gd name="connsiteX75" fmla="*/ 261938 w 289559"/>
                    <a:gd name="connsiteY75" fmla="*/ 40957 h 117157"/>
                    <a:gd name="connsiteX76" fmla="*/ 260985 w 289559"/>
                    <a:gd name="connsiteY76" fmla="*/ 40005 h 117157"/>
                    <a:gd name="connsiteX77" fmla="*/ 258127 w 289559"/>
                    <a:gd name="connsiteY77" fmla="*/ 40005 h 117157"/>
                    <a:gd name="connsiteX78" fmla="*/ 255270 w 289559"/>
                    <a:gd name="connsiteY78" fmla="*/ 40005 h 117157"/>
                    <a:gd name="connsiteX79" fmla="*/ 253365 w 289559"/>
                    <a:gd name="connsiteY79" fmla="*/ 41910 h 117157"/>
                    <a:gd name="connsiteX80" fmla="*/ 243840 w 289559"/>
                    <a:gd name="connsiteY80" fmla="*/ 41910 h 117157"/>
                    <a:gd name="connsiteX81" fmla="*/ 240030 w 289559"/>
                    <a:gd name="connsiteY81" fmla="*/ 38100 h 117157"/>
                    <a:gd name="connsiteX82" fmla="*/ 241935 w 289559"/>
                    <a:gd name="connsiteY82" fmla="*/ 38100 h 117157"/>
                    <a:gd name="connsiteX83" fmla="*/ 242888 w 289559"/>
                    <a:gd name="connsiteY83" fmla="*/ 37147 h 117157"/>
                    <a:gd name="connsiteX84" fmla="*/ 243840 w 289559"/>
                    <a:gd name="connsiteY84" fmla="*/ 37147 h 117157"/>
                    <a:gd name="connsiteX85" fmla="*/ 245745 w 289559"/>
                    <a:gd name="connsiteY85" fmla="*/ 35242 h 117157"/>
                    <a:gd name="connsiteX86" fmla="*/ 243840 w 289559"/>
                    <a:gd name="connsiteY86" fmla="*/ 33338 h 117157"/>
                    <a:gd name="connsiteX87" fmla="*/ 242888 w 289559"/>
                    <a:gd name="connsiteY87" fmla="*/ 33338 h 117157"/>
                    <a:gd name="connsiteX88" fmla="*/ 241935 w 289559"/>
                    <a:gd name="connsiteY88" fmla="*/ 32385 h 117157"/>
                    <a:gd name="connsiteX89" fmla="*/ 239077 w 289559"/>
                    <a:gd name="connsiteY89" fmla="*/ 32385 h 117157"/>
                    <a:gd name="connsiteX90" fmla="*/ 238125 w 289559"/>
                    <a:gd name="connsiteY90" fmla="*/ 31432 h 117157"/>
                    <a:gd name="connsiteX91" fmla="*/ 233363 w 289559"/>
                    <a:gd name="connsiteY91" fmla="*/ 31432 h 117157"/>
                    <a:gd name="connsiteX92" fmla="*/ 227647 w 289559"/>
                    <a:gd name="connsiteY92" fmla="*/ 31432 h 117157"/>
                    <a:gd name="connsiteX93" fmla="*/ 225742 w 289559"/>
                    <a:gd name="connsiteY93" fmla="*/ 33338 h 117157"/>
                    <a:gd name="connsiteX94" fmla="*/ 211455 w 289559"/>
                    <a:gd name="connsiteY94" fmla="*/ 33338 h 117157"/>
                    <a:gd name="connsiteX95" fmla="*/ 207645 w 289559"/>
                    <a:gd name="connsiteY95" fmla="*/ 29527 h 117157"/>
                    <a:gd name="connsiteX96" fmla="*/ 210502 w 289559"/>
                    <a:gd name="connsiteY96" fmla="*/ 29527 h 117157"/>
                    <a:gd name="connsiteX97" fmla="*/ 211455 w 289559"/>
                    <a:gd name="connsiteY97" fmla="*/ 28575 h 117157"/>
                    <a:gd name="connsiteX98" fmla="*/ 213360 w 289559"/>
                    <a:gd name="connsiteY98" fmla="*/ 28575 h 117157"/>
                    <a:gd name="connsiteX99" fmla="*/ 216217 w 289559"/>
                    <a:gd name="connsiteY99" fmla="*/ 25717 h 117157"/>
                    <a:gd name="connsiteX100" fmla="*/ 213360 w 289559"/>
                    <a:gd name="connsiteY100" fmla="*/ 22860 h 117157"/>
                    <a:gd name="connsiteX101" fmla="*/ 211455 w 289559"/>
                    <a:gd name="connsiteY101" fmla="*/ 22860 h 117157"/>
                    <a:gd name="connsiteX102" fmla="*/ 210502 w 289559"/>
                    <a:gd name="connsiteY102" fmla="*/ 21907 h 117157"/>
                    <a:gd name="connsiteX103" fmla="*/ 206692 w 289559"/>
                    <a:gd name="connsiteY103" fmla="*/ 21907 h 117157"/>
                    <a:gd name="connsiteX104" fmla="*/ 204788 w 289559"/>
                    <a:gd name="connsiteY104" fmla="*/ 20955 h 117157"/>
                    <a:gd name="connsiteX105" fmla="*/ 198120 w 289559"/>
                    <a:gd name="connsiteY105" fmla="*/ 20955 h 117157"/>
                    <a:gd name="connsiteX106" fmla="*/ 197167 w 289559"/>
                    <a:gd name="connsiteY106" fmla="*/ 20955 h 117157"/>
                    <a:gd name="connsiteX107" fmla="*/ 191452 w 289559"/>
                    <a:gd name="connsiteY107" fmla="*/ 16192 h 117157"/>
                    <a:gd name="connsiteX108" fmla="*/ 183832 w 289559"/>
                    <a:gd name="connsiteY108" fmla="*/ 16192 h 117157"/>
                    <a:gd name="connsiteX109" fmla="*/ 180022 w 289559"/>
                    <a:gd name="connsiteY109" fmla="*/ 19050 h 117157"/>
                    <a:gd name="connsiteX110" fmla="*/ 119063 w 289559"/>
                    <a:gd name="connsiteY110" fmla="*/ 19050 h 117157"/>
                    <a:gd name="connsiteX111" fmla="*/ 119063 w 289559"/>
                    <a:gd name="connsiteY111" fmla="*/ 19050 h 117157"/>
                    <a:gd name="connsiteX112" fmla="*/ 106680 w 289559"/>
                    <a:gd name="connsiteY112" fmla="*/ 17145 h 117157"/>
                    <a:gd name="connsiteX113" fmla="*/ 103822 w 289559"/>
                    <a:gd name="connsiteY113" fmla="*/ 17145 h 117157"/>
                    <a:gd name="connsiteX114" fmla="*/ 101917 w 289559"/>
                    <a:gd name="connsiteY114" fmla="*/ 15240 h 117157"/>
                    <a:gd name="connsiteX115" fmla="*/ 103822 w 289559"/>
                    <a:gd name="connsiteY115" fmla="*/ 14288 h 117157"/>
                    <a:gd name="connsiteX116" fmla="*/ 103822 w 289559"/>
                    <a:gd name="connsiteY116" fmla="*/ 14288 h 117157"/>
                    <a:gd name="connsiteX117" fmla="*/ 108585 w 289559"/>
                    <a:gd name="connsiteY117" fmla="*/ 9525 h 117157"/>
                    <a:gd name="connsiteX118" fmla="*/ 108585 w 289559"/>
                    <a:gd name="connsiteY118" fmla="*/ 9525 h 117157"/>
                    <a:gd name="connsiteX119" fmla="*/ 108585 w 289559"/>
                    <a:gd name="connsiteY119" fmla="*/ 8572 h 117157"/>
                    <a:gd name="connsiteX120" fmla="*/ 96202 w 289559"/>
                    <a:gd name="connsiteY120" fmla="*/ 6667 h 117157"/>
                    <a:gd name="connsiteX121" fmla="*/ 94297 w 289559"/>
                    <a:gd name="connsiteY121" fmla="*/ 6667 h 117157"/>
                    <a:gd name="connsiteX122" fmla="*/ 94297 w 289559"/>
                    <a:gd name="connsiteY122" fmla="*/ 6667 h 117157"/>
                    <a:gd name="connsiteX123" fmla="*/ 94297 w 289559"/>
                    <a:gd name="connsiteY123" fmla="*/ 6667 h 117157"/>
                    <a:gd name="connsiteX124" fmla="*/ 90488 w 289559"/>
                    <a:gd name="connsiteY124" fmla="*/ 4763 h 117157"/>
                    <a:gd name="connsiteX125" fmla="*/ 84772 w 289559"/>
                    <a:gd name="connsiteY125" fmla="*/ 0 h 117157"/>
                    <a:gd name="connsiteX126" fmla="*/ 62865 w 289559"/>
                    <a:gd name="connsiteY126" fmla="*/ 0 h 117157"/>
                    <a:gd name="connsiteX127" fmla="*/ 0 w 289559"/>
                    <a:gd name="connsiteY127" fmla="*/ 58102 h 117157"/>
                    <a:gd name="connsiteX128" fmla="*/ 62865 w 289559"/>
                    <a:gd name="connsiteY128" fmla="*/ 116205 h 117157"/>
                    <a:gd name="connsiteX129" fmla="*/ 84772 w 289559"/>
                    <a:gd name="connsiteY129" fmla="*/ 116205 h 117157"/>
                    <a:gd name="connsiteX130" fmla="*/ 90488 w 289559"/>
                    <a:gd name="connsiteY130" fmla="*/ 117157 h 117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89559" h="117157">
                      <a:moveTo>
                        <a:pt x="90488" y="117157"/>
                      </a:moveTo>
                      <a:cubicBezTo>
                        <a:pt x="92392" y="117157"/>
                        <a:pt x="94297" y="116205"/>
                        <a:pt x="95250" y="115252"/>
                      </a:cubicBezTo>
                      <a:lnTo>
                        <a:pt x="95250" y="115252"/>
                      </a:lnTo>
                      <a:lnTo>
                        <a:pt x="95250" y="115252"/>
                      </a:lnTo>
                      <a:lnTo>
                        <a:pt x="96202" y="115252"/>
                      </a:lnTo>
                      <a:cubicBezTo>
                        <a:pt x="96202" y="117157"/>
                        <a:pt x="106680" y="114300"/>
                        <a:pt x="108585" y="113347"/>
                      </a:cubicBezTo>
                      <a:cubicBezTo>
                        <a:pt x="108585" y="113347"/>
                        <a:pt x="108585" y="113347"/>
                        <a:pt x="108585" y="112395"/>
                      </a:cubicBezTo>
                      <a:lnTo>
                        <a:pt x="108585" y="112395"/>
                      </a:lnTo>
                      <a:lnTo>
                        <a:pt x="103822" y="107632"/>
                      </a:lnTo>
                      <a:lnTo>
                        <a:pt x="103822" y="107632"/>
                      </a:lnTo>
                      <a:cubicBezTo>
                        <a:pt x="103822" y="106680"/>
                        <a:pt x="102870" y="106680"/>
                        <a:pt x="100965" y="106680"/>
                      </a:cubicBezTo>
                      <a:lnTo>
                        <a:pt x="102870" y="104775"/>
                      </a:lnTo>
                      <a:lnTo>
                        <a:pt x="107632" y="104775"/>
                      </a:lnTo>
                      <a:cubicBezTo>
                        <a:pt x="107632" y="106680"/>
                        <a:pt x="118110" y="103822"/>
                        <a:pt x="120015" y="102870"/>
                      </a:cubicBezTo>
                      <a:cubicBezTo>
                        <a:pt x="120015" y="102870"/>
                        <a:pt x="120015" y="102870"/>
                        <a:pt x="120015" y="102870"/>
                      </a:cubicBezTo>
                      <a:lnTo>
                        <a:pt x="180975" y="102870"/>
                      </a:lnTo>
                      <a:lnTo>
                        <a:pt x="184785" y="105727"/>
                      </a:lnTo>
                      <a:lnTo>
                        <a:pt x="192405" y="105727"/>
                      </a:lnTo>
                      <a:lnTo>
                        <a:pt x="198120" y="100965"/>
                      </a:lnTo>
                      <a:lnTo>
                        <a:pt x="199072" y="100965"/>
                      </a:lnTo>
                      <a:lnTo>
                        <a:pt x="205740" y="100965"/>
                      </a:lnTo>
                      <a:lnTo>
                        <a:pt x="207645" y="100013"/>
                      </a:lnTo>
                      <a:lnTo>
                        <a:pt x="211455" y="100013"/>
                      </a:lnTo>
                      <a:lnTo>
                        <a:pt x="212407" y="99060"/>
                      </a:lnTo>
                      <a:lnTo>
                        <a:pt x="214313" y="99060"/>
                      </a:lnTo>
                      <a:lnTo>
                        <a:pt x="217170" y="96202"/>
                      </a:lnTo>
                      <a:lnTo>
                        <a:pt x="214313" y="93345"/>
                      </a:lnTo>
                      <a:lnTo>
                        <a:pt x="212407" y="93345"/>
                      </a:lnTo>
                      <a:lnTo>
                        <a:pt x="211455" y="92392"/>
                      </a:lnTo>
                      <a:lnTo>
                        <a:pt x="208597" y="92392"/>
                      </a:lnTo>
                      <a:lnTo>
                        <a:pt x="212407" y="88582"/>
                      </a:lnTo>
                      <a:lnTo>
                        <a:pt x="226695" y="88582"/>
                      </a:lnTo>
                      <a:lnTo>
                        <a:pt x="228600" y="90488"/>
                      </a:lnTo>
                      <a:lnTo>
                        <a:pt x="233363" y="90488"/>
                      </a:lnTo>
                      <a:lnTo>
                        <a:pt x="238125" y="90488"/>
                      </a:lnTo>
                      <a:lnTo>
                        <a:pt x="239077" y="89535"/>
                      </a:lnTo>
                      <a:lnTo>
                        <a:pt x="241935" y="89535"/>
                      </a:lnTo>
                      <a:lnTo>
                        <a:pt x="242888" y="88582"/>
                      </a:lnTo>
                      <a:lnTo>
                        <a:pt x="243840" y="88582"/>
                      </a:lnTo>
                      <a:lnTo>
                        <a:pt x="245745" y="86677"/>
                      </a:lnTo>
                      <a:lnTo>
                        <a:pt x="243840" y="84772"/>
                      </a:lnTo>
                      <a:lnTo>
                        <a:pt x="242888" y="84772"/>
                      </a:lnTo>
                      <a:lnTo>
                        <a:pt x="241935" y="83820"/>
                      </a:lnTo>
                      <a:lnTo>
                        <a:pt x="240030" y="83820"/>
                      </a:lnTo>
                      <a:lnTo>
                        <a:pt x="243840" y="80010"/>
                      </a:lnTo>
                      <a:lnTo>
                        <a:pt x="253365" y="80010"/>
                      </a:lnTo>
                      <a:lnTo>
                        <a:pt x="255270" y="81915"/>
                      </a:lnTo>
                      <a:lnTo>
                        <a:pt x="258127" y="81915"/>
                      </a:lnTo>
                      <a:lnTo>
                        <a:pt x="260985" y="81915"/>
                      </a:lnTo>
                      <a:lnTo>
                        <a:pt x="261938" y="80963"/>
                      </a:lnTo>
                      <a:lnTo>
                        <a:pt x="263842" y="80963"/>
                      </a:lnTo>
                      <a:lnTo>
                        <a:pt x="264795" y="80010"/>
                      </a:lnTo>
                      <a:lnTo>
                        <a:pt x="265747" y="80010"/>
                      </a:lnTo>
                      <a:lnTo>
                        <a:pt x="266700" y="79057"/>
                      </a:lnTo>
                      <a:lnTo>
                        <a:pt x="265747" y="78105"/>
                      </a:lnTo>
                      <a:lnTo>
                        <a:pt x="264795" y="78105"/>
                      </a:lnTo>
                      <a:lnTo>
                        <a:pt x="263842" y="77152"/>
                      </a:lnTo>
                      <a:lnTo>
                        <a:pt x="262890" y="77152"/>
                      </a:lnTo>
                      <a:lnTo>
                        <a:pt x="266700" y="73342"/>
                      </a:lnTo>
                      <a:lnTo>
                        <a:pt x="272415" y="73342"/>
                      </a:lnTo>
                      <a:lnTo>
                        <a:pt x="273367" y="74295"/>
                      </a:lnTo>
                      <a:lnTo>
                        <a:pt x="275272" y="74295"/>
                      </a:lnTo>
                      <a:lnTo>
                        <a:pt x="289560" y="60960"/>
                      </a:lnTo>
                      <a:lnTo>
                        <a:pt x="275272" y="47625"/>
                      </a:lnTo>
                      <a:lnTo>
                        <a:pt x="273367" y="47625"/>
                      </a:lnTo>
                      <a:lnTo>
                        <a:pt x="272415" y="48577"/>
                      </a:lnTo>
                      <a:lnTo>
                        <a:pt x="266700" y="48577"/>
                      </a:lnTo>
                      <a:lnTo>
                        <a:pt x="262890" y="44767"/>
                      </a:lnTo>
                      <a:lnTo>
                        <a:pt x="263842" y="44767"/>
                      </a:lnTo>
                      <a:lnTo>
                        <a:pt x="264795" y="43815"/>
                      </a:lnTo>
                      <a:lnTo>
                        <a:pt x="265747" y="43815"/>
                      </a:lnTo>
                      <a:lnTo>
                        <a:pt x="266700" y="42863"/>
                      </a:lnTo>
                      <a:lnTo>
                        <a:pt x="265747" y="41910"/>
                      </a:lnTo>
                      <a:lnTo>
                        <a:pt x="264795" y="41910"/>
                      </a:lnTo>
                      <a:lnTo>
                        <a:pt x="263842" y="40957"/>
                      </a:lnTo>
                      <a:lnTo>
                        <a:pt x="261938" y="40957"/>
                      </a:lnTo>
                      <a:lnTo>
                        <a:pt x="260985" y="40005"/>
                      </a:lnTo>
                      <a:lnTo>
                        <a:pt x="258127" y="40005"/>
                      </a:lnTo>
                      <a:lnTo>
                        <a:pt x="255270" y="40005"/>
                      </a:lnTo>
                      <a:lnTo>
                        <a:pt x="253365" y="41910"/>
                      </a:lnTo>
                      <a:lnTo>
                        <a:pt x="243840" y="41910"/>
                      </a:lnTo>
                      <a:lnTo>
                        <a:pt x="240030" y="38100"/>
                      </a:lnTo>
                      <a:lnTo>
                        <a:pt x="241935" y="38100"/>
                      </a:lnTo>
                      <a:lnTo>
                        <a:pt x="242888" y="37147"/>
                      </a:lnTo>
                      <a:lnTo>
                        <a:pt x="243840" y="37147"/>
                      </a:lnTo>
                      <a:lnTo>
                        <a:pt x="245745" y="35242"/>
                      </a:lnTo>
                      <a:lnTo>
                        <a:pt x="243840" y="33338"/>
                      </a:lnTo>
                      <a:lnTo>
                        <a:pt x="242888" y="33338"/>
                      </a:lnTo>
                      <a:lnTo>
                        <a:pt x="241935" y="32385"/>
                      </a:lnTo>
                      <a:lnTo>
                        <a:pt x="239077" y="32385"/>
                      </a:lnTo>
                      <a:lnTo>
                        <a:pt x="238125" y="31432"/>
                      </a:lnTo>
                      <a:lnTo>
                        <a:pt x="233363" y="31432"/>
                      </a:lnTo>
                      <a:lnTo>
                        <a:pt x="227647" y="31432"/>
                      </a:lnTo>
                      <a:lnTo>
                        <a:pt x="225742" y="33338"/>
                      </a:lnTo>
                      <a:lnTo>
                        <a:pt x="211455" y="33338"/>
                      </a:lnTo>
                      <a:lnTo>
                        <a:pt x="207645" y="29527"/>
                      </a:lnTo>
                      <a:lnTo>
                        <a:pt x="210502" y="29527"/>
                      </a:lnTo>
                      <a:lnTo>
                        <a:pt x="211455" y="28575"/>
                      </a:lnTo>
                      <a:lnTo>
                        <a:pt x="213360" y="28575"/>
                      </a:lnTo>
                      <a:lnTo>
                        <a:pt x="216217" y="25717"/>
                      </a:lnTo>
                      <a:lnTo>
                        <a:pt x="213360" y="22860"/>
                      </a:lnTo>
                      <a:lnTo>
                        <a:pt x="211455" y="22860"/>
                      </a:lnTo>
                      <a:lnTo>
                        <a:pt x="210502" y="21907"/>
                      </a:lnTo>
                      <a:lnTo>
                        <a:pt x="206692" y="21907"/>
                      </a:lnTo>
                      <a:lnTo>
                        <a:pt x="204788" y="20955"/>
                      </a:lnTo>
                      <a:lnTo>
                        <a:pt x="198120" y="20955"/>
                      </a:lnTo>
                      <a:lnTo>
                        <a:pt x="197167" y="20955"/>
                      </a:lnTo>
                      <a:lnTo>
                        <a:pt x="191452" y="16192"/>
                      </a:lnTo>
                      <a:lnTo>
                        <a:pt x="183832" y="16192"/>
                      </a:lnTo>
                      <a:lnTo>
                        <a:pt x="180022" y="19050"/>
                      </a:lnTo>
                      <a:lnTo>
                        <a:pt x="119063" y="19050"/>
                      </a:lnTo>
                      <a:cubicBezTo>
                        <a:pt x="119063" y="19050"/>
                        <a:pt x="119063" y="19050"/>
                        <a:pt x="119063" y="19050"/>
                      </a:cubicBezTo>
                      <a:cubicBezTo>
                        <a:pt x="118110" y="18097"/>
                        <a:pt x="107632" y="15240"/>
                        <a:pt x="106680" y="17145"/>
                      </a:cubicBezTo>
                      <a:lnTo>
                        <a:pt x="103822" y="17145"/>
                      </a:lnTo>
                      <a:lnTo>
                        <a:pt x="101917" y="15240"/>
                      </a:lnTo>
                      <a:cubicBezTo>
                        <a:pt x="102870" y="15240"/>
                        <a:pt x="103822" y="14288"/>
                        <a:pt x="103822" y="14288"/>
                      </a:cubicBezTo>
                      <a:lnTo>
                        <a:pt x="103822" y="14288"/>
                      </a:lnTo>
                      <a:lnTo>
                        <a:pt x="108585" y="9525"/>
                      </a:lnTo>
                      <a:lnTo>
                        <a:pt x="108585" y="9525"/>
                      </a:lnTo>
                      <a:cubicBezTo>
                        <a:pt x="108585" y="9525"/>
                        <a:pt x="108585" y="9525"/>
                        <a:pt x="108585" y="8572"/>
                      </a:cubicBezTo>
                      <a:cubicBezTo>
                        <a:pt x="107632" y="7620"/>
                        <a:pt x="97155" y="4763"/>
                        <a:pt x="96202" y="6667"/>
                      </a:cubicBezTo>
                      <a:lnTo>
                        <a:pt x="94297" y="6667"/>
                      </a:lnTo>
                      <a:lnTo>
                        <a:pt x="94297" y="6667"/>
                      </a:lnTo>
                      <a:lnTo>
                        <a:pt x="94297" y="6667"/>
                      </a:lnTo>
                      <a:cubicBezTo>
                        <a:pt x="93345" y="5715"/>
                        <a:pt x="92392" y="5715"/>
                        <a:pt x="90488" y="4763"/>
                      </a:cubicBezTo>
                      <a:lnTo>
                        <a:pt x="84772" y="0"/>
                      </a:lnTo>
                      <a:lnTo>
                        <a:pt x="62865" y="0"/>
                      </a:lnTo>
                      <a:lnTo>
                        <a:pt x="0" y="58102"/>
                      </a:lnTo>
                      <a:lnTo>
                        <a:pt x="62865" y="116205"/>
                      </a:lnTo>
                      <a:lnTo>
                        <a:pt x="84772" y="116205"/>
                      </a:lnTo>
                      <a:lnTo>
                        <a:pt x="90488" y="117157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10" name="Graphic 7">
                  <a:extLst>
                    <a:ext uri="{FF2B5EF4-FFF2-40B4-BE49-F238E27FC236}">
                      <a16:creationId xmlns:a16="http://schemas.microsoft.com/office/drawing/2014/main" id="{248976FB-F530-4822-8600-A13DF035CF81}"/>
                    </a:ext>
                  </a:extLst>
                </p:cNvPr>
                <p:cNvGrpSpPr/>
                <p:nvPr/>
              </p:nvGrpSpPr>
              <p:grpSpPr>
                <a:xfrm>
                  <a:off x="9145289" y="4261008"/>
                  <a:ext cx="218122" cy="287655"/>
                  <a:chOff x="9145289" y="4261008"/>
                  <a:chExt cx="218122" cy="287655"/>
                </a:xfrm>
              </p:grpSpPr>
              <p:grpSp>
                <p:nvGrpSpPr>
                  <p:cNvPr id="1604" name="Graphic 7">
                    <a:extLst>
                      <a:ext uri="{FF2B5EF4-FFF2-40B4-BE49-F238E27FC236}">
                        <a16:creationId xmlns:a16="http://schemas.microsoft.com/office/drawing/2014/main" id="{172AB903-A120-4179-B21C-45894324C228}"/>
                      </a:ext>
                    </a:extLst>
                  </p:cNvPr>
                  <p:cNvGrpSpPr/>
                  <p:nvPr/>
                </p:nvGrpSpPr>
                <p:grpSpPr>
                  <a:xfrm>
                    <a:off x="9145289" y="4401026"/>
                    <a:ext cx="218122" cy="147637"/>
                    <a:chOff x="9145289" y="4401026"/>
                    <a:chExt cx="218122" cy="147637"/>
                  </a:xfrm>
                </p:grpSpPr>
                <p:sp>
                  <p:nvSpPr>
                    <p:cNvPr id="1866" name="Freeform: Shape 1865">
                      <a:extLst>
                        <a:ext uri="{FF2B5EF4-FFF2-40B4-BE49-F238E27FC236}">
                          <a16:creationId xmlns:a16="http://schemas.microsoft.com/office/drawing/2014/main" id="{4F1D4FF4-3B70-4BB6-86D9-813F47D74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63891"/>
                      <a:ext cx="109537" cy="84772"/>
                    </a:xfrm>
                    <a:custGeom>
                      <a:avLst/>
                      <a:gdLst>
                        <a:gd name="connsiteX0" fmla="*/ 109538 w 109537"/>
                        <a:gd name="connsiteY0" fmla="*/ 84772 h 84772"/>
                        <a:gd name="connsiteX1" fmla="*/ 0 w 109537"/>
                        <a:gd name="connsiteY1" fmla="*/ 21907 h 84772"/>
                        <a:gd name="connsiteX2" fmla="*/ 0 w 109537"/>
                        <a:gd name="connsiteY2" fmla="*/ 0 h 84772"/>
                        <a:gd name="connsiteX3" fmla="*/ 109538 w 109537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9537" h="84772">
                          <a:moveTo>
                            <a:pt x="109538" y="84772"/>
                          </a:moveTo>
                          <a:lnTo>
                            <a:pt x="0" y="21907"/>
                          </a:lnTo>
                          <a:lnTo>
                            <a:pt x="0" y="0"/>
                          </a:lnTo>
                          <a:lnTo>
                            <a:pt x="109538" y="6286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7" name="Freeform: Shape 1866">
                      <a:extLst>
                        <a:ext uri="{FF2B5EF4-FFF2-40B4-BE49-F238E27FC236}">
                          <a16:creationId xmlns:a16="http://schemas.microsoft.com/office/drawing/2014/main" id="{CE666F7D-9006-42E4-8546-97BF832E61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463891"/>
                      <a:ext cx="108584" cy="84772"/>
                    </a:xfrm>
                    <a:custGeom>
                      <a:avLst/>
                      <a:gdLst>
                        <a:gd name="connsiteX0" fmla="*/ 0 w 108584"/>
                        <a:gd name="connsiteY0" fmla="*/ 84772 h 84772"/>
                        <a:gd name="connsiteX1" fmla="*/ 108585 w 108584"/>
                        <a:gd name="connsiteY1" fmla="*/ 21907 h 84772"/>
                        <a:gd name="connsiteX2" fmla="*/ 108585 w 108584"/>
                        <a:gd name="connsiteY2" fmla="*/ 0 h 84772"/>
                        <a:gd name="connsiteX3" fmla="*/ 0 w 108584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8584" h="84772">
                          <a:moveTo>
                            <a:pt x="0" y="84772"/>
                          </a:moveTo>
                          <a:lnTo>
                            <a:pt x="108585" y="21907"/>
                          </a:lnTo>
                          <a:lnTo>
                            <a:pt x="108585" y="0"/>
                          </a:lnTo>
                          <a:lnTo>
                            <a:pt x="0" y="6286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8" name="Freeform: Shape 1867">
                      <a:extLst>
                        <a:ext uri="{FF2B5EF4-FFF2-40B4-BE49-F238E27FC236}">
                          <a16:creationId xmlns:a16="http://schemas.microsoft.com/office/drawing/2014/main" id="{8BE32611-D9EC-4F59-9A24-13D16D930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01026"/>
                      <a:ext cx="218122" cy="125730"/>
                    </a:xfrm>
                    <a:custGeom>
                      <a:avLst/>
                      <a:gdLst>
                        <a:gd name="connsiteX0" fmla="*/ 109538 w 218122"/>
                        <a:gd name="connsiteY0" fmla="*/ 125730 h 125730"/>
                        <a:gd name="connsiteX1" fmla="*/ 0 w 218122"/>
                        <a:gd name="connsiteY1" fmla="*/ 62865 h 125730"/>
                        <a:gd name="connsiteX2" fmla="*/ 109538 w 218122"/>
                        <a:gd name="connsiteY2" fmla="*/ 0 h 125730"/>
                        <a:gd name="connsiteX3" fmla="*/ 218122 w 218122"/>
                        <a:gd name="connsiteY3" fmla="*/ 62865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8122" h="125730">
                          <a:moveTo>
                            <a:pt x="109538" y="125730"/>
                          </a:moveTo>
                          <a:lnTo>
                            <a:pt x="0" y="62865"/>
                          </a:lnTo>
                          <a:lnTo>
                            <a:pt x="109538" y="0"/>
                          </a:lnTo>
                          <a:lnTo>
                            <a:pt x="218122" y="6286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5" name="Graphic 7">
                    <a:extLst>
                      <a:ext uri="{FF2B5EF4-FFF2-40B4-BE49-F238E27FC236}">
                        <a16:creationId xmlns:a16="http://schemas.microsoft.com/office/drawing/2014/main" id="{27F6D3B3-F691-4761-8019-3E4363CF5DCE}"/>
                      </a:ext>
                    </a:extLst>
                  </p:cNvPr>
                  <p:cNvGrpSpPr/>
                  <p:nvPr/>
                </p:nvGrpSpPr>
                <p:grpSpPr>
                  <a:xfrm>
                    <a:off x="9157188" y="4440078"/>
                    <a:ext cx="18070" cy="22859"/>
                    <a:chOff x="9157188" y="4440078"/>
                    <a:chExt cx="18070" cy="22859"/>
                  </a:xfrm>
                </p:grpSpPr>
                <p:sp>
                  <p:nvSpPr>
                    <p:cNvPr id="1864" name="Freeform: Shape 1863">
                      <a:extLst>
                        <a:ext uri="{FF2B5EF4-FFF2-40B4-BE49-F238E27FC236}">
                          <a16:creationId xmlns:a16="http://schemas.microsoft.com/office/drawing/2014/main" id="{C49BD72A-1F13-4D95-9968-BA20B8E825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7188" y="444007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2382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5" name="Freeform: Shape 1864">
                      <a:extLst>
                        <a:ext uri="{FF2B5EF4-FFF2-40B4-BE49-F238E27FC236}">
                          <a16:creationId xmlns:a16="http://schemas.microsoft.com/office/drawing/2014/main" id="{C556DE5F-7090-4BE2-A84D-41560BD552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65353" y="444471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6" name="Graphic 7">
                    <a:extLst>
                      <a:ext uri="{FF2B5EF4-FFF2-40B4-BE49-F238E27FC236}">
                        <a16:creationId xmlns:a16="http://schemas.microsoft.com/office/drawing/2014/main" id="{3492D452-1D3F-469B-8F71-996E9649A8BC}"/>
                      </a:ext>
                    </a:extLst>
                  </p:cNvPr>
                  <p:cNvGrpSpPr/>
                  <p:nvPr/>
                </p:nvGrpSpPr>
                <p:grpSpPr>
                  <a:xfrm>
                    <a:off x="9176238" y="4429601"/>
                    <a:ext cx="18070" cy="22859"/>
                    <a:chOff x="9176238" y="4429601"/>
                    <a:chExt cx="18070" cy="22859"/>
                  </a:xfrm>
                </p:grpSpPr>
                <p:sp>
                  <p:nvSpPr>
                    <p:cNvPr id="1862" name="Freeform: Shape 1861">
                      <a:extLst>
                        <a:ext uri="{FF2B5EF4-FFF2-40B4-BE49-F238E27FC236}">
                          <a16:creationId xmlns:a16="http://schemas.microsoft.com/office/drawing/2014/main" id="{602440AB-AF86-45D4-8C65-AE192ABBE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6238" y="442960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3" name="Freeform: Shape 1862">
                      <a:extLst>
                        <a:ext uri="{FF2B5EF4-FFF2-40B4-BE49-F238E27FC236}">
                          <a16:creationId xmlns:a16="http://schemas.microsoft.com/office/drawing/2014/main" id="{50055B07-C43B-4F44-9D34-29346A495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403" y="4433985"/>
                      <a:ext cx="9904" cy="18475"/>
                    </a:xfrm>
                    <a:custGeom>
                      <a:avLst/>
                      <a:gdLst>
                        <a:gd name="connsiteX0" fmla="*/ 4701 w 9904"/>
                        <a:gd name="connsiteY0" fmla="*/ 378 h 18475"/>
                        <a:gd name="connsiteX1" fmla="*/ 891 w 9904"/>
                        <a:gd name="connsiteY1" fmla="*/ 12761 h 18475"/>
                        <a:gd name="connsiteX2" fmla="*/ 891 w 9904"/>
                        <a:gd name="connsiteY2" fmla="*/ 18476 h 18475"/>
                        <a:gd name="connsiteX3" fmla="*/ 9464 w 9904"/>
                        <a:gd name="connsiteY3" fmla="*/ 13713 h 18475"/>
                        <a:gd name="connsiteX4" fmla="*/ 9464 w 9904"/>
                        <a:gd name="connsiteY4" fmla="*/ 7998 h 18475"/>
                        <a:gd name="connsiteX5" fmla="*/ 4701 w 990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9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1369" y="4188"/>
                            <a:pt x="660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7" name="Graphic 7">
                    <a:extLst>
                      <a:ext uri="{FF2B5EF4-FFF2-40B4-BE49-F238E27FC236}">
                        <a16:creationId xmlns:a16="http://schemas.microsoft.com/office/drawing/2014/main" id="{6C1E55C3-9D28-4D06-A089-9C303AF67073}"/>
                      </a:ext>
                    </a:extLst>
                  </p:cNvPr>
                  <p:cNvGrpSpPr/>
                  <p:nvPr/>
                </p:nvGrpSpPr>
                <p:grpSpPr>
                  <a:xfrm>
                    <a:off x="9334395" y="4440078"/>
                    <a:ext cx="18070" cy="22859"/>
                    <a:chOff x="9334395" y="4440078"/>
                    <a:chExt cx="18070" cy="22859"/>
                  </a:xfrm>
                </p:grpSpPr>
                <p:sp>
                  <p:nvSpPr>
                    <p:cNvPr id="1860" name="Freeform: Shape 1859">
                      <a:extLst>
                        <a:ext uri="{FF2B5EF4-FFF2-40B4-BE49-F238E27FC236}">
                          <a16:creationId xmlns:a16="http://schemas.microsoft.com/office/drawing/2014/main" id="{11E384D3-AE4B-4A7D-A747-639E23E5C9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5952" y="4440078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2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1" name="Freeform: Shape 1860">
                      <a:extLst>
                        <a:ext uri="{FF2B5EF4-FFF2-40B4-BE49-F238E27FC236}">
                          <a16:creationId xmlns:a16="http://schemas.microsoft.com/office/drawing/2014/main" id="{5B658FA8-9A39-4D83-A307-D61C90C42B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4395" y="4444717"/>
                      <a:ext cx="9905" cy="18220"/>
                    </a:xfrm>
                    <a:custGeom>
                      <a:avLst/>
                      <a:gdLst>
                        <a:gd name="connsiteX0" fmla="*/ 5204 w 9905"/>
                        <a:gd name="connsiteY0" fmla="*/ 123 h 18220"/>
                        <a:gd name="connsiteX1" fmla="*/ 9014 w 9905"/>
                        <a:gd name="connsiteY1" fmla="*/ 12506 h 18220"/>
                        <a:gd name="connsiteX2" fmla="*/ 9014 w 9905"/>
                        <a:gd name="connsiteY2" fmla="*/ 18221 h 18220"/>
                        <a:gd name="connsiteX3" fmla="*/ 441 w 9905"/>
                        <a:gd name="connsiteY3" fmla="*/ 13458 h 18220"/>
                        <a:gd name="connsiteX4" fmla="*/ 441 w 9905"/>
                        <a:gd name="connsiteY4" fmla="*/ 7743 h 18220"/>
                        <a:gd name="connsiteX5" fmla="*/ 5204 w 9905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220">
                          <a:moveTo>
                            <a:pt x="5204" y="123"/>
                          </a:moveTo>
                          <a:cubicBezTo>
                            <a:pt x="7109" y="1076"/>
                            <a:pt x="11871" y="11553"/>
                            <a:pt x="9014" y="12506"/>
                          </a:cubicBezTo>
                          <a:lnTo>
                            <a:pt x="9014" y="18221"/>
                          </a:lnTo>
                          <a:lnTo>
                            <a:pt x="441" y="13458"/>
                          </a:lnTo>
                          <a:lnTo>
                            <a:pt x="441" y="7743"/>
                          </a:lnTo>
                          <a:cubicBezTo>
                            <a:pt x="-1464" y="3933"/>
                            <a:pt x="3299" y="-829"/>
                            <a:pt x="5204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8" name="Graphic 7">
                    <a:extLst>
                      <a:ext uri="{FF2B5EF4-FFF2-40B4-BE49-F238E27FC236}">
                        <a16:creationId xmlns:a16="http://schemas.microsoft.com/office/drawing/2014/main" id="{07D990C9-CB3A-4835-89FF-15A349D13B98}"/>
                      </a:ext>
                    </a:extLst>
                  </p:cNvPr>
                  <p:cNvGrpSpPr/>
                  <p:nvPr/>
                </p:nvGrpSpPr>
                <p:grpSpPr>
                  <a:xfrm>
                    <a:off x="9315345" y="4429601"/>
                    <a:ext cx="18070" cy="22859"/>
                    <a:chOff x="9315345" y="4429601"/>
                    <a:chExt cx="18070" cy="22859"/>
                  </a:xfrm>
                </p:grpSpPr>
                <p:sp>
                  <p:nvSpPr>
                    <p:cNvPr id="1858" name="Freeform: Shape 1857">
                      <a:extLst>
                        <a:ext uri="{FF2B5EF4-FFF2-40B4-BE49-F238E27FC236}">
                          <a16:creationId xmlns:a16="http://schemas.microsoft.com/office/drawing/2014/main" id="{D835F26E-4355-4B9D-A162-C36CA31906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6902" y="4429601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3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9" name="Freeform: Shape 1858">
                      <a:extLst>
                        <a:ext uri="{FF2B5EF4-FFF2-40B4-BE49-F238E27FC236}">
                          <a16:creationId xmlns:a16="http://schemas.microsoft.com/office/drawing/2014/main" id="{26AF1B75-21B7-4B5E-B568-B8F3D7BFD9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345" y="4433933"/>
                      <a:ext cx="9905" cy="18527"/>
                    </a:xfrm>
                    <a:custGeom>
                      <a:avLst/>
                      <a:gdLst>
                        <a:gd name="connsiteX0" fmla="*/ 5204 w 9905"/>
                        <a:gd name="connsiteY0" fmla="*/ 430 h 18527"/>
                        <a:gd name="connsiteX1" fmla="*/ 9014 w 9905"/>
                        <a:gd name="connsiteY1" fmla="*/ 12813 h 18527"/>
                        <a:gd name="connsiteX2" fmla="*/ 9014 w 9905"/>
                        <a:gd name="connsiteY2" fmla="*/ 18528 h 18527"/>
                        <a:gd name="connsiteX3" fmla="*/ 441 w 9905"/>
                        <a:gd name="connsiteY3" fmla="*/ 13765 h 18527"/>
                        <a:gd name="connsiteX4" fmla="*/ 441 w 9905"/>
                        <a:gd name="connsiteY4" fmla="*/ 8050 h 18527"/>
                        <a:gd name="connsiteX5" fmla="*/ 5204 w 9905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527">
                          <a:moveTo>
                            <a:pt x="5204" y="430"/>
                          </a:moveTo>
                          <a:cubicBezTo>
                            <a:pt x="7109" y="1383"/>
                            <a:pt x="11871" y="11860"/>
                            <a:pt x="9014" y="12813"/>
                          </a:cubicBezTo>
                          <a:lnTo>
                            <a:pt x="9014" y="18528"/>
                          </a:lnTo>
                          <a:lnTo>
                            <a:pt x="441" y="13765"/>
                          </a:lnTo>
                          <a:lnTo>
                            <a:pt x="441" y="8050"/>
                          </a:lnTo>
                          <a:cubicBezTo>
                            <a:pt x="-1464" y="3288"/>
                            <a:pt x="3299" y="-1475"/>
                            <a:pt x="5204" y="43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9" name="Graphic 7">
                    <a:extLst>
                      <a:ext uri="{FF2B5EF4-FFF2-40B4-BE49-F238E27FC236}">
                        <a16:creationId xmlns:a16="http://schemas.microsoft.com/office/drawing/2014/main" id="{BD07EBD3-0825-42A5-AA3F-B49D8771C3CD}"/>
                      </a:ext>
                    </a:extLst>
                  </p:cNvPr>
                  <p:cNvGrpSpPr/>
                  <p:nvPr/>
                </p:nvGrpSpPr>
                <p:grpSpPr>
                  <a:xfrm>
                    <a:off x="9180532" y="4315301"/>
                    <a:ext cx="147637" cy="190500"/>
                    <a:chOff x="9180532" y="4315301"/>
                    <a:chExt cx="147637" cy="190500"/>
                  </a:xfrm>
                </p:grpSpPr>
                <p:sp>
                  <p:nvSpPr>
                    <p:cNvPr id="1855" name="Freeform: Shape 1854">
                      <a:extLst>
                        <a:ext uri="{FF2B5EF4-FFF2-40B4-BE49-F238E27FC236}">
                          <a16:creationId xmlns:a16="http://schemas.microsoft.com/office/drawing/2014/main" id="{FB68BB5E-BFA3-47DA-AB53-32173D6D3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58163"/>
                      <a:ext cx="74295" cy="147637"/>
                    </a:xfrm>
                    <a:custGeom>
                      <a:avLst/>
                      <a:gdLst>
                        <a:gd name="connsiteX0" fmla="*/ 74295 w 74295"/>
                        <a:gd name="connsiteY0" fmla="*/ 147638 h 147637"/>
                        <a:gd name="connsiteX1" fmla="*/ 0 w 74295"/>
                        <a:gd name="connsiteY1" fmla="*/ 104775 h 147637"/>
                        <a:gd name="connsiteX2" fmla="*/ 0 w 74295"/>
                        <a:gd name="connsiteY2" fmla="*/ 0 h 147637"/>
                        <a:gd name="connsiteX3" fmla="*/ 74295 w 74295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4295" h="147637">
                          <a:moveTo>
                            <a:pt x="74295" y="147638"/>
                          </a:moveTo>
                          <a:lnTo>
                            <a:pt x="0" y="104775"/>
                          </a:lnTo>
                          <a:lnTo>
                            <a:pt x="0" y="0"/>
                          </a:lnTo>
                          <a:lnTo>
                            <a:pt x="74295" y="419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6" name="Freeform: Shape 1855">
                      <a:extLst>
                        <a:ext uri="{FF2B5EF4-FFF2-40B4-BE49-F238E27FC236}">
                          <a16:creationId xmlns:a16="http://schemas.microsoft.com/office/drawing/2014/main" id="{2CEB23B6-B131-49F4-B8A1-F7DBE29AD5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8163"/>
                      <a:ext cx="73342" cy="147637"/>
                    </a:xfrm>
                    <a:custGeom>
                      <a:avLst/>
                      <a:gdLst>
                        <a:gd name="connsiteX0" fmla="*/ 0 w 73342"/>
                        <a:gd name="connsiteY0" fmla="*/ 147638 h 147637"/>
                        <a:gd name="connsiteX1" fmla="*/ 73342 w 73342"/>
                        <a:gd name="connsiteY1" fmla="*/ 104775 h 147637"/>
                        <a:gd name="connsiteX2" fmla="*/ 73342 w 73342"/>
                        <a:gd name="connsiteY2" fmla="*/ 0 h 147637"/>
                        <a:gd name="connsiteX3" fmla="*/ 0 w 73342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3342" h="147637">
                          <a:moveTo>
                            <a:pt x="0" y="147638"/>
                          </a:moveTo>
                          <a:lnTo>
                            <a:pt x="73342" y="104775"/>
                          </a:lnTo>
                          <a:lnTo>
                            <a:pt x="73342" y="0"/>
                          </a:lnTo>
                          <a:lnTo>
                            <a:pt x="0" y="419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7" name="Freeform: Shape 1856">
                      <a:extLst>
                        <a:ext uri="{FF2B5EF4-FFF2-40B4-BE49-F238E27FC236}">
                          <a16:creationId xmlns:a16="http://schemas.microsoft.com/office/drawing/2014/main" id="{040520ED-3166-4997-A4A1-221D6FF89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15301"/>
                      <a:ext cx="147637" cy="84772"/>
                    </a:xfrm>
                    <a:custGeom>
                      <a:avLst/>
                      <a:gdLst>
                        <a:gd name="connsiteX0" fmla="*/ 74295 w 147637"/>
                        <a:gd name="connsiteY0" fmla="*/ 84772 h 84772"/>
                        <a:gd name="connsiteX1" fmla="*/ 0 w 147637"/>
                        <a:gd name="connsiteY1" fmla="*/ 42863 h 84772"/>
                        <a:gd name="connsiteX2" fmla="*/ 74295 w 147637"/>
                        <a:gd name="connsiteY2" fmla="*/ 0 h 84772"/>
                        <a:gd name="connsiteX3" fmla="*/ 147638 w 147637"/>
                        <a:gd name="connsiteY3" fmla="*/ 42863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7637" h="84772">
                          <a:moveTo>
                            <a:pt x="74295" y="84772"/>
                          </a:moveTo>
                          <a:lnTo>
                            <a:pt x="0" y="42863"/>
                          </a:lnTo>
                          <a:lnTo>
                            <a:pt x="74295" y="0"/>
                          </a:lnTo>
                          <a:lnTo>
                            <a:pt x="147638" y="4286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0" name="Graphic 7">
                    <a:extLst>
                      <a:ext uri="{FF2B5EF4-FFF2-40B4-BE49-F238E27FC236}">
                        <a16:creationId xmlns:a16="http://schemas.microsoft.com/office/drawing/2014/main" id="{0FC868A7-9ACB-4DCB-9471-0855201BBCF0}"/>
                      </a:ext>
                    </a:extLst>
                  </p:cNvPr>
                  <p:cNvGrpSpPr/>
                  <p:nvPr/>
                </p:nvGrpSpPr>
                <p:grpSpPr>
                  <a:xfrm>
                    <a:off x="9174816" y="4311491"/>
                    <a:ext cx="160020" cy="99059"/>
                    <a:chOff x="9174816" y="4311491"/>
                    <a:chExt cx="160020" cy="99059"/>
                  </a:xfrm>
                </p:grpSpPr>
                <p:sp>
                  <p:nvSpPr>
                    <p:cNvPr id="1852" name="Freeform: Shape 1851">
                      <a:extLst>
                        <a:ext uri="{FF2B5EF4-FFF2-40B4-BE49-F238E27FC236}">
                          <a16:creationId xmlns:a16="http://schemas.microsoft.com/office/drawing/2014/main" id="{26317D5F-069A-495B-A9BE-B1A1FF15AC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57210"/>
                      <a:ext cx="80010" cy="53340"/>
                    </a:xfrm>
                    <a:custGeom>
                      <a:avLst/>
                      <a:gdLst>
                        <a:gd name="connsiteX0" fmla="*/ 80010 w 80010"/>
                        <a:gd name="connsiteY0" fmla="*/ 53340 h 53340"/>
                        <a:gd name="connsiteX1" fmla="*/ 0 w 80010"/>
                        <a:gd name="connsiteY1" fmla="*/ 7620 h 53340"/>
                        <a:gd name="connsiteX2" fmla="*/ 0 w 80010"/>
                        <a:gd name="connsiteY2" fmla="*/ 0 h 53340"/>
                        <a:gd name="connsiteX3" fmla="*/ 80010 w 80010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10" h="53340">
                          <a:moveTo>
                            <a:pt x="80010" y="53340"/>
                          </a:moveTo>
                          <a:lnTo>
                            <a:pt x="0" y="7620"/>
                          </a:lnTo>
                          <a:lnTo>
                            <a:pt x="0" y="0"/>
                          </a:lnTo>
                          <a:lnTo>
                            <a:pt x="80010" y="4572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3" name="Freeform: Shape 1852">
                      <a:extLst>
                        <a:ext uri="{FF2B5EF4-FFF2-40B4-BE49-F238E27FC236}">
                          <a16:creationId xmlns:a16="http://schemas.microsoft.com/office/drawing/2014/main" id="{B78F076C-1D52-4DE8-9AB4-638F637A2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7210"/>
                      <a:ext cx="80009" cy="53340"/>
                    </a:xfrm>
                    <a:custGeom>
                      <a:avLst/>
                      <a:gdLst>
                        <a:gd name="connsiteX0" fmla="*/ 0 w 80009"/>
                        <a:gd name="connsiteY0" fmla="*/ 53340 h 53340"/>
                        <a:gd name="connsiteX1" fmla="*/ 80010 w 80009"/>
                        <a:gd name="connsiteY1" fmla="*/ 7620 h 53340"/>
                        <a:gd name="connsiteX2" fmla="*/ 80010 w 80009"/>
                        <a:gd name="connsiteY2" fmla="*/ 0 h 53340"/>
                        <a:gd name="connsiteX3" fmla="*/ 0 w 80009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09" h="53340">
                          <a:moveTo>
                            <a:pt x="0" y="53340"/>
                          </a:moveTo>
                          <a:lnTo>
                            <a:pt x="80010" y="7620"/>
                          </a:lnTo>
                          <a:lnTo>
                            <a:pt x="80010" y="0"/>
                          </a:lnTo>
                          <a:lnTo>
                            <a:pt x="0" y="457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4" name="Freeform: Shape 1853">
                      <a:extLst>
                        <a:ext uri="{FF2B5EF4-FFF2-40B4-BE49-F238E27FC236}">
                          <a16:creationId xmlns:a16="http://schemas.microsoft.com/office/drawing/2014/main" id="{7B924DC4-7879-461D-9CFD-AB8F95A130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11491"/>
                      <a:ext cx="160020" cy="91440"/>
                    </a:xfrm>
                    <a:custGeom>
                      <a:avLst/>
                      <a:gdLst>
                        <a:gd name="connsiteX0" fmla="*/ 80010 w 160020"/>
                        <a:gd name="connsiteY0" fmla="*/ 91440 h 91440"/>
                        <a:gd name="connsiteX1" fmla="*/ 0 w 160020"/>
                        <a:gd name="connsiteY1" fmla="*/ 45720 h 91440"/>
                        <a:gd name="connsiteX2" fmla="*/ 80010 w 160020"/>
                        <a:gd name="connsiteY2" fmla="*/ 0 h 91440"/>
                        <a:gd name="connsiteX3" fmla="*/ 160020 w 160020"/>
                        <a:gd name="connsiteY3" fmla="*/ 45720 h 91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0020" h="91440">
                          <a:moveTo>
                            <a:pt x="80010" y="91440"/>
                          </a:moveTo>
                          <a:lnTo>
                            <a:pt x="0" y="45720"/>
                          </a:lnTo>
                          <a:lnTo>
                            <a:pt x="80010" y="0"/>
                          </a:lnTo>
                          <a:lnTo>
                            <a:pt x="160020" y="4572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1" name="Graphic 7">
                    <a:extLst>
                      <a:ext uri="{FF2B5EF4-FFF2-40B4-BE49-F238E27FC236}">
                        <a16:creationId xmlns:a16="http://schemas.microsoft.com/office/drawing/2014/main" id="{3409CAE2-C918-4EB8-9BCC-ED5F3AE5F9D6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10538"/>
                    <a:ext cx="140017" cy="87630"/>
                    <a:chOff x="9184341" y="4310538"/>
                    <a:chExt cx="140017" cy="87630"/>
                  </a:xfrm>
                </p:grpSpPr>
                <p:sp>
                  <p:nvSpPr>
                    <p:cNvPr id="1849" name="Freeform: Shape 1848">
                      <a:extLst>
                        <a:ext uri="{FF2B5EF4-FFF2-40B4-BE49-F238E27FC236}">
                          <a16:creationId xmlns:a16="http://schemas.microsoft.com/office/drawing/2014/main" id="{6A735E9C-8659-453E-AE25-77F5A1E28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50543"/>
                      <a:ext cx="70485" cy="47625"/>
                    </a:xfrm>
                    <a:custGeom>
                      <a:avLst/>
                      <a:gdLst>
                        <a:gd name="connsiteX0" fmla="*/ 70485 w 70485"/>
                        <a:gd name="connsiteY0" fmla="*/ 47625 h 47625"/>
                        <a:gd name="connsiteX1" fmla="*/ 0 w 70485"/>
                        <a:gd name="connsiteY1" fmla="*/ 6667 h 47625"/>
                        <a:gd name="connsiteX2" fmla="*/ 0 w 70485"/>
                        <a:gd name="connsiteY2" fmla="*/ 0 h 47625"/>
                        <a:gd name="connsiteX3" fmla="*/ 70485 w 70485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0485" h="47625">
                          <a:moveTo>
                            <a:pt x="70485" y="47625"/>
                          </a:moveTo>
                          <a:lnTo>
                            <a:pt x="0" y="6667"/>
                          </a:lnTo>
                          <a:lnTo>
                            <a:pt x="0" y="0"/>
                          </a:lnTo>
                          <a:lnTo>
                            <a:pt x="70485" y="40957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0" name="Freeform: Shape 1849">
                      <a:extLst>
                        <a:ext uri="{FF2B5EF4-FFF2-40B4-BE49-F238E27FC236}">
                          <a16:creationId xmlns:a16="http://schemas.microsoft.com/office/drawing/2014/main" id="{FBBEC5F4-8AFB-4FC6-AFD3-9365E84901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0543"/>
                      <a:ext cx="69532" cy="47625"/>
                    </a:xfrm>
                    <a:custGeom>
                      <a:avLst/>
                      <a:gdLst>
                        <a:gd name="connsiteX0" fmla="*/ 0 w 69532"/>
                        <a:gd name="connsiteY0" fmla="*/ 47625 h 47625"/>
                        <a:gd name="connsiteX1" fmla="*/ 69533 w 69532"/>
                        <a:gd name="connsiteY1" fmla="*/ 6667 h 47625"/>
                        <a:gd name="connsiteX2" fmla="*/ 69533 w 69532"/>
                        <a:gd name="connsiteY2" fmla="*/ 0 h 47625"/>
                        <a:gd name="connsiteX3" fmla="*/ 0 w 69532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9532" h="47625">
                          <a:moveTo>
                            <a:pt x="0" y="47625"/>
                          </a:moveTo>
                          <a:lnTo>
                            <a:pt x="69533" y="6667"/>
                          </a:lnTo>
                          <a:lnTo>
                            <a:pt x="69533" y="0"/>
                          </a:lnTo>
                          <a:lnTo>
                            <a:pt x="0" y="4095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1" name="Freeform: Shape 1850">
                      <a:extLst>
                        <a:ext uri="{FF2B5EF4-FFF2-40B4-BE49-F238E27FC236}">
                          <a16:creationId xmlns:a16="http://schemas.microsoft.com/office/drawing/2014/main" id="{6C15B843-3A68-41AC-AB0A-361344E58A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10538"/>
                      <a:ext cx="140017" cy="80962"/>
                    </a:xfrm>
                    <a:custGeom>
                      <a:avLst/>
                      <a:gdLst>
                        <a:gd name="connsiteX0" fmla="*/ 70485 w 140017"/>
                        <a:gd name="connsiteY0" fmla="*/ 80963 h 80962"/>
                        <a:gd name="connsiteX1" fmla="*/ 0 w 140017"/>
                        <a:gd name="connsiteY1" fmla="*/ 40005 h 80962"/>
                        <a:gd name="connsiteX2" fmla="*/ 70485 w 140017"/>
                        <a:gd name="connsiteY2" fmla="*/ 0 h 80962"/>
                        <a:gd name="connsiteX3" fmla="*/ 140018 w 140017"/>
                        <a:gd name="connsiteY3" fmla="*/ 4000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70485" y="80963"/>
                          </a:moveTo>
                          <a:lnTo>
                            <a:pt x="0" y="40005"/>
                          </a:lnTo>
                          <a:lnTo>
                            <a:pt x="70485" y="0"/>
                          </a:lnTo>
                          <a:lnTo>
                            <a:pt x="140018" y="4000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2" name="Graphic 7">
                    <a:extLst>
                      <a:ext uri="{FF2B5EF4-FFF2-40B4-BE49-F238E27FC236}">
                        <a16:creationId xmlns:a16="http://schemas.microsoft.com/office/drawing/2014/main" id="{1FD18F2F-19C5-40AA-A2CE-0A793BB2AF7F}"/>
                      </a:ext>
                    </a:extLst>
                  </p:cNvPr>
                  <p:cNvGrpSpPr/>
                  <p:nvPr/>
                </p:nvGrpSpPr>
                <p:grpSpPr>
                  <a:xfrm>
                    <a:off x="9173423" y="4461033"/>
                    <a:ext cx="17705" cy="22860"/>
                    <a:chOff x="9173423" y="4461033"/>
                    <a:chExt cx="17705" cy="22860"/>
                  </a:xfrm>
                </p:grpSpPr>
                <p:sp>
                  <p:nvSpPr>
                    <p:cNvPr id="1847" name="Freeform: Shape 1846">
                      <a:extLst>
                        <a:ext uri="{FF2B5EF4-FFF2-40B4-BE49-F238E27FC236}">
                          <a16:creationId xmlns:a16="http://schemas.microsoft.com/office/drawing/2014/main" id="{4D50A697-5D84-472D-8B4D-52F1ED6039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027" y="4461033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8" name="Freeform: Shape 1847">
                      <a:extLst>
                        <a:ext uri="{FF2B5EF4-FFF2-40B4-BE49-F238E27FC236}">
                          <a16:creationId xmlns:a16="http://schemas.microsoft.com/office/drawing/2014/main" id="{58EC7DAD-5223-46EF-89D6-FC4C4E61E8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3423" y="4465417"/>
                      <a:ext cx="9904" cy="18476"/>
                    </a:xfrm>
                    <a:custGeom>
                      <a:avLst/>
                      <a:gdLst>
                        <a:gd name="connsiteX0" fmla="*/ 5204 w 9904"/>
                        <a:gd name="connsiteY0" fmla="*/ 378 h 18476"/>
                        <a:gd name="connsiteX1" fmla="*/ 9014 w 9904"/>
                        <a:gd name="connsiteY1" fmla="*/ 12761 h 18476"/>
                        <a:gd name="connsiteX2" fmla="*/ 9014 w 9904"/>
                        <a:gd name="connsiteY2" fmla="*/ 18476 h 18476"/>
                        <a:gd name="connsiteX3" fmla="*/ 441 w 9904"/>
                        <a:gd name="connsiteY3" fmla="*/ 13714 h 18476"/>
                        <a:gd name="connsiteX4" fmla="*/ 441 w 9904"/>
                        <a:gd name="connsiteY4" fmla="*/ 7998 h 18476"/>
                        <a:gd name="connsiteX5" fmla="*/ 5204 w 9904"/>
                        <a:gd name="connsiteY5" fmla="*/ 378 h 18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6">
                          <a:moveTo>
                            <a:pt x="5204" y="378"/>
                          </a:moveTo>
                          <a:cubicBezTo>
                            <a:pt x="7109" y="1331"/>
                            <a:pt x="11871" y="11808"/>
                            <a:pt x="9014" y="12761"/>
                          </a:cubicBezTo>
                          <a:lnTo>
                            <a:pt x="9014" y="18476"/>
                          </a:lnTo>
                          <a:lnTo>
                            <a:pt x="441" y="13714"/>
                          </a:lnTo>
                          <a:lnTo>
                            <a:pt x="441" y="7998"/>
                          </a:lnTo>
                          <a:cubicBezTo>
                            <a:pt x="-1464" y="4189"/>
                            <a:pt x="3299" y="-1527"/>
                            <a:pt x="5204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3" name="Graphic 7">
                    <a:extLst>
                      <a:ext uri="{FF2B5EF4-FFF2-40B4-BE49-F238E27FC236}">
                        <a16:creationId xmlns:a16="http://schemas.microsoft.com/office/drawing/2014/main" id="{E3FCBA33-D255-426E-8549-96164FD2705A}"/>
                      </a:ext>
                    </a:extLst>
                  </p:cNvPr>
                  <p:cNvGrpSpPr/>
                  <p:nvPr/>
                </p:nvGrpSpPr>
                <p:grpSpPr>
                  <a:xfrm>
                    <a:off x="9154301" y="4449603"/>
                    <a:ext cx="17355" cy="22859"/>
                    <a:chOff x="9154301" y="4449603"/>
                    <a:chExt cx="17355" cy="22859"/>
                  </a:xfrm>
                </p:grpSpPr>
                <p:sp>
                  <p:nvSpPr>
                    <p:cNvPr id="1845" name="Freeform: Shape 1844">
                      <a:extLst>
                        <a:ext uri="{FF2B5EF4-FFF2-40B4-BE49-F238E27FC236}">
                          <a16:creationId xmlns:a16="http://schemas.microsoft.com/office/drawing/2014/main" id="{B4B1E842-F0E3-4CE4-931A-A9F919474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977" y="4449603"/>
                      <a:ext cx="16679" cy="21907"/>
                    </a:xfrm>
                    <a:custGeom>
                      <a:avLst/>
                      <a:gdLst>
                        <a:gd name="connsiteX0" fmla="*/ 12219 w 16679"/>
                        <a:gd name="connsiteY0" fmla="*/ 0 h 21907"/>
                        <a:gd name="connsiteX1" fmla="*/ 11267 w 16679"/>
                        <a:gd name="connsiteY1" fmla="*/ 0 h 21907"/>
                        <a:gd name="connsiteX2" fmla="*/ 11267 w 16679"/>
                        <a:gd name="connsiteY2" fmla="*/ 0 h 21907"/>
                        <a:gd name="connsiteX3" fmla="*/ 1742 w 16679"/>
                        <a:gd name="connsiteY3" fmla="*/ 4763 h 21907"/>
                        <a:gd name="connsiteX4" fmla="*/ 2694 w 16679"/>
                        <a:gd name="connsiteY4" fmla="*/ 4763 h 21907"/>
                        <a:gd name="connsiteX5" fmla="*/ 789 w 16679"/>
                        <a:gd name="connsiteY5" fmla="*/ 10478 h 21907"/>
                        <a:gd name="connsiteX6" fmla="*/ 789 w 16679"/>
                        <a:gd name="connsiteY6" fmla="*/ 16192 h 21907"/>
                        <a:gd name="connsiteX7" fmla="*/ 7457 w 16679"/>
                        <a:gd name="connsiteY7" fmla="*/ 20003 h 21907"/>
                        <a:gd name="connsiteX8" fmla="*/ 7457 w 16679"/>
                        <a:gd name="connsiteY8" fmla="*/ 21907 h 21907"/>
                        <a:gd name="connsiteX9" fmla="*/ 15077 w 16679"/>
                        <a:gd name="connsiteY9" fmla="*/ 17145 h 21907"/>
                        <a:gd name="connsiteX10" fmla="*/ 15077 w 16679"/>
                        <a:gd name="connsiteY10" fmla="*/ 11430 h 21907"/>
                        <a:gd name="connsiteX11" fmla="*/ 12219 w 16679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679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6" name="Freeform: Shape 1845">
                      <a:extLst>
                        <a:ext uri="{FF2B5EF4-FFF2-40B4-BE49-F238E27FC236}">
                          <a16:creationId xmlns:a16="http://schemas.microsoft.com/office/drawing/2014/main" id="{F5545FAB-F083-47F5-97CC-001440161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301" y="4454242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4" name="Graphic 7">
                    <a:extLst>
                      <a:ext uri="{FF2B5EF4-FFF2-40B4-BE49-F238E27FC236}">
                        <a16:creationId xmlns:a16="http://schemas.microsoft.com/office/drawing/2014/main" id="{6C875A42-A332-4C31-B70D-BBC69A9B1BA7}"/>
                      </a:ext>
                    </a:extLst>
                  </p:cNvPr>
                  <p:cNvGrpSpPr/>
                  <p:nvPr/>
                </p:nvGrpSpPr>
                <p:grpSpPr>
                  <a:xfrm>
                    <a:off x="9187772" y="4377213"/>
                    <a:ext cx="43249" cy="122872"/>
                    <a:chOff x="9187772" y="4377213"/>
                    <a:chExt cx="43249" cy="122872"/>
                  </a:xfrm>
                </p:grpSpPr>
                <p:grpSp>
                  <p:nvGrpSpPr>
                    <p:cNvPr id="1837" name="Graphic 7">
                      <a:extLst>
                        <a:ext uri="{FF2B5EF4-FFF2-40B4-BE49-F238E27FC236}">
                          <a16:creationId xmlns:a16="http://schemas.microsoft.com/office/drawing/2014/main" id="{5FBAF698-CC23-4DF4-92A5-800266CEFC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772" y="4377213"/>
                      <a:ext cx="43249" cy="121919"/>
                      <a:chOff x="9187772" y="4377213"/>
                      <a:chExt cx="43249" cy="121919"/>
                    </a:xfrm>
                  </p:grpSpPr>
                  <p:sp>
                    <p:nvSpPr>
                      <p:cNvPr id="1843" name="Freeform: Shape 1842">
                        <a:extLst>
                          <a:ext uri="{FF2B5EF4-FFF2-40B4-BE49-F238E27FC236}">
                            <a16:creationId xmlns:a16="http://schemas.microsoft.com/office/drawing/2014/main" id="{BFF04ABF-A463-463E-94A0-E14597C7A0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192" y="4377213"/>
                        <a:ext cx="37830" cy="121919"/>
                      </a:xfrm>
                      <a:custGeom>
                        <a:avLst/>
                        <a:gdLst>
                          <a:gd name="connsiteX0" fmla="*/ 23535 w 37830"/>
                          <a:gd name="connsiteY0" fmla="*/ 0 h 121919"/>
                          <a:gd name="connsiteX1" fmla="*/ 20677 w 37830"/>
                          <a:gd name="connsiteY1" fmla="*/ 0 h 121919"/>
                          <a:gd name="connsiteX2" fmla="*/ 20677 w 37830"/>
                          <a:gd name="connsiteY2" fmla="*/ 0 h 121919"/>
                          <a:gd name="connsiteX3" fmla="*/ 7342 w 37830"/>
                          <a:gd name="connsiteY3" fmla="*/ 7620 h 121919"/>
                          <a:gd name="connsiteX4" fmla="*/ 7342 w 37830"/>
                          <a:gd name="connsiteY4" fmla="*/ 9525 h 121919"/>
                          <a:gd name="connsiteX5" fmla="*/ 2580 w 37830"/>
                          <a:gd name="connsiteY5" fmla="*/ 44768 h 121919"/>
                          <a:gd name="connsiteX6" fmla="*/ 2580 w 37830"/>
                          <a:gd name="connsiteY6" fmla="*/ 105728 h 121919"/>
                          <a:gd name="connsiteX7" fmla="*/ 21630 w 37830"/>
                          <a:gd name="connsiteY7" fmla="*/ 116205 h 121919"/>
                          <a:gd name="connsiteX8" fmla="*/ 22582 w 37830"/>
                          <a:gd name="connsiteY8" fmla="*/ 121920 h 121919"/>
                          <a:gd name="connsiteX9" fmla="*/ 35917 w 37830"/>
                          <a:gd name="connsiteY9" fmla="*/ 114300 h 121919"/>
                          <a:gd name="connsiteX10" fmla="*/ 35917 w 37830"/>
                          <a:gd name="connsiteY10" fmla="*/ 52388 h 121919"/>
                          <a:gd name="connsiteX11" fmla="*/ 23535 w 37830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7830" h="121919">
                            <a:moveTo>
                              <a:pt x="23535" y="0"/>
                            </a:moveTo>
                            <a:cubicBezTo>
                              <a:pt x="22582" y="0"/>
                              <a:pt x="21630" y="0"/>
                              <a:pt x="20677" y="0"/>
                            </a:cubicBezTo>
                            <a:lnTo>
                              <a:pt x="20677" y="0"/>
                            </a:lnTo>
                            <a:lnTo>
                              <a:pt x="7342" y="7620"/>
                            </a:lnTo>
                            <a:lnTo>
                              <a:pt x="7342" y="9525"/>
                            </a:lnTo>
                            <a:cubicBezTo>
                              <a:pt x="1627" y="18097"/>
                              <a:pt x="-3135" y="37147"/>
                              <a:pt x="2580" y="44768"/>
                            </a:cubicBezTo>
                            <a:lnTo>
                              <a:pt x="2580" y="105728"/>
                            </a:lnTo>
                            <a:lnTo>
                              <a:pt x="21630" y="116205"/>
                            </a:lnTo>
                            <a:lnTo>
                              <a:pt x="22582" y="121920"/>
                            </a:lnTo>
                            <a:lnTo>
                              <a:pt x="35917" y="114300"/>
                            </a:lnTo>
                            <a:lnTo>
                              <a:pt x="35917" y="52388"/>
                            </a:lnTo>
                            <a:cubicBezTo>
                              <a:pt x="42585" y="51435"/>
                              <a:pt x="30202" y="3810"/>
                              <a:pt x="2353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44" name="Freeform: Shape 1843">
                        <a:extLst>
                          <a:ext uri="{FF2B5EF4-FFF2-40B4-BE49-F238E27FC236}">
                            <a16:creationId xmlns:a16="http://schemas.microsoft.com/office/drawing/2014/main" id="{3EAE2555-663B-447F-A177-A261E2929F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772" y="4384523"/>
                        <a:ext cx="28882" cy="113657"/>
                      </a:xfrm>
                      <a:custGeom>
                        <a:avLst/>
                        <a:gdLst>
                          <a:gd name="connsiteX0" fmla="*/ 14667 w 28882"/>
                          <a:gd name="connsiteY0" fmla="*/ 310 h 113657"/>
                          <a:gd name="connsiteX1" fmla="*/ 26097 w 28882"/>
                          <a:gd name="connsiteY1" fmla="*/ 52697 h 113657"/>
                          <a:gd name="connsiteX2" fmla="*/ 26097 w 28882"/>
                          <a:gd name="connsiteY2" fmla="*/ 113658 h 113657"/>
                          <a:gd name="connsiteX3" fmla="*/ 2284 w 28882"/>
                          <a:gd name="connsiteY3" fmla="*/ 100322 h 113657"/>
                          <a:gd name="connsiteX4" fmla="*/ 2284 w 28882"/>
                          <a:gd name="connsiteY4" fmla="*/ 39362 h 113657"/>
                          <a:gd name="connsiteX5" fmla="*/ 14667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667" y="310"/>
                            </a:moveTo>
                            <a:cubicBezTo>
                              <a:pt x="21334" y="4120"/>
                              <a:pt x="34669" y="51745"/>
                              <a:pt x="26097" y="52697"/>
                            </a:cubicBezTo>
                            <a:lnTo>
                              <a:pt x="26097" y="113658"/>
                            </a:lnTo>
                            <a:lnTo>
                              <a:pt x="2284" y="100322"/>
                            </a:lnTo>
                            <a:lnTo>
                              <a:pt x="2284" y="39362"/>
                            </a:lnTo>
                            <a:cubicBezTo>
                              <a:pt x="-5336" y="28885"/>
                              <a:pt x="7999" y="-3500"/>
                              <a:pt x="14667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38" name="Graphic 7">
                      <a:extLst>
                        <a:ext uri="{FF2B5EF4-FFF2-40B4-BE49-F238E27FC236}">
                          <a16:creationId xmlns:a16="http://schemas.microsoft.com/office/drawing/2014/main" id="{8C477A86-C339-4274-8FCA-2F7CAE6362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91262" y="4402931"/>
                      <a:ext cx="18544" cy="97154"/>
                      <a:chOff x="9191262" y="4402931"/>
                      <a:chExt cx="18544" cy="97154"/>
                    </a:xfrm>
                  </p:grpSpPr>
                  <p:sp>
                    <p:nvSpPr>
                      <p:cNvPr id="1841" name="Freeform: Shape 1840">
                        <a:extLst>
                          <a:ext uri="{FF2B5EF4-FFF2-40B4-BE49-F238E27FC236}">
                            <a16:creationId xmlns:a16="http://schemas.microsoft.com/office/drawing/2014/main" id="{C0CF7281-8E59-44F0-89CF-164DFF64B6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4343" y="4402931"/>
                        <a:ext cx="15463" cy="97154"/>
                      </a:xfrm>
                      <a:custGeom>
                        <a:avLst/>
                        <a:gdLst>
                          <a:gd name="connsiteX0" fmla="*/ 8096 w 15463"/>
                          <a:gd name="connsiteY0" fmla="*/ 0 h 97154"/>
                          <a:gd name="connsiteX1" fmla="*/ 6191 w 15463"/>
                          <a:gd name="connsiteY1" fmla="*/ 0 h 97154"/>
                          <a:gd name="connsiteX2" fmla="*/ 2381 w 15463"/>
                          <a:gd name="connsiteY2" fmla="*/ 2857 h 97154"/>
                          <a:gd name="connsiteX3" fmla="*/ 1429 w 15463"/>
                          <a:gd name="connsiteY3" fmla="*/ 8572 h 97154"/>
                          <a:gd name="connsiteX4" fmla="*/ 1429 w 15463"/>
                          <a:gd name="connsiteY4" fmla="*/ 21907 h 97154"/>
                          <a:gd name="connsiteX5" fmla="*/ 1429 w 15463"/>
                          <a:gd name="connsiteY5" fmla="*/ 86677 h 97154"/>
                          <a:gd name="connsiteX6" fmla="*/ 7144 w 15463"/>
                          <a:gd name="connsiteY6" fmla="*/ 90488 h 97154"/>
                          <a:gd name="connsiteX7" fmla="*/ 10001 w 15463"/>
                          <a:gd name="connsiteY7" fmla="*/ 97155 h 97154"/>
                          <a:gd name="connsiteX8" fmla="*/ 13811 w 15463"/>
                          <a:gd name="connsiteY8" fmla="*/ 95250 h 97154"/>
                          <a:gd name="connsiteX9" fmla="*/ 13811 w 15463"/>
                          <a:gd name="connsiteY9" fmla="*/ 30480 h 97154"/>
                          <a:gd name="connsiteX10" fmla="*/ 8096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8096" y="0"/>
                            </a:moveTo>
                            <a:cubicBezTo>
                              <a:pt x="8096" y="0"/>
                              <a:pt x="7144" y="0"/>
                              <a:pt x="6191" y="0"/>
                            </a:cubicBezTo>
                            <a:lnTo>
                              <a:pt x="2381" y="2857"/>
                            </a:lnTo>
                            <a:lnTo>
                              <a:pt x="1429" y="8572"/>
                            </a:lnTo>
                            <a:cubicBezTo>
                              <a:pt x="-476" y="13335"/>
                              <a:pt x="-476" y="19050"/>
                              <a:pt x="1429" y="21907"/>
                            </a:cubicBezTo>
                            <a:lnTo>
                              <a:pt x="1429" y="86677"/>
                            </a:lnTo>
                            <a:lnTo>
                              <a:pt x="7144" y="90488"/>
                            </a:lnTo>
                            <a:lnTo>
                              <a:pt x="10001" y="97155"/>
                            </a:lnTo>
                            <a:lnTo>
                              <a:pt x="13811" y="95250"/>
                            </a:lnTo>
                            <a:lnTo>
                              <a:pt x="13811" y="30480"/>
                            </a:lnTo>
                            <a:cubicBezTo>
                              <a:pt x="18574" y="27622"/>
                              <a:pt x="11906" y="1905"/>
                              <a:pt x="809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42" name="Freeform: Shape 1841">
                        <a:extLst>
                          <a:ext uri="{FF2B5EF4-FFF2-40B4-BE49-F238E27FC236}">
                            <a16:creationId xmlns:a16="http://schemas.microsoft.com/office/drawing/2014/main" id="{3CB9BFD2-5035-45E0-8D4D-8664108671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1262" y="4404689"/>
                        <a:ext cx="15172" cy="93491"/>
                      </a:xfrm>
                      <a:custGeom>
                        <a:avLst/>
                        <a:gdLst>
                          <a:gd name="connsiteX0" fmla="*/ 7367 w 15172"/>
                          <a:gd name="connsiteY0" fmla="*/ 147 h 93491"/>
                          <a:gd name="connsiteX1" fmla="*/ 14035 w 15172"/>
                          <a:gd name="connsiteY1" fmla="*/ 28722 h 93491"/>
                          <a:gd name="connsiteX2" fmla="*/ 14035 w 15172"/>
                          <a:gd name="connsiteY2" fmla="*/ 93492 h 93491"/>
                          <a:gd name="connsiteX3" fmla="*/ 10225 w 15172"/>
                          <a:gd name="connsiteY3" fmla="*/ 91587 h 93491"/>
                          <a:gd name="connsiteX4" fmla="*/ 10225 w 15172"/>
                          <a:gd name="connsiteY4" fmla="*/ 88729 h 93491"/>
                          <a:gd name="connsiteX5" fmla="*/ 7367 w 15172"/>
                          <a:gd name="connsiteY5" fmla="*/ 87777 h 93491"/>
                          <a:gd name="connsiteX6" fmla="*/ 5462 w 15172"/>
                          <a:gd name="connsiteY6" fmla="*/ 88729 h 93491"/>
                          <a:gd name="connsiteX7" fmla="*/ 1652 w 15172"/>
                          <a:gd name="connsiteY7" fmla="*/ 86824 h 93491"/>
                          <a:gd name="connsiteX8" fmla="*/ 1652 w 15172"/>
                          <a:gd name="connsiteY8" fmla="*/ 22054 h 93491"/>
                          <a:gd name="connsiteX9" fmla="*/ 7367 w 15172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172" h="93491">
                            <a:moveTo>
                              <a:pt x="7367" y="147"/>
                            </a:moveTo>
                            <a:cubicBezTo>
                              <a:pt x="11177" y="2052"/>
                              <a:pt x="17845" y="27769"/>
                              <a:pt x="14035" y="28722"/>
                            </a:cubicBezTo>
                            <a:lnTo>
                              <a:pt x="14035" y="93492"/>
                            </a:lnTo>
                            <a:lnTo>
                              <a:pt x="10225" y="91587"/>
                            </a:lnTo>
                            <a:lnTo>
                              <a:pt x="10225" y="88729"/>
                            </a:lnTo>
                            <a:lnTo>
                              <a:pt x="7367" y="87777"/>
                            </a:lnTo>
                            <a:lnTo>
                              <a:pt x="5462" y="88729"/>
                            </a:lnTo>
                            <a:lnTo>
                              <a:pt x="1652" y="86824"/>
                            </a:lnTo>
                            <a:lnTo>
                              <a:pt x="1652" y="22054"/>
                            </a:lnTo>
                            <a:cubicBezTo>
                              <a:pt x="-3110" y="15387"/>
                              <a:pt x="3557" y="-1758"/>
                              <a:pt x="7367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839" name="Freeform: Shape 1838">
                      <a:extLst>
                        <a:ext uri="{FF2B5EF4-FFF2-40B4-BE49-F238E27FC236}">
                          <a16:creationId xmlns:a16="http://schemas.microsoft.com/office/drawing/2014/main" id="{40E498A9-6320-425D-BE9B-437B457A11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5772" y="4426117"/>
                      <a:ext cx="1904" cy="66348"/>
                    </a:xfrm>
                    <a:custGeom>
                      <a:avLst/>
                      <a:gdLst>
                        <a:gd name="connsiteX0" fmla="*/ 0 w 1904"/>
                        <a:gd name="connsiteY0" fmla="*/ 66348 h 66348"/>
                        <a:gd name="connsiteX1" fmla="*/ 0 w 1904"/>
                        <a:gd name="connsiteY1" fmla="*/ 1578 h 66348"/>
                        <a:gd name="connsiteX2" fmla="*/ 1905 w 1904"/>
                        <a:gd name="connsiteY2" fmla="*/ 626 h 66348"/>
                        <a:gd name="connsiteX3" fmla="*/ 1905 w 1904"/>
                        <a:gd name="connsiteY3" fmla="*/ 626 h 66348"/>
                        <a:gd name="connsiteX4" fmla="*/ 1905 w 1904"/>
                        <a:gd name="connsiteY4" fmla="*/ 65396 h 66348"/>
                        <a:gd name="connsiteX5" fmla="*/ 0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0" y="66348"/>
                          </a:moveTo>
                          <a:lnTo>
                            <a:pt x="0" y="1578"/>
                          </a:lnTo>
                          <a:cubicBezTo>
                            <a:pt x="0" y="-327"/>
                            <a:pt x="952" y="-327"/>
                            <a:pt x="1905" y="626"/>
                          </a:cubicBezTo>
                          <a:cubicBezTo>
                            <a:pt x="1905" y="626"/>
                            <a:pt x="1905" y="626"/>
                            <a:pt x="1905" y="626"/>
                          </a:cubicBezTo>
                          <a:lnTo>
                            <a:pt x="1905" y="65396"/>
                          </a:lnTo>
                          <a:lnTo>
                            <a:pt x="0" y="6634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40" name="Freeform: Shape 1839">
                      <a:extLst>
                        <a:ext uri="{FF2B5EF4-FFF2-40B4-BE49-F238E27FC236}">
                          <a16:creationId xmlns:a16="http://schemas.microsoft.com/office/drawing/2014/main" id="{88EF731E-BA7C-44FC-9BA6-89B03CAD9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7677" y="4426743"/>
                      <a:ext cx="2857" cy="65722"/>
                    </a:xfrm>
                    <a:custGeom>
                      <a:avLst/>
                      <a:gdLst>
                        <a:gd name="connsiteX0" fmla="*/ 2858 w 2857"/>
                        <a:gd name="connsiteY0" fmla="*/ 3810 h 65722"/>
                        <a:gd name="connsiteX1" fmla="*/ 2858 w 2857"/>
                        <a:gd name="connsiteY1" fmla="*/ 65722 h 65722"/>
                        <a:gd name="connsiteX2" fmla="*/ 0 w 2857"/>
                        <a:gd name="connsiteY2" fmla="*/ 64770 h 65722"/>
                        <a:gd name="connsiteX3" fmla="*/ 0 w 2857"/>
                        <a:gd name="connsiteY3" fmla="*/ 0 h 65722"/>
                        <a:gd name="connsiteX4" fmla="*/ 0 w 2857"/>
                        <a:gd name="connsiteY4" fmla="*/ 0 h 65722"/>
                        <a:gd name="connsiteX5" fmla="*/ 0 w 2857"/>
                        <a:gd name="connsiteY5" fmla="*/ 0 h 65722"/>
                        <a:gd name="connsiteX6" fmla="*/ 2858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2858" y="3810"/>
                          </a:moveTo>
                          <a:lnTo>
                            <a:pt x="2858" y="65722"/>
                          </a:lnTo>
                          <a:lnTo>
                            <a:pt x="0" y="6477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905" y="0"/>
                            <a:pt x="2858" y="1905"/>
                            <a:pt x="2858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5" name="Graphic 7">
                    <a:extLst>
                      <a:ext uri="{FF2B5EF4-FFF2-40B4-BE49-F238E27FC236}">
                        <a16:creationId xmlns:a16="http://schemas.microsoft.com/office/drawing/2014/main" id="{E783B0E5-5D6A-4DD4-9799-00873C5D42C4}"/>
                      </a:ext>
                    </a:extLst>
                  </p:cNvPr>
                  <p:cNvGrpSpPr/>
                  <p:nvPr/>
                </p:nvGrpSpPr>
                <p:grpSpPr>
                  <a:xfrm>
                    <a:off x="9319113" y="4460081"/>
                    <a:ext cx="17557" cy="22859"/>
                    <a:chOff x="9319113" y="4460081"/>
                    <a:chExt cx="17557" cy="22859"/>
                  </a:xfrm>
                </p:grpSpPr>
                <p:sp>
                  <p:nvSpPr>
                    <p:cNvPr id="1835" name="Freeform: Shape 1834">
                      <a:extLst>
                        <a:ext uri="{FF2B5EF4-FFF2-40B4-BE49-F238E27FC236}">
                          <a16:creationId xmlns:a16="http://schemas.microsoft.com/office/drawing/2014/main" id="{F2C71CCD-6A2C-4E56-BF0B-6E3FF3CCBD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9113" y="446008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7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2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7"/>
                          </a:cubicBezTo>
                          <a:lnTo>
                            <a:pt x="15724" y="16192"/>
                          </a:lnTo>
                          <a:lnTo>
                            <a:pt x="9056" y="20002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6" name="Freeform: Shape 1835">
                      <a:extLst>
                        <a:ext uri="{FF2B5EF4-FFF2-40B4-BE49-F238E27FC236}">
                          <a16:creationId xmlns:a16="http://schemas.microsoft.com/office/drawing/2014/main" id="{67BCA6E0-AAC9-47DB-B560-FAA8CEA300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325" y="4464720"/>
                      <a:ext cx="10344" cy="18220"/>
                    </a:xfrm>
                    <a:custGeom>
                      <a:avLst/>
                      <a:gdLst>
                        <a:gd name="connsiteX0" fmla="*/ 4701 w 10344"/>
                        <a:gd name="connsiteY0" fmla="*/ 123 h 18220"/>
                        <a:gd name="connsiteX1" fmla="*/ 891 w 10344"/>
                        <a:gd name="connsiteY1" fmla="*/ 12506 h 18220"/>
                        <a:gd name="connsiteX2" fmla="*/ 891 w 10344"/>
                        <a:gd name="connsiteY2" fmla="*/ 18221 h 18220"/>
                        <a:gd name="connsiteX3" fmla="*/ 9464 w 10344"/>
                        <a:gd name="connsiteY3" fmla="*/ 13458 h 18220"/>
                        <a:gd name="connsiteX4" fmla="*/ 9464 w 10344"/>
                        <a:gd name="connsiteY4" fmla="*/ 7743 h 18220"/>
                        <a:gd name="connsiteX5" fmla="*/ 4701 w 1034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2321" y="3933"/>
                            <a:pt x="7559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6" name="Graphic 7">
                    <a:extLst>
                      <a:ext uri="{FF2B5EF4-FFF2-40B4-BE49-F238E27FC236}">
                        <a16:creationId xmlns:a16="http://schemas.microsoft.com/office/drawing/2014/main" id="{8DE3BE12-4810-4EFD-A853-0CAB37B3092C}"/>
                      </a:ext>
                    </a:extLst>
                  </p:cNvPr>
                  <p:cNvGrpSpPr/>
                  <p:nvPr/>
                </p:nvGrpSpPr>
                <p:grpSpPr>
                  <a:xfrm>
                    <a:off x="9338163" y="4449603"/>
                    <a:ext cx="18070" cy="22859"/>
                    <a:chOff x="9338163" y="4449603"/>
                    <a:chExt cx="18070" cy="22859"/>
                  </a:xfrm>
                </p:grpSpPr>
                <p:sp>
                  <p:nvSpPr>
                    <p:cNvPr id="1833" name="Freeform: Shape 1832">
                      <a:extLst>
                        <a:ext uri="{FF2B5EF4-FFF2-40B4-BE49-F238E27FC236}">
                          <a16:creationId xmlns:a16="http://schemas.microsoft.com/office/drawing/2014/main" id="{6EDFFB0B-3FEE-4F8F-8B40-60B57D8056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8163" y="4449603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4" name="Freeform: Shape 1833">
                      <a:extLst>
                        <a:ext uri="{FF2B5EF4-FFF2-40B4-BE49-F238E27FC236}">
                          <a16:creationId xmlns:a16="http://schemas.microsoft.com/office/drawing/2014/main" id="{219B208D-48E9-4343-A9A2-AF9332D731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6328" y="4453935"/>
                      <a:ext cx="9904" cy="18527"/>
                    </a:xfrm>
                    <a:custGeom>
                      <a:avLst/>
                      <a:gdLst>
                        <a:gd name="connsiteX0" fmla="*/ 4701 w 9904"/>
                        <a:gd name="connsiteY0" fmla="*/ 430 h 18527"/>
                        <a:gd name="connsiteX1" fmla="*/ 891 w 9904"/>
                        <a:gd name="connsiteY1" fmla="*/ 12813 h 18527"/>
                        <a:gd name="connsiteX2" fmla="*/ 891 w 9904"/>
                        <a:gd name="connsiteY2" fmla="*/ 18528 h 18527"/>
                        <a:gd name="connsiteX3" fmla="*/ 9464 w 9904"/>
                        <a:gd name="connsiteY3" fmla="*/ 13765 h 18527"/>
                        <a:gd name="connsiteX4" fmla="*/ 9464 w 9904"/>
                        <a:gd name="connsiteY4" fmla="*/ 8050 h 18527"/>
                        <a:gd name="connsiteX5" fmla="*/ 4701 w 9904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527">
                          <a:moveTo>
                            <a:pt x="4701" y="430"/>
                          </a:moveTo>
                          <a:cubicBezTo>
                            <a:pt x="2796" y="1383"/>
                            <a:pt x="-1966" y="11860"/>
                            <a:pt x="891" y="12813"/>
                          </a:cubicBezTo>
                          <a:lnTo>
                            <a:pt x="891" y="18528"/>
                          </a:lnTo>
                          <a:lnTo>
                            <a:pt x="9464" y="13765"/>
                          </a:lnTo>
                          <a:lnTo>
                            <a:pt x="9464" y="8050"/>
                          </a:lnTo>
                          <a:cubicBezTo>
                            <a:pt x="11369" y="3288"/>
                            <a:pt x="6606" y="-1475"/>
                            <a:pt x="4701" y="43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7" name="Graphic 7">
                    <a:extLst>
                      <a:ext uri="{FF2B5EF4-FFF2-40B4-BE49-F238E27FC236}">
                        <a16:creationId xmlns:a16="http://schemas.microsoft.com/office/drawing/2014/main" id="{E8109604-1ACF-4118-A44C-64DD3699BDBE}"/>
                      </a:ext>
                    </a:extLst>
                  </p:cNvPr>
                  <p:cNvGrpSpPr/>
                  <p:nvPr/>
                </p:nvGrpSpPr>
                <p:grpSpPr>
                  <a:xfrm>
                    <a:off x="9279212" y="4377213"/>
                    <a:ext cx="42668" cy="122872"/>
                    <a:chOff x="9279212" y="4377213"/>
                    <a:chExt cx="42668" cy="122872"/>
                  </a:xfrm>
                </p:grpSpPr>
                <p:grpSp>
                  <p:nvGrpSpPr>
                    <p:cNvPr id="1825" name="Graphic 7">
                      <a:extLst>
                        <a:ext uri="{FF2B5EF4-FFF2-40B4-BE49-F238E27FC236}">
                          <a16:creationId xmlns:a16="http://schemas.microsoft.com/office/drawing/2014/main" id="{3287A95B-D09F-4FDF-BF13-379CF13E21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9212" y="4377213"/>
                      <a:ext cx="42668" cy="121919"/>
                      <a:chOff x="9279212" y="4377213"/>
                      <a:chExt cx="42668" cy="121919"/>
                    </a:xfrm>
                  </p:grpSpPr>
                  <p:sp>
                    <p:nvSpPr>
                      <p:cNvPr id="1831" name="Freeform: Shape 1830">
                        <a:extLst>
                          <a:ext uri="{FF2B5EF4-FFF2-40B4-BE49-F238E27FC236}">
                            <a16:creationId xmlns:a16="http://schemas.microsoft.com/office/drawing/2014/main" id="{13B615E0-6F8F-4237-9C05-9388C09752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212" y="4377213"/>
                        <a:ext cx="38201" cy="121919"/>
                      </a:xfrm>
                      <a:custGeom>
                        <a:avLst/>
                        <a:gdLst>
                          <a:gd name="connsiteX0" fmla="*/ 14667 w 38201"/>
                          <a:gd name="connsiteY0" fmla="*/ 0 h 121919"/>
                          <a:gd name="connsiteX1" fmla="*/ 17524 w 38201"/>
                          <a:gd name="connsiteY1" fmla="*/ 0 h 121919"/>
                          <a:gd name="connsiteX2" fmla="*/ 17524 w 38201"/>
                          <a:gd name="connsiteY2" fmla="*/ 0 h 121919"/>
                          <a:gd name="connsiteX3" fmla="*/ 30859 w 38201"/>
                          <a:gd name="connsiteY3" fmla="*/ 7620 h 121919"/>
                          <a:gd name="connsiteX4" fmla="*/ 30859 w 38201"/>
                          <a:gd name="connsiteY4" fmla="*/ 9525 h 121919"/>
                          <a:gd name="connsiteX5" fmla="*/ 35622 w 38201"/>
                          <a:gd name="connsiteY5" fmla="*/ 44768 h 121919"/>
                          <a:gd name="connsiteX6" fmla="*/ 35622 w 38201"/>
                          <a:gd name="connsiteY6" fmla="*/ 105728 h 121919"/>
                          <a:gd name="connsiteX7" fmla="*/ 16572 w 38201"/>
                          <a:gd name="connsiteY7" fmla="*/ 116205 h 121919"/>
                          <a:gd name="connsiteX8" fmla="*/ 15619 w 38201"/>
                          <a:gd name="connsiteY8" fmla="*/ 121920 h 121919"/>
                          <a:gd name="connsiteX9" fmla="*/ 2284 w 38201"/>
                          <a:gd name="connsiteY9" fmla="*/ 114300 h 121919"/>
                          <a:gd name="connsiteX10" fmla="*/ 2284 w 38201"/>
                          <a:gd name="connsiteY10" fmla="*/ 52388 h 121919"/>
                          <a:gd name="connsiteX11" fmla="*/ 14667 w 38201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201" h="121919">
                            <a:moveTo>
                              <a:pt x="14667" y="0"/>
                            </a:moveTo>
                            <a:cubicBezTo>
                              <a:pt x="15619" y="0"/>
                              <a:pt x="16572" y="0"/>
                              <a:pt x="17524" y="0"/>
                            </a:cubicBezTo>
                            <a:lnTo>
                              <a:pt x="17524" y="0"/>
                            </a:lnTo>
                            <a:lnTo>
                              <a:pt x="30859" y="7620"/>
                            </a:lnTo>
                            <a:lnTo>
                              <a:pt x="30859" y="9525"/>
                            </a:lnTo>
                            <a:cubicBezTo>
                              <a:pt x="36574" y="18097"/>
                              <a:pt x="41337" y="37147"/>
                              <a:pt x="35622" y="44768"/>
                            </a:cubicBezTo>
                            <a:lnTo>
                              <a:pt x="35622" y="105728"/>
                            </a:lnTo>
                            <a:lnTo>
                              <a:pt x="16572" y="116205"/>
                            </a:lnTo>
                            <a:lnTo>
                              <a:pt x="15619" y="121920"/>
                            </a:lnTo>
                            <a:lnTo>
                              <a:pt x="2284" y="114300"/>
                            </a:lnTo>
                            <a:lnTo>
                              <a:pt x="2284" y="52388"/>
                            </a:lnTo>
                            <a:cubicBezTo>
                              <a:pt x="-5336" y="51435"/>
                              <a:pt x="7999" y="3810"/>
                              <a:pt x="14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32" name="Freeform: Shape 1831">
                        <a:extLst>
                          <a:ext uri="{FF2B5EF4-FFF2-40B4-BE49-F238E27FC236}">
                            <a16:creationId xmlns:a16="http://schemas.microsoft.com/office/drawing/2014/main" id="{F18AC7CA-B627-4CFF-8C9E-8578781B6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98" y="4384523"/>
                        <a:ext cx="28882" cy="113657"/>
                      </a:xfrm>
                      <a:custGeom>
                        <a:avLst/>
                        <a:gdLst>
                          <a:gd name="connsiteX0" fmla="*/ 14216 w 28882"/>
                          <a:gd name="connsiteY0" fmla="*/ 310 h 113657"/>
                          <a:gd name="connsiteX1" fmla="*/ 2786 w 28882"/>
                          <a:gd name="connsiteY1" fmla="*/ 52697 h 113657"/>
                          <a:gd name="connsiteX2" fmla="*/ 2786 w 28882"/>
                          <a:gd name="connsiteY2" fmla="*/ 113658 h 113657"/>
                          <a:gd name="connsiteX3" fmla="*/ 26599 w 28882"/>
                          <a:gd name="connsiteY3" fmla="*/ 100322 h 113657"/>
                          <a:gd name="connsiteX4" fmla="*/ 26599 w 28882"/>
                          <a:gd name="connsiteY4" fmla="*/ 39362 h 113657"/>
                          <a:gd name="connsiteX5" fmla="*/ 14216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216" y="310"/>
                            </a:moveTo>
                            <a:cubicBezTo>
                              <a:pt x="7549" y="4120"/>
                              <a:pt x="-5787" y="51745"/>
                              <a:pt x="2786" y="52697"/>
                            </a:cubicBezTo>
                            <a:lnTo>
                              <a:pt x="2786" y="113658"/>
                            </a:lnTo>
                            <a:lnTo>
                              <a:pt x="26599" y="100322"/>
                            </a:lnTo>
                            <a:lnTo>
                              <a:pt x="26599" y="39362"/>
                            </a:lnTo>
                            <a:cubicBezTo>
                              <a:pt x="34218" y="28885"/>
                              <a:pt x="20883" y="-3500"/>
                              <a:pt x="14216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26" name="Graphic 7">
                      <a:extLst>
                        <a:ext uri="{FF2B5EF4-FFF2-40B4-BE49-F238E27FC236}">
                          <a16:creationId xmlns:a16="http://schemas.microsoft.com/office/drawing/2014/main" id="{0A8D05F8-C7F6-4BEE-84D4-D93555FED2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9847" y="4402931"/>
                      <a:ext cx="19374" cy="97154"/>
                      <a:chOff x="9299847" y="4402931"/>
                      <a:chExt cx="19374" cy="97154"/>
                    </a:xfrm>
                  </p:grpSpPr>
                  <p:sp>
                    <p:nvSpPr>
                      <p:cNvPr id="1829" name="Freeform: Shape 1828">
                        <a:extLst>
                          <a:ext uri="{FF2B5EF4-FFF2-40B4-BE49-F238E27FC236}">
                            <a16:creationId xmlns:a16="http://schemas.microsoft.com/office/drawing/2014/main" id="{14B71AA2-CAD2-4455-88E3-D8E7C375D3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9847" y="4402931"/>
                        <a:ext cx="15463" cy="97154"/>
                      </a:xfrm>
                      <a:custGeom>
                        <a:avLst/>
                        <a:gdLst>
                          <a:gd name="connsiteX0" fmla="*/ 7367 w 15463"/>
                          <a:gd name="connsiteY0" fmla="*/ 0 h 97154"/>
                          <a:gd name="connsiteX1" fmla="*/ 9272 w 15463"/>
                          <a:gd name="connsiteY1" fmla="*/ 0 h 97154"/>
                          <a:gd name="connsiteX2" fmla="*/ 13082 w 15463"/>
                          <a:gd name="connsiteY2" fmla="*/ 2857 h 97154"/>
                          <a:gd name="connsiteX3" fmla="*/ 14035 w 15463"/>
                          <a:gd name="connsiteY3" fmla="*/ 8572 h 97154"/>
                          <a:gd name="connsiteX4" fmla="*/ 14035 w 15463"/>
                          <a:gd name="connsiteY4" fmla="*/ 21907 h 97154"/>
                          <a:gd name="connsiteX5" fmla="*/ 14035 w 15463"/>
                          <a:gd name="connsiteY5" fmla="*/ 86677 h 97154"/>
                          <a:gd name="connsiteX6" fmla="*/ 8320 w 15463"/>
                          <a:gd name="connsiteY6" fmla="*/ 90488 h 97154"/>
                          <a:gd name="connsiteX7" fmla="*/ 5462 w 15463"/>
                          <a:gd name="connsiteY7" fmla="*/ 97155 h 97154"/>
                          <a:gd name="connsiteX8" fmla="*/ 1652 w 15463"/>
                          <a:gd name="connsiteY8" fmla="*/ 95250 h 97154"/>
                          <a:gd name="connsiteX9" fmla="*/ 1652 w 15463"/>
                          <a:gd name="connsiteY9" fmla="*/ 30480 h 97154"/>
                          <a:gd name="connsiteX10" fmla="*/ 7367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7367" y="0"/>
                            </a:moveTo>
                            <a:cubicBezTo>
                              <a:pt x="7367" y="0"/>
                              <a:pt x="8320" y="0"/>
                              <a:pt x="9272" y="0"/>
                            </a:cubicBezTo>
                            <a:lnTo>
                              <a:pt x="13082" y="2857"/>
                            </a:lnTo>
                            <a:lnTo>
                              <a:pt x="14035" y="8572"/>
                            </a:lnTo>
                            <a:cubicBezTo>
                              <a:pt x="15940" y="13335"/>
                              <a:pt x="15940" y="19050"/>
                              <a:pt x="14035" y="21907"/>
                            </a:cubicBezTo>
                            <a:lnTo>
                              <a:pt x="14035" y="86677"/>
                            </a:lnTo>
                            <a:lnTo>
                              <a:pt x="8320" y="90488"/>
                            </a:lnTo>
                            <a:lnTo>
                              <a:pt x="5462" y="97155"/>
                            </a:lnTo>
                            <a:lnTo>
                              <a:pt x="1652" y="95250"/>
                            </a:lnTo>
                            <a:lnTo>
                              <a:pt x="1652" y="30480"/>
                            </a:lnTo>
                            <a:cubicBezTo>
                              <a:pt x="-3110" y="27622"/>
                              <a:pt x="3557" y="1905"/>
                              <a:pt x="73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30" name="Freeform: Shape 1829">
                        <a:extLst>
                          <a:ext uri="{FF2B5EF4-FFF2-40B4-BE49-F238E27FC236}">
                            <a16:creationId xmlns:a16="http://schemas.microsoft.com/office/drawing/2014/main" id="{0D7D8583-EA53-4832-8736-E31E7AC6FF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4171" y="4404689"/>
                        <a:ext cx="15049" cy="93491"/>
                      </a:xfrm>
                      <a:custGeom>
                        <a:avLst/>
                        <a:gdLst>
                          <a:gd name="connsiteX0" fmla="*/ 7805 w 15049"/>
                          <a:gd name="connsiteY0" fmla="*/ 147 h 93491"/>
                          <a:gd name="connsiteX1" fmla="*/ 1138 w 15049"/>
                          <a:gd name="connsiteY1" fmla="*/ 28722 h 93491"/>
                          <a:gd name="connsiteX2" fmla="*/ 1138 w 15049"/>
                          <a:gd name="connsiteY2" fmla="*/ 93492 h 93491"/>
                          <a:gd name="connsiteX3" fmla="*/ 4948 w 15049"/>
                          <a:gd name="connsiteY3" fmla="*/ 91587 h 93491"/>
                          <a:gd name="connsiteX4" fmla="*/ 4948 w 15049"/>
                          <a:gd name="connsiteY4" fmla="*/ 88729 h 93491"/>
                          <a:gd name="connsiteX5" fmla="*/ 7805 w 15049"/>
                          <a:gd name="connsiteY5" fmla="*/ 87777 h 93491"/>
                          <a:gd name="connsiteX6" fmla="*/ 9710 w 15049"/>
                          <a:gd name="connsiteY6" fmla="*/ 88729 h 93491"/>
                          <a:gd name="connsiteX7" fmla="*/ 13520 w 15049"/>
                          <a:gd name="connsiteY7" fmla="*/ 86824 h 93491"/>
                          <a:gd name="connsiteX8" fmla="*/ 13520 w 15049"/>
                          <a:gd name="connsiteY8" fmla="*/ 22054 h 93491"/>
                          <a:gd name="connsiteX9" fmla="*/ 7805 w 15049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049" h="93491">
                            <a:moveTo>
                              <a:pt x="7805" y="147"/>
                            </a:moveTo>
                            <a:cubicBezTo>
                              <a:pt x="3995" y="2052"/>
                              <a:pt x="-2672" y="27769"/>
                              <a:pt x="1138" y="28722"/>
                            </a:cubicBezTo>
                            <a:lnTo>
                              <a:pt x="1138" y="93492"/>
                            </a:lnTo>
                            <a:lnTo>
                              <a:pt x="4948" y="91587"/>
                            </a:lnTo>
                            <a:lnTo>
                              <a:pt x="4948" y="88729"/>
                            </a:lnTo>
                            <a:lnTo>
                              <a:pt x="7805" y="87777"/>
                            </a:lnTo>
                            <a:lnTo>
                              <a:pt x="9710" y="88729"/>
                            </a:lnTo>
                            <a:lnTo>
                              <a:pt x="13520" y="86824"/>
                            </a:lnTo>
                            <a:lnTo>
                              <a:pt x="13520" y="22054"/>
                            </a:lnTo>
                            <a:cubicBezTo>
                              <a:pt x="18283" y="15387"/>
                              <a:pt x="10663" y="-1758"/>
                              <a:pt x="7805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827" name="Freeform: Shape 1826">
                      <a:extLst>
                        <a:ext uri="{FF2B5EF4-FFF2-40B4-BE49-F238E27FC236}">
                          <a16:creationId xmlns:a16="http://schemas.microsoft.com/office/drawing/2014/main" id="{B47879BB-0C58-4F42-B734-C674C6755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977" y="4426117"/>
                      <a:ext cx="1904" cy="66348"/>
                    </a:xfrm>
                    <a:custGeom>
                      <a:avLst/>
                      <a:gdLst>
                        <a:gd name="connsiteX0" fmla="*/ 1905 w 1904"/>
                        <a:gd name="connsiteY0" fmla="*/ 66348 h 66348"/>
                        <a:gd name="connsiteX1" fmla="*/ 1905 w 1904"/>
                        <a:gd name="connsiteY1" fmla="*/ 1578 h 66348"/>
                        <a:gd name="connsiteX2" fmla="*/ 0 w 1904"/>
                        <a:gd name="connsiteY2" fmla="*/ 626 h 66348"/>
                        <a:gd name="connsiteX3" fmla="*/ 0 w 1904"/>
                        <a:gd name="connsiteY3" fmla="*/ 626 h 66348"/>
                        <a:gd name="connsiteX4" fmla="*/ 0 w 1904"/>
                        <a:gd name="connsiteY4" fmla="*/ 65396 h 66348"/>
                        <a:gd name="connsiteX5" fmla="*/ 1905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1905" y="66348"/>
                          </a:moveTo>
                          <a:lnTo>
                            <a:pt x="1905" y="1578"/>
                          </a:lnTo>
                          <a:cubicBezTo>
                            <a:pt x="1905" y="-327"/>
                            <a:pt x="952" y="-327"/>
                            <a:pt x="0" y="626"/>
                          </a:cubicBezTo>
                          <a:cubicBezTo>
                            <a:pt x="0" y="626"/>
                            <a:pt x="0" y="626"/>
                            <a:pt x="0" y="626"/>
                          </a:cubicBezTo>
                          <a:lnTo>
                            <a:pt x="0" y="65396"/>
                          </a:lnTo>
                          <a:lnTo>
                            <a:pt x="1905" y="6634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8" name="Freeform: Shape 1827">
                      <a:extLst>
                        <a:ext uri="{FF2B5EF4-FFF2-40B4-BE49-F238E27FC236}">
                          <a16:creationId xmlns:a16="http://schemas.microsoft.com/office/drawing/2014/main" id="{4F98EC78-0ED1-4562-A97F-F4925312D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9119" y="4426743"/>
                      <a:ext cx="2857" cy="65722"/>
                    </a:xfrm>
                    <a:custGeom>
                      <a:avLst/>
                      <a:gdLst>
                        <a:gd name="connsiteX0" fmla="*/ 0 w 2857"/>
                        <a:gd name="connsiteY0" fmla="*/ 3810 h 65722"/>
                        <a:gd name="connsiteX1" fmla="*/ 0 w 2857"/>
                        <a:gd name="connsiteY1" fmla="*/ 65722 h 65722"/>
                        <a:gd name="connsiteX2" fmla="*/ 2858 w 2857"/>
                        <a:gd name="connsiteY2" fmla="*/ 64770 h 65722"/>
                        <a:gd name="connsiteX3" fmla="*/ 2858 w 2857"/>
                        <a:gd name="connsiteY3" fmla="*/ 0 h 65722"/>
                        <a:gd name="connsiteX4" fmla="*/ 2858 w 2857"/>
                        <a:gd name="connsiteY4" fmla="*/ 0 h 65722"/>
                        <a:gd name="connsiteX5" fmla="*/ 2858 w 2857"/>
                        <a:gd name="connsiteY5" fmla="*/ 0 h 65722"/>
                        <a:gd name="connsiteX6" fmla="*/ 0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0" y="3810"/>
                          </a:moveTo>
                          <a:lnTo>
                            <a:pt x="0" y="65722"/>
                          </a:lnTo>
                          <a:lnTo>
                            <a:pt x="2858" y="64770"/>
                          </a:lnTo>
                          <a:lnTo>
                            <a:pt x="2858" y="0"/>
                          </a:ln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953" y="0"/>
                            <a:pt x="0" y="1905"/>
                            <a:pt x="0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8" name="Graphic 7">
                    <a:extLst>
                      <a:ext uri="{FF2B5EF4-FFF2-40B4-BE49-F238E27FC236}">
                        <a16:creationId xmlns:a16="http://schemas.microsoft.com/office/drawing/2014/main" id="{BDD2D25F-4374-4695-BFF8-D5E79562B506}"/>
                      </a:ext>
                    </a:extLst>
                  </p:cNvPr>
                  <p:cNvGrpSpPr/>
                  <p:nvPr/>
                </p:nvGrpSpPr>
                <p:grpSpPr>
                  <a:xfrm>
                    <a:off x="9255295" y="4497228"/>
                    <a:ext cx="17557" cy="22859"/>
                    <a:chOff x="9255295" y="4497228"/>
                    <a:chExt cx="17557" cy="22859"/>
                  </a:xfrm>
                </p:grpSpPr>
                <p:sp>
                  <p:nvSpPr>
                    <p:cNvPr id="1823" name="Freeform: Shape 1822">
                      <a:extLst>
                        <a:ext uri="{FF2B5EF4-FFF2-40B4-BE49-F238E27FC236}">
                          <a16:creationId xmlns:a16="http://schemas.microsoft.com/office/drawing/2014/main" id="{91DC50C0-D11D-4F88-850E-3E3C80FDD6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5295" y="449722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4" name="Freeform: Shape 1823">
                      <a:extLst>
                        <a:ext uri="{FF2B5EF4-FFF2-40B4-BE49-F238E27FC236}">
                          <a16:creationId xmlns:a16="http://schemas.microsoft.com/office/drawing/2014/main" id="{9D941258-115B-43CF-9F24-7C6374F67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2508" y="4501612"/>
                      <a:ext cx="10344" cy="18475"/>
                    </a:xfrm>
                    <a:custGeom>
                      <a:avLst/>
                      <a:gdLst>
                        <a:gd name="connsiteX0" fmla="*/ 4701 w 10344"/>
                        <a:gd name="connsiteY0" fmla="*/ 378 h 18475"/>
                        <a:gd name="connsiteX1" fmla="*/ 891 w 10344"/>
                        <a:gd name="connsiteY1" fmla="*/ 12761 h 18475"/>
                        <a:gd name="connsiteX2" fmla="*/ 891 w 10344"/>
                        <a:gd name="connsiteY2" fmla="*/ 18476 h 18475"/>
                        <a:gd name="connsiteX3" fmla="*/ 9464 w 10344"/>
                        <a:gd name="connsiteY3" fmla="*/ 13713 h 18475"/>
                        <a:gd name="connsiteX4" fmla="*/ 9464 w 10344"/>
                        <a:gd name="connsiteY4" fmla="*/ 7998 h 18475"/>
                        <a:gd name="connsiteX5" fmla="*/ 4701 w 1034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8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2321" y="4188"/>
                            <a:pt x="7559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9" name="Graphic 7">
                    <a:extLst>
                      <a:ext uri="{FF2B5EF4-FFF2-40B4-BE49-F238E27FC236}">
                        <a16:creationId xmlns:a16="http://schemas.microsoft.com/office/drawing/2014/main" id="{5F3CFB51-8781-44C0-9FFD-F57EAEF84BF8}"/>
                      </a:ext>
                    </a:extLst>
                  </p:cNvPr>
                  <p:cNvGrpSpPr/>
                  <p:nvPr/>
                </p:nvGrpSpPr>
                <p:grpSpPr>
                  <a:xfrm>
                    <a:off x="9274345" y="4485798"/>
                    <a:ext cx="18070" cy="22859"/>
                    <a:chOff x="9274345" y="4485798"/>
                    <a:chExt cx="18070" cy="22859"/>
                  </a:xfrm>
                </p:grpSpPr>
                <p:sp>
                  <p:nvSpPr>
                    <p:cNvPr id="1821" name="Freeform: Shape 1820">
                      <a:extLst>
                        <a:ext uri="{FF2B5EF4-FFF2-40B4-BE49-F238E27FC236}">
                          <a16:creationId xmlns:a16="http://schemas.microsoft.com/office/drawing/2014/main" id="{57E3782F-36DD-44DE-8BC2-031EF55E7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4345" y="448579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8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8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2" name="Freeform: Shape 1821">
                      <a:extLst>
                        <a:ext uri="{FF2B5EF4-FFF2-40B4-BE49-F238E27FC236}">
                          <a16:creationId xmlns:a16="http://schemas.microsoft.com/office/drawing/2014/main" id="{B537BFA0-64C8-4096-932E-F576A8C3B2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2510" y="449043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0" name="Graphic 7">
                    <a:extLst>
                      <a:ext uri="{FF2B5EF4-FFF2-40B4-BE49-F238E27FC236}">
                        <a16:creationId xmlns:a16="http://schemas.microsoft.com/office/drawing/2014/main" id="{650C0B69-32D2-43D8-AD9D-3EE140C14D59}"/>
                      </a:ext>
                    </a:extLst>
                  </p:cNvPr>
                  <p:cNvGrpSpPr/>
                  <p:nvPr/>
                </p:nvGrpSpPr>
                <p:grpSpPr>
                  <a:xfrm>
                    <a:off x="9236790" y="4497228"/>
                    <a:ext cx="17202" cy="22859"/>
                    <a:chOff x="9236790" y="4497228"/>
                    <a:chExt cx="17202" cy="22859"/>
                  </a:xfrm>
                </p:grpSpPr>
                <p:sp>
                  <p:nvSpPr>
                    <p:cNvPr id="1819" name="Freeform: Shape 1818">
                      <a:extLst>
                        <a:ext uri="{FF2B5EF4-FFF2-40B4-BE49-F238E27FC236}">
                          <a16:creationId xmlns:a16="http://schemas.microsoft.com/office/drawing/2014/main" id="{D7ADE017-B306-4A51-9CFE-2390B0C1D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892" y="449722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2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7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0" name="Freeform: Shape 1819">
                      <a:extLst>
                        <a:ext uri="{FF2B5EF4-FFF2-40B4-BE49-F238E27FC236}">
                          <a16:creationId xmlns:a16="http://schemas.microsoft.com/office/drawing/2014/main" id="{96E3DE3C-06F0-4380-92AE-4240DC3CBA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90" y="4501612"/>
                      <a:ext cx="9402" cy="18475"/>
                    </a:xfrm>
                    <a:custGeom>
                      <a:avLst/>
                      <a:gdLst>
                        <a:gd name="connsiteX0" fmla="*/ 4701 w 9402"/>
                        <a:gd name="connsiteY0" fmla="*/ 378 h 18475"/>
                        <a:gd name="connsiteX1" fmla="*/ 8511 w 9402"/>
                        <a:gd name="connsiteY1" fmla="*/ 12761 h 18475"/>
                        <a:gd name="connsiteX2" fmla="*/ 8511 w 9402"/>
                        <a:gd name="connsiteY2" fmla="*/ 18476 h 18475"/>
                        <a:gd name="connsiteX3" fmla="*/ 891 w 9402"/>
                        <a:gd name="connsiteY3" fmla="*/ 13713 h 18475"/>
                        <a:gd name="connsiteX4" fmla="*/ 891 w 9402"/>
                        <a:gd name="connsiteY4" fmla="*/ 7998 h 18475"/>
                        <a:gd name="connsiteX5" fmla="*/ 4701 w 9402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02" h="18475">
                          <a:moveTo>
                            <a:pt x="4701" y="378"/>
                          </a:moveTo>
                          <a:cubicBezTo>
                            <a:pt x="6606" y="1331"/>
                            <a:pt x="11369" y="11808"/>
                            <a:pt x="8511" y="12761"/>
                          </a:cubicBezTo>
                          <a:lnTo>
                            <a:pt x="8511" y="18476"/>
                          </a:lnTo>
                          <a:lnTo>
                            <a:pt x="891" y="13713"/>
                          </a:lnTo>
                          <a:lnTo>
                            <a:pt x="891" y="7998"/>
                          </a:lnTo>
                          <a:cubicBezTo>
                            <a:pt x="-1966" y="4188"/>
                            <a:pt x="279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1" name="Graphic 7">
                    <a:extLst>
                      <a:ext uri="{FF2B5EF4-FFF2-40B4-BE49-F238E27FC236}">
                        <a16:creationId xmlns:a16="http://schemas.microsoft.com/office/drawing/2014/main" id="{1046E831-26F2-4953-B9EB-39E768EDCF95}"/>
                      </a:ext>
                    </a:extLst>
                  </p:cNvPr>
                  <p:cNvGrpSpPr/>
                  <p:nvPr/>
                </p:nvGrpSpPr>
                <p:grpSpPr>
                  <a:xfrm>
                    <a:off x="9217166" y="4485798"/>
                    <a:ext cx="17776" cy="22859"/>
                    <a:chOff x="9217166" y="4485798"/>
                    <a:chExt cx="17776" cy="22859"/>
                  </a:xfrm>
                </p:grpSpPr>
                <p:sp>
                  <p:nvSpPr>
                    <p:cNvPr id="1817" name="Freeform: Shape 1816">
                      <a:extLst>
                        <a:ext uri="{FF2B5EF4-FFF2-40B4-BE49-F238E27FC236}">
                          <a16:creationId xmlns:a16="http://schemas.microsoft.com/office/drawing/2014/main" id="{79C24A99-BD27-4185-8996-78FFC6F86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842" y="448579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2383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8" name="Freeform: Shape 1817">
                      <a:extLst>
                        <a:ext uri="{FF2B5EF4-FFF2-40B4-BE49-F238E27FC236}">
                          <a16:creationId xmlns:a16="http://schemas.microsoft.com/office/drawing/2014/main" id="{865F4236-BEC4-45B1-BDB9-F02EB67C1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166" y="4490437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2" name="Graphic 7">
                    <a:extLst>
                      <a:ext uri="{FF2B5EF4-FFF2-40B4-BE49-F238E27FC236}">
                        <a16:creationId xmlns:a16="http://schemas.microsoft.com/office/drawing/2014/main" id="{E42352EC-17E1-4111-925C-0633C76BB367}"/>
                      </a:ext>
                    </a:extLst>
                  </p:cNvPr>
                  <p:cNvGrpSpPr/>
                  <p:nvPr/>
                </p:nvGrpSpPr>
                <p:grpSpPr>
                  <a:xfrm>
                    <a:off x="9207202" y="4289583"/>
                    <a:ext cx="94297" cy="88582"/>
                    <a:chOff x="9207202" y="4289583"/>
                    <a:chExt cx="94297" cy="88582"/>
                  </a:xfrm>
                </p:grpSpPr>
                <p:sp>
                  <p:nvSpPr>
                    <p:cNvPr id="1814" name="Freeform: Shape 1813">
                      <a:extLst>
                        <a:ext uri="{FF2B5EF4-FFF2-40B4-BE49-F238E27FC236}">
                          <a16:creationId xmlns:a16="http://schemas.microsoft.com/office/drawing/2014/main" id="{11E67E15-CD49-4CE7-9466-E77CABD6B8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317206"/>
                      <a:ext cx="47625" cy="60959"/>
                    </a:xfrm>
                    <a:custGeom>
                      <a:avLst/>
                      <a:gdLst>
                        <a:gd name="connsiteX0" fmla="*/ 47625 w 47625"/>
                        <a:gd name="connsiteY0" fmla="*/ 60960 h 60959"/>
                        <a:gd name="connsiteX1" fmla="*/ 0 w 47625"/>
                        <a:gd name="connsiteY1" fmla="*/ 33338 h 60959"/>
                        <a:gd name="connsiteX2" fmla="*/ 0 w 47625"/>
                        <a:gd name="connsiteY2" fmla="*/ 0 h 60959"/>
                        <a:gd name="connsiteX3" fmla="*/ 47625 w 47625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5" h="60959">
                          <a:moveTo>
                            <a:pt x="47625" y="60960"/>
                          </a:moveTo>
                          <a:lnTo>
                            <a:pt x="0" y="33338"/>
                          </a:lnTo>
                          <a:lnTo>
                            <a:pt x="0" y="0"/>
                          </a:lnTo>
                          <a:lnTo>
                            <a:pt x="47625" y="2667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5" name="Freeform: Shape 1814">
                      <a:extLst>
                        <a:ext uri="{FF2B5EF4-FFF2-40B4-BE49-F238E27FC236}">
                          <a16:creationId xmlns:a16="http://schemas.microsoft.com/office/drawing/2014/main" id="{202087B3-61BC-4250-8761-E955790EA9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7206"/>
                      <a:ext cx="46672" cy="60959"/>
                    </a:xfrm>
                    <a:custGeom>
                      <a:avLst/>
                      <a:gdLst>
                        <a:gd name="connsiteX0" fmla="*/ 0 w 46672"/>
                        <a:gd name="connsiteY0" fmla="*/ 60960 h 60959"/>
                        <a:gd name="connsiteX1" fmla="*/ 46672 w 46672"/>
                        <a:gd name="connsiteY1" fmla="*/ 33338 h 60959"/>
                        <a:gd name="connsiteX2" fmla="*/ 46672 w 46672"/>
                        <a:gd name="connsiteY2" fmla="*/ 0 h 60959"/>
                        <a:gd name="connsiteX3" fmla="*/ 0 w 46672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60959">
                          <a:moveTo>
                            <a:pt x="0" y="60960"/>
                          </a:moveTo>
                          <a:lnTo>
                            <a:pt x="46672" y="33338"/>
                          </a:lnTo>
                          <a:lnTo>
                            <a:pt x="46672" y="0"/>
                          </a:lnTo>
                          <a:lnTo>
                            <a:pt x="0" y="2667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6" name="Freeform: Shape 1815">
                      <a:extLst>
                        <a:ext uri="{FF2B5EF4-FFF2-40B4-BE49-F238E27FC236}">
                          <a16:creationId xmlns:a16="http://schemas.microsoft.com/office/drawing/2014/main" id="{D9DDC0A8-8A6A-4A19-9465-FE847820EC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289583"/>
                      <a:ext cx="94297" cy="54292"/>
                    </a:xfrm>
                    <a:custGeom>
                      <a:avLst/>
                      <a:gdLst>
                        <a:gd name="connsiteX0" fmla="*/ 47625 w 94297"/>
                        <a:gd name="connsiteY0" fmla="*/ 54293 h 54292"/>
                        <a:gd name="connsiteX1" fmla="*/ 0 w 94297"/>
                        <a:gd name="connsiteY1" fmla="*/ 27623 h 54292"/>
                        <a:gd name="connsiteX2" fmla="*/ 47625 w 94297"/>
                        <a:gd name="connsiteY2" fmla="*/ 0 h 54292"/>
                        <a:gd name="connsiteX3" fmla="*/ 94297 w 94297"/>
                        <a:gd name="connsiteY3" fmla="*/ 27623 h 54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4297" h="54292">
                          <a:moveTo>
                            <a:pt x="47625" y="54293"/>
                          </a:moveTo>
                          <a:lnTo>
                            <a:pt x="0" y="27623"/>
                          </a:lnTo>
                          <a:lnTo>
                            <a:pt x="47625" y="0"/>
                          </a:lnTo>
                          <a:lnTo>
                            <a:pt x="94297" y="2762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3" name="Graphic 7">
                    <a:extLst>
                      <a:ext uri="{FF2B5EF4-FFF2-40B4-BE49-F238E27FC236}">
                        <a16:creationId xmlns:a16="http://schemas.microsoft.com/office/drawing/2014/main" id="{99334445-3AA1-4379-9328-F9DC33A8836F}"/>
                      </a:ext>
                    </a:extLst>
                  </p:cNvPr>
                  <p:cNvGrpSpPr/>
                  <p:nvPr/>
                </p:nvGrpSpPr>
                <p:grpSpPr>
                  <a:xfrm>
                    <a:off x="9305309" y="4332445"/>
                    <a:ext cx="19050" cy="23812"/>
                    <a:chOff x="9305309" y="4332445"/>
                    <a:chExt cx="19050" cy="23812"/>
                  </a:xfrm>
                </p:grpSpPr>
                <p:grpSp>
                  <p:nvGrpSpPr>
                    <p:cNvPr id="1802" name="Graphic 7">
                      <a:extLst>
                        <a:ext uri="{FF2B5EF4-FFF2-40B4-BE49-F238E27FC236}">
                          <a16:creationId xmlns:a16="http://schemas.microsoft.com/office/drawing/2014/main" id="{B220AE54-BCCD-460A-8FAB-696A901F13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5309" y="4338160"/>
                      <a:ext cx="19050" cy="18097"/>
                      <a:chOff x="9305309" y="4338160"/>
                      <a:chExt cx="19050" cy="18097"/>
                    </a:xfrm>
                  </p:grpSpPr>
                  <p:sp>
                    <p:nvSpPr>
                      <p:cNvPr id="1811" name="Freeform: Shape 1810">
                        <a:extLst>
                          <a:ext uri="{FF2B5EF4-FFF2-40B4-BE49-F238E27FC236}">
                            <a16:creationId xmlns:a16="http://schemas.microsoft.com/office/drawing/2014/main" id="{B23A0FF6-0DC2-47B3-A7A0-9B740E0D8F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2" name="Freeform: Shape 1811">
                        <a:extLst>
                          <a:ext uri="{FF2B5EF4-FFF2-40B4-BE49-F238E27FC236}">
                            <a16:creationId xmlns:a16="http://schemas.microsoft.com/office/drawing/2014/main" id="{2FC927B0-7CBD-4C28-9E1B-58AE54F005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3" name="Freeform: Shape 1812">
                        <a:extLst>
                          <a:ext uri="{FF2B5EF4-FFF2-40B4-BE49-F238E27FC236}">
                            <a16:creationId xmlns:a16="http://schemas.microsoft.com/office/drawing/2014/main" id="{0659ACE7-82A8-4AE0-9784-17B84E7AF2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03" name="Graphic 7">
                      <a:extLst>
                        <a:ext uri="{FF2B5EF4-FFF2-40B4-BE49-F238E27FC236}">
                          <a16:creationId xmlns:a16="http://schemas.microsoft.com/office/drawing/2014/main" id="{2646B110-5F80-4AC4-9DAF-39DB21BCD7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8166" y="4335303"/>
                      <a:ext cx="14287" cy="12382"/>
                      <a:chOff x="9308166" y="4335303"/>
                      <a:chExt cx="14287" cy="12382"/>
                    </a:xfrm>
                  </p:grpSpPr>
                  <p:sp>
                    <p:nvSpPr>
                      <p:cNvPr id="1808" name="Freeform: Shape 1807">
                        <a:extLst>
                          <a:ext uri="{FF2B5EF4-FFF2-40B4-BE49-F238E27FC236}">
                            <a16:creationId xmlns:a16="http://schemas.microsoft.com/office/drawing/2014/main" id="{F2A9E835-FA51-4FEC-A9E0-3E59FA9472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9113"/>
                        <a:ext cx="6667" cy="8572"/>
                      </a:xfrm>
                      <a:custGeom>
                        <a:avLst/>
                        <a:gdLst>
                          <a:gd name="connsiteX0" fmla="*/ 6668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8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8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9" name="Freeform: Shape 1808">
                        <a:extLst>
                          <a:ext uri="{FF2B5EF4-FFF2-40B4-BE49-F238E27FC236}">
                            <a16:creationId xmlns:a16="http://schemas.microsoft.com/office/drawing/2014/main" id="{37D36606-4F82-4B18-92B1-0164F491E3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9113"/>
                        <a:ext cx="7619" cy="8572"/>
                      </a:xfrm>
                      <a:custGeom>
                        <a:avLst/>
                        <a:gdLst>
                          <a:gd name="connsiteX0" fmla="*/ 0 w 7619"/>
                          <a:gd name="connsiteY0" fmla="*/ 8572 h 8572"/>
                          <a:gd name="connsiteX1" fmla="*/ 7620 w 7619"/>
                          <a:gd name="connsiteY1" fmla="*/ 4763 h 8572"/>
                          <a:gd name="connsiteX2" fmla="*/ 7620 w 7619"/>
                          <a:gd name="connsiteY2" fmla="*/ 0 h 8572"/>
                          <a:gd name="connsiteX3" fmla="*/ 0 w 7619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19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0" name="Freeform: Shape 1809">
                        <a:extLst>
                          <a:ext uri="{FF2B5EF4-FFF2-40B4-BE49-F238E27FC236}">
                            <a16:creationId xmlns:a16="http://schemas.microsoft.com/office/drawing/2014/main" id="{F13EBD7B-7E59-4F2B-9468-8B616223EC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5303"/>
                        <a:ext cx="14287" cy="7619"/>
                      </a:xfrm>
                      <a:custGeom>
                        <a:avLst/>
                        <a:gdLst>
                          <a:gd name="connsiteX0" fmla="*/ 6668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8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04" name="Graphic 7">
                      <a:extLst>
                        <a:ext uri="{FF2B5EF4-FFF2-40B4-BE49-F238E27FC236}">
                          <a16:creationId xmlns:a16="http://schemas.microsoft.com/office/drawing/2014/main" id="{7330DB54-0577-429E-9BAA-CBD3109B6C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10072" y="4332445"/>
                      <a:ext cx="9525" cy="8572"/>
                      <a:chOff x="9310072" y="4332445"/>
                      <a:chExt cx="9525" cy="8572"/>
                    </a:xfrm>
                  </p:grpSpPr>
                  <p:sp>
                    <p:nvSpPr>
                      <p:cNvPr id="1805" name="Freeform: Shape 1804">
                        <a:extLst>
                          <a:ext uri="{FF2B5EF4-FFF2-40B4-BE49-F238E27FC236}">
                            <a16:creationId xmlns:a16="http://schemas.microsoft.com/office/drawing/2014/main" id="{42EFC77C-E443-4964-9DF9-E550F715D2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6" name="Freeform: Shape 1805">
                        <a:extLst>
                          <a:ext uri="{FF2B5EF4-FFF2-40B4-BE49-F238E27FC236}">
                            <a16:creationId xmlns:a16="http://schemas.microsoft.com/office/drawing/2014/main" id="{14656429-9EE7-458A-BA5A-34F136FCB2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7" name="Freeform: Shape 1806">
                        <a:extLst>
                          <a:ext uri="{FF2B5EF4-FFF2-40B4-BE49-F238E27FC236}">
                            <a16:creationId xmlns:a16="http://schemas.microsoft.com/office/drawing/2014/main" id="{5C24881A-323C-4F93-8351-BED7E358F7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24" name="Graphic 7">
                    <a:extLst>
                      <a:ext uri="{FF2B5EF4-FFF2-40B4-BE49-F238E27FC236}">
                        <a16:creationId xmlns:a16="http://schemas.microsoft.com/office/drawing/2014/main" id="{E0202D81-BE80-49F4-B160-5303DC75003B}"/>
                      </a:ext>
                    </a:extLst>
                  </p:cNvPr>
                  <p:cNvGrpSpPr/>
                  <p:nvPr/>
                </p:nvGrpSpPr>
                <p:grpSpPr>
                  <a:xfrm>
                    <a:off x="9245302" y="4367688"/>
                    <a:ext cx="19050" cy="23812"/>
                    <a:chOff x="9245302" y="4367688"/>
                    <a:chExt cx="19050" cy="23812"/>
                  </a:xfrm>
                </p:grpSpPr>
                <p:grpSp>
                  <p:nvGrpSpPr>
                    <p:cNvPr id="1790" name="Graphic 7">
                      <a:extLst>
                        <a:ext uri="{FF2B5EF4-FFF2-40B4-BE49-F238E27FC236}">
                          <a16:creationId xmlns:a16="http://schemas.microsoft.com/office/drawing/2014/main" id="{2EC91820-C9A5-4391-863D-13B841C0D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5302" y="4373403"/>
                      <a:ext cx="19050" cy="18097"/>
                      <a:chOff x="9245302" y="4373403"/>
                      <a:chExt cx="19050" cy="18097"/>
                    </a:xfrm>
                  </p:grpSpPr>
                  <p:sp>
                    <p:nvSpPr>
                      <p:cNvPr id="1799" name="Freeform: Shape 1798">
                        <a:extLst>
                          <a:ext uri="{FF2B5EF4-FFF2-40B4-BE49-F238E27FC236}">
                            <a16:creationId xmlns:a16="http://schemas.microsoft.com/office/drawing/2014/main" id="{AABDEA73-FF27-4CCD-B983-BA85700795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9118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7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7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0" name="Freeform: Shape 1799">
                        <a:extLst>
                          <a:ext uri="{FF2B5EF4-FFF2-40B4-BE49-F238E27FC236}">
                            <a16:creationId xmlns:a16="http://schemas.microsoft.com/office/drawing/2014/main" id="{398C5128-E6C2-45EA-9B22-B2DA9E1850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9118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7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7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1" name="Freeform: Shape 1800">
                        <a:extLst>
                          <a:ext uri="{FF2B5EF4-FFF2-40B4-BE49-F238E27FC236}">
                            <a16:creationId xmlns:a16="http://schemas.microsoft.com/office/drawing/2014/main" id="{620CE94A-9718-444B-8468-0F42DFC9C3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3403"/>
                        <a:ext cx="19050" cy="11429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29"/>
                          <a:gd name="connsiteX1" fmla="*/ 0 w 19050"/>
                          <a:gd name="connsiteY1" fmla="*/ 5715 h 11429"/>
                          <a:gd name="connsiteX2" fmla="*/ 9525 w 19050"/>
                          <a:gd name="connsiteY2" fmla="*/ 0 h 11429"/>
                          <a:gd name="connsiteX3" fmla="*/ 19050 w 19050"/>
                          <a:gd name="connsiteY3" fmla="*/ 5715 h 11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29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91" name="Graphic 7">
                      <a:extLst>
                        <a:ext uri="{FF2B5EF4-FFF2-40B4-BE49-F238E27FC236}">
                          <a16:creationId xmlns:a16="http://schemas.microsoft.com/office/drawing/2014/main" id="{3D131087-B7E1-4589-8C38-48FA10ACCF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7207" y="4369593"/>
                      <a:ext cx="14287" cy="13334"/>
                      <a:chOff x="9247207" y="4369593"/>
                      <a:chExt cx="14287" cy="13334"/>
                    </a:xfrm>
                  </p:grpSpPr>
                  <p:sp>
                    <p:nvSpPr>
                      <p:cNvPr id="1796" name="Freeform: Shape 1795">
                        <a:extLst>
                          <a:ext uri="{FF2B5EF4-FFF2-40B4-BE49-F238E27FC236}">
                            <a16:creationId xmlns:a16="http://schemas.microsoft.com/office/drawing/2014/main" id="{51A33F9A-7463-4460-B5A1-D7319F754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73403"/>
                        <a:ext cx="7620" cy="9525"/>
                      </a:xfrm>
                      <a:custGeom>
                        <a:avLst/>
                        <a:gdLst>
                          <a:gd name="connsiteX0" fmla="*/ 7620 w 7620"/>
                          <a:gd name="connsiteY0" fmla="*/ 9525 h 9525"/>
                          <a:gd name="connsiteX1" fmla="*/ 0 w 7620"/>
                          <a:gd name="connsiteY1" fmla="*/ 5715 h 9525"/>
                          <a:gd name="connsiteX2" fmla="*/ 0 w 7620"/>
                          <a:gd name="connsiteY2" fmla="*/ 0 h 9525"/>
                          <a:gd name="connsiteX3" fmla="*/ 7620 w 7620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9525">
                            <a:moveTo>
                              <a:pt x="7620" y="9525"/>
                            </a:moveTo>
                            <a:lnTo>
                              <a:pt x="0" y="5715"/>
                            </a:lnTo>
                            <a:lnTo>
                              <a:pt x="0" y="0"/>
                            </a:lnTo>
                            <a:lnTo>
                              <a:pt x="7620" y="476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7" name="Freeform: Shape 1796">
                        <a:extLst>
                          <a:ext uri="{FF2B5EF4-FFF2-40B4-BE49-F238E27FC236}">
                            <a16:creationId xmlns:a16="http://schemas.microsoft.com/office/drawing/2014/main" id="{46E702FA-3362-4157-BB22-7633BB9C1B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3403"/>
                        <a:ext cx="6667" cy="9525"/>
                      </a:xfrm>
                      <a:custGeom>
                        <a:avLst/>
                        <a:gdLst>
                          <a:gd name="connsiteX0" fmla="*/ 0 w 6667"/>
                          <a:gd name="connsiteY0" fmla="*/ 9525 h 9525"/>
                          <a:gd name="connsiteX1" fmla="*/ 6667 w 6667"/>
                          <a:gd name="connsiteY1" fmla="*/ 5715 h 9525"/>
                          <a:gd name="connsiteX2" fmla="*/ 6667 w 6667"/>
                          <a:gd name="connsiteY2" fmla="*/ 0 h 9525"/>
                          <a:gd name="connsiteX3" fmla="*/ 0 w 6667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9525">
                            <a:moveTo>
                              <a:pt x="0" y="9525"/>
                            </a:moveTo>
                            <a:lnTo>
                              <a:pt x="6667" y="5715"/>
                            </a:lnTo>
                            <a:lnTo>
                              <a:pt x="6667" y="0"/>
                            </a:lnTo>
                            <a:lnTo>
                              <a:pt x="0" y="476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8" name="Freeform: Shape 1797">
                        <a:extLst>
                          <a:ext uri="{FF2B5EF4-FFF2-40B4-BE49-F238E27FC236}">
                            <a16:creationId xmlns:a16="http://schemas.microsoft.com/office/drawing/2014/main" id="{25CA3BCE-38CD-4210-8EF7-DFE021648F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69593"/>
                        <a:ext cx="14287" cy="8572"/>
                      </a:xfrm>
                      <a:custGeom>
                        <a:avLst/>
                        <a:gdLst>
                          <a:gd name="connsiteX0" fmla="*/ 7620 w 14287"/>
                          <a:gd name="connsiteY0" fmla="*/ 8572 h 8572"/>
                          <a:gd name="connsiteX1" fmla="*/ 0 w 14287"/>
                          <a:gd name="connsiteY1" fmla="*/ 3810 h 8572"/>
                          <a:gd name="connsiteX2" fmla="*/ 7620 w 14287"/>
                          <a:gd name="connsiteY2" fmla="*/ 0 h 8572"/>
                          <a:gd name="connsiteX3" fmla="*/ 14288 w 1428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7620" y="8572"/>
                            </a:moveTo>
                            <a:lnTo>
                              <a:pt x="0" y="3810"/>
                            </a:lnTo>
                            <a:lnTo>
                              <a:pt x="7620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92" name="Graphic 7">
                      <a:extLst>
                        <a:ext uri="{FF2B5EF4-FFF2-40B4-BE49-F238E27FC236}">
                          <a16:creationId xmlns:a16="http://schemas.microsoft.com/office/drawing/2014/main" id="{B40EA6CB-1C29-4CF3-9A4A-0DD9D89247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67688"/>
                      <a:ext cx="9525" cy="8572"/>
                      <a:chOff x="9250064" y="4367688"/>
                      <a:chExt cx="9525" cy="8572"/>
                    </a:xfrm>
                  </p:grpSpPr>
                  <p:sp>
                    <p:nvSpPr>
                      <p:cNvPr id="1793" name="Freeform: Shape 1792">
                        <a:extLst>
                          <a:ext uri="{FF2B5EF4-FFF2-40B4-BE49-F238E27FC236}">
                            <a16:creationId xmlns:a16="http://schemas.microsoft.com/office/drawing/2014/main" id="{714C626F-C55E-4579-BB26-90F56C12B3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70545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2858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4" name="Freeform: Shape 1793">
                        <a:extLst>
                          <a:ext uri="{FF2B5EF4-FFF2-40B4-BE49-F238E27FC236}">
                            <a16:creationId xmlns:a16="http://schemas.microsoft.com/office/drawing/2014/main" id="{FAFC74FF-A6B1-4D31-A248-B7BA1F520C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0545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2858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2858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5" name="Freeform: Shape 1794">
                        <a:extLst>
                          <a:ext uri="{FF2B5EF4-FFF2-40B4-BE49-F238E27FC236}">
                            <a16:creationId xmlns:a16="http://schemas.microsoft.com/office/drawing/2014/main" id="{0D69BDCC-511E-4899-AD68-C822258E04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67688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25" name="Graphic 7">
                    <a:extLst>
                      <a:ext uri="{FF2B5EF4-FFF2-40B4-BE49-F238E27FC236}">
                        <a16:creationId xmlns:a16="http://schemas.microsoft.com/office/drawing/2014/main" id="{A6BE9BC3-3920-43D7-A6F8-101152FD1C02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32445"/>
                    <a:ext cx="19050" cy="23812"/>
                    <a:chOff x="9184341" y="4332445"/>
                    <a:chExt cx="19050" cy="23812"/>
                  </a:xfrm>
                </p:grpSpPr>
                <p:grpSp>
                  <p:nvGrpSpPr>
                    <p:cNvPr id="1778" name="Graphic 7">
                      <a:extLst>
                        <a:ext uri="{FF2B5EF4-FFF2-40B4-BE49-F238E27FC236}">
                          <a16:creationId xmlns:a16="http://schemas.microsoft.com/office/drawing/2014/main" id="{0BC45787-F736-4DDB-901A-B45507DF69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4341" y="4338160"/>
                      <a:ext cx="19050" cy="18097"/>
                      <a:chOff x="9184341" y="4338160"/>
                      <a:chExt cx="19050" cy="18097"/>
                    </a:xfrm>
                  </p:grpSpPr>
                  <p:sp>
                    <p:nvSpPr>
                      <p:cNvPr id="1787" name="Freeform: Shape 1786">
                        <a:extLst>
                          <a:ext uri="{FF2B5EF4-FFF2-40B4-BE49-F238E27FC236}">
                            <a16:creationId xmlns:a16="http://schemas.microsoft.com/office/drawing/2014/main" id="{9E47660B-74CE-4142-BF53-BDFA38EFFA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8" name="Freeform: Shape 1787">
                        <a:extLst>
                          <a:ext uri="{FF2B5EF4-FFF2-40B4-BE49-F238E27FC236}">
                            <a16:creationId xmlns:a16="http://schemas.microsoft.com/office/drawing/2014/main" id="{84733C6A-9854-4F59-8AA1-B25A2EEC8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9" name="Freeform: Shape 1788">
                        <a:extLst>
                          <a:ext uri="{FF2B5EF4-FFF2-40B4-BE49-F238E27FC236}">
                            <a16:creationId xmlns:a16="http://schemas.microsoft.com/office/drawing/2014/main" id="{D6279C81-F0AA-42E7-8DCE-940154346E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79" name="Graphic 7">
                      <a:extLst>
                        <a:ext uri="{FF2B5EF4-FFF2-40B4-BE49-F238E27FC236}">
                          <a16:creationId xmlns:a16="http://schemas.microsoft.com/office/drawing/2014/main" id="{8EA96163-5CA9-409E-8C46-E78AC8CF6A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199" y="4335303"/>
                      <a:ext cx="14287" cy="12382"/>
                      <a:chOff x="9187199" y="4335303"/>
                      <a:chExt cx="14287" cy="12382"/>
                    </a:xfrm>
                  </p:grpSpPr>
                  <p:sp>
                    <p:nvSpPr>
                      <p:cNvPr id="1784" name="Freeform: Shape 1783">
                        <a:extLst>
                          <a:ext uri="{FF2B5EF4-FFF2-40B4-BE49-F238E27FC236}">
                            <a16:creationId xmlns:a16="http://schemas.microsoft.com/office/drawing/2014/main" id="{0D2038D2-0140-4395-80F8-DA3197014C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911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5" name="Freeform: Shape 1784">
                        <a:extLst>
                          <a:ext uri="{FF2B5EF4-FFF2-40B4-BE49-F238E27FC236}">
                            <a16:creationId xmlns:a16="http://schemas.microsoft.com/office/drawing/2014/main" id="{CDA57B01-9DCC-4715-90FE-AC1FE891E6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911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6" name="Freeform: Shape 1785">
                        <a:extLst>
                          <a:ext uri="{FF2B5EF4-FFF2-40B4-BE49-F238E27FC236}">
                            <a16:creationId xmlns:a16="http://schemas.microsoft.com/office/drawing/2014/main" id="{43BB7E34-5022-4980-A075-E190733D6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5303"/>
                        <a:ext cx="14287" cy="7619"/>
                      </a:xfrm>
                      <a:custGeom>
                        <a:avLst/>
                        <a:gdLst>
                          <a:gd name="connsiteX0" fmla="*/ 6667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7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80" name="Graphic 7">
                      <a:extLst>
                        <a:ext uri="{FF2B5EF4-FFF2-40B4-BE49-F238E27FC236}">
                          <a16:creationId xmlns:a16="http://schemas.microsoft.com/office/drawing/2014/main" id="{DD44E405-BD65-4887-9EFD-1D72DF0189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9104" y="4332445"/>
                      <a:ext cx="9525" cy="8572"/>
                      <a:chOff x="9189104" y="4332445"/>
                      <a:chExt cx="9525" cy="8572"/>
                    </a:xfrm>
                  </p:grpSpPr>
                  <p:sp>
                    <p:nvSpPr>
                      <p:cNvPr id="1781" name="Freeform: Shape 1780">
                        <a:extLst>
                          <a:ext uri="{FF2B5EF4-FFF2-40B4-BE49-F238E27FC236}">
                            <a16:creationId xmlns:a16="http://schemas.microsoft.com/office/drawing/2014/main" id="{28C608F9-E485-498D-8806-C7DFC6286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2" name="Freeform: Shape 1781">
                        <a:extLst>
                          <a:ext uri="{FF2B5EF4-FFF2-40B4-BE49-F238E27FC236}">
                            <a16:creationId xmlns:a16="http://schemas.microsoft.com/office/drawing/2014/main" id="{FC835B7F-E0EA-479F-A6DB-1E5D7266D1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83" name="Freeform: Shape 1782">
                        <a:extLst>
                          <a:ext uri="{FF2B5EF4-FFF2-40B4-BE49-F238E27FC236}">
                            <a16:creationId xmlns:a16="http://schemas.microsoft.com/office/drawing/2014/main" id="{A7780BA5-EAD8-47B8-9160-E68F62319E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26" name="Graphic 7">
                    <a:extLst>
                      <a:ext uri="{FF2B5EF4-FFF2-40B4-BE49-F238E27FC236}">
                        <a16:creationId xmlns:a16="http://schemas.microsoft.com/office/drawing/2014/main" id="{38665F6E-648F-4131-8658-474FFD1F1286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287678"/>
                    <a:ext cx="101917" cy="62865"/>
                    <a:chOff x="9203391" y="4287678"/>
                    <a:chExt cx="101917" cy="62865"/>
                  </a:xfrm>
                </p:grpSpPr>
                <p:sp>
                  <p:nvSpPr>
                    <p:cNvPr id="1775" name="Freeform: Shape 1774">
                      <a:extLst>
                        <a:ext uri="{FF2B5EF4-FFF2-40B4-BE49-F238E27FC236}">
                          <a16:creationId xmlns:a16="http://schemas.microsoft.com/office/drawing/2014/main" id="{08BE1384-303B-407A-9C8F-1802A547C6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316253"/>
                      <a:ext cx="51435" cy="34290"/>
                    </a:xfrm>
                    <a:custGeom>
                      <a:avLst/>
                      <a:gdLst>
                        <a:gd name="connsiteX0" fmla="*/ 51435 w 51435"/>
                        <a:gd name="connsiteY0" fmla="*/ 34290 h 34290"/>
                        <a:gd name="connsiteX1" fmla="*/ 0 w 51435"/>
                        <a:gd name="connsiteY1" fmla="*/ 4763 h 34290"/>
                        <a:gd name="connsiteX2" fmla="*/ 0 w 51435"/>
                        <a:gd name="connsiteY2" fmla="*/ 0 h 34290"/>
                        <a:gd name="connsiteX3" fmla="*/ 51435 w 51435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5" h="34290">
                          <a:moveTo>
                            <a:pt x="51435" y="3429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1435" y="2952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6" name="Freeform: Shape 1775">
                      <a:extLst>
                        <a:ext uri="{FF2B5EF4-FFF2-40B4-BE49-F238E27FC236}">
                          <a16:creationId xmlns:a16="http://schemas.microsoft.com/office/drawing/2014/main" id="{15316ECA-9969-4C4D-A8C5-DC9258901F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6253"/>
                      <a:ext cx="50482" cy="34290"/>
                    </a:xfrm>
                    <a:custGeom>
                      <a:avLst/>
                      <a:gdLst>
                        <a:gd name="connsiteX0" fmla="*/ 0 w 50482"/>
                        <a:gd name="connsiteY0" fmla="*/ 34290 h 34290"/>
                        <a:gd name="connsiteX1" fmla="*/ 50483 w 50482"/>
                        <a:gd name="connsiteY1" fmla="*/ 4763 h 34290"/>
                        <a:gd name="connsiteX2" fmla="*/ 50483 w 50482"/>
                        <a:gd name="connsiteY2" fmla="*/ 0 h 34290"/>
                        <a:gd name="connsiteX3" fmla="*/ 0 w 50482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482" h="34290">
                          <a:moveTo>
                            <a:pt x="0" y="34290"/>
                          </a:moveTo>
                          <a:lnTo>
                            <a:pt x="50483" y="4763"/>
                          </a:lnTo>
                          <a:lnTo>
                            <a:pt x="50483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7" name="Freeform: Shape 1776">
                      <a:extLst>
                        <a:ext uri="{FF2B5EF4-FFF2-40B4-BE49-F238E27FC236}">
                          <a16:creationId xmlns:a16="http://schemas.microsoft.com/office/drawing/2014/main" id="{9595B44D-4514-4603-B67E-FB9D67983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287678"/>
                      <a:ext cx="101917" cy="58102"/>
                    </a:xfrm>
                    <a:custGeom>
                      <a:avLst/>
                      <a:gdLst>
                        <a:gd name="connsiteX0" fmla="*/ 51435 w 101917"/>
                        <a:gd name="connsiteY0" fmla="*/ 58103 h 58102"/>
                        <a:gd name="connsiteX1" fmla="*/ 0 w 101917"/>
                        <a:gd name="connsiteY1" fmla="*/ 28575 h 58102"/>
                        <a:gd name="connsiteX2" fmla="*/ 51435 w 101917"/>
                        <a:gd name="connsiteY2" fmla="*/ 0 h 58102"/>
                        <a:gd name="connsiteX3" fmla="*/ 101918 w 101917"/>
                        <a:gd name="connsiteY3" fmla="*/ 2857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1917" h="58102">
                          <a:moveTo>
                            <a:pt x="51435" y="58103"/>
                          </a:moveTo>
                          <a:lnTo>
                            <a:pt x="0" y="28575"/>
                          </a:lnTo>
                          <a:lnTo>
                            <a:pt x="51435" y="0"/>
                          </a:lnTo>
                          <a:lnTo>
                            <a:pt x="101918" y="2857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7" name="Graphic 7">
                    <a:extLst>
                      <a:ext uri="{FF2B5EF4-FFF2-40B4-BE49-F238E27FC236}">
                        <a16:creationId xmlns:a16="http://schemas.microsoft.com/office/drawing/2014/main" id="{42EF0718-E1DE-4FB8-B3BA-CA60797610F7}"/>
                      </a:ext>
                    </a:extLst>
                  </p:cNvPr>
                  <p:cNvGrpSpPr/>
                  <p:nvPr/>
                </p:nvGrpSpPr>
                <p:grpSpPr>
                  <a:xfrm>
                    <a:off x="9221489" y="4273391"/>
                    <a:ext cx="66675" cy="61912"/>
                    <a:chOff x="9221489" y="4273391"/>
                    <a:chExt cx="66675" cy="61912"/>
                  </a:xfrm>
                </p:grpSpPr>
                <p:sp>
                  <p:nvSpPr>
                    <p:cNvPr id="1772" name="Freeform: Shape 1771">
                      <a:extLst>
                        <a:ext uri="{FF2B5EF4-FFF2-40B4-BE49-F238E27FC236}">
                          <a16:creationId xmlns:a16="http://schemas.microsoft.com/office/drawing/2014/main" id="{FF21C842-1342-41CC-B3E0-F50B92015A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92441"/>
                      <a:ext cx="33337" cy="42862"/>
                    </a:xfrm>
                    <a:custGeom>
                      <a:avLst/>
                      <a:gdLst>
                        <a:gd name="connsiteX0" fmla="*/ 33338 w 33337"/>
                        <a:gd name="connsiteY0" fmla="*/ 42863 h 42862"/>
                        <a:gd name="connsiteX1" fmla="*/ 0 w 33337"/>
                        <a:gd name="connsiteY1" fmla="*/ 23813 h 42862"/>
                        <a:gd name="connsiteX2" fmla="*/ 0 w 33337"/>
                        <a:gd name="connsiteY2" fmla="*/ 0 h 42862"/>
                        <a:gd name="connsiteX3" fmla="*/ 33338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33338" y="42863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3338" y="1905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3" name="Freeform: Shape 1772">
                      <a:extLst>
                        <a:ext uri="{FF2B5EF4-FFF2-40B4-BE49-F238E27FC236}">
                          <a16:creationId xmlns:a16="http://schemas.microsoft.com/office/drawing/2014/main" id="{0911C1B5-9893-486C-8106-53782AABD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3337" cy="42862"/>
                    </a:xfrm>
                    <a:custGeom>
                      <a:avLst/>
                      <a:gdLst>
                        <a:gd name="connsiteX0" fmla="*/ 0 w 33337"/>
                        <a:gd name="connsiteY0" fmla="*/ 42863 h 42862"/>
                        <a:gd name="connsiteX1" fmla="*/ 33338 w 33337"/>
                        <a:gd name="connsiteY1" fmla="*/ 23813 h 42862"/>
                        <a:gd name="connsiteX2" fmla="*/ 33338 w 33337"/>
                        <a:gd name="connsiteY2" fmla="*/ 0 h 42862"/>
                        <a:gd name="connsiteX3" fmla="*/ 0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0" y="42863"/>
                          </a:moveTo>
                          <a:lnTo>
                            <a:pt x="33338" y="23813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4" name="Freeform: Shape 1773">
                      <a:extLst>
                        <a:ext uri="{FF2B5EF4-FFF2-40B4-BE49-F238E27FC236}">
                          <a16:creationId xmlns:a16="http://schemas.microsoft.com/office/drawing/2014/main" id="{B13C6A3B-9626-4C24-AE80-4D244E8C1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73391"/>
                      <a:ext cx="66675" cy="38100"/>
                    </a:xfrm>
                    <a:custGeom>
                      <a:avLst/>
                      <a:gdLst>
                        <a:gd name="connsiteX0" fmla="*/ 33338 w 66675"/>
                        <a:gd name="connsiteY0" fmla="*/ 38100 h 38100"/>
                        <a:gd name="connsiteX1" fmla="*/ 0 w 66675"/>
                        <a:gd name="connsiteY1" fmla="*/ 19050 h 38100"/>
                        <a:gd name="connsiteX2" fmla="*/ 33338 w 66675"/>
                        <a:gd name="connsiteY2" fmla="*/ 0 h 38100"/>
                        <a:gd name="connsiteX3" fmla="*/ 66675 w 66675"/>
                        <a:gd name="connsiteY3" fmla="*/ 19050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5" h="38100">
                          <a:moveTo>
                            <a:pt x="33338" y="38100"/>
                          </a:moveTo>
                          <a:lnTo>
                            <a:pt x="0" y="19050"/>
                          </a:lnTo>
                          <a:lnTo>
                            <a:pt x="33338" y="0"/>
                          </a:lnTo>
                          <a:lnTo>
                            <a:pt x="66675" y="1905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8" name="Graphic 7">
                    <a:extLst>
                      <a:ext uri="{FF2B5EF4-FFF2-40B4-BE49-F238E27FC236}">
                        <a16:creationId xmlns:a16="http://schemas.microsoft.com/office/drawing/2014/main" id="{81DA4BF6-6F2A-46AE-8D16-E2502EDAE0C4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71485"/>
                    <a:ext cx="72390" cy="44767"/>
                    <a:chOff x="9218632" y="4271485"/>
                    <a:chExt cx="72390" cy="44767"/>
                  </a:xfrm>
                </p:grpSpPr>
                <p:sp>
                  <p:nvSpPr>
                    <p:cNvPr id="1769" name="Freeform: Shape 1768">
                      <a:extLst>
                        <a:ext uri="{FF2B5EF4-FFF2-40B4-BE49-F238E27FC236}">
                          <a16:creationId xmlns:a16="http://schemas.microsoft.com/office/drawing/2014/main" id="{D2042B00-52EC-4DB3-A54A-A3A5A91DEF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92441"/>
                      <a:ext cx="36195" cy="23812"/>
                    </a:xfrm>
                    <a:custGeom>
                      <a:avLst/>
                      <a:gdLst>
                        <a:gd name="connsiteX0" fmla="*/ 36195 w 36195"/>
                        <a:gd name="connsiteY0" fmla="*/ 23813 h 23812"/>
                        <a:gd name="connsiteX1" fmla="*/ 0 w 36195"/>
                        <a:gd name="connsiteY1" fmla="*/ 2857 h 23812"/>
                        <a:gd name="connsiteX2" fmla="*/ 0 w 36195"/>
                        <a:gd name="connsiteY2" fmla="*/ 0 h 23812"/>
                        <a:gd name="connsiteX3" fmla="*/ 36195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36195" y="23813"/>
                          </a:moveTo>
                          <a:lnTo>
                            <a:pt x="0" y="2857"/>
                          </a:lnTo>
                          <a:lnTo>
                            <a:pt x="0" y="0"/>
                          </a:lnTo>
                          <a:lnTo>
                            <a:pt x="36195" y="2095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0" name="Freeform: Shape 1769">
                      <a:extLst>
                        <a:ext uri="{FF2B5EF4-FFF2-40B4-BE49-F238E27FC236}">
                          <a16:creationId xmlns:a16="http://schemas.microsoft.com/office/drawing/2014/main" id="{E8C366E4-7AC3-4EFB-9387-5496BC3AB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6195" cy="23812"/>
                    </a:xfrm>
                    <a:custGeom>
                      <a:avLst/>
                      <a:gdLst>
                        <a:gd name="connsiteX0" fmla="*/ 0 w 36195"/>
                        <a:gd name="connsiteY0" fmla="*/ 23813 h 23812"/>
                        <a:gd name="connsiteX1" fmla="*/ 36195 w 36195"/>
                        <a:gd name="connsiteY1" fmla="*/ 2857 h 23812"/>
                        <a:gd name="connsiteX2" fmla="*/ 36195 w 36195"/>
                        <a:gd name="connsiteY2" fmla="*/ 0 h 23812"/>
                        <a:gd name="connsiteX3" fmla="*/ 0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0" y="23813"/>
                          </a:moveTo>
                          <a:lnTo>
                            <a:pt x="36195" y="2857"/>
                          </a:lnTo>
                          <a:lnTo>
                            <a:pt x="36195" y="0"/>
                          </a:lnTo>
                          <a:lnTo>
                            <a:pt x="0" y="2095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71" name="Freeform: Shape 1770">
                      <a:extLst>
                        <a:ext uri="{FF2B5EF4-FFF2-40B4-BE49-F238E27FC236}">
                          <a16:creationId xmlns:a16="http://schemas.microsoft.com/office/drawing/2014/main" id="{333062E9-113E-4BBE-85FC-3A2986EDC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71485"/>
                      <a:ext cx="72390" cy="41909"/>
                    </a:xfrm>
                    <a:custGeom>
                      <a:avLst/>
                      <a:gdLst>
                        <a:gd name="connsiteX0" fmla="*/ 36195 w 72390"/>
                        <a:gd name="connsiteY0" fmla="*/ 41910 h 41909"/>
                        <a:gd name="connsiteX1" fmla="*/ 0 w 72390"/>
                        <a:gd name="connsiteY1" fmla="*/ 20955 h 41909"/>
                        <a:gd name="connsiteX2" fmla="*/ 36195 w 72390"/>
                        <a:gd name="connsiteY2" fmla="*/ 0 h 41909"/>
                        <a:gd name="connsiteX3" fmla="*/ 72390 w 72390"/>
                        <a:gd name="connsiteY3" fmla="*/ 20955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36195" y="41910"/>
                          </a:moveTo>
                          <a:lnTo>
                            <a:pt x="0" y="20955"/>
                          </a:lnTo>
                          <a:lnTo>
                            <a:pt x="36195" y="0"/>
                          </a:lnTo>
                          <a:lnTo>
                            <a:pt x="72390" y="2095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9" name="Graphic 7">
                    <a:extLst>
                      <a:ext uri="{FF2B5EF4-FFF2-40B4-BE49-F238E27FC236}">
                        <a16:creationId xmlns:a16="http://schemas.microsoft.com/office/drawing/2014/main" id="{EB45BED3-30CF-4B87-8EDA-747DFA530197}"/>
                      </a:ext>
                    </a:extLst>
                  </p:cNvPr>
                  <p:cNvGrpSpPr/>
                  <p:nvPr/>
                </p:nvGrpSpPr>
                <p:grpSpPr>
                  <a:xfrm>
                    <a:off x="9231966" y="4262913"/>
                    <a:ext cx="44767" cy="41909"/>
                    <a:chOff x="9231966" y="4262913"/>
                    <a:chExt cx="44767" cy="41909"/>
                  </a:xfrm>
                </p:grpSpPr>
                <p:sp>
                  <p:nvSpPr>
                    <p:cNvPr id="1766" name="Freeform: Shape 1765">
                      <a:extLst>
                        <a:ext uri="{FF2B5EF4-FFF2-40B4-BE49-F238E27FC236}">
                          <a16:creationId xmlns:a16="http://schemas.microsoft.com/office/drawing/2014/main" id="{AC777663-D20E-43F4-8C8A-FBC5D20500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75295"/>
                      <a:ext cx="22860" cy="29527"/>
                    </a:xfrm>
                    <a:custGeom>
                      <a:avLst/>
                      <a:gdLst>
                        <a:gd name="connsiteX0" fmla="*/ 22860 w 22860"/>
                        <a:gd name="connsiteY0" fmla="*/ 29528 h 29527"/>
                        <a:gd name="connsiteX1" fmla="*/ 0 w 22860"/>
                        <a:gd name="connsiteY1" fmla="*/ 16193 h 29527"/>
                        <a:gd name="connsiteX2" fmla="*/ 0 w 22860"/>
                        <a:gd name="connsiteY2" fmla="*/ 0 h 29527"/>
                        <a:gd name="connsiteX3" fmla="*/ 22860 w 22860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860" h="29527">
                          <a:moveTo>
                            <a:pt x="22860" y="29528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22860" y="1333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7" name="Freeform: Shape 1766">
                      <a:extLst>
                        <a:ext uri="{FF2B5EF4-FFF2-40B4-BE49-F238E27FC236}">
                          <a16:creationId xmlns:a16="http://schemas.microsoft.com/office/drawing/2014/main" id="{F8615833-0963-40A8-937C-6CA7352E9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1907" cy="29527"/>
                    </a:xfrm>
                    <a:custGeom>
                      <a:avLst/>
                      <a:gdLst>
                        <a:gd name="connsiteX0" fmla="*/ 0 w 21907"/>
                        <a:gd name="connsiteY0" fmla="*/ 29528 h 29527"/>
                        <a:gd name="connsiteX1" fmla="*/ 21908 w 21907"/>
                        <a:gd name="connsiteY1" fmla="*/ 16193 h 29527"/>
                        <a:gd name="connsiteX2" fmla="*/ 21908 w 21907"/>
                        <a:gd name="connsiteY2" fmla="*/ 0 h 29527"/>
                        <a:gd name="connsiteX3" fmla="*/ 0 w 21907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907" h="29527">
                          <a:moveTo>
                            <a:pt x="0" y="29528"/>
                          </a:moveTo>
                          <a:lnTo>
                            <a:pt x="21908" y="16193"/>
                          </a:lnTo>
                          <a:lnTo>
                            <a:pt x="21908" y="0"/>
                          </a:lnTo>
                          <a:lnTo>
                            <a:pt x="0" y="1333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8" name="Freeform: Shape 1767">
                      <a:extLst>
                        <a:ext uri="{FF2B5EF4-FFF2-40B4-BE49-F238E27FC236}">
                          <a16:creationId xmlns:a16="http://schemas.microsoft.com/office/drawing/2014/main" id="{8185A819-FA38-4911-A1C5-459AD3C6DE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62913"/>
                      <a:ext cx="44767" cy="25717"/>
                    </a:xfrm>
                    <a:custGeom>
                      <a:avLst/>
                      <a:gdLst>
                        <a:gd name="connsiteX0" fmla="*/ 22860 w 44767"/>
                        <a:gd name="connsiteY0" fmla="*/ 25718 h 25717"/>
                        <a:gd name="connsiteX1" fmla="*/ 0 w 44767"/>
                        <a:gd name="connsiteY1" fmla="*/ 12382 h 25717"/>
                        <a:gd name="connsiteX2" fmla="*/ 22860 w 44767"/>
                        <a:gd name="connsiteY2" fmla="*/ 0 h 25717"/>
                        <a:gd name="connsiteX3" fmla="*/ 44768 w 44767"/>
                        <a:gd name="connsiteY3" fmla="*/ 12382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4767" h="25717">
                          <a:moveTo>
                            <a:pt x="22860" y="25718"/>
                          </a:moveTo>
                          <a:lnTo>
                            <a:pt x="0" y="12382"/>
                          </a:lnTo>
                          <a:lnTo>
                            <a:pt x="22860" y="0"/>
                          </a:lnTo>
                          <a:lnTo>
                            <a:pt x="44768" y="12382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0" name="Graphic 7">
                    <a:extLst>
                      <a:ext uri="{FF2B5EF4-FFF2-40B4-BE49-F238E27FC236}">
                        <a16:creationId xmlns:a16="http://schemas.microsoft.com/office/drawing/2014/main" id="{A8D9061B-B220-46AC-9518-0A261FAA1494}"/>
                      </a:ext>
                    </a:extLst>
                  </p:cNvPr>
                  <p:cNvGrpSpPr/>
                  <p:nvPr/>
                </p:nvGrpSpPr>
                <p:grpSpPr>
                  <a:xfrm>
                    <a:off x="9230061" y="4261008"/>
                    <a:ext cx="48577" cy="30480"/>
                    <a:chOff x="9230061" y="4261008"/>
                    <a:chExt cx="48577" cy="30480"/>
                  </a:xfrm>
                </p:grpSpPr>
                <p:sp>
                  <p:nvSpPr>
                    <p:cNvPr id="1763" name="Freeform: Shape 1762">
                      <a:extLst>
                        <a:ext uri="{FF2B5EF4-FFF2-40B4-BE49-F238E27FC236}">
                          <a16:creationId xmlns:a16="http://schemas.microsoft.com/office/drawing/2014/main" id="{D98417C4-31BF-419B-A0FD-90D85C743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75295"/>
                      <a:ext cx="24765" cy="16192"/>
                    </a:xfrm>
                    <a:custGeom>
                      <a:avLst/>
                      <a:gdLst>
                        <a:gd name="connsiteX0" fmla="*/ 24765 w 24765"/>
                        <a:gd name="connsiteY0" fmla="*/ 16193 h 16192"/>
                        <a:gd name="connsiteX1" fmla="*/ 0 w 24765"/>
                        <a:gd name="connsiteY1" fmla="*/ 1905 h 16192"/>
                        <a:gd name="connsiteX2" fmla="*/ 0 w 24765"/>
                        <a:gd name="connsiteY2" fmla="*/ 0 h 16192"/>
                        <a:gd name="connsiteX3" fmla="*/ 24765 w 24765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765" h="16192">
                          <a:moveTo>
                            <a:pt x="24765" y="16193"/>
                          </a:moveTo>
                          <a:lnTo>
                            <a:pt x="0" y="1905"/>
                          </a:lnTo>
                          <a:lnTo>
                            <a:pt x="0" y="0"/>
                          </a:lnTo>
                          <a:lnTo>
                            <a:pt x="24765" y="1428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4" name="Freeform: Shape 1763">
                      <a:extLst>
                        <a:ext uri="{FF2B5EF4-FFF2-40B4-BE49-F238E27FC236}">
                          <a16:creationId xmlns:a16="http://schemas.microsoft.com/office/drawing/2014/main" id="{BAF3CC75-954C-45FA-A544-46D9BC247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3812" cy="16192"/>
                    </a:xfrm>
                    <a:custGeom>
                      <a:avLst/>
                      <a:gdLst>
                        <a:gd name="connsiteX0" fmla="*/ 0 w 23812"/>
                        <a:gd name="connsiteY0" fmla="*/ 16193 h 16192"/>
                        <a:gd name="connsiteX1" fmla="*/ 23813 w 23812"/>
                        <a:gd name="connsiteY1" fmla="*/ 1905 h 16192"/>
                        <a:gd name="connsiteX2" fmla="*/ 23813 w 23812"/>
                        <a:gd name="connsiteY2" fmla="*/ 0 h 16192"/>
                        <a:gd name="connsiteX3" fmla="*/ 0 w 23812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812" h="16192">
                          <a:moveTo>
                            <a:pt x="0" y="16193"/>
                          </a:moveTo>
                          <a:lnTo>
                            <a:pt x="23813" y="1905"/>
                          </a:lnTo>
                          <a:lnTo>
                            <a:pt x="23813" y="0"/>
                          </a:lnTo>
                          <a:lnTo>
                            <a:pt x="0" y="1428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5" name="Freeform: Shape 1764">
                      <a:extLst>
                        <a:ext uri="{FF2B5EF4-FFF2-40B4-BE49-F238E27FC236}">
                          <a16:creationId xmlns:a16="http://schemas.microsoft.com/office/drawing/2014/main" id="{A37799A3-FBB1-4F08-A101-FA545F7514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61008"/>
                      <a:ext cx="48577" cy="28575"/>
                    </a:xfrm>
                    <a:custGeom>
                      <a:avLst/>
                      <a:gdLst>
                        <a:gd name="connsiteX0" fmla="*/ 24765 w 48577"/>
                        <a:gd name="connsiteY0" fmla="*/ 28575 h 28575"/>
                        <a:gd name="connsiteX1" fmla="*/ 0 w 48577"/>
                        <a:gd name="connsiteY1" fmla="*/ 14288 h 28575"/>
                        <a:gd name="connsiteX2" fmla="*/ 24765 w 48577"/>
                        <a:gd name="connsiteY2" fmla="*/ 0 h 28575"/>
                        <a:gd name="connsiteX3" fmla="*/ 48578 w 48577"/>
                        <a:gd name="connsiteY3" fmla="*/ 14288 h 28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8577" h="28575">
                          <a:moveTo>
                            <a:pt x="24765" y="28575"/>
                          </a:moveTo>
                          <a:lnTo>
                            <a:pt x="0" y="14288"/>
                          </a:lnTo>
                          <a:lnTo>
                            <a:pt x="24765" y="0"/>
                          </a:lnTo>
                          <a:lnTo>
                            <a:pt x="48578" y="1428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1" name="Graphic 7">
                    <a:extLst>
                      <a:ext uri="{FF2B5EF4-FFF2-40B4-BE49-F238E27FC236}">
                        <a16:creationId xmlns:a16="http://schemas.microsoft.com/office/drawing/2014/main" id="{26B5F392-26A1-4FD6-89E5-04695111D7A8}"/>
                      </a:ext>
                    </a:extLst>
                  </p:cNvPr>
                  <p:cNvGrpSpPr/>
                  <p:nvPr/>
                </p:nvGrpSpPr>
                <p:grpSpPr>
                  <a:xfrm>
                    <a:off x="9262371" y="4280058"/>
                    <a:ext cx="12396" cy="22860"/>
                    <a:chOff x="9262371" y="4280058"/>
                    <a:chExt cx="12396" cy="22860"/>
                  </a:xfrm>
                </p:grpSpPr>
                <p:grpSp>
                  <p:nvGrpSpPr>
                    <p:cNvPr id="1755" name="Graphic 7">
                      <a:extLst>
                        <a:ext uri="{FF2B5EF4-FFF2-40B4-BE49-F238E27FC236}">
                          <a16:creationId xmlns:a16="http://schemas.microsoft.com/office/drawing/2014/main" id="{A5A0D9D3-1770-408D-B437-9754F6E07A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2371" y="4280058"/>
                      <a:ext cx="12396" cy="22860"/>
                      <a:chOff x="9262371" y="4280058"/>
                      <a:chExt cx="12396" cy="22860"/>
                    </a:xfrm>
                  </p:grpSpPr>
                  <p:sp>
                    <p:nvSpPr>
                      <p:cNvPr id="1761" name="Freeform: Shape 1760">
                        <a:extLst>
                          <a:ext uri="{FF2B5EF4-FFF2-40B4-BE49-F238E27FC236}">
                            <a16:creationId xmlns:a16="http://schemas.microsoft.com/office/drawing/2014/main" id="{D6311B73-450F-433D-8AA5-EFA218BC5B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2371" y="4280058"/>
                        <a:ext cx="10926" cy="21907"/>
                      </a:xfrm>
                      <a:custGeom>
                        <a:avLst/>
                        <a:gdLst>
                          <a:gd name="connsiteX0" fmla="*/ 3885 w 10926"/>
                          <a:gd name="connsiteY0" fmla="*/ 0 h 21907"/>
                          <a:gd name="connsiteX1" fmla="*/ 3885 w 10926"/>
                          <a:gd name="connsiteY1" fmla="*/ 0 h 21907"/>
                          <a:gd name="connsiteX2" fmla="*/ 3885 w 10926"/>
                          <a:gd name="connsiteY2" fmla="*/ 0 h 21907"/>
                          <a:gd name="connsiteX3" fmla="*/ 8648 w 10926"/>
                          <a:gd name="connsiteY3" fmla="*/ 1905 h 21907"/>
                          <a:gd name="connsiteX4" fmla="*/ 8648 w 10926"/>
                          <a:gd name="connsiteY4" fmla="*/ 2858 h 21907"/>
                          <a:gd name="connsiteX5" fmla="*/ 10553 w 10926"/>
                          <a:gd name="connsiteY5" fmla="*/ 13335 h 21907"/>
                          <a:gd name="connsiteX6" fmla="*/ 10553 w 10926"/>
                          <a:gd name="connsiteY6" fmla="*/ 17145 h 21907"/>
                          <a:gd name="connsiteX7" fmla="*/ 4838 w 10926"/>
                          <a:gd name="connsiteY7" fmla="*/ 20003 h 21907"/>
                          <a:gd name="connsiteX8" fmla="*/ 4838 w 10926"/>
                          <a:gd name="connsiteY8" fmla="*/ 21908 h 21907"/>
                          <a:gd name="connsiteX9" fmla="*/ 1028 w 10926"/>
                          <a:gd name="connsiteY9" fmla="*/ 20003 h 21907"/>
                          <a:gd name="connsiteX10" fmla="*/ 1028 w 10926"/>
                          <a:gd name="connsiteY10" fmla="*/ 16193 h 21907"/>
                          <a:gd name="connsiteX11" fmla="*/ 3885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3885" y="0"/>
                            </a:moveTo>
                            <a:cubicBezTo>
                              <a:pt x="3885" y="0"/>
                              <a:pt x="3885" y="0"/>
                              <a:pt x="3885" y="0"/>
                            </a:cubicBezTo>
                            <a:lnTo>
                              <a:pt x="3885" y="0"/>
                            </a:lnTo>
                            <a:lnTo>
                              <a:pt x="8648" y="1905"/>
                            </a:lnTo>
                            <a:lnTo>
                              <a:pt x="8648" y="2858"/>
                            </a:lnTo>
                            <a:cubicBezTo>
                              <a:pt x="10553" y="5715"/>
                              <a:pt x="11505" y="11430"/>
                              <a:pt x="10553" y="13335"/>
                            </a:cubicBezTo>
                            <a:lnTo>
                              <a:pt x="10553" y="17145"/>
                            </a:lnTo>
                            <a:lnTo>
                              <a:pt x="4838" y="20003"/>
                            </a:lnTo>
                            <a:lnTo>
                              <a:pt x="4838" y="21908"/>
                            </a:lnTo>
                            <a:lnTo>
                              <a:pt x="1028" y="20003"/>
                            </a:lnTo>
                            <a:lnTo>
                              <a:pt x="1028" y="16193"/>
                            </a:lnTo>
                            <a:cubicBezTo>
                              <a:pt x="-1830" y="16193"/>
                              <a:pt x="1980" y="953"/>
                              <a:pt x="388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62" name="Freeform: Shape 1761">
                        <a:extLst>
                          <a:ext uri="{FF2B5EF4-FFF2-40B4-BE49-F238E27FC236}">
                            <a16:creationId xmlns:a16="http://schemas.microsoft.com/office/drawing/2014/main" id="{7D3C5EE7-E4A6-4F56-8ED9-E587B3C4B9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737" y="4282686"/>
                        <a:ext cx="9030" cy="20231"/>
                      </a:xfrm>
                      <a:custGeom>
                        <a:avLst/>
                        <a:gdLst>
                          <a:gd name="connsiteX0" fmla="*/ 4329 w 9030"/>
                          <a:gd name="connsiteY0" fmla="*/ 229 h 20231"/>
                          <a:gd name="connsiteX1" fmla="*/ 519 w 9030"/>
                          <a:gd name="connsiteY1" fmla="*/ 16422 h 20231"/>
                          <a:gd name="connsiteX2" fmla="*/ 519 w 9030"/>
                          <a:gd name="connsiteY2" fmla="*/ 20232 h 20231"/>
                          <a:gd name="connsiteX3" fmla="*/ 8139 w 9030"/>
                          <a:gd name="connsiteY3" fmla="*/ 16422 h 20231"/>
                          <a:gd name="connsiteX4" fmla="*/ 8139 w 9030"/>
                          <a:gd name="connsiteY4" fmla="*/ 12612 h 20231"/>
                          <a:gd name="connsiteX5" fmla="*/ 4329 w 9030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030" h="20231">
                            <a:moveTo>
                              <a:pt x="4329" y="229"/>
                            </a:moveTo>
                            <a:cubicBezTo>
                              <a:pt x="2424" y="1182"/>
                              <a:pt x="-1386" y="15469"/>
                              <a:pt x="519" y="16422"/>
                            </a:cubicBezTo>
                            <a:lnTo>
                              <a:pt x="519" y="20232"/>
                            </a:lnTo>
                            <a:lnTo>
                              <a:pt x="8139" y="16422"/>
                            </a:lnTo>
                            <a:lnTo>
                              <a:pt x="8139" y="12612"/>
                            </a:lnTo>
                            <a:cubicBezTo>
                              <a:pt x="10997" y="8802"/>
                              <a:pt x="623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56" name="Graphic 7">
                      <a:extLst>
                        <a:ext uri="{FF2B5EF4-FFF2-40B4-BE49-F238E27FC236}">
                          <a16:creationId xmlns:a16="http://schemas.microsoft.com/office/drawing/2014/main" id="{B4431298-A558-4BD7-AC16-4F632A6834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7902" y="4287678"/>
                      <a:ext cx="6234" cy="14287"/>
                      <a:chOff x="9267902" y="4287678"/>
                      <a:chExt cx="6234" cy="14287"/>
                    </a:xfrm>
                  </p:grpSpPr>
                  <p:sp>
                    <p:nvSpPr>
                      <p:cNvPr id="1759" name="Freeform: Shape 1758">
                        <a:extLst>
                          <a:ext uri="{FF2B5EF4-FFF2-40B4-BE49-F238E27FC236}">
                            <a16:creationId xmlns:a16="http://schemas.microsoft.com/office/drawing/2014/main" id="{A911092F-49D4-4B5B-912F-8A3FF4615E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7902" y="4287678"/>
                        <a:ext cx="4492" cy="14287"/>
                      </a:xfrm>
                      <a:custGeom>
                        <a:avLst/>
                        <a:gdLst>
                          <a:gd name="connsiteX0" fmla="*/ 2165 w 4492"/>
                          <a:gd name="connsiteY0" fmla="*/ 0 h 14287"/>
                          <a:gd name="connsiteX1" fmla="*/ 2165 w 4492"/>
                          <a:gd name="connsiteY1" fmla="*/ 0 h 14287"/>
                          <a:gd name="connsiteX2" fmla="*/ 4070 w 4492"/>
                          <a:gd name="connsiteY2" fmla="*/ 953 h 14287"/>
                          <a:gd name="connsiteX3" fmla="*/ 4070 w 4492"/>
                          <a:gd name="connsiteY3" fmla="*/ 2857 h 14287"/>
                          <a:gd name="connsiteX4" fmla="*/ 4070 w 4492"/>
                          <a:gd name="connsiteY4" fmla="*/ 6667 h 14287"/>
                          <a:gd name="connsiteX5" fmla="*/ 4070 w 4492"/>
                          <a:gd name="connsiteY5" fmla="*/ 11430 h 14287"/>
                          <a:gd name="connsiteX6" fmla="*/ 2165 w 4492"/>
                          <a:gd name="connsiteY6" fmla="*/ 12382 h 14287"/>
                          <a:gd name="connsiteX7" fmla="*/ 1212 w 4492"/>
                          <a:gd name="connsiteY7" fmla="*/ 14288 h 14287"/>
                          <a:gd name="connsiteX8" fmla="*/ 260 w 4492"/>
                          <a:gd name="connsiteY8" fmla="*/ 13335 h 14287"/>
                          <a:gd name="connsiteX9" fmla="*/ 260 w 4492"/>
                          <a:gd name="connsiteY9" fmla="*/ 8572 h 14287"/>
                          <a:gd name="connsiteX10" fmla="*/ 2165 w 4492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492" h="14287">
                            <a:moveTo>
                              <a:pt x="2165" y="0"/>
                            </a:moveTo>
                            <a:cubicBezTo>
                              <a:pt x="2165" y="0"/>
                              <a:pt x="3117" y="0"/>
                              <a:pt x="2165" y="0"/>
                            </a:cubicBezTo>
                            <a:lnTo>
                              <a:pt x="4070" y="953"/>
                            </a:lnTo>
                            <a:lnTo>
                              <a:pt x="4070" y="2857"/>
                            </a:lnTo>
                            <a:cubicBezTo>
                              <a:pt x="4070" y="3810"/>
                              <a:pt x="5022" y="5715"/>
                              <a:pt x="4070" y="6667"/>
                            </a:cubicBezTo>
                            <a:lnTo>
                              <a:pt x="4070" y="11430"/>
                            </a:lnTo>
                            <a:lnTo>
                              <a:pt x="2165" y="12382"/>
                            </a:lnTo>
                            <a:lnTo>
                              <a:pt x="1212" y="14288"/>
                            </a:lnTo>
                            <a:lnTo>
                              <a:pt x="260" y="13335"/>
                            </a:lnTo>
                            <a:lnTo>
                              <a:pt x="260" y="8572"/>
                            </a:lnTo>
                            <a:cubicBezTo>
                              <a:pt x="-693" y="8572"/>
                              <a:pt x="1212" y="953"/>
                              <a:pt x="216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60" name="Freeform: Shape 1759">
                        <a:extLst>
                          <a:ext uri="{FF2B5EF4-FFF2-40B4-BE49-F238E27FC236}">
                            <a16:creationId xmlns:a16="http://schemas.microsoft.com/office/drawing/2014/main" id="{463F28F8-1729-4923-8A88-B499AA801E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980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260 w 4329"/>
                          <a:gd name="connsiteY1" fmla="*/ 8679 h 13441"/>
                          <a:gd name="connsiteX2" fmla="*/ 260 w 4329"/>
                          <a:gd name="connsiteY2" fmla="*/ 13442 h 13441"/>
                          <a:gd name="connsiteX3" fmla="*/ 1212 w 4329"/>
                          <a:gd name="connsiteY3" fmla="*/ 12489 h 13441"/>
                          <a:gd name="connsiteX4" fmla="*/ 1212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3117 w 4329"/>
                          <a:gd name="connsiteY6" fmla="*/ 11536 h 13441"/>
                          <a:gd name="connsiteX7" fmla="*/ 4070 w 4329"/>
                          <a:gd name="connsiteY7" fmla="*/ 10584 h 13441"/>
                          <a:gd name="connsiteX8" fmla="*/ 407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1212" y="1059"/>
                              <a:pt x="-693" y="8679"/>
                              <a:pt x="260" y="8679"/>
                            </a:cubicBezTo>
                            <a:lnTo>
                              <a:pt x="260" y="13442"/>
                            </a:lnTo>
                            <a:lnTo>
                              <a:pt x="1212" y="12489"/>
                            </a:lnTo>
                            <a:lnTo>
                              <a:pt x="1212" y="11536"/>
                            </a:lnTo>
                            <a:lnTo>
                              <a:pt x="2165" y="11536"/>
                            </a:lnTo>
                            <a:lnTo>
                              <a:pt x="3117" y="11536"/>
                            </a:lnTo>
                            <a:lnTo>
                              <a:pt x="4070" y="10584"/>
                            </a:lnTo>
                            <a:lnTo>
                              <a:pt x="4070" y="5821"/>
                            </a:lnTo>
                            <a:cubicBezTo>
                              <a:pt x="5022" y="4869"/>
                              <a:pt x="3117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57" name="Freeform: Shape 1756">
                      <a:extLst>
                        <a:ext uri="{FF2B5EF4-FFF2-40B4-BE49-F238E27FC236}">
                          <a16:creationId xmlns:a16="http://schemas.microsoft.com/office/drawing/2014/main" id="{68AB2518-D16B-41C6-ADAE-D604B8753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4875"/>
                      <a:ext cx="952" cy="5185"/>
                    </a:xfrm>
                    <a:custGeom>
                      <a:avLst/>
                      <a:gdLst>
                        <a:gd name="connsiteX0" fmla="*/ 953 w 952"/>
                        <a:gd name="connsiteY0" fmla="*/ 5186 h 5185"/>
                        <a:gd name="connsiteX1" fmla="*/ 953 w 952"/>
                        <a:gd name="connsiteY1" fmla="*/ 423 h 5185"/>
                        <a:gd name="connsiteX2" fmla="*/ 0 w 952"/>
                        <a:gd name="connsiteY2" fmla="*/ 423 h 5185"/>
                        <a:gd name="connsiteX3" fmla="*/ 0 w 952"/>
                        <a:gd name="connsiteY3" fmla="*/ 423 h 5185"/>
                        <a:gd name="connsiteX4" fmla="*/ 953 w 952"/>
                        <a:gd name="connsiteY4" fmla="*/ 5186 h 5185"/>
                        <a:gd name="connsiteX5" fmla="*/ 953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953" y="5186"/>
                          </a:moveTo>
                          <a:lnTo>
                            <a:pt x="953" y="423"/>
                          </a:lnTo>
                          <a:cubicBezTo>
                            <a:pt x="953" y="423"/>
                            <a:pt x="953" y="-529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lnTo>
                            <a:pt x="953" y="5186"/>
                          </a:lnTo>
                          <a:lnTo>
                            <a:pt x="953" y="5186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8" name="Freeform: Shape 1757">
                      <a:extLst>
                        <a:ext uri="{FF2B5EF4-FFF2-40B4-BE49-F238E27FC236}">
                          <a16:creationId xmlns:a16="http://schemas.microsoft.com/office/drawing/2014/main" id="{162831CA-F208-45C5-BC8C-EAC3E0C070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5298"/>
                      <a:ext cx="952" cy="4762"/>
                    </a:xfrm>
                    <a:custGeom>
                      <a:avLst/>
                      <a:gdLst>
                        <a:gd name="connsiteX0" fmla="*/ 0 w 952"/>
                        <a:gd name="connsiteY0" fmla="*/ 953 h 4762"/>
                        <a:gd name="connsiteX1" fmla="*/ 0 w 952"/>
                        <a:gd name="connsiteY1" fmla="*/ 4763 h 4762"/>
                        <a:gd name="connsiteX2" fmla="*/ 953 w 952"/>
                        <a:gd name="connsiteY2" fmla="*/ 4763 h 4762"/>
                        <a:gd name="connsiteX3" fmla="*/ 953 w 952"/>
                        <a:gd name="connsiteY3" fmla="*/ 0 h 4762"/>
                        <a:gd name="connsiteX4" fmla="*/ 953 w 952"/>
                        <a:gd name="connsiteY4" fmla="*/ 0 h 4762"/>
                        <a:gd name="connsiteX5" fmla="*/ 953 w 952"/>
                        <a:gd name="connsiteY5" fmla="*/ 0 h 4762"/>
                        <a:gd name="connsiteX6" fmla="*/ 0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0" y="953"/>
                          </a:moveTo>
                          <a:lnTo>
                            <a:pt x="0" y="4763"/>
                          </a:lnTo>
                          <a:lnTo>
                            <a:pt x="953" y="4763"/>
                          </a:ln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2" name="Graphic 7">
                    <a:extLst>
                      <a:ext uri="{FF2B5EF4-FFF2-40B4-BE49-F238E27FC236}">
                        <a16:creationId xmlns:a16="http://schemas.microsoft.com/office/drawing/2014/main" id="{181A3A3C-5BBB-4AB4-8666-A9F1078E919F}"/>
                      </a:ext>
                    </a:extLst>
                  </p:cNvPr>
                  <p:cNvGrpSpPr/>
                  <p:nvPr/>
                </p:nvGrpSpPr>
                <p:grpSpPr>
                  <a:xfrm>
                    <a:off x="9234305" y="4280058"/>
                    <a:ext cx="12976" cy="22860"/>
                    <a:chOff x="9234305" y="4280058"/>
                    <a:chExt cx="12976" cy="22860"/>
                  </a:xfrm>
                </p:grpSpPr>
                <p:grpSp>
                  <p:nvGrpSpPr>
                    <p:cNvPr id="1747" name="Graphic 7">
                      <a:extLst>
                        <a:ext uri="{FF2B5EF4-FFF2-40B4-BE49-F238E27FC236}">
                          <a16:creationId xmlns:a16="http://schemas.microsoft.com/office/drawing/2014/main" id="{305D383D-2CE9-4A0A-9486-72A484921E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4305" y="4280058"/>
                      <a:ext cx="12976" cy="22860"/>
                      <a:chOff x="9234305" y="4280058"/>
                      <a:chExt cx="12976" cy="22860"/>
                    </a:xfrm>
                  </p:grpSpPr>
                  <p:sp>
                    <p:nvSpPr>
                      <p:cNvPr id="1753" name="Freeform: Shape 1752">
                        <a:extLst>
                          <a:ext uri="{FF2B5EF4-FFF2-40B4-BE49-F238E27FC236}">
                            <a16:creationId xmlns:a16="http://schemas.microsoft.com/office/drawing/2014/main" id="{51224F5D-DB16-4058-97A4-F9EFF2F58C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355" y="4280058"/>
                        <a:ext cx="10926" cy="21907"/>
                      </a:xfrm>
                      <a:custGeom>
                        <a:avLst/>
                        <a:gdLst>
                          <a:gd name="connsiteX0" fmla="*/ 7041 w 10926"/>
                          <a:gd name="connsiteY0" fmla="*/ 0 h 21907"/>
                          <a:gd name="connsiteX1" fmla="*/ 7041 w 10926"/>
                          <a:gd name="connsiteY1" fmla="*/ 0 h 21907"/>
                          <a:gd name="connsiteX2" fmla="*/ 7041 w 10926"/>
                          <a:gd name="connsiteY2" fmla="*/ 0 h 21907"/>
                          <a:gd name="connsiteX3" fmla="*/ 2279 w 10926"/>
                          <a:gd name="connsiteY3" fmla="*/ 1905 h 21907"/>
                          <a:gd name="connsiteX4" fmla="*/ 2279 w 10926"/>
                          <a:gd name="connsiteY4" fmla="*/ 2858 h 21907"/>
                          <a:gd name="connsiteX5" fmla="*/ 374 w 10926"/>
                          <a:gd name="connsiteY5" fmla="*/ 13335 h 21907"/>
                          <a:gd name="connsiteX6" fmla="*/ 374 w 10926"/>
                          <a:gd name="connsiteY6" fmla="*/ 17145 h 21907"/>
                          <a:gd name="connsiteX7" fmla="*/ 6089 w 10926"/>
                          <a:gd name="connsiteY7" fmla="*/ 20003 h 21907"/>
                          <a:gd name="connsiteX8" fmla="*/ 6089 w 10926"/>
                          <a:gd name="connsiteY8" fmla="*/ 21908 h 21907"/>
                          <a:gd name="connsiteX9" fmla="*/ 9899 w 10926"/>
                          <a:gd name="connsiteY9" fmla="*/ 20003 h 21907"/>
                          <a:gd name="connsiteX10" fmla="*/ 9899 w 10926"/>
                          <a:gd name="connsiteY10" fmla="*/ 16193 h 21907"/>
                          <a:gd name="connsiteX11" fmla="*/ 7041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7041" y="0"/>
                            </a:moveTo>
                            <a:cubicBezTo>
                              <a:pt x="6089" y="0"/>
                              <a:pt x="6089" y="0"/>
                              <a:pt x="7041" y="0"/>
                            </a:cubicBezTo>
                            <a:lnTo>
                              <a:pt x="7041" y="0"/>
                            </a:lnTo>
                            <a:lnTo>
                              <a:pt x="2279" y="1905"/>
                            </a:lnTo>
                            <a:lnTo>
                              <a:pt x="2279" y="2858"/>
                            </a:lnTo>
                            <a:cubicBezTo>
                              <a:pt x="374" y="5715"/>
                              <a:pt x="-579" y="11430"/>
                              <a:pt x="374" y="13335"/>
                            </a:cubicBezTo>
                            <a:lnTo>
                              <a:pt x="374" y="17145"/>
                            </a:lnTo>
                            <a:lnTo>
                              <a:pt x="6089" y="20003"/>
                            </a:lnTo>
                            <a:lnTo>
                              <a:pt x="6089" y="21908"/>
                            </a:lnTo>
                            <a:lnTo>
                              <a:pt x="9899" y="20003"/>
                            </a:lnTo>
                            <a:lnTo>
                              <a:pt x="9899" y="16193"/>
                            </a:lnTo>
                            <a:cubicBezTo>
                              <a:pt x="12756" y="16193"/>
                              <a:pt x="8946" y="953"/>
                              <a:pt x="704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54" name="Freeform: Shape 1753">
                        <a:extLst>
                          <a:ext uri="{FF2B5EF4-FFF2-40B4-BE49-F238E27FC236}">
                            <a16:creationId xmlns:a16="http://schemas.microsoft.com/office/drawing/2014/main" id="{4F5CD586-2F1A-4524-844A-3081C48FD8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4305" y="4282686"/>
                        <a:ext cx="8658" cy="20231"/>
                      </a:xfrm>
                      <a:custGeom>
                        <a:avLst/>
                        <a:gdLst>
                          <a:gd name="connsiteX0" fmla="*/ 4329 w 8658"/>
                          <a:gd name="connsiteY0" fmla="*/ 229 h 20231"/>
                          <a:gd name="connsiteX1" fmla="*/ 8139 w 8658"/>
                          <a:gd name="connsiteY1" fmla="*/ 16422 h 20231"/>
                          <a:gd name="connsiteX2" fmla="*/ 8139 w 8658"/>
                          <a:gd name="connsiteY2" fmla="*/ 20232 h 20231"/>
                          <a:gd name="connsiteX3" fmla="*/ 519 w 8658"/>
                          <a:gd name="connsiteY3" fmla="*/ 16422 h 20231"/>
                          <a:gd name="connsiteX4" fmla="*/ 519 w 8658"/>
                          <a:gd name="connsiteY4" fmla="*/ 12612 h 20231"/>
                          <a:gd name="connsiteX5" fmla="*/ 4329 w 8658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658" h="20231">
                            <a:moveTo>
                              <a:pt x="4329" y="229"/>
                            </a:moveTo>
                            <a:cubicBezTo>
                              <a:pt x="6234" y="1182"/>
                              <a:pt x="10044" y="15469"/>
                              <a:pt x="8139" y="16422"/>
                            </a:cubicBezTo>
                            <a:lnTo>
                              <a:pt x="8139" y="20232"/>
                            </a:lnTo>
                            <a:lnTo>
                              <a:pt x="519" y="16422"/>
                            </a:lnTo>
                            <a:lnTo>
                              <a:pt x="519" y="12612"/>
                            </a:lnTo>
                            <a:cubicBezTo>
                              <a:pt x="-1386" y="8802"/>
                              <a:pt x="242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48" name="Graphic 7">
                      <a:extLst>
                        <a:ext uri="{FF2B5EF4-FFF2-40B4-BE49-F238E27FC236}">
                          <a16:creationId xmlns:a16="http://schemas.microsoft.com/office/drawing/2014/main" id="{7B0A35B7-491C-4A37-9DD1-CBE6AA9683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5517" y="4287678"/>
                      <a:ext cx="5662" cy="14287"/>
                      <a:chOff x="9235517" y="4287678"/>
                      <a:chExt cx="5662" cy="14287"/>
                    </a:xfrm>
                  </p:grpSpPr>
                  <p:sp>
                    <p:nvSpPr>
                      <p:cNvPr id="1751" name="Freeform: Shape 1750">
                        <a:extLst>
                          <a:ext uri="{FF2B5EF4-FFF2-40B4-BE49-F238E27FC236}">
                            <a16:creationId xmlns:a16="http://schemas.microsoft.com/office/drawing/2014/main" id="{A3F13E21-6FD3-43C5-8F3A-F7B97209E3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015" y="4287678"/>
                        <a:ext cx="5165" cy="14287"/>
                      </a:xfrm>
                      <a:custGeom>
                        <a:avLst/>
                        <a:gdLst>
                          <a:gd name="connsiteX0" fmla="*/ 2619 w 5165"/>
                          <a:gd name="connsiteY0" fmla="*/ 0 h 14287"/>
                          <a:gd name="connsiteX1" fmla="*/ 2619 w 5165"/>
                          <a:gd name="connsiteY1" fmla="*/ 0 h 14287"/>
                          <a:gd name="connsiteX2" fmla="*/ 714 w 5165"/>
                          <a:gd name="connsiteY2" fmla="*/ 953 h 14287"/>
                          <a:gd name="connsiteX3" fmla="*/ 714 w 5165"/>
                          <a:gd name="connsiteY3" fmla="*/ 2857 h 14287"/>
                          <a:gd name="connsiteX4" fmla="*/ 714 w 5165"/>
                          <a:gd name="connsiteY4" fmla="*/ 6667 h 14287"/>
                          <a:gd name="connsiteX5" fmla="*/ 714 w 5165"/>
                          <a:gd name="connsiteY5" fmla="*/ 11430 h 14287"/>
                          <a:gd name="connsiteX6" fmla="*/ 2619 w 5165"/>
                          <a:gd name="connsiteY6" fmla="*/ 12382 h 14287"/>
                          <a:gd name="connsiteX7" fmla="*/ 3572 w 5165"/>
                          <a:gd name="connsiteY7" fmla="*/ 14288 h 14287"/>
                          <a:gd name="connsiteX8" fmla="*/ 4524 w 5165"/>
                          <a:gd name="connsiteY8" fmla="*/ 13335 h 14287"/>
                          <a:gd name="connsiteX9" fmla="*/ 4524 w 5165"/>
                          <a:gd name="connsiteY9" fmla="*/ 8572 h 14287"/>
                          <a:gd name="connsiteX10" fmla="*/ 2619 w 5165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65" h="14287">
                            <a:moveTo>
                              <a:pt x="2619" y="0"/>
                            </a:move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lnTo>
                              <a:pt x="714" y="953"/>
                            </a:lnTo>
                            <a:lnTo>
                              <a:pt x="714" y="2857"/>
                            </a:lnTo>
                            <a:cubicBezTo>
                              <a:pt x="-238" y="3810"/>
                              <a:pt x="-238" y="5715"/>
                              <a:pt x="714" y="6667"/>
                            </a:cubicBezTo>
                            <a:lnTo>
                              <a:pt x="714" y="11430"/>
                            </a:lnTo>
                            <a:lnTo>
                              <a:pt x="2619" y="12382"/>
                            </a:lnTo>
                            <a:lnTo>
                              <a:pt x="3572" y="14288"/>
                            </a:lnTo>
                            <a:lnTo>
                              <a:pt x="4524" y="13335"/>
                            </a:lnTo>
                            <a:lnTo>
                              <a:pt x="4524" y="8572"/>
                            </a:lnTo>
                            <a:cubicBezTo>
                              <a:pt x="6429" y="8572"/>
                              <a:pt x="3572" y="953"/>
                              <a:pt x="261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52" name="Freeform: Shape 1751">
                        <a:extLst>
                          <a:ext uri="{FF2B5EF4-FFF2-40B4-BE49-F238E27FC236}">
                            <a16:creationId xmlns:a16="http://schemas.microsoft.com/office/drawing/2014/main" id="{56EF6990-4FB0-40C7-9FCB-B38EC71335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551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4070 w 4329"/>
                          <a:gd name="connsiteY1" fmla="*/ 8679 h 13441"/>
                          <a:gd name="connsiteX2" fmla="*/ 4070 w 4329"/>
                          <a:gd name="connsiteY2" fmla="*/ 13442 h 13441"/>
                          <a:gd name="connsiteX3" fmla="*/ 3117 w 4329"/>
                          <a:gd name="connsiteY3" fmla="*/ 12489 h 13441"/>
                          <a:gd name="connsiteX4" fmla="*/ 3117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1212 w 4329"/>
                          <a:gd name="connsiteY6" fmla="*/ 11536 h 13441"/>
                          <a:gd name="connsiteX7" fmla="*/ 260 w 4329"/>
                          <a:gd name="connsiteY7" fmla="*/ 10584 h 13441"/>
                          <a:gd name="connsiteX8" fmla="*/ 26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3117" y="1059"/>
                              <a:pt x="5022" y="8679"/>
                              <a:pt x="4070" y="8679"/>
                            </a:cubicBezTo>
                            <a:lnTo>
                              <a:pt x="4070" y="13442"/>
                            </a:lnTo>
                            <a:lnTo>
                              <a:pt x="3117" y="12489"/>
                            </a:lnTo>
                            <a:lnTo>
                              <a:pt x="3117" y="11536"/>
                            </a:lnTo>
                            <a:lnTo>
                              <a:pt x="2165" y="11536"/>
                            </a:lnTo>
                            <a:lnTo>
                              <a:pt x="1212" y="11536"/>
                            </a:lnTo>
                            <a:lnTo>
                              <a:pt x="260" y="10584"/>
                            </a:lnTo>
                            <a:lnTo>
                              <a:pt x="260" y="5821"/>
                            </a:lnTo>
                            <a:cubicBezTo>
                              <a:pt x="-693" y="4869"/>
                              <a:pt x="1212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49" name="Freeform: Shape 1748">
                      <a:extLst>
                        <a:ext uri="{FF2B5EF4-FFF2-40B4-BE49-F238E27FC236}">
                          <a16:creationId xmlns:a16="http://schemas.microsoft.com/office/drawing/2014/main" id="{D8DB2DD1-F12A-49F9-BF2F-77A65AFF36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29" y="4294875"/>
                      <a:ext cx="952" cy="5185"/>
                    </a:xfrm>
                    <a:custGeom>
                      <a:avLst/>
                      <a:gdLst>
                        <a:gd name="connsiteX0" fmla="*/ 0 w 952"/>
                        <a:gd name="connsiteY0" fmla="*/ 5186 h 5185"/>
                        <a:gd name="connsiteX1" fmla="*/ 0 w 952"/>
                        <a:gd name="connsiteY1" fmla="*/ 423 h 5185"/>
                        <a:gd name="connsiteX2" fmla="*/ 953 w 952"/>
                        <a:gd name="connsiteY2" fmla="*/ 423 h 5185"/>
                        <a:gd name="connsiteX3" fmla="*/ 953 w 952"/>
                        <a:gd name="connsiteY3" fmla="*/ 423 h 5185"/>
                        <a:gd name="connsiteX4" fmla="*/ 0 w 952"/>
                        <a:gd name="connsiteY4" fmla="*/ 5186 h 5185"/>
                        <a:gd name="connsiteX5" fmla="*/ 0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0" y="5186"/>
                          </a:moveTo>
                          <a:lnTo>
                            <a:pt x="0" y="423"/>
                          </a:lnTo>
                          <a:cubicBezTo>
                            <a:pt x="0" y="423"/>
                            <a:pt x="0" y="-529"/>
                            <a:pt x="953" y="423"/>
                          </a:cubicBezTo>
                          <a:cubicBezTo>
                            <a:pt x="953" y="423"/>
                            <a:pt x="953" y="423"/>
                            <a:pt x="953" y="423"/>
                          </a:cubicBezTo>
                          <a:lnTo>
                            <a:pt x="0" y="5186"/>
                          </a:lnTo>
                          <a:lnTo>
                            <a:pt x="0" y="5186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0" name="Freeform: Shape 1749">
                      <a:extLst>
                        <a:ext uri="{FF2B5EF4-FFF2-40B4-BE49-F238E27FC236}">
                          <a16:creationId xmlns:a16="http://schemas.microsoft.com/office/drawing/2014/main" id="{8B2129AE-160E-41B7-A16D-AC2DDDACF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7682" y="4295298"/>
                      <a:ext cx="952" cy="4762"/>
                    </a:xfrm>
                    <a:custGeom>
                      <a:avLst/>
                      <a:gdLst>
                        <a:gd name="connsiteX0" fmla="*/ 953 w 952"/>
                        <a:gd name="connsiteY0" fmla="*/ 953 h 4762"/>
                        <a:gd name="connsiteX1" fmla="*/ 953 w 952"/>
                        <a:gd name="connsiteY1" fmla="*/ 4763 h 4762"/>
                        <a:gd name="connsiteX2" fmla="*/ 0 w 952"/>
                        <a:gd name="connsiteY2" fmla="*/ 4763 h 4762"/>
                        <a:gd name="connsiteX3" fmla="*/ 0 w 952"/>
                        <a:gd name="connsiteY3" fmla="*/ 0 h 4762"/>
                        <a:gd name="connsiteX4" fmla="*/ 0 w 952"/>
                        <a:gd name="connsiteY4" fmla="*/ 0 h 4762"/>
                        <a:gd name="connsiteX5" fmla="*/ 0 w 952"/>
                        <a:gd name="connsiteY5" fmla="*/ 0 h 4762"/>
                        <a:gd name="connsiteX6" fmla="*/ 953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953" y="953"/>
                          </a:moveTo>
                          <a:lnTo>
                            <a:pt x="953" y="4763"/>
                          </a:lnTo>
                          <a:lnTo>
                            <a:pt x="0" y="4763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3" name="Graphic 7">
                    <a:extLst>
                      <a:ext uri="{FF2B5EF4-FFF2-40B4-BE49-F238E27FC236}">
                        <a16:creationId xmlns:a16="http://schemas.microsoft.com/office/drawing/2014/main" id="{1DB13623-771F-4EB6-8582-6D4668AE932F}"/>
                      </a:ext>
                    </a:extLst>
                  </p:cNvPr>
                  <p:cNvGrpSpPr/>
                  <p:nvPr/>
                </p:nvGrpSpPr>
                <p:grpSpPr>
                  <a:xfrm>
                    <a:off x="9282449" y="4283868"/>
                    <a:ext cx="8572" cy="10477"/>
                    <a:chOff x="9282449" y="4283868"/>
                    <a:chExt cx="8572" cy="10477"/>
                  </a:xfrm>
                </p:grpSpPr>
                <p:grpSp>
                  <p:nvGrpSpPr>
                    <p:cNvPr id="1735" name="Graphic 7">
                      <a:extLst>
                        <a:ext uri="{FF2B5EF4-FFF2-40B4-BE49-F238E27FC236}">
                          <a16:creationId xmlns:a16="http://schemas.microsoft.com/office/drawing/2014/main" id="{40DF84D1-8CC7-423B-9C16-2DB0A85BA0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449" y="4286726"/>
                      <a:ext cx="8572" cy="7619"/>
                      <a:chOff x="9282449" y="4286726"/>
                      <a:chExt cx="8572" cy="7619"/>
                    </a:xfrm>
                  </p:grpSpPr>
                  <p:sp>
                    <p:nvSpPr>
                      <p:cNvPr id="1744" name="Freeform: Shape 1743">
                        <a:extLst>
                          <a:ext uri="{FF2B5EF4-FFF2-40B4-BE49-F238E27FC236}">
                            <a16:creationId xmlns:a16="http://schemas.microsoft.com/office/drawing/2014/main" id="{AE8039B5-2AA9-40AC-B77A-471C0D202F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8631"/>
                        <a:ext cx="3810" cy="5714"/>
                      </a:xfrm>
                      <a:custGeom>
                        <a:avLst/>
                        <a:gdLst>
                          <a:gd name="connsiteX0" fmla="*/ 3810 w 3810"/>
                          <a:gd name="connsiteY0" fmla="*/ 5715 h 5714"/>
                          <a:gd name="connsiteX1" fmla="*/ 0 w 3810"/>
                          <a:gd name="connsiteY1" fmla="*/ 3810 h 5714"/>
                          <a:gd name="connsiteX2" fmla="*/ 0 w 3810"/>
                          <a:gd name="connsiteY2" fmla="*/ 0 h 5714"/>
                          <a:gd name="connsiteX3" fmla="*/ 3810 w 3810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5" name="Freeform: Shape 1744">
                        <a:extLst>
                          <a:ext uri="{FF2B5EF4-FFF2-40B4-BE49-F238E27FC236}">
                            <a16:creationId xmlns:a16="http://schemas.microsoft.com/office/drawing/2014/main" id="{96D5CCC6-B62E-4D62-BB52-FBC615E960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6" name="Freeform: Shape 1745">
                        <a:extLst>
                          <a:ext uri="{FF2B5EF4-FFF2-40B4-BE49-F238E27FC236}">
                            <a16:creationId xmlns:a16="http://schemas.microsoft.com/office/drawing/2014/main" id="{6EE4F985-BF22-4CD1-8CFB-66FD4C13E4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3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3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36" name="Graphic 7">
                      <a:extLst>
                        <a:ext uri="{FF2B5EF4-FFF2-40B4-BE49-F238E27FC236}">
                          <a16:creationId xmlns:a16="http://schemas.microsoft.com/office/drawing/2014/main" id="{8BC8D1A4-E51F-45A3-8E1C-0C8227EEAA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3402" y="4284820"/>
                      <a:ext cx="6667" cy="5715"/>
                      <a:chOff x="9283402" y="4284820"/>
                      <a:chExt cx="6667" cy="5715"/>
                    </a:xfrm>
                  </p:grpSpPr>
                  <p:sp>
                    <p:nvSpPr>
                      <p:cNvPr id="1741" name="Freeform: Shape 1740">
                        <a:extLst>
                          <a:ext uri="{FF2B5EF4-FFF2-40B4-BE49-F238E27FC236}">
                            <a16:creationId xmlns:a16="http://schemas.microsoft.com/office/drawing/2014/main" id="{2EB1C27E-3B49-4C02-B6B6-5FBAB6CD39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6726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2" name="Freeform: Shape 1741">
                        <a:extLst>
                          <a:ext uri="{FF2B5EF4-FFF2-40B4-BE49-F238E27FC236}">
                            <a16:creationId xmlns:a16="http://schemas.microsoft.com/office/drawing/2014/main" id="{497050FB-7939-42C1-B357-4C6063C3B9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6726"/>
                        <a:ext cx="3809" cy="3809"/>
                      </a:xfrm>
                      <a:custGeom>
                        <a:avLst/>
                        <a:gdLst>
                          <a:gd name="connsiteX0" fmla="*/ 0 w 3809"/>
                          <a:gd name="connsiteY0" fmla="*/ 3810 h 3809"/>
                          <a:gd name="connsiteX1" fmla="*/ 3810 w 3809"/>
                          <a:gd name="connsiteY1" fmla="*/ 1905 h 3809"/>
                          <a:gd name="connsiteX2" fmla="*/ 3810 w 3809"/>
                          <a:gd name="connsiteY2" fmla="*/ 0 h 3809"/>
                          <a:gd name="connsiteX3" fmla="*/ 0 w 3809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3" name="Freeform: Shape 1742">
                        <a:extLst>
                          <a:ext uri="{FF2B5EF4-FFF2-40B4-BE49-F238E27FC236}">
                            <a16:creationId xmlns:a16="http://schemas.microsoft.com/office/drawing/2014/main" id="{1CFE696B-7C2E-4229-B92B-96E9450841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4820"/>
                        <a:ext cx="6667" cy="3810"/>
                      </a:xfrm>
                      <a:custGeom>
                        <a:avLst/>
                        <a:gdLst>
                          <a:gd name="connsiteX0" fmla="*/ 2858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8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37" name="Graphic 7">
                      <a:extLst>
                        <a:ext uri="{FF2B5EF4-FFF2-40B4-BE49-F238E27FC236}">
                          <a16:creationId xmlns:a16="http://schemas.microsoft.com/office/drawing/2014/main" id="{C1FFE411-2B13-46D6-9881-AE49679D1F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4354" y="4283868"/>
                      <a:ext cx="3810" cy="3809"/>
                      <a:chOff x="9284354" y="4283868"/>
                      <a:chExt cx="3810" cy="3809"/>
                    </a:xfrm>
                  </p:grpSpPr>
                  <p:sp>
                    <p:nvSpPr>
                      <p:cNvPr id="1738" name="Freeform: Shape 1737">
                        <a:extLst>
                          <a:ext uri="{FF2B5EF4-FFF2-40B4-BE49-F238E27FC236}">
                            <a16:creationId xmlns:a16="http://schemas.microsoft.com/office/drawing/2014/main" id="{250066C0-9279-4DE4-818B-63D12F123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4820"/>
                        <a:ext cx="1905" cy="2857"/>
                      </a:xfrm>
                      <a:custGeom>
                        <a:avLst/>
                        <a:gdLst>
                          <a:gd name="connsiteX0" fmla="*/ 1905 w 1905"/>
                          <a:gd name="connsiteY0" fmla="*/ 2858 h 2857"/>
                          <a:gd name="connsiteX1" fmla="*/ 0 w 1905"/>
                          <a:gd name="connsiteY1" fmla="*/ 1905 h 2857"/>
                          <a:gd name="connsiteX2" fmla="*/ 0 w 1905"/>
                          <a:gd name="connsiteY2" fmla="*/ 0 h 2857"/>
                          <a:gd name="connsiteX3" fmla="*/ 1905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9" name="Freeform: Shape 1738">
                        <a:extLst>
                          <a:ext uri="{FF2B5EF4-FFF2-40B4-BE49-F238E27FC236}">
                            <a16:creationId xmlns:a16="http://schemas.microsoft.com/office/drawing/2014/main" id="{0C29F81E-325B-473E-B469-EFF90CB3F6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4820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8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40" name="Freeform: Shape 1739">
                        <a:extLst>
                          <a:ext uri="{FF2B5EF4-FFF2-40B4-BE49-F238E27FC236}">
                            <a16:creationId xmlns:a16="http://schemas.microsoft.com/office/drawing/2014/main" id="{4C84428B-D598-4272-A05C-008EADB114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34" name="Graphic 7">
                    <a:extLst>
                      <a:ext uri="{FF2B5EF4-FFF2-40B4-BE49-F238E27FC236}">
                        <a16:creationId xmlns:a16="http://schemas.microsoft.com/office/drawing/2014/main" id="{EF7A8919-1753-4988-8A20-E4CFCC5B56A4}"/>
                      </a:ext>
                    </a:extLst>
                  </p:cNvPr>
                  <p:cNvGrpSpPr/>
                  <p:nvPr/>
                </p:nvGrpSpPr>
                <p:grpSpPr>
                  <a:xfrm>
                    <a:off x="9250064" y="4301966"/>
                    <a:ext cx="8572" cy="11429"/>
                    <a:chOff x="9250064" y="4301966"/>
                    <a:chExt cx="8572" cy="11429"/>
                  </a:xfrm>
                </p:grpSpPr>
                <p:grpSp>
                  <p:nvGrpSpPr>
                    <p:cNvPr id="1723" name="Graphic 7">
                      <a:extLst>
                        <a:ext uri="{FF2B5EF4-FFF2-40B4-BE49-F238E27FC236}">
                          <a16:creationId xmlns:a16="http://schemas.microsoft.com/office/drawing/2014/main" id="{DB81A862-61A3-4F90-A37A-9BFDA6C591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04823"/>
                      <a:ext cx="8572" cy="8572"/>
                      <a:chOff x="9250064" y="4304823"/>
                      <a:chExt cx="8572" cy="8572"/>
                    </a:xfrm>
                  </p:grpSpPr>
                  <p:sp>
                    <p:nvSpPr>
                      <p:cNvPr id="1732" name="Freeform: Shape 1731">
                        <a:extLst>
                          <a:ext uri="{FF2B5EF4-FFF2-40B4-BE49-F238E27FC236}">
                            <a16:creationId xmlns:a16="http://schemas.microsoft.com/office/drawing/2014/main" id="{F2CE99D7-8D71-4EE9-A7AB-DBE45F968D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7681"/>
                        <a:ext cx="4762" cy="5714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4"/>
                          <a:gd name="connsiteX1" fmla="*/ 0 w 4762"/>
                          <a:gd name="connsiteY1" fmla="*/ 2857 h 5714"/>
                          <a:gd name="connsiteX2" fmla="*/ 0 w 4762"/>
                          <a:gd name="connsiteY2" fmla="*/ 0 h 5714"/>
                          <a:gd name="connsiteX3" fmla="*/ 4763 w 4762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0" y="0"/>
                            </a:lnTo>
                            <a:lnTo>
                              <a:pt x="4763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3" name="Freeform: Shape 1732">
                        <a:extLst>
                          <a:ext uri="{FF2B5EF4-FFF2-40B4-BE49-F238E27FC236}">
                            <a16:creationId xmlns:a16="http://schemas.microsoft.com/office/drawing/2014/main" id="{6EFA9A56-F281-4003-9C96-21BE01FCB9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7681"/>
                        <a:ext cx="3809" cy="5714"/>
                      </a:xfrm>
                      <a:custGeom>
                        <a:avLst/>
                        <a:gdLst>
                          <a:gd name="connsiteX0" fmla="*/ 0 w 3809"/>
                          <a:gd name="connsiteY0" fmla="*/ 5715 h 5714"/>
                          <a:gd name="connsiteX1" fmla="*/ 3810 w 3809"/>
                          <a:gd name="connsiteY1" fmla="*/ 2857 h 5714"/>
                          <a:gd name="connsiteX2" fmla="*/ 3810 w 3809"/>
                          <a:gd name="connsiteY2" fmla="*/ 0 h 5714"/>
                          <a:gd name="connsiteX3" fmla="*/ 0 w 3809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0" y="5715"/>
                            </a:moveTo>
                            <a:lnTo>
                              <a:pt x="3810" y="2857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4" name="Freeform: Shape 1733">
                        <a:extLst>
                          <a:ext uri="{FF2B5EF4-FFF2-40B4-BE49-F238E27FC236}">
                            <a16:creationId xmlns:a16="http://schemas.microsoft.com/office/drawing/2014/main" id="{EA226C2B-B91F-4B48-9BA5-109A09EA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4823"/>
                        <a:ext cx="8572" cy="4762"/>
                      </a:xfrm>
                      <a:custGeom>
                        <a:avLst/>
                        <a:gdLst>
                          <a:gd name="connsiteX0" fmla="*/ 4763 w 8572"/>
                          <a:gd name="connsiteY0" fmla="*/ 4763 h 4762"/>
                          <a:gd name="connsiteX1" fmla="*/ 0 w 8572"/>
                          <a:gd name="connsiteY1" fmla="*/ 2858 h 4762"/>
                          <a:gd name="connsiteX2" fmla="*/ 4763 w 8572"/>
                          <a:gd name="connsiteY2" fmla="*/ 0 h 4762"/>
                          <a:gd name="connsiteX3" fmla="*/ 8572 w 8572"/>
                          <a:gd name="connsiteY3" fmla="*/ 2858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4763" y="4763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8572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24" name="Graphic 7">
                      <a:extLst>
                        <a:ext uri="{FF2B5EF4-FFF2-40B4-BE49-F238E27FC236}">
                          <a16:creationId xmlns:a16="http://schemas.microsoft.com/office/drawing/2014/main" id="{18656225-C1E5-46D6-A873-5A1028E9CC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016" y="4302918"/>
                      <a:ext cx="6667" cy="6667"/>
                      <a:chOff x="9251016" y="4302918"/>
                      <a:chExt cx="6667" cy="6667"/>
                    </a:xfrm>
                  </p:grpSpPr>
                  <p:sp>
                    <p:nvSpPr>
                      <p:cNvPr id="1729" name="Freeform: Shape 1728">
                        <a:extLst>
                          <a:ext uri="{FF2B5EF4-FFF2-40B4-BE49-F238E27FC236}">
                            <a16:creationId xmlns:a16="http://schemas.microsoft.com/office/drawing/2014/main" id="{13FF56A9-35B0-4BFE-9A3A-A7876D8627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4823"/>
                        <a:ext cx="3810" cy="4762"/>
                      </a:xfrm>
                      <a:custGeom>
                        <a:avLst/>
                        <a:gdLst>
                          <a:gd name="connsiteX0" fmla="*/ 3810 w 3810"/>
                          <a:gd name="connsiteY0" fmla="*/ 4763 h 4762"/>
                          <a:gd name="connsiteX1" fmla="*/ 0 w 3810"/>
                          <a:gd name="connsiteY1" fmla="*/ 2858 h 4762"/>
                          <a:gd name="connsiteX2" fmla="*/ 0 w 3810"/>
                          <a:gd name="connsiteY2" fmla="*/ 0 h 4762"/>
                          <a:gd name="connsiteX3" fmla="*/ 3810 w 3810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3810" y="4763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3810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0" name="Freeform: Shape 1729">
                        <a:extLst>
                          <a:ext uri="{FF2B5EF4-FFF2-40B4-BE49-F238E27FC236}">
                            <a16:creationId xmlns:a16="http://schemas.microsoft.com/office/drawing/2014/main" id="{D2B9D9CC-4CA3-41C4-8D1E-891DB639AE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4823"/>
                        <a:ext cx="2857" cy="4762"/>
                      </a:xfrm>
                      <a:custGeom>
                        <a:avLst/>
                        <a:gdLst>
                          <a:gd name="connsiteX0" fmla="*/ 0 w 2857"/>
                          <a:gd name="connsiteY0" fmla="*/ 4763 h 4762"/>
                          <a:gd name="connsiteX1" fmla="*/ 2858 w 2857"/>
                          <a:gd name="connsiteY1" fmla="*/ 2858 h 4762"/>
                          <a:gd name="connsiteX2" fmla="*/ 2858 w 2857"/>
                          <a:gd name="connsiteY2" fmla="*/ 0 h 4762"/>
                          <a:gd name="connsiteX3" fmla="*/ 0 w 2857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4762">
                            <a:moveTo>
                              <a:pt x="0" y="4763"/>
                            </a:moveTo>
                            <a:lnTo>
                              <a:pt x="2858" y="2858"/>
                            </a:lnTo>
                            <a:lnTo>
                              <a:pt x="2858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31" name="Freeform: Shape 1730">
                        <a:extLst>
                          <a:ext uri="{FF2B5EF4-FFF2-40B4-BE49-F238E27FC236}">
                            <a16:creationId xmlns:a16="http://schemas.microsoft.com/office/drawing/2014/main" id="{408111CA-72A2-48A8-8211-7714A7B8E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2918"/>
                        <a:ext cx="6667" cy="3809"/>
                      </a:xfrm>
                      <a:custGeom>
                        <a:avLst/>
                        <a:gdLst>
                          <a:gd name="connsiteX0" fmla="*/ 3810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3810 w 6667"/>
                          <a:gd name="connsiteY2" fmla="*/ 0 h 3809"/>
                          <a:gd name="connsiteX3" fmla="*/ 6668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3810" y="3810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6668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25" name="Graphic 7">
                      <a:extLst>
                        <a:ext uri="{FF2B5EF4-FFF2-40B4-BE49-F238E27FC236}">
                          <a16:creationId xmlns:a16="http://schemas.microsoft.com/office/drawing/2014/main" id="{B1246D14-490C-4018-9F65-1F2E1430BD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2922" y="4301966"/>
                      <a:ext cx="3809" cy="3809"/>
                      <a:chOff x="9252922" y="4301966"/>
                      <a:chExt cx="3809" cy="3809"/>
                    </a:xfrm>
                  </p:grpSpPr>
                  <p:sp>
                    <p:nvSpPr>
                      <p:cNvPr id="1726" name="Freeform: Shape 1725">
                        <a:extLst>
                          <a:ext uri="{FF2B5EF4-FFF2-40B4-BE49-F238E27FC236}">
                            <a16:creationId xmlns:a16="http://schemas.microsoft.com/office/drawing/2014/main" id="{35385DD3-EB3D-40F5-8B29-2AACE1D5E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2918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7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7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7" name="Freeform: Shape 1726">
                        <a:extLst>
                          <a:ext uri="{FF2B5EF4-FFF2-40B4-BE49-F238E27FC236}">
                            <a16:creationId xmlns:a16="http://schemas.microsoft.com/office/drawing/2014/main" id="{54F30622-DACA-4A19-9093-C562CF8114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2918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7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7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8" name="Freeform: Shape 1727">
                        <a:extLst>
                          <a:ext uri="{FF2B5EF4-FFF2-40B4-BE49-F238E27FC236}">
                            <a16:creationId xmlns:a16="http://schemas.microsoft.com/office/drawing/2014/main" id="{7704B581-1899-42EC-BC8B-53D351427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1966"/>
                        <a:ext cx="3809" cy="2857"/>
                      </a:xfrm>
                      <a:custGeom>
                        <a:avLst/>
                        <a:gdLst>
                          <a:gd name="connsiteX0" fmla="*/ 1905 w 3809"/>
                          <a:gd name="connsiteY0" fmla="*/ 2857 h 2857"/>
                          <a:gd name="connsiteX1" fmla="*/ 0 w 3809"/>
                          <a:gd name="connsiteY1" fmla="*/ 953 h 2857"/>
                          <a:gd name="connsiteX2" fmla="*/ 1905 w 3809"/>
                          <a:gd name="connsiteY2" fmla="*/ 0 h 2857"/>
                          <a:gd name="connsiteX3" fmla="*/ 3810 w 3809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2857">
                            <a:moveTo>
                              <a:pt x="1905" y="2857"/>
                            </a:moveTo>
                            <a:lnTo>
                              <a:pt x="0" y="953"/>
                            </a:lnTo>
                            <a:lnTo>
                              <a:pt x="1905" y="0"/>
                            </a:lnTo>
                            <a:lnTo>
                              <a:pt x="3810" y="95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35" name="Graphic 7">
                    <a:extLst>
                      <a:ext uri="{FF2B5EF4-FFF2-40B4-BE49-F238E27FC236}">
                        <a16:creationId xmlns:a16="http://schemas.microsoft.com/office/drawing/2014/main" id="{70085A92-9EA2-45BE-A237-657F3CA45E6F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83868"/>
                    <a:ext cx="8572" cy="10477"/>
                    <a:chOff x="9218632" y="4283868"/>
                    <a:chExt cx="8572" cy="10477"/>
                  </a:xfrm>
                </p:grpSpPr>
                <p:grpSp>
                  <p:nvGrpSpPr>
                    <p:cNvPr id="1711" name="Graphic 7">
                      <a:extLst>
                        <a:ext uri="{FF2B5EF4-FFF2-40B4-BE49-F238E27FC236}">
                          <a16:creationId xmlns:a16="http://schemas.microsoft.com/office/drawing/2014/main" id="{B4524ACF-72DF-46C1-A8FD-85B2FCF74F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8632" y="4286726"/>
                      <a:ext cx="8572" cy="7619"/>
                      <a:chOff x="9218632" y="4286726"/>
                      <a:chExt cx="8572" cy="7619"/>
                    </a:xfrm>
                  </p:grpSpPr>
                  <p:sp>
                    <p:nvSpPr>
                      <p:cNvPr id="1720" name="Freeform: Shape 1719">
                        <a:extLst>
                          <a:ext uri="{FF2B5EF4-FFF2-40B4-BE49-F238E27FC236}">
                            <a16:creationId xmlns:a16="http://schemas.microsoft.com/office/drawing/2014/main" id="{4441CF06-C793-4CF0-BBAE-F74014BD9D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8631"/>
                        <a:ext cx="3809" cy="5714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4"/>
                          <a:gd name="connsiteX1" fmla="*/ 0 w 3809"/>
                          <a:gd name="connsiteY1" fmla="*/ 3810 h 5714"/>
                          <a:gd name="connsiteX2" fmla="*/ 0 w 3809"/>
                          <a:gd name="connsiteY2" fmla="*/ 0 h 5714"/>
                          <a:gd name="connsiteX3" fmla="*/ 3810 w 3809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1" name="Freeform: Shape 1720">
                        <a:extLst>
                          <a:ext uri="{FF2B5EF4-FFF2-40B4-BE49-F238E27FC236}">
                            <a16:creationId xmlns:a16="http://schemas.microsoft.com/office/drawing/2014/main" id="{09CED158-DC1A-4CBB-B46E-C39D4BCDEA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2" name="Freeform: Shape 1721">
                        <a:extLst>
                          <a:ext uri="{FF2B5EF4-FFF2-40B4-BE49-F238E27FC236}">
                            <a16:creationId xmlns:a16="http://schemas.microsoft.com/office/drawing/2014/main" id="{ED995F52-C5EF-4F2D-B083-B04EFB27E5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2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2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12" name="Graphic 7">
                      <a:extLst>
                        <a:ext uri="{FF2B5EF4-FFF2-40B4-BE49-F238E27FC236}">
                          <a16:creationId xmlns:a16="http://schemas.microsoft.com/office/drawing/2014/main" id="{E12BD603-2E8E-4F11-A6B3-06A1E6C7DF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9584" y="4284820"/>
                      <a:ext cx="6667" cy="5715"/>
                      <a:chOff x="9219584" y="4284820"/>
                      <a:chExt cx="6667" cy="5715"/>
                    </a:xfrm>
                  </p:grpSpPr>
                  <p:sp>
                    <p:nvSpPr>
                      <p:cNvPr id="1717" name="Freeform: Shape 1716">
                        <a:extLst>
                          <a:ext uri="{FF2B5EF4-FFF2-40B4-BE49-F238E27FC236}">
                            <a16:creationId xmlns:a16="http://schemas.microsoft.com/office/drawing/2014/main" id="{6A3746FF-C872-4FBD-9A30-34D1501CF4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6726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8" name="Freeform: Shape 1717">
                        <a:extLst>
                          <a:ext uri="{FF2B5EF4-FFF2-40B4-BE49-F238E27FC236}">
                            <a16:creationId xmlns:a16="http://schemas.microsoft.com/office/drawing/2014/main" id="{602385AB-146C-4B04-8721-C86CACCDB0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6726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9" name="Freeform: Shape 1718">
                        <a:extLst>
                          <a:ext uri="{FF2B5EF4-FFF2-40B4-BE49-F238E27FC236}">
                            <a16:creationId xmlns:a16="http://schemas.microsoft.com/office/drawing/2014/main" id="{C2F10611-CF29-45F7-BC5D-B708BB3A7A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4820"/>
                        <a:ext cx="6667" cy="3810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7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13" name="Graphic 7">
                      <a:extLst>
                        <a:ext uri="{FF2B5EF4-FFF2-40B4-BE49-F238E27FC236}">
                          <a16:creationId xmlns:a16="http://schemas.microsoft.com/office/drawing/2014/main" id="{A11BC86F-617E-4258-A252-30D15FCE9D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0536" y="4283868"/>
                      <a:ext cx="3810" cy="3809"/>
                      <a:chOff x="9220536" y="4283868"/>
                      <a:chExt cx="3810" cy="3809"/>
                    </a:xfrm>
                  </p:grpSpPr>
                  <p:sp>
                    <p:nvSpPr>
                      <p:cNvPr id="1714" name="Freeform: Shape 1713">
                        <a:extLst>
                          <a:ext uri="{FF2B5EF4-FFF2-40B4-BE49-F238E27FC236}">
                            <a16:creationId xmlns:a16="http://schemas.microsoft.com/office/drawing/2014/main" id="{E1720687-6757-4014-9028-1A99100FF8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4820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8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5" name="Freeform: Shape 1714">
                        <a:extLst>
                          <a:ext uri="{FF2B5EF4-FFF2-40B4-BE49-F238E27FC236}">
                            <a16:creationId xmlns:a16="http://schemas.microsoft.com/office/drawing/2014/main" id="{6E750827-20E9-4247-8BA7-C69F99C768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4820"/>
                        <a:ext cx="1905" cy="2857"/>
                      </a:xfrm>
                      <a:custGeom>
                        <a:avLst/>
                        <a:gdLst>
                          <a:gd name="connsiteX0" fmla="*/ 0 w 1905"/>
                          <a:gd name="connsiteY0" fmla="*/ 2858 h 2857"/>
                          <a:gd name="connsiteX1" fmla="*/ 1905 w 1905"/>
                          <a:gd name="connsiteY1" fmla="*/ 1905 h 2857"/>
                          <a:gd name="connsiteX2" fmla="*/ 1905 w 1905"/>
                          <a:gd name="connsiteY2" fmla="*/ 0 h 2857"/>
                          <a:gd name="connsiteX3" fmla="*/ 0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6" name="Freeform: Shape 1715">
                        <a:extLst>
                          <a:ext uri="{FF2B5EF4-FFF2-40B4-BE49-F238E27FC236}">
                            <a16:creationId xmlns:a16="http://schemas.microsoft.com/office/drawing/2014/main" id="{C98EB202-9E26-4C5A-B65D-E84ECCC1FC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36" name="Graphic 7">
                    <a:extLst>
                      <a:ext uri="{FF2B5EF4-FFF2-40B4-BE49-F238E27FC236}">
                        <a16:creationId xmlns:a16="http://schemas.microsoft.com/office/drawing/2014/main" id="{A4E5D1CB-88C5-47EB-B6BE-547C6F2B8DA7}"/>
                      </a:ext>
                    </a:extLst>
                  </p:cNvPr>
                  <p:cNvGrpSpPr/>
                  <p:nvPr/>
                </p:nvGrpSpPr>
                <p:grpSpPr>
                  <a:xfrm>
                    <a:off x="9265478" y="4299108"/>
                    <a:ext cx="19192" cy="34290"/>
                    <a:chOff x="9265478" y="4299108"/>
                    <a:chExt cx="19192" cy="34290"/>
                  </a:xfrm>
                </p:grpSpPr>
                <p:grpSp>
                  <p:nvGrpSpPr>
                    <p:cNvPr id="1703" name="Graphic 7">
                      <a:extLst>
                        <a:ext uri="{FF2B5EF4-FFF2-40B4-BE49-F238E27FC236}">
                          <a16:creationId xmlns:a16="http://schemas.microsoft.com/office/drawing/2014/main" id="{AB07FF1D-D03D-49F3-BCD6-E21BBFDDEA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5478" y="4299108"/>
                      <a:ext cx="19192" cy="34290"/>
                      <a:chOff x="9265478" y="4299108"/>
                      <a:chExt cx="19192" cy="34290"/>
                    </a:xfrm>
                  </p:grpSpPr>
                  <p:sp>
                    <p:nvSpPr>
                      <p:cNvPr id="1709" name="Freeform: Shape 1708">
                        <a:extLst>
                          <a:ext uri="{FF2B5EF4-FFF2-40B4-BE49-F238E27FC236}">
                            <a16:creationId xmlns:a16="http://schemas.microsoft.com/office/drawing/2014/main" id="{EE77713C-FC7F-4BE4-8BAD-12E5F15B40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478" y="4299108"/>
                        <a:ext cx="16479" cy="34290"/>
                      </a:xfrm>
                      <a:custGeom>
                        <a:avLst/>
                        <a:gdLst>
                          <a:gd name="connsiteX0" fmla="*/ 6494 w 16479"/>
                          <a:gd name="connsiteY0" fmla="*/ 0 h 34290"/>
                          <a:gd name="connsiteX1" fmla="*/ 7446 w 16479"/>
                          <a:gd name="connsiteY1" fmla="*/ 0 h 34290"/>
                          <a:gd name="connsiteX2" fmla="*/ 7446 w 16479"/>
                          <a:gd name="connsiteY2" fmla="*/ 0 h 34290"/>
                          <a:gd name="connsiteX3" fmla="*/ 13161 w 16479"/>
                          <a:gd name="connsiteY3" fmla="*/ 3810 h 34290"/>
                          <a:gd name="connsiteX4" fmla="*/ 13161 w 16479"/>
                          <a:gd name="connsiteY4" fmla="*/ 4763 h 34290"/>
                          <a:gd name="connsiteX5" fmla="*/ 15066 w 16479"/>
                          <a:gd name="connsiteY5" fmla="*/ 20955 h 34290"/>
                          <a:gd name="connsiteX6" fmla="*/ 15066 w 16479"/>
                          <a:gd name="connsiteY6" fmla="*/ 26670 h 34290"/>
                          <a:gd name="connsiteX7" fmla="*/ 6494 w 16479"/>
                          <a:gd name="connsiteY7" fmla="*/ 31433 h 34290"/>
                          <a:gd name="connsiteX8" fmla="*/ 6494 w 16479"/>
                          <a:gd name="connsiteY8" fmla="*/ 34290 h 34290"/>
                          <a:gd name="connsiteX9" fmla="*/ 779 w 16479"/>
                          <a:gd name="connsiteY9" fmla="*/ 30480 h 34290"/>
                          <a:gd name="connsiteX10" fmla="*/ 779 w 16479"/>
                          <a:gd name="connsiteY10" fmla="*/ 24765 h 34290"/>
                          <a:gd name="connsiteX11" fmla="*/ 6494 w 16479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479" h="34290">
                            <a:moveTo>
                              <a:pt x="6494" y="0"/>
                            </a:moveTo>
                            <a:cubicBezTo>
                              <a:pt x="6494" y="0"/>
                              <a:pt x="7446" y="0"/>
                              <a:pt x="7446" y="0"/>
                            </a:cubicBezTo>
                            <a:lnTo>
                              <a:pt x="7446" y="0"/>
                            </a:lnTo>
                            <a:lnTo>
                              <a:pt x="13161" y="3810"/>
                            </a:lnTo>
                            <a:lnTo>
                              <a:pt x="13161" y="4763"/>
                            </a:lnTo>
                            <a:cubicBezTo>
                              <a:pt x="16019" y="8573"/>
                              <a:pt x="17924" y="17145"/>
                              <a:pt x="15066" y="20955"/>
                            </a:cubicBezTo>
                            <a:lnTo>
                              <a:pt x="15066" y="26670"/>
                            </a:lnTo>
                            <a:lnTo>
                              <a:pt x="6494" y="31433"/>
                            </a:lnTo>
                            <a:lnTo>
                              <a:pt x="6494" y="34290"/>
                            </a:lnTo>
                            <a:lnTo>
                              <a:pt x="779" y="30480"/>
                            </a:lnTo>
                            <a:lnTo>
                              <a:pt x="779" y="24765"/>
                            </a:lnTo>
                            <a:cubicBezTo>
                              <a:pt x="-2079" y="23813"/>
                              <a:pt x="3636" y="1905"/>
                              <a:pt x="649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10" name="Freeform: Shape 1709">
                        <a:extLst>
                          <a:ext uri="{FF2B5EF4-FFF2-40B4-BE49-F238E27FC236}">
                            <a16:creationId xmlns:a16="http://schemas.microsoft.com/office/drawing/2014/main" id="{35961666-9447-4337-B883-5B21FE0828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2145" y="4302754"/>
                        <a:ext cx="12525" cy="29691"/>
                      </a:xfrm>
                      <a:custGeom>
                        <a:avLst/>
                        <a:gdLst>
                          <a:gd name="connsiteX0" fmla="*/ 6494 w 12525"/>
                          <a:gd name="connsiteY0" fmla="*/ 164 h 29691"/>
                          <a:gd name="connsiteX1" fmla="*/ 779 w 12525"/>
                          <a:gd name="connsiteY1" fmla="*/ 23976 h 29691"/>
                          <a:gd name="connsiteX2" fmla="*/ 779 w 12525"/>
                          <a:gd name="connsiteY2" fmla="*/ 29691 h 29691"/>
                          <a:gd name="connsiteX3" fmla="*/ 11256 w 12525"/>
                          <a:gd name="connsiteY3" fmla="*/ 23976 h 29691"/>
                          <a:gd name="connsiteX4" fmla="*/ 11256 w 12525"/>
                          <a:gd name="connsiteY4" fmla="*/ 18261 h 29691"/>
                          <a:gd name="connsiteX5" fmla="*/ 6494 w 12525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5" h="29691">
                            <a:moveTo>
                              <a:pt x="6494" y="164"/>
                            </a:moveTo>
                            <a:cubicBezTo>
                              <a:pt x="3636" y="2069"/>
                              <a:pt x="-2079" y="23976"/>
                              <a:pt x="779" y="23976"/>
                            </a:cubicBezTo>
                            <a:lnTo>
                              <a:pt x="779" y="29691"/>
                            </a:lnTo>
                            <a:lnTo>
                              <a:pt x="11256" y="23976"/>
                            </a:lnTo>
                            <a:lnTo>
                              <a:pt x="11256" y="18261"/>
                            </a:lnTo>
                            <a:cubicBezTo>
                              <a:pt x="15066" y="13499"/>
                              <a:pt x="9351" y="-1741"/>
                              <a:pt x="6494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04" name="Graphic 7">
                      <a:extLst>
                        <a:ext uri="{FF2B5EF4-FFF2-40B4-BE49-F238E27FC236}">
                          <a16:creationId xmlns:a16="http://schemas.microsoft.com/office/drawing/2014/main" id="{C7EDBBCB-4BAE-4ABF-9113-5116D38DED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4754" y="4310776"/>
                      <a:ext cx="8323" cy="21669"/>
                      <a:chOff x="9274754" y="4310776"/>
                      <a:chExt cx="8323" cy="21669"/>
                    </a:xfrm>
                  </p:grpSpPr>
                  <p:sp>
                    <p:nvSpPr>
                      <p:cNvPr id="1707" name="Freeform: Shape 1706">
                        <a:extLst>
                          <a:ext uri="{FF2B5EF4-FFF2-40B4-BE49-F238E27FC236}">
                            <a16:creationId xmlns:a16="http://schemas.microsoft.com/office/drawing/2014/main" id="{2338202F-B0D4-4114-A0AE-ABDDE94FFD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4754" y="4310776"/>
                        <a:ext cx="7456" cy="21669"/>
                      </a:xfrm>
                      <a:custGeom>
                        <a:avLst/>
                        <a:gdLst>
                          <a:gd name="connsiteX0" fmla="*/ 3885 w 7456"/>
                          <a:gd name="connsiteY0" fmla="*/ 714 h 21669"/>
                          <a:gd name="connsiteX1" fmla="*/ 3885 w 7456"/>
                          <a:gd name="connsiteY1" fmla="*/ 714 h 21669"/>
                          <a:gd name="connsiteX2" fmla="*/ 6743 w 7456"/>
                          <a:gd name="connsiteY2" fmla="*/ 1667 h 21669"/>
                          <a:gd name="connsiteX3" fmla="*/ 6743 w 7456"/>
                          <a:gd name="connsiteY3" fmla="*/ 4524 h 21669"/>
                          <a:gd name="connsiteX4" fmla="*/ 6743 w 7456"/>
                          <a:gd name="connsiteY4" fmla="*/ 10239 h 21669"/>
                          <a:gd name="connsiteX5" fmla="*/ 6743 w 7456"/>
                          <a:gd name="connsiteY5" fmla="*/ 16907 h 21669"/>
                          <a:gd name="connsiteX6" fmla="*/ 3885 w 7456"/>
                          <a:gd name="connsiteY6" fmla="*/ 18812 h 21669"/>
                          <a:gd name="connsiteX7" fmla="*/ 2932 w 7456"/>
                          <a:gd name="connsiteY7" fmla="*/ 21669 h 21669"/>
                          <a:gd name="connsiteX8" fmla="*/ 1028 w 7456"/>
                          <a:gd name="connsiteY8" fmla="*/ 20717 h 21669"/>
                          <a:gd name="connsiteX9" fmla="*/ 1028 w 7456"/>
                          <a:gd name="connsiteY9" fmla="*/ 14049 h 21669"/>
                          <a:gd name="connsiteX10" fmla="*/ 3885 w 7456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456" h="21669">
                            <a:moveTo>
                              <a:pt x="3885" y="714"/>
                            </a:moveTo>
                            <a:cubicBezTo>
                              <a:pt x="3885" y="-238"/>
                              <a:pt x="3885" y="-238"/>
                              <a:pt x="3885" y="714"/>
                            </a:cubicBezTo>
                            <a:lnTo>
                              <a:pt x="6743" y="1667"/>
                            </a:lnTo>
                            <a:lnTo>
                              <a:pt x="6743" y="4524"/>
                            </a:lnTo>
                            <a:cubicBezTo>
                              <a:pt x="7695" y="6429"/>
                              <a:pt x="7695" y="9287"/>
                              <a:pt x="6743" y="10239"/>
                            </a:cubicBezTo>
                            <a:lnTo>
                              <a:pt x="6743" y="16907"/>
                            </a:lnTo>
                            <a:lnTo>
                              <a:pt x="3885" y="18812"/>
                            </a:lnTo>
                            <a:lnTo>
                              <a:pt x="2932" y="21669"/>
                            </a:lnTo>
                            <a:lnTo>
                              <a:pt x="1028" y="20717"/>
                            </a:lnTo>
                            <a:lnTo>
                              <a:pt x="1028" y="14049"/>
                            </a:lnTo>
                            <a:cubicBezTo>
                              <a:pt x="-1830" y="13097"/>
                              <a:pt x="1980" y="1667"/>
                              <a:pt x="3885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08" name="Freeform: Shape 1707">
                        <a:extLst>
                          <a:ext uri="{FF2B5EF4-FFF2-40B4-BE49-F238E27FC236}">
                            <a16:creationId xmlns:a16="http://schemas.microsoft.com/office/drawing/2014/main" id="{6754BA7A-AF5D-4865-9BF8-7E8DA81F82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6106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28 w 6971"/>
                          <a:gd name="connsiteY1" fmla="*/ 12464 h 19131"/>
                          <a:gd name="connsiteX2" fmla="*/ 628 w 6971"/>
                          <a:gd name="connsiteY2" fmla="*/ 19132 h 19131"/>
                          <a:gd name="connsiteX3" fmla="*/ 2533 w 6971"/>
                          <a:gd name="connsiteY3" fmla="*/ 18179 h 19131"/>
                          <a:gd name="connsiteX4" fmla="*/ 2533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4438 w 6971"/>
                          <a:gd name="connsiteY6" fmla="*/ 17227 h 19131"/>
                          <a:gd name="connsiteX7" fmla="*/ 6343 w 6971"/>
                          <a:gd name="connsiteY7" fmla="*/ 16274 h 19131"/>
                          <a:gd name="connsiteX8" fmla="*/ 6343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1581" y="1034"/>
                              <a:pt x="-1277" y="12464"/>
                              <a:pt x="628" y="12464"/>
                            </a:cubicBezTo>
                            <a:lnTo>
                              <a:pt x="628" y="19132"/>
                            </a:lnTo>
                            <a:lnTo>
                              <a:pt x="2533" y="18179"/>
                            </a:lnTo>
                            <a:lnTo>
                              <a:pt x="2533" y="17227"/>
                            </a:lnTo>
                            <a:lnTo>
                              <a:pt x="3486" y="16274"/>
                            </a:lnTo>
                            <a:lnTo>
                              <a:pt x="4438" y="17227"/>
                            </a:lnTo>
                            <a:lnTo>
                              <a:pt x="6343" y="16274"/>
                            </a:lnTo>
                            <a:lnTo>
                              <a:pt x="6343" y="9607"/>
                            </a:lnTo>
                            <a:cubicBezTo>
                              <a:pt x="8248" y="6749"/>
                              <a:pt x="539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705" name="Freeform: Shape 1704">
                      <a:extLst>
                        <a:ext uri="{FF2B5EF4-FFF2-40B4-BE49-F238E27FC236}">
                          <a16:creationId xmlns:a16="http://schemas.microsoft.com/office/drawing/2014/main" id="{B8F7D7E3-B4F6-447E-BEC5-F5202C713A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0544" y="4321016"/>
                      <a:ext cx="952" cy="8572"/>
                    </a:xfrm>
                    <a:custGeom>
                      <a:avLst/>
                      <a:gdLst>
                        <a:gd name="connsiteX0" fmla="*/ 953 w 952"/>
                        <a:gd name="connsiteY0" fmla="*/ 8572 h 8572"/>
                        <a:gd name="connsiteX1" fmla="*/ 953 w 952"/>
                        <a:gd name="connsiteY1" fmla="*/ 953 h 8572"/>
                        <a:gd name="connsiteX2" fmla="*/ 0 w 952"/>
                        <a:gd name="connsiteY2" fmla="*/ 0 h 8572"/>
                        <a:gd name="connsiteX3" fmla="*/ 0 w 952"/>
                        <a:gd name="connsiteY3" fmla="*/ 0 h 8572"/>
                        <a:gd name="connsiteX4" fmla="*/ 0 w 952"/>
                        <a:gd name="connsiteY4" fmla="*/ 7620 h 8572"/>
                        <a:gd name="connsiteX5" fmla="*/ 953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3" y="8572"/>
                          </a:moveTo>
                          <a:lnTo>
                            <a:pt x="953" y="953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7620"/>
                          </a:lnTo>
                          <a:lnTo>
                            <a:pt x="953" y="85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6" name="Freeform: Shape 1705">
                      <a:extLst>
                        <a:ext uri="{FF2B5EF4-FFF2-40B4-BE49-F238E27FC236}">
                          <a16:creationId xmlns:a16="http://schemas.microsoft.com/office/drawing/2014/main" id="{306573E5-1767-4190-AE8C-A32B9A39B3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8639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2857 h 8572"/>
                        <a:gd name="connsiteX1" fmla="*/ 0 w 952"/>
                        <a:gd name="connsiteY1" fmla="*/ 8572 h 8572"/>
                        <a:gd name="connsiteX2" fmla="*/ 952 w 952"/>
                        <a:gd name="connsiteY2" fmla="*/ 7620 h 8572"/>
                        <a:gd name="connsiteX3" fmla="*/ 952 w 952"/>
                        <a:gd name="connsiteY3" fmla="*/ 0 h 8572"/>
                        <a:gd name="connsiteX4" fmla="*/ 952 w 952"/>
                        <a:gd name="connsiteY4" fmla="*/ 0 h 8572"/>
                        <a:gd name="connsiteX5" fmla="*/ 952 w 952"/>
                        <a:gd name="connsiteY5" fmla="*/ 0 h 8572"/>
                        <a:gd name="connsiteX6" fmla="*/ 0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2857"/>
                          </a:moveTo>
                          <a:lnTo>
                            <a:pt x="0" y="8572"/>
                          </a:lnTo>
                          <a:lnTo>
                            <a:pt x="952" y="7620"/>
                          </a:ln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7" name="Graphic 7">
                    <a:extLst>
                      <a:ext uri="{FF2B5EF4-FFF2-40B4-BE49-F238E27FC236}">
                        <a16:creationId xmlns:a16="http://schemas.microsoft.com/office/drawing/2014/main" id="{65E4F39B-11DD-46AB-A6D1-775A44C5CF53}"/>
                      </a:ext>
                    </a:extLst>
                  </p:cNvPr>
                  <p:cNvGrpSpPr/>
                  <p:nvPr/>
                </p:nvGrpSpPr>
                <p:grpSpPr>
                  <a:xfrm>
                    <a:off x="9224983" y="4299108"/>
                    <a:ext cx="18717" cy="34290"/>
                    <a:chOff x="9224983" y="4299108"/>
                    <a:chExt cx="18717" cy="34290"/>
                  </a:xfrm>
                </p:grpSpPr>
                <p:grpSp>
                  <p:nvGrpSpPr>
                    <p:cNvPr id="1695" name="Graphic 7">
                      <a:extLst>
                        <a:ext uri="{FF2B5EF4-FFF2-40B4-BE49-F238E27FC236}">
                          <a16:creationId xmlns:a16="http://schemas.microsoft.com/office/drawing/2014/main" id="{6F03CC66-CDAA-4103-8235-14693FF6B5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4983" y="4299108"/>
                      <a:ext cx="18717" cy="34290"/>
                      <a:chOff x="9224983" y="4299108"/>
                      <a:chExt cx="18717" cy="34290"/>
                    </a:xfrm>
                  </p:grpSpPr>
                  <p:sp>
                    <p:nvSpPr>
                      <p:cNvPr id="1701" name="Freeform: Shape 1700">
                        <a:extLst>
                          <a:ext uri="{FF2B5EF4-FFF2-40B4-BE49-F238E27FC236}">
                            <a16:creationId xmlns:a16="http://schemas.microsoft.com/office/drawing/2014/main" id="{F93F33BC-4089-444A-A6D0-33BCEB0FF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6743" y="4299108"/>
                        <a:ext cx="16957" cy="34290"/>
                      </a:xfrm>
                      <a:custGeom>
                        <a:avLst/>
                        <a:gdLst>
                          <a:gd name="connsiteX0" fmla="*/ 9986 w 16957"/>
                          <a:gd name="connsiteY0" fmla="*/ 0 h 34290"/>
                          <a:gd name="connsiteX1" fmla="*/ 9034 w 16957"/>
                          <a:gd name="connsiteY1" fmla="*/ 0 h 34290"/>
                          <a:gd name="connsiteX2" fmla="*/ 9034 w 16957"/>
                          <a:gd name="connsiteY2" fmla="*/ 0 h 34290"/>
                          <a:gd name="connsiteX3" fmla="*/ 3319 w 16957"/>
                          <a:gd name="connsiteY3" fmla="*/ 3810 h 34290"/>
                          <a:gd name="connsiteX4" fmla="*/ 3319 w 16957"/>
                          <a:gd name="connsiteY4" fmla="*/ 4763 h 34290"/>
                          <a:gd name="connsiteX5" fmla="*/ 1414 w 16957"/>
                          <a:gd name="connsiteY5" fmla="*/ 20955 h 34290"/>
                          <a:gd name="connsiteX6" fmla="*/ 1414 w 16957"/>
                          <a:gd name="connsiteY6" fmla="*/ 26670 h 34290"/>
                          <a:gd name="connsiteX7" fmla="*/ 9986 w 16957"/>
                          <a:gd name="connsiteY7" fmla="*/ 31433 h 34290"/>
                          <a:gd name="connsiteX8" fmla="*/ 9986 w 16957"/>
                          <a:gd name="connsiteY8" fmla="*/ 34290 h 34290"/>
                          <a:gd name="connsiteX9" fmla="*/ 15701 w 16957"/>
                          <a:gd name="connsiteY9" fmla="*/ 30480 h 34290"/>
                          <a:gd name="connsiteX10" fmla="*/ 15701 w 16957"/>
                          <a:gd name="connsiteY10" fmla="*/ 24765 h 34290"/>
                          <a:gd name="connsiteX11" fmla="*/ 9986 w 16957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957" h="34290">
                            <a:moveTo>
                              <a:pt x="9986" y="0"/>
                            </a:moveTo>
                            <a:cubicBezTo>
                              <a:pt x="9986" y="0"/>
                              <a:pt x="9034" y="0"/>
                              <a:pt x="9034" y="0"/>
                            </a:cubicBezTo>
                            <a:lnTo>
                              <a:pt x="9034" y="0"/>
                            </a:lnTo>
                            <a:lnTo>
                              <a:pt x="3319" y="3810"/>
                            </a:lnTo>
                            <a:lnTo>
                              <a:pt x="3319" y="4763"/>
                            </a:lnTo>
                            <a:cubicBezTo>
                              <a:pt x="461" y="8573"/>
                              <a:pt x="-1444" y="17145"/>
                              <a:pt x="1414" y="20955"/>
                            </a:cubicBezTo>
                            <a:lnTo>
                              <a:pt x="1414" y="26670"/>
                            </a:lnTo>
                            <a:lnTo>
                              <a:pt x="9986" y="31433"/>
                            </a:lnTo>
                            <a:lnTo>
                              <a:pt x="9986" y="34290"/>
                            </a:lnTo>
                            <a:lnTo>
                              <a:pt x="15701" y="30480"/>
                            </a:lnTo>
                            <a:lnTo>
                              <a:pt x="15701" y="24765"/>
                            </a:lnTo>
                            <a:cubicBezTo>
                              <a:pt x="19511" y="23813"/>
                              <a:pt x="13796" y="1905"/>
                              <a:pt x="998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02" name="Freeform: Shape 1701">
                        <a:extLst>
                          <a:ext uri="{FF2B5EF4-FFF2-40B4-BE49-F238E27FC236}">
                            <a16:creationId xmlns:a16="http://schemas.microsoft.com/office/drawing/2014/main" id="{F62E5960-444C-4787-8913-E03DD63022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4983" y="4302754"/>
                        <a:ext cx="12524" cy="29691"/>
                      </a:xfrm>
                      <a:custGeom>
                        <a:avLst/>
                        <a:gdLst>
                          <a:gd name="connsiteX0" fmla="*/ 6031 w 12524"/>
                          <a:gd name="connsiteY0" fmla="*/ 164 h 29691"/>
                          <a:gd name="connsiteX1" fmla="*/ 11746 w 12524"/>
                          <a:gd name="connsiteY1" fmla="*/ 23976 h 29691"/>
                          <a:gd name="connsiteX2" fmla="*/ 11746 w 12524"/>
                          <a:gd name="connsiteY2" fmla="*/ 29691 h 29691"/>
                          <a:gd name="connsiteX3" fmla="*/ 1269 w 12524"/>
                          <a:gd name="connsiteY3" fmla="*/ 23976 h 29691"/>
                          <a:gd name="connsiteX4" fmla="*/ 1269 w 12524"/>
                          <a:gd name="connsiteY4" fmla="*/ 18261 h 29691"/>
                          <a:gd name="connsiteX5" fmla="*/ 6031 w 12524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4" h="29691">
                            <a:moveTo>
                              <a:pt x="6031" y="164"/>
                            </a:moveTo>
                            <a:cubicBezTo>
                              <a:pt x="8889" y="2069"/>
                              <a:pt x="14604" y="23976"/>
                              <a:pt x="11746" y="23976"/>
                            </a:cubicBezTo>
                            <a:lnTo>
                              <a:pt x="11746" y="29691"/>
                            </a:lnTo>
                            <a:lnTo>
                              <a:pt x="1269" y="23976"/>
                            </a:lnTo>
                            <a:lnTo>
                              <a:pt x="1269" y="18261"/>
                            </a:lnTo>
                            <a:cubicBezTo>
                              <a:pt x="-2541" y="13499"/>
                              <a:pt x="3174" y="-1741"/>
                              <a:pt x="6031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96" name="Graphic 7">
                      <a:extLst>
                        <a:ext uri="{FF2B5EF4-FFF2-40B4-BE49-F238E27FC236}">
                          <a16:creationId xmlns:a16="http://schemas.microsoft.com/office/drawing/2014/main" id="{C25F6C03-6D21-43E7-B8F9-7F678C8E35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5623" y="4310776"/>
                      <a:ext cx="8876" cy="21669"/>
                      <a:chOff x="9225623" y="4310776"/>
                      <a:chExt cx="8876" cy="21669"/>
                    </a:xfrm>
                  </p:grpSpPr>
                  <p:sp>
                    <p:nvSpPr>
                      <p:cNvPr id="1699" name="Freeform: Shape 1698">
                        <a:extLst>
                          <a:ext uri="{FF2B5EF4-FFF2-40B4-BE49-F238E27FC236}">
                            <a16:creationId xmlns:a16="http://schemas.microsoft.com/office/drawing/2014/main" id="{72EC6A6B-ACAA-4332-8267-55EAEBF990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7442" y="4310776"/>
                        <a:ext cx="7057" cy="21669"/>
                      </a:xfrm>
                      <a:custGeom>
                        <a:avLst/>
                        <a:gdLst>
                          <a:gd name="connsiteX0" fmla="*/ 3572 w 7057"/>
                          <a:gd name="connsiteY0" fmla="*/ 714 h 21669"/>
                          <a:gd name="connsiteX1" fmla="*/ 3572 w 7057"/>
                          <a:gd name="connsiteY1" fmla="*/ 714 h 21669"/>
                          <a:gd name="connsiteX2" fmla="*/ 714 w 7057"/>
                          <a:gd name="connsiteY2" fmla="*/ 1667 h 21669"/>
                          <a:gd name="connsiteX3" fmla="*/ 714 w 7057"/>
                          <a:gd name="connsiteY3" fmla="*/ 4524 h 21669"/>
                          <a:gd name="connsiteX4" fmla="*/ 714 w 7057"/>
                          <a:gd name="connsiteY4" fmla="*/ 10239 h 21669"/>
                          <a:gd name="connsiteX5" fmla="*/ 714 w 7057"/>
                          <a:gd name="connsiteY5" fmla="*/ 16907 h 21669"/>
                          <a:gd name="connsiteX6" fmla="*/ 3572 w 7057"/>
                          <a:gd name="connsiteY6" fmla="*/ 18812 h 21669"/>
                          <a:gd name="connsiteX7" fmla="*/ 4524 w 7057"/>
                          <a:gd name="connsiteY7" fmla="*/ 21669 h 21669"/>
                          <a:gd name="connsiteX8" fmla="*/ 6429 w 7057"/>
                          <a:gd name="connsiteY8" fmla="*/ 20717 h 21669"/>
                          <a:gd name="connsiteX9" fmla="*/ 6429 w 7057"/>
                          <a:gd name="connsiteY9" fmla="*/ 14049 h 21669"/>
                          <a:gd name="connsiteX10" fmla="*/ 3572 w 7057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057" h="21669">
                            <a:moveTo>
                              <a:pt x="3572" y="714"/>
                            </a:moveTo>
                            <a:cubicBezTo>
                              <a:pt x="3572" y="-238"/>
                              <a:pt x="3572" y="-238"/>
                              <a:pt x="3572" y="714"/>
                            </a:cubicBezTo>
                            <a:lnTo>
                              <a:pt x="714" y="1667"/>
                            </a:lnTo>
                            <a:lnTo>
                              <a:pt x="714" y="4524"/>
                            </a:lnTo>
                            <a:cubicBezTo>
                              <a:pt x="-238" y="6429"/>
                              <a:pt x="-238" y="9287"/>
                              <a:pt x="714" y="10239"/>
                            </a:cubicBezTo>
                            <a:lnTo>
                              <a:pt x="714" y="16907"/>
                            </a:lnTo>
                            <a:lnTo>
                              <a:pt x="3572" y="18812"/>
                            </a:lnTo>
                            <a:lnTo>
                              <a:pt x="4524" y="21669"/>
                            </a:lnTo>
                            <a:lnTo>
                              <a:pt x="6429" y="20717"/>
                            </a:lnTo>
                            <a:lnTo>
                              <a:pt x="6429" y="14049"/>
                            </a:lnTo>
                            <a:cubicBezTo>
                              <a:pt x="8334" y="13097"/>
                              <a:pt x="5477" y="1667"/>
                              <a:pt x="3572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00" name="Freeform: Shape 1699">
                        <a:extLst>
                          <a:ext uri="{FF2B5EF4-FFF2-40B4-BE49-F238E27FC236}">
                            <a16:creationId xmlns:a16="http://schemas.microsoft.com/office/drawing/2014/main" id="{6E88313A-B461-4C8F-9425-6A92857E37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5623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343 w 6971"/>
                          <a:gd name="connsiteY1" fmla="*/ 12464 h 19131"/>
                          <a:gd name="connsiteX2" fmla="*/ 6343 w 6971"/>
                          <a:gd name="connsiteY2" fmla="*/ 19132 h 19131"/>
                          <a:gd name="connsiteX3" fmla="*/ 4438 w 6971"/>
                          <a:gd name="connsiteY3" fmla="*/ 18179 h 19131"/>
                          <a:gd name="connsiteX4" fmla="*/ 4438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2533 w 6971"/>
                          <a:gd name="connsiteY6" fmla="*/ 17227 h 19131"/>
                          <a:gd name="connsiteX7" fmla="*/ 628 w 6971"/>
                          <a:gd name="connsiteY7" fmla="*/ 16274 h 19131"/>
                          <a:gd name="connsiteX8" fmla="*/ 628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5391" y="1034"/>
                              <a:pt x="8248" y="12464"/>
                              <a:pt x="6343" y="12464"/>
                            </a:cubicBezTo>
                            <a:lnTo>
                              <a:pt x="6343" y="19132"/>
                            </a:lnTo>
                            <a:lnTo>
                              <a:pt x="4438" y="18179"/>
                            </a:lnTo>
                            <a:lnTo>
                              <a:pt x="4438" y="17227"/>
                            </a:lnTo>
                            <a:lnTo>
                              <a:pt x="3486" y="16274"/>
                            </a:lnTo>
                            <a:lnTo>
                              <a:pt x="2533" y="17227"/>
                            </a:lnTo>
                            <a:lnTo>
                              <a:pt x="628" y="16274"/>
                            </a:lnTo>
                            <a:lnTo>
                              <a:pt x="628" y="9607"/>
                            </a:lnTo>
                            <a:cubicBezTo>
                              <a:pt x="-1277" y="6749"/>
                              <a:pt x="158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697" name="Freeform: Shape 1696">
                      <a:extLst>
                        <a:ext uri="{FF2B5EF4-FFF2-40B4-BE49-F238E27FC236}">
                          <a16:creationId xmlns:a16="http://schemas.microsoft.com/office/drawing/2014/main" id="{3585C4C2-20C5-4E40-AC72-E4CA48D0D1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8157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953 h 8572"/>
                        <a:gd name="connsiteX2" fmla="*/ 953 w 952"/>
                        <a:gd name="connsiteY2" fmla="*/ 0 h 8572"/>
                        <a:gd name="connsiteX3" fmla="*/ 953 w 952"/>
                        <a:gd name="connsiteY3" fmla="*/ 0 h 8572"/>
                        <a:gd name="connsiteX4" fmla="*/ 953 w 952"/>
                        <a:gd name="connsiteY4" fmla="*/ 7620 h 8572"/>
                        <a:gd name="connsiteX5" fmla="*/ 0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7620"/>
                          </a:lnTo>
                          <a:lnTo>
                            <a:pt x="0" y="85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8" name="Freeform: Shape 1697">
                      <a:extLst>
                        <a:ext uri="{FF2B5EF4-FFF2-40B4-BE49-F238E27FC236}">
                          <a16:creationId xmlns:a16="http://schemas.microsoft.com/office/drawing/2014/main" id="{9C138458-7C80-485D-8098-4EECC7770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9109" y="4321016"/>
                      <a:ext cx="952" cy="8572"/>
                    </a:xfrm>
                    <a:custGeom>
                      <a:avLst/>
                      <a:gdLst>
                        <a:gd name="connsiteX0" fmla="*/ 952 w 952"/>
                        <a:gd name="connsiteY0" fmla="*/ 2857 h 8572"/>
                        <a:gd name="connsiteX1" fmla="*/ 952 w 952"/>
                        <a:gd name="connsiteY1" fmla="*/ 8572 h 8572"/>
                        <a:gd name="connsiteX2" fmla="*/ 0 w 952"/>
                        <a:gd name="connsiteY2" fmla="*/ 7620 h 8572"/>
                        <a:gd name="connsiteX3" fmla="*/ 0 w 952"/>
                        <a:gd name="connsiteY3" fmla="*/ 0 h 8572"/>
                        <a:gd name="connsiteX4" fmla="*/ 0 w 952"/>
                        <a:gd name="connsiteY4" fmla="*/ 0 h 8572"/>
                        <a:gd name="connsiteX5" fmla="*/ 0 w 952"/>
                        <a:gd name="connsiteY5" fmla="*/ 0 h 8572"/>
                        <a:gd name="connsiteX6" fmla="*/ 952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2" y="2857"/>
                          </a:moveTo>
                          <a:lnTo>
                            <a:pt x="952" y="8572"/>
                          </a:lnTo>
                          <a:lnTo>
                            <a:pt x="0" y="762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2" y="953"/>
                            <a:pt x="952" y="1905"/>
                            <a:pt x="952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8" name="Graphic 7">
                    <a:extLst>
                      <a:ext uri="{FF2B5EF4-FFF2-40B4-BE49-F238E27FC236}">
                        <a16:creationId xmlns:a16="http://schemas.microsoft.com/office/drawing/2014/main" id="{AE11F13D-E60D-4E17-B19E-824CFA85B3B5}"/>
                      </a:ext>
                    </a:extLst>
                  </p:cNvPr>
                  <p:cNvGrpSpPr/>
                  <p:nvPr/>
                </p:nvGrpSpPr>
                <p:grpSpPr>
                  <a:xfrm>
                    <a:off x="9270062" y="4326731"/>
                    <a:ext cx="27125" cy="46672"/>
                    <a:chOff x="9270062" y="4326731"/>
                    <a:chExt cx="27125" cy="46672"/>
                  </a:xfrm>
                </p:grpSpPr>
                <p:grpSp>
                  <p:nvGrpSpPr>
                    <p:cNvPr id="1687" name="Graphic 7">
                      <a:extLst>
                        <a:ext uri="{FF2B5EF4-FFF2-40B4-BE49-F238E27FC236}">
                          <a16:creationId xmlns:a16="http://schemas.microsoft.com/office/drawing/2014/main" id="{AF839AC3-A7C1-474B-A7D5-FB73EDFAC6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0062" y="4326731"/>
                      <a:ext cx="27125" cy="46672"/>
                      <a:chOff x="9270062" y="4326731"/>
                      <a:chExt cx="27125" cy="46672"/>
                    </a:xfrm>
                  </p:grpSpPr>
                  <p:sp>
                    <p:nvSpPr>
                      <p:cNvPr id="1693" name="Freeform: Shape 1692">
                        <a:extLst>
                          <a:ext uri="{FF2B5EF4-FFF2-40B4-BE49-F238E27FC236}">
                            <a16:creationId xmlns:a16="http://schemas.microsoft.com/office/drawing/2014/main" id="{FA1A6160-39A1-49B7-B117-4578DD0535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0062" y="4326731"/>
                        <a:ext cx="23711" cy="45719"/>
                      </a:xfrm>
                      <a:custGeom>
                        <a:avLst/>
                        <a:gdLst>
                          <a:gd name="connsiteX0" fmla="*/ 8577 w 23711"/>
                          <a:gd name="connsiteY0" fmla="*/ 0 h 45719"/>
                          <a:gd name="connsiteX1" fmla="*/ 10482 w 23711"/>
                          <a:gd name="connsiteY1" fmla="*/ 0 h 45719"/>
                          <a:gd name="connsiteX2" fmla="*/ 10482 w 23711"/>
                          <a:gd name="connsiteY2" fmla="*/ 0 h 45719"/>
                          <a:gd name="connsiteX3" fmla="*/ 19054 w 23711"/>
                          <a:gd name="connsiteY3" fmla="*/ 4763 h 45719"/>
                          <a:gd name="connsiteX4" fmla="*/ 19054 w 23711"/>
                          <a:gd name="connsiteY4" fmla="*/ 5715 h 45719"/>
                          <a:gd name="connsiteX5" fmla="*/ 21912 w 23711"/>
                          <a:gd name="connsiteY5" fmla="*/ 27622 h 45719"/>
                          <a:gd name="connsiteX6" fmla="*/ 21912 w 23711"/>
                          <a:gd name="connsiteY6" fmla="*/ 35242 h 45719"/>
                          <a:gd name="connsiteX7" fmla="*/ 10482 w 23711"/>
                          <a:gd name="connsiteY7" fmla="*/ 41910 h 45719"/>
                          <a:gd name="connsiteX8" fmla="*/ 10482 w 23711"/>
                          <a:gd name="connsiteY8" fmla="*/ 45720 h 45719"/>
                          <a:gd name="connsiteX9" fmla="*/ 1909 w 23711"/>
                          <a:gd name="connsiteY9" fmla="*/ 40957 h 45719"/>
                          <a:gd name="connsiteX10" fmla="*/ 1909 w 23711"/>
                          <a:gd name="connsiteY10" fmla="*/ 33338 h 45719"/>
                          <a:gd name="connsiteX11" fmla="*/ 8577 w 23711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711" h="45719">
                            <a:moveTo>
                              <a:pt x="8577" y="0"/>
                            </a:moveTo>
                            <a:cubicBezTo>
                              <a:pt x="9529" y="0"/>
                              <a:pt x="9529" y="0"/>
                              <a:pt x="10482" y="0"/>
                            </a:cubicBezTo>
                            <a:lnTo>
                              <a:pt x="10482" y="0"/>
                            </a:lnTo>
                            <a:lnTo>
                              <a:pt x="19054" y="4763"/>
                            </a:lnTo>
                            <a:lnTo>
                              <a:pt x="19054" y="5715"/>
                            </a:lnTo>
                            <a:cubicBezTo>
                              <a:pt x="22864" y="11430"/>
                              <a:pt x="25722" y="22860"/>
                              <a:pt x="21912" y="27622"/>
                            </a:cubicBezTo>
                            <a:lnTo>
                              <a:pt x="21912" y="35242"/>
                            </a:lnTo>
                            <a:lnTo>
                              <a:pt x="10482" y="41910"/>
                            </a:lnTo>
                            <a:lnTo>
                              <a:pt x="10482" y="45720"/>
                            </a:lnTo>
                            <a:lnTo>
                              <a:pt x="1909" y="40957"/>
                            </a:lnTo>
                            <a:lnTo>
                              <a:pt x="1909" y="33338"/>
                            </a:lnTo>
                            <a:cubicBezTo>
                              <a:pt x="-3806" y="33338"/>
                              <a:pt x="4767" y="2857"/>
                              <a:pt x="85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94" name="Freeform: Shape 1693">
                        <a:extLst>
                          <a:ext uri="{FF2B5EF4-FFF2-40B4-BE49-F238E27FC236}">
                            <a16:creationId xmlns:a16="http://schemas.microsoft.com/office/drawing/2014/main" id="{6595D032-E675-42A9-B5DB-2E22F54242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036" y="4332179"/>
                        <a:ext cx="18151" cy="41223"/>
                      </a:xfrm>
                      <a:custGeom>
                        <a:avLst/>
                        <a:gdLst>
                          <a:gd name="connsiteX0" fmla="*/ 9128 w 18151"/>
                          <a:gd name="connsiteY0" fmla="*/ 266 h 41223"/>
                          <a:gd name="connsiteX1" fmla="*/ 1508 w 18151"/>
                          <a:gd name="connsiteY1" fmla="*/ 33604 h 41223"/>
                          <a:gd name="connsiteX2" fmla="*/ 1508 w 18151"/>
                          <a:gd name="connsiteY2" fmla="*/ 41224 h 41223"/>
                          <a:gd name="connsiteX3" fmla="*/ 16748 w 18151"/>
                          <a:gd name="connsiteY3" fmla="*/ 32651 h 41223"/>
                          <a:gd name="connsiteX4" fmla="*/ 16748 w 18151"/>
                          <a:gd name="connsiteY4" fmla="*/ 25031 h 41223"/>
                          <a:gd name="connsiteX5" fmla="*/ 9128 w 18151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151" h="41223">
                            <a:moveTo>
                              <a:pt x="9128" y="266"/>
                            </a:moveTo>
                            <a:cubicBezTo>
                              <a:pt x="4365" y="3124"/>
                              <a:pt x="-3255" y="32651"/>
                              <a:pt x="1508" y="33604"/>
                            </a:cubicBezTo>
                            <a:lnTo>
                              <a:pt x="1508" y="41224"/>
                            </a:lnTo>
                            <a:lnTo>
                              <a:pt x="16748" y="32651"/>
                            </a:lnTo>
                            <a:lnTo>
                              <a:pt x="16748" y="25031"/>
                            </a:lnTo>
                            <a:cubicBezTo>
                              <a:pt x="21510" y="18364"/>
                              <a:pt x="12938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88" name="Graphic 7">
                      <a:extLst>
                        <a:ext uri="{FF2B5EF4-FFF2-40B4-BE49-F238E27FC236}">
                          <a16:creationId xmlns:a16="http://schemas.microsoft.com/office/drawing/2014/main" id="{D33CDFCA-2787-42BF-B4ED-4D7FBF6F6D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520" y="4342923"/>
                      <a:ext cx="13412" cy="29527"/>
                      <a:chOff x="9282520" y="4342923"/>
                      <a:chExt cx="13412" cy="29527"/>
                    </a:xfrm>
                  </p:grpSpPr>
                  <p:sp>
                    <p:nvSpPr>
                      <p:cNvPr id="1691" name="Freeform: Shape 1690">
                        <a:extLst>
                          <a:ext uri="{FF2B5EF4-FFF2-40B4-BE49-F238E27FC236}">
                            <a16:creationId xmlns:a16="http://schemas.microsoft.com/office/drawing/2014/main" id="{63580EB1-7D6D-426D-9C93-BBCF8D8805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520" y="4342923"/>
                        <a:ext cx="10167" cy="29527"/>
                      </a:xfrm>
                      <a:custGeom>
                        <a:avLst/>
                        <a:gdLst>
                          <a:gd name="connsiteX0" fmla="*/ 5644 w 10167"/>
                          <a:gd name="connsiteY0" fmla="*/ 0 h 29527"/>
                          <a:gd name="connsiteX1" fmla="*/ 6596 w 10167"/>
                          <a:gd name="connsiteY1" fmla="*/ 0 h 29527"/>
                          <a:gd name="connsiteX2" fmla="*/ 9454 w 10167"/>
                          <a:gd name="connsiteY2" fmla="*/ 1905 h 29527"/>
                          <a:gd name="connsiteX3" fmla="*/ 9454 w 10167"/>
                          <a:gd name="connsiteY3" fmla="*/ 5715 h 29527"/>
                          <a:gd name="connsiteX4" fmla="*/ 9454 w 10167"/>
                          <a:gd name="connsiteY4" fmla="*/ 14288 h 29527"/>
                          <a:gd name="connsiteX5" fmla="*/ 9454 w 10167"/>
                          <a:gd name="connsiteY5" fmla="*/ 23813 h 29527"/>
                          <a:gd name="connsiteX6" fmla="*/ 5644 w 10167"/>
                          <a:gd name="connsiteY6" fmla="*/ 25718 h 29527"/>
                          <a:gd name="connsiteX7" fmla="*/ 3739 w 10167"/>
                          <a:gd name="connsiteY7" fmla="*/ 29528 h 29527"/>
                          <a:gd name="connsiteX8" fmla="*/ 881 w 10167"/>
                          <a:gd name="connsiteY8" fmla="*/ 27622 h 29527"/>
                          <a:gd name="connsiteX9" fmla="*/ 881 w 10167"/>
                          <a:gd name="connsiteY9" fmla="*/ 18097 h 29527"/>
                          <a:gd name="connsiteX10" fmla="*/ 5644 w 10167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167" h="29527">
                            <a:moveTo>
                              <a:pt x="5644" y="0"/>
                            </a:moveTo>
                            <a:cubicBezTo>
                              <a:pt x="5644" y="0"/>
                              <a:pt x="6596" y="0"/>
                              <a:pt x="6596" y="0"/>
                            </a:cubicBezTo>
                            <a:lnTo>
                              <a:pt x="9454" y="1905"/>
                            </a:lnTo>
                            <a:lnTo>
                              <a:pt x="9454" y="5715"/>
                            </a:lnTo>
                            <a:cubicBezTo>
                              <a:pt x="10406" y="8572"/>
                              <a:pt x="10406" y="12383"/>
                              <a:pt x="9454" y="14288"/>
                            </a:cubicBezTo>
                            <a:lnTo>
                              <a:pt x="9454" y="23813"/>
                            </a:lnTo>
                            <a:lnTo>
                              <a:pt x="5644" y="25718"/>
                            </a:lnTo>
                            <a:lnTo>
                              <a:pt x="3739" y="29528"/>
                            </a:lnTo>
                            <a:lnTo>
                              <a:pt x="881" y="27622"/>
                            </a:lnTo>
                            <a:lnTo>
                              <a:pt x="881" y="18097"/>
                            </a:lnTo>
                            <a:cubicBezTo>
                              <a:pt x="-1976" y="18097"/>
                              <a:pt x="2786" y="1905"/>
                              <a:pt x="564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92" name="Freeform: Shape 1691">
                        <a:extLst>
                          <a:ext uri="{FF2B5EF4-FFF2-40B4-BE49-F238E27FC236}">
                            <a16:creationId xmlns:a16="http://schemas.microsoft.com/office/drawing/2014/main" id="{4BBE1690-96A7-4262-AED6-2BF0ADF837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5368" y="4344767"/>
                        <a:ext cx="10565" cy="27683"/>
                      </a:xfrm>
                      <a:custGeom>
                        <a:avLst/>
                        <a:gdLst>
                          <a:gd name="connsiteX0" fmla="*/ 4701 w 10565"/>
                          <a:gd name="connsiteY0" fmla="*/ 61 h 27683"/>
                          <a:gd name="connsiteX1" fmla="*/ 891 w 10565"/>
                          <a:gd name="connsiteY1" fmla="*/ 18158 h 27683"/>
                          <a:gd name="connsiteX2" fmla="*/ 891 w 10565"/>
                          <a:gd name="connsiteY2" fmla="*/ 27683 h 27683"/>
                          <a:gd name="connsiteX3" fmla="*/ 3749 w 10565"/>
                          <a:gd name="connsiteY3" fmla="*/ 25778 h 27683"/>
                          <a:gd name="connsiteX4" fmla="*/ 3749 w 10565"/>
                          <a:gd name="connsiteY4" fmla="*/ 23873 h 27683"/>
                          <a:gd name="connsiteX5" fmla="*/ 5654 w 10565"/>
                          <a:gd name="connsiteY5" fmla="*/ 22921 h 27683"/>
                          <a:gd name="connsiteX6" fmla="*/ 7559 w 10565"/>
                          <a:gd name="connsiteY6" fmla="*/ 23873 h 27683"/>
                          <a:gd name="connsiteX7" fmla="*/ 10416 w 10565"/>
                          <a:gd name="connsiteY7" fmla="*/ 21968 h 27683"/>
                          <a:gd name="connsiteX8" fmla="*/ 10416 w 10565"/>
                          <a:gd name="connsiteY8" fmla="*/ 12443 h 27683"/>
                          <a:gd name="connsiteX9" fmla="*/ 4701 w 10565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65" h="27683">
                            <a:moveTo>
                              <a:pt x="4701" y="61"/>
                            </a:moveTo>
                            <a:cubicBezTo>
                              <a:pt x="2796" y="1014"/>
                              <a:pt x="-1966" y="17206"/>
                              <a:pt x="891" y="18158"/>
                            </a:cubicBezTo>
                            <a:lnTo>
                              <a:pt x="891" y="27683"/>
                            </a:lnTo>
                            <a:lnTo>
                              <a:pt x="3749" y="25778"/>
                            </a:lnTo>
                            <a:lnTo>
                              <a:pt x="3749" y="23873"/>
                            </a:lnTo>
                            <a:lnTo>
                              <a:pt x="5654" y="22921"/>
                            </a:lnTo>
                            <a:lnTo>
                              <a:pt x="7559" y="23873"/>
                            </a:lnTo>
                            <a:lnTo>
                              <a:pt x="10416" y="21968"/>
                            </a:lnTo>
                            <a:lnTo>
                              <a:pt x="10416" y="12443"/>
                            </a:lnTo>
                            <a:cubicBezTo>
                              <a:pt x="11369" y="9586"/>
                              <a:pt x="7559" y="-892"/>
                              <a:pt x="4701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689" name="Freeform: Shape 1688">
                      <a:extLst>
                        <a:ext uri="{FF2B5EF4-FFF2-40B4-BE49-F238E27FC236}">
                          <a16:creationId xmlns:a16="http://schemas.microsoft.com/office/drawing/2014/main" id="{9BD0774B-76AA-4080-B648-1C8D300881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0069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11430 h 11430"/>
                        <a:gd name="connsiteX1" fmla="*/ 1905 w 1904"/>
                        <a:gd name="connsiteY1" fmla="*/ 953 h 11430"/>
                        <a:gd name="connsiteX2" fmla="*/ 0 w 1904"/>
                        <a:gd name="connsiteY2" fmla="*/ 0 h 11430"/>
                        <a:gd name="connsiteX3" fmla="*/ 0 w 1904"/>
                        <a:gd name="connsiteY3" fmla="*/ 0 h 11430"/>
                        <a:gd name="connsiteX4" fmla="*/ 0 w 1904"/>
                        <a:gd name="connsiteY4" fmla="*/ 10478 h 11430"/>
                        <a:gd name="connsiteX5" fmla="*/ 1905 w 1904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11430"/>
                          </a:moveTo>
                          <a:lnTo>
                            <a:pt x="1905" y="953"/>
                          </a:lnTo>
                          <a:cubicBezTo>
                            <a:pt x="1905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10478"/>
                          </a:lnTo>
                          <a:lnTo>
                            <a:pt x="1905" y="1143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0" name="Freeform: Shape 1689">
                      <a:extLst>
                        <a:ext uri="{FF2B5EF4-FFF2-40B4-BE49-F238E27FC236}">
                          <a16:creationId xmlns:a16="http://schemas.microsoft.com/office/drawing/2014/main" id="{0CB36060-85F2-4085-93E6-9D09B1478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9116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2857 h 11430"/>
                        <a:gd name="connsiteX1" fmla="*/ 0 w 1905"/>
                        <a:gd name="connsiteY1" fmla="*/ 11430 h 11430"/>
                        <a:gd name="connsiteX2" fmla="*/ 1905 w 1905"/>
                        <a:gd name="connsiteY2" fmla="*/ 10478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0 h 11430"/>
                        <a:gd name="connsiteX5" fmla="*/ 1905 w 1905"/>
                        <a:gd name="connsiteY5" fmla="*/ 0 h 11430"/>
                        <a:gd name="connsiteX6" fmla="*/ 0 w 1905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2857"/>
                          </a:moveTo>
                          <a:lnTo>
                            <a:pt x="0" y="11430"/>
                          </a:lnTo>
                          <a:lnTo>
                            <a:pt x="1905" y="10478"/>
                          </a:ln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0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9" name="Graphic 7">
                    <a:extLst>
                      <a:ext uri="{FF2B5EF4-FFF2-40B4-BE49-F238E27FC236}">
                        <a16:creationId xmlns:a16="http://schemas.microsoft.com/office/drawing/2014/main" id="{3093E122-FD84-4FF7-9C82-22DE24476910}"/>
                      </a:ext>
                    </a:extLst>
                  </p:cNvPr>
                  <p:cNvGrpSpPr/>
                  <p:nvPr/>
                </p:nvGrpSpPr>
                <p:grpSpPr>
                  <a:xfrm>
                    <a:off x="9212361" y="4326731"/>
                    <a:ext cx="26407" cy="46672"/>
                    <a:chOff x="9212361" y="4326731"/>
                    <a:chExt cx="26407" cy="46672"/>
                  </a:xfrm>
                </p:grpSpPr>
                <p:grpSp>
                  <p:nvGrpSpPr>
                    <p:cNvPr id="1679" name="Graphic 7">
                      <a:extLst>
                        <a:ext uri="{FF2B5EF4-FFF2-40B4-BE49-F238E27FC236}">
                          <a16:creationId xmlns:a16="http://schemas.microsoft.com/office/drawing/2014/main" id="{077EF9D9-0789-4321-B7A0-41364E1B1B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361" y="4326731"/>
                      <a:ext cx="26407" cy="46672"/>
                      <a:chOff x="9212361" y="4326731"/>
                      <a:chExt cx="26407" cy="46672"/>
                    </a:xfrm>
                  </p:grpSpPr>
                  <p:sp>
                    <p:nvSpPr>
                      <p:cNvPr id="1685" name="Freeform: Shape 1684">
                        <a:extLst>
                          <a:ext uri="{FF2B5EF4-FFF2-40B4-BE49-F238E27FC236}">
                            <a16:creationId xmlns:a16="http://schemas.microsoft.com/office/drawing/2014/main" id="{6BF3211F-BED2-49F5-A296-09F592FB27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4927" y="4326731"/>
                        <a:ext cx="23840" cy="45719"/>
                      </a:xfrm>
                      <a:custGeom>
                        <a:avLst/>
                        <a:gdLst>
                          <a:gd name="connsiteX0" fmla="*/ 15134 w 23840"/>
                          <a:gd name="connsiteY0" fmla="*/ 0 h 45719"/>
                          <a:gd name="connsiteX1" fmla="*/ 13229 w 23840"/>
                          <a:gd name="connsiteY1" fmla="*/ 0 h 45719"/>
                          <a:gd name="connsiteX2" fmla="*/ 13229 w 23840"/>
                          <a:gd name="connsiteY2" fmla="*/ 0 h 45719"/>
                          <a:gd name="connsiteX3" fmla="*/ 4657 w 23840"/>
                          <a:gd name="connsiteY3" fmla="*/ 4763 h 45719"/>
                          <a:gd name="connsiteX4" fmla="*/ 4657 w 23840"/>
                          <a:gd name="connsiteY4" fmla="*/ 5715 h 45719"/>
                          <a:gd name="connsiteX5" fmla="*/ 1799 w 23840"/>
                          <a:gd name="connsiteY5" fmla="*/ 27622 h 45719"/>
                          <a:gd name="connsiteX6" fmla="*/ 1799 w 23840"/>
                          <a:gd name="connsiteY6" fmla="*/ 35242 h 45719"/>
                          <a:gd name="connsiteX7" fmla="*/ 13229 w 23840"/>
                          <a:gd name="connsiteY7" fmla="*/ 41910 h 45719"/>
                          <a:gd name="connsiteX8" fmla="*/ 13229 w 23840"/>
                          <a:gd name="connsiteY8" fmla="*/ 45720 h 45719"/>
                          <a:gd name="connsiteX9" fmla="*/ 21802 w 23840"/>
                          <a:gd name="connsiteY9" fmla="*/ 40957 h 45719"/>
                          <a:gd name="connsiteX10" fmla="*/ 21802 w 23840"/>
                          <a:gd name="connsiteY10" fmla="*/ 33338 h 45719"/>
                          <a:gd name="connsiteX11" fmla="*/ 15134 w 23840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840" h="45719">
                            <a:moveTo>
                              <a:pt x="15134" y="0"/>
                            </a:moveTo>
                            <a:cubicBezTo>
                              <a:pt x="14182" y="0"/>
                              <a:pt x="14182" y="0"/>
                              <a:pt x="13229" y="0"/>
                            </a:cubicBezTo>
                            <a:lnTo>
                              <a:pt x="13229" y="0"/>
                            </a:lnTo>
                            <a:lnTo>
                              <a:pt x="4657" y="4763"/>
                            </a:lnTo>
                            <a:lnTo>
                              <a:pt x="4657" y="5715"/>
                            </a:lnTo>
                            <a:cubicBezTo>
                              <a:pt x="847" y="11430"/>
                              <a:pt x="-2011" y="22860"/>
                              <a:pt x="1799" y="27622"/>
                            </a:cubicBezTo>
                            <a:lnTo>
                              <a:pt x="1799" y="35242"/>
                            </a:lnTo>
                            <a:lnTo>
                              <a:pt x="13229" y="41910"/>
                            </a:lnTo>
                            <a:lnTo>
                              <a:pt x="13229" y="45720"/>
                            </a:lnTo>
                            <a:lnTo>
                              <a:pt x="21802" y="40957"/>
                            </a:lnTo>
                            <a:lnTo>
                              <a:pt x="21802" y="33338"/>
                            </a:lnTo>
                            <a:cubicBezTo>
                              <a:pt x="27517" y="33338"/>
                              <a:pt x="19897" y="2857"/>
                              <a:pt x="151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86" name="Freeform: Shape 1685">
                        <a:extLst>
                          <a:ext uri="{FF2B5EF4-FFF2-40B4-BE49-F238E27FC236}">
                            <a16:creationId xmlns:a16="http://schemas.microsoft.com/office/drawing/2014/main" id="{45625152-CE53-456C-9093-E4E5515C25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361" y="4332179"/>
                        <a:ext cx="18255" cy="41223"/>
                      </a:xfrm>
                      <a:custGeom>
                        <a:avLst/>
                        <a:gdLst>
                          <a:gd name="connsiteX0" fmla="*/ 9128 w 18255"/>
                          <a:gd name="connsiteY0" fmla="*/ 266 h 41223"/>
                          <a:gd name="connsiteX1" fmla="*/ 16748 w 18255"/>
                          <a:gd name="connsiteY1" fmla="*/ 33604 h 41223"/>
                          <a:gd name="connsiteX2" fmla="*/ 16748 w 18255"/>
                          <a:gd name="connsiteY2" fmla="*/ 41224 h 41223"/>
                          <a:gd name="connsiteX3" fmla="*/ 1508 w 18255"/>
                          <a:gd name="connsiteY3" fmla="*/ 32651 h 41223"/>
                          <a:gd name="connsiteX4" fmla="*/ 1508 w 18255"/>
                          <a:gd name="connsiteY4" fmla="*/ 25031 h 41223"/>
                          <a:gd name="connsiteX5" fmla="*/ 9128 w 18255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255" h="41223">
                            <a:moveTo>
                              <a:pt x="9128" y="266"/>
                            </a:moveTo>
                            <a:cubicBezTo>
                              <a:pt x="13890" y="3124"/>
                              <a:pt x="21510" y="32651"/>
                              <a:pt x="16748" y="33604"/>
                            </a:cubicBezTo>
                            <a:lnTo>
                              <a:pt x="16748" y="41224"/>
                            </a:lnTo>
                            <a:lnTo>
                              <a:pt x="1508" y="32651"/>
                            </a:lnTo>
                            <a:lnTo>
                              <a:pt x="1508" y="25031"/>
                            </a:lnTo>
                            <a:cubicBezTo>
                              <a:pt x="-3255" y="18364"/>
                              <a:pt x="4365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80" name="Graphic 7">
                      <a:extLst>
                        <a:ext uri="{FF2B5EF4-FFF2-40B4-BE49-F238E27FC236}">
                          <a16:creationId xmlns:a16="http://schemas.microsoft.com/office/drawing/2014/main" id="{61870C2D-657B-4A60-B032-FC98AA6FBF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792" y="4342923"/>
                      <a:ext cx="13900" cy="29527"/>
                      <a:chOff x="9212792" y="4342923"/>
                      <a:chExt cx="13900" cy="29527"/>
                    </a:xfrm>
                  </p:grpSpPr>
                  <p:sp>
                    <p:nvSpPr>
                      <p:cNvPr id="1683" name="Freeform: Shape 1682">
                        <a:extLst>
                          <a:ext uri="{FF2B5EF4-FFF2-40B4-BE49-F238E27FC236}">
                            <a16:creationId xmlns:a16="http://schemas.microsoft.com/office/drawing/2014/main" id="{47EB5F88-9E27-43FA-BD35-28C87391C9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6965" y="4342923"/>
                        <a:ext cx="9728" cy="29527"/>
                      </a:xfrm>
                      <a:custGeom>
                        <a:avLst/>
                        <a:gdLst>
                          <a:gd name="connsiteX0" fmla="*/ 4524 w 9728"/>
                          <a:gd name="connsiteY0" fmla="*/ 0 h 29527"/>
                          <a:gd name="connsiteX1" fmla="*/ 3572 w 9728"/>
                          <a:gd name="connsiteY1" fmla="*/ 0 h 29527"/>
                          <a:gd name="connsiteX2" fmla="*/ 714 w 9728"/>
                          <a:gd name="connsiteY2" fmla="*/ 1905 h 29527"/>
                          <a:gd name="connsiteX3" fmla="*/ 714 w 9728"/>
                          <a:gd name="connsiteY3" fmla="*/ 5715 h 29527"/>
                          <a:gd name="connsiteX4" fmla="*/ 714 w 9728"/>
                          <a:gd name="connsiteY4" fmla="*/ 14288 h 29527"/>
                          <a:gd name="connsiteX5" fmla="*/ 714 w 9728"/>
                          <a:gd name="connsiteY5" fmla="*/ 23813 h 29527"/>
                          <a:gd name="connsiteX6" fmla="*/ 4524 w 9728"/>
                          <a:gd name="connsiteY6" fmla="*/ 25718 h 29527"/>
                          <a:gd name="connsiteX7" fmla="*/ 6429 w 9728"/>
                          <a:gd name="connsiteY7" fmla="*/ 29528 h 29527"/>
                          <a:gd name="connsiteX8" fmla="*/ 9287 w 9728"/>
                          <a:gd name="connsiteY8" fmla="*/ 27622 h 29527"/>
                          <a:gd name="connsiteX9" fmla="*/ 9287 w 9728"/>
                          <a:gd name="connsiteY9" fmla="*/ 18097 h 29527"/>
                          <a:gd name="connsiteX10" fmla="*/ 4524 w 9728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9728" h="29527">
                            <a:moveTo>
                              <a:pt x="4524" y="0"/>
                            </a:moveTo>
                            <a:cubicBezTo>
                              <a:pt x="4524" y="0"/>
                              <a:pt x="3572" y="0"/>
                              <a:pt x="3572" y="0"/>
                            </a:cubicBezTo>
                            <a:lnTo>
                              <a:pt x="714" y="1905"/>
                            </a:lnTo>
                            <a:lnTo>
                              <a:pt x="714" y="5715"/>
                            </a:lnTo>
                            <a:cubicBezTo>
                              <a:pt x="-238" y="8572"/>
                              <a:pt x="-238" y="12383"/>
                              <a:pt x="714" y="14288"/>
                            </a:cubicBezTo>
                            <a:lnTo>
                              <a:pt x="714" y="23813"/>
                            </a:lnTo>
                            <a:lnTo>
                              <a:pt x="4524" y="25718"/>
                            </a:lnTo>
                            <a:lnTo>
                              <a:pt x="6429" y="29528"/>
                            </a:lnTo>
                            <a:lnTo>
                              <a:pt x="9287" y="27622"/>
                            </a:lnTo>
                            <a:lnTo>
                              <a:pt x="9287" y="18097"/>
                            </a:lnTo>
                            <a:cubicBezTo>
                              <a:pt x="11192" y="18097"/>
                              <a:pt x="6429" y="1905"/>
                              <a:pt x="452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84" name="Freeform: Shape 1683">
                        <a:extLst>
                          <a:ext uri="{FF2B5EF4-FFF2-40B4-BE49-F238E27FC236}">
                            <a16:creationId xmlns:a16="http://schemas.microsoft.com/office/drawing/2014/main" id="{A5412B95-C85B-4D3F-A76C-12067154EB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792" y="4344767"/>
                        <a:ext cx="10540" cy="27683"/>
                      </a:xfrm>
                      <a:custGeom>
                        <a:avLst/>
                        <a:gdLst>
                          <a:gd name="connsiteX0" fmla="*/ 5840 w 10540"/>
                          <a:gd name="connsiteY0" fmla="*/ 61 h 27683"/>
                          <a:gd name="connsiteX1" fmla="*/ 9650 w 10540"/>
                          <a:gd name="connsiteY1" fmla="*/ 18158 h 27683"/>
                          <a:gd name="connsiteX2" fmla="*/ 9650 w 10540"/>
                          <a:gd name="connsiteY2" fmla="*/ 27683 h 27683"/>
                          <a:gd name="connsiteX3" fmla="*/ 6792 w 10540"/>
                          <a:gd name="connsiteY3" fmla="*/ 25778 h 27683"/>
                          <a:gd name="connsiteX4" fmla="*/ 6792 w 10540"/>
                          <a:gd name="connsiteY4" fmla="*/ 23873 h 27683"/>
                          <a:gd name="connsiteX5" fmla="*/ 4887 w 10540"/>
                          <a:gd name="connsiteY5" fmla="*/ 22921 h 27683"/>
                          <a:gd name="connsiteX6" fmla="*/ 2982 w 10540"/>
                          <a:gd name="connsiteY6" fmla="*/ 23873 h 27683"/>
                          <a:gd name="connsiteX7" fmla="*/ 125 w 10540"/>
                          <a:gd name="connsiteY7" fmla="*/ 21968 h 27683"/>
                          <a:gd name="connsiteX8" fmla="*/ 125 w 10540"/>
                          <a:gd name="connsiteY8" fmla="*/ 12443 h 27683"/>
                          <a:gd name="connsiteX9" fmla="*/ 5840 w 10540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40" h="27683">
                            <a:moveTo>
                              <a:pt x="5840" y="61"/>
                            </a:moveTo>
                            <a:cubicBezTo>
                              <a:pt x="7745" y="1014"/>
                              <a:pt x="12507" y="17206"/>
                              <a:pt x="9650" y="18158"/>
                            </a:cubicBezTo>
                            <a:lnTo>
                              <a:pt x="9650" y="27683"/>
                            </a:lnTo>
                            <a:lnTo>
                              <a:pt x="6792" y="25778"/>
                            </a:lnTo>
                            <a:lnTo>
                              <a:pt x="6792" y="23873"/>
                            </a:lnTo>
                            <a:lnTo>
                              <a:pt x="4887" y="22921"/>
                            </a:lnTo>
                            <a:lnTo>
                              <a:pt x="2982" y="23873"/>
                            </a:lnTo>
                            <a:lnTo>
                              <a:pt x="125" y="21968"/>
                            </a:lnTo>
                            <a:lnTo>
                              <a:pt x="125" y="12443"/>
                            </a:lnTo>
                            <a:cubicBezTo>
                              <a:pt x="-828" y="9586"/>
                              <a:pt x="3935" y="-892"/>
                              <a:pt x="5840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681" name="Freeform: Shape 1680">
                      <a:extLst>
                        <a:ext uri="{FF2B5EF4-FFF2-40B4-BE49-F238E27FC236}">
                          <a16:creationId xmlns:a16="http://schemas.microsoft.com/office/drawing/2014/main" id="{A3A532AC-5413-4AD4-9D5D-BAE0E1FD5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679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11430 h 11430"/>
                        <a:gd name="connsiteX1" fmla="*/ 0 w 1905"/>
                        <a:gd name="connsiteY1" fmla="*/ 953 h 11430"/>
                        <a:gd name="connsiteX2" fmla="*/ 1905 w 1905"/>
                        <a:gd name="connsiteY2" fmla="*/ 0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10478 h 11430"/>
                        <a:gd name="connsiteX5" fmla="*/ 0 w 1905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11430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10478"/>
                          </a:lnTo>
                          <a:lnTo>
                            <a:pt x="0" y="1143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2" name="Freeform: Shape 1681">
                      <a:extLst>
                        <a:ext uri="{FF2B5EF4-FFF2-40B4-BE49-F238E27FC236}">
                          <a16:creationId xmlns:a16="http://schemas.microsoft.com/office/drawing/2014/main" id="{F7D57D19-76BC-43F2-8F50-AB9A26BDD7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2857 h 11430"/>
                        <a:gd name="connsiteX1" fmla="*/ 1905 w 1904"/>
                        <a:gd name="connsiteY1" fmla="*/ 11430 h 11430"/>
                        <a:gd name="connsiteX2" fmla="*/ 0 w 1904"/>
                        <a:gd name="connsiteY2" fmla="*/ 10478 h 11430"/>
                        <a:gd name="connsiteX3" fmla="*/ 0 w 1904"/>
                        <a:gd name="connsiteY3" fmla="*/ 0 h 11430"/>
                        <a:gd name="connsiteX4" fmla="*/ 0 w 1904"/>
                        <a:gd name="connsiteY4" fmla="*/ 0 h 11430"/>
                        <a:gd name="connsiteX5" fmla="*/ 0 w 1904"/>
                        <a:gd name="connsiteY5" fmla="*/ 0 h 11430"/>
                        <a:gd name="connsiteX6" fmla="*/ 1905 w 1904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2857"/>
                          </a:moveTo>
                          <a:lnTo>
                            <a:pt x="1905" y="11430"/>
                          </a:lnTo>
                          <a:lnTo>
                            <a:pt x="0" y="10478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953"/>
                            <a:pt x="1905" y="1905"/>
                            <a:pt x="1905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40" name="Graphic 7">
                    <a:extLst>
                      <a:ext uri="{FF2B5EF4-FFF2-40B4-BE49-F238E27FC236}">
                        <a16:creationId xmlns:a16="http://schemas.microsoft.com/office/drawing/2014/main" id="{984968E6-BA5A-41C1-A04A-ECDFF44BBFCA}"/>
                      </a:ext>
                    </a:extLst>
                  </p:cNvPr>
                  <p:cNvGrpSpPr/>
                  <p:nvPr/>
                </p:nvGrpSpPr>
                <p:grpSpPr>
                  <a:xfrm>
                    <a:off x="9292927" y="4304823"/>
                    <a:ext cx="12382" cy="15240"/>
                    <a:chOff x="9292927" y="4304823"/>
                    <a:chExt cx="12382" cy="15240"/>
                  </a:xfrm>
                </p:grpSpPr>
                <p:grpSp>
                  <p:nvGrpSpPr>
                    <p:cNvPr id="1667" name="Graphic 7">
                      <a:extLst>
                        <a:ext uri="{FF2B5EF4-FFF2-40B4-BE49-F238E27FC236}">
                          <a16:creationId xmlns:a16="http://schemas.microsoft.com/office/drawing/2014/main" id="{4E0932E0-48CD-422A-82BE-9AAFE4AFC3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2927" y="4308633"/>
                      <a:ext cx="12382" cy="11430"/>
                      <a:chOff x="9292927" y="4308633"/>
                      <a:chExt cx="12382" cy="11430"/>
                    </a:xfrm>
                  </p:grpSpPr>
                  <p:sp>
                    <p:nvSpPr>
                      <p:cNvPr id="1676" name="Freeform: Shape 1675">
                        <a:extLst>
                          <a:ext uri="{FF2B5EF4-FFF2-40B4-BE49-F238E27FC236}">
                            <a16:creationId xmlns:a16="http://schemas.microsoft.com/office/drawing/2014/main" id="{8CDE9D8E-FF9F-4CF7-92FA-FE64292A13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12443"/>
                        <a:ext cx="5714" cy="7619"/>
                      </a:xfrm>
                      <a:custGeom>
                        <a:avLst/>
                        <a:gdLst>
                          <a:gd name="connsiteX0" fmla="*/ 5715 w 5714"/>
                          <a:gd name="connsiteY0" fmla="*/ 7620 h 7619"/>
                          <a:gd name="connsiteX1" fmla="*/ 0 w 5714"/>
                          <a:gd name="connsiteY1" fmla="*/ 3810 h 7619"/>
                          <a:gd name="connsiteX2" fmla="*/ 0 w 5714"/>
                          <a:gd name="connsiteY2" fmla="*/ 0 h 7619"/>
                          <a:gd name="connsiteX3" fmla="*/ 5715 w 571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7619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5715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7" name="Freeform: Shape 1676">
                        <a:extLst>
                          <a:ext uri="{FF2B5EF4-FFF2-40B4-BE49-F238E27FC236}">
                            <a16:creationId xmlns:a16="http://schemas.microsoft.com/office/drawing/2014/main" id="{7C50021D-9D27-4FCF-B344-835614E5D2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8 w 6667"/>
                          <a:gd name="connsiteY1" fmla="*/ 3810 h 7619"/>
                          <a:gd name="connsiteX2" fmla="*/ 6668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8" y="3810"/>
                            </a:lnTo>
                            <a:lnTo>
                              <a:pt x="6668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8" name="Freeform: Shape 1677">
                        <a:extLst>
                          <a:ext uri="{FF2B5EF4-FFF2-40B4-BE49-F238E27FC236}">
                            <a16:creationId xmlns:a16="http://schemas.microsoft.com/office/drawing/2014/main" id="{DAC7A251-27DA-4B9E-A740-8B93A49766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08633"/>
                        <a:ext cx="12382" cy="7620"/>
                      </a:xfrm>
                      <a:custGeom>
                        <a:avLst/>
                        <a:gdLst>
                          <a:gd name="connsiteX0" fmla="*/ 5715 w 12382"/>
                          <a:gd name="connsiteY0" fmla="*/ 7620 h 7620"/>
                          <a:gd name="connsiteX1" fmla="*/ 0 w 12382"/>
                          <a:gd name="connsiteY1" fmla="*/ 3810 h 7620"/>
                          <a:gd name="connsiteX2" fmla="*/ 5715 w 12382"/>
                          <a:gd name="connsiteY2" fmla="*/ 0 h 7620"/>
                          <a:gd name="connsiteX3" fmla="*/ 12383 w 12382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382" h="7620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5715" y="0"/>
                            </a:lnTo>
                            <a:lnTo>
                              <a:pt x="12383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68" name="Graphic 7">
                      <a:extLst>
                        <a:ext uri="{FF2B5EF4-FFF2-40B4-BE49-F238E27FC236}">
                          <a16:creationId xmlns:a16="http://schemas.microsoft.com/office/drawing/2014/main" id="{3F55AB13-6AC5-4D97-96E7-AA70EF1758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4832" y="4305776"/>
                      <a:ext cx="8572" cy="8572"/>
                      <a:chOff x="9294832" y="4305776"/>
                      <a:chExt cx="8572" cy="8572"/>
                    </a:xfrm>
                  </p:grpSpPr>
                  <p:sp>
                    <p:nvSpPr>
                      <p:cNvPr id="1673" name="Freeform: Shape 1672">
                        <a:extLst>
                          <a:ext uri="{FF2B5EF4-FFF2-40B4-BE49-F238E27FC236}">
                            <a16:creationId xmlns:a16="http://schemas.microsoft.com/office/drawing/2014/main" id="{34C57670-645D-44D5-8204-345D05CDC1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8633"/>
                        <a:ext cx="3809" cy="5715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5"/>
                          <a:gd name="connsiteX1" fmla="*/ 0 w 3809"/>
                          <a:gd name="connsiteY1" fmla="*/ 3810 h 5715"/>
                          <a:gd name="connsiteX2" fmla="*/ 0 w 3809"/>
                          <a:gd name="connsiteY2" fmla="*/ 0 h 5715"/>
                          <a:gd name="connsiteX3" fmla="*/ 3810 w 3809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5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4" name="Freeform: Shape 1673">
                        <a:extLst>
                          <a:ext uri="{FF2B5EF4-FFF2-40B4-BE49-F238E27FC236}">
                            <a16:creationId xmlns:a16="http://schemas.microsoft.com/office/drawing/2014/main" id="{1C4D453F-A53C-445A-A930-B00B4F9F21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5" name="Freeform: Shape 1674">
                        <a:extLst>
                          <a:ext uri="{FF2B5EF4-FFF2-40B4-BE49-F238E27FC236}">
                            <a16:creationId xmlns:a16="http://schemas.microsoft.com/office/drawing/2014/main" id="{8E8B9A03-AB9A-4224-BA48-C40F2AE225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5776"/>
                        <a:ext cx="8572" cy="5715"/>
                      </a:xfrm>
                      <a:custGeom>
                        <a:avLst/>
                        <a:gdLst>
                          <a:gd name="connsiteX0" fmla="*/ 3810 w 8572"/>
                          <a:gd name="connsiteY0" fmla="*/ 5715 h 5715"/>
                          <a:gd name="connsiteX1" fmla="*/ 0 w 8572"/>
                          <a:gd name="connsiteY1" fmla="*/ 2857 h 5715"/>
                          <a:gd name="connsiteX2" fmla="*/ 3810 w 8572"/>
                          <a:gd name="connsiteY2" fmla="*/ 0 h 5715"/>
                          <a:gd name="connsiteX3" fmla="*/ 8572 w 857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5715">
                            <a:moveTo>
                              <a:pt x="3810" y="5715"/>
                            </a:moveTo>
                            <a:lnTo>
                              <a:pt x="0" y="2857"/>
                            </a:lnTo>
                            <a:lnTo>
                              <a:pt x="3810" y="0"/>
                            </a:lnTo>
                            <a:lnTo>
                              <a:pt x="8572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69" name="Graphic 7">
                      <a:extLst>
                        <a:ext uri="{FF2B5EF4-FFF2-40B4-BE49-F238E27FC236}">
                          <a16:creationId xmlns:a16="http://schemas.microsoft.com/office/drawing/2014/main" id="{F4BCBDC8-7C90-4345-81D8-32E63958CA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5784" y="4304823"/>
                      <a:ext cx="6667" cy="5715"/>
                      <a:chOff x="9295784" y="4304823"/>
                      <a:chExt cx="6667" cy="5715"/>
                    </a:xfrm>
                  </p:grpSpPr>
                  <p:sp>
                    <p:nvSpPr>
                      <p:cNvPr id="1670" name="Freeform: Shape 1669">
                        <a:extLst>
                          <a:ext uri="{FF2B5EF4-FFF2-40B4-BE49-F238E27FC236}">
                            <a16:creationId xmlns:a16="http://schemas.microsoft.com/office/drawing/2014/main" id="{26A29DD5-44B7-4A5E-B684-D9A818DCFD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6728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1" name="Freeform: Shape 1670">
                        <a:extLst>
                          <a:ext uri="{FF2B5EF4-FFF2-40B4-BE49-F238E27FC236}">
                            <a16:creationId xmlns:a16="http://schemas.microsoft.com/office/drawing/2014/main" id="{701BAC39-25C0-4174-BC59-892EC03B82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6728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72" name="Freeform: Shape 1671">
                        <a:extLst>
                          <a:ext uri="{FF2B5EF4-FFF2-40B4-BE49-F238E27FC236}">
                            <a16:creationId xmlns:a16="http://schemas.microsoft.com/office/drawing/2014/main" id="{C6779C20-9027-4029-9EFB-20FAAC70DE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4823"/>
                        <a:ext cx="6667" cy="2857"/>
                      </a:xfrm>
                      <a:custGeom>
                        <a:avLst/>
                        <a:gdLst>
                          <a:gd name="connsiteX0" fmla="*/ 2857 w 6667"/>
                          <a:gd name="connsiteY0" fmla="*/ 2858 h 2857"/>
                          <a:gd name="connsiteX1" fmla="*/ 0 w 6667"/>
                          <a:gd name="connsiteY1" fmla="*/ 1905 h 2857"/>
                          <a:gd name="connsiteX2" fmla="*/ 2857 w 6667"/>
                          <a:gd name="connsiteY2" fmla="*/ 0 h 2857"/>
                          <a:gd name="connsiteX3" fmla="*/ 6667 w 6667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2857">
                            <a:moveTo>
                              <a:pt x="2857" y="2858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41" name="Graphic 7">
                    <a:extLst>
                      <a:ext uri="{FF2B5EF4-FFF2-40B4-BE49-F238E27FC236}">
                        <a16:creationId xmlns:a16="http://schemas.microsoft.com/office/drawing/2014/main" id="{BBCB2BCC-19E2-4975-986B-45EC5B3BA4C0}"/>
                      </a:ext>
                    </a:extLst>
                  </p:cNvPr>
                  <p:cNvGrpSpPr/>
                  <p:nvPr/>
                </p:nvGrpSpPr>
                <p:grpSpPr>
                  <a:xfrm>
                    <a:off x="9248159" y="4330541"/>
                    <a:ext cx="13334" cy="15240"/>
                    <a:chOff x="9248159" y="4330541"/>
                    <a:chExt cx="13334" cy="15240"/>
                  </a:xfrm>
                </p:grpSpPr>
                <p:grpSp>
                  <p:nvGrpSpPr>
                    <p:cNvPr id="1655" name="Graphic 7">
                      <a:extLst>
                        <a:ext uri="{FF2B5EF4-FFF2-40B4-BE49-F238E27FC236}">
                          <a16:creationId xmlns:a16="http://schemas.microsoft.com/office/drawing/2014/main" id="{E55CBE70-3CC8-4CDA-BD3B-DEE72DC310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8159" y="4334351"/>
                      <a:ext cx="13334" cy="11430"/>
                      <a:chOff x="9248159" y="4334351"/>
                      <a:chExt cx="13334" cy="11430"/>
                    </a:xfrm>
                  </p:grpSpPr>
                  <p:sp>
                    <p:nvSpPr>
                      <p:cNvPr id="1664" name="Freeform: Shape 1663">
                        <a:extLst>
                          <a:ext uri="{FF2B5EF4-FFF2-40B4-BE49-F238E27FC236}">
                            <a16:creationId xmlns:a16="http://schemas.microsoft.com/office/drawing/2014/main" id="{E449BDCD-6728-4337-B670-A08FA02ED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8160"/>
                        <a:ext cx="6667" cy="7620"/>
                      </a:xfrm>
                      <a:custGeom>
                        <a:avLst/>
                        <a:gdLst>
                          <a:gd name="connsiteX0" fmla="*/ 6667 w 6667"/>
                          <a:gd name="connsiteY0" fmla="*/ 7620 h 7620"/>
                          <a:gd name="connsiteX1" fmla="*/ 0 w 6667"/>
                          <a:gd name="connsiteY1" fmla="*/ 4763 h 7620"/>
                          <a:gd name="connsiteX2" fmla="*/ 0 w 6667"/>
                          <a:gd name="connsiteY2" fmla="*/ 0 h 7620"/>
                          <a:gd name="connsiteX3" fmla="*/ 6667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6667" y="7620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5" name="Freeform: Shape 1664">
                        <a:extLst>
                          <a:ext uri="{FF2B5EF4-FFF2-40B4-BE49-F238E27FC236}">
                            <a16:creationId xmlns:a16="http://schemas.microsoft.com/office/drawing/2014/main" id="{0746B51D-DEA4-4CB2-A437-71DE0A9530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8160"/>
                        <a:ext cx="6667" cy="7620"/>
                      </a:xfrm>
                      <a:custGeom>
                        <a:avLst/>
                        <a:gdLst>
                          <a:gd name="connsiteX0" fmla="*/ 0 w 6667"/>
                          <a:gd name="connsiteY0" fmla="*/ 7620 h 7620"/>
                          <a:gd name="connsiteX1" fmla="*/ 6667 w 6667"/>
                          <a:gd name="connsiteY1" fmla="*/ 4763 h 7620"/>
                          <a:gd name="connsiteX2" fmla="*/ 6667 w 6667"/>
                          <a:gd name="connsiteY2" fmla="*/ 0 h 7620"/>
                          <a:gd name="connsiteX3" fmla="*/ 0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0" y="7620"/>
                            </a:moveTo>
                            <a:lnTo>
                              <a:pt x="6667" y="4763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6" name="Freeform: Shape 1665">
                        <a:extLst>
                          <a:ext uri="{FF2B5EF4-FFF2-40B4-BE49-F238E27FC236}">
                            <a16:creationId xmlns:a16="http://schemas.microsoft.com/office/drawing/2014/main" id="{02F5BFE2-D21B-47C7-ABA0-0A6A738522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4351"/>
                        <a:ext cx="13334" cy="7619"/>
                      </a:xfrm>
                      <a:custGeom>
                        <a:avLst/>
                        <a:gdLst>
                          <a:gd name="connsiteX0" fmla="*/ 6667 w 13334"/>
                          <a:gd name="connsiteY0" fmla="*/ 7620 h 7619"/>
                          <a:gd name="connsiteX1" fmla="*/ 0 w 13334"/>
                          <a:gd name="connsiteY1" fmla="*/ 3810 h 7619"/>
                          <a:gd name="connsiteX2" fmla="*/ 6667 w 13334"/>
                          <a:gd name="connsiteY2" fmla="*/ 0 h 7619"/>
                          <a:gd name="connsiteX3" fmla="*/ 13335 w 1333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4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56" name="Graphic 7">
                      <a:extLst>
                        <a:ext uri="{FF2B5EF4-FFF2-40B4-BE49-F238E27FC236}">
                          <a16:creationId xmlns:a16="http://schemas.microsoft.com/office/drawing/2014/main" id="{415D4690-2DB6-48D2-A9A4-253F3F5711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31493"/>
                      <a:ext cx="9525" cy="8572"/>
                      <a:chOff x="9250064" y="4331493"/>
                      <a:chExt cx="9525" cy="8572"/>
                    </a:xfrm>
                  </p:grpSpPr>
                  <p:sp>
                    <p:nvSpPr>
                      <p:cNvPr id="1661" name="Freeform: Shape 1660">
                        <a:extLst>
                          <a:ext uri="{FF2B5EF4-FFF2-40B4-BE49-F238E27FC236}">
                            <a16:creationId xmlns:a16="http://schemas.microsoft.com/office/drawing/2014/main" id="{2B78E33A-7079-420D-B3A1-3B0032672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4351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2" name="Freeform: Shape 1661">
                        <a:extLst>
                          <a:ext uri="{FF2B5EF4-FFF2-40B4-BE49-F238E27FC236}">
                            <a16:creationId xmlns:a16="http://schemas.microsoft.com/office/drawing/2014/main" id="{1DA482C0-D010-4150-9D21-75EF185ED1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4351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3" name="Freeform: Shape 1662">
                        <a:extLst>
                          <a:ext uri="{FF2B5EF4-FFF2-40B4-BE49-F238E27FC236}">
                            <a16:creationId xmlns:a16="http://schemas.microsoft.com/office/drawing/2014/main" id="{5F79DB2D-8E3F-4DEE-963A-4159DAB6D1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1493"/>
                        <a:ext cx="9525" cy="5714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4"/>
                          <a:gd name="connsiteX1" fmla="*/ 0 w 9525"/>
                          <a:gd name="connsiteY1" fmla="*/ 2857 h 5714"/>
                          <a:gd name="connsiteX2" fmla="*/ 4763 w 9525"/>
                          <a:gd name="connsiteY2" fmla="*/ 0 h 5714"/>
                          <a:gd name="connsiteX3" fmla="*/ 9525 w 9525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57" name="Graphic 7">
                      <a:extLst>
                        <a:ext uri="{FF2B5EF4-FFF2-40B4-BE49-F238E27FC236}">
                          <a16:creationId xmlns:a16="http://schemas.microsoft.com/office/drawing/2014/main" id="{87934A21-190F-4BC2-8067-4A1FC85053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969" y="4330541"/>
                      <a:ext cx="5715" cy="5715"/>
                      <a:chOff x="9251969" y="4330541"/>
                      <a:chExt cx="5715" cy="5715"/>
                    </a:xfrm>
                  </p:grpSpPr>
                  <p:sp>
                    <p:nvSpPr>
                      <p:cNvPr id="1658" name="Freeform: Shape 1657">
                        <a:extLst>
                          <a:ext uri="{FF2B5EF4-FFF2-40B4-BE49-F238E27FC236}">
                            <a16:creationId xmlns:a16="http://schemas.microsoft.com/office/drawing/2014/main" id="{B7656F5B-F8EA-4B3D-AFE5-C9E670B736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2445"/>
                        <a:ext cx="2857" cy="3810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8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9" name="Freeform: Shape 1658">
                        <a:extLst>
                          <a:ext uri="{FF2B5EF4-FFF2-40B4-BE49-F238E27FC236}">
                            <a16:creationId xmlns:a16="http://schemas.microsoft.com/office/drawing/2014/main" id="{56F39D62-9A05-4787-BB3B-BE81FFD4D4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2445"/>
                        <a:ext cx="2857" cy="3810"/>
                      </a:xfrm>
                      <a:custGeom>
                        <a:avLst/>
                        <a:gdLst>
                          <a:gd name="connsiteX0" fmla="*/ 0 w 2857"/>
                          <a:gd name="connsiteY0" fmla="*/ 3810 h 3810"/>
                          <a:gd name="connsiteX1" fmla="*/ 2858 w 2857"/>
                          <a:gd name="connsiteY1" fmla="*/ 1905 h 3810"/>
                          <a:gd name="connsiteX2" fmla="*/ 2858 w 2857"/>
                          <a:gd name="connsiteY2" fmla="*/ 0 h 3810"/>
                          <a:gd name="connsiteX3" fmla="*/ 0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0" y="3810"/>
                            </a:moveTo>
                            <a:lnTo>
                              <a:pt x="2858" y="1905"/>
                            </a:lnTo>
                            <a:lnTo>
                              <a:pt x="2858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0" name="Freeform: Shape 1659">
                        <a:extLst>
                          <a:ext uri="{FF2B5EF4-FFF2-40B4-BE49-F238E27FC236}">
                            <a16:creationId xmlns:a16="http://schemas.microsoft.com/office/drawing/2014/main" id="{8A2AFDB2-B980-4ECB-88D0-62BDFB5DF0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0541"/>
                        <a:ext cx="5715" cy="2857"/>
                      </a:xfrm>
                      <a:custGeom>
                        <a:avLst/>
                        <a:gdLst>
                          <a:gd name="connsiteX0" fmla="*/ 2858 w 5715"/>
                          <a:gd name="connsiteY0" fmla="*/ 2857 h 2857"/>
                          <a:gd name="connsiteX1" fmla="*/ 0 w 5715"/>
                          <a:gd name="connsiteY1" fmla="*/ 1905 h 2857"/>
                          <a:gd name="connsiteX2" fmla="*/ 2858 w 5715"/>
                          <a:gd name="connsiteY2" fmla="*/ 0 h 2857"/>
                          <a:gd name="connsiteX3" fmla="*/ 5715 w 5715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857">
                            <a:moveTo>
                              <a:pt x="2858" y="2857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42" name="Graphic 7">
                    <a:extLst>
                      <a:ext uri="{FF2B5EF4-FFF2-40B4-BE49-F238E27FC236}">
                        <a16:creationId xmlns:a16="http://schemas.microsoft.com/office/drawing/2014/main" id="{66392942-8FFE-4955-AC6F-8D6999A7F535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304823"/>
                    <a:ext cx="13335" cy="15240"/>
                    <a:chOff x="9203391" y="4304823"/>
                    <a:chExt cx="13335" cy="15240"/>
                  </a:xfrm>
                </p:grpSpPr>
                <p:grpSp>
                  <p:nvGrpSpPr>
                    <p:cNvPr id="1643" name="Graphic 7">
                      <a:extLst>
                        <a:ext uri="{FF2B5EF4-FFF2-40B4-BE49-F238E27FC236}">
                          <a16:creationId xmlns:a16="http://schemas.microsoft.com/office/drawing/2014/main" id="{3E514456-CAF1-483F-AAF3-B7AB1F83A2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3391" y="4308633"/>
                      <a:ext cx="13335" cy="11430"/>
                      <a:chOff x="9203391" y="4308633"/>
                      <a:chExt cx="13335" cy="11430"/>
                    </a:xfrm>
                  </p:grpSpPr>
                  <p:sp>
                    <p:nvSpPr>
                      <p:cNvPr id="1652" name="Freeform: Shape 1651">
                        <a:extLst>
                          <a:ext uri="{FF2B5EF4-FFF2-40B4-BE49-F238E27FC236}">
                            <a16:creationId xmlns:a16="http://schemas.microsoft.com/office/drawing/2014/main" id="{C60A7841-A47E-41B4-84EB-A9EDD70DDD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12443"/>
                        <a:ext cx="6667" cy="7619"/>
                      </a:xfrm>
                      <a:custGeom>
                        <a:avLst/>
                        <a:gdLst>
                          <a:gd name="connsiteX0" fmla="*/ 6668 w 6667"/>
                          <a:gd name="connsiteY0" fmla="*/ 7620 h 7619"/>
                          <a:gd name="connsiteX1" fmla="*/ 0 w 6667"/>
                          <a:gd name="connsiteY1" fmla="*/ 3810 h 7619"/>
                          <a:gd name="connsiteX2" fmla="*/ 0 w 6667"/>
                          <a:gd name="connsiteY2" fmla="*/ 0 h 7619"/>
                          <a:gd name="connsiteX3" fmla="*/ 6668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3" name="Freeform: Shape 1652">
                        <a:extLst>
                          <a:ext uri="{FF2B5EF4-FFF2-40B4-BE49-F238E27FC236}">
                            <a16:creationId xmlns:a16="http://schemas.microsoft.com/office/drawing/2014/main" id="{96B63D70-020E-46F2-A916-ECE589B246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7 w 6667"/>
                          <a:gd name="connsiteY1" fmla="*/ 3810 h 7619"/>
                          <a:gd name="connsiteX2" fmla="*/ 6667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7" y="3810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4" name="Freeform: Shape 1653">
                        <a:extLst>
                          <a:ext uri="{FF2B5EF4-FFF2-40B4-BE49-F238E27FC236}">
                            <a16:creationId xmlns:a16="http://schemas.microsoft.com/office/drawing/2014/main" id="{B386DF97-A5AE-4541-9D0A-559B27F06E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08633"/>
                        <a:ext cx="13335" cy="7620"/>
                      </a:xfrm>
                      <a:custGeom>
                        <a:avLst/>
                        <a:gdLst>
                          <a:gd name="connsiteX0" fmla="*/ 6668 w 13335"/>
                          <a:gd name="connsiteY0" fmla="*/ 7620 h 7620"/>
                          <a:gd name="connsiteX1" fmla="*/ 0 w 13335"/>
                          <a:gd name="connsiteY1" fmla="*/ 3810 h 7620"/>
                          <a:gd name="connsiteX2" fmla="*/ 6668 w 13335"/>
                          <a:gd name="connsiteY2" fmla="*/ 0 h 7620"/>
                          <a:gd name="connsiteX3" fmla="*/ 13335 w 13335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5" h="7620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44" name="Graphic 7">
                      <a:extLst>
                        <a:ext uri="{FF2B5EF4-FFF2-40B4-BE49-F238E27FC236}">
                          <a16:creationId xmlns:a16="http://schemas.microsoft.com/office/drawing/2014/main" id="{92966D38-FD0E-4636-A05C-57D18F35CD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5297" y="4305776"/>
                      <a:ext cx="9525" cy="8572"/>
                      <a:chOff x="9205297" y="4305776"/>
                      <a:chExt cx="9525" cy="8572"/>
                    </a:xfrm>
                  </p:grpSpPr>
                  <p:sp>
                    <p:nvSpPr>
                      <p:cNvPr id="1649" name="Freeform: Shape 1648">
                        <a:extLst>
                          <a:ext uri="{FF2B5EF4-FFF2-40B4-BE49-F238E27FC236}">
                            <a16:creationId xmlns:a16="http://schemas.microsoft.com/office/drawing/2014/main" id="{CA527DA2-8CEC-4773-999D-1D93A079D1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863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0" name="Freeform: Shape 1649">
                        <a:extLst>
                          <a:ext uri="{FF2B5EF4-FFF2-40B4-BE49-F238E27FC236}">
                            <a16:creationId xmlns:a16="http://schemas.microsoft.com/office/drawing/2014/main" id="{F9F3FDA2-2178-44D9-AC8F-57F779E4BF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51" name="Freeform: Shape 1650">
                        <a:extLst>
                          <a:ext uri="{FF2B5EF4-FFF2-40B4-BE49-F238E27FC236}">
                            <a16:creationId xmlns:a16="http://schemas.microsoft.com/office/drawing/2014/main" id="{200D766C-A7BA-4CCD-825D-50BD350283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5776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45" name="Graphic 7">
                      <a:extLst>
                        <a:ext uri="{FF2B5EF4-FFF2-40B4-BE49-F238E27FC236}">
                          <a16:creationId xmlns:a16="http://schemas.microsoft.com/office/drawing/2014/main" id="{2B65011E-A3AF-4DAF-9D58-36E60C219D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7202" y="4304823"/>
                      <a:ext cx="5714" cy="5715"/>
                      <a:chOff x="9207202" y="4304823"/>
                      <a:chExt cx="5714" cy="5715"/>
                    </a:xfrm>
                  </p:grpSpPr>
                  <p:sp>
                    <p:nvSpPr>
                      <p:cNvPr id="1646" name="Freeform: Shape 1645">
                        <a:extLst>
                          <a:ext uri="{FF2B5EF4-FFF2-40B4-BE49-F238E27FC236}">
                            <a16:creationId xmlns:a16="http://schemas.microsoft.com/office/drawing/2014/main" id="{4CF2A320-04E1-4CA4-9055-02796F5307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6728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47" name="Freeform: Shape 1646">
                        <a:extLst>
                          <a:ext uri="{FF2B5EF4-FFF2-40B4-BE49-F238E27FC236}">
                            <a16:creationId xmlns:a16="http://schemas.microsoft.com/office/drawing/2014/main" id="{12A2DD6E-A943-435A-8A03-5F4A5CDE61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6728"/>
                        <a:ext cx="2857" cy="3809"/>
                      </a:xfrm>
                      <a:custGeom>
                        <a:avLst/>
                        <a:gdLst>
                          <a:gd name="connsiteX0" fmla="*/ 0 w 2857"/>
                          <a:gd name="connsiteY0" fmla="*/ 3810 h 3809"/>
                          <a:gd name="connsiteX1" fmla="*/ 2857 w 2857"/>
                          <a:gd name="connsiteY1" fmla="*/ 1905 h 3809"/>
                          <a:gd name="connsiteX2" fmla="*/ 2857 w 2857"/>
                          <a:gd name="connsiteY2" fmla="*/ 0 h 3809"/>
                          <a:gd name="connsiteX3" fmla="*/ 0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0" y="3810"/>
                            </a:moveTo>
                            <a:lnTo>
                              <a:pt x="2857" y="1905"/>
                            </a:lnTo>
                            <a:lnTo>
                              <a:pt x="2857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48" name="Freeform: Shape 1647">
                        <a:extLst>
                          <a:ext uri="{FF2B5EF4-FFF2-40B4-BE49-F238E27FC236}">
                            <a16:creationId xmlns:a16="http://schemas.microsoft.com/office/drawing/2014/main" id="{628B17A6-41FB-4519-B675-A6EEC9E2AD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4823"/>
                        <a:ext cx="5714" cy="2857"/>
                      </a:xfrm>
                      <a:custGeom>
                        <a:avLst/>
                        <a:gdLst>
                          <a:gd name="connsiteX0" fmla="*/ 2858 w 5714"/>
                          <a:gd name="connsiteY0" fmla="*/ 2858 h 2857"/>
                          <a:gd name="connsiteX1" fmla="*/ 0 w 5714"/>
                          <a:gd name="connsiteY1" fmla="*/ 1905 h 2857"/>
                          <a:gd name="connsiteX2" fmla="*/ 2858 w 5714"/>
                          <a:gd name="connsiteY2" fmla="*/ 0 h 2857"/>
                          <a:gd name="connsiteX3" fmla="*/ 5715 w 571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2857">
                            <a:moveTo>
                              <a:pt x="2858" y="2858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511" name="Freeform: Shape 1510">
                  <a:extLst>
                    <a:ext uri="{FF2B5EF4-FFF2-40B4-BE49-F238E27FC236}">
                      <a16:creationId xmlns:a16="http://schemas.microsoft.com/office/drawing/2014/main" id="{CCABB0FE-D700-409D-B467-EF7ED4568EA7}"/>
                    </a:ext>
                  </a:extLst>
                </p:cNvPr>
                <p:cNvSpPr/>
                <p:nvPr/>
              </p:nvSpPr>
              <p:spPr>
                <a:xfrm>
                  <a:off x="9337694" y="4519135"/>
                  <a:ext cx="231457" cy="87630"/>
                </a:xfrm>
                <a:custGeom>
                  <a:avLst/>
                  <a:gdLst>
                    <a:gd name="connsiteX0" fmla="*/ 72390 w 231457"/>
                    <a:gd name="connsiteY0" fmla="*/ 82868 h 87630"/>
                    <a:gd name="connsiteX1" fmla="*/ 75247 w 231457"/>
                    <a:gd name="connsiteY1" fmla="*/ 81915 h 87630"/>
                    <a:gd name="connsiteX2" fmla="*/ 75247 w 231457"/>
                    <a:gd name="connsiteY2" fmla="*/ 81915 h 87630"/>
                    <a:gd name="connsiteX3" fmla="*/ 75247 w 231457"/>
                    <a:gd name="connsiteY3" fmla="*/ 81915 h 87630"/>
                    <a:gd name="connsiteX4" fmla="*/ 76200 w 231457"/>
                    <a:gd name="connsiteY4" fmla="*/ 81915 h 87630"/>
                    <a:gd name="connsiteX5" fmla="*/ 85725 w 231457"/>
                    <a:gd name="connsiteY5" fmla="*/ 80010 h 87630"/>
                    <a:gd name="connsiteX6" fmla="*/ 85725 w 231457"/>
                    <a:gd name="connsiteY6" fmla="*/ 80010 h 87630"/>
                    <a:gd name="connsiteX7" fmla="*/ 81915 w 231457"/>
                    <a:gd name="connsiteY7" fmla="*/ 76200 h 87630"/>
                    <a:gd name="connsiteX8" fmla="*/ 81915 w 231457"/>
                    <a:gd name="connsiteY8" fmla="*/ 76200 h 87630"/>
                    <a:gd name="connsiteX9" fmla="*/ 80963 w 231457"/>
                    <a:gd name="connsiteY9" fmla="*/ 75247 h 87630"/>
                    <a:gd name="connsiteX10" fmla="*/ 81915 w 231457"/>
                    <a:gd name="connsiteY10" fmla="*/ 74295 h 87630"/>
                    <a:gd name="connsiteX11" fmla="*/ 116205 w 231457"/>
                    <a:gd name="connsiteY11" fmla="*/ 74295 h 87630"/>
                    <a:gd name="connsiteX12" fmla="*/ 116205 w 231457"/>
                    <a:gd name="connsiteY12" fmla="*/ 74295 h 87630"/>
                    <a:gd name="connsiteX13" fmla="*/ 121920 w 231457"/>
                    <a:gd name="connsiteY13" fmla="*/ 74295 h 87630"/>
                    <a:gd name="connsiteX14" fmla="*/ 127635 w 231457"/>
                    <a:gd name="connsiteY14" fmla="*/ 69533 h 87630"/>
                    <a:gd name="connsiteX15" fmla="*/ 133350 w 231457"/>
                    <a:gd name="connsiteY15" fmla="*/ 67628 h 87630"/>
                    <a:gd name="connsiteX16" fmla="*/ 136208 w 231457"/>
                    <a:gd name="connsiteY16" fmla="*/ 64770 h 87630"/>
                    <a:gd name="connsiteX17" fmla="*/ 160972 w 231457"/>
                    <a:gd name="connsiteY17" fmla="*/ 60008 h 87630"/>
                    <a:gd name="connsiteX18" fmla="*/ 165735 w 231457"/>
                    <a:gd name="connsiteY18" fmla="*/ 55245 h 87630"/>
                    <a:gd name="connsiteX19" fmla="*/ 201930 w 231457"/>
                    <a:gd name="connsiteY19" fmla="*/ 49530 h 87630"/>
                    <a:gd name="connsiteX20" fmla="*/ 203835 w 231457"/>
                    <a:gd name="connsiteY20" fmla="*/ 47625 h 87630"/>
                    <a:gd name="connsiteX21" fmla="*/ 206692 w 231457"/>
                    <a:gd name="connsiteY21" fmla="*/ 47625 h 87630"/>
                    <a:gd name="connsiteX22" fmla="*/ 207645 w 231457"/>
                    <a:gd name="connsiteY22" fmla="*/ 46672 h 87630"/>
                    <a:gd name="connsiteX23" fmla="*/ 226695 w 231457"/>
                    <a:gd name="connsiteY23" fmla="*/ 46672 h 87630"/>
                    <a:gd name="connsiteX24" fmla="*/ 227647 w 231457"/>
                    <a:gd name="connsiteY24" fmla="*/ 45720 h 87630"/>
                    <a:gd name="connsiteX25" fmla="*/ 229553 w 231457"/>
                    <a:gd name="connsiteY25" fmla="*/ 45720 h 87630"/>
                    <a:gd name="connsiteX26" fmla="*/ 231457 w 231457"/>
                    <a:gd name="connsiteY26" fmla="*/ 43815 h 87630"/>
                    <a:gd name="connsiteX27" fmla="*/ 229553 w 231457"/>
                    <a:gd name="connsiteY27" fmla="*/ 41910 h 87630"/>
                    <a:gd name="connsiteX28" fmla="*/ 227647 w 231457"/>
                    <a:gd name="connsiteY28" fmla="*/ 41910 h 87630"/>
                    <a:gd name="connsiteX29" fmla="*/ 226695 w 231457"/>
                    <a:gd name="connsiteY29" fmla="*/ 40958 h 87630"/>
                    <a:gd name="connsiteX30" fmla="*/ 207645 w 231457"/>
                    <a:gd name="connsiteY30" fmla="*/ 40958 h 87630"/>
                    <a:gd name="connsiteX31" fmla="*/ 206692 w 231457"/>
                    <a:gd name="connsiteY31" fmla="*/ 40005 h 87630"/>
                    <a:gd name="connsiteX32" fmla="*/ 203835 w 231457"/>
                    <a:gd name="connsiteY32" fmla="*/ 40005 h 87630"/>
                    <a:gd name="connsiteX33" fmla="*/ 201930 w 231457"/>
                    <a:gd name="connsiteY33" fmla="*/ 38100 h 87630"/>
                    <a:gd name="connsiteX34" fmla="*/ 165735 w 231457"/>
                    <a:gd name="connsiteY34" fmla="*/ 32385 h 87630"/>
                    <a:gd name="connsiteX35" fmla="*/ 160972 w 231457"/>
                    <a:gd name="connsiteY35" fmla="*/ 27622 h 87630"/>
                    <a:gd name="connsiteX36" fmla="*/ 136208 w 231457"/>
                    <a:gd name="connsiteY36" fmla="*/ 22860 h 87630"/>
                    <a:gd name="connsiteX37" fmla="*/ 133350 w 231457"/>
                    <a:gd name="connsiteY37" fmla="*/ 20003 h 87630"/>
                    <a:gd name="connsiteX38" fmla="*/ 127635 w 231457"/>
                    <a:gd name="connsiteY38" fmla="*/ 18097 h 87630"/>
                    <a:gd name="connsiteX39" fmla="*/ 121920 w 231457"/>
                    <a:gd name="connsiteY39" fmla="*/ 13335 h 87630"/>
                    <a:gd name="connsiteX40" fmla="*/ 116205 w 231457"/>
                    <a:gd name="connsiteY40" fmla="*/ 13335 h 87630"/>
                    <a:gd name="connsiteX41" fmla="*/ 116205 w 231457"/>
                    <a:gd name="connsiteY41" fmla="*/ 13335 h 87630"/>
                    <a:gd name="connsiteX42" fmla="*/ 81915 w 231457"/>
                    <a:gd name="connsiteY42" fmla="*/ 13335 h 87630"/>
                    <a:gd name="connsiteX43" fmla="*/ 80963 w 231457"/>
                    <a:gd name="connsiteY43" fmla="*/ 12383 h 87630"/>
                    <a:gd name="connsiteX44" fmla="*/ 81915 w 231457"/>
                    <a:gd name="connsiteY44" fmla="*/ 11430 h 87630"/>
                    <a:gd name="connsiteX45" fmla="*/ 81915 w 231457"/>
                    <a:gd name="connsiteY45" fmla="*/ 11430 h 87630"/>
                    <a:gd name="connsiteX46" fmla="*/ 85725 w 231457"/>
                    <a:gd name="connsiteY46" fmla="*/ 7620 h 87630"/>
                    <a:gd name="connsiteX47" fmla="*/ 85725 w 231457"/>
                    <a:gd name="connsiteY47" fmla="*/ 7620 h 87630"/>
                    <a:gd name="connsiteX48" fmla="*/ 76200 w 231457"/>
                    <a:gd name="connsiteY48" fmla="*/ 5715 h 87630"/>
                    <a:gd name="connsiteX49" fmla="*/ 74295 w 231457"/>
                    <a:gd name="connsiteY49" fmla="*/ 5715 h 87630"/>
                    <a:gd name="connsiteX50" fmla="*/ 74295 w 231457"/>
                    <a:gd name="connsiteY50" fmla="*/ 5715 h 87630"/>
                    <a:gd name="connsiteX51" fmla="*/ 74295 w 231457"/>
                    <a:gd name="connsiteY51" fmla="*/ 5715 h 87630"/>
                    <a:gd name="connsiteX52" fmla="*/ 73342 w 231457"/>
                    <a:gd name="connsiteY52" fmla="*/ 4763 h 87630"/>
                    <a:gd name="connsiteX53" fmla="*/ 67628 w 231457"/>
                    <a:gd name="connsiteY53" fmla="*/ 0 h 87630"/>
                    <a:gd name="connsiteX54" fmla="*/ 50483 w 231457"/>
                    <a:gd name="connsiteY54" fmla="*/ 0 h 87630"/>
                    <a:gd name="connsiteX55" fmla="*/ 0 w 231457"/>
                    <a:gd name="connsiteY55" fmla="*/ 43815 h 87630"/>
                    <a:gd name="connsiteX56" fmla="*/ 50483 w 231457"/>
                    <a:gd name="connsiteY56" fmla="*/ 87630 h 87630"/>
                    <a:gd name="connsiteX57" fmla="*/ 67628 w 231457"/>
                    <a:gd name="connsiteY57" fmla="*/ 87630 h 87630"/>
                    <a:gd name="connsiteX58" fmla="*/ 72390 w 231457"/>
                    <a:gd name="connsiteY58" fmla="*/ 82868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231457" h="87630">
                      <a:moveTo>
                        <a:pt x="72390" y="82868"/>
                      </a:moveTo>
                      <a:cubicBezTo>
                        <a:pt x="73342" y="82868"/>
                        <a:pt x="74295" y="81915"/>
                        <a:pt x="75247" y="81915"/>
                      </a:cubicBezTo>
                      <a:lnTo>
                        <a:pt x="75247" y="81915"/>
                      </a:lnTo>
                      <a:lnTo>
                        <a:pt x="75247" y="81915"/>
                      </a:lnTo>
                      <a:lnTo>
                        <a:pt x="76200" y="81915"/>
                      </a:lnTo>
                      <a:cubicBezTo>
                        <a:pt x="76200" y="82868"/>
                        <a:pt x="84772" y="80963"/>
                        <a:pt x="85725" y="80010"/>
                      </a:cubicBezTo>
                      <a:cubicBezTo>
                        <a:pt x="85725" y="80010"/>
                        <a:pt x="85725" y="80010"/>
                        <a:pt x="85725" y="80010"/>
                      </a:cubicBezTo>
                      <a:lnTo>
                        <a:pt x="81915" y="76200"/>
                      </a:lnTo>
                      <a:lnTo>
                        <a:pt x="81915" y="76200"/>
                      </a:lnTo>
                      <a:cubicBezTo>
                        <a:pt x="81915" y="76200"/>
                        <a:pt x="80963" y="76200"/>
                        <a:pt x="80963" y="75247"/>
                      </a:cubicBezTo>
                      <a:lnTo>
                        <a:pt x="81915" y="74295"/>
                      </a:lnTo>
                      <a:lnTo>
                        <a:pt x="116205" y="74295"/>
                      </a:lnTo>
                      <a:lnTo>
                        <a:pt x="116205" y="74295"/>
                      </a:lnTo>
                      <a:lnTo>
                        <a:pt x="121920" y="74295"/>
                      </a:lnTo>
                      <a:lnTo>
                        <a:pt x="127635" y="69533"/>
                      </a:lnTo>
                      <a:lnTo>
                        <a:pt x="133350" y="67628"/>
                      </a:lnTo>
                      <a:lnTo>
                        <a:pt x="136208" y="64770"/>
                      </a:lnTo>
                      <a:lnTo>
                        <a:pt x="160972" y="60008"/>
                      </a:lnTo>
                      <a:lnTo>
                        <a:pt x="165735" y="55245"/>
                      </a:lnTo>
                      <a:lnTo>
                        <a:pt x="201930" y="49530"/>
                      </a:lnTo>
                      <a:lnTo>
                        <a:pt x="203835" y="47625"/>
                      </a:lnTo>
                      <a:lnTo>
                        <a:pt x="206692" y="47625"/>
                      </a:lnTo>
                      <a:lnTo>
                        <a:pt x="207645" y="46672"/>
                      </a:lnTo>
                      <a:lnTo>
                        <a:pt x="226695" y="46672"/>
                      </a:lnTo>
                      <a:lnTo>
                        <a:pt x="227647" y="45720"/>
                      </a:lnTo>
                      <a:lnTo>
                        <a:pt x="229553" y="45720"/>
                      </a:lnTo>
                      <a:lnTo>
                        <a:pt x="231457" y="43815"/>
                      </a:lnTo>
                      <a:lnTo>
                        <a:pt x="229553" y="41910"/>
                      </a:lnTo>
                      <a:lnTo>
                        <a:pt x="227647" y="41910"/>
                      </a:lnTo>
                      <a:lnTo>
                        <a:pt x="226695" y="40958"/>
                      </a:lnTo>
                      <a:lnTo>
                        <a:pt x="207645" y="40958"/>
                      </a:lnTo>
                      <a:lnTo>
                        <a:pt x="206692" y="40005"/>
                      </a:lnTo>
                      <a:lnTo>
                        <a:pt x="203835" y="40005"/>
                      </a:lnTo>
                      <a:lnTo>
                        <a:pt x="201930" y="38100"/>
                      </a:lnTo>
                      <a:lnTo>
                        <a:pt x="165735" y="32385"/>
                      </a:lnTo>
                      <a:lnTo>
                        <a:pt x="160972" y="27622"/>
                      </a:lnTo>
                      <a:lnTo>
                        <a:pt x="136208" y="22860"/>
                      </a:lnTo>
                      <a:lnTo>
                        <a:pt x="133350" y="20003"/>
                      </a:lnTo>
                      <a:lnTo>
                        <a:pt x="127635" y="18097"/>
                      </a:lnTo>
                      <a:lnTo>
                        <a:pt x="121920" y="13335"/>
                      </a:lnTo>
                      <a:lnTo>
                        <a:pt x="116205" y="13335"/>
                      </a:lnTo>
                      <a:lnTo>
                        <a:pt x="116205" y="13335"/>
                      </a:lnTo>
                      <a:lnTo>
                        <a:pt x="81915" y="13335"/>
                      </a:lnTo>
                      <a:lnTo>
                        <a:pt x="80963" y="12383"/>
                      </a:lnTo>
                      <a:cubicBezTo>
                        <a:pt x="81915" y="12383"/>
                        <a:pt x="81915" y="12383"/>
                        <a:pt x="81915" y="11430"/>
                      </a:cubicBezTo>
                      <a:lnTo>
                        <a:pt x="81915" y="11430"/>
                      </a:lnTo>
                      <a:lnTo>
                        <a:pt x="85725" y="7620"/>
                      </a:lnTo>
                      <a:cubicBezTo>
                        <a:pt x="85725" y="7620"/>
                        <a:pt x="85725" y="7620"/>
                        <a:pt x="85725" y="7620"/>
                      </a:cubicBezTo>
                      <a:cubicBezTo>
                        <a:pt x="84772" y="6668"/>
                        <a:pt x="77153" y="4763"/>
                        <a:pt x="76200" y="5715"/>
                      </a:cubicBezTo>
                      <a:lnTo>
                        <a:pt x="74295" y="5715"/>
                      </a:lnTo>
                      <a:lnTo>
                        <a:pt x="74295" y="5715"/>
                      </a:lnTo>
                      <a:lnTo>
                        <a:pt x="74295" y="5715"/>
                      </a:lnTo>
                      <a:cubicBezTo>
                        <a:pt x="74295" y="5715"/>
                        <a:pt x="73342" y="4763"/>
                        <a:pt x="73342" y="4763"/>
                      </a:cubicBezTo>
                      <a:lnTo>
                        <a:pt x="67628" y="0"/>
                      </a:lnTo>
                      <a:lnTo>
                        <a:pt x="50483" y="0"/>
                      </a:lnTo>
                      <a:lnTo>
                        <a:pt x="0" y="43815"/>
                      </a:lnTo>
                      <a:lnTo>
                        <a:pt x="50483" y="87630"/>
                      </a:lnTo>
                      <a:lnTo>
                        <a:pt x="67628" y="87630"/>
                      </a:lnTo>
                      <a:lnTo>
                        <a:pt x="72390" y="8286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12" name="Graphic 7">
                  <a:extLst>
                    <a:ext uri="{FF2B5EF4-FFF2-40B4-BE49-F238E27FC236}">
                      <a16:creationId xmlns:a16="http://schemas.microsoft.com/office/drawing/2014/main" id="{66981AFF-3F71-41CA-AB18-DAE2BBE910B4}"/>
                    </a:ext>
                  </a:extLst>
                </p:cNvPr>
                <p:cNvGrpSpPr/>
                <p:nvPr/>
              </p:nvGrpSpPr>
              <p:grpSpPr>
                <a:xfrm>
                  <a:off x="9302452" y="4387691"/>
                  <a:ext cx="163829" cy="218122"/>
                  <a:chOff x="9302452" y="4387691"/>
                  <a:chExt cx="163829" cy="218122"/>
                </a:xfrm>
              </p:grpSpPr>
              <p:grpSp>
                <p:nvGrpSpPr>
                  <p:cNvPr id="1513" name="Graphic 7">
                    <a:extLst>
                      <a:ext uri="{FF2B5EF4-FFF2-40B4-BE49-F238E27FC236}">
                        <a16:creationId xmlns:a16="http://schemas.microsoft.com/office/drawing/2014/main" id="{0850DBAE-BE08-4B69-99B3-C424BFDBC09E}"/>
                      </a:ext>
                    </a:extLst>
                  </p:cNvPr>
                  <p:cNvGrpSpPr/>
                  <p:nvPr/>
                </p:nvGrpSpPr>
                <p:grpSpPr>
                  <a:xfrm>
                    <a:off x="9302452" y="4495323"/>
                    <a:ext cx="163829" cy="110490"/>
                    <a:chOff x="9302452" y="4495323"/>
                    <a:chExt cx="163829" cy="110490"/>
                  </a:xfrm>
                </p:grpSpPr>
                <p:sp>
                  <p:nvSpPr>
                    <p:cNvPr id="1601" name="Freeform: Shape 1600">
                      <a:extLst>
                        <a:ext uri="{FF2B5EF4-FFF2-40B4-BE49-F238E27FC236}">
                          <a16:creationId xmlns:a16="http://schemas.microsoft.com/office/drawing/2014/main" id="{B5AF47C3-9E3C-4A73-BE2D-442D9255DA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542948"/>
                      <a:ext cx="81914" cy="62865"/>
                    </a:xfrm>
                    <a:custGeom>
                      <a:avLst/>
                      <a:gdLst>
                        <a:gd name="connsiteX0" fmla="*/ 81915 w 81914"/>
                        <a:gd name="connsiteY0" fmla="*/ 62865 h 62865"/>
                        <a:gd name="connsiteX1" fmla="*/ 0 w 81914"/>
                        <a:gd name="connsiteY1" fmla="*/ 16193 h 62865"/>
                        <a:gd name="connsiteX2" fmla="*/ 0 w 81914"/>
                        <a:gd name="connsiteY2" fmla="*/ 0 h 62865"/>
                        <a:gd name="connsiteX3" fmla="*/ 81915 w 81914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4" h="62865">
                          <a:moveTo>
                            <a:pt x="81915" y="62865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81915" y="466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2" name="Freeform: Shape 1601">
                      <a:extLst>
                        <a:ext uri="{FF2B5EF4-FFF2-40B4-BE49-F238E27FC236}">
                          <a16:creationId xmlns:a16="http://schemas.microsoft.com/office/drawing/2014/main" id="{5055B969-6AB0-4A25-9E55-7CD6D371DE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42948"/>
                      <a:ext cx="81915" cy="62865"/>
                    </a:xfrm>
                    <a:custGeom>
                      <a:avLst/>
                      <a:gdLst>
                        <a:gd name="connsiteX0" fmla="*/ 0 w 81915"/>
                        <a:gd name="connsiteY0" fmla="*/ 62865 h 62865"/>
                        <a:gd name="connsiteX1" fmla="*/ 81915 w 81915"/>
                        <a:gd name="connsiteY1" fmla="*/ 16193 h 62865"/>
                        <a:gd name="connsiteX2" fmla="*/ 81915 w 81915"/>
                        <a:gd name="connsiteY2" fmla="*/ 0 h 62865"/>
                        <a:gd name="connsiteX3" fmla="*/ 0 w 81915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5" h="62865">
                          <a:moveTo>
                            <a:pt x="0" y="62865"/>
                          </a:moveTo>
                          <a:lnTo>
                            <a:pt x="81915" y="16193"/>
                          </a:lnTo>
                          <a:lnTo>
                            <a:pt x="81915" y="0"/>
                          </a:lnTo>
                          <a:lnTo>
                            <a:pt x="0" y="466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3" name="Freeform: Shape 1602">
                      <a:extLst>
                        <a:ext uri="{FF2B5EF4-FFF2-40B4-BE49-F238E27FC236}">
                          <a16:creationId xmlns:a16="http://schemas.microsoft.com/office/drawing/2014/main" id="{75FB9715-9F8B-45E7-9472-CBDB3D46E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495323"/>
                      <a:ext cx="163829" cy="94297"/>
                    </a:xfrm>
                    <a:custGeom>
                      <a:avLst/>
                      <a:gdLst>
                        <a:gd name="connsiteX0" fmla="*/ 81915 w 163829"/>
                        <a:gd name="connsiteY0" fmla="*/ 94297 h 94297"/>
                        <a:gd name="connsiteX1" fmla="*/ 0 w 163829"/>
                        <a:gd name="connsiteY1" fmla="*/ 47625 h 94297"/>
                        <a:gd name="connsiteX2" fmla="*/ 81915 w 163829"/>
                        <a:gd name="connsiteY2" fmla="*/ 0 h 94297"/>
                        <a:gd name="connsiteX3" fmla="*/ 163830 w 163829"/>
                        <a:gd name="connsiteY3" fmla="*/ 47625 h 942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3829" h="94297">
                          <a:moveTo>
                            <a:pt x="81915" y="94297"/>
                          </a:moveTo>
                          <a:lnTo>
                            <a:pt x="0" y="47625"/>
                          </a:lnTo>
                          <a:lnTo>
                            <a:pt x="81915" y="0"/>
                          </a:lnTo>
                          <a:lnTo>
                            <a:pt x="163830" y="4762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4" name="Graphic 7">
                    <a:extLst>
                      <a:ext uri="{FF2B5EF4-FFF2-40B4-BE49-F238E27FC236}">
                        <a16:creationId xmlns:a16="http://schemas.microsoft.com/office/drawing/2014/main" id="{6783B4DE-0A68-4CFB-93C1-C86B72E0E91C}"/>
                      </a:ext>
                    </a:extLst>
                  </p:cNvPr>
                  <p:cNvGrpSpPr/>
                  <p:nvPr/>
                </p:nvGrpSpPr>
                <p:grpSpPr>
                  <a:xfrm>
                    <a:off x="9313253" y="4524851"/>
                    <a:ext cx="12686" cy="16192"/>
                    <a:chOff x="9313253" y="4524851"/>
                    <a:chExt cx="12686" cy="16192"/>
                  </a:xfrm>
                </p:grpSpPr>
                <p:sp>
                  <p:nvSpPr>
                    <p:cNvPr id="1599" name="Freeform: Shape 1598">
                      <a:extLst>
                        <a:ext uri="{FF2B5EF4-FFF2-40B4-BE49-F238E27FC236}">
                          <a16:creationId xmlns:a16="http://schemas.microsoft.com/office/drawing/2014/main" id="{48A3C02F-EC03-45B7-856B-3D57B3F980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3253" y="4524851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4438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0" name="Freeform: Shape 1599">
                      <a:extLst>
                        <a:ext uri="{FF2B5EF4-FFF2-40B4-BE49-F238E27FC236}">
                          <a16:creationId xmlns:a16="http://schemas.microsoft.com/office/drawing/2014/main" id="{D5504201-DC32-4E9C-8E4C-C97000C0CE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8968" y="4528510"/>
                      <a:ext cx="6971" cy="12533"/>
                    </a:xfrm>
                    <a:custGeom>
                      <a:avLst/>
                      <a:gdLst>
                        <a:gd name="connsiteX0" fmla="*/ 3486 w 6971"/>
                        <a:gd name="connsiteY0" fmla="*/ 150 h 12533"/>
                        <a:gd name="connsiteX1" fmla="*/ 628 w 6971"/>
                        <a:gd name="connsiteY1" fmla="*/ 8723 h 12533"/>
                        <a:gd name="connsiteX2" fmla="*/ 628 w 6971"/>
                        <a:gd name="connsiteY2" fmla="*/ 12533 h 12533"/>
                        <a:gd name="connsiteX3" fmla="*/ 6343 w 6971"/>
                        <a:gd name="connsiteY3" fmla="*/ 8723 h 12533"/>
                        <a:gd name="connsiteX4" fmla="*/ 6343 w 6971"/>
                        <a:gd name="connsiteY4" fmla="*/ 4913 h 12533"/>
                        <a:gd name="connsiteX5" fmla="*/ 3486 w 6971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5" name="Graphic 7">
                    <a:extLst>
                      <a:ext uri="{FF2B5EF4-FFF2-40B4-BE49-F238E27FC236}">
                        <a16:creationId xmlns:a16="http://schemas.microsoft.com/office/drawing/2014/main" id="{A0911047-9ADA-4CE7-9E89-60ECCF9761E0}"/>
                      </a:ext>
                    </a:extLst>
                  </p:cNvPr>
                  <p:cNvGrpSpPr/>
                  <p:nvPr/>
                </p:nvGrpSpPr>
                <p:grpSpPr>
                  <a:xfrm>
                    <a:off x="9327141" y="4517231"/>
                    <a:ext cx="12983" cy="15239"/>
                    <a:chOff x="9327141" y="4517231"/>
                    <a:chExt cx="12983" cy="15239"/>
                  </a:xfrm>
                </p:grpSpPr>
                <p:sp>
                  <p:nvSpPr>
                    <p:cNvPr id="1597" name="Freeform: Shape 1596">
                      <a:extLst>
                        <a:ext uri="{FF2B5EF4-FFF2-40B4-BE49-F238E27FC236}">
                          <a16:creationId xmlns:a16="http://schemas.microsoft.com/office/drawing/2014/main" id="{CE8796F0-0837-4121-B562-2FFCF662A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7141" y="4517231"/>
                      <a:ext cx="12543" cy="15239"/>
                    </a:xfrm>
                    <a:custGeom>
                      <a:avLst/>
                      <a:gdLst>
                        <a:gd name="connsiteX0" fmla="*/ 3885 w 12543"/>
                        <a:gd name="connsiteY0" fmla="*/ 0 h 15239"/>
                        <a:gd name="connsiteX1" fmla="*/ 3885 w 12543"/>
                        <a:gd name="connsiteY1" fmla="*/ 0 h 15239"/>
                        <a:gd name="connsiteX2" fmla="*/ 3885 w 12543"/>
                        <a:gd name="connsiteY2" fmla="*/ 0 h 15239"/>
                        <a:gd name="connsiteX3" fmla="*/ 11505 w 12543"/>
                        <a:gd name="connsiteY3" fmla="*/ 3810 h 15239"/>
                        <a:gd name="connsiteX4" fmla="*/ 10553 w 12543"/>
                        <a:gd name="connsiteY4" fmla="*/ 3810 h 15239"/>
                        <a:gd name="connsiteX5" fmla="*/ 11505 w 12543"/>
                        <a:gd name="connsiteY5" fmla="*/ 7620 h 15239"/>
                        <a:gd name="connsiteX6" fmla="*/ 11505 w 12543"/>
                        <a:gd name="connsiteY6" fmla="*/ 11430 h 15239"/>
                        <a:gd name="connsiteX7" fmla="*/ 6743 w 12543"/>
                        <a:gd name="connsiteY7" fmla="*/ 14288 h 15239"/>
                        <a:gd name="connsiteX8" fmla="*/ 6743 w 12543"/>
                        <a:gd name="connsiteY8" fmla="*/ 15240 h 15239"/>
                        <a:gd name="connsiteX9" fmla="*/ 1028 w 12543"/>
                        <a:gd name="connsiteY9" fmla="*/ 11430 h 15239"/>
                        <a:gd name="connsiteX10" fmla="*/ 1028 w 12543"/>
                        <a:gd name="connsiteY10" fmla="*/ 7620 h 15239"/>
                        <a:gd name="connsiteX11" fmla="*/ 3885 w 12543"/>
                        <a:gd name="connsiteY11" fmla="*/ 0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39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7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3" y="14288"/>
                          </a:lnTo>
                          <a:lnTo>
                            <a:pt x="6743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2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8" name="Freeform: Shape 1597">
                      <a:extLst>
                        <a:ext uri="{FF2B5EF4-FFF2-40B4-BE49-F238E27FC236}">
                          <a16:creationId xmlns:a16="http://schemas.microsoft.com/office/drawing/2014/main" id="{4588FA1B-7294-4BE1-9A03-B698D674F9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3256" y="4519938"/>
                      <a:ext cx="6869" cy="12532"/>
                    </a:xfrm>
                    <a:custGeom>
                      <a:avLst/>
                      <a:gdLst>
                        <a:gd name="connsiteX0" fmla="*/ 3486 w 6869"/>
                        <a:gd name="connsiteY0" fmla="*/ 150 h 12532"/>
                        <a:gd name="connsiteX1" fmla="*/ 628 w 6869"/>
                        <a:gd name="connsiteY1" fmla="*/ 8723 h 12532"/>
                        <a:gd name="connsiteX2" fmla="*/ 628 w 6869"/>
                        <a:gd name="connsiteY2" fmla="*/ 12533 h 12532"/>
                        <a:gd name="connsiteX3" fmla="*/ 6343 w 6869"/>
                        <a:gd name="connsiteY3" fmla="*/ 8723 h 12532"/>
                        <a:gd name="connsiteX4" fmla="*/ 6343 w 6869"/>
                        <a:gd name="connsiteY4" fmla="*/ 4913 h 12532"/>
                        <a:gd name="connsiteX5" fmla="*/ 3486 w 6869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6" name="Graphic 7">
                    <a:extLst>
                      <a:ext uri="{FF2B5EF4-FFF2-40B4-BE49-F238E27FC236}">
                        <a16:creationId xmlns:a16="http://schemas.microsoft.com/office/drawing/2014/main" id="{9B498DF8-78D5-40AD-B367-4F3CE72EE444}"/>
                      </a:ext>
                    </a:extLst>
                  </p:cNvPr>
                  <p:cNvGrpSpPr/>
                  <p:nvPr/>
                </p:nvGrpSpPr>
                <p:grpSpPr>
                  <a:xfrm>
                    <a:off x="9331027" y="4461033"/>
                    <a:ext cx="106679" cy="112395"/>
                    <a:chOff x="9331027" y="4461033"/>
                    <a:chExt cx="106679" cy="112395"/>
                  </a:xfrm>
                </p:grpSpPr>
                <p:sp>
                  <p:nvSpPr>
                    <p:cNvPr id="1594" name="Freeform: Shape 1593">
                      <a:extLst>
                        <a:ext uri="{FF2B5EF4-FFF2-40B4-BE49-F238E27FC236}">
                          <a16:creationId xmlns:a16="http://schemas.microsoft.com/office/drawing/2014/main" id="{8ED9D25A-3FD8-4167-83EA-E7EA1F74E8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91513"/>
                      <a:ext cx="53339" cy="81915"/>
                    </a:xfrm>
                    <a:custGeom>
                      <a:avLst/>
                      <a:gdLst>
                        <a:gd name="connsiteX0" fmla="*/ 53340 w 53339"/>
                        <a:gd name="connsiteY0" fmla="*/ 81915 h 81915"/>
                        <a:gd name="connsiteX1" fmla="*/ 0 w 53339"/>
                        <a:gd name="connsiteY1" fmla="*/ 51435 h 81915"/>
                        <a:gd name="connsiteX2" fmla="*/ 0 w 53339"/>
                        <a:gd name="connsiteY2" fmla="*/ 0 h 81915"/>
                        <a:gd name="connsiteX3" fmla="*/ 53340 w 53339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39" h="81915">
                          <a:moveTo>
                            <a:pt x="53340" y="81915"/>
                          </a:moveTo>
                          <a:lnTo>
                            <a:pt x="0" y="51435"/>
                          </a:lnTo>
                          <a:lnTo>
                            <a:pt x="0" y="0"/>
                          </a:lnTo>
                          <a:lnTo>
                            <a:pt x="53340" y="3143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5" name="Freeform: Shape 1594">
                      <a:extLst>
                        <a:ext uri="{FF2B5EF4-FFF2-40B4-BE49-F238E27FC236}">
                          <a16:creationId xmlns:a16="http://schemas.microsoft.com/office/drawing/2014/main" id="{5740B64B-EADF-4308-953C-5F1B398E3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3340" cy="81915"/>
                    </a:xfrm>
                    <a:custGeom>
                      <a:avLst/>
                      <a:gdLst>
                        <a:gd name="connsiteX0" fmla="*/ 0 w 53340"/>
                        <a:gd name="connsiteY0" fmla="*/ 81915 h 81915"/>
                        <a:gd name="connsiteX1" fmla="*/ 53340 w 53340"/>
                        <a:gd name="connsiteY1" fmla="*/ 51435 h 81915"/>
                        <a:gd name="connsiteX2" fmla="*/ 53340 w 53340"/>
                        <a:gd name="connsiteY2" fmla="*/ 0 h 81915"/>
                        <a:gd name="connsiteX3" fmla="*/ 0 w 53340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40" h="81915">
                          <a:moveTo>
                            <a:pt x="0" y="81915"/>
                          </a:moveTo>
                          <a:lnTo>
                            <a:pt x="53340" y="51435"/>
                          </a:lnTo>
                          <a:lnTo>
                            <a:pt x="53340" y="0"/>
                          </a:lnTo>
                          <a:lnTo>
                            <a:pt x="0" y="3143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6" name="Freeform: Shape 1595">
                      <a:extLst>
                        <a:ext uri="{FF2B5EF4-FFF2-40B4-BE49-F238E27FC236}">
                          <a16:creationId xmlns:a16="http://schemas.microsoft.com/office/drawing/2014/main" id="{DB99C7CA-C5AB-4345-8421-0808B06EA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61033"/>
                      <a:ext cx="106679" cy="61912"/>
                    </a:xfrm>
                    <a:custGeom>
                      <a:avLst/>
                      <a:gdLst>
                        <a:gd name="connsiteX0" fmla="*/ 53340 w 106679"/>
                        <a:gd name="connsiteY0" fmla="*/ 61913 h 61912"/>
                        <a:gd name="connsiteX1" fmla="*/ 0 w 106679"/>
                        <a:gd name="connsiteY1" fmla="*/ 30480 h 61912"/>
                        <a:gd name="connsiteX2" fmla="*/ 53340 w 106679"/>
                        <a:gd name="connsiteY2" fmla="*/ 0 h 61912"/>
                        <a:gd name="connsiteX3" fmla="*/ 106680 w 106679"/>
                        <a:gd name="connsiteY3" fmla="*/ 30480 h 61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79" h="61912">
                          <a:moveTo>
                            <a:pt x="53340" y="61913"/>
                          </a:moveTo>
                          <a:lnTo>
                            <a:pt x="0" y="30480"/>
                          </a:lnTo>
                          <a:lnTo>
                            <a:pt x="53340" y="0"/>
                          </a:lnTo>
                          <a:lnTo>
                            <a:pt x="106680" y="3048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7" name="Graphic 7">
                    <a:extLst>
                      <a:ext uri="{FF2B5EF4-FFF2-40B4-BE49-F238E27FC236}">
                        <a16:creationId xmlns:a16="http://schemas.microsoft.com/office/drawing/2014/main" id="{F12BF22F-D700-4E68-A17C-EB72F128CC77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96276"/>
                    <a:ext cx="9525" cy="50482"/>
                    <a:chOff x="9326264" y="4496276"/>
                    <a:chExt cx="9525" cy="50482"/>
                  </a:xfrm>
                </p:grpSpPr>
                <p:sp>
                  <p:nvSpPr>
                    <p:cNvPr id="1592" name="Freeform: Shape 1591">
                      <a:extLst>
                        <a:ext uri="{FF2B5EF4-FFF2-40B4-BE49-F238E27FC236}">
                          <a16:creationId xmlns:a16="http://schemas.microsoft.com/office/drawing/2014/main" id="{0A00FB85-2A04-4522-B171-3972D010DE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6276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6672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6672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3" name="Freeform: Shape 1592">
                      <a:extLst>
                        <a:ext uri="{FF2B5EF4-FFF2-40B4-BE49-F238E27FC236}">
                          <a16:creationId xmlns:a16="http://schemas.microsoft.com/office/drawing/2014/main" id="{76A4C504-0AA6-4DF8-A9DF-94B0A5C8D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98181"/>
                      <a:ext cx="2857" cy="48577"/>
                    </a:xfrm>
                    <a:custGeom>
                      <a:avLst/>
                      <a:gdLst>
                        <a:gd name="connsiteX0" fmla="*/ 0 w 2857"/>
                        <a:gd name="connsiteY0" fmla="*/ 48577 h 48577"/>
                        <a:gd name="connsiteX1" fmla="*/ 2858 w 2857"/>
                        <a:gd name="connsiteY1" fmla="*/ 47625 h 48577"/>
                        <a:gd name="connsiteX2" fmla="*/ 2858 w 2857"/>
                        <a:gd name="connsiteY2" fmla="*/ 0 h 48577"/>
                        <a:gd name="connsiteX3" fmla="*/ 0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0" y="48577"/>
                          </a:moveTo>
                          <a:lnTo>
                            <a:pt x="2858" y="47625"/>
                          </a:lnTo>
                          <a:lnTo>
                            <a:pt x="2858" y="0"/>
                          </a:lnTo>
                          <a:lnTo>
                            <a:pt x="0" y="190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8" name="Graphic 7">
                    <a:extLst>
                      <a:ext uri="{FF2B5EF4-FFF2-40B4-BE49-F238E27FC236}">
                        <a16:creationId xmlns:a16="http://schemas.microsoft.com/office/drawing/2014/main" id="{FF1EA08B-CC5D-41F0-A351-7E4520A48CFA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525803"/>
                    <a:ext cx="13335" cy="50482"/>
                    <a:chOff x="9377699" y="4525803"/>
                    <a:chExt cx="13335" cy="50482"/>
                  </a:xfrm>
                </p:grpSpPr>
                <p:sp>
                  <p:nvSpPr>
                    <p:cNvPr id="1590" name="Freeform: Shape 1589">
                      <a:extLst>
                        <a:ext uri="{FF2B5EF4-FFF2-40B4-BE49-F238E27FC236}">
                          <a16:creationId xmlns:a16="http://schemas.microsoft.com/office/drawing/2014/main" id="{3474EFF2-F2D6-4778-B6BD-B338473309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25803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8 w 6667"/>
                        <a:gd name="connsiteY1" fmla="*/ 47625 h 50482"/>
                        <a:gd name="connsiteX2" fmla="*/ 6668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8" y="47625"/>
                          </a:lnTo>
                          <a:lnTo>
                            <a:pt x="6668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1" name="Freeform: Shape 1590">
                      <a:extLst>
                        <a:ext uri="{FF2B5EF4-FFF2-40B4-BE49-F238E27FC236}">
                          <a16:creationId xmlns:a16="http://schemas.microsoft.com/office/drawing/2014/main" id="{E99C4AA7-5A8E-47AF-84A1-C7365CD350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7699" y="4525803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7625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19" name="Graphic 7">
                    <a:extLst>
                      <a:ext uri="{FF2B5EF4-FFF2-40B4-BE49-F238E27FC236}">
                        <a16:creationId xmlns:a16="http://schemas.microsoft.com/office/drawing/2014/main" id="{4CFD6477-D45B-47DA-9573-18AC4649F291}"/>
                      </a:ext>
                    </a:extLst>
                  </p:cNvPr>
                  <p:cNvGrpSpPr/>
                  <p:nvPr/>
                </p:nvGrpSpPr>
                <p:grpSpPr>
                  <a:xfrm>
                    <a:off x="9432944" y="4496276"/>
                    <a:ext cx="9525" cy="50482"/>
                    <a:chOff x="9432944" y="4496276"/>
                    <a:chExt cx="9525" cy="50482"/>
                  </a:xfrm>
                </p:grpSpPr>
                <p:sp>
                  <p:nvSpPr>
                    <p:cNvPr id="1588" name="Freeform: Shape 1587">
                      <a:extLst>
                        <a:ext uri="{FF2B5EF4-FFF2-40B4-BE49-F238E27FC236}">
                          <a16:creationId xmlns:a16="http://schemas.microsoft.com/office/drawing/2014/main" id="{912D64CE-E99C-435B-B851-C56F51003D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5802" y="4496276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7 w 6667"/>
                        <a:gd name="connsiteY1" fmla="*/ 46672 h 50482"/>
                        <a:gd name="connsiteX2" fmla="*/ 6667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7" y="46672"/>
                          </a:lnTo>
                          <a:lnTo>
                            <a:pt x="6667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9" name="Freeform: Shape 1588">
                      <a:extLst>
                        <a:ext uri="{FF2B5EF4-FFF2-40B4-BE49-F238E27FC236}">
                          <a16:creationId xmlns:a16="http://schemas.microsoft.com/office/drawing/2014/main" id="{ABE2EBCF-3EC5-46F4-B1BE-BC38CFC3C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2944" y="4498181"/>
                      <a:ext cx="2857" cy="48577"/>
                    </a:xfrm>
                    <a:custGeom>
                      <a:avLst/>
                      <a:gdLst>
                        <a:gd name="connsiteX0" fmla="*/ 2858 w 2857"/>
                        <a:gd name="connsiteY0" fmla="*/ 48577 h 48577"/>
                        <a:gd name="connsiteX1" fmla="*/ 0 w 2857"/>
                        <a:gd name="connsiteY1" fmla="*/ 47625 h 48577"/>
                        <a:gd name="connsiteX2" fmla="*/ 0 w 2857"/>
                        <a:gd name="connsiteY2" fmla="*/ 0 h 48577"/>
                        <a:gd name="connsiteX3" fmla="*/ 2858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2858" y="48577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2858" y="190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0" name="Graphic 7">
                    <a:extLst>
                      <a:ext uri="{FF2B5EF4-FFF2-40B4-BE49-F238E27FC236}">
                        <a16:creationId xmlns:a16="http://schemas.microsoft.com/office/drawing/2014/main" id="{267BDAA5-DFA4-4511-B685-21F716C01B39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58176"/>
                    <a:ext cx="116204" cy="71437"/>
                    <a:chOff x="9326264" y="4458176"/>
                    <a:chExt cx="116204" cy="71437"/>
                  </a:xfrm>
                </p:grpSpPr>
                <p:sp>
                  <p:nvSpPr>
                    <p:cNvPr id="1585" name="Freeform: Shape 1584">
                      <a:extLst>
                        <a:ext uri="{FF2B5EF4-FFF2-40B4-BE49-F238E27FC236}">
                          <a16:creationId xmlns:a16="http://schemas.microsoft.com/office/drawing/2014/main" id="{1F3708F2-DF71-4891-8C12-5B68638AA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1513"/>
                      <a:ext cx="58102" cy="38100"/>
                    </a:xfrm>
                    <a:custGeom>
                      <a:avLst/>
                      <a:gdLst>
                        <a:gd name="connsiteX0" fmla="*/ 58102 w 58102"/>
                        <a:gd name="connsiteY0" fmla="*/ 38100 h 38100"/>
                        <a:gd name="connsiteX1" fmla="*/ 0 w 58102"/>
                        <a:gd name="connsiteY1" fmla="*/ 4763 h 38100"/>
                        <a:gd name="connsiteX2" fmla="*/ 0 w 58102"/>
                        <a:gd name="connsiteY2" fmla="*/ 0 h 38100"/>
                        <a:gd name="connsiteX3" fmla="*/ 58102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58102" y="3810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8102" y="3333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6" name="Freeform: Shape 1585">
                      <a:extLst>
                        <a:ext uri="{FF2B5EF4-FFF2-40B4-BE49-F238E27FC236}">
                          <a16:creationId xmlns:a16="http://schemas.microsoft.com/office/drawing/2014/main" id="{2A581700-0D9F-4A3C-B759-99DFB4F66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8102" cy="38100"/>
                    </a:xfrm>
                    <a:custGeom>
                      <a:avLst/>
                      <a:gdLst>
                        <a:gd name="connsiteX0" fmla="*/ 0 w 58102"/>
                        <a:gd name="connsiteY0" fmla="*/ 38100 h 38100"/>
                        <a:gd name="connsiteX1" fmla="*/ 58103 w 58102"/>
                        <a:gd name="connsiteY1" fmla="*/ 4763 h 38100"/>
                        <a:gd name="connsiteX2" fmla="*/ 58103 w 58102"/>
                        <a:gd name="connsiteY2" fmla="*/ 0 h 38100"/>
                        <a:gd name="connsiteX3" fmla="*/ 0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0" y="38100"/>
                          </a:moveTo>
                          <a:lnTo>
                            <a:pt x="58103" y="4763"/>
                          </a:lnTo>
                          <a:lnTo>
                            <a:pt x="58103" y="0"/>
                          </a:lnTo>
                          <a:lnTo>
                            <a:pt x="0" y="3333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7" name="Freeform: Shape 1586">
                      <a:extLst>
                        <a:ext uri="{FF2B5EF4-FFF2-40B4-BE49-F238E27FC236}">
                          <a16:creationId xmlns:a16="http://schemas.microsoft.com/office/drawing/2014/main" id="{7D9A9693-CC22-4DC2-9D9F-CB291509A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58176"/>
                      <a:ext cx="116204" cy="66675"/>
                    </a:xfrm>
                    <a:custGeom>
                      <a:avLst/>
                      <a:gdLst>
                        <a:gd name="connsiteX0" fmla="*/ 58102 w 116204"/>
                        <a:gd name="connsiteY0" fmla="*/ 66675 h 66675"/>
                        <a:gd name="connsiteX1" fmla="*/ 0 w 116204"/>
                        <a:gd name="connsiteY1" fmla="*/ 33338 h 66675"/>
                        <a:gd name="connsiteX2" fmla="*/ 58102 w 116204"/>
                        <a:gd name="connsiteY2" fmla="*/ 0 h 66675"/>
                        <a:gd name="connsiteX3" fmla="*/ 116205 w 116204"/>
                        <a:gd name="connsiteY3" fmla="*/ 33338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6204" h="66675">
                          <a:moveTo>
                            <a:pt x="58102" y="66675"/>
                          </a:moveTo>
                          <a:lnTo>
                            <a:pt x="0" y="33338"/>
                          </a:lnTo>
                          <a:lnTo>
                            <a:pt x="58102" y="0"/>
                          </a:lnTo>
                          <a:lnTo>
                            <a:pt x="116205" y="3333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1" name="Graphic 7">
                    <a:extLst>
                      <a:ext uri="{FF2B5EF4-FFF2-40B4-BE49-F238E27FC236}">
                        <a16:creationId xmlns:a16="http://schemas.microsoft.com/office/drawing/2014/main" id="{DF22D549-887D-48A9-B9ED-C361AC382EA2}"/>
                      </a:ext>
                    </a:extLst>
                  </p:cNvPr>
                  <p:cNvGrpSpPr/>
                  <p:nvPr/>
                </p:nvGrpSpPr>
                <p:grpSpPr>
                  <a:xfrm>
                    <a:off x="9336874" y="4505801"/>
                    <a:ext cx="30214" cy="61912"/>
                    <a:chOff x="9336874" y="4505801"/>
                    <a:chExt cx="30214" cy="61912"/>
                  </a:xfrm>
                </p:grpSpPr>
                <p:grpSp>
                  <p:nvGrpSpPr>
                    <p:cNvPr id="1579" name="Graphic 7">
                      <a:extLst>
                        <a:ext uri="{FF2B5EF4-FFF2-40B4-BE49-F238E27FC236}">
                          <a16:creationId xmlns:a16="http://schemas.microsoft.com/office/drawing/2014/main" id="{AD366E53-1CB3-4820-B490-A063E42A98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6874" y="4505801"/>
                      <a:ext cx="30214" cy="61912"/>
                      <a:chOff x="9336874" y="4505801"/>
                      <a:chExt cx="30214" cy="61912"/>
                    </a:xfrm>
                  </p:grpSpPr>
                  <p:sp>
                    <p:nvSpPr>
                      <p:cNvPr id="1583" name="Freeform: Shape 1582">
                        <a:extLst>
                          <a:ext uri="{FF2B5EF4-FFF2-40B4-BE49-F238E27FC236}">
                            <a16:creationId xmlns:a16="http://schemas.microsoft.com/office/drawing/2014/main" id="{0A336C26-7F4B-416E-95ED-E1E9E76E68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9926" y="4505801"/>
                        <a:ext cx="27162" cy="61912"/>
                      </a:xfrm>
                      <a:custGeom>
                        <a:avLst/>
                        <a:gdLst>
                          <a:gd name="connsiteX0" fmla="*/ 16818 w 27162"/>
                          <a:gd name="connsiteY0" fmla="*/ 0 h 61912"/>
                          <a:gd name="connsiteX1" fmla="*/ 14913 w 27162"/>
                          <a:gd name="connsiteY1" fmla="*/ 0 h 61912"/>
                          <a:gd name="connsiteX2" fmla="*/ 14913 w 27162"/>
                          <a:gd name="connsiteY2" fmla="*/ 0 h 61912"/>
                          <a:gd name="connsiteX3" fmla="*/ 5388 w 27162"/>
                          <a:gd name="connsiteY3" fmla="*/ 5715 h 61912"/>
                          <a:gd name="connsiteX4" fmla="*/ 5388 w 27162"/>
                          <a:gd name="connsiteY4" fmla="*/ 6668 h 61912"/>
                          <a:gd name="connsiteX5" fmla="*/ 1578 w 27162"/>
                          <a:gd name="connsiteY5" fmla="*/ 32385 h 61912"/>
                          <a:gd name="connsiteX6" fmla="*/ 1578 w 27162"/>
                          <a:gd name="connsiteY6" fmla="*/ 50482 h 61912"/>
                          <a:gd name="connsiteX7" fmla="*/ 14913 w 27162"/>
                          <a:gd name="connsiteY7" fmla="*/ 58103 h 61912"/>
                          <a:gd name="connsiteX8" fmla="*/ 15866 w 27162"/>
                          <a:gd name="connsiteY8" fmla="*/ 61913 h 61912"/>
                          <a:gd name="connsiteX9" fmla="*/ 25391 w 27162"/>
                          <a:gd name="connsiteY9" fmla="*/ 56197 h 61912"/>
                          <a:gd name="connsiteX10" fmla="*/ 25391 w 27162"/>
                          <a:gd name="connsiteY10" fmla="*/ 38100 h 61912"/>
                          <a:gd name="connsiteX11" fmla="*/ 16818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6818" y="0"/>
                            </a:moveTo>
                            <a:cubicBezTo>
                              <a:pt x="15866" y="0"/>
                              <a:pt x="15866" y="0"/>
                              <a:pt x="14913" y="0"/>
                            </a:cubicBezTo>
                            <a:lnTo>
                              <a:pt x="14913" y="0"/>
                            </a:lnTo>
                            <a:lnTo>
                              <a:pt x="5388" y="5715"/>
                            </a:lnTo>
                            <a:lnTo>
                              <a:pt x="5388" y="6668"/>
                            </a:lnTo>
                            <a:cubicBezTo>
                              <a:pt x="1578" y="13335"/>
                              <a:pt x="-2232" y="26670"/>
                              <a:pt x="1578" y="32385"/>
                            </a:cubicBezTo>
                            <a:lnTo>
                              <a:pt x="1578" y="50482"/>
                            </a:lnTo>
                            <a:lnTo>
                              <a:pt x="14913" y="58103"/>
                            </a:lnTo>
                            <a:lnTo>
                              <a:pt x="15866" y="61913"/>
                            </a:lnTo>
                            <a:lnTo>
                              <a:pt x="25391" y="56197"/>
                            </a:lnTo>
                            <a:lnTo>
                              <a:pt x="25391" y="38100"/>
                            </a:lnTo>
                            <a:cubicBezTo>
                              <a:pt x="31106" y="37147"/>
                              <a:pt x="21581" y="2857"/>
                              <a:pt x="16818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84" name="Freeform: Shape 1583">
                        <a:extLst>
                          <a:ext uri="{FF2B5EF4-FFF2-40B4-BE49-F238E27FC236}">
                            <a16:creationId xmlns:a16="http://schemas.microsoft.com/office/drawing/2014/main" id="{20F3D6DD-B1D8-4801-B71B-ABB52A6291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68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8917 w 20689"/>
                          <a:gd name="connsiteY1" fmla="*/ 38337 h 56434"/>
                          <a:gd name="connsiteX2" fmla="*/ 18917 w 20689"/>
                          <a:gd name="connsiteY2" fmla="*/ 56434 h 56434"/>
                          <a:gd name="connsiteX3" fmla="*/ 1772 w 20689"/>
                          <a:gd name="connsiteY3" fmla="*/ 46909 h 56434"/>
                          <a:gd name="connsiteX4" fmla="*/ 1772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15107" y="3094"/>
                              <a:pt x="24632" y="37384"/>
                              <a:pt x="18917" y="38337"/>
                            </a:cubicBezTo>
                            <a:lnTo>
                              <a:pt x="18917" y="56434"/>
                            </a:lnTo>
                            <a:lnTo>
                              <a:pt x="1772" y="46909"/>
                            </a:lnTo>
                            <a:lnTo>
                              <a:pt x="1772" y="28812"/>
                            </a:lnTo>
                            <a:cubicBezTo>
                              <a:pt x="-3943" y="21192"/>
                              <a:pt x="5582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80" name="Graphic 7">
                      <a:extLst>
                        <a:ext uri="{FF2B5EF4-FFF2-40B4-BE49-F238E27FC236}">
                          <a16:creationId xmlns:a16="http://schemas.microsoft.com/office/drawing/2014/main" id="{98DD315E-8B4F-41EB-B1A4-8FEBC233A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8330" y="4523898"/>
                      <a:ext cx="14436" cy="43815"/>
                      <a:chOff x="9338330" y="4523898"/>
                      <a:chExt cx="14436" cy="43815"/>
                    </a:xfrm>
                  </p:grpSpPr>
                  <p:sp>
                    <p:nvSpPr>
                      <p:cNvPr id="1581" name="Freeform: Shape 1580">
                        <a:extLst>
                          <a:ext uri="{FF2B5EF4-FFF2-40B4-BE49-F238E27FC236}">
                            <a16:creationId xmlns:a16="http://schemas.microsoft.com/office/drawing/2014/main" id="{3944368F-A59C-42EA-BFDF-E30AF9F2D4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42309" y="4523898"/>
                        <a:ext cx="10457" cy="43815"/>
                      </a:xfrm>
                      <a:custGeom>
                        <a:avLst/>
                        <a:gdLst>
                          <a:gd name="connsiteX0" fmla="*/ 4910 w 10457"/>
                          <a:gd name="connsiteY0" fmla="*/ 0 h 43815"/>
                          <a:gd name="connsiteX1" fmla="*/ 3957 w 10457"/>
                          <a:gd name="connsiteY1" fmla="*/ 0 h 43815"/>
                          <a:gd name="connsiteX2" fmla="*/ 1100 w 10457"/>
                          <a:gd name="connsiteY2" fmla="*/ 1905 h 43815"/>
                          <a:gd name="connsiteX3" fmla="*/ 1100 w 10457"/>
                          <a:gd name="connsiteY3" fmla="*/ 5715 h 43815"/>
                          <a:gd name="connsiteX4" fmla="*/ 1100 w 10457"/>
                          <a:gd name="connsiteY4" fmla="*/ 15240 h 43815"/>
                          <a:gd name="connsiteX5" fmla="*/ 1100 w 10457"/>
                          <a:gd name="connsiteY5" fmla="*/ 36195 h 43815"/>
                          <a:gd name="connsiteX6" fmla="*/ 4910 w 10457"/>
                          <a:gd name="connsiteY6" fmla="*/ 39053 h 43815"/>
                          <a:gd name="connsiteX7" fmla="*/ 6815 w 10457"/>
                          <a:gd name="connsiteY7" fmla="*/ 43815 h 43815"/>
                          <a:gd name="connsiteX8" fmla="*/ 9672 w 10457"/>
                          <a:gd name="connsiteY8" fmla="*/ 41910 h 43815"/>
                          <a:gd name="connsiteX9" fmla="*/ 9672 w 10457"/>
                          <a:gd name="connsiteY9" fmla="*/ 20955 h 43815"/>
                          <a:gd name="connsiteX10" fmla="*/ 4910 w 10457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457" h="43815">
                            <a:moveTo>
                              <a:pt x="4910" y="0"/>
                            </a:moveTo>
                            <a:cubicBezTo>
                              <a:pt x="4910" y="0"/>
                              <a:pt x="3957" y="0"/>
                              <a:pt x="3957" y="0"/>
                            </a:cubicBezTo>
                            <a:lnTo>
                              <a:pt x="1100" y="1905"/>
                            </a:lnTo>
                            <a:lnTo>
                              <a:pt x="1100" y="5715"/>
                            </a:lnTo>
                            <a:cubicBezTo>
                              <a:pt x="147" y="9525"/>
                              <a:pt x="-805" y="13335"/>
                              <a:pt x="1100" y="15240"/>
                            </a:cubicBezTo>
                            <a:lnTo>
                              <a:pt x="1100" y="36195"/>
                            </a:lnTo>
                            <a:lnTo>
                              <a:pt x="4910" y="39053"/>
                            </a:lnTo>
                            <a:lnTo>
                              <a:pt x="6815" y="43815"/>
                            </a:lnTo>
                            <a:lnTo>
                              <a:pt x="9672" y="41910"/>
                            </a:lnTo>
                            <a:lnTo>
                              <a:pt x="9672" y="20955"/>
                            </a:lnTo>
                            <a:cubicBezTo>
                              <a:pt x="12530" y="20003"/>
                              <a:pt x="6815" y="1905"/>
                              <a:pt x="49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82" name="Freeform: Shape 1581">
                        <a:extLst>
                          <a:ext uri="{FF2B5EF4-FFF2-40B4-BE49-F238E27FC236}">
                            <a16:creationId xmlns:a16="http://schemas.microsoft.com/office/drawing/2014/main" id="{2FFE0064-CD96-416F-82F9-E884BBAEA1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8330" y="4525751"/>
                        <a:ext cx="11674" cy="41009"/>
                      </a:xfrm>
                      <a:custGeom>
                        <a:avLst/>
                        <a:gdLst>
                          <a:gd name="connsiteX0" fmla="*/ 6031 w 11674"/>
                          <a:gd name="connsiteY0" fmla="*/ 52 h 41009"/>
                          <a:gd name="connsiteX1" fmla="*/ 10794 w 11674"/>
                          <a:gd name="connsiteY1" fmla="*/ 20055 h 41009"/>
                          <a:gd name="connsiteX2" fmla="*/ 10794 w 11674"/>
                          <a:gd name="connsiteY2" fmla="*/ 41010 h 41009"/>
                          <a:gd name="connsiteX3" fmla="*/ 1269 w 11674"/>
                          <a:gd name="connsiteY3" fmla="*/ 35294 h 41009"/>
                          <a:gd name="connsiteX4" fmla="*/ 1269 w 11674"/>
                          <a:gd name="connsiteY4" fmla="*/ 14340 h 41009"/>
                          <a:gd name="connsiteX5" fmla="*/ 6031 w 11674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674" h="41009">
                            <a:moveTo>
                              <a:pt x="6031" y="52"/>
                            </a:moveTo>
                            <a:cubicBezTo>
                              <a:pt x="8889" y="1957"/>
                              <a:pt x="13651" y="20055"/>
                              <a:pt x="10794" y="20055"/>
                            </a:cubicBezTo>
                            <a:lnTo>
                              <a:pt x="10794" y="41010"/>
                            </a:lnTo>
                            <a:lnTo>
                              <a:pt x="1269" y="35294"/>
                            </a:lnTo>
                            <a:lnTo>
                              <a:pt x="1269" y="14340"/>
                            </a:lnTo>
                            <a:cubicBezTo>
                              <a:pt x="-2541" y="11482"/>
                              <a:pt x="3174" y="-900"/>
                              <a:pt x="6031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522" name="Graphic 7">
                    <a:extLst>
                      <a:ext uri="{FF2B5EF4-FFF2-40B4-BE49-F238E27FC236}">
                        <a16:creationId xmlns:a16="http://schemas.microsoft.com/office/drawing/2014/main" id="{654F030F-7628-4C62-BBAA-AFA878EAB79E}"/>
                      </a:ext>
                    </a:extLst>
                  </p:cNvPr>
                  <p:cNvGrpSpPr/>
                  <p:nvPr/>
                </p:nvGrpSpPr>
                <p:grpSpPr>
                  <a:xfrm>
                    <a:off x="9431465" y="4540091"/>
                    <a:ext cx="12983" cy="16192"/>
                    <a:chOff x="9431465" y="4540091"/>
                    <a:chExt cx="12983" cy="16192"/>
                  </a:xfrm>
                </p:grpSpPr>
                <p:sp>
                  <p:nvSpPr>
                    <p:cNvPr id="1577" name="Freeform: Shape 1576">
                      <a:extLst>
                        <a:ext uri="{FF2B5EF4-FFF2-40B4-BE49-F238E27FC236}">
                          <a16:creationId xmlns:a16="http://schemas.microsoft.com/office/drawing/2014/main" id="{FA2AFB2D-22D1-4633-A9F4-863BF6E10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1465" y="4540091"/>
                      <a:ext cx="12041" cy="15240"/>
                    </a:xfrm>
                    <a:custGeom>
                      <a:avLst/>
                      <a:gdLst>
                        <a:gd name="connsiteX0" fmla="*/ 3384 w 12041"/>
                        <a:gd name="connsiteY0" fmla="*/ 0 h 15240"/>
                        <a:gd name="connsiteX1" fmla="*/ 3384 w 12041"/>
                        <a:gd name="connsiteY1" fmla="*/ 0 h 15240"/>
                        <a:gd name="connsiteX2" fmla="*/ 3384 w 12041"/>
                        <a:gd name="connsiteY2" fmla="*/ 0 h 15240"/>
                        <a:gd name="connsiteX3" fmla="*/ 11004 w 12041"/>
                        <a:gd name="connsiteY3" fmla="*/ 3810 h 15240"/>
                        <a:gd name="connsiteX4" fmla="*/ 10051 w 12041"/>
                        <a:gd name="connsiteY4" fmla="*/ 3810 h 15240"/>
                        <a:gd name="connsiteX5" fmla="*/ 11004 w 12041"/>
                        <a:gd name="connsiteY5" fmla="*/ 7620 h 15240"/>
                        <a:gd name="connsiteX6" fmla="*/ 11004 w 12041"/>
                        <a:gd name="connsiteY6" fmla="*/ 11430 h 15240"/>
                        <a:gd name="connsiteX7" fmla="*/ 6241 w 12041"/>
                        <a:gd name="connsiteY7" fmla="*/ 14288 h 15240"/>
                        <a:gd name="connsiteX8" fmla="*/ 6241 w 12041"/>
                        <a:gd name="connsiteY8" fmla="*/ 15240 h 15240"/>
                        <a:gd name="connsiteX9" fmla="*/ 526 w 12041"/>
                        <a:gd name="connsiteY9" fmla="*/ 11430 h 15240"/>
                        <a:gd name="connsiteX10" fmla="*/ 526 w 12041"/>
                        <a:gd name="connsiteY10" fmla="*/ 7620 h 15240"/>
                        <a:gd name="connsiteX11" fmla="*/ 3384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3384" y="0"/>
                          </a:moveTo>
                          <a:cubicBezTo>
                            <a:pt x="4336" y="0"/>
                            <a:pt x="4336" y="0"/>
                            <a:pt x="3384" y="0"/>
                          </a:cubicBezTo>
                          <a:lnTo>
                            <a:pt x="3384" y="0"/>
                          </a:lnTo>
                          <a:lnTo>
                            <a:pt x="11004" y="3810"/>
                          </a:lnTo>
                          <a:lnTo>
                            <a:pt x="10051" y="3810"/>
                          </a:lnTo>
                          <a:cubicBezTo>
                            <a:pt x="11956" y="5715"/>
                            <a:pt x="12909" y="5715"/>
                            <a:pt x="11004" y="7620"/>
                          </a:cubicBezTo>
                          <a:lnTo>
                            <a:pt x="11004" y="11430"/>
                          </a:lnTo>
                          <a:lnTo>
                            <a:pt x="6241" y="14288"/>
                          </a:lnTo>
                          <a:lnTo>
                            <a:pt x="6241" y="15240"/>
                          </a:lnTo>
                          <a:lnTo>
                            <a:pt x="526" y="11430"/>
                          </a:lnTo>
                          <a:lnTo>
                            <a:pt x="526" y="7620"/>
                          </a:lnTo>
                          <a:cubicBezTo>
                            <a:pt x="-1379" y="8572"/>
                            <a:pt x="2431" y="953"/>
                            <a:pt x="338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8" name="Freeform: Shape 1577">
                      <a:extLst>
                        <a:ext uri="{FF2B5EF4-FFF2-40B4-BE49-F238E27FC236}">
                          <a16:creationId xmlns:a16="http://schemas.microsoft.com/office/drawing/2014/main" id="{0B1ED366-008E-480E-92FB-451156BA1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7078" y="4543714"/>
                      <a:ext cx="7370" cy="12569"/>
                    </a:xfrm>
                    <a:custGeom>
                      <a:avLst/>
                      <a:gdLst>
                        <a:gd name="connsiteX0" fmla="*/ 3486 w 7370"/>
                        <a:gd name="connsiteY0" fmla="*/ 187 h 12569"/>
                        <a:gd name="connsiteX1" fmla="*/ 628 w 7370"/>
                        <a:gd name="connsiteY1" fmla="*/ 8759 h 12569"/>
                        <a:gd name="connsiteX2" fmla="*/ 628 w 7370"/>
                        <a:gd name="connsiteY2" fmla="*/ 12569 h 12569"/>
                        <a:gd name="connsiteX3" fmla="*/ 6343 w 7370"/>
                        <a:gd name="connsiteY3" fmla="*/ 8759 h 12569"/>
                        <a:gd name="connsiteX4" fmla="*/ 6343 w 7370"/>
                        <a:gd name="connsiteY4" fmla="*/ 4949 h 12569"/>
                        <a:gd name="connsiteX5" fmla="*/ 3486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9201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3" name="Graphic 7">
                    <a:extLst>
                      <a:ext uri="{FF2B5EF4-FFF2-40B4-BE49-F238E27FC236}">
                        <a16:creationId xmlns:a16="http://schemas.microsoft.com/office/drawing/2014/main" id="{AB680F8C-D09C-4D9A-A069-01F297F330EB}"/>
                      </a:ext>
                    </a:extLst>
                  </p:cNvPr>
                  <p:cNvGrpSpPr/>
                  <p:nvPr/>
                </p:nvGrpSpPr>
                <p:grpSpPr>
                  <a:xfrm>
                    <a:off x="9443746" y="4525803"/>
                    <a:ext cx="12686" cy="15240"/>
                    <a:chOff x="9443746" y="4525803"/>
                    <a:chExt cx="12686" cy="15240"/>
                  </a:xfrm>
                </p:grpSpPr>
                <p:sp>
                  <p:nvSpPr>
                    <p:cNvPr id="1575" name="Freeform: Shape 1574">
                      <a:extLst>
                        <a:ext uri="{FF2B5EF4-FFF2-40B4-BE49-F238E27FC236}">
                          <a16:creationId xmlns:a16="http://schemas.microsoft.com/office/drawing/2014/main" id="{35E2216F-08EE-4752-A6ED-F5CE452E7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4288" y="4525803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8572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8572"/>
                          </a:lnTo>
                          <a:cubicBezTo>
                            <a:pt x="13421" y="8572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6" name="Freeform: Shape 1575">
                      <a:extLst>
                        <a:ext uri="{FF2B5EF4-FFF2-40B4-BE49-F238E27FC236}">
                          <a16:creationId xmlns:a16="http://schemas.microsoft.com/office/drawing/2014/main" id="{42634731-B80A-479F-95ED-D2CF52C16C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3746" y="4528511"/>
                      <a:ext cx="6971" cy="12531"/>
                    </a:xfrm>
                    <a:custGeom>
                      <a:avLst/>
                      <a:gdLst>
                        <a:gd name="connsiteX0" fmla="*/ 3486 w 6971"/>
                        <a:gd name="connsiteY0" fmla="*/ 149 h 12531"/>
                        <a:gd name="connsiteX1" fmla="*/ 6343 w 6971"/>
                        <a:gd name="connsiteY1" fmla="*/ 8722 h 12531"/>
                        <a:gd name="connsiteX2" fmla="*/ 6343 w 6971"/>
                        <a:gd name="connsiteY2" fmla="*/ 12532 h 12531"/>
                        <a:gd name="connsiteX3" fmla="*/ 628 w 6971"/>
                        <a:gd name="connsiteY3" fmla="*/ 8722 h 12531"/>
                        <a:gd name="connsiteX4" fmla="*/ 628 w 6971"/>
                        <a:gd name="connsiteY4" fmla="*/ 5864 h 12531"/>
                        <a:gd name="connsiteX5" fmla="*/ 3486 w 6971"/>
                        <a:gd name="connsiteY5" fmla="*/ 149 h 12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1">
                          <a:moveTo>
                            <a:pt x="3486" y="149"/>
                          </a:moveTo>
                          <a:cubicBezTo>
                            <a:pt x="5391" y="1102"/>
                            <a:pt x="8248" y="8722"/>
                            <a:pt x="6343" y="8722"/>
                          </a:cubicBezTo>
                          <a:lnTo>
                            <a:pt x="6343" y="12532"/>
                          </a:lnTo>
                          <a:lnTo>
                            <a:pt x="628" y="8722"/>
                          </a:lnTo>
                          <a:lnTo>
                            <a:pt x="628" y="5864"/>
                          </a:lnTo>
                          <a:cubicBezTo>
                            <a:pt x="-1277" y="3007"/>
                            <a:pt x="1581" y="-803"/>
                            <a:pt x="3486" y="149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4" name="Graphic 7">
                    <a:extLst>
                      <a:ext uri="{FF2B5EF4-FFF2-40B4-BE49-F238E27FC236}">
                        <a16:creationId xmlns:a16="http://schemas.microsoft.com/office/drawing/2014/main" id="{DCC74219-36E9-424C-9537-E210C37C4EC9}"/>
                      </a:ext>
                    </a:extLst>
                  </p:cNvPr>
                  <p:cNvGrpSpPr/>
                  <p:nvPr/>
                </p:nvGrpSpPr>
                <p:grpSpPr>
                  <a:xfrm>
                    <a:off x="9445651" y="4532470"/>
                    <a:ext cx="12686" cy="15240"/>
                    <a:chOff x="9445651" y="4532470"/>
                    <a:chExt cx="12686" cy="15240"/>
                  </a:xfrm>
                </p:grpSpPr>
                <p:sp>
                  <p:nvSpPr>
                    <p:cNvPr id="1573" name="Freeform: Shape 1572">
                      <a:extLst>
                        <a:ext uri="{FF2B5EF4-FFF2-40B4-BE49-F238E27FC236}">
                          <a16:creationId xmlns:a16="http://schemas.microsoft.com/office/drawing/2014/main" id="{9153FF0A-575E-407E-A2D0-21681C64B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5651" y="453247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3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4" name="Freeform: Shape 1573">
                      <a:extLst>
                        <a:ext uri="{FF2B5EF4-FFF2-40B4-BE49-F238E27FC236}">
                          <a16:creationId xmlns:a16="http://schemas.microsoft.com/office/drawing/2014/main" id="{335B07A6-06E5-447A-85C0-F8AA71D2E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1366" y="4535178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28 w 6971"/>
                        <a:gd name="connsiteY1" fmla="*/ 8723 h 12532"/>
                        <a:gd name="connsiteX2" fmla="*/ 628 w 6971"/>
                        <a:gd name="connsiteY2" fmla="*/ 12533 h 12532"/>
                        <a:gd name="connsiteX3" fmla="*/ 6343 w 6971"/>
                        <a:gd name="connsiteY3" fmla="*/ 8723 h 12532"/>
                        <a:gd name="connsiteX4" fmla="*/ 6343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5" name="Graphic 7">
                    <a:extLst>
                      <a:ext uri="{FF2B5EF4-FFF2-40B4-BE49-F238E27FC236}">
                        <a16:creationId xmlns:a16="http://schemas.microsoft.com/office/drawing/2014/main" id="{7C3BEB8F-218A-49C5-8773-ACD9B4D11012}"/>
                      </a:ext>
                    </a:extLst>
                  </p:cNvPr>
                  <p:cNvGrpSpPr/>
                  <p:nvPr/>
                </p:nvGrpSpPr>
                <p:grpSpPr>
                  <a:xfrm>
                    <a:off x="9402597" y="4505801"/>
                    <a:ext cx="31166" cy="61912"/>
                    <a:chOff x="9402597" y="4505801"/>
                    <a:chExt cx="31166" cy="61912"/>
                  </a:xfrm>
                </p:grpSpPr>
                <p:grpSp>
                  <p:nvGrpSpPr>
                    <p:cNvPr id="1567" name="Graphic 7">
                      <a:extLst>
                        <a:ext uri="{FF2B5EF4-FFF2-40B4-BE49-F238E27FC236}">
                          <a16:creationId xmlns:a16="http://schemas.microsoft.com/office/drawing/2014/main" id="{825415EC-DAA2-4ECC-87C6-FE852FEC23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02597" y="4505801"/>
                      <a:ext cx="31166" cy="61912"/>
                      <a:chOff x="9402597" y="4505801"/>
                      <a:chExt cx="31166" cy="61912"/>
                    </a:xfrm>
                  </p:grpSpPr>
                  <p:sp>
                    <p:nvSpPr>
                      <p:cNvPr id="1571" name="Freeform: Shape 1570">
                        <a:extLst>
                          <a:ext uri="{FF2B5EF4-FFF2-40B4-BE49-F238E27FC236}">
                            <a16:creationId xmlns:a16="http://schemas.microsoft.com/office/drawing/2014/main" id="{68B0D13D-54AB-43F1-82CF-6357E1DC84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02597" y="4505801"/>
                        <a:ext cx="27162" cy="61912"/>
                      </a:xfrm>
                      <a:custGeom>
                        <a:avLst/>
                        <a:gdLst>
                          <a:gd name="connsiteX0" fmla="*/ 10345 w 27162"/>
                          <a:gd name="connsiteY0" fmla="*/ 0 h 61912"/>
                          <a:gd name="connsiteX1" fmla="*/ 12250 w 27162"/>
                          <a:gd name="connsiteY1" fmla="*/ 0 h 61912"/>
                          <a:gd name="connsiteX2" fmla="*/ 12250 w 27162"/>
                          <a:gd name="connsiteY2" fmla="*/ 0 h 61912"/>
                          <a:gd name="connsiteX3" fmla="*/ 21775 w 27162"/>
                          <a:gd name="connsiteY3" fmla="*/ 5715 h 61912"/>
                          <a:gd name="connsiteX4" fmla="*/ 21775 w 27162"/>
                          <a:gd name="connsiteY4" fmla="*/ 6668 h 61912"/>
                          <a:gd name="connsiteX5" fmla="*/ 25585 w 27162"/>
                          <a:gd name="connsiteY5" fmla="*/ 32385 h 61912"/>
                          <a:gd name="connsiteX6" fmla="*/ 25585 w 27162"/>
                          <a:gd name="connsiteY6" fmla="*/ 50482 h 61912"/>
                          <a:gd name="connsiteX7" fmla="*/ 12250 w 27162"/>
                          <a:gd name="connsiteY7" fmla="*/ 58103 h 61912"/>
                          <a:gd name="connsiteX8" fmla="*/ 11297 w 27162"/>
                          <a:gd name="connsiteY8" fmla="*/ 61913 h 61912"/>
                          <a:gd name="connsiteX9" fmla="*/ 1772 w 27162"/>
                          <a:gd name="connsiteY9" fmla="*/ 56197 h 61912"/>
                          <a:gd name="connsiteX10" fmla="*/ 1772 w 27162"/>
                          <a:gd name="connsiteY10" fmla="*/ 38100 h 61912"/>
                          <a:gd name="connsiteX11" fmla="*/ 10345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0345" y="0"/>
                            </a:moveTo>
                            <a:cubicBezTo>
                              <a:pt x="11297" y="0"/>
                              <a:pt x="11297" y="0"/>
                              <a:pt x="12250" y="0"/>
                            </a:cubicBezTo>
                            <a:lnTo>
                              <a:pt x="12250" y="0"/>
                            </a:lnTo>
                            <a:lnTo>
                              <a:pt x="21775" y="5715"/>
                            </a:lnTo>
                            <a:lnTo>
                              <a:pt x="21775" y="6668"/>
                            </a:lnTo>
                            <a:cubicBezTo>
                              <a:pt x="25585" y="13335"/>
                              <a:pt x="29395" y="26670"/>
                              <a:pt x="25585" y="32385"/>
                            </a:cubicBezTo>
                            <a:lnTo>
                              <a:pt x="25585" y="50482"/>
                            </a:lnTo>
                            <a:lnTo>
                              <a:pt x="12250" y="58103"/>
                            </a:lnTo>
                            <a:lnTo>
                              <a:pt x="11297" y="61913"/>
                            </a:lnTo>
                            <a:lnTo>
                              <a:pt x="1772" y="56197"/>
                            </a:lnTo>
                            <a:lnTo>
                              <a:pt x="1772" y="38100"/>
                            </a:lnTo>
                            <a:cubicBezTo>
                              <a:pt x="-3943" y="37147"/>
                              <a:pt x="5582" y="2857"/>
                              <a:pt x="1034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72" name="Freeform: Shape 1571">
                        <a:extLst>
                          <a:ext uri="{FF2B5EF4-FFF2-40B4-BE49-F238E27FC236}">
                            <a16:creationId xmlns:a16="http://schemas.microsoft.com/office/drawing/2014/main" id="{4AA266C8-ED07-497E-9D97-27DD61F60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30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772 w 20689"/>
                          <a:gd name="connsiteY1" fmla="*/ 38337 h 56434"/>
                          <a:gd name="connsiteX2" fmla="*/ 1772 w 20689"/>
                          <a:gd name="connsiteY2" fmla="*/ 56434 h 56434"/>
                          <a:gd name="connsiteX3" fmla="*/ 18917 w 20689"/>
                          <a:gd name="connsiteY3" fmla="*/ 46909 h 56434"/>
                          <a:gd name="connsiteX4" fmla="*/ 18917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5582" y="3094"/>
                              <a:pt x="-3943" y="37384"/>
                              <a:pt x="1772" y="38337"/>
                            </a:cubicBezTo>
                            <a:lnTo>
                              <a:pt x="1772" y="56434"/>
                            </a:lnTo>
                            <a:lnTo>
                              <a:pt x="18917" y="46909"/>
                            </a:lnTo>
                            <a:lnTo>
                              <a:pt x="18917" y="28812"/>
                            </a:lnTo>
                            <a:cubicBezTo>
                              <a:pt x="24632" y="21192"/>
                              <a:pt x="15107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68" name="Graphic 7">
                      <a:extLst>
                        <a:ext uri="{FF2B5EF4-FFF2-40B4-BE49-F238E27FC236}">
                          <a16:creationId xmlns:a16="http://schemas.microsoft.com/office/drawing/2014/main" id="{664F7FB8-FABC-45A7-AC27-AC41BCBF0C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17388" y="4523898"/>
                      <a:ext cx="14436" cy="43815"/>
                      <a:chOff x="9417388" y="4523898"/>
                      <a:chExt cx="14436" cy="43815"/>
                    </a:xfrm>
                  </p:grpSpPr>
                  <p:sp>
                    <p:nvSpPr>
                      <p:cNvPr id="1569" name="Freeform: Shape 1568">
                        <a:extLst>
                          <a:ext uri="{FF2B5EF4-FFF2-40B4-BE49-F238E27FC236}">
                            <a16:creationId xmlns:a16="http://schemas.microsoft.com/office/drawing/2014/main" id="{BC04DE38-A8B2-4D55-9D91-B1CD8B0124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7388" y="4523898"/>
                        <a:ext cx="10941" cy="43815"/>
                      </a:xfrm>
                      <a:custGeom>
                        <a:avLst/>
                        <a:gdLst>
                          <a:gd name="connsiteX0" fmla="*/ 6031 w 10941"/>
                          <a:gd name="connsiteY0" fmla="*/ 0 h 43815"/>
                          <a:gd name="connsiteX1" fmla="*/ 6984 w 10941"/>
                          <a:gd name="connsiteY1" fmla="*/ 0 h 43815"/>
                          <a:gd name="connsiteX2" fmla="*/ 9841 w 10941"/>
                          <a:gd name="connsiteY2" fmla="*/ 1905 h 43815"/>
                          <a:gd name="connsiteX3" fmla="*/ 9841 w 10941"/>
                          <a:gd name="connsiteY3" fmla="*/ 5715 h 43815"/>
                          <a:gd name="connsiteX4" fmla="*/ 9841 w 10941"/>
                          <a:gd name="connsiteY4" fmla="*/ 15240 h 43815"/>
                          <a:gd name="connsiteX5" fmla="*/ 9841 w 10941"/>
                          <a:gd name="connsiteY5" fmla="*/ 36195 h 43815"/>
                          <a:gd name="connsiteX6" fmla="*/ 6031 w 10941"/>
                          <a:gd name="connsiteY6" fmla="*/ 39053 h 43815"/>
                          <a:gd name="connsiteX7" fmla="*/ 4126 w 10941"/>
                          <a:gd name="connsiteY7" fmla="*/ 43815 h 43815"/>
                          <a:gd name="connsiteX8" fmla="*/ 1269 w 10941"/>
                          <a:gd name="connsiteY8" fmla="*/ 41910 h 43815"/>
                          <a:gd name="connsiteX9" fmla="*/ 1269 w 10941"/>
                          <a:gd name="connsiteY9" fmla="*/ 20955 h 43815"/>
                          <a:gd name="connsiteX10" fmla="*/ 6031 w 10941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941" h="43815">
                            <a:moveTo>
                              <a:pt x="6031" y="0"/>
                            </a:moveTo>
                            <a:cubicBezTo>
                              <a:pt x="6031" y="0"/>
                              <a:pt x="6984" y="0"/>
                              <a:pt x="6984" y="0"/>
                            </a:cubicBezTo>
                            <a:lnTo>
                              <a:pt x="9841" y="1905"/>
                            </a:lnTo>
                            <a:lnTo>
                              <a:pt x="9841" y="5715"/>
                            </a:lnTo>
                            <a:cubicBezTo>
                              <a:pt x="10794" y="9525"/>
                              <a:pt x="11746" y="13335"/>
                              <a:pt x="9841" y="15240"/>
                            </a:cubicBezTo>
                            <a:lnTo>
                              <a:pt x="9841" y="36195"/>
                            </a:lnTo>
                            <a:lnTo>
                              <a:pt x="6031" y="39053"/>
                            </a:lnTo>
                            <a:lnTo>
                              <a:pt x="4126" y="43815"/>
                            </a:lnTo>
                            <a:lnTo>
                              <a:pt x="1269" y="41910"/>
                            </a:lnTo>
                            <a:lnTo>
                              <a:pt x="1269" y="20955"/>
                            </a:lnTo>
                            <a:cubicBezTo>
                              <a:pt x="-2541" y="20003"/>
                              <a:pt x="3174" y="1905"/>
                              <a:pt x="603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70" name="Freeform: Shape 1569">
                        <a:extLst>
                          <a:ext uri="{FF2B5EF4-FFF2-40B4-BE49-F238E27FC236}">
                            <a16:creationId xmlns:a16="http://schemas.microsoft.com/office/drawing/2014/main" id="{05846480-B16F-40A6-B451-B610B26389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20633" y="4525751"/>
                        <a:ext cx="11191" cy="41009"/>
                      </a:xfrm>
                      <a:custGeom>
                        <a:avLst/>
                        <a:gdLst>
                          <a:gd name="connsiteX0" fmla="*/ 5644 w 11191"/>
                          <a:gd name="connsiteY0" fmla="*/ 52 h 41009"/>
                          <a:gd name="connsiteX1" fmla="*/ 881 w 11191"/>
                          <a:gd name="connsiteY1" fmla="*/ 20055 h 41009"/>
                          <a:gd name="connsiteX2" fmla="*/ 881 w 11191"/>
                          <a:gd name="connsiteY2" fmla="*/ 41010 h 41009"/>
                          <a:gd name="connsiteX3" fmla="*/ 10406 w 11191"/>
                          <a:gd name="connsiteY3" fmla="*/ 35294 h 41009"/>
                          <a:gd name="connsiteX4" fmla="*/ 10406 w 11191"/>
                          <a:gd name="connsiteY4" fmla="*/ 14340 h 41009"/>
                          <a:gd name="connsiteX5" fmla="*/ 5644 w 11191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191" h="41009">
                            <a:moveTo>
                              <a:pt x="5644" y="52"/>
                            </a:moveTo>
                            <a:cubicBezTo>
                              <a:pt x="2786" y="1957"/>
                              <a:pt x="-1976" y="20055"/>
                              <a:pt x="881" y="20055"/>
                            </a:cubicBezTo>
                            <a:lnTo>
                              <a:pt x="881" y="41010"/>
                            </a:lnTo>
                            <a:lnTo>
                              <a:pt x="10406" y="35294"/>
                            </a:lnTo>
                            <a:lnTo>
                              <a:pt x="10406" y="14340"/>
                            </a:lnTo>
                            <a:cubicBezTo>
                              <a:pt x="13264" y="11482"/>
                              <a:pt x="7549" y="-900"/>
                              <a:pt x="5644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526" name="Graphic 7">
                    <a:extLst>
                      <a:ext uri="{FF2B5EF4-FFF2-40B4-BE49-F238E27FC236}">
                        <a16:creationId xmlns:a16="http://schemas.microsoft.com/office/drawing/2014/main" id="{470A9E8F-C955-4C69-A47A-227A5510EAF9}"/>
                      </a:ext>
                    </a:extLst>
                  </p:cNvPr>
                  <p:cNvGrpSpPr/>
                  <p:nvPr/>
                </p:nvGrpSpPr>
                <p:grpSpPr>
                  <a:xfrm>
                    <a:off x="9385643" y="4566760"/>
                    <a:ext cx="12686" cy="16192"/>
                    <a:chOff x="9385643" y="4566760"/>
                    <a:chExt cx="12686" cy="16192"/>
                  </a:xfrm>
                </p:grpSpPr>
                <p:sp>
                  <p:nvSpPr>
                    <p:cNvPr id="1565" name="Freeform: Shape 1564">
                      <a:extLst>
                        <a:ext uri="{FF2B5EF4-FFF2-40B4-BE49-F238E27FC236}">
                          <a16:creationId xmlns:a16="http://schemas.microsoft.com/office/drawing/2014/main" id="{3C642E4E-F368-4D1A-A37E-21FC08D413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643" y="456676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6" name="Freeform: Shape 1565">
                      <a:extLst>
                        <a:ext uri="{FF2B5EF4-FFF2-40B4-BE49-F238E27FC236}">
                          <a16:creationId xmlns:a16="http://schemas.microsoft.com/office/drawing/2014/main" id="{21B889C5-97AE-4681-8B8D-F9709A1DD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358" y="457038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28 w 6971"/>
                        <a:gd name="connsiteY1" fmla="*/ 8759 h 12569"/>
                        <a:gd name="connsiteX2" fmla="*/ 628 w 6971"/>
                        <a:gd name="connsiteY2" fmla="*/ 12569 h 12569"/>
                        <a:gd name="connsiteX3" fmla="*/ 6343 w 6971"/>
                        <a:gd name="connsiteY3" fmla="*/ 8759 h 12569"/>
                        <a:gd name="connsiteX4" fmla="*/ 6343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8248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7" name="Graphic 7">
                    <a:extLst>
                      <a:ext uri="{FF2B5EF4-FFF2-40B4-BE49-F238E27FC236}">
                        <a16:creationId xmlns:a16="http://schemas.microsoft.com/office/drawing/2014/main" id="{BF23B808-A945-4330-9628-A37A87AEBB38}"/>
                      </a:ext>
                    </a:extLst>
                  </p:cNvPr>
                  <p:cNvGrpSpPr/>
                  <p:nvPr/>
                </p:nvGrpSpPr>
                <p:grpSpPr>
                  <a:xfrm>
                    <a:off x="9399532" y="4559141"/>
                    <a:ext cx="12983" cy="15240"/>
                    <a:chOff x="9399532" y="4559141"/>
                    <a:chExt cx="12983" cy="15240"/>
                  </a:xfrm>
                </p:grpSpPr>
                <p:sp>
                  <p:nvSpPr>
                    <p:cNvPr id="1563" name="Freeform: Shape 1562">
                      <a:extLst>
                        <a:ext uri="{FF2B5EF4-FFF2-40B4-BE49-F238E27FC236}">
                          <a16:creationId xmlns:a16="http://schemas.microsoft.com/office/drawing/2014/main" id="{C3691FFC-4EB3-4C36-9A4F-D4DD05BB71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532" y="4559141"/>
                      <a:ext cx="12543" cy="15240"/>
                    </a:xfrm>
                    <a:custGeom>
                      <a:avLst/>
                      <a:gdLst>
                        <a:gd name="connsiteX0" fmla="*/ 3885 w 12543"/>
                        <a:gd name="connsiteY0" fmla="*/ 0 h 15240"/>
                        <a:gd name="connsiteX1" fmla="*/ 3885 w 12543"/>
                        <a:gd name="connsiteY1" fmla="*/ 0 h 15240"/>
                        <a:gd name="connsiteX2" fmla="*/ 3885 w 12543"/>
                        <a:gd name="connsiteY2" fmla="*/ 0 h 15240"/>
                        <a:gd name="connsiteX3" fmla="*/ 11505 w 12543"/>
                        <a:gd name="connsiteY3" fmla="*/ 3810 h 15240"/>
                        <a:gd name="connsiteX4" fmla="*/ 10553 w 12543"/>
                        <a:gd name="connsiteY4" fmla="*/ 3810 h 15240"/>
                        <a:gd name="connsiteX5" fmla="*/ 11505 w 12543"/>
                        <a:gd name="connsiteY5" fmla="*/ 7620 h 15240"/>
                        <a:gd name="connsiteX6" fmla="*/ 11505 w 12543"/>
                        <a:gd name="connsiteY6" fmla="*/ 11430 h 15240"/>
                        <a:gd name="connsiteX7" fmla="*/ 6742 w 12543"/>
                        <a:gd name="connsiteY7" fmla="*/ 14288 h 15240"/>
                        <a:gd name="connsiteX8" fmla="*/ 6742 w 12543"/>
                        <a:gd name="connsiteY8" fmla="*/ 15240 h 15240"/>
                        <a:gd name="connsiteX9" fmla="*/ 1028 w 12543"/>
                        <a:gd name="connsiteY9" fmla="*/ 11430 h 15240"/>
                        <a:gd name="connsiteX10" fmla="*/ 1028 w 12543"/>
                        <a:gd name="connsiteY10" fmla="*/ 7620 h 15240"/>
                        <a:gd name="connsiteX11" fmla="*/ 3885 w 12543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40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8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2" y="14288"/>
                          </a:lnTo>
                          <a:lnTo>
                            <a:pt x="6742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3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4" name="Freeform: Shape 1563">
                      <a:extLst>
                        <a:ext uri="{FF2B5EF4-FFF2-40B4-BE49-F238E27FC236}">
                          <a16:creationId xmlns:a16="http://schemas.microsoft.com/office/drawing/2014/main" id="{82B6AAA3-5955-43D3-98E7-7A1D14C8F0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5646" y="4561848"/>
                      <a:ext cx="6869" cy="12533"/>
                    </a:xfrm>
                    <a:custGeom>
                      <a:avLst/>
                      <a:gdLst>
                        <a:gd name="connsiteX0" fmla="*/ 3486 w 6869"/>
                        <a:gd name="connsiteY0" fmla="*/ 150 h 12533"/>
                        <a:gd name="connsiteX1" fmla="*/ 628 w 6869"/>
                        <a:gd name="connsiteY1" fmla="*/ 8723 h 12533"/>
                        <a:gd name="connsiteX2" fmla="*/ 628 w 6869"/>
                        <a:gd name="connsiteY2" fmla="*/ 12533 h 12533"/>
                        <a:gd name="connsiteX3" fmla="*/ 6343 w 6869"/>
                        <a:gd name="connsiteY3" fmla="*/ 8723 h 12533"/>
                        <a:gd name="connsiteX4" fmla="*/ 6343 w 6869"/>
                        <a:gd name="connsiteY4" fmla="*/ 4913 h 12533"/>
                        <a:gd name="connsiteX5" fmla="*/ 3486 w 6869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8" name="Graphic 7">
                    <a:extLst>
                      <a:ext uri="{FF2B5EF4-FFF2-40B4-BE49-F238E27FC236}">
                        <a16:creationId xmlns:a16="http://schemas.microsoft.com/office/drawing/2014/main" id="{D94BA081-79E1-4589-B21F-ACF8257FFE48}"/>
                      </a:ext>
                    </a:extLst>
                  </p:cNvPr>
                  <p:cNvGrpSpPr/>
                  <p:nvPr/>
                </p:nvGrpSpPr>
                <p:grpSpPr>
                  <a:xfrm>
                    <a:off x="9325636" y="4540329"/>
                    <a:ext cx="12686" cy="15954"/>
                    <a:chOff x="9325636" y="4540329"/>
                    <a:chExt cx="12686" cy="15954"/>
                  </a:xfrm>
                </p:grpSpPr>
                <p:sp>
                  <p:nvSpPr>
                    <p:cNvPr id="1561" name="Freeform: Shape 1560">
                      <a:extLst>
                        <a:ext uri="{FF2B5EF4-FFF2-40B4-BE49-F238E27FC236}">
                          <a16:creationId xmlns:a16="http://schemas.microsoft.com/office/drawing/2014/main" id="{BACB4750-7FF1-4B40-AD45-EE1EAB2614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178" y="454032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4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4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7706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4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4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2" name="Freeform: Shape 1561">
                      <a:extLst>
                        <a:ext uri="{FF2B5EF4-FFF2-40B4-BE49-F238E27FC236}">
                          <a16:creationId xmlns:a16="http://schemas.microsoft.com/office/drawing/2014/main" id="{A93079DA-A1E3-4A64-927D-661594E57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5636" y="454375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29" name="Graphic 7">
                    <a:extLst>
                      <a:ext uri="{FF2B5EF4-FFF2-40B4-BE49-F238E27FC236}">
                        <a16:creationId xmlns:a16="http://schemas.microsoft.com/office/drawing/2014/main" id="{724E7E8E-AE10-4EE2-B528-D8B7D878A111}"/>
                      </a:ext>
                    </a:extLst>
                  </p:cNvPr>
                  <p:cNvGrpSpPr/>
                  <p:nvPr/>
                </p:nvGrpSpPr>
                <p:grpSpPr>
                  <a:xfrm>
                    <a:off x="9311348" y="4532470"/>
                    <a:ext cx="12686" cy="16192"/>
                    <a:chOff x="9311348" y="4532470"/>
                    <a:chExt cx="12686" cy="16192"/>
                  </a:xfrm>
                </p:grpSpPr>
                <p:sp>
                  <p:nvSpPr>
                    <p:cNvPr id="1559" name="Freeform: Shape 1558">
                      <a:extLst>
                        <a:ext uri="{FF2B5EF4-FFF2-40B4-BE49-F238E27FC236}">
                          <a16:creationId xmlns:a16="http://schemas.microsoft.com/office/drawing/2014/main" id="{CAD200EE-BD3D-4CC2-A0DD-DBB43FD94F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891" y="4532470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7620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8658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3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0" name="Freeform: Shape 1559">
                      <a:extLst>
                        <a:ext uri="{FF2B5EF4-FFF2-40B4-BE49-F238E27FC236}">
                          <a16:creationId xmlns:a16="http://schemas.microsoft.com/office/drawing/2014/main" id="{065C0B29-7926-447E-9D57-494114E2C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348" y="453609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343 w 6971"/>
                        <a:gd name="connsiteY1" fmla="*/ 8759 h 12569"/>
                        <a:gd name="connsiteX2" fmla="*/ 6343 w 6971"/>
                        <a:gd name="connsiteY2" fmla="*/ 12569 h 12569"/>
                        <a:gd name="connsiteX3" fmla="*/ 628 w 6971"/>
                        <a:gd name="connsiteY3" fmla="*/ 8759 h 12569"/>
                        <a:gd name="connsiteX4" fmla="*/ 628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5391" y="1139"/>
                            <a:pt x="8248" y="8759"/>
                            <a:pt x="6343" y="8759"/>
                          </a:cubicBezTo>
                          <a:lnTo>
                            <a:pt x="6343" y="12569"/>
                          </a:lnTo>
                          <a:lnTo>
                            <a:pt x="628" y="8759"/>
                          </a:lnTo>
                          <a:lnTo>
                            <a:pt x="628" y="4949"/>
                          </a:lnTo>
                          <a:cubicBezTo>
                            <a:pt x="-1277" y="2092"/>
                            <a:pt x="158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30" name="Graphic 7">
                    <a:extLst>
                      <a:ext uri="{FF2B5EF4-FFF2-40B4-BE49-F238E27FC236}">
                        <a16:creationId xmlns:a16="http://schemas.microsoft.com/office/drawing/2014/main" id="{AA0E7AD8-B7A5-4605-AE43-1698CE19092D}"/>
                      </a:ext>
                    </a:extLst>
                  </p:cNvPr>
                  <p:cNvGrpSpPr/>
                  <p:nvPr/>
                </p:nvGrpSpPr>
                <p:grpSpPr>
                  <a:xfrm>
                    <a:off x="9371356" y="4566999"/>
                    <a:ext cx="12686" cy="15954"/>
                    <a:chOff x="9371356" y="4566999"/>
                    <a:chExt cx="12686" cy="15954"/>
                  </a:xfrm>
                </p:grpSpPr>
                <p:sp>
                  <p:nvSpPr>
                    <p:cNvPr id="1557" name="Freeform: Shape 1556">
                      <a:extLst>
                        <a:ext uri="{FF2B5EF4-FFF2-40B4-BE49-F238E27FC236}">
                          <a16:creationId xmlns:a16="http://schemas.microsoft.com/office/drawing/2014/main" id="{C47CBC5F-B825-463B-81DC-15F530373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898" y="456699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5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5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8658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5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5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8" name="Freeform: Shape 1557">
                      <a:extLst>
                        <a:ext uri="{FF2B5EF4-FFF2-40B4-BE49-F238E27FC236}">
                          <a16:creationId xmlns:a16="http://schemas.microsoft.com/office/drawing/2014/main" id="{160E8E71-F990-4D73-A1CA-BCA3A06001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356" y="457042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31" name="Graphic 7">
                    <a:extLst>
                      <a:ext uri="{FF2B5EF4-FFF2-40B4-BE49-F238E27FC236}">
                        <a16:creationId xmlns:a16="http://schemas.microsoft.com/office/drawing/2014/main" id="{A98416E4-4D21-4298-BE2D-53BC01A21839}"/>
                      </a:ext>
                    </a:extLst>
                  </p:cNvPr>
                  <p:cNvGrpSpPr/>
                  <p:nvPr/>
                </p:nvGrpSpPr>
                <p:grpSpPr>
                  <a:xfrm>
                    <a:off x="9357621" y="4559141"/>
                    <a:ext cx="12983" cy="16192"/>
                    <a:chOff x="9357621" y="4559141"/>
                    <a:chExt cx="12983" cy="16192"/>
                  </a:xfrm>
                </p:grpSpPr>
                <p:sp>
                  <p:nvSpPr>
                    <p:cNvPr id="1555" name="Freeform: Shape 1554">
                      <a:extLst>
                        <a:ext uri="{FF2B5EF4-FFF2-40B4-BE49-F238E27FC236}">
                          <a16:creationId xmlns:a16="http://schemas.microsoft.com/office/drawing/2014/main" id="{DB5F5851-B353-47A7-91E6-D57A47C6CB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8563" y="4559141"/>
                      <a:ext cx="12041" cy="15240"/>
                    </a:xfrm>
                    <a:custGeom>
                      <a:avLst/>
                      <a:gdLst>
                        <a:gd name="connsiteX0" fmla="*/ 8658 w 12041"/>
                        <a:gd name="connsiteY0" fmla="*/ 0 h 15240"/>
                        <a:gd name="connsiteX1" fmla="*/ 8658 w 12041"/>
                        <a:gd name="connsiteY1" fmla="*/ 0 h 15240"/>
                        <a:gd name="connsiteX2" fmla="*/ 8658 w 12041"/>
                        <a:gd name="connsiteY2" fmla="*/ 0 h 15240"/>
                        <a:gd name="connsiteX3" fmla="*/ 1038 w 12041"/>
                        <a:gd name="connsiteY3" fmla="*/ 3810 h 15240"/>
                        <a:gd name="connsiteX4" fmla="*/ 1991 w 12041"/>
                        <a:gd name="connsiteY4" fmla="*/ 3810 h 15240"/>
                        <a:gd name="connsiteX5" fmla="*/ 1038 w 12041"/>
                        <a:gd name="connsiteY5" fmla="*/ 7620 h 15240"/>
                        <a:gd name="connsiteX6" fmla="*/ 1038 w 12041"/>
                        <a:gd name="connsiteY6" fmla="*/ 11430 h 15240"/>
                        <a:gd name="connsiteX7" fmla="*/ 5801 w 12041"/>
                        <a:gd name="connsiteY7" fmla="*/ 14288 h 15240"/>
                        <a:gd name="connsiteX8" fmla="*/ 5801 w 12041"/>
                        <a:gd name="connsiteY8" fmla="*/ 15240 h 15240"/>
                        <a:gd name="connsiteX9" fmla="*/ 11516 w 12041"/>
                        <a:gd name="connsiteY9" fmla="*/ 11430 h 15240"/>
                        <a:gd name="connsiteX10" fmla="*/ 11516 w 12041"/>
                        <a:gd name="connsiteY10" fmla="*/ 7620 h 15240"/>
                        <a:gd name="connsiteX11" fmla="*/ 8658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8658" y="0"/>
                          </a:moveTo>
                          <a:cubicBezTo>
                            <a:pt x="7706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2"/>
                            <a:pt x="9611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6" name="Freeform: Shape 1555">
                      <a:extLst>
                        <a:ext uri="{FF2B5EF4-FFF2-40B4-BE49-F238E27FC236}">
                          <a16:creationId xmlns:a16="http://schemas.microsoft.com/office/drawing/2014/main" id="{5A1792DA-934F-4CFE-9887-D9AE60530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7621" y="4562764"/>
                      <a:ext cx="7370" cy="12569"/>
                    </a:xfrm>
                    <a:custGeom>
                      <a:avLst/>
                      <a:gdLst>
                        <a:gd name="connsiteX0" fmla="*/ 3885 w 7370"/>
                        <a:gd name="connsiteY0" fmla="*/ 187 h 12569"/>
                        <a:gd name="connsiteX1" fmla="*/ 6743 w 7370"/>
                        <a:gd name="connsiteY1" fmla="*/ 8759 h 12569"/>
                        <a:gd name="connsiteX2" fmla="*/ 6743 w 7370"/>
                        <a:gd name="connsiteY2" fmla="*/ 12569 h 12569"/>
                        <a:gd name="connsiteX3" fmla="*/ 1028 w 7370"/>
                        <a:gd name="connsiteY3" fmla="*/ 8759 h 12569"/>
                        <a:gd name="connsiteX4" fmla="*/ 1028 w 7370"/>
                        <a:gd name="connsiteY4" fmla="*/ 4949 h 12569"/>
                        <a:gd name="connsiteX5" fmla="*/ 3885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885" y="187"/>
                          </a:moveTo>
                          <a:cubicBezTo>
                            <a:pt x="5790" y="1139"/>
                            <a:pt x="8648" y="8759"/>
                            <a:pt x="6743" y="8759"/>
                          </a:cubicBezTo>
                          <a:lnTo>
                            <a:pt x="6743" y="12569"/>
                          </a:lnTo>
                          <a:lnTo>
                            <a:pt x="1028" y="8759"/>
                          </a:lnTo>
                          <a:lnTo>
                            <a:pt x="1028" y="4949"/>
                          </a:lnTo>
                          <a:cubicBezTo>
                            <a:pt x="-1830" y="2092"/>
                            <a:pt x="1980" y="-766"/>
                            <a:pt x="3885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32" name="Graphic 7">
                    <a:extLst>
                      <a:ext uri="{FF2B5EF4-FFF2-40B4-BE49-F238E27FC236}">
                        <a16:creationId xmlns:a16="http://schemas.microsoft.com/office/drawing/2014/main" id="{AD94B5C7-39B3-4887-B490-A9356165F44D}"/>
                      </a:ext>
                    </a:extLst>
                  </p:cNvPr>
                  <p:cNvGrpSpPr/>
                  <p:nvPr/>
                </p:nvGrpSpPr>
                <p:grpSpPr>
                  <a:xfrm>
                    <a:off x="9332932" y="4454366"/>
                    <a:ext cx="103822" cy="66675"/>
                    <a:chOff x="9332932" y="4454366"/>
                    <a:chExt cx="103822" cy="66675"/>
                  </a:xfrm>
                </p:grpSpPr>
                <p:sp>
                  <p:nvSpPr>
                    <p:cNvPr id="1552" name="Freeform: Shape 1551">
                      <a:extLst>
                        <a:ext uri="{FF2B5EF4-FFF2-40B4-BE49-F238E27FC236}">
                          <a16:creationId xmlns:a16="http://schemas.microsoft.com/office/drawing/2014/main" id="{5726032F-E080-4424-B615-A2D181507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80083"/>
                      <a:ext cx="51434" cy="40957"/>
                    </a:xfrm>
                    <a:custGeom>
                      <a:avLst/>
                      <a:gdLst>
                        <a:gd name="connsiteX0" fmla="*/ 51435 w 51434"/>
                        <a:gd name="connsiteY0" fmla="*/ 40958 h 40957"/>
                        <a:gd name="connsiteX1" fmla="*/ 0 w 51434"/>
                        <a:gd name="connsiteY1" fmla="*/ 11430 h 40957"/>
                        <a:gd name="connsiteX2" fmla="*/ 6667 w 51434"/>
                        <a:gd name="connsiteY2" fmla="*/ 0 h 40957"/>
                        <a:gd name="connsiteX3" fmla="*/ 51435 w 51434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4" h="40957">
                          <a:moveTo>
                            <a:pt x="51435" y="40958"/>
                          </a:moveTo>
                          <a:lnTo>
                            <a:pt x="0" y="11430"/>
                          </a:lnTo>
                          <a:lnTo>
                            <a:pt x="6667" y="0"/>
                          </a:lnTo>
                          <a:lnTo>
                            <a:pt x="51435" y="2571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3" name="Freeform: Shape 1552">
                      <a:extLst>
                        <a:ext uri="{FF2B5EF4-FFF2-40B4-BE49-F238E27FC236}">
                          <a16:creationId xmlns:a16="http://schemas.microsoft.com/office/drawing/2014/main" id="{44A3EB19-F304-46EB-985E-D426917C86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80083"/>
                      <a:ext cx="52387" cy="40957"/>
                    </a:xfrm>
                    <a:custGeom>
                      <a:avLst/>
                      <a:gdLst>
                        <a:gd name="connsiteX0" fmla="*/ 0 w 52387"/>
                        <a:gd name="connsiteY0" fmla="*/ 40958 h 40957"/>
                        <a:gd name="connsiteX1" fmla="*/ 52388 w 52387"/>
                        <a:gd name="connsiteY1" fmla="*/ 11430 h 40957"/>
                        <a:gd name="connsiteX2" fmla="*/ 44768 w 52387"/>
                        <a:gd name="connsiteY2" fmla="*/ 0 h 40957"/>
                        <a:gd name="connsiteX3" fmla="*/ 0 w 52387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40957">
                          <a:moveTo>
                            <a:pt x="0" y="40958"/>
                          </a:moveTo>
                          <a:lnTo>
                            <a:pt x="52388" y="11430"/>
                          </a:lnTo>
                          <a:lnTo>
                            <a:pt x="44768" y="0"/>
                          </a:lnTo>
                          <a:lnTo>
                            <a:pt x="0" y="2571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4" name="Freeform: Shape 1553">
                      <a:extLst>
                        <a:ext uri="{FF2B5EF4-FFF2-40B4-BE49-F238E27FC236}">
                          <a16:creationId xmlns:a16="http://schemas.microsoft.com/office/drawing/2014/main" id="{A931B55B-8543-4E7D-A7FD-DBFE794AE0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9599" y="4454366"/>
                      <a:ext cx="89535" cy="51434"/>
                    </a:xfrm>
                    <a:custGeom>
                      <a:avLst/>
                      <a:gdLst>
                        <a:gd name="connsiteX0" fmla="*/ 44767 w 89535"/>
                        <a:gd name="connsiteY0" fmla="*/ 51435 h 51434"/>
                        <a:gd name="connsiteX1" fmla="*/ 0 w 89535"/>
                        <a:gd name="connsiteY1" fmla="*/ 25717 h 51434"/>
                        <a:gd name="connsiteX2" fmla="*/ 44767 w 89535"/>
                        <a:gd name="connsiteY2" fmla="*/ 0 h 51434"/>
                        <a:gd name="connsiteX3" fmla="*/ 89535 w 89535"/>
                        <a:gd name="connsiteY3" fmla="*/ 25717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9535" h="51434">
                          <a:moveTo>
                            <a:pt x="44767" y="51435"/>
                          </a:moveTo>
                          <a:lnTo>
                            <a:pt x="0" y="25717"/>
                          </a:lnTo>
                          <a:lnTo>
                            <a:pt x="44767" y="0"/>
                          </a:lnTo>
                          <a:lnTo>
                            <a:pt x="89535" y="25717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7A0EFE22-A24E-41B9-9150-CCF775B3D6CC}"/>
                      </a:ext>
                    </a:extLst>
                  </p:cNvPr>
                  <p:cNvSpPr/>
                  <p:nvPr/>
                </p:nvSpPr>
                <p:spPr>
                  <a:xfrm>
                    <a:off x="9343409" y="4454366"/>
                    <a:ext cx="40957" cy="49529"/>
                  </a:xfrm>
                  <a:custGeom>
                    <a:avLst/>
                    <a:gdLst>
                      <a:gd name="connsiteX0" fmla="*/ 40957 w 40957"/>
                      <a:gd name="connsiteY0" fmla="*/ 49530 h 49529"/>
                      <a:gd name="connsiteX1" fmla="*/ 0 w 40957"/>
                      <a:gd name="connsiteY1" fmla="*/ 25717 h 49529"/>
                      <a:gd name="connsiteX2" fmla="*/ 11430 w 40957"/>
                      <a:gd name="connsiteY2" fmla="*/ 0 h 49529"/>
                      <a:gd name="connsiteX3" fmla="*/ 40957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40957" y="49530"/>
                        </a:moveTo>
                        <a:lnTo>
                          <a:pt x="0" y="25717"/>
                        </a:lnTo>
                        <a:lnTo>
                          <a:pt x="11430" y="0"/>
                        </a:lnTo>
                        <a:lnTo>
                          <a:pt x="40957" y="1714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A905CE37-577E-43B4-9B3A-B50C59A9C6D4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54366"/>
                    <a:ext cx="40957" cy="49529"/>
                  </a:xfrm>
                  <a:custGeom>
                    <a:avLst/>
                    <a:gdLst>
                      <a:gd name="connsiteX0" fmla="*/ 0 w 40957"/>
                      <a:gd name="connsiteY0" fmla="*/ 49530 h 49529"/>
                      <a:gd name="connsiteX1" fmla="*/ 40958 w 40957"/>
                      <a:gd name="connsiteY1" fmla="*/ 25717 h 49529"/>
                      <a:gd name="connsiteX2" fmla="*/ 30480 w 40957"/>
                      <a:gd name="connsiteY2" fmla="*/ 0 h 49529"/>
                      <a:gd name="connsiteX3" fmla="*/ 0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0" y="49530"/>
                        </a:moveTo>
                        <a:lnTo>
                          <a:pt x="40958" y="25717"/>
                        </a:lnTo>
                        <a:lnTo>
                          <a:pt x="30480" y="0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2F7F6290-3B76-4A06-B822-78429AA5B357}"/>
                      </a:ext>
                    </a:extLst>
                  </p:cNvPr>
                  <p:cNvSpPr/>
                  <p:nvPr/>
                </p:nvSpPr>
                <p:spPr>
                  <a:xfrm>
                    <a:off x="9354839" y="4437220"/>
                    <a:ext cx="60007" cy="34290"/>
                  </a:xfrm>
                  <a:custGeom>
                    <a:avLst/>
                    <a:gdLst>
                      <a:gd name="connsiteX0" fmla="*/ 29527 w 60007"/>
                      <a:gd name="connsiteY0" fmla="*/ 34290 h 34290"/>
                      <a:gd name="connsiteX1" fmla="*/ 0 w 60007"/>
                      <a:gd name="connsiteY1" fmla="*/ 17145 h 34290"/>
                      <a:gd name="connsiteX2" fmla="*/ 29527 w 60007"/>
                      <a:gd name="connsiteY2" fmla="*/ 0 h 34290"/>
                      <a:gd name="connsiteX3" fmla="*/ 60008 w 60007"/>
                      <a:gd name="connsiteY3" fmla="*/ 17145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34290">
                        <a:moveTo>
                          <a:pt x="29527" y="34290"/>
                        </a:moveTo>
                        <a:lnTo>
                          <a:pt x="0" y="17145"/>
                        </a:lnTo>
                        <a:lnTo>
                          <a:pt x="29527" y="0"/>
                        </a:lnTo>
                        <a:lnTo>
                          <a:pt x="60008" y="17145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76140520-B2EF-4054-8CB8-4757720B139A}"/>
                      </a:ext>
                    </a:extLst>
                  </p:cNvPr>
                  <p:cNvSpPr/>
                  <p:nvPr/>
                </p:nvSpPr>
                <p:spPr>
                  <a:xfrm>
                    <a:off x="9361507" y="4416266"/>
                    <a:ext cx="22859" cy="51434"/>
                  </a:xfrm>
                  <a:custGeom>
                    <a:avLst/>
                    <a:gdLst>
                      <a:gd name="connsiteX0" fmla="*/ 22860 w 22859"/>
                      <a:gd name="connsiteY0" fmla="*/ 51435 h 51434"/>
                      <a:gd name="connsiteX1" fmla="*/ 0 w 22859"/>
                      <a:gd name="connsiteY1" fmla="*/ 38100 h 51434"/>
                      <a:gd name="connsiteX2" fmla="*/ 12383 w 22859"/>
                      <a:gd name="connsiteY2" fmla="*/ 0 h 51434"/>
                      <a:gd name="connsiteX3" fmla="*/ 22860 w 22859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51434">
                        <a:moveTo>
                          <a:pt x="22860" y="51435"/>
                        </a:moveTo>
                        <a:lnTo>
                          <a:pt x="0" y="38100"/>
                        </a:lnTo>
                        <a:lnTo>
                          <a:pt x="12383" y="0"/>
                        </a:lnTo>
                        <a:lnTo>
                          <a:pt x="22860" y="571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7ADDD51D-2FE1-4CA6-A383-40B46C0FECC8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16266"/>
                    <a:ext cx="23812" cy="51434"/>
                  </a:xfrm>
                  <a:custGeom>
                    <a:avLst/>
                    <a:gdLst>
                      <a:gd name="connsiteX0" fmla="*/ 0 w 23812"/>
                      <a:gd name="connsiteY0" fmla="*/ 51435 h 51434"/>
                      <a:gd name="connsiteX1" fmla="*/ 23813 w 23812"/>
                      <a:gd name="connsiteY1" fmla="*/ 38100 h 51434"/>
                      <a:gd name="connsiteX2" fmla="*/ 10478 w 23812"/>
                      <a:gd name="connsiteY2" fmla="*/ 0 h 51434"/>
                      <a:gd name="connsiteX3" fmla="*/ 0 w 23812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51434">
                        <a:moveTo>
                          <a:pt x="0" y="51435"/>
                        </a:moveTo>
                        <a:lnTo>
                          <a:pt x="23813" y="3810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58447C8F-2816-4422-9F1C-5E4296D41DC3}"/>
                      </a:ext>
                    </a:extLst>
                  </p:cNvPr>
                  <p:cNvSpPr/>
                  <p:nvPr/>
                </p:nvSpPr>
                <p:spPr>
                  <a:xfrm>
                    <a:off x="9373889" y="4409598"/>
                    <a:ext cx="20954" cy="12382"/>
                  </a:xfrm>
                  <a:custGeom>
                    <a:avLst/>
                    <a:gdLst>
                      <a:gd name="connsiteX0" fmla="*/ 10477 w 20954"/>
                      <a:gd name="connsiteY0" fmla="*/ 12383 h 12382"/>
                      <a:gd name="connsiteX1" fmla="*/ 0 w 20954"/>
                      <a:gd name="connsiteY1" fmla="*/ 6668 h 12382"/>
                      <a:gd name="connsiteX2" fmla="*/ 10477 w 20954"/>
                      <a:gd name="connsiteY2" fmla="*/ 0 h 12382"/>
                      <a:gd name="connsiteX3" fmla="*/ 20955 w 2095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4" h="12382">
                        <a:moveTo>
                          <a:pt x="10477" y="12383"/>
                        </a:moveTo>
                        <a:lnTo>
                          <a:pt x="0" y="6668"/>
                        </a:lnTo>
                        <a:lnTo>
                          <a:pt x="10477" y="0"/>
                        </a:lnTo>
                        <a:lnTo>
                          <a:pt x="20955" y="6668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39" name="Graphic 7">
                    <a:extLst>
                      <a:ext uri="{FF2B5EF4-FFF2-40B4-BE49-F238E27FC236}">
                        <a16:creationId xmlns:a16="http://schemas.microsoft.com/office/drawing/2014/main" id="{54C3B425-FFDF-44BF-83B3-7EBDD0A10C8A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387691"/>
                    <a:ext cx="14287" cy="32384"/>
                    <a:chOff x="9377699" y="4387691"/>
                    <a:chExt cx="14287" cy="32384"/>
                  </a:xfrm>
                </p:grpSpPr>
                <p:grpSp>
                  <p:nvGrpSpPr>
                    <p:cNvPr id="1540" name="Graphic 7">
                      <a:extLst>
                        <a:ext uri="{FF2B5EF4-FFF2-40B4-BE49-F238E27FC236}">
                          <a16:creationId xmlns:a16="http://schemas.microsoft.com/office/drawing/2014/main" id="{AB026258-A136-47B7-AE56-FD2AA09E5A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7699" y="4406741"/>
                      <a:ext cx="14287" cy="13334"/>
                      <a:chOff x="9377699" y="4406741"/>
                      <a:chExt cx="14287" cy="13334"/>
                    </a:xfrm>
                  </p:grpSpPr>
                  <p:sp>
                    <p:nvSpPr>
                      <p:cNvPr id="1549" name="Freeform: Shape 1548">
                        <a:extLst>
                          <a:ext uri="{FF2B5EF4-FFF2-40B4-BE49-F238E27FC236}">
                            <a16:creationId xmlns:a16="http://schemas.microsoft.com/office/drawing/2014/main" id="{F8F88C7F-7BFD-4F93-9B49-F95A34D77D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1150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50" name="Freeform: Shape 1549">
                        <a:extLst>
                          <a:ext uri="{FF2B5EF4-FFF2-40B4-BE49-F238E27FC236}">
                            <a16:creationId xmlns:a16="http://schemas.microsoft.com/office/drawing/2014/main" id="{59393240-7CB8-44D0-B49F-9FE10D03FB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41150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51" name="Freeform: Shape 1550">
                        <a:extLst>
                          <a:ext uri="{FF2B5EF4-FFF2-40B4-BE49-F238E27FC236}">
                            <a16:creationId xmlns:a16="http://schemas.microsoft.com/office/drawing/2014/main" id="{D96885B9-591B-42AE-9062-3483E6A2BE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06741"/>
                        <a:ext cx="14287" cy="8572"/>
                      </a:xfrm>
                      <a:custGeom>
                        <a:avLst/>
                        <a:gdLst>
                          <a:gd name="connsiteX0" fmla="*/ 6667 w 14287"/>
                          <a:gd name="connsiteY0" fmla="*/ 8572 h 8572"/>
                          <a:gd name="connsiteX1" fmla="*/ 0 w 14287"/>
                          <a:gd name="connsiteY1" fmla="*/ 4763 h 8572"/>
                          <a:gd name="connsiteX2" fmla="*/ 6667 w 14287"/>
                          <a:gd name="connsiteY2" fmla="*/ 0 h 8572"/>
                          <a:gd name="connsiteX3" fmla="*/ 14288 w 14287"/>
                          <a:gd name="connsiteY3" fmla="*/ 476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6667" y="0"/>
                            </a:lnTo>
                            <a:lnTo>
                              <a:pt x="14288" y="476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41" name="Graphic 7">
                      <a:extLst>
                        <a:ext uri="{FF2B5EF4-FFF2-40B4-BE49-F238E27FC236}">
                          <a16:creationId xmlns:a16="http://schemas.microsoft.com/office/drawing/2014/main" id="{D4D3A335-D805-4A6C-9F5F-E974E09E27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9604" y="4389595"/>
                      <a:ext cx="10477" cy="24765"/>
                      <a:chOff x="9379604" y="4389595"/>
                      <a:chExt cx="10477" cy="24765"/>
                    </a:xfrm>
                  </p:grpSpPr>
                  <p:sp>
                    <p:nvSpPr>
                      <p:cNvPr id="1546" name="Freeform: Shape 1545">
                        <a:extLst>
                          <a:ext uri="{FF2B5EF4-FFF2-40B4-BE49-F238E27FC236}">
                            <a16:creationId xmlns:a16="http://schemas.microsoft.com/office/drawing/2014/main" id="{E31F99FD-3714-4C20-BAE9-5E1C95DA28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92453"/>
                        <a:ext cx="4762" cy="21907"/>
                      </a:xfrm>
                      <a:custGeom>
                        <a:avLst/>
                        <a:gdLst>
                          <a:gd name="connsiteX0" fmla="*/ 4763 w 4762"/>
                          <a:gd name="connsiteY0" fmla="*/ 21907 h 21907"/>
                          <a:gd name="connsiteX1" fmla="*/ 0 w 4762"/>
                          <a:gd name="connsiteY1" fmla="*/ 19050 h 21907"/>
                          <a:gd name="connsiteX2" fmla="*/ 0 w 4762"/>
                          <a:gd name="connsiteY2" fmla="*/ 0 h 21907"/>
                          <a:gd name="connsiteX3" fmla="*/ 4763 w 4762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21907">
                            <a:moveTo>
                              <a:pt x="4763" y="21907"/>
                            </a:moveTo>
                            <a:lnTo>
                              <a:pt x="0" y="1905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7" name="Freeform: Shape 1546">
                        <a:extLst>
                          <a:ext uri="{FF2B5EF4-FFF2-40B4-BE49-F238E27FC236}">
                            <a16:creationId xmlns:a16="http://schemas.microsoft.com/office/drawing/2014/main" id="{BD1827AF-CA9A-44EC-90B6-F6537BE08F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92453"/>
                        <a:ext cx="5715" cy="21907"/>
                      </a:xfrm>
                      <a:custGeom>
                        <a:avLst/>
                        <a:gdLst>
                          <a:gd name="connsiteX0" fmla="*/ 0 w 5715"/>
                          <a:gd name="connsiteY0" fmla="*/ 21907 h 21907"/>
                          <a:gd name="connsiteX1" fmla="*/ 5715 w 5715"/>
                          <a:gd name="connsiteY1" fmla="*/ 19050 h 21907"/>
                          <a:gd name="connsiteX2" fmla="*/ 5715 w 5715"/>
                          <a:gd name="connsiteY2" fmla="*/ 0 h 21907"/>
                          <a:gd name="connsiteX3" fmla="*/ 0 w 5715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1907">
                            <a:moveTo>
                              <a:pt x="0" y="21907"/>
                            </a:moveTo>
                            <a:lnTo>
                              <a:pt x="5715" y="19050"/>
                            </a:lnTo>
                            <a:lnTo>
                              <a:pt x="5715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8" name="Freeform: Shape 1547">
                        <a:extLst>
                          <a:ext uri="{FF2B5EF4-FFF2-40B4-BE49-F238E27FC236}">
                            <a16:creationId xmlns:a16="http://schemas.microsoft.com/office/drawing/2014/main" id="{650B6B96-47CF-4475-9957-BEF29001F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89595"/>
                        <a:ext cx="10477" cy="5715"/>
                      </a:xfrm>
                      <a:custGeom>
                        <a:avLst/>
                        <a:gdLst>
                          <a:gd name="connsiteX0" fmla="*/ 4763 w 10477"/>
                          <a:gd name="connsiteY0" fmla="*/ 5715 h 5715"/>
                          <a:gd name="connsiteX1" fmla="*/ 0 w 10477"/>
                          <a:gd name="connsiteY1" fmla="*/ 2858 h 5715"/>
                          <a:gd name="connsiteX2" fmla="*/ 4763 w 10477"/>
                          <a:gd name="connsiteY2" fmla="*/ 0 h 5715"/>
                          <a:gd name="connsiteX3" fmla="*/ 10478 w 10477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77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10478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542" name="Graphic 7">
                      <a:extLst>
                        <a:ext uri="{FF2B5EF4-FFF2-40B4-BE49-F238E27FC236}">
                          <a16:creationId xmlns:a16="http://schemas.microsoft.com/office/drawing/2014/main" id="{3295F38B-F92E-4830-AD04-151712988C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81509" y="4387691"/>
                      <a:ext cx="6667" cy="5715"/>
                      <a:chOff x="9381509" y="4387691"/>
                      <a:chExt cx="6667" cy="5715"/>
                    </a:xfrm>
                  </p:grpSpPr>
                  <p:sp>
                    <p:nvSpPr>
                      <p:cNvPr id="1543" name="Freeform: Shape 1542">
                        <a:extLst>
                          <a:ext uri="{FF2B5EF4-FFF2-40B4-BE49-F238E27FC236}">
                            <a16:creationId xmlns:a16="http://schemas.microsoft.com/office/drawing/2014/main" id="{419B5E86-F8ED-4F0F-AB67-C2560FABC6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9595"/>
                        <a:ext cx="2857" cy="3810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7 w 285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4" name="Freeform: Shape 1543">
                        <a:extLst>
                          <a:ext uri="{FF2B5EF4-FFF2-40B4-BE49-F238E27FC236}">
                            <a16:creationId xmlns:a16="http://schemas.microsoft.com/office/drawing/2014/main" id="{6FC440B3-1F32-4FDE-BFA5-35E644BC7B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89595"/>
                        <a:ext cx="3810" cy="3810"/>
                      </a:xfrm>
                      <a:custGeom>
                        <a:avLst/>
                        <a:gdLst>
                          <a:gd name="connsiteX0" fmla="*/ 0 w 3810"/>
                          <a:gd name="connsiteY0" fmla="*/ 3810 h 3810"/>
                          <a:gd name="connsiteX1" fmla="*/ 3810 w 3810"/>
                          <a:gd name="connsiteY1" fmla="*/ 1905 h 3810"/>
                          <a:gd name="connsiteX2" fmla="*/ 3810 w 3810"/>
                          <a:gd name="connsiteY2" fmla="*/ 0 h 3810"/>
                          <a:gd name="connsiteX3" fmla="*/ 0 w 3810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10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5" name="Freeform: Shape 1544">
                        <a:extLst>
                          <a:ext uri="{FF2B5EF4-FFF2-40B4-BE49-F238E27FC236}">
                            <a16:creationId xmlns:a16="http://schemas.microsoft.com/office/drawing/2014/main" id="{CA1440CC-3DCD-4F9F-8A70-A9E8FBAF85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7691"/>
                        <a:ext cx="6667" cy="3809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2857 w 6667"/>
                          <a:gd name="connsiteY2" fmla="*/ 0 h 3809"/>
                          <a:gd name="connsiteX3" fmla="*/ 6667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422" name="Graphic 7">
                <a:extLst>
                  <a:ext uri="{FF2B5EF4-FFF2-40B4-BE49-F238E27FC236}">
                    <a16:creationId xmlns:a16="http://schemas.microsoft.com/office/drawing/2014/main" id="{6DE87D2D-B8C9-488A-B61E-AE7995B224B0}"/>
                  </a:ext>
                </a:extLst>
              </p:cNvPr>
              <p:cNvGrpSpPr/>
              <p:nvPr/>
            </p:nvGrpSpPr>
            <p:grpSpPr>
              <a:xfrm>
                <a:off x="8539499" y="4583906"/>
                <a:ext cx="234315" cy="273367"/>
                <a:chOff x="8539499" y="4583906"/>
                <a:chExt cx="234315" cy="273367"/>
              </a:xfrm>
            </p:grpSpPr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738AACA9-4B5F-4FBE-BC48-681EC845B7F2}"/>
                    </a:ext>
                  </a:extLst>
                </p:cNvPr>
                <p:cNvSpPr/>
                <p:nvPr/>
              </p:nvSpPr>
              <p:spPr>
                <a:xfrm>
                  <a:off x="8552973" y="4752498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7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2 h 104775"/>
                    <a:gd name="connsiteX26" fmla="*/ 108446 w 220841"/>
                    <a:gd name="connsiteY26" fmla="*/ 103822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7"/>
                      </a:cubicBezTo>
                      <a:cubicBezTo>
                        <a:pt x="189409" y="75247"/>
                        <a:pt x="189409" y="74295"/>
                        <a:pt x="190361" y="74295"/>
                      </a:cubicBezTo>
                      <a:cubicBezTo>
                        <a:pt x="196076" y="65722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2"/>
                        <a:pt x="210364" y="2858"/>
                      </a:cubicBezTo>
                      <a:cubicBezTo>
                        <a:pt x="201791" y="11430"/>
                        <a:pt x="189409" y="18097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2"/>
                        <a:pt x="154166" y="18097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2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2"/>
                      </a:cubicBezTo>
                      <a:cubicBezTo>
                        <a:pt x="122734" y="90488"/>
                        <a:pt x="117971" y="97155"/>
                        <a:pt x="108446" y="103822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77" name="Graphic 7">
                  <a:extLst>
                    <a:ext uri="{FF2B5EF4-FFF2-40B4-BE49-F238E27FC236}">
                      <a16:creationId xmlns:a16="http://schemas.microsoft.com/office/drawing/2014/main" id="{972F201E-7D98-4EC9-8D29-5560D84D5B84}"/>
                    </a:ext>
                  </a:extLst>
                </p:cNvPr>
                <p:cNvGrpSpPr/>
                <p:nvPr/>
              </p:nvGrpSpPr>
              <p:grpSpPr>
                <a:xfrm>
                  <a:off x="8640130" y="4646313"/>
                  <a:ext cx="51021" cy="65227"/>
                  <a:chOff x="8640130" y="4646313"/>
                  <a:chExt cx="51021" cy="65227"/>
                </a:xfrm>
              </p:grpSpPr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C5B0CFCA-13DC-4F24-A0B2-A962F72A73CF}"/>
                      </a:ext>
                    </a:extLst>
                  </p:cNvPr>
                  <p:cNvSpPr/>
                  <p:nvPr/>
                </p:nvSpPr>
                <p:spPr>
                  <a:xfrm>
                    <a:off x="8640130" y="4646313"/>
                    <a:ext cx="51021" cy="65227"/>
                  </a:xfrm>
                  <a:custGeom>
                    <a:avLst/>
                    <a:gdLst>
                      <a:gd name="connsiteX0" fmla="*/ 50817 w 51021"/>
                      <a:gd name="connsiteY0" fmla="*/ 65227 h 65227"/>
                      <a:gd name="connsiteX1" fmla="*/ 334 w 51021"/>
                      <a:gd name="connsiteY1" fmla="*/ 9982 h 65227"/>
                      <a:gd name="connsiteX2" fmla="*/ 50817 w 51021"/>
                      <a:gd name="connsiteY2" fmla="*/ 65227 h 65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227">
                        <a:moveTo>
                          <a:pt x="50817" y="65227"/>
                        </a:moveTo>
                        <a:cubicBezTo>
                          <a:pt x="26052" y="34747"/>
                          <a:pt x="-3476" y="44272"/>
                          <a:pt x="334" y="9982"/>
                        </a:cubicBezTo>
                        <a:cubicBezTo>
                          <a:pt x="4144" y="-25260"/>
                          <a:pt x="54627" y="42367"/>
                          <a:pt x="50817" y="6522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F5DDD553-9FB8-4261-9CF8-71E480D41696}"/>
                      </a:ext>
                    </a:extLst>
                  </p:cNvPr>
                  <p:cNvSpPr/>
                  <p:nvPr/>
                </p:nvSpPr>
                <p:spPr>
                  <a:xfrm>
                    <a:off x="8642369" y="4656753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4305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8" name="Graphic 7">
                  <a:extLst>
                    <a:ext uri="{FF2B5EF4-FFF2-40B4-BE49-F238E27FC236}">
                      <a16:creationId xmlns:a16="http://schemas.microsoft.com/office/drawing/2014/main" id="{97D1EAB9-D8F9-4E51-AEC5-D728442993FE}"/>
                    </a:ext>
                  </a:extLst>
                </p:cNvPr>
                <p:cNvGrpSpPr/>
                <p:nvPr/>
              </p:nvGrpSpPr>
              <p:grpSpPr>
                <a:xfrm>
                  <a:off x="8622170" y="4618827"/>
                  <a:ext cx="51631" cy="35478"/>
                  <a:chOff x="8622170" y="4618827"/>
                  <a:chExt cx="51631" cy="35478"/>
                </a:xfrm>
              </p:grpSpPr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2BC88B8C-1093-4AC9-B199-EF04651B74CE}"/>
                      </a:ext>
                    </a:extLst>
                  </p:cNvPr>
                  <p:cNvSpPr/>
                  <p:nvPr/>
                </p:nvSpPr>
                <p:spPr>
                  <a:xfrm>
                    <a:off x="8622170" y="4618827"/>
                    <a:ext cx="51631" cy="35478"/>
                  </a:xfrm>
                  <a:custGeom>
                    <a:avLst/>
                    <a:gdLst>
                      <a:gd name="connsiteX0" fmla="*/ 51632 w 51631"/>
                      <a:gd name="connsiteY0" fmla="*/ 8893 h 35478"/>
                      <a:gd name="connsiteX1" fmla="*/ 7816 w 51631"/>
                      <a:gd name="connsiteY1" fmla="*/ 26038 h 35478"/>
                      <a:gd name="connsiteX2" fmla="*/ 51632 w 51631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478">
                        <a:moveTo>
                          <a:pt x="51632" y="8893"/>
                        </a:moveTo>
                        <a:cubicBezTo>
                          <a:pt x="36392" y="25086"/>
                          <a:pt x="34487" y="48898"/>
                          <a:pt x="7816" y="26038"/>
                        </a:cubicBezTo>
                        <a:cubicBezTo>
                          <a:pt x="-17901" y="2226"/>
                          <a:pt x="25914" y="-9204"/>
                          <a:pt x="51632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398565AA-6071-4148-94D4-9BAAC511DA1F}"/>
                      </a:ext>
                    </a:extLst>
                  </p:cNvPr>
                  <p:cNvSpPr/>
                  <p:nvPr/>
                </p:nvSpPr>
                <p:spPr>
                  <a:xfrm>
                    <a:off x="8631414" y="4625218"/>
                    <a:ext cx="41434" cy="18792"/>
                  </a:xfrm>
                  <a:custGeom>
                    <a:avLst/>
                    <a:gdLst>
                      <a:gd name="connsiteX0" fmla="*/ 477 w 41434"/>
                      <a:gd name="connsiteY0" fmla="*/ 18695 h 18792"/>
                      <a:gd name="connsiteX1" fmla="*/ 41435 w 41434"/>
                      <a:gd name="connsiteY1" fmla="*/ 1550 h 18792"/>
                      <a:gd name="connsiteX2" fmla="*/ 477 w 41434"/>
                      <a:gd name="connsiteY2" fmla="*/ 18695 h 18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792">
                        <a:moveTo>
                          <a:pt x="477" y="18695"/>
                        </a:moveTo>
                        <a:cubicBezTo>
                          <a:pt x="-2380" y="16789"/>
                          <a:pt x="7145" y="-6071"/>
                          <a:pt x="41435" y="1550"/>
                        </a:cubicBezTo>
                        <a:cubicBezTo>
                          <a:pt x="10002" y="-6071"/>
                          <a:pt x="2382" y="20600"/>
                          <a:pt x="477" y="186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9" name="Graphic 7">
                  <a:extLst>
                    <a:ext uri="{FF2B5EF4-FFF2-40B4-BE49-F238E27FC236}">
                      <a16:creationId xmlns:a16="http://schemas.microsoft.com/office/drawing/2014/main" id="{70C0E2FB-9252-4396-B1BE-526ED4C55F2C}"/>
                    </a:ext>
                  </a:extLst>
                </p:cNvPr>
                <p:cNvGrpSpPr/>
                <p:nvPr/>
              </p:nvGrpSpPr>
              <p:grpSpPr>
                <a:xfrm>
                  <a:off x="8564264" y="4591526"/>
                  <a:ext cx="46960" cy="67269"/>
                  <a:chOff x="8564264" y="4591526"/>
                  <a:chExt cx="46960" cy="67269"/>
                </a:xfrm>
              </p:grpSpPr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0512690C-AFD5-4EAE-971D-7BB8B1C03F68}"/>
                      </a:ext>
                    </a:extLst>
                  </p:cNvPr>
                  <p:cNvSpPr/>
                  <p:nvPr/>
                </p:nvSpPr>
                <p:spPr>
                  <a:xfrm>
                    <a:off x="8564264" y="4591526"/>
                    <a:ext cx="46960" cy="67269"/>
                  </a:xfrm>
                  <a:custGeom>
                    <a:avLst/>
                    <a:gdLst>
                      <a:gd name="connsiteX0" fmla="*/ 0 w 46960"/>
                      <a:gd name="connsiteY0" fmla="*/ 0 h 67269"/>
                      <a:gd name="connsiteX1" fmla="*/ 45720 w 46960"/>
                      <a:gd name="connsiteY1" fmla="*/ 56197 h 67269"/>
                      <a:gd name="connsiteX2" fmla="*/ 0 w 46960"/>
                      <a:gd name="connsiteY2" fmla="*/ 0 h 67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7269">
                        <a:moveTo>
                          <a:pt x="0" y="0"/>
                        </a:moveTo>
                        <a:cubicBezTo>
                          <a:pt x="16192" y="2857"/>
                          <a:pt x="54292" y="21907"/>
                          <a:pt x="45720" y="56197"/>
                        </a:cubicBezTo>
                        <a:cubicBezTo>
                          <a:pt x="36195" y="91440"/>
                          <a:pt x="30480" y="3429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733278E4-C36B-4C5A-A15B-D342ECD73B0D}"/>
                      </a:ext>
                    </a:extLst>
                  </p:cNvPr>
                  <p:cNvSpPr/>
                  <p:nvPr/>
                </p:nvSpPr>
                <p:spPr>
                  <a:xfrm>
                    <a:off x="8566169" y="4594383"/>
                    <a:ext cx="41190" cy="55608"/>
                  </a:xfrm>
                  <a:custGeom>
                    <a:avLst/>
                    <a:gdLst>
                      <a:gd name="connsiteX0" fmla="*/ 40958 w 41190"/>
                      <a:gd name="connsiteY0" fmla="*/ 55245 h 55608"/>
                      <a:gd name="connsiteX1" fmla="*/ 0 w 41190"/>
                      <a:gd name="connsiteY1" fmla="*/ 0 h 55608"/>
                      <a:gd name="connsiteX2" fmla="*/ 40958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8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1435"/>
                          <a:pt x="40958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F9F5228C-9860-473F-8373-FF8091E4CFB3}"/>
                    </a:ext>
                  </a:extLst>
                </p:cNvPr>
                <p:cNvSpPr/>
                <p:nvPr/>
              </p:nvSpPr>
              <p:spPr>
                <a:xfrm>
                  <a:off x="8549911" y="4685325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BB7BE156-3A5E-4866-83F4-B3B6993597C7}"/>
                    </a:ext>
                  </a:extLst>
                </p:cNvPr>
                <p:cNvSpPr/>
                <p:nvPr/>
              </p:nvSpPr>
              <p:spPr>
                <a:xfrm rot="2217350">
                  <a:off x="8594694" y="4638961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82" name="Graphic 7">
                  <a:extLst>
                    <a:ext uri="{FF2B5EF4-FFF2-40B4-BE49-F238E27FC236}">
                      <a16:creationId xmlns:a16="http://schemas.microsoft.com/office/drawing/2014/main" id="{F8197D8A-4946-4FED-8D8C-76D48970B564}"/>
                    </a:ext>
                  </a:extLst>
                </p:cNvPr>
                <p:cNvGrpSpPr/>
                <p:nvPr/>
              </p:nvGrpSpPr>
              <p:grpSpPr>
                <a:xfrm>
                  <a:off x="8580633" y="4667264"/>
                  <a:ext cx="44469" cy="42371"/>
                  <a:chOff x="8580633" y="4667264"/>
                  <a:chExt cx="44469" cy="42371"/>
                </a:xfrm>
              </p:grpSpPr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1275CD66-C374-4E8D-867B-13581CE67C09}"/>
                      </a:ext>
                    </a:extLst>
                  </p:cNvPr>
                  <p:cNvSpPr/>
                  <p:nvPr/>
                </p:nvSpPr>
                <p:spPr>
                  <a:xfrm>
                    <a:off x="8580633" y="466726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3799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023BD07E-E5ED-4B9A-BB64-6AE8CFD5571C}"/>
                      </a:ext>
                    </a:extLst>
                  </p:cNvPr>
                  <p:cNvSpPr/>
                  <p:nvPr/>
                </p:nvSpPr>
                <p:spPr>
                  <a:xfrm>
                    <a:off x="8582361" y="4669576"/>
                    <a:ext cx="33700" cy="38154"/>
                  </a:xfrm>
                  <a:custGeom>
                    <a:avLst/>
                    <a:gdLst>
                      <a:gd name="connsiteX0" fmla="*/ 33338 w 33700"/>
                      <a:gd name="connsiteY0" fmla="*/ 55 h 38154"/>
                      <a:gd name="connsiteX1" fmla="*/ 0 w 33700"/>
                      <a:gd name="connsiteY1" fmla="*/ 38155 h 38154"/>
                      <a:gd name="connsiteX2" fmla="*/ 33338 w 33700"/>
                      <a:gd name="connsiteY2" fmla="*/ 55 h 38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54">
                        <a:moveTo>
                          <a:pt x="33338" y="55"/>
                        </a:moveTo>
                        <a:cubicBezTo>
                          <a:pt x="36195" y="55"/>
                          <a:pt x="21908" y="8627"/>
                          <a:pt x="0" y="38155"/>
                        </a:cubicBezTo>
                        <a:cubicBezTo>
                          <a:pt x="13335" y="10532"/>
                          <a:pt x="29528" y="-898"/>
                          <a:pt x="33338" y="55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3" name="Graphic 7">
                  <a:extLst>
                    <a:ext uri="{FF2B5EF4-FFF2-40B4-BE49-F238E27FC236}">
                      <a16:creationId xmlns:a16="http://schemas.microsoft.com/office/drawing/2014/main" id="{D1920315-AAC8-405B-84C3-CC6350CD1891}"/>
                    </a:ext>
                  </a:extLst>
                </p:cNvPr>
                <p:cNvGrpSpPr/>
                <p:nvPr/>
              </p:nvGrpSpPr>
              <p:grpSpPr>
                <a:xfrm>
                  <a:off x="8556644" y="4652201"/>
                  <a:ext cx="65371" cy="33621"/>
                  <a:chOff x="8556644" y="4652201"/>
                  <a:chExt cx="65371" cy="33621"/>
                </a:xfrm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830F2667-6791-437E-B5EB-8FBCD8FF1889}"/>
                      </a:ext>
                    </a:extLst>
                  </p:cNvPr>
                  <p:cNvSpPr/>
                  <p:nvPr/>
                </p:nvSpPr>
                <p:spPr>
                  <a:xfrm>
                    <a:off x="8556644" y="4652201"/>
                    <a:ext cx="65371" cy="33621"/>
                  </a:xfrm>
                  <a:custGeom>
                    <a:avLst/>
                    <a:gdLst>
                      <a:gd name="connsiteX0" fmla="*/ 0 w 65371"/>
                      <a:gd name="connsiteY0" fmla="*/ 33622 h 33621"/>
                      <a:gd name="connsiteX1" fmla="*/ 56197 w 65371"/>
                      <a:gd name="connsiteY1" fmla="*/ 7905 h 33621"/>
                      <a:gd name="connsiteX2" fmla="*/ 0 w 65371"/>
                      <a:gd name="connsiteY2" fmla="*/ 33622 h 33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1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6678" y="29812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92FC5383-7D25-4AD0-AA2E-BFA78499755C}"/>
                      </a:ext>
                    </a:extLst>
                  </p:cNvPr>
                  <p:cNvSpPr/>
                  <p:nvPr/>
                </p:nvSpPr>
                <p:spPr>
                  <a:xfrm>
                    <a:off x="8559502" y="4659237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2" y="4679"/>
                          <a:pt x="34290" y="-7704"/>
                          <a:pt x="0" y="23729"/>
                        </a:cubicBezTo>
                        <a:cubicBezTo>
                          <a:pt x="30480" y="-8656"/>
                          <a:pt x="51435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4" name="Graphic 7">
                  <a:extLst>
                    <a:ext uri="{FF2B5EF4-FFF2-40B4-BE49-F238E27FC236}">
                      <a16:creationId xmlns:a16="http://schemas.microsoft.com/office/drawing/2014/main" id="{5CE8036F-350B-4CB8-9D8C-72AA1016E429}"/>
                    </a:ext>
                  </a:extLst>
                </p:cNvPr>
                <p:cNvGrpSpPr/>
                <p:nvPr/>
              </p:nvGrpSpPr>
              <p:grpSpPr>
                <a:xfrm>
                  <a:off x="8607530" y="4654534"/>
                  <a:ext cx="25529" cy="71294"/>
                  <a:chOff x="8607530" y="4654534"/>
                  <a:chExt cx="25529" cy="71294"/>
                </a:xfrm>
              </p:grpSpPr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B5C61965-AFBD-4F47-9706-5AE816F4B23E}"/>
                      </a:ext>
                    </a:extLst>
                  </p:cNvPr>
                  <p:cNvSpPr/>
                  <p:nvPr/>
                </p:nvSpPr>
                <p:spPr>
                  <a:xfrm>
                    <a:off x="8607530" y="4654534"/>
                    <a:ext cx="25529" cy="71294"/>
                  </a:xfrm>
                  <a:custGeom>
                    <a:avLst/>
                    <a:gdLst>
                      <a:gd name="connsiteX0" fmla="*/ 17694 w 25529"/>
                      <a:gd name="connsiteY0" fmla="*/ 71294 h 71294"/>
                      <a:gd name="connsiteX1" fmla="*/ 7216 w 25529"/>
                      <a:gd name="connsiteY1" fmla="*/ 4619 h 71294"/>
                      <a:gd name="connsiteX2" fmla="*/ 17694 w 25529"/>
                      <a:gd name="connsiteY2" fmla="*/ 71294 h 71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29" h="71294">
                        <a:moveTo>
                          <a:pt x="17694" y="71294"/>
                        </a:moveTo>
                        <a:cubicBezTo>
                          <a:pt x="14836" y="36052"/>
                          <a:pt x="-12786" y="28432"/>
                          <a:pt x="7216" y="4619"/>
                        </a:cubicBezTo>
                        <a:cubicBezTo>
                          <a:pt x="27219" y="-19193"/>
                          <a:pt x="31029" y="56054"/>
                          <a:pt x="17694" y="712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1B9DB24F-506E-4DD3-BD17-00C460E5BEE4}"/>
                      </a:ext>
                    </a:extLst>
                  </p:cNvPr>
                  <p:cNvSpPr/>
                  <p:nvPr/>
                </p:nvSpPr>
                <p:spPr>
                  <a:xfrm>
                    <a:off x="8614629" y="466093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3932"/>
                          <a:pt x="-1787" y="2024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5" name="Graphic 7">
                  <a:extLst>
                    <a:ext uri="{FF2B5EF4-FFF2-40B4-BE49-F238E27FC236}">
                      <a16:creationId xmlns:a16="http://schemas.microsoft.com/office/drawing/2014/main" id="{42A4DA53-CFB0-4A58-A1F2-096A1C8E68F7}"/>
                    </a:ext>
                  </a:extLst>
                </p:cNvPr>
                <p:cNvGrpSpPr/>
                <p:nvPr/>
              </p:nvGrpSpPr>
              <p:grpSpPr>
                <a:xfrm>
                  <a:off x="8631422" y="4637847"/>
                  <a:ext cx="76669" cy="39692"/>
                  <a:chOff x="8631422" y="4637847"/>
                  <a:chExt cx="76669" cy="39692"/>
                </a:xfrm>
              </p:grpSpPr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A1DA184E-5D06-4EEB-902E-3AA4C093B16E}"/>
                      </a:ext>
                    </a:extLst>
                  </p:cNvPr>
                  <p:cNvSpPr/>
                  <p:nvPr/>
                </p:nvSpPr>
                <p:spPr>
                  <a:xfrm>
                    <a:off x="8631422" y="4637847"/>
                    <a:ext cx="76669" cy="39692"/>
                  </a:xfrm>
                  <a:custGeom>
                    <a:avLst/>
                    <a:gdLst>
                      <a:gd name="connsiteX0" fmla="*/ 76670 w 76669"/>
                      <a:gd name="connsiteY0" fmla="*/ 34641 h 39692"/>
                      <a:gd name="connsiteX1" fmla="*/ 2375 w 76669"/>
                      <a:gd name="connsiteY1" fmla="*/ 20353 h 39692"/>
                      <a:gd name="connsiteX2" fmla="*/ 76670 w 76669"/>
                      <a:gd name="connsiteY2" fmla="*/ 34641 h 3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692">
                        <a:moveTo>
                          <a:pt x="76670" y="34641"/>
                        </a:moveTo>
                        <a:cubicBezTo>
                          <a:pt x="38570" y="24163"/>
                          <a:pt x="19520" y="60358"/>
                          <a:pt x="2375" y="20353"/>
                        </a:cubicBezTo>
                        <a:cubicBezTo>
                          <a:pt x="-14770" y="-19652"/>
                          <a:pt x="66192" y="7018"/>
                          <a:pt x="76670" y="346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40BE9E7E-3099-4429-9A66-17B38D2D2B50}"/>
                      </a:ext>
                    </a:extLst>
                  </p:cNvPr>
                  <p:cNvSpPr/>
                  <p:nvPr/>
                </p:nvSpPr>
                <p:spPr>
                  <a:xfrm>
                    <a:off x="8636569" y="465144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037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6" name="Graphic 7">
                  <a:extLst>
                    <a:ext uri="{FF2B5EF4-FFF2-40B4-BE49-F238E27FC236}">
                      <a16:creationId xmlns:a16="http://schemas.microsoft.com/office/drawing/2014/main" id="{F22AB0C8-7ADE-46A3-AD72-F8A0213C9F8F}"/>
                    </a:ext>
                  </a:extLst>
                </p:cNvPr>
                <p:cNvGrpSpPr/>
                <p:nvPr/>
              </p:nvGrpSpPr>
              <p:grpSpPr>
                <a:xfrm>
                  <a:off x="8586172" y="4583906"/>
                  <a:ext cx="57527" cy="77152"/>
                  <a:chOff x="8586172" y="4583906"/>
                  <a:chExt cx="57527" cy="77152"/>
                </a:xfrm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217EDECA-702A-4591-9ED4-19C6B970E62C}"/>
                      </a:ext>
                    </a:extLst>
                  </p:cNvPr>
                  <p:cNvSpPr/>
                  <p:nvPr/>
                </p:nvSpPr>
                <p:spPr>
                  <a:xfrm>
                    <a:off x="8586172" y="4583906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2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7"/>
                          <a:pt x="40005" y="77152"/>
                        </a:cubicBezTo>
                        <a:cubicBezTo>
                          <a:pt x="80963" y="75247"/>
                          <a:pt x="42863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8CA655B6-A5A6-4141-8F63-2BEFCF1251E1}"/>
                      </a:ext>
                    </a:extLst>
                  </p:cNvPr>
                  <p:cNvSpPr/>
                  <p:nvPr/>
                </p:nvSpPr>
                <p:spPr>
                  <a:xfrm>
                    <a:off x="8587124" y="4583906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7625" y="27622"/>
                          <a:pt x="33338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7" name="Graphic 7">
                  <a:extLst>
                    <a:ext uri="{FF2B5EF4-FFF2-40B4-BE49-F238E27FC236}">
                      <a16:creationId xmlns:a16="http://schemas.microsoft.com/office/drawing/2014/main" id="{FCDB2CFA-989E-450A-97C1-39A083957A04}"/>
                    </a:ext>
                  </a:extLst>
                </p:cNvPr>
                <p:cNvGrpSpPr/>
                <p:nvPr/>
              </p:nvGrpSpPr>
              <p:grpSpPr>
                <a:xfrm>
                  <a:off x="8612127" y="4655197"/>
                  <a:ext cx="55225" cy="89680"/>
                  <a:chOff x="8612127" y="4655197"/>
                  <a:chExt cx="55225" cy="89680"/>
                </a:xfrm>
              </p:grpSpPr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92BC657F-92B7-450B-A6F1-CD9AB9AA634A}"/>
                      </a:ext>
                    </a:extLst>
                  </p:cNvPr>
                  <p:cNvSpPr/>
                  <p:nvPr/>
                </p:nvSpPr>
                <p:spPr>
                  <a:xfrm>
                    <a:off x="8612127" y="4655197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7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1A8B4429-AA5D-4A91-98E9-0022AFF45CEA}"/>
                      </a:ext>
                    </a:extLst>
                  </p:cNvPr>
                  <p:cNvSpPr/>
                  <p:nvPr/>
                </p:nvSpPr>
                <p:spPr>
                  <a:xfrm>
                    <a:off x="8628697" y="4659134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8" name="Graphic 7">
                  <a:extLst>
                    <a:ext uri="{FF2B5EF4-FFF2-40B4-BE49-F238E27FC236}">
                      <a16:creationId xmlns:a16="http://schemas.microsoft.com/office/drawing/2014/main" id="{BD791C78-7FF7-4F8A-9724-B4AA8345A0FA}"/>
                    </a:ext>
                  </a:extLst>
                </p:cNvPr>
                <p:cNvGrpSpPr/>
                <p:nvPr/>
              </p:nvGrpSpPr>
              <p:grpSpPr>
                <a:xfrm>
                  <a:off x="8539499" y="4626963"/>
                  <a:ext cx="81136" cy="42985"/>
                  <a:chOff x="8539499" y="4626963"/>
                  <a:chExt cx="81136" cy="42985"/>
                </a:xfrm>
              </p:grpSpPr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D9414C41-E382-4A3F-A000-4C2D111F5D44}"/>
                      </a:ext>
                    </a:extLst>
                  </p:cNvPr>
                  <p:cNvSpPr/>
                  <p:nvPr/>
                </p:nvSpPr>
                <p:spPr>
                  <a:xfrm>
                    <a:off x="8539499" y="462696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12D587D1-32BA-4AA5-B173-27A63F7608D6}"/>
                      </a:ext>
                    </a:extLst>
                  </p:cNvPr>
                  <p:cNvSpPr/>
                  <p:nvPr/>
                </p:nvSpPr>
                <p:spPr>
                  <a:xfrm>
                    <a:off x="8543309" y="4638744"/>
                    <a:ext cx="72524" cy="17916"/>
                  </a:xfrm>
                  <a:custGeom>
                    <a:avLst/>
                    <a:gdLst>
                      <a:gd name="connsiteX0" fmla="*/ 72390 w 72524"/>
                      <a:gd name="connsiteY0" fmla="*/ 17552 h 17916"/>
                      <a:gd name="connsiteX1" fmla="*/ 0 w 72524"/>
                      <a:gd name="connsiteY1" fmla="*/ 6122 h 17916"/>
                      <a:gd name="connsiteX2" fmla="*/ 72390 w 72524"/>
                      <a:gd name="connsiteY2" fmla="*/ 17552 h 17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916">
                        <a:moveTo>
                          <a:pt x="72390" y="17552"/>
                        </a:moveTo>
                        <a:cubicBezTo>
                          <a:pt x="74295" y="21362"/>
                          <a:pt x="56197" y="-6261"/>
                          <a:pt x="0" y="6122"/>
                        </a:cubicBezTo>
                        <a:cubicBezTo>
                          <a:pt x="52388" y="-11023"/>
                          <a:pt x="70485" y="12789"/>
                          <a:pt x="72390" y="175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3" name="Graphic 7">
                <a:extLst>
                  <a:ext uri="{FF2B5EF4-FFF2-40B4-BE49-F238E27FC236}">
                    <a16:creationId xmlns:a16="http://schemas.microsoft.com/office/drawing/2014/main" id="{4CEB610D-A303-4E48-96A3-36F5D17DA709}"/>
                  </a:ext>
                </a:extLst>
              </p:cNvPr>
              <p:cNvGrpSpPr/>
              <p:nvPr/>
            </p:nvGrpSpPr>
            <p:grpSpPr>
              <a:xfrm>
                <a:off x="10340676" y="2797016"/>
                <a:ext cx="234315" cy="274319"/>
                <a:chOff x="10340676" y="2797016"/>
                <a:chExt cx="234315" cy="274319"/>
              </a:xfrm>
            </p:grpSpPr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30DB6803-163A-4402-99F3-665237CAACE0}"/>
                    </a:ext>
                  </a:extLst>
                </p:cNvPr>
                <p:cNvSpPr/>
                <p:nvPr/>
              </p:nvSpPr>
              <p:spPr>
                <a:xfrm>
                  <a:off x="10354150" y="2966560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0488"/>
                        <a:pt x="152261" y="96203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44" name="Graphic 7">
                  <a:extLst>
                    <a:ext uri="{FF2B5EF4-FFF2-40B4-BE49-F238E27FC236}">
                      <a16:creationId xmlns:a16="http://schemas.microsoft.com/office/drawing/2014/main" id="{319DD4E1-9D1A-4DD5-8503-BD9DB160B667}"/>
                    </a:ext>
                  </a:extLst>
                </p:cNvPr>
                <p:cNvGrpSpPr/>
                <p:nvPr/>
              </p:nvGrpSpPr>
              <p:grpSpPr>
                <a:xfrm>
                  <a:off x="10442260" y="2859788"/>
                  <a:ext cx="50933" cy="64862"/>
                  <a:chOff x="10442260" y="2859788"/>
                  <a:chExt cx="50933" cy="64862"/>
                </a:xfrm>
              </p:grpSpPr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6DCBA24B-9321-45F2-9712-257F11459049}"/>
                      </a:ext>
                    </a:extLst>
                  </p:cNvPr>
                  <p:cNvSpPr/>
                  <p:nvPr/>
                </p:nvSpPr>
                <p:spPr>
                  <a:xfrm>
                    <a:off x="10442260" y="2859788"/>
                    <a:ext cx="50933" cy="64862"/>
                  </a:xfrm>
                  <a:custGeom>
                    <a:avLst/>
                    <a:gdLst>
                      <a:gd name="connsiteX0" fmla="*/ 50816 w 50933"/>
                      <a:gd name="connsiteY0" fmla="*/ 64862 h 64862"/>
                      <a:gd name="connsiteX1" fmla="*/ 334 w 50933"/>
                      <a:gd name="connsiteY1" fmla="*/ 9617 h 64862"/>
                      <a:gd name="connsiteX2" fmla="*/ 50816 w 50933"/>
                      <a:gd name="connsiteY2" fmla="*/ 64862 h 64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933" h="64862">
                        <a:moveTo>
                          <a:pt x="50816" y="64862"/>
                        </a:moveTo>
                        <a:cubicBezTo>
                          <a:pt x="26052" y="34382"/>
                          <a:pt x="-3476" y="43907"/>
                          <a:pt x="334" y="9617"/>
                        </a:cubicBezTo>
                        <a:cubicBezTo>
                          <a:pt x="3191" y="-24673"/>
                          <a:pt x="53674" y="42002"/>
                          <a:pt x="50816" y="6486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6E66664B-3BEE-4177-8C2E-BE9B90D5F09D}"/>
                      </a:ext>
                    </a:extLst>
                  </p:cNvPr>
                  <p:cNvSpPr/>
                  <p:nvPr/>
                </p:nvSpPr>
                <p:spPr>
                  <a:xfrm>
                    <a:off x="10443547" y="2870815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3353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45" name="Graphic 7">
                  <a:extLst>
                    <a:ext uri="{FF2B5EF4-FFF2-40B4-BE49-F238E27FC236}">
                      <a16:creationId xmlns:a16="http://schemas.microsoft.com/office/drawing/2014/main" id="{EDFEE405-8C6F-4589-B073-C78E1FF6A8DC}"/>
                    </a:ext>
                  </a:extLst>
                </p:cNvPr>
                <p:cNvGrpSpPr/>
                <p:nvPr/>
              </p:nvGrpSpPr>
              <p:grpSpPr>
                <a:xfrm>
                  <a:off x="10423347" y="2832360"/>
                  <a:ext cx="51631" cy="35054"/>
                  <a:chOff x="10423347" y="2832360"/>
                  <a:chExt cx="51631" cy="35054"/>
                </a:xfrm>
              </p:grpSpPr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69C22488-F97D-4D0B-81CB-873F47AA0EE3}"/>
                      </a:ext>
                    </a:extLst>
                  </p:cNvPr>
                  <p:cNvSpPr/>
                  <p:nvPr/>
                </p:nvSpPr>
                <p:spPr>
                  <a:xfrm>
                    <a:off x="10423347" y="2832360"/>
                    <a:ext cx="51631" cy="35054"/>
                  </a:xfrm>
                  <a:custGeom>
                    <a:avLst/>
                    <a:gdLst>
                      <a:gd name="connsiteX0" fmla="*/ 51631 w 51631"/>
                      <a:gd name="connsiteY0" fmla="*/ 8470 h 35054"/>
                      <a:gd name="connsiteX1" fmla="*/ 7816 w 51631"/>
                      <a:gd name="connsiteY1" fmla="*/ 25615 h 35054"/>
                      <a:gd name="connsiteX2" fmla="*/ 51631 w 51631"/>
                      <a:gd name="connsiteY2" fmla="*/ 8470 h 35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054">
                        <a:moveTo>
                          <a:pt x="51631" y="8470"/>
                        </a:moveTo>
                        <a:cubicBezTo>
                          <a:pt x="36391" y="24662"/>
                          <a:pt x="34487" y="48475"/>
                          <a:pt x="7816" y="25615"/>
                        </a:cubicBezTo>
                        <a:cubicBezTo>
                          <a:pt x="-17901" y="1803"/>
                          <a:pt x="25914" y="-8675"/>
                          <a:pt x="51631" y="847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A7C705A2-C973-439D-987D-EB8891EB21F7}"/>
                      </a:ext>
                    </a:extLst>
                  </p:cNvPr>
                  <p:cNvSpPr/>
                  <p:nvPr/>
                </p:nvSpPr>
                <p:spPr>
                  <a:xfrm>
                    <a:off x="10432592" y="2838328"/>
                    <a:ext cx="41434" cy="18902"/>
                  </a:xfrm>
                  <a:custGeom>
                    <a:avLst/>
                    <a:gdLst>
                      <a:gd name="connsiteX0" fmla="*/ 477 w 41434"/>
                      <a:gd name="connsiteY0" fmla="*/ 18694 h 18902"/>
                      <a:gd name="connsiteX1" fmla="*/ 41434 w 41434"/>
                      <a:gd name="connsiteY1" fmla="*/ 1550 h 18902"/>
                      <a:gd name="connsiteX2" fmla="*/ 477 w 41434"/>
                      <a:gd name="connsiteY2" fmla="*/ 18694 h 18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902">
                        <a:moveTo>
                          <a:pt x="477" y="18694"/>
                        </a:moveTo>
                        <a:cubicBezTo>
                          <a:pt x="-2380" y="16790"/>
                          <a:pt x="7145" y="-6070"/>
                          <a:pt x="41434" y="1550"/>
                        </a:cubicBezTo>
                        <a:cubicBezTo>
                          <a:pt x="10002" y="-6070"/>
                          <a:pt x="3334" y="21552"/>
                          <a:pt x="477" y="186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46" name="Graphic 7">
                  <a:extLst>
                    <a:ext uri="{FF2B5EF4-FFF2-40B4-BE49-F238E27FC236}">
                      <a16:creationId xmlns:a16="http://schemas.microsoft.com/office/drawing/2014/main" id="{72AAD417-98CB-4F61-A510-34A4BB94D9FF}"/>
                    </a:ext>
                  </a:extLst>
                </p:cNvPr>
                <p:cNvGrpSpPr/>
                <p:nvPr/>
              </p:nvGrpSpPr>
              <p:grpSpPr>
                <a:xfrm>
                  <a:off x="10365441" y="2805588"/>
                  <a:ext cx="46960" cy="66780"/>
                  <a:chOff x="10365441" y="2805588"/>
                  <a:chExt cx="46960" cy="66780"/>
                </a:xfrm>
              </p:grpSpPr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50445563-3FF8-48F5-A80D-000C8320EE76}"/>
                      </a:ext>
                    </a:extLst>
                  </p:cNvPr>
                  <p:cNvSpPr/>
                  <p:nvPr/>
                </p:nvSpPr>
                <p:spPr>
                  <a:xfrm>
                    <a:off x="10365441" y="2805588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6195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B526B7AC-EDA3-46A4-AB66-03D67814EFC1}"/>
                      </a:ext>
                    </a:extLst>
                  </p:cNvPr>
                  <p:cNvSpPr/>
                  <p:nvPr/>
                </p:nvSpPr>
                <p:spPr>
                  <a:xfrm>
                    <a:off x="10367347" y="2807493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A2161943-E4D5-4C5C-82EA-2D8CB219D695}"/>
                    </a:ext>
                  </a:extLst>
                </p:cNvPr>
                <p:cNvSpPr/>
                <p:nvPr/>
              </p:nvSpPr>
              <p:spPr>
                <a:xfrm>
                  <a:off x="10351088" y="2898435"/>
                  <a:ext cx="54606" cy="120197"/>
                </a:xfrm>
                <a:custGeom>
                  <a:avLst/>
                  <a:gdLst>
                    <a:gd name="connsiteX0" fmla="*/ 66 w 54606"/>
                    <a:gd name="connsiteY0" fmla="*/ 113845 h 120197"/>
                    <a:gd name="connsiteX1" fmla="*/ 42928 w 54606"/>
                    <a:gd name="connsiteY1" fmla="*/ 4308 h 120197"/>
                    <a:gd name="connsiteX2" fmla="*/ 50549 w 54606"/>
                    <a:gd name="connsiteY2" fmla="*/ 498 h 120197"/>
                    <a:gd name="connsiteX3" fmla="*/ 54358 w 54606"/>
                    <a:gd name="connsiteY3" fmla="*/ 8118 h 120197"/>
                    <a:gd name="connsiteX4" fmla="*/ 17211 w 54606"/>
                    <a:gd name="connsiteY4" fmla="*/ 112893 h 120197"/>
                    <a:gd name="connsiteX5" fmla="*/ 66 w 54606"/>
                    <a:gd name="connsiteY5" fmla="*/ 113845 h 12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20197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9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1465"/>
                        <a:pt x="66" y="123370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C68A66B5-0DE7-4B08-8139-3684A84F0E2B}"/>
                    </a:ext>
                  </a:extLst>
                </p:cNvPr>
                <p:cNvSpPr/>
                <p:nvPr/>
              </p:nvSpPr>
              <p:spPr>
                <a:xfrm rot="2217350">
                  <a:off x="10395613" y="2852983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49" name="Graphic 7">
                  <a:extLst>
                    <a:ext uri="{FF2B5EF4-FFF2-40B4-BE49-F238E27FC236}">
                      <a16:creationId xmlns:a16="http://schemas.microsoft.com/office/drawing/2014/main" id="{5D00D2D7-E281-4F60-A213-FECA67FE6C89}"/>
                    </a:ext>
                  </a:extLst>
                </p:cNvPr>
                <p:cNvGrpSpPr/>
                <p:nvPr/>
              </p:nvGrpSpPr>
              <p:grpSpPr>
                <a:xfrm>
                  <a:off x="10381810" y="2880374"/>
                  <a:ext cx="44469" cy="42371"/>
                  <a:chOff x="10381810" y="2880374"/>
                  <a:chExt cx="44469" cy="42371"/>
                </a:xfrm>
              </p:grpSpPr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EFDCE538-DB4E-459E-8C7A-EA25823A405E}"/>
                      </a:ext>
                    </a:extLst>
                  </p:cNvPr>
                  <p:cNvSpPr/>
                  <p:nvPr/>
                </p:nvSpPr>
                <p:spPr>
                  <a:xfrm>
                    <a:off x="10381810" y="288037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750E462A-C68B-4C5C-B025-AF23F2907257}"/>
                      </a:ext>
                    </a:extLst>
                  </p:cNvPr>
                  <p:cNvSpPr/>
                  <p:nvPr/>
                </p:nvSpPr>
                <p:spPr>
                  <a:xfrm>
                    <a:off x="10383539" y="2882741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8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0" name="Graphic 7">
                  <a:extLst>
                    <a:ext uri="{FF2B5EF4-FFF2-40B4-BE49-F238E27FC236}">
                      <a16:creationId xmlns:a16="http://schemas.microsoft.com/office/drawing/2014/main" id="{2352C4FE-69A3-4979-B3A8-2A81CF2B07A9}"/>
                    </a:ext>
                  </a:extLst>
                </p:cNvPr>
                <p:cNvGrpSpPr/>
                <p:nvPr/>
              </p:nvGrpSpPr>
              <p:grpSpPr>
                <a:xfrm>
                  <a:off x="10358774" y="2865311"/>
                  <a:ext cx="64997" cy="33622"/>
                  <a:chOff x="10358774" y="2865311"/>
                  <a:chExt cx="64997" cy="33622"/>
                </a:xfrm>
              </p:grpSpPr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AAF07EF1-187C-43F0-989F-2DE1AD87FF7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2865311"/>
                    <a:ext cx="64997" cy="33622"/>
                  </a:xfrm>
                  <a:custGeom>
                    <a:avLst/>
                    <a:gdLst>
                      <a:gd name="connsiteX0" fmla="*/ 0 w 64997"/>
                      <a:gd name="connsiteY0" fmla="*/ 33622 h 33622"/>
                      <a:gd name="connsiteX1" fmla="*/ 56197 w 64997"/>
                      <a:gd name="connsiteY1" fmla="*/ 7905 h 33622"/>
                      <a:gd name="connsiteX2" fmla="*/ 0 w 64997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97" h="33622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5725" y="30765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7" name="Freeform: Shape 1466">
                    <a:extLst>
                      <a:ext uri="{FF2B5EF4-FFF2-40B4-BE49-F238E27FC236}">
                        <a16:creationId xmlns:a16="http://schemas.microsoft.com/office/drawing/2014/main" id="{A24D9B2B-80CE-4F84-B5A6-58C1C8BAFE14}"/>
                      </a:ext>
                    </a:extLst>
                  </p:cNvPr>
                  <p:cNvSpPr/>
                  <p:nvPr/>
                </p:nvSpPr>
                <p:spPr>
                  <a:xfrm>
                    <a:off x="10360679" y="2873299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1" name="Graphic 7">
                  <a:extLst>
                    <a:ext uri="{FF2B5EF4-FFF2-40B4-BE49-F238E27FC236}">
                      <a16:creationId xmlns:a16="http://schemas.microsoft.com/office/drawing/2014/main" id="{C2E15195-2E10-4B33-8FEF-50DA1BD53909}"/>
                    </a:ext>
                  </a:extLst>
                </p:cNvPr>
                <p:cNvGrpSpPr/>
                <p:nvPr/>
              </p:nvGrpSpPr>
              <p:grpSpPr>
                <a:xfrm>
                  <a:off x="10408708" y="2868258"/>
                  <a:ext cx="25943" cy="71632"/>
                  <a:chOff x="10408708" y="2868258"/>
                  <a:chExt cx="25943" cy="71632"/>
                </a:xfrm>
              </p:grpSpPr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D3B02AC1-E0F5-4107-A688-AE14AAC5B885}"/>
                      </a:ext>
                    </a:extLst>
                  </p:cNvPr>
                  <p:cNvSpPr/>
                  <p:nvPr/>
                </p:nvSpPr>
                <p:spPr>
                  <a:xfrm>
                    <a:off x="10408708" y="2868258"/>
                    <a:ext cx="25943" cy="71632"/>
                  </a:xfrm>
                  <a:custGeom>
                    <a:avLst/>
                    <a:gdLst>
                      <a:gd name="connsiteX0" fmla="*/ 17694 w 25943"/>
                      <a:gd name="connsiteY0" fmla="*/ 71632 h 71632"/>
                      <a:gd name="connsiteX1" fmla="*/ 7216 w 25943"/>
                      <a:gd name="connsiteY1" fmla="*/ 4957 h 71632"/>
                      <a:gd name="connsiteX2" fmla="*/ 17694 w 25943"/>
                      <a:gd name="connsiteY2" fmla="*/ 71632 h 71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632">
                        <a:moveTo>
                          <a:pt x="17694" y="71632"/>
                        </a:moveTo>
                        <a:cubicBezTo>
                          <a:pt x="14836" y="36390"/>
                          <a:pt x="-12786" y="28770"/>
                          <a:pt x="7216" y="4957"/>
                        </a:cubicBezTo>
                        <a:cubicBezTo>
                          <a:pt x="27219" y="-19808"/>
                          <a:pt x="31981" y="55440"/>
                          <a:pt x="17694" y="7163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8A233097-90CB-4A34-B7B2-83C866B8F028}"/>
                      </a:ext>
                    </a:extLst>
                  </p:cNvPr>
                  <p:cNvSpPr/>
                  <p:nvPr/>
                </p:nvSpPr>
                <p:spPr>
                  <a:xfrm>
                    <a:off x="10415806" y="287404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4884"/>
                          <a:pt x="-1787" y="2977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2" name="Graphic 7">
                  <a:extLst>
                    <a:ext uri="{FF2B5EF4-FFF2-40B4-BE49-F238E27FC236}">
                      <a16:creationId xmlns:a16="http://schemas.microsoft.com/office/drawing/2014/main" id="{D0DA8796-E915-40F6-BD18-6F6BA83FF878}"/>
                    </a:ext>
                  </a:extLst>
                </p:cNvPr>
                <p:cNvGrpSpPr/>
                <p:nvPr/>
              </p:nvGrpSpPr>
              <p:grpSpPr>
                <a:xfrm>
                  <a:off x="10432599" y="2851619"/>
                  <a:ext cx="76669" cy="39030"/>
                  <a:chOff x="10432599" y="2851619"/>
                  <a:chExt cx="76669" cy="39030"/>
                </a:xfrm>
              </p:grpSpPr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17D44510-F2BB-467F-9514-B2694E8FDA68}"/>
                      </a:ext>
                    </a:extLst>
                  </p:cNvPr>
                  <p:cNvSpPr/>
                  <p:nvPr/>
                </p:nvSpPr>
                <p:spPr>
                  <a:xfrm>
                    <a:off x="10432599" y="2851619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1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A6F59BE1-8828-47CC-A820-7898FCA39BB7}"/>
                      </a:ext>
                    </a:extLst>
                  </p:cNvPr>
                  <p:cNvSpPr/>
                  <p:nvPr/>
                </p:nvSpPr>
                <p:spPr>
                  <a:xfrm>
                    <a:off x="10437747" y="286455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3" name="Graphic 7">
                  <a:extLst>
                    <a:ext uri="{FF2B5EF4-FFF2-40B4-BE49-F238E27FC236}">
                      <a16:creationId xmlns:a16="http://schemas.microsoft.com/office/drawing/2014/main" id="{64E294C2-6913-4743-B068-3761D71A266B}"/>
                    </a:ext>
                  </a:extLst>
                </p:cNvPr>
                <p:cNvGrpSpPr/>
                <p:nvPr/>
              </p:nvGrpSpPr>
              <p:grpSpPr>
                <a:xfrm>
                  <a:off x="10387349" y="2797016"/>
                  <a:ext cx="57527" cy="78104"/>
                  <a:chOff x="10387349" y="2797016"/>
                  <a:chExt cx="57527" cy="78104"/>
                </a:xfrm>
              </p:grpSpPr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F1FB0A2B-E3FC-4731-AC31-D13909511BF8}"/>
                      </a:ext>
                    </a:extLst>
                  </p:cNvPr>
                  <p:cNvSpPr/>
                  <p:nvPr/>
                </p:nvSpPr>
                <p:spPr>
                  <a:xfrm>
                    <a:off x="10387349" y="2797968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3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8"/>
                          <a:pt x="40005" y="77153"/>
                        </a:cubicBezTo>
                        <a:cubicBezTo>
                          <a:pt x="80963" y="74295"/>
                          <a:pt x="42863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704E75EB-0125-4D53-8C41-64D380FA1D0A}"/>
                      </a:ext>
                    </a:extLst>
                  </p:cNvPr>
                  <p:cNvSpPr/>
                  <p:nvPr/>
                </p:nvSpPr>
                <p:spPr>
                  <a:xfrm>
                    <a:off x="10389254" y="2797016"/>
                    <a:ext cx="39448" cy="75260"/>
                  </a:xfrm>
                  <a:custGeom>
                    <a:avLst/>
                    <a:gdLst>
                      <a:gd name="connsiteX0" fmla="*/ 37147 w 39448"/>
                      <a:gd name="connsiteY0" fmla="*/ 75247 h 75260"/>
                      <a:gd name="connsiteX1" fmla="*/ 0 w 39448"/>
                      <a:gd name="connsiteY1" fmla="*/ 0 h 75260"/>
                      <a:gd name="connsiteX2" fmla="*/ 37147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7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2" y="28575"/>
                          <a:pt x="32385" y="75247"/>
                          <a:pt x="37147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4" name="Graphic 7">
                  <a:extLst>
                    <a:ext uri="{FF2B5EF4-FFF2-40B4-BE49-F238E27FC236}">
                      <a16:creationId xmlns:a16="http://schemas.microsoft.com/office/drawing/2014/main" id="{42F7063F-C906-4B29-AA80-4DB2CB564504}"/>
                    </a:ext>
                  </a:extLst>
                </p:cNvPr>
                <p:cNvGrpSpPr/>
                <p:nvPr/>
              </p:nvGrpSpPr>
              <p:grpSpPr>
                <a:xfrm>
                  <a:off x="10413705" y="2868307"/>
                  <a:ext cx="54824" cy="90633"/>
                  <a:chOff x="10413705" y="2868307"/>
                  <a:chExt cx="54824" cy="90633"/>
                </a:xfrm>
              </p:grpSpPr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C3E233E7-23A3-4CA3-9C0F-EFB08E717C65}"/>
                      </a:ext>
                    </a:extLst>
                  </p:cNvPr>
                  <p:cNvSpPr/>
                  <p:nvPr/>
                </p:nvSpPr>
                <p:spPr>
                  <a:xfrm>
                    <a:off x="10413705" y="2868307"/>
                    <a:ext cx="54824" cy="89680"/>
                  </a:xfrm>
                  <a:custGeom>
                    <a:avLst/>
                    <a:gdLst>
                      <a:gd name="connsiteX0" fmla="*/ 40320 w 54824"/>
                      <a:gd name="connsiteY0" fmla="*/ 89681 h 89680"/>
                      <a:gd name="connsiteX1" fmla="*/ 15554 w 54824"/>
                      <a:gd name="connsiteY1" fmla="*/ 2051 h 89680"/>
                      <a:gd name="connsiteX2" fmla="*/ 40320 w 54824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824" h="89680">
                        <a:moveTo>
                          <a:pt x="40320" y="89681"/>
                        </a:moveTo>
                        <a:cubicBezTo>
                          <a:pt x="55559" y="69678"/>
                          <a:pt x="71752" y="17291"/>
                          <a:pt x="15554" y="2051"/>
                        </a:cubicBezTo>
                        <a:cubicBezTo>
                          <a:pt x="-30166" y="-11284"/>
                          <a:pt x="39367" y="43008"/>
                          <a:pt x="403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B8E18D90-5F63-4629-93B6-59899BED437B}"/>
                      </a:ext>
                    </a:extLst>
                  </p:cNvPr>
                  <p:cNvSpPr/>
                  <p:nvPr/>
                </p:nvSpPr>
                <p:spPr>
                  <a:xfrm>
                    <a:off x="10429875" y="2873197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19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55" name="Graphic 7">
                  <a:extLst>
                    <a:ext uri="{FF2B5EF4-FFF2-40B4-BE49-F238E27FC236}">
                      <a16:creationId xmlns:a16="http://schemas.microsoft.com/office/drawing/2014/main" id="{2FD88A18-A953-4BCA-A95F-CB8AE8B91783}"/>
                    </a:ext>
                  </a:extLst>
                </p:cNvPr>
                <p:cNvGrpSpPr/>
                <p:nvPr/>
              </p:nvGrpSpPr>
              <p:grpSpPr>
                <a:xfrm>
                  <a:off x="10340676" y="2840073"/>
                  <a:ext cx="81136" cy="42985"/>
                  <a:chOff x="10340676" y="2840073"/>
                  <a:chExt cx="81136" cy="42985"/>
                </a:xfrm>
              </p:grpSpPr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EB079A17-1835-4E48-90C3-D104527472DC}"/>
                      </a:ext>
                    </a:extLst>
                  </p:cNvPr>
                  <p:cNvSpPr/>
                  <p:nvPr/>
                </p:nvSpPr>
                <p:spPr>
                  <a:xfrm>
                    <a:off x="10340676" y="284007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E7E58756-C19A-4898-8B57-0EB86E5C0FC3}"/>
                      </a:ext>
                    </a:extLst>
                  </p:cNvPr>
                  <p:cNvSpPr/>
                  <p:nvPr/>
                </p:nvSpPr>
                <p:spPr>
                  <a:xfrm>
                    <a:off x="10344487" y="2852394"/>
                    <a:ext cx="72523" cy="17375"/>
                  </a:xfrm>
                  <a:custGeom>
                    <a:avLst/>
                    <a:gdLst>
                      <a:gd name="connsiteX0" fmla="*/ 72390 w 72523"/>
                      <a:gd name="connsiteY0" fmla="*/ 17011 h 17375"/>
                      <a:gd name="connsiteX1" fmla="*/ 0 w 72523"/>
                      <a:gd name="connsiteY1" fmla="*/ 5581 h 17375"/>
                      <a:gd name="connsiteX2" fmla="*/ 72390 w 72523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3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2388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4" name="Graphic 7">
                <a:extLst>
                  <a:ext uri="{FF2B5EF4-FFF2-40B4-BE49-F238E27FC236}">
                    <a16:creationId xmlns:a16="http://schemas.microsoft.com/office/drawing/2014/main" id="{E6938CCD-45DF-4E4E-B569-844FCEB2F4DC}"/>
                  </a:ext>
                </a:extLst>
              </p:cNvPr>
              <p:cNvGrpSpPr/>
              <p:nvPr/>
            </p:nvGrpSpPr>
            <p:grpSpPr>
              <a:xfrm>
                <a:off x="10280669" y="2992278"/>
                <a:ext cx="116205" cy="93344"/>
                <a:chOff x="10280669" y="2992278"/>
                <a:chExt cx="116205" cy="93344"/>
              </a:xfrm>
            </p:grpSpPr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2E3F9B85-1B34-4ADB-A82F-4E337AB00195}"/>
                    </a:ext>
                  </a:extLst>
                </p:cNvPr>
                <p:cNvSpPr/>
                <p:nvPr/>
              </p:nvSpPr>
              <p:spPr>
                <a:xfrm>
                  <a:off x="10306387" y="3033235"/>
                  <a:ext cx="90487" cy="52387"/>
                </a:xfrm>
                <a:custGeom>
                  <a:avLst/>
                  <a:gdLst>
                    <a:gd name="connsiteX0" fmla="*/ 53340 w 90487"/>
                    <a:gd name="connsiteY0" fmla="*/ 27623 h 52387"/>
                    <a:gd name="connsiteX1" fmla="*/ 80963 w 90487"/>
                    <a:gd name="connsiteY1" fmla="*/ 23813 h 52387"/>
                    <a:gd name="connsiteX2" fmla="*/ 60007 w 90487"/>
                    <a:gd name="connsiteY2" fmla="*/ 23813 h 52387"/>
                    <a:gd name="connsiteX3" fmla="*/ 90488 w 90487"/>
                    <a:gd name="connsiteY3" fmla="*/ 12383 h 52387"/>
                    <a:gd name="connsiteX4" fmla="*/ 50482 w 90487"/>
                    <a:gd name="connsiteY4" fmla="*/ 20003 h 52387"/>
                    <a:gd name="connsiteX5" fmla="*/ 63817 w 90487"/>
                    <a:gd name="connsiteY5" fmla="*/ 5715 h 52387"/>
                    <a:gd name="connsiteX6" fmla="*/ 47625 w 90487"/>
                    <a:gd name="connsiteY6" fmla="*/ 15240 h 52387"/>
                    <a:gd name="connsiteX7" fmla="*/ 47625 w 90487"/>
                    <a:gd name="connsiteY7" fmla="*/ 0 h 52387"/>
                    <a:gd name="connsiteX8" fmla="*/ 35242 w 90487"/>
                    <a:gd name="connsiteY8" fmla="*/ 18098 h 52387"/>
                    <a:gd name="connsiteX9" fmla="*/ 34290 w 90487"/>
                    <a:gd name="connsiteY9" fmla="*/ 18098 h 52387"/>
                    <a:gd name="connsiteX10" fmla="*/ 26670 w 90487"/>
                    <a:gd name="connsiteY10" fmla="*/ 4763 h 52387"/>
                    <a:gd name="connsiteX11" fmla="*/ 26670 w 90487"/>
                    <a:gd name="connsiteY11" fmla="*/ 17145 h 52387"/>
                    <a:gd name="connsiteX12" fmla="*/ 17145 w 90487"/>
                    <a:gd name="connsiteY12" fmla="*/ 11430 h 52387"/>
                    <a:gd name="connsiteX13" fmla="*/ 23813 w 90487"/>
                    <a:gd name="connsiteY13" fmla="*/ 20955 h 52387"/>
                    <a:gd name="connsiteX14" fmla="*/ 0 w 90487"/>
                    <a:gd name="connsiteY14" fmla="*/ 31433 h 52387"/>
                    <a:gd name="connsiteX15" fmla="*/ 24765 w 90487"/>
                    <a:gd name="connsiteY15" fmla="*/ 27623 h 52387"/>
                    <a:gd name="connsiteX16" fmla="*/ 9525 w 90487"/>
                    <a:gd name="connsiteY16" fmla="*/ 40005 h 52387"/>
                    <a:gd name="connsiteX17" fmla="*/ 25717 w 90487"/>
                    <a:gd name="connsiteY17" fmla="*/ 33338 h 52387"/>
                    <a:gd name="connsiteX18" fmla="*/ 26670 w 90487"/>
                    <a:gd name="connsiteY18" fmla="*/ 46673 h 52387"/>
                    <a:gd name="connsiteX19" fmla="*/ 32385 w 90487"/>
                    <a:gd name="connsiteY19" fmla="*/ 35243 h 52387"/>
                    <a:gd name="connsiteX20" fmla="*/ 39052 w 90487"/>
                    <a:gd name="connsiteY20" fmla="*/ 48578 h 52387"/>
                    <a:gd name="connsiteX21" fmla="*/ 40005 w 90487"/>
                    <a:gd name="connsiteY21" fmla="*/ 38100 h 52387"/>
                    <a:gd name="connsiteX22" fmla="*/ 49530 w 90487"/>
                    <a:gd name="connsiteY22" fmla="*/ 52388 h 52387"/>
                    <a:gd name="connsiteX23" fmla="*/ 48577 w 90487"/>
                    <a:gd name="connsiteY23" fmla="*/ 36195 h 52387"/>
                    <a:gd name="connsiteX24" fmla="*/ 60007 w 90487"/>
                    <a:gd name="connsiteY24" fmla="*/ 42863 h 52387"/>
                    <a:gd name="connsiteX25" fmla="*/ 50482 w 90487"/>
                    <a:gd name="connsiteY25" fmla="*/ 32385 h 52387"/>
                    <a:gd name="connsiteX26" fmla="*/ 85725 w 90487"/>
                    <a:gd name="connsiteY26" fmla="*/ 41910 h 52387"/>
                    <a:gd name="connsiteX27" fmla="*/ 53340 w 90487"/>
                    <a:gd name="connsiteY27" fmla="*/ 27623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0487" h="52387">
                      <a:moveTo>
                        <a:pt x="53340" y="27623"/>
                      </a:moveTo>
                      <a:cubicBezTo>
                        <a:pt x="64770" y="26670"/>
                        <a:pt x="78105" y="24765"/>
                        <a:pt x="80963" y="23813"/>
                      </a:cubicBezTo>
                      <a:cubicBezTo>
                        <a:pt x="72390" y="24765"/>
                        <a:pt x="65722" y="23813"/>
                        <a:pt x="60007" y="23813"/>
                      </a:cubicBezTo>
                      <a:cubicBezTo>
                        <a:pt x="73342" y="20003"/>
                        <a:pt x="87630" y="15240"/>
                        <a:pt x="90488" y="12383"/>
                      </a:cubicBezTo>
                      <a:cubicBezTo>
                        <a:pt x="73342" y="17145"/>
                        <a:pt x="60007" y="18098"/>
                        <a:pt x="50482" y="20003"/>
                      </a:cubicBezTo>
                      <a:cubicBezTo>
                        <a:pt x="57150" y="15240"/>
                        <a:pt x="63817" y="8573"/>
                        <a:pt x="63817" y="5715"/>
                      </a:cubicBezTo>
                      <a:cubicBezTo>
                        <a:pt x="58102" y="10478"/>
                        <a:pt x="52388" y="13335"/>
                        <a:pt x="47625" y="15240"/>
                      </a:cubicBezTo>
                      <a:cubicBezTo>
                        <a:pt x="49530" y="9525"/>
                        <a:pt x="48577" y="3810"/>
                        <a:pt x="47625" y="0"/>
                      </a:cubicBezTo>
                      <a:cubicBezTo>
                        <a:pt x="45720" y="6668"/>
                        <a:pt x="40005" y="13335"/>
                        <a:pt x="35242" y="18098"/>
                      </a:cubicBezTo>
                      <a:cubicBezTo>
                        <a:pt x="35242" y="18098"/>
                        <a:pt x="34290" y="18098"/>
                        <a:pt x="34290" y="18098"/>
                      </a:cubicBezTo>
                      <a:cubicBezTo>
                        <a:pt x="32385" y="12383"/>
                        <a:pt x="29527" y="6668"/>
                        <a:pt x="26670" y="4763"/>
                      </a:cubicBezTo>
                      <a:cubicBezTo>
                        <a:pt x="27622" y="9525"/>
                        <a:pt x="27622" y="13335"/>
                        <a:pt x="26670" y="17145"/>
                      </a:cubicBezTo>
                      <a:cubicBezTo>
                        <a:pt x="23813" y="14288"/>
                        <a:pt x="20002" y="12383"/>
                        <a:pt x="17145" y="11430"/>
                      </a:cubicBezTo>
                      <a:cubicBezTo>
                        <a:pt x="20002" y="14288"/>
                        <a:pt x="22860" y="18098"/>
                        <a:pt x="23813" y="20955"/>
                      </a:cubicBezTo>
                      <a:cubicBezTo>
                        <a:pt x="13335" y="24765"/>
                        <a:pt x="15240" y="26670"/>
                        <a:pt x="0" y="31433"/>
                      </a:cubicBezTo>
                      <a:cubicBezTo>
                        <a:pt x="14288" y="31433"/>
                        <a:pt x="18097" y="31433"/>
                        <a:pt x="24765" y="27623"/>
                      </a:cubicBezTo>
                      <a:cubicBezTo>
                        <a:pt x="20955" y="30480"/>
                        <a:pt x="18097" y="35243"/>
                        <a:pt x="9525" y="40005"/>
                      </a:cubicBezTo>
                      <a:cubicBezTo>
                        <a:pt x="13335" y="39053"/>
                        <a:pt x="19050" y="36195"/>
                        <a:pt x="25717" y="33338"/>
                      </a:cubicBezTo>
                      <a:cubicBezTo>
                        <a:pt x="26670" y="37148"/>
                        <a:pt x="27622" y="40958"/>
                        <a:pt x="26670" y="46673"/>
                      </a:cubicBezTo>
                      <a:cubicBezTo>
                        <a:pt x="28575" y="44768"/>
                        <a:pt x="31432" y="40005"/>
                        <a:pt x="32385" y="35243"/>
                      </a:cubicBezTo>
                      <a:cubicBezTo>
                        <a:pt x="34290" y="38100"/>
                        <a:pt x="38100" y="42863"/>
                        <a:pt x="39052" y="48578"/>
                      </a:cubicBezTo>
                      <a:cubicBezTo>
                        <a:pt x="40005" y="46673"/>
                        <a:pt x="40957" y="42863"/>
                        <a:pt x="40005" y="38100"/>
                      </a:cubicBezTo>
                      <a:cubicBezTo>
                        <a:pt x="43815" y="41910"/>
                        <a:pt x="47625" y="47625"/>
                        <a:pt x="49530" y="52388"/>
                      </a:cubicBezTo>
                      <a:cubicBezTo>
                        <a:pt x="51435" y="49530"/>
                        <a:pt x="51435" y="42863"/>
                        <a:pt x="48577" y="36195"/>
                      </a:cubicBezTo>
                      <a:cubicBezTo>
                        <a:pt x="52388" y="38100"/>
                        <a:pt x="56197" y="40005"/>
                        <a:pt x="60007" y="42863"/>
                      </a:cubicBezTo>
                      <a:cubicBezTo>
                        <a:pt x="60007" y="40958"/>
                        <a:pt x="55245" y="36195"/>
                        <a:pt x="50482" y="32385"/>
                      </a:cubicBezTo>
                      <a:cubicBezTo>
                        <a:pt x="61913" y="34290"/>
                        <a:pt x="75247" y="37148"/>
                        <a:pt x="85725" y="41910"/>
                      </a:cubicBezTo>
                      <a:cubicBezTo>
                        <a:pt x="79057" y="38100"/>
                        <a:pt x="65722" y="31433"/>
                        <a:pt x="5334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07" name="Graphic 7">
                  <a:extLst>
                    <a:ext uri="{FF2B5EF4-FFF2-40B4-BE49-F238E27FC236}">
                      <a16:creationId xmlns:a16="http://schemas.microsoft.com/office/drawing/2014/main" id="{1057907B-86C8-488E-8F36-6EF56F2A6BB8}"/>
                    </a:ext>
                  </a:extLst>
                </p:cNvPr>
                <p:cNvGrpSpPr/>
                <p:nvPr/>
              </p:nvGrpSpPr>
              <p:grpSpPr>
                <a:xfrm>
                  <a:off x="10331700" y="2992278"/>
                  <a:ext cx="33741" cy="58572"/>
                  <a:chOff x="10331700" y="2992278"/>
                  <a:chExt cx="33741" cy="58572"/>
                </a:xfrm>
              </p:grpSpPr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2444DD6E-BFC3-47FE-8F82-C0C8710A6C9F}"/>
                      </a:ext>
                    </a:extLst>
                  </p:cNvPr>
                  <p:cNvSpPr/>
                  <p:nvPr/>
                </p:nvSpPr>
                <p:spPr>
                  <a:xfrm>
                    <a:off x="10331700" y="2992278"/>
                    <a:ext cx="33741" cy="58572"/>
                  </a:xfrm>
                  <a:custGeom>
                    <a:avLst/>
                    <a:gdLst>
                      <a:gd name="connsiteX0" fmla="*/ 33742 w 33741"/>
                      <a:gd name="connsiteY0" fmla="*/ 0 h 58572"/>
                      <a:gd name="connsiteX1" fmla="*/ 5167 w 33741"/>
                      <a:gd name="connsiteY1" fmla="*/ 57150 h 58572"/>
                      <a:gd name="connsiteX2" fmla="*/ 33742 w 33741"/>
                      <a:gd name="connsiteY2" fmla="*/ 0 h 5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41" h="58572">
                        <a:moveTo>
                          <a:pt x="33742" y="0"/>
                        </a:moveTo>
                        <a:cubicBezTo>
                          <a:pt x="17549" y="28575"/>
                          <a:pt x="23264" y="45720"/>
                          <a:pt x="5167" y="57150"/>
                        </a:cubicBezTo>
                        <a:cubicBezTo>
                          <a:pt x="-12931" y="68580"/>
                          <a:pt x="21359" y="7620"/>
                          <a:pt x="3374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ECB22FE3-87A2-4E44-BF7B-B59CD50CA68C}"/>
                      </a:ext>
                    </a:extLst>
                  </p:cNvPr>
                  <p:cNvSpPr/>
                  <p:nvPr/>
                </p:nvSpPr>
                <p:spPr>
                  <a:xfrm>
                    <a:off x="10337439" y="2994183"/>
                    <a:ext cx="26097" cy="53367"/>
                  </a:xfrm>
                  <a:custGeom>
                    <a:avLst/>
                    <a:gdLst>
                      <a:gd name="connsiteX0" fmla="*/ 380 w 26097"/>
                      <a:gd name="connsiteY0" fmla="*/ 53340 h 53367"/>
                      <a:gd name="connsiteX1" fmla="*/ 26097 w 26097"/>
                      <a:gd name="connsiteY1" fmla="*/ 0 h 53367"/>
                      <a:gd name="connsiteX2" fmla="*/ 380 w 26097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97" h="53367">
                        <a:moveTo>
                          <a:pt x="380" y="53340"/>
                        </a:moveTo>
                        <a:cubicBezTo>
                          <a:pt x="-1525" y="54292"/>
                          <a:pt x="3237" y="30480"/>
                          <a:pt x="26097" y="0"/>
                        </a:cubicBezTo>
                        <a:cubicBezTo>
                          <a:pt x="5142" y="27622"/>
                          <a:pt x="2285" y="52388"/>
                          <a:pt x="38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08" name="Graphic 7">
                  <a:extLst>
                    <a:ext uri="{FF2B5EF4-FFF2-40B4-BE49-F238E27FC236}">
                      <a16:creationId xmlns:a16="http://schemas.microsoft.com/office/drawing/2014/main" id="{1942A8EF-BFE2-448A-9731-51B6DD3EA1CA}"/>
                    </a:ext>
                  </a:extLst>
                </p:cNvPr>
                <p:cNvGrpSpPr/>
                <p:nvPr/>
              </p:nvGrpSpPr>
              <p:grpSpPr>
                <a:xfrm>
                  <a:off x="10289241" y="3043844"/>
                  <a:ext cx="49433" cy="10623"/>
                  <a:chOff x="10289241" y="3043844"/>
                  <a:chExt cx="49433" cy="10623"/>
                </a:xfrm>
              </p:grpSpPr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FE4A17FC-70FE-4510-9CD8-54548C845BDF}"/>
                      </a:ext>
                    </a:extLst>
                  </p:cNvPr>
                  <p:cNvSpPr/>
                  <p:nvPr/>
                </p:nvSpPr>
                <p:spPr>
                  <a:xfrm>
                    <a:off x="10289241" y="3043844"/>
                    <a:ext cx="49433" cy="10623"/>
                  </a:xfrm>
                  <a:custGeom>
                    <a:avLst/>
                    <a:gdLst>
                      <a:gd name="connsiteX0" fmla="*/ 0 w 49433"/>
                      <a:gd name="connsiteY0" fmla="*/ 1774 h 10623"/>
                      <a:gd name="connsiteX1" fmla="*/ 46672 w 49433"/>
                      <a:gd name="connsiteY1" fmla="*/ 8442 h 10623"/>
                      <a:gd name="connsiteX2" fmla="*/ 0 w 49433"/>
                      <a:gd name="connsiteY2" fmla="*/ 1774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433" h="10623">
                        <a:moveTo>
                          <a:pt x="0" y="1774"/>
                        </a:moveTo>
                        <a:cubicBezTo>
                          <a:pt x="24765" y="4632"/>
                          <a:pt x="32385" y="15109"/>
                          <a:pt x="46672" y="8442"/>
                        </a:cubicBezTo>
                        <a:cubicBezTo>
                          <a:pt x="61913" y="2727"/>
                          <a:pt x="9525" y="-2988"/>
                          <a:pt x="0" y="17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962400E4-2239-418E-B41D-A1D2F0C282C7}"/>
                      </a:ext>
                    </a:extLst>
                  </p:cNvPr>
                  <p:cNvSpPr/>
                  <p:nvPr/>
                </p:nvSpPr>
                <p:spPr>
                  <a:xfrm>
                    <a:off x="10292099" y="3045342"/>
                    <a:ext cx="43006" cy="6943"/>
                  </a:xfrm>
                  <a:custGeom>
                    <a:avLst/>
                    <a:gdLst>
                      <a:gd name="connsiteX0" fmla="*/ 42863 w 43006"/>
                      <a:gd name="connsiteY0" fmla="*/ 6944 h 6943"/>
                      <a:gd name="connsiteX1" fmla="*/ 0 w 43006"/>
                      <a:gd name="connsiteY1" fmla="*/ 276 h 6943"/>
                      <a:gd name="connsiteX2" fmla="*/ 42863 w 43006"/>
                      <a:gd name="connsiteY2" fmla="*/ 6944 h 6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06" h="6943">
                        <a:moveTo>
                          <a:pt x="42863" y="6944"/>
                        </a:moveTo>
                        <a:cubicBezTo>
                          <a:pt x="44767" y="5991"/>
                          <a:pt x="27622" y="-676"/>
                          <a:pt x="0" y="276"/>
                        </a:cubicBezTo>
                        <a:cubicBezTo>
                          <a:pt x="24765" y="-1629"/>
                          <a:pt x="40957" y="6944"/>
                          <a:pt x="42863" y="69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09" name="Graphic 7">
                  <a:extLst>
                    <a:ext uri="{FF2B5EF4-FFF2-40B4-BE49-F238E27FC236}">
                      <a16:creationId xmlns:a16="http://schemas.microsoft.com/office/drawing/2014/main" id="{1F81679B-C803-48C2-AB7E-0EBF8FE07891}"/>
                    </a:ext>
                  </a:extLst>
                </p:cNvPr>
                <p:cNvGrpSpPr/>
                <p:nvPr/>
              </p:nvGrpSpPr>
              <p:grpSpPr>
                <a:xfrm>
                  <a:off x="10298766" y="3023710"/>
                  <a:ext cx="34351" cy="20985"/>
                  <a:chOff x="10298766" y="3023710"/>
                  <a:chExt cx="34351" cy="20985"/>
                </a:xfrm>
              </p:grpSpPr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CE0F2493-1D35-421F-87D8-D808B27EFEEE}"/>
                      </a:ext>
                    </a:extLst>
                  </p:cNvPr>
                  <p:cNvSpPr/>
                  <p:nvPr/>
                </p:nvSpPr>
                <p:spPr>
                  <a:xfrm>
                    <a:off x="10298766" y="3023710"/>
                    <a:ext cx="34351" cy="20985"/>
                  </a:xfrm>
                  <a:custGeom>
                    <a:avLst/>
                    <a:gdLst>
                      <a:gd name="connsiteX0" fmla="*/ 0 w 34351"/>
                      <a:gd name="connsiteY0" fmla="*/ 0 h 20985"/>
                      <a:gd name="connsiteX1" fmla="*/ 31433 w 34351"/>
                      <a:gd name="connsiteY1" fmla="*/ 20955 h 20985"/>
                      <a:gd name="connsiteX2" fmla="*/ 0 w 34351"/>
                      <a:gd name="connsiteY2" fmla="*/ 0 h 20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51" h="20985">
                        <a:moveTo>
                          <a:pt x="0" y="0"/>
                        </a:moveTo>
                        <a:cubicBezTo>
                          <a:pt x="16193" y="10478"/>
                          <a:pt x="19050" y="20003"/>
                          <a:pt x="31433" y="20955"/>
                        </a:cubicBezTo>
                        <a:cubicBezTo>
                          <a:pt x="44768" y="21908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7E76F352-0D97-408A-9DF0-49D8A23FD8B1}"/>
                      </a:ext>
                    </a:extLst>
                  </p:cNvPr>
                  <p:cNvSpPr/>
                  <p:nvPr/>
                </p:nvSpPr>
                <p:spPr>
                  <a:xfrm>
                    <a:off x="10300672" y="3024663"/>
                    <a:ext cx="28646" cy="20002"/>
                  </a:xfrm>
                  <a:custGeom>
                    <a:avLst/>
                    <a:gdLst>
                      <a:gd name="connsiteX0" fmla="*/ 28575 w 28646"/>
                      <a:gd name="connsiteY0" fmla="*/ 20003 h 20002"/>
                      <a:gd name="connsiteX1" fmla="*/ 0 w 28646"/>
                      <a:gd name="connsiteY1" fmla="*/ 0 h 20002"/>
                      <a:gd name="connsiteX2" fmla="*/ 28575 w 28646"/>
                      <a:gd name="connsiteY2" fmla="*/ 20003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46" h="20002">
                        <a:moveTo>
                          <a:pt x="28575" y="20003"/>
                        </a:moveTo>
                        <a:cubicBezTo>
                          <a:pt x="29528" y="20003"/>
                          <a:pt x="20955" y="9525"/>
                          <a:pt x="0" y="0"/>
                        </a:cubicBezTo>
                        <a:cubicBezTo>
                          <a:pt x="18097" y="7620"/>
                          <a:pt x="27622" y="20003"/>
                          <a:pt x="285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0" name="Graphic 7">
                  <a:extLst>
                    <a:ext uri="{FF2B5EF4-FFF2-40B4-BE49-F238E27FC236}">
                      <a16:creationId xmlns:a16="http://schemas.microsoft.com/office/drawing/2014/main" id="{7A977F7A-A0BA-482F-A164-C85FF270CAA8}"/>
                    </a:ext>
                  </a:extLst>
                </p:cNvPr>
                <p:cNvGrpSpPr/>
                <p:nvPr/>
              </p:nvGrpSpPr>
              <p:grpSpPr>
                <a:xfrm>
                  <a:off x="10293051" y="3050772"/>
                  <a:ext cx="45824" cy="8540"/>
                  <a:chOff x="10293051" y="3050772"/>
                  <a:chExt cx="45824" cy="8540"/>
                </a:xfrm>
              </p:grpSpPr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5782C29C-26B3-49EC-A02A-E4DA0D255056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050772"/>
                    <a:ext cx="45824" cy="8540"/>
                  </a:xfrm>
                  <a:custGeom>
                    <a:avLst/>
                    <a:gdLst>
                      <a:gd name="connsiteX0" fmla="*/ 0 w 45824"/>
                      <a:gd name="connsiteY0" fmla="*/ 7229 h 8540"/>
                      <a:gd name="connsiteX1" fmla="*/ 43815 w 45824"/>
                      <a:gd name="connsiteY1" fmla="*/ 4371 h 8540"/>
                      <a:gd name="connsiteX2" fmla="*/ 0 w 45824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24" h="8540">
                        <a:moveTo>
                          <a:pt x="0" y="7229"/>
                        </a:moveTo>
                        <a:cubicBezTo>
                          <a:pt x="22860" y="5324"/>
                          <a:pt x="31433" y="12944"/>
                          <a:pt x="43815" y="4371"/>
                        </a:cubicBezTo>
                        <a:cubicBezTo>
                          <a:pt x="56198" y="-4201"/>
                          <a:pt x="7620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B3DE2FC-D02F-4590-9697-E735FABDA700}"/>
                      </a:ext>
                    </a:extLst>
                  </p:cNvPr>
                  <p:cNvSpPr/>
                  <p:nvPr/>
                </p:nvSpPr>
                <p:spPr>
                  <a:xfrm>
                    <a:off x="10294957" y="3053196"/>
                    <a:ext cx="40997" cy="3851"/>
                  </a:xfrm>
                  <a:custGeom>
                    <a:avLst/>
                    <a:gdLst>
                      <a:gd name="connsiteX0" fmla="*/ 40957 w 40997"/>
                      <a:gd name="connsiteY0" fmla="*/ 1947 h 3851"/>
                      <a:gd name="connsiteX1" fmla="*/ 0 w 40997"/>
                      <a:gd name="connsiteY1" fmla="*/ 3852 h 3851"/>
                      <a:gd name="connsiteX2" fmla="*/ 40957 w 40997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97" h="3851">
                        <a:moveTo>
                          <a:pt x="40957" y="1947"/>
                        </a:moveTo>
                        <a:cubicBezTo>
                          <a:pt x="41910" y="994"/>
                          <a:pt x="25718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0957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1" name="Graphic 7">
                  <a:extLst>
                    <a:ext uri="{FF2B5EF4-FFF2-40B4-BE49-F238E27FC236}">
                      <a16:creationId xmlns:a16="http://schemas.microsoft.com/office/drawing/2014/main" id="{66A238CD-378B-4200-88BC-5A5DD7E121A7}"/>
                    </a:ext>
                  </a:extLst>
                </p:cNvPr>
                <p:cNvGrpSpPr/>
                <p:nvPr/>
              </p:nvGrpSpPr>
              <p:grpSpPr>
                <a:xfrm>
                  <a:off x="10306387" y="3044271"/>
                  <a:ext cx="36023" cy="29921"/>
                  <a:chOff x="10306387" y="3044271"/>
                  <a:chExt cx="36023" cy="29921"/>
                </a:xfrm>
              </p:grpSpPr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0DB7B572-A0A0-4F52-83E4-2F8F94554181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044271"/>
                    <a:ext cx="36023" cy="29921"/>
                  </a:xfrm>
                  <a:custGeom>
                    <a:avLst/>
                    <a:gdLst>
                      <a:gd name="connsiteX0" fmla="*/ 0 w 36023"/>
                      <a:gd name="connsiteY0" fmla="*/ 29922 h 29921"/>
                      <a:gd name="connsiteX1" fmla="*/ 35242 w 36023"/>
                      <a:gd name="connsiteY1" fmla="*/ 3252 h 29921"/>
                      <a:gd name="connsiteX2" fmla="*/ 0 w 36023"/>
                      <a:gd name="connsiteY2" fmla="*/ 29922 h 29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023" h="29921">
                        <a:moveTo>
                          <a:pt x="0" y="29922"/>
                        </a:moveTo>
                        <a:cubicBezTo>
                          <a:pt x="18097" y="15634"/>
                          <a:pt x="29527" y="17539"/>
                          <a:pt x="35242" y="3252"/>
                        </a:cubicBezTo>
                        <a:cubicBezTo>
                          <a:pt x="41910" y="-10083"/>
                          <a:pt x="3810" y="21349"/>
                          <a:pt x="0" y="299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4" name="Freeform: Shape 1433">
                    <a:extLst>
                      <a:ext uri="{FF2B5EF4-FFF2-40B4-BE49-F238E27FC236}">
                        <a16:creationId xmlns:a16="http://schemas.microsoft.com/office/drawing/2014/main" id="{8438CE2F-3BE4-4825-B384-005A384B1BB4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049328"/>
                    <a:ext cx="33377" cy="23912"/>
                  </a:xfrm>
                  <a:custGeom>
                    <a:avLst/>
                    <a:gdLst>
                      <a:gd name="connsiteX0" fmla="*/ 33338 w 33377"/>
                      <a:gd name="connsiteY0" fmla="*/ 100 h 23912"/>
                      <a:gd name="connsiteX1" fmla="*/ 0 w 33377"/>
                      <a:gd name="connsiteY1" fmla="*/ 23912 h 23912"/>
                      <a:gd name="connsiteX2" fmla="*/ 33338 w 33377"/>
                      <a:gd name="connsiteY2" fmla="*/ 100 h 2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77" h="23912">
                        <a:moveTo>
                          <a:pt x="33338" y="100"/>
                        </a:moveTo>
                        <a:cubicBezTo>
                          <a:pt x="34290" y="-853"/>
                          <a:pt x="18098" y="4862"/>
                          <a:pt x="0" y="23912"/>
                        </a:cubicBezTo>
                        <a:cubicBezTo>
                          <a:pt x="16193" y="6767"/>
                          <a:pt x="33338" y="1052"/>
                          <a:pt x="33338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2" name="Graphic 7">
                  <a:extLst>
                    <a:ext uri="{FF2B5EF4-FFF2-40B4-BE49-F238E27FC236}">
                      <a16:creationId xmlns:a16="http://schemas.microsoft.com/office/drawing/2014/main" id="{D614611C-D82C-4036-A153-71488BADB630}"/>
                    </a:ext>
                  </a:extLst>
                </p:cNvPr>
                <p:cNvGrpSpPr/>
                <p:nvPr/>
              </p:nvGrpSpPr>
              <p:grpSpPr>
                <a:xfrm>
                  <a:off x="10337124" y="3018948"/>
                  <a:ext cx="41652" cy="25814"/>
                  <a:chOff x="10337124" y="3018948"/>
                  <a:chExt cx="41652" cy="25814"/>
                </a:xfrm>
              </p:grpSpPr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A262591A-C4F3-4DAC-B671-C99FF60395BC}"/>
                      </a:ext>
                    </a:extLst>
                  </p:cNvPr>
                  <p:cNvSpPr/>
                  <p:nvPr/>
                </p:nvSpPr>
                <p:spPr>
                  <a:xfrm>
                    <a:off x="10337124" y="3018948"/>
                    <a:ext cx="41652" cy="25814"/>
                  </a:xfrm>
                  <a:custGeom>
                    <a:avLst/>
                    <a:gdLst>
                      <a:gd name="connsiteX0" fmla="*/ 41652 w 41652"/>
                      <a:gd name="connsiteY0" fmla="*/ 0 h 25814"/>
                      <a:gd name="connsiteX1" fmla="*/ 3552 w 41652"/>
                      <a:gd name="connsiteY1" fmla="*/ 25718 h 25814"/>
                      <a:gd name="connsiteX2" fmla="*/ 41652 w 41652"/>
                      <a:gd name="connsiteY2" fmla="*/ 0 h 25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52" h="25814">
                        <a:moveTo>
                          <a:pt x="41652" y="0"/>
                        </a:moveTo>
                        <a:cubicBezTo>
                          <a:pt x="21650" y="12383"/>
                          <a:pt x="18793" y="24765"/>
                          <a:pt x="3552" y="25718"/>
                        </a:cubicBezTo>
                        <a:cubicBezTo>
                          <a:pt x="-12640" y="27623"/>
                          <a:pt x="31175" y="953"/>
                          <a:pt x="4165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FE9CC33D-411B-4792-8606-E8677E23B205}"/>
                      </a:ext>
                    </a:extLst>
                  </p:cNvPr>
                  <p:cNvSpPr/>
                  <p:nvPr/>
                </p:nvSpPr>
                <p:spPr>
                  <a:xfrm>
                    <a:off x="10341425" y="3019901"/>
                    <a:ext cx="35446" cy="24765"/>
                  </a:xfrm>
                  <a:custGeom>
                    <a:avLst/>
                    <a:gdLst>
                      <a:gd name="connsiteX0" fmla="*/ 204 w 35446"/>
                      <a:gd name="connsiteY0" fmla="*/ 24765 h 24765"/>
                      <a:gd name="connsiteX1" fmla="*/ 35446 w 35446"/>
                      <a:gd name="connsiteY1" fmla="*/ 0 h 24765"/>
                      <a:gd name="connsiteX2" fmla="*/ 204 w 35446"/>
                      <a:gd name="connsiteY2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6" h="24765">
                        <a:moveTo>
                          <a:pt x="204" y="24765"/>
                        </a:moveTo>
                        <a:cubicBezTo>
                          <a:pt x="-1701" y="24765"/>
                          <a:pt x="9729" y="11430"/>
                          <a:pt x="35446" y="0"/>
                        </a:cubicBezTo>
                        <a:cubicBezTo>
                          <a:pt x="12586" y="9525"/>
                          <a:pt x="2109" y="24765"/>
                          <a:pt x="204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3" name="Graphic 7">
                  <a:extLst>
                    <a:ext uri="{FF2B5EF4-FFF2-40B4-BE49-F238E27FC236}">
                      <a16:creationId xmlns:a16="http://schemas.microsoft.com/office/drawing/2014/main" id="{FAA612F9-AA09-4017-AA26-05586CE3489E}"/>
                    </a:ext>
                  </a:extLst>
                </p:cNvPr>
                <p:cNvGrpSpPr/>
                <p:nvPr/>
              </p:nvGrpSpPr>
              <p:grpSpPr>
                <a:xfrm>
                  <a:off x="10330644" y="3051059"/>
                  <a:ext cx="35749" cy="15514"/>
                  <a:chOff x="10330644" y="3051059"/>
                  <a:chExt cx="35749" cy="15514"/>
                </a:xfrm>
              </p:grpSpPr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CBE65C93-7C7E-4E56-90E5-4DB5ECB12AE6}"/>
                      </a:ext>
                    </a:extLst>
                  </p:cNvPr>
                  <p:cNvSpPr/>
                  <p:nvPr/>
                </p:nvSpPr>
                <p:spPr>
                  <a:xfrm>
                    <a:off x="10330644" y="3051059"/>
                    <a:ext cx="35749" cy="15514"/>
                  </a:xfrm>
                  <a:custGeom>
                    <a:avLst/>
                    <a:gdLst>
                      <a:gd name="connsiteX0" fmla="*/ 35750 w 35749"/>
                      <a:gd name="connsiteY0" fmla="*/ 15514 h 15514"/>
                      <a:gd name="connsiteX1" fmla="*/ 1460 w 35749"/>
                      <a:gd name="connsiteY1" fmla="*/ 2179 h 15514"/>
                      <a:gd name="connsiteX2" fmla="*/ 35750 w 35749"/>
                      <a:gd name="connsiteY2" fmla="*/ 15514 h 15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49" h="15514">
                        <a:moveTo>
                          <a:pt x="35750" y="15514"/>
                        </a:moveTo>
                        <a:cubicBezTo>
                          <a:pt x="29082" y="8847"/>
                          <a:pt x="10985" y="-5441"/>
                          <a:pt x="1460" y="2179"/>
                        </a:cubicBezTo>
                        <a:cubicBezTo>
                          <a:pt x="-6160" y="7894"/>
                          <a:pt x="17653" y="5989"/>
                          <a:pt x="35750" y="1551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81739A6C-8B8C-4EC4-A0C9-671C6DBB2551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053238"/>
                    <a:ext cx="33337" cy="13334"/>
                  </a:xfrm>
                  <a:custGeom>
                    <a:avLst/>
                    <a:gdLst>
                      <a:gd name="connsiteX0" fmla="*/ 0 w 33337"/>
                      <a:gd name="connsiteY0" fmla="*/ 0 h 13334"/>
                      <a:gd name="connsiteX1" fmla="*/ 33338 w 33337"/>
                      <a:gd name="connsiteY1" fmla="*/ 13335 h 13334"/>
                      <a:gd name="connsiteX2" fmla="*/ 0 w 33337"/>
                      <a:gd name="connsiteY2" fmla="*/ 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13334">
                        <a:moveTo>
                          <a:pt x="0" y="0"/>
                        </a:moveTo>
                        <a:cubicBezTo>
                          <a:pt x="0" y="953"/>
                          <a:pt x="15240" y="-953"/>
                          <a:pt x="33338" y="13335"/>
                        </a:cubicBezTo>
                        <a:cubicBezTo>
                          <a:pt x="14288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4" name="Graphic 7">
                  <a:extLst>
                    <a:ext uri="{FF2B5EF4-FFF2-40B4-BE49-F238E27FC236}">
                      <a16:creationId xmlns:a16="http://schemas.microsoft.com/office/drawing/2014/main" id="{9ED04E67-5BD9-4212-AFAF-7CB18FD14A58}"/>
                    </a:ext>
                  </a:extLst>
                </p:cNvPr>
                <p:cNvGrpSpPr/>
                <p:nvPr/>
              </p:nvGrpSpPr>
              <p:grpSpPr>
                <a:xfrm>
                  <a:off x="10330860" y="3048719"/>
                  <a:ext cx="47916" cy="8741"/>
                  <a:chOff x="10330860" y="3048719"/>
                  <a:chExt cx="47916" cy="8741"/>
                </a:xfrm>
              </p:grpSpPr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54A83C1B-6503-498F-9A2D-135DEA0179F8}"/>
                      </a:ext>
                    </a:extLst>
                  </p:cNvPr>
                  <p:cNvSpPr/>
                  <p:nvPr/>
                </p:nvSpPr>
                <p:spPr>
                  <a:xfrm>
                    <a:off x="10330860" y="3048719"/>
                    <a:ext cx="47916" cy="8741"/>
                  </a:xfrm>
                  <a:custGeom>
                    <a:avLst/>
                    <a:gdLst>
                      <a:gd name="connsiteX0" fmla="*/ 47916 w 47916"/>
                      <a:gd name="connsiteY0" fmla="*/ 8329 h 8741"/>
                      <a:gd name="connsiteX1" fmla="*/ 2196 w 47916"/>
                      <a:gd name="connsiteY1" fmla="*/ 4519 h 8741"/>
                      <a:gd name="connsiteX2" fmla="*/ 47916 w 47916"/>
                      <a:gd name="connsiteY2" fmla="*/ 8329 h 8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16" h="8741">
                        <a:moveTo>
                          <a:pt x="47916" y="8329"/>
                        </a:moveTo>
                        <a:cubicBezTo>
                          <a:pt x="24104" y="5471"/>
                          <a:pt x="14579" y="13091"/>
                          <a:pt x="2196" y="4519"/>
                        </a:cubicBezTo>
                        <a:cubicBezTo>
                          <a:pt x="-11139" y="-5006"/>
                          <a:pt x="40296" y="2614"/>
                          <a:pt x="47916" y="83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277EB49A-67DD-48EC-A062-BDC5556B5BE5}"/>
                      </a:ext>
                    </a:extLst>
                  </p:cNvPr>
                  <p:cNvSpPr/>
                  <p:nvPr/>
                </p:nvSpPr>
                <p:spPr>
                  <a:xfrm>
                    <a:off x="10333971" y="3051809"/>
                    <a:ext cx="42900" cy="4286"/>
                  </a:xfrm>
                  <a:custGeom>
                    <a:avLst/>
                    <a:gdLst>
                      <a:gd name="connsiteX0" fmla="*/ 38 w 42900"/>
                      <a:gd name="connsiteY0" fmla="*/ 1429 h 4286"/>
                      <a:gd name="connsiteX1" fmla="*/ 42900 w 42900"/>
                      <a:gd name="connsiteY1" fmla="*/ 4286 h 4286"/>
                      <a:gd name="connsiteX2" fmla="*/ 38 w 42900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2900" y="4286"/>
                        </a:cubicBezTo>
                        <a:cubicBezTo>
                          <a:pt x="19088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5" name="Graphic 7">
                  <a:extLst>
                    <a:ext uri="{FF2B5EF4-FFF2-40B4-BE49-F238E27FC236}">
                      <a16:creationId xmlns:a16="http://schemas.microsoft.com/office/drawing/2014/main" id="{53857093-E642-427B-B3A1-D060D9692DAA}"/>
                    </a:ext>
                  </a:extLst>
                </p:cNvPr>
                <p:cNvGrpSpPr/>
                <p:nvPr/>
              </p:nvGrpSpPr>
              <p:grpSpPr>
                <a:xfrm>
                  <a:off x="10334290" y="3001803"/>
                  <a:ext cx="9455" cy="44653"/>
                  <a:chOff x="10334290" y="3001803"/>
                  <a:chExt cx="9455" cy="44653"/>
                </a:xfrm>
              </p:grpSpPr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FD8E2D1B-A864-49B0-919E-F949E85B21D5}"/>
                      </a:ext>
                    </a:extLst>
                  </p:cNvPr>
                  <p:cNvSpPr/>
                  <p:nvPr/>
                </p:nvSpPr>
                <p:spPr>
                  <a:xfrm>
                    <a:off x="10334290" y="3001803"/>
                    <a:ext cx="9455" cy="44653"/>
                  </a:xfrm>
                  <a:custGeom>
                    <a:avLst/>
                    <a:gdLst>
                      <a:gd name="connsiteX0" fmla="*/ 9244 w 9455"/>
                      <a:gd name="connsiteY0" fmla="*/ 0 h 44653"/>
                      <a:gd name="connsiteX1" fmla="*/ 4481 w 9455"/>
                      <a:gd name="connsiteY1" fmla="*/ 43815 h 44653"/>
                      <a:gd name="connsiteX2" fmla="*/ 9244 w 9455"/>
                      <a:gd name="connsiteY2" fmla="*/ 0 h 44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55" h="44653">
                        <a:moveTo>
                          <a:pt x="9244" y="0"/>
                        </a:moveTo>
                        <a:cubicBezTo>
                          <a:pt x="6386" y="21907"/>
                          <a:pt x="14006" y="35242"/>
                          <a:pt x="4481" y="43815"/>
                        </a:cubicBezTo>
                        <a:cubicBezTo>
                          <a:pt x="-5044" y="51435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6" name="Freeform: Shape 1425">
                    <a:extLst>
                      <a:ext uri="{FF2B5EF4-FFF2-40B4-BE49-F238E27FC236}">
                        <a16:creationId xmlns:a16="http://schemas.microsoft.com/office/drawing/2014/main" id="{8986CEFE-8C2B-4C28-9387-9856984BB82C}"/>
                      </a:ext>
                    </a:extLst>
                  </p:cNvPr>
                  <p:cNvSpPr/>
                  <p:nvPr/>
                </p:nvSpPr>
                <p:spPr>
                  <a:xfrm>
                    <a:off x="10337452" y="3002755"/>
                    <a:ext cx="5129" cy="40993"/>
                  </a:xfrm>
                  <a:custGeom>
                    <a:avLst/>
                    <a:gdLst>
                      <a:gd name="connsiteX0" fmla="*/ 1320 w 5129"/>
                      <a:gd name="connsiteY0" fmla="*/ 40958 h 40993"/>
                      <a:gd name="connsiteX1" fmla="*/ 5130 w 5129"/>
                      <a:gd name="connsiteY1" fmla="*/ 0 h 40993"/>
                      <a:gd name="connsiteX2" fmla="*/ 1320 w 5129"/>
                      <a:gd name="connsiteY2" fmla="*/ 40958 h 40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0993">
                        <a:moveTo>
                          <a:pt x="1320" y="40958"/>
                        </a:moveTo>
                        <a:cubicBezTo>
                          <a:pt x="367" y="41910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005"/>
                          <a:pt x="1320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6" name="Graphic 7">
                  <a:extLst>
                    <a:ext uri="{FF2B5EF4-FFF2-40B4-BE49-F238E27FC236}">
                      <a16:creationId xmlns:a16="http://schemas.microsoft.com/office/drawing/2014/main" id="{FACEED0F-7A9D-4DCA-AC04-72C8B85420CA}"/>
                    </a:ext>
                  </a:extLst>
                </p:cNvPr>
                <p:cNvGrpSpPr/>
                <p:nvPr/>
              </p:nvGrpSpPr>
              <p:grpSpPr>
                <a:xfrm>
                  <a:off x="10300672" y="2997993"/>
                  <a:ext cx="38130" cy="53757"/>
                  <a:chOff x="10300672" y="2997993"/>
                  <a:chExt cx="38130" cy="53757"/>
                </a:xfrm>
              </p:grpSpPr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9BEC9952-9C71-42F8-9682-5ADD4D85BB97}"/>
                      </a:ext>
                    </a:extLst>
                  </p:cNvPr>
                  <p:cNvSpPr/>
                  <p:nvPr/>
                </p:nvSpPr>
                <p:spPr>
                  <a:xfrm>
                    <a:off x="10300672" y="2997993"/>
                    <a:ext cx="38130" cy="53757"/>
                  </a:xfrm>
                  <a:custGeom>
                    <a:avLst/>
                    <a:gdLst>
                      <a:gd name="connsiteX0" fmla="*/ 0 w 38130"/>
                      <a:gd name="connsiteY0" fmla="*/ 0 h 53757"/>
                      <a:gd name="connsiteX1" fmla="*/ 34290 w 38130"/>
                      <a:gd name="connsiteY1" fmla="*/ 53340 h 53757"/>
                      <a:gd name="connsiteX2" fmla="*/ 0 w 38130"/>
                      <a:gd name="connsiteY2" fmla="*/ 0 h 5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0" h="53757">
                        <a:moveTo>
                          <a:pt x="0" y="0"/>
                        </a:moveTo>
                        <a:cubicBezTo>
                          <a:pt x="19050" y="20955"/>
                          <a:pt x="22860" y="58103"/>
                          <a:pt x="34290" y="53340"/>
                        </a:cubicBezTo>
                        <a:cubicBezTo>
                          <a:pt x="47625" y="42863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020AB0A7-EEDD-473D-81A6-63A5D0CC362D}"/>
                      </a:ext>
                    </a:extLst>
                  </p:cNvPr>
                  <p:cNvSpPr/>
                  <p:nvPr/>
                </p:nvSpPr>
                <p:spPr>
                  <a:xfrm>
                    <a:off x="10301624" y="2998946"/>
                    <a:ext cx="33507" cy="51434"/>
                  </a:xfrm>
                  <a:custGeom>
                    <a:avLst/>
                    <a:gdLst>
                      <a:gd name="connsiteX0" fmla="*/ 33338 w 33507"/>
                      <a:gd name="connsiteY0" fmla="*/ 51435 h 51434"/>
                      <a:gd name="connsiteX1" fmla="*/ 0 w 33507"/>
                      <a:gd name="connsiteY1" fmla="*/ 0 h 51434"/>
                      <a:gd name="connsiteX2" fmla="*/ 33338 w 33507"/>
                      <a:gd name="connsiteY2" fmla="*/ 5143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07" h="51434">
                        <a:moveTo>
                          <a:pt x="33338" y="51435"/>
                        </a:moveTo>
                        <a:cubicBezTo>
                          <a:pt x="35242" y="51435"/>
                          <a:pt x="20955" y="8572"/>
                          <a:pt x="0" y="0"/>
                        </a:cubicBezTo>
                        <a:cubicBezTo>
                          <a:pt x="21907" y="11430"/>
                          <a:pt x="31432" y="51435"/>
                          <a:pt x="3333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7" name="Graphic 7">
                  <a:extLst>
                    <a:ext uri="{FF2B5EF4-FFF2-40B4-BE49-F238E27FC236}">
                      <a16:creationId xmlns:a16="http://schemas.microsoft.com/office/drawing/2014/main" id="{EB21BC45-2C4B-458E-97FE-BC6A59A79B2C}"/>
                    </a:ext>
                  </a:extLst>
                </p:cNvPr>
                <p:cNvGrpSpPr/>
                <p:nvPr/>
              </p:nvGrpSpPr>
              <p:grpSpPr>
                <a:xfrm>
                  <a:off x="10335561" y="3034676"/>
                  <a:ext cx="54645" cy="20102"/>
                  <a:chOff x="10335561" y="3034676"/>
                  <a:chExt cx="54645" cy="20102"/>
                </a:xfrm>
              </p:grpSpPr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407F4F25-E154-4F23-AC89-DF5FD2A596CA}"/>
                      </a:ext>
                    </a:extLst>
                  </p:cNvPr>
                  <p:cNvSpPr/>
                  <p:nvPr/>
                </p:nvSpPr>
                <p:spPr>
                  <a:xfrm>
                    <a:off x="10335561" y="3034676"/>
                    <a:ext cx="54645" cy="20102"/>
                  </a:xfrm>
                  <a:custGeom>
                    <a:avLst/>
                    <a:gdLst>
                      <a:gd name="connsiteX0" fmla="*/ 54646 w 54645"/>
                      <a:gd name="connsiteY0" fmla="*/ 1417 h 20102"/>
                      <a:gd name="connsiteX1" fmla="*/ 353 w 54645"/>
                      <a:gd name="connsiteY1" fmla="*/ 15704 h 20102"/>
                      <a:gd name="connsiteX2" fmla="*/ 54646 w 54645"/>
                      <a:gd name="connsiteY2" fmla="*/ 1417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45" h="20102">
                        <a:moveTo>
                          <a:pt x="54646" y="1417"/>
                        </a:moveTo>
                        <a:cubicBezTo>
                          <a:pt x="40358" y="-1441"/>
                          <a:pt x="5115" y="-1441"/>
                          <a:pt x="353" y="15704"/>
                        </a:cubicBezTo>
                        <a:cubicBezTo>
                          <a:pt x="-3457" y="29992"/>
                          <a:pt x="24165" y="5227"/>
                          <a:pt x="54646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D23F6D86-6B1D-4B64-B04B-483FA65D3D1A}"/>
                      </a:ext>
                    </a:extLst>
                  </p:cNvPr>
                  <p:cNvSpPr/>
                  <p:nvPr/>
                </p:nvSpPr>
                <p:spPr>
                  <a:xfrm>
                    <a:off x="10336866" y="3035937"/>
                    <a:ext cx="52387" cy="13531"/>
                  </a:xfrm>
                  <a:custGeom>
                    <a:avLst/>
                    <a:gdLst>
                      <a:gd name="connsiteX0" fmla="*/ 0 w 52387"/>
                      <a:gd name="connsiteY0" fmla="*/ 13491 h 13531"/>
                      <a:gd name="connsiteX1" fmla="*/ 52388 w 52387"/>
                      <a:gd name="connsiteY1" fmla="*/ 156 h 13531"/>
                      <a:gd name="connsiteX2" fmla="*/ 0 w 5238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387" h="13531">
                        <a:moveTo>
                          <a:pt x="0" y="13491"/>
                        </a:moveTo>
                        <a:cubicBezTo>
                          <a:pt x="0" y="14443"/>
                          <a:pt x="18097" y="-1749"/>
                          <a:pt x="52388" y="156"/>
                        </a:cubicBezTo>
                        <a:cubicBezTo>
                          <a:pt x="17145" y="-796"/>
                          <a:pt x="0" y="12538"/>
                          <a:pt x="0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8" name="Graphic 7">
                  <a:extLst>
                    <a:ext uri="{FF2B5EF4-FFF2-40B4-BE49-F238E27FC236}">
                      <a16:creationId xmlns:a16="http://schemas.microsoft.com/office/drawing/2014/main" id="{406681FD-7339-4548-BFB6-085C0F31EFAE}"/>
                    </a:ext>
                  </a:extLst>
                </p:cNvPr>
                <p:cNvGrpSpPr/>
                <p:nvPr/>
              </p:nvGrpSpPr>
              <p:grpSpPr>
                <a:xfrm>
                  <a:off x="10280669" y="3032771"/>
                  <a:ext cx="56093" cy="22182"/>
                  <a:chOff x="10280669" y="3032771"/>
                  <a:chExt cx="56093" cy="22182"/>
                </a:xfrm>
              </p:grpSpPr>
              <p:sp>
                <p:nvSpPr>
                  <p:cNvPr id="1419" name="Freeform: Shape 1418">
                    <a:extLst>
                      <a:ext uri="{FF2B5EF4-FFF2-40B4-BE49-F238E27FC236}">
                        <a16:creationId xmlns:a16="http://schemas.microsoft.com/office/drawing/2014/main" id="{6935C284-A6D1-49D7-A8F7-332AF7A62F7D}"/>
                      </a:ext>
                    </a:extLst>
                  </p:cNvPr>
                  <p:cNvSpPr/>
                  <p:nvPr/>
                </p:nvSpPr>
                <p:spPr>
                  <a:xfrm>
                    <a:off x="10280669" y="3032771"/>
                    <a:ext cx="56093" cy="22182"/>
                  </a:xfrm>
                  <a:custGeom>
                    <a:avLst/>
                    <a:gdLst>
                      <a:gd name="connsiteX0" fmla="*/ 0 w 56093"/>
                      <a:gd name="connsiteY0" fmla="*/ 1417 h 22182"/>
                      <a:gd name="connsiteX1" fmla="*/ 53340 w 56093"/>
                      <a:gd name="connsiteY1" fmla="*/ 15704 h 22182"/>
                      <a:gd name="connsiteX2" fmla="*/ 0 w 56093"/>
                      <a:gd name="connsiteY2" fmla="*/ 1417 h 2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93" h="22182">
                        <a:moveTo>
                          <a:pt x="0" y="1417"/>
                        </a:moveTo>
                        <a:cubicBezTo>
                          <a:pt x="10478" y="-1441"/>
                          <a:pt x="40957" y="-1441"/>
                          <a:pt x="53340" y="15704"/>
                        </a:cubicBezTo>
                        <a:cubicBezTo>
                          <a:pt x="65722" y="33802"/>
                          <a:pt x="34290" y="9037"/>
                          <a:pt x="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F92D954A-D563-4ADB-ABDD-BAD3C57BA7EB}"/>
                      </a:ext>
                    </a:extLst>
                  </p:cNvPr>
                  <p:cNvSpPr/>
                  <p:nvPr/>
                </p:nvSpPr>
                <p:spPr>
                  <a:xfrm>
                    <a:off x="10283526" y="3034188"/>
                    <a:ext cx="50536" cy="15437"/>
                  </a:xfrm>
                  <a:custGeom>
                    <a:avLst/>
                    <a:gdLst>
                      <a:gd name="connsiteX0" fmla="*/ 50483 w 50536"/>
                      <a:gd name="connsiteY0" fmla="*/ 15240 h 15437"/>
                      <a:gd name="connsiteX1" fmla="*/ 0 w 50536"/>
                      <a:gd name="connsiteY1" fmla="*/ 0 h 15437"/>
                      <a:gd name="connsiteX2" fmla="*/ 50483 w 50536"/>
                      <a:gd name="connsiteY2" fmla="*/ 15240 h 1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36" h="15437">
                        <a:moveTo>
                          <a:pt x="50483" y="15240"/>
                        </a:moveTo>
                        <a:cubicBezTo>
                          <a:pt x="51435" y="17145"/>
                          <a:pt x="40005" y="4763"/>
                          <a:pt x="0" y="0"/>
                        </a:cubicBezTo>
                        <a:cubicBezTo>
                          <a:pt x="37148" y="2858"/>
                          <a:pt x="48578" y="14288"/>
                          <a:pt x="50483" y="152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5" name="Graphic 7">
                <a:extLst>
                  <a:ext uri="{FF2B5EF4-FFF2-40B4-BE49-F238E27FC236}">
                    <a16:creationId xmlns:a16="http://schemas.microsoft.com/office/drawing/2014/main" id="{60F58A3D-F1D7-4FEE-8758-BB383B563F4E}"/>
                  </a:ext>
                </a:extLst>
              </p:cNvPr>
              <p:cNvGrpSpPr/>
              <p:nvPr/>
            </p:nvGrpSpPr>
            <p:grpSpPr>
              <a:xfrm>
                <a:off x="10819784" y="2654140"/>
                <a:ext cx="198119" cy="229552"/>
                <a:chOff x="10819784" y="2654140"/>
                <a:chExt cx="198119" cy="229552"/>
              </a:xfrm>
            </p:grpSpPr>
            <p:sp>
              <p:nvSpPr>
                <p:cNvPr id="1373" name="Freeform: Shape 1372">
                  <a:extLst>
                    <a:ext uri="{FF2B5EF4-FFF2-40B4-BE49-F238E27FC236}">
                      <a16:creationId xmlns:a16="http://schemas.microsoft.com/office/drawing/2014/main" id="{866B0BF3-4441-4FC8-8531-7C2439FD50B8}"/>
                    </a:ext>
                  </a:extLst>
                </p:cNvPr>
                <p:cNvSpPr/>
                <p:nvPr/>
              </p:nvSpPr>
              <p:spPr>
                <a:xfrm>
                  <a:off x="10833930" y="2794158"/>
                  <a:ext cx="183974" cy="89534"/>
                </a:xfrm>
                <a:custGeom>
                  <a:avLst/>
                  <a:gdLst>
                    <a:gd name="connsiteX0" fmla="*/ 123967 w 183974"/>
                    <a:gd name="connsiteY0" fmla="*/ 89535 h 89534"/>
                    <a:gd name="connsiteX1" fmla="*/ 144922 w 183974"/>
                    <a:gd name="connsiteY1" fmla="*/ 61913 h 89534"/>
                    <a:gd name="connsiteX2" fmla="*/ 157304 w 183974"/>
                    <a:gd name="connsiteY2" fmla="*/ 63817 h 89534"/>
                    <a:gd name="connsiteX3" fmla="*/ 158257 w 183974"/>
                    <a:gd name="connsiteY3" fmla="*/ 62865 h 89534"/>
                    <a:gd name="connsiteX4" fmla="*/ 160162 w 183974"/>
                    <a:gd name="connsiteY4" fmla="*/ 42863 h 89534"/>
                    <a:gd name="connsiteX5" fmla="*/ 183974 w 183974"/>
                    <a:gd name="connsiteY5" fmla="*/ 12383 h 89534"/>
                    <a:gd name="connsiteX6" fmla="*/ 183974 w 183974"/>
                    <a:gd name="connsiteY6" fmla="*/ 12383 h 89534"/>
                    <a:gd name="connsiteX7" fmla="*/ 183974 w 183974"/>
                    <a:gd name="connsiteY7" fmla="*/ 12383 h 89534"/>
                    <a:gd name="connsiteX8" fmla="*/ 183974 w 183974"/>
                    <a:gd name="connsiteY8" fmla="*/ 11430 h 89534"/>
                    <a:gd name="connsiteX9" fmla="*/ 163019 w 183974"/>
                    <a:gd name="connsiteY9" fmla="*/ 23813 h 89534"/>
                    <a:gd name="connsiteX10" fmla="*/ 175402 w 183974"/>
                    <a:gd name="connsiteY10" fmla="*/ 1905 h 89534"/>
                    <a:gd name="connsiteX11" fmla="*/ 148732 w 183974"/>
                    <a:gd name="connsiteY11" fmla="*/ 20002 h 89534"/>
                    <a:gd name="connsiteX12" fmla="*/ 127777 w 183974"/>
                    <a:gd name="connsiteY12" fmla="*/ 0 h 89534"/>
                    <a:gd name="connsiteX13" fmla="*/ 124919 w 183974"/>
                    <a:gd name="connsiteY13" fmla="*/ 21908 h 89534"/>
                    <a:gd name="connsiteX14" fmla="*/ 97297 w 183974"/>
                    <a:gd name="connsiteY14" fmla="*/ 16192 h 89534"/>
                    <a:gd name="connsiteX15" fmla="*/ 108727 w 183974"/>
                    <a:gd name="connsiteY15" fmla="*/ 29527 h 89534"/>
                    <a:gd name="connsiteX16" fmla="*/ 85867 w 183974"/>
                    <a:gd name="connsiteY16" fmla="*/ 30480 h 89534"/>
                    <a:gd name="connsiteX17" fmla="*/ 3952 w 183974"/>
                    <a:gd name="connsiteY17" fmla="*/ 33338 h 89534"/>
                    <a:gd name="connsiteX18" fmla="*/ 6809 w 183974"/>
                    <a:gd name="connsiteY18" fmla="*/ 42863 h 89534"/>
                    <a:gd name="connsiteX19" fmla="*/ 87772 w 183974"/>
                    <a:gd name="connsiteY19" fmla="*/ 38100 h 89534"/>
                    <a:gd name="connsiteX20" fmla="*/ 91582 w 183974"/>
                    <a:gd name="connsiteY20" fmla="*/ 40005 h 89534"/>
                    <a:gd name="connsiteX21" fmla="*/ 96344 w 183974"/>
                    <a:gd name="connsiteY21" fmla="*/ 45720 h 89534"/>
                    <a:gd name="connsiteX22" fmla="*/ 72532 w 183974"/>
                    <a:gd name="connsiteY22" fmla="*/ 56197 h 89534"/>
                    <a:gd name="connsiteX23" fmla="*/ 100154 w 183974"/>
                    <a:gd name="connsiteY23" fmla="*/ 54292 h 89534"/>
                    <a:gd name="connsiteX24" fmla="*/ 61102 w 183974"/>
                    <a:gd name="connsiteY24" fmla="*/ 73342 h 89534"/>
                    <a:gd name="connsiteX25" fmla="*/ 106822 w 183974"/>
                    <a:gd name="connsiteY25" fmla="*/ 69533 h 89534"/>
                    <a:gd name="connsiteX26" fmla="*/ 92534 w 183974"/>
                    <a:gd name="connsiteY26" fmla="*/ 85725 h 89534"/>
                    <a:gd name="connsiteX27" fmla="*/ 123014 w 183974"/>
                    <a:gd name="connsiteY27" fmla="*/ 70485 h 89534"/>
                    <a:gd name="connsiteX28" fmla="*/ 123967 w 183974"/>
                    <a:gd name="connsiteY28" fmla="*/ 89535 h 89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83974" h="89534">
                      <a:moveTo>
                        <a:pt x="123967" y="89535"/>
                      </a:moveTo>
                      <a:cubicBezTo>
                        <a:pt x="133492" y="84772"/>
                        <a:pt x="142064" y="72390"/>
                        <a:pt x="144922" y="61913"/>
                      </a:cubicBezTo>
                      <a:cubicBezTo>
                        <a:pt x="148732" y="62865"/>
                        <a:pt x="153494" y="62865"/>
                        <a:pt x="157304" y="63817"/>
                      </a:cubicBezTo>
                      <a:cubicBezTo>
                        <a:pt x="157304" y="63817"/>
                        <a:pt x="157304" y="62865"/>
                        <a:pt x="158257" y="62865"/>
                      </a:cubicBezTo>
                      <a:cubicBezTo>
                        <a:pt x="163019" y="56197"/>
                        <a:pt x="163019" y="47625"/>
                        <a:pt x="160162" y="42863"/>
                      </a:cubicBezTo>
                      <a:cubicBezTo>
                        <a:pt x="172544" y="34290"/>
                        <a:pt x="183974" y="22860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1430"/>
                        <a:pt x="183974" y="11430"/>
                      </a:cubicBezTo>
                      <a:cubicBezTo>
                        <a:pt x="177307" y="17145"/>
                        <a:pt x="169687" y="20955"/>
                        <a:pt x="163019" y="23813"/>
                      </a:cubicBezTo>
                      <a:cubicBezTo>
                        <a:pt x="171592" y="16192"/>
                        <a:pt x="175402" y="6667"/>
                        <a:pt x="175402" y="1905"/>
                      </a:cubicBezTo>
                      <a:cubicBezTo>
                        <a:pt x="167782" y="8572"/>
                        <a:pt x="158257" y="15240"/>
                        <a:pt x="148732" y="20002"/>
                      </a:cubicBezTo>
                      <a:cubicBezTo>
                        <a:pt x="148732" y="10477"/>
                        <a:pt x="136349" y="2858"/>
                        <a:pt x="127777" y="0"/>
                      </a:cubicBezTo>
                      <a:cubicBezTo>
                        <a:pt x="129682" y="7620"/>
                        <a:pt x="127777" y="15240"/>
                        <a:pt x="124919" y="21908"/>
                      </a:cubicBezTo>
                      <a:cubicBezTo>
                        <a:pt x="118252" y="17145"/>
                        <a:pt x="104917" y="15240"/>
                        <a:pt x="97297" y="16192"/>
                      </a:cubicBezTo>
                      <a:cubicBezTo>
                        <a:pt x="103012" y="20002"/>
                        <a:pt x="106822" y="24765"/>
                        <a:pt x="108727" y="29527"/>
                      </a:cubicBezTo>
                      <a:cubicBezTo>
                        <a:pt x="102059" y="27622"/>
                        <a:pt x="92534" y="29527"/>
                        <a:pt x="85867" y="30480"/>
                      </a:cubicBezTo>
                      <a:cubicBezTo>
                        <a:pt x="70627" y="26670"/>
                        <a:pt x="43004" y="23813"/>
                        <a:pt x="3952" y="33338"/>
                      </a:cubicBezTo>
                      <a:cubicBezTo>
                        <a:pt x="-3668" y="35242"/>
                        <a:pt x="1094" y="43815"/>
                        <a:pt x="6809" y="42863"/>
                      </a:cubicBezTo>
                      <a:cubicBezTo>
                        <a:pt x="42052" y="28575"/>
                        <a:pt x="73484" y="34290"/>
                        <a:pt x="87772" y="38100"/>
                      </a:cubicBezTo>
                      <a:cubicBezTo>
                        <a:pt x="88724" y="39052"/>
                        <a:pt x="89677" y="40005"/>
                        <a:pt x="91582" y="40005"/>
                      </a:cubicBezTo>
                      <a:cubicBezTo>
                        <a:pt x="91582" y="41910"/>
                        <a:pt x="93487" y="43815"/>
                        <a:pt x="96344" y="45720"/>
                      </a:cubicBezTo>
                      <a:cubicBezTo>
                        <a:pt x="90629" y="49530"/>
                        <a:pt x="83009" y="53340"/>
                        <a:pt x="72532" y="56197"/>
                      </a:cubicBezTo>
                      <a:cubicBezTo>
                        <a:pt x="77294" y="57150"/>
                        <a:pt x="88724" y="56197"/>
                        <a:pt x="100154" y="54292"/>
                      </a:cubicBezTo>
                      <a:cubicBezTo>
                        <a:pt x="88724" y="61913"/>
                        <a:pt x="74437" y="70485"/>
                        <a:pt x="61102" y="73342"/>
                      </a:cubicBezTo>
                      <a:cubicBezTo>
                        <a:pt x="71579" y="75247"/>
                        <a:pt x="91582" y="76200"/>
                        <a:pt x="106822" y="69533"/>
                      </a:cubicBezTo>
                      <a:cubicBezTo>
                        <a:pt x="103964" y="74295"/>
                        <a:pt x="100154" y="80010"/>
                        <a:pt x="92534" y="85725"/>
                      </a:cubicBezTo>
                      <a:cubicBezTo>
                        <a:pt x="100154" y="84772"/>
                        <a:pt x="112537" y="78105"/>
                        <a:pt x="123014" y="70485"/>
                      </a:cubicBezTo>
                      <a:cubicBezTo>
                        <a:pt x="123014" y="78105"/>
                        <a:pt x="125872" y="82867"/>
                        <a:pt x="123967" y="895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74" name="Graphic 7">
                  <a:extLst>
                    <a:ext uri="{FF2B5EF4-FFF2-40B4-BE49-F238E27FC236}">
                      <a16:creationId xmlns:a16="http://schemas.microsoft.com/office/drawing/2014/main" id="{9C63CC7D-FEAD-4693-ABA6-CC8342FAEC4B}"/>
                    </a:ext>
                  </a:extLst>
                </p:cNvPr>
                <p:cNvGrpSpPr/>
                <p:nvPr/>
              </p:nvGrpSpPr>
              <p:grpSpPr>
                <a:xfrm>
                  <a:off x="10904330" y="2706198"/>
                  <a:ext cx="43328" cy="54622"/>
                  <a:chOff x="10904330" y="2706198"/>
                  <a:chExt cx="43328" cy="54622"/>
                </a:xfrm>
              </p:grpSpPr>
              <p:sp>
                <p:nvSpPr>
                  <p:cNvPr id="1404" name="Freeform: Shape 1403">
                    <a:extLst>
                      <a:ext uri="{FF2B5EF4-FFF2-40B4-BE49-F238E27FC236}">
                        <a16:creationId xmlns:a16="http://schemas.microsoft.com/office/drawing/2014/main" id="{DE3292C3-5B29-4689-9D3A-C4768FCCEC36}"/>
                      </a:ext>
                    </a:extLst>
                  </p:cNvPr>
                  <p:cNvSpPr/>
                  <p:nvPr/>
                </p:nvSpPr>
                <p:spPr>
                  <a:xfrm>
                    <a:off x="10904330" y="2706198"/>
                    <a:ext cx="43328" cy="54622"/>
                  </a:xfrm>
                  <a:custGeom>
                    <a:avLst/>
                    <a:gdLst>
                      <a:gd name="connsiteX0" fmla="*/ 43089 w 43328"/>
                      <a:gd name="connsiteY0" fmla="*/ 54623 h 54622"/>
                      <a:gd name="connsiteX1" fmla="*/ 226 w 43328"/>
                      <a:gd name="connsiteY1" fmla="*/ 7950 h 54622"/>
                      <a:gd name="connsiteX2" fmla="*/ 43089 w 43328"/>
                      <a:gd name="connsiteY2" fmla="*/ 54623 h 54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328" h="54622">
                        <a:moveTo>
                          <a:pt x="43089" y="54623"/>
                        </a:moveTo>
                        <a:cubicBezTo>
                          <a:pt x="22134" y="28905"/>
                          <a:pt x="-2631" y="36525"/>
                          <a:pt x="226" y="7950"/>
                        </a:cubicBezTo>
                        <a:cubicBezTo>
                          <a:pt x="4036" y="-20625"/>
                          <a:pt x="46899" y="35573"/>
                          <a:pt x="43089" y="5462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5" name="Freeform: Shape 1404">
                    <a:extLst>
                      <a:ext uri="{FF2B5EF4-FFF2-40B4-BE49-F238E27FC236}">
                        <a16:creationId xmlns:a16="http://schemas.microsoft.com/office/drawing/2014/main" id="{A4727D51-AD0E-4D1B-A8C8-C6D98ABB6015}"/>
                      </a:ext>
                    </a:extLst>
                  </p:cNvPr>
                  <p:cNvSpPr/>
                  <p:nvPr/>
                </p:nvSpPr>
                <p:spPr>
                  <a:xfrm>
                    <a:off x="10906462" y="2715510"/>
                    <a:ext cx="40957" cy="42453"/>
                  </a:xfrm>
                  <a:custGeom>
                    <a:avLst/>
                    <a:gdLst>
                      <a:gd name="connsiteX0" fmla="*/ 0 w 40957"/>
                      <a:gd name="connsiteY0" fmla="*/ 543 h 42453"/>
                      <a:gd name="connsiteX1" fmla="*/ 40957 w 40957"/>
                      <a:gd name="connsiteY1" fmla="*/ 42453 h 42453"/>
                      <a:gd name="connsiteX2" fmla="*/ 0 w 40957"/>
                      <a:gd name="connsiteY2" fmla="*/ 543 h 42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57" h="42453">
                        <a:moveTo>
                          <a:pt x="0" y="543"/>
                        </a:moveTo>
                        <a:cubicBezTo>
                          <a:pt x="0" y="-2314"/>
                          <a:pt x="24765" y="5306"/>
                          <a:pt x="40957" y="42453"/>
                        </a:cubicBezTo>
                        <a:cubicBezTo>
                          <a:pt x="27622" y="9116"/>
                          <a:pt x="0" y="2448"/>
                          <a:pt x="0" y="5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75" name="Graphic 7">
                  <a:extLst>
                    <a:ext uri="{FF2B5EF4-FFF2-40B4-BE49-F238E27FC236}">
                      <a16:creationId xmlns:a16="http://schemas.microsoft.com/office/drawing/2014/main" id="{CCE074FB-3076-4121-B81D-FF8D81BD4178}"/>
                    </a:ext>
                  </a:extLst>
                </p:cNvPr>
                <p:cNvGrpSpPr/>
                <p:nvPr/>
              </p:nvGrpSpPr>
              <p:grpSpPr>
                <a:xfrm>
                  <a:off x="10889305" y="2682818"/>
                  <a:ext cx="43826" cy="30061"/>
                  <a:chOff x="10889305" y="2682818"/>
                  <a:chExt cx="43826" cy="30061"/>
                </a:xfrm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AEC2CDB2-640F-447E-B74C-D259A446D23A}"/>
                      </a:ext>
                    </a:extLst>
                  </p:cNvPr>
                  <p:cNvSpPr/>
                  <p:nvPr/>
                </p:nvSpPr>
                <p:spPr>
                  <a:xfrm>
                    <a:off x="10889305" y="2682818"/>
                    <a:ext cx="43826" cy="30061"/>
                  </a:xfrm>
                  <a:custGeom>
                    <a:avLst/>
                    <a:gdLst>
                      <a:gd name="connsiteX0" fmla="*/ 43827 w 43826"/>
                      <a:gd name="connsiteY0" fmla="*/ 7518 h 30061"/>
                      <a:gd name="connsiteX1" fmla="*/ 6679 w 43826"/>
                      <a:gd name="connsiteY1" fmla="*/ 21805 h 30061"/>
                      <a:gd name="connsiteX2" fmla="*/ 43827 w 43826"/>
                      <a:gd name="connsiteY2" fmla="*/ 7518 h 3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6" h="30061">
                        <a:moveTo>
                          <a:pt x="43827" y="7518"/>
                        </a:moveTo>
                        <a:cubicBezTo>
                          <a:pt x="31444" y="20853"/>
                          <a:pt x="29539" y="41808"/>
                          <a:pt x="6679" y="21805"/>
                        </a:cubicBezTo>
                        <a:cubicBezTo>
                          <a:pt x="-15228" y="1803"/>
                          <a:pt x="21919" y="-7722"/>
                          <a:pt x="43827" y="751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41D41200-FC05-4C99-A741-A0F60CB60985}"/>
                      </a:ext>
                    </a:extLst>
                  </p:cNvPr>
                  <p:cNvSpPr/>
                  <p:nvPr/>
                </p:nvSpPr>
                <p:spPr>
                  <a:xfrm>
                    <a:off x="10897614" y="2687974"/>
                    <a:ext cx="34565" cy="15810"/>
                  </a:xfrm>
                  <a:custGeom>
                    <a:avLst/>
                    <a:gdLst>
                      <a:gd name="connsiteX0" fmla="*/ 275 w 34565"/>
                      <a:gd name="connsiteY0" fmla="*/ 15697 h 15810"/>
                      <a:gd name="connsiteX1" fmla="*/ 34565 w 34565"/>
                      <a:gd name="connsiteY1" fmla="*/ 1409 h 15810"/>
                      <a:gd name="connsiteX2" fmla="*/ 275 w 34565"/>
                      <a:gd name="connsiteY2" fmla="*/ 15697 h 1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65" h="15810">
                        <a:moveTo>
                          <a:pt x="275" y="15697"/>
                        </a:moveTo>
                        <a:cubicBezTo>
                          <a:pt x="-1630" y="13792"/>
                          <a:pt x="5990" y="-5258"/>
                          <a:pt x="34565" y="1409"/>
                        </a:cubicBezTo>
                        <a:cubicBezTo>
                          <a:pt x="8848" y="-5258"/>
                          <a:pt x="2180" y="17602"/>
                          <a:pt x="275" y="156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76" name="Graphic 7">
                  <a:extLst>
                    <a:ext uri="{FF2B5EF4-FFF2-40B4-BE49-F238E27FC236}">
                      <a16:creationId xmlns:a16="http://schemas.microsoft.com/office/drawing/2014/main" id="{2D8D30D7-78C4-4341-BDB0-4F51B6921244}"/>
                    </a:ext>
                  </a:extLst>
                </p:cNvPr>
                <p:cNvGrpSpPr/>
                <p:nvPr/>
              </p:nvGrpSpPr>
              <p:grpSpPr>
                <a:xfrm>
                  <a:off x="10840739" y="2659855"/>
                  <a:ext cx="39245" cy="56817"/>
                  <a:chOff x="10840739" y="2659855"/>
                  <a:chExt cx="39245" cy="56817"/>
                </a:xfrm>
              </p:grpSpPr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2D79A665-53BC-40A1-9925-AFFB38844169}"/>
                      </a:ext>
                    </a:extLst>
                  </p:cNvPr>
                  <p:cNvSpPr/>
                  <p:nvPr/>
                </p:nvSpPr>
                <p:spPr>
                  <a:xfrm>
                    <a:off x="10840739" y="2659855"/>
                    <a:ext cx="39245" cy="56817"/>
                  </a:xfrm>
                  <a:custGeom>
                    <a:avLst/>
                    <a:gdLst>
                      <a:gd name="connsiteX0" fmla="*/ 0 w 39245"/>
                      <a:gd name="connsiteY0" fmla="*/ 0 h 56817"/>
                      <a:gd name="connsiteX1" fmla="*/ 38100 w 39245"/>
                      <a:gd name="connsiteY1" fmla="*/ 47625 h 56817"/>
                      <a:gd name="connsiteX2" fmla="*/ 0 w 39245"/>
                      <a:gd name="connsiteY2" fmla="*/ 0 h 5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45" h="56817">
                        <a:moveTo>
                          <a:pt x="0" y="0"/>
                        </a:moveTo>
                        <a:cubicBezTo>
                          <a:pt x="13335" y="1905"/>
                          <a:pt x="45720" y="18098"/>
                          <a:pt x="38100" y="47625"/>
                        </a:cubicBezTo>
                        <a:cubicBezTo>
                          <a:pt x="30480" y="77153"/>
                          <a:pt x="25718" y="2857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542D34B8-B334-420F-9E0F-D5BDE9F491CE}"/>
                      </a:ext>
                    </a:extLst>
                  </p:cNvPr>
                  <p:cNvSpPr/>
                  <p:nvPr/>
                </p:nvSpPr>
                <p:spPr>
                  <a:xfrm>
                    <a:off x="10842644" y="2661761"/>
                    <a:ext cx="34540" cy="46923"/>
                  </a:xfrm>
                  <a:custGeom>
                    <a:avLst/>
                    <a:gdLst>
                      <a:gd name="connsiteX0" fmla="*/ 34290 w 34540"/>
                      <a:gd name="connsiteY0" fmla="*/ 46673 h 46923"/>
                      <a:gd name="connsiteX1" fmla="*/ 0 w 34540"/>
                      <a:gd name="connsiteY1" fmla="*/ 0 h 46923"/>
                      <a:gd name="connsiteX2" fmla="*/ 34290 w 34540"/>
                      <a:gd name="connsiteY2" fmla="*/ 46673 h 4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40" h="46923">
                        <a:moveTo>
                          <a:pt x="34290" y="46673"/>
                        </a:moveTo>
                        <a:cubicBezTo>
                          <a:pt x="33338" y="49530"/>
                          <a:pt x="35243" y="27623"/>
                          <a:pt x="0" y="0"/>
                        </a:cubicBezTo>
                        <a:cubicBezTo>
                          <a:pt x="35243" y="23813"/>
                          <a:pt x="35243" y="43815"/>
                          <a:pt x="3429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0610AD10-15AB-4BDA-896D-50D9167F04F1}"/>
                    </a:ext>
                  </a:extLst>
                </p:cNvPr>
                <p:cNvSpPr/>
                <p:nvPr/>
              </p:nvSpPr>
              <p:spPr>
                <a:xfrm>
                  <a:off x="10828280" y="2740289"/>
                  <a:ext cx="46153" cy="99589"/>
                </a:xfrm>
                <a:custGeom>
                  <a:avLst/>
                  <a:gdLst>
                    <a:gd name="connsiteX0" fmla="*/ 76 w 46153"/>
                    <a:gd name="connsiteY0" fmla="*/ 94827 h 99589"/>
                    <a:gd name="connsiteX1" fmla="*/ 36271 w 46153"/>
                    <a:gd name="connsiteY1" fmla="*/ 3387 h 99589"/>
                    <a:gd name="connsiteX2" fmla="*/ 42939 w 46153"/>
                    <a:gd name="connsiteY2" fmla="*/ 529 h 99589"/>
                    <a:gd name="connsiteX3" fmla="*/ 45796 w 46153"/>
                    <a:gd name="connsiteY3" fmla="*/ 7197 h 99589"/>
                    <a:gd name="connsiteX4" fmla="*/ 14364 w 46153"/>
                    <a:gd name="connsiteY4" fmla="*/ 95779 h 99589"/>
                    <a:gd name="connsiteX5" fmla="*/ 76 w 46153"/>
                    <a:gd name="connsiteY5" fmla="*/ 94827 h 99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153" h="99589">
                      <a:moveTo>
                        <a:pt x="76" y="94827"/>
                      </a:moveTo>
                      <a:cubicBezTo>
                        <a:pt x="-1829" y="36724"/>
                        <a:pt x="32461" y="7197"/>
                        <a:pt x="36271" y="3387"/>
                      </a:cubicBezTo>
                      <a:cubicBezTo>
                        <a:pt x="40082" y="-423"/>
                        <a:pt x="40082" y="-423"/>
                        <a:pt x="42939" y="529"/>
                      </a:cubicBezTo>
                      <a:cubicBezTo>
                        <a:pt x="45796" y="1482"/>
                        <a:pt x="46749" y="4339"/>
                        <a:pt x="45796" y="7197"/>
                      </a:cubicBezTo>
                      <a:cubicBezTo>
                        <a:pt x="45796" y="7197"/>
                        <a:pt x="1982" y="44344"/>
                        <a:pt x="14364" y="95779"/>
                      </a:cubicBezTo>
                      <a:cubicBezTo>
                        <a:pt x="15317" y="100542"/>
                        <a:pt x="76" y="101494"/>
                        <a:pt x="76" y="94827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3CBF9892-6388-461D-BF87-0FF1EC79E020}"/>
                    </a:ext>
                  </a:extLst>
                </p:cNvPr>
                <p:cNvSpPr/>
                <p:nvPr/>
              </p:nvSpPr>
              <p:spPr>
                <a:xfrm rot="2218107">
                  <a:off x="10867527" y="2700866"/>
                  <a:ext cx="30481" cy="53342"/>
                </a:xfrm>
                <a:custGeom>
                  <a:avLst/>
                  <a:gdLst>
                    <a:gd name="connsiteX0" fmla="*/ 30481 w 30481"/>
                    <a:gd name="connsiteY0" fmla="*/ 26671 h 53342"/>
                    <a:gd name="connsiteX1" fmla="*/ 15240 w 30481"/>
                    <a:gd name="connsiteY1" fmla="*/ 53342 h 53342"/>
                    <a:gd name="connsiteX2" fmla="*/ 0 w 30481"/>
                    <a:gd name="connsiteY2" fmla="*/ 26671 h 53342"/>
                    <a:gd name="connsiteX3" fmla="*/ 15240 w 30481"/>
                    <a:gd name="connsiteY3" fmla="*/ 0 h 53342"/>
                    <a:gd name="connsiteX4" fmla="*/ 30481 w 30481"/>
                    <a:gd name="connsiteY4" fmla="*/ 26671 h 5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481" h="53342">
                      <a:moveTo>
                        <a:pt x="30481" y="26671"/>
                      </a:moveTo>
                      <a:cubicBezTo>
                        <a:pt x="30481" y="41401"/>
                        <a:pt x="23658" y="53342"/>
                        <a:pt x="15240" y="53342"/>
                      </a:cubicBezTo>
                      <a:cubicBezTo>
                        <a:pt x="6823" y="53342"/>
                        <a:pt x="0" y="41401"/>
                        <a:pt x="0" y="26671"/>
                      </a:cubicBezTo>
                      <a:cubicBezTo>
                        <a:pt x="0" y="11941"/>
                        <a:pt x="6823" y="0"/>
                        <a:pt x="15240" y="0"/>
                      </a:cubicBezTo>
                      <a:cubicBezTo>
                        <a:pt x="23658" y="0"/>
                        <a:pt x="30481" y="11941"/>
                        <a:pt x="30481" y="26671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79" name="Graphic 7">
                  <a:extLst>
                    <a:ext uri="{FF2B5EF4-FFF2-40B4-BE49-F238E27FC236}">
                      <a16:creationId xmlns:a16="http://schemas.microsoft.com/office/drawing/2014/main" id="{07A91A1F-8723-47FB-B71C-B796CE37DE8B}"/>
                    </a:ext>
                  </a:extLst>
                </p:cNvPr>
                <p:cNvGrpSpPr/>
                <p:nvPr/>
              </p:nvGrpSpPr>
              <p:grpSpPr>
                <a:xfrm>
                  <a:off x="10854551" y="2723315"/>
                  <a:ext cx="37220" cy="35600"/>
                  <a:chOff x="10854551" y="2723315"/>
                  <a:chExt cx="37220" cy="35600"/>
                </a:xfrm>
              </p:grpSpPr>
              <p:sp>
                <p:nvSpPr>
                  <p:cNvPr id="1398" name="Freeform: Shape 1397">
                    <a:extLst>
                      <a:ext uri="{FF2B5EF4-FFF2-40B4-BE49-F238E27FC236}">
                        <a16:creationId xmlns:a16="http://schemas.microsoft.com/office/drawing/2014/main" id="{1C39F233-8C35-4187-9761-871C1E2CB18E}"/>
                      </a:ext>
                    </a:extLst>
                  </p:cNvPr>
                  <p:cNvSpPr/>
                  <p:nvPr/>
                </p:nvSpPr>
                <p:spPr>
                  <a:xfrm>
                    <a:off x="10854551" y="2723315"/>
                    <a:ext cx="37220" cy="35600"/>
                  </a:xfrm>
                  <a:custGeom>
                    <a:avLst/>
                    <a:gdLst>
                      <a:gd name="connsiteX0" fmla="*/ 475 w 37220"/>
                      <a:gd name="connsiteY0" fmla="*/ 35600 h 35600"/>
                      <a:gd name="connsiteX1" fmla="*/ 27145 w 37220"/>
                      <a:gd name="connsiteY1" fmla="*/ 358 h 35600"/>
                      <a:gd name="connsiteX2" fmla="*/ 475 w 37220"/>
                      <a:gd name="connsiteY2" fmla="*/ 35600 h 35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220" h="35600">
                        <a:moveTo>
                          <a:pt x="475" y="35600"/>
                        </a:moveTo>
                        <a:cubicBezTo>
                          <a:pt x="-1430" y="24170"/>
                          <a:pt x="1428" y="-3452"/>
                          <a:pt x="27145" y="358"/>
                        </a:cubicBezTo>
                        <a:cubicBezTo>
                          <a:pt x="53815" y="4168"/>
                          <a:pt x="21430" y="28933"/>
                          <a:pt x="475" y="3560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F466BF6D-D360-4D65-BD8F-68EE0F31C5EF}"/>
                      </a:ext>
                    </a:extLst>
                  </p:cNvPr>
                  <p:cNvSpPr/>
                  <p:nvPr/>
                </p:nvSpPr>
                <p:spPr>
                  <a:xfrm>
                    <a:off x="10855979" y="2725518"/>
                    <a:ext cx="28032" cy="31492"/>
                  </a:xfrm>
                  <a:custGeom>
                    <a:avLst/>
                    <a:gdLst>
                      <a:gd name="connsiteX0" fmla="*/ 27622 w 28032"/>
                      <a:gd name="connsiteY0" fmla="*/ 60 h 31492"/>
                      <a:gd name="connsiteX1" fmla="*/ 0 w 28032"/>
                      <a:gd name="connsiteY1" fmla="*/ 31492 h 31492"/>
                      <a:gd name="connsiteX2" fmla="*/ 27622 w 28032"/>
                      <a:gd name="connsiteY2" fmla="*/ 60 h 31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032" h="31492">
                        <a:moveTo>
                          <a:pt x="27622" y="60"/>
                        </a:moveTo>
                        <a:cubicBezTo>
                          <a:pt x="30480" y="60"/>
                          <a:pt x="18097" y="6727"/>
                          <a:pt x="0" y="31492"/>
                        </a:cubicBezTo>
                        <a:cubicBezTo>
                          <a:pt x="11430" y="9585"/>
                          <a:pt x="25718" y="-893"/>
                          <a:pt x="27622" y="6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0" name="Graphic 7">
                  <a:extLst>
                    <a:ext uri="{FF2B5EF4-FFF2-40B4-BE49-F238E27FC236}">
                      <a16:creationId xmlns:a16="http://schemas.microsoft.com/office/drawing/2014/main" id="{279304DA-88F0-437C-A840-7D2A2A711D81}"/>
                    </a:ext>
                  </a:extLst>
                </p:cNvPr>
                <p:cNvGrpSpPr/>
                <p:nvPr/>
              </p:nvGrpSpPr>
              <p:grpSpPr>
                <a:xfrm>
                  <a:off x="10835024" y="2710511"/>
                  <a:ext cx="54931" cy="28401"/>
                  <a:chOff x="10835024" y="2710511"/>
                  <a:chExt cx="54931" cy="28401"/>
                </a:xfrm>
              </p:grpSpPr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616B4509-A15D-4E92-9AA3-15B39386AF5D}"/>
                      </a:ext>
                    </a:extLst>
                  </p:cNvPr>
                  <p:cNvSpPr/>
                  <p:nvPr/>
                </p:nvSpPr>
                <p:spPr>
                  <a:xfrm>
                    <a:off x="10835024" y="2710511"/>
                    <a:ext cx="54931" cy="28401"/>
                  </a:xfrm>
                  <a:custGeom>
                    <a:avLst/>
                    <a:gdLst>
                      <a:gd name="connsiteX0" fmla="*/ 0 w 54931"/>
                      <a:gd name="connsiteY0" fmla="*/ 28402 h 28401"/>
                      <a:gd name="connsiteX1" fmla="*/ 47625 w 54931"/>
                      <a:gd name="connsiteY1" fmla="*/ 6494 h 28401"/>
                      <a:gd name="connsiteX2" fmla="*/ 0 w 54931"/>
                      <a:gd name="connsiteY2" fmla="*/ 28402 h 28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31" h="28401">
                        <a:moveTo>
                          <a:pt x="0" y="28402"/>
                        </a:moveTo>
                        <a:cubicBezTo>
                          <a:pt x="3810" y="15067"/>
                          <a:pt x="21907" y="-12556"/>
                          <a:pt x="47625" y="6494"/>
                        </a:cubicBezTo>
                        <a:cubicBezTo>
                          <a:pt x="72390" y="25544"/>
                          <a:pt x="28575" y="12209"/>
                          <a:pt x="0" y="2840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D801AAA-DB23-4825-AB51-7F41AE1ECBCE}"/>
                      </a:ext>
                    </a:extLst>
                  </p:cNvPr>
                  <p:cNvSpPr/>
                  <p:nvPr/>
                </p:nvSpPr>
                <p:spPr>
                  <a:xfrm>
                    <a:off x="10835976" y="2717177"/>
                    <a:ext cx="46943" cy="20783"/>
                  </a:xfrm>
                  <a:custGeom>
                    <a:avLst/>
                    <a:gdLst>
                      <a:gd name="connsiteX0" fmla="*/ 46673 w 46943"/>
                      <a:gd name="connsiteY0" fmla="*/ 2686 h 20783"/>
                      <a:gd name="connsiteX1" fmla="*/ 0 w 46943"/>
                      <a:gd name="connsiteY1" fmla="*/ 20783 h 20783"/>
                      <a:gd name="connsiteX2" fmla="*/ 46673 w 46943"/>
                      <a:gd name="connsiteY2" fmla="*/ 2686 h 20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43" h="20783">
                        <a:moveTo>
                          <a:pt x="46673" y="2686"/>
                        </a:moveTo>
                        <a:cubicBezTo>
                          <a:pt x="49530" y="4591"/>
                          <a:pt x="29528" y="-5887"/>
                          <a:pt x="0" y="20783"/>
                        </a:cubicBezTo>
                        <a:cubicBezTo>
                          <a:pt x="26670" y="-7792"/>
                          <a:pt x="44768" y="781"/>
                          <a:pt x="46673" y="26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1" name="Graphic 7">
                  <a:extLst>
                    <a:ext uri="{FF2B5EF4-FFF2-40B4-BE49-F238E27FC236}">
                      <a16:creationId xmlns:a16="http://schemas.microsoft.com/office/drawing/2014/main" id="{4C7B4E4C-1F93-47F9-A33E-55AD75ED7E27}"/>
                    </a:ext>
                  </a:extLst>
                </p:cNvPr>
                <p:cNvGrpSpPr/>
                <p:nvPr/>
              </p:nvGrpSpPr>
              <p:grpSpPr>
                <a:xfrm>
                  <a:off x="10877282" y="2713109"/>
                  <a:ext cx="21480" cy="60093"/>
                  <a:chOff x="10877282" y="2713109"/>
                  <a:chExt cx="21480" cy="60093"/>
                </a:xfrm>
              </p:grpSpPr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8562426F-2573-40E7-9007-19D06B652382}"/>
                      </a:ext>
                    </a:extLst>
                  </p:cNvPr>
                  <p:cNvSpPr/>
                  <p:nvPr/>
                </p:nvSpPr>
                <p:spPr>
                  <a:xfrm>
                    <a:off x="10877282" y="2713109"/>
                    <a:ext cx="21480" cy="60093"/>
                  </a:xfrm>
                  <a:custGeom>
                    <a:avLst/>
                    <a:gdLst>
                      <a:gd name="connsiteX0" fmla="*/ 14892 w 21480"/>
                      <a:gd name="connsiteY0" fmla="*/ 60094 h 60093"/>
                      <a:gd name="connsiteX1" fmla="*/ 6320 w 21480"/>
                      <a:gd name="connsiteY1" fmla="*/ 3896 h 60093"/>
                      <a:gd name="connsiteX2" fmla="*/ 14892 w 21480"/>
                      <a:gd name="connsiteY2" fmla="*/ 60094 h 60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80" h="60093">
                        <a:moveTo>
                          <a:pt x="14892" y="60094"/>
                        </a:moveTo>
                        <a:cubicBezTo>
                          <a:pt x="12035" y="30566"/>
                          <a:pt x="-10825" y="23899"/>
                          <a:pt x="6320" y="3896"/>
                        </a:cubicBezTo>
                        <a:cubicBezTo>
                          <a:pt x="22512" y="-16106"/>
                          <a:pt x="26322" y="46758"/>
                          <a:pt x="14892" y="600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5A3053FA-9F3C-4C6F-B42D-56EFAF436B43}"/>
                      </a:ext>
                    </a:extLst>
                  </p:cNvPr>
                  <p:cNvSpPr/>
                  <p:nvPr/>
                </p:nvSpPr>
                <p:spPr>
                  <a:xfrm>
                    <a:off x="10883460" y="2718774"/>
                    <a:ext cx="11426" cy="52523"/>
                  </a:xfrm>
                  <a:custGeom>
                    <a:avLst/>
                    <a:gdLst>
                      <a:gd name="connsiteX0" fmla="*/ 141 w 11426"/>
                      <a:gd name="connsiteY0" fmla="*/ 136 h 52523"/>
                      <a:gd name="connsiteX1" fmla="*/ 9666 w 11426"/>
                      <a:gd name="connsiteY1" fmla="*/ 52524 h 52523"/>
                      <a:gd name="connsiteX2" fmla="*/ 141 w 11426"/>
                      <a:gd name="connsiteY2" fmla="*/ 136 h 5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6" h="52523">
                        <a:moveTo>
                          <a:pt x="141" y="136"/>
                        </a:moveTo>
                        <a:cubicBezTo>
                          <a:pt x="2046" y="-1769"/>
                          <a:pt x="16334" y="16329"/>
                          <a:pt x="9666" y="52524"/>
                        </a:cubicBezTo>
                        <a:cubicBezTo>
                          <a:pt x="16334" y="20139"/>
                          <a:pt x="-1764" y="2041"/>
                          <a:pt x="141" y="1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2" name="Graphic 7">
                  <a:extLst>
                    <a:ext uri="{FF2B5EF4-FFF2-40B4-BE49-F238E27FC236}">
                      <a16:creationId xmlns:a16="http://schemas.microsoft.com/office/drawing/2014/main" id="{D3BEE0DC-713F-4071-B28F-52720C3AD428}"/>
                    </a:ext>
                  </a:extLst>
                </p:cNvPr>
                <p:cNvGrpSpPr/>
                <p:nvPr/>
              </p:nvGrpSpPr>
              <p:grpSpPr>
                <a:xfrm>
                  <a:off x="10897106" y="2699273"/>
                  <a:ext cx="64600" cy="33491"/>
                  <a:chOff x="10897106" y="2699273"/>
                  <a:chExt cx="64600" cy="33491"/>
                </a:xfrm>
              </p:grpSpPr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08DCD728-3CD0-4EB9-9063-56AE7021C8C9}"/>
                      </a:ext>
                    </a:extLst>
                  </p:cNvPr>
                  <p:cNvSpPr/>
                  <p:nvPr/>
                </p:nvSpPr>
                <p:spPr>
                  <a:xfrm>
                    <a:off x="10897106" y="2699273"/>
                    <a:ext cx="64600" cy="33491"/>
                  </a:xfrm>
                  <a:custGeom>
                    <a:avLst/>
                    <a:gdLst>
                      <a:gd name="connsiteX0" fmla="*/ 64600 w 64600"/>
                      <a:gd name="connsiteY0" fmla="*/ 29162 h 33491"/>
                      <a:gd name="connsiteX1" fmla="*/ 1735 w 64600"/>
                      <a:gd name="connsiteY1" fmla="*/ 17732 h 33491"/>
                      <a:gd name="connsiteX2" fmla="*/ 64600 w 64600"/>
                      <a:gd name="connsiteY2" fmla="*/ 29162 h 3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00" h="33491">
                        <a:moveTo>
                          <a:pt x="64600" y="29162"/>
                        </a:moveTo>
                        <a:cubicBezTo>
                          <a:pt x="33168" y="19637"/>
                          <a:pt x="16023" y="51070"/>
                          <a:pt x="1735" y="17732"/>
                        </a:cubicBezTo>
                        <a:cubicBezTo>
                          <a:pt x="-11600" y="-16558"/>
                          <a:pt x="56028" y="5350"/>
                          <a:pt x="64600" y="291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7B80A4D7-AD5F-4C6E-9081-6FD3E638EDF6}"/>
                      </a:ext>
                    </a:extLst>
                  </p:cNvPr>
                  <p:cNvSpPr/>
                  <p:nvPr/>
                </p:nvSpPr>
                <p:spPr>
                  <a:xfrm>
                    <a:off x="10901673" y="2710475"/>
                    <a:ext cx="58128" cy="15103"/>
                  </a:xfrm>
                  <a:custGeom>
                    <a:avLst/>
                    <a:gdLst>
                      <a:gd name="connsiteX0" fmla="*/ 27 w 58128"/>
                      <a:gd name="connsiteY0" fmla="*/ 6531 h 15103"/>
                      <a:gd name="connsiteX1" fmla="*/ 58129 w 58128"/>
                      <a:gd name="connsiteY1" fmla="*/ 15103 h 15103"/>
                      <a:gd name="connsiteX2" fmla="*/ 27 w 58128"/>
                      <a:gd name="connsiteY2" fmla="*/ 6531 h 15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8" h="15103">
                        <a:moveTo>
                          <a:pt x="27" y="6531"/>
                        </a:moveTo>
                        <a:cubicBezTo>
                          <a:pt x="-926" y="3673"/>
                          <a:pt x="23839" y="-10614"/>
                          <a:pt x="58129" y="15103"/>
                        </a:cubicBezTo>
                        <a:cubicBezTo>
                          <a:pt x="27649" y="-8709"/>
                          <a:pt x="979" y="9388"/>
                          <a:pt x="27" y="653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3" name="Graphic 7">
                  <a:extLst>
                    <a:ext uri="{FF2B5EF4-FFF2-40B4-BE49-F238E27FC236}">
                      <a16:creationId xmlns:a16="http://schemas.microsoft.com/office/drawing/2014/main" id="{FEE335A8-8B3F-40D7-B173-37D8BD4001AE}"/>
                    </a:ext>
                  </a:extLst>
                </p:cNvPr>
                <p:cNvGrpSpPr/>
                <p:nvPr/>
              </p:nvGrpSpPr>
              <p:grpSpPr>
                <a:xfrm>
                  <a:off x="10858837" y="2654140"/>
                  <a:ext cx="48521" cy="64770"/>
                  <a:chOff x="10858837" y="2654140"/>
                  <a:chExt cx="48521" cy="64770"/>
                </a:xfrm>
              </p:grpSpPr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FEECACD1-DA28-496E-A175-5F8FCC84D17D}"/>
                      </a:ext>
                    </a:extLst>
                  </p:cNvPr>
                  <p:cNvSpPr/>
                  <p:nvPr/>
                </p:nvSpPr>
                <p:spPr>
                  <a:xfrm>
                    <a:off x="10858837" y="2654140"/>
                    <a:ext cx="48521" cy="64770"/>
                  </a:xfrm>
                  <a:custGeom>
                    <a:avLst/>
                    <a:gdLst>
                      <a:gd name="connsiteX0" fmla="*/ 0 w 48521"/>
                      <a:gd name="connsiteY0" fmla="*/ 0 h 64770"/>
                      <a:gd name="connsiteX1" fmla="*/ 33338 w 48521"/>
                      <a:gd name="connsiteY1" fmla="*/ 64770 h 64770"/>
                      <a:gd name="connsiteX2" fmla="*/ 0 w 48521"/>
                      <a:gd name="connsiteY2" fmla="*/ 0 h 6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21" h="64770">
                        <a:moveTo>
                          <a:pt x="0" y="0"/>
                        </a:moveTo>
                        <a:cubicBezTo>
                          <a:pt x="24765" y="28575"/>
                          <a:pt x="4763" y="63818"/>
                          <a:pt x="33338" y="64770"/>
                        </a:cubicBezTo>
                        <a:cubicBezTo>
                          <a:pt x="68580" y="62865"/>
                          <a:pt x="36195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F6284B03-DFD7-4ED4-BFBE-37A2D8840451}"/>
                      </a:ext>
                    </a:extLst>
                  </p:cNvPr>
                  <p:cNvSpPr/>
                  <p:nvPr/>
                </p:nvSpPr>
                <p:spPr>
                  <a:xfrm>
                    <a:off x="10860741" y="2654140"/>
                    <a:ext cx="33704" cy="62864"/>
                  </a:xfrm>
                  <a:custGeom>
                    <a:avLst/>
                    <a:gdLst>
                      <a:gd name="connsiteX0" fmla="*/ 31433 w 33704"/>
                      <a:gd name="connsiteY0" fmla="*/ 62865 h 62864"/>
                      <a:gd name="connsiteX1" fmla="*/ 0 w 33704"/>
                      <a:gd name="connsiteY1" fmla="*/ 0 h 62864"/>
                      <a:gd name="connsiteX2" fmla="*/ 31433 w 33704"/>
                      <a:gd name="connsiteY2" fmla="*/ 62865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4" h="62864">
                        <a:moveTo>
                          <a:pt x="31433" y="62865"/>
                        </a:moveTo>
                        <a:cubicBezTo>
                          <a:pt x="35243" y="62865"/>
                          <a:pt x="39053" y="19050"/>
                          <a:pt x="0" y="0"/>
                        </a:cubicBezTo>
                        <a:cubicBezTo>
                          <a:pt x="39053" y="22860"/>
                          <a:pt x="27622" y="61913"/>
                          <a:pt x="3143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4" name="Graphic 7">
                  <a:extLst>
                    <a:ext uri="{FF2B5EF4-FFF2-40B4-BE49-F238E27FC236}">
                      <a16:creationId xmlns:a16="http://schemas.microsoft.com/office/drawing/2014/main" id="{5A59C494-0FC1-48DC-A2F5-ED2182236F4C}"/>
                    </a:ext>
                  </a:extLst>
                </p:cNvPr>
                <p:cNvGrpSpPr/>
                <p:nvPr/>
              </p:nvGrpSpPr>
              <p:grpSpPr>
                <a:xfrm>
                  <a:off x="10881273" y="2713317"/>
                  <a:ext cx="46234" cy="76078"/>
                  <a:chOff x="10881273" y="2713317"/>
                  <a:chExt cx="46234" cy="76078"/>
                </a:xfrm>
              </p:grpSpPr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7EFB1786-7E40-41BC-A41C-7CEF6BC7E8DF}"/>
                      </a:ext>
                    </a:extLst>
                  </p:cNvPr>
                  <p:cNvSpPr/>
                  <p:nvPr/>
                </p:nvSpPr>
                <p:spPr>
                  <a:xfrm>
                    <a:off x="10881273" y="2713317"/>
                    <a:ext cx="46234" cy="76078"/>
                  </a:xfrm>
                  <a:custGeom>
                    <a:avLst/>
                    <a:gdLst>
                      <a:gd name="connsiteX0" fmla="*/ 33761 w 46234"/>
                      <a:gd name="connsiteY0" fmla="*/ 76078 h 76078"/>
                      <a:gd name="connsiteX1" fmla="*/ 12806 w 46234"/>
                      <a:gd name="connsiteY1" fmla="*/ 1783 h 76078"/>
                      <a:gd name="connsiteX2" fmla="*/ 33761 w 46234"/>
                      <a:gd name="connsiteY2" fmla="*/ 76078 h 76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34" h="76078">
                        <a:moveTo>
                          <a:pt x="33761" y="76078"/>
                        </a:moveTo>
                        <a:cubicBezTo>
                          <a:pt x="47096" y="58933"/>
                          <a:pt x="60431" y="15118"/>
                          <a:pt x="12806" y="1783"/>
                        </a:cubicBezTo>
                        <a:cubicBezTo>
                          <a:pt x="-25294" y="-9647"/>
                          <a:pt x="33761" y="36073"/>
                          <a:pt x="33761" y="760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72FFD166-933C-4D0A-B18F-2B31141DF8F2}"/>
                      </a:ext>
                    </a:extLst>
                  </p:cNvPr>
                  <p:cNvSpPr/>
                  <p:nvPr/>
                </p:nvSpPr>
                <p:spPr>
                  <a:xfrm>
                    <a:off x="10895727" y="2717005"/>
                    <a:ext cx="24137" cy="71437"/>
                  </a:xfrm>
                  <a:custGeom>
                    <a:avLst/>
                    <a:gdLst>
                      <a:gd name="connsiteX0" fmla="*/ 257 w 24137"/>
                      <a:gd name="connsiteY0" fmla="*/ 0 h 71437"/>
                      <a:gd name="connsiteX1" fmla="*/ 20260 w 24137"/>
                      <a:gd name="connsiteY1" fmla="*/ 71438 h 71437"/>
                      <a:gd name="connsiteX2" fmla="*/ 257 w 24137"/>
                      <a:gd name="connsiteY2" fmla="*/ 0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37" h="71437">
                        <a:moveTo>
                          <a:pt x="257" y="0"/>
                        </a:moveTo>
                        <a:cubicBezTo>
                          <a:pt x="-3553" y="0"/>
                          <a:pt x="36452" y="29528"/>
                          <a:pt x="20260" y="71438"/>
                        </a:cubicBezTo>
                        <a:cubicBezTo>
                          <a:pt x="34547" y="27623"/>
                          <a:pt x="4067" y="953"/>
                          <a:pt x="25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85" name="Graphic 7">
                  <a:extLst>
                    <a:ext uri="{FF2B5EF4-FFF2-40B4-BE49-F238E27FC236}">
                      <a16:creationId xmlns:a16="http://schemas.microsoft.com/office/drawing/2014/main" id="{A2AFC6D0-9FB5-4B23-B978-61D750F55ACF}"/>
                    </a:ext>
                  </a:extLst>
                </p:cNvPr>
                <p:cNvGrpSpPr/>
                <p:nvPr/>
              </p:nvGrpSpPr>
              <p:grpSpPr>
                <a:xfrm>
                  <a:off x="10819784" y="2689540"/>
                  <a:ext cx="68140" cy="36478"/>
                  <a:chOff x="10819784" y="2689540"/>
                  <a:chExt cx="68140" cy="36478"/>
                </a:xfrm>
              </p:grpSpPr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F18F1B01-CD29-4DB7-87F5-B263DBEEC63A}"/>
                      </a:ext>
                    </a:extLst>
                  </p:cNvPr>
                  <p:cNvSpPr/>
                  <p:nvPr/>
                </p:nvSpPr>
                <p:spPr>
                  <a:xfrm>
                    <a:off x="10819784" y="2689540"/>
                    <a:ext cx="68140" cy="36478"/>
                  </a:xfrm>
                  <a:custGeom>
                    <a:avLst/>
                    <a:gdLst>
                      <a:gd name="connsiteX0" fmla="*/ 0 w 68140"/>
                      <a:gd name="connsiteY0" fmla="*/ 16036 h 36478"/>
                      <a:gd name="connsiteX1" fmla="*/ 64770 w 68140"/>
                      <a:gd name="connsiteY1" fmla="*/ 21751 h 36478"/>
                      <a:gd name="connsiteX2" fmla="*/ 0 w 68140"/>
                      <a:gd name="connsiteY2" fmla="*/ 16036 h 36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140" h="36478">
                        <a:moveTo>
                          <a:pt x="0" y="16036"/>
                        </a:moveTo>
                        <a:cubicBezTo>
                          <a:pt x="12382" y="3653"/>
                          <a:pt x="49530" y="-15397"/>
                          <a:pt x="64770" y="21751"/>
                        </a:cubicBezTo>
                        <a:cubicBezTo>
                          <a:pt x="80010" y="57946"/>
                          <a:pt x="40957" y="16036"/>
                          <a:pt x="0" y="1603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1109D586-42D4-4055-9EA8-E005BF88A70D}"/>
                      </a:ext>
                    </a:extLst>
                  </p:cNvPr>
                  <p:cNvSpPr/>
                  <p:nvPr/>
                </p:nvSpPr>
                <p:spPr>
                  <a:xfrm>
                    <a:off x="10822641" y="2699949"/>
                    <a:ext cx="61116" cy="14615"/>
                  </a:xfrm>
                  <a:custGeom>
                    <a:avLst/>
                    <a:gdLst>
                      <a:gd name="connsiteX0" fmla="*/ 60960 w 61116"/>
                      <a:gd name="connsiteY0" fmla="*/ 14199 h 14615"/>
                      <a:gd name="connsiteX1" fmla="*/ 0 w 61116"/>
                      <a:gd name="connsiteY1" fmla="*/ 4674 h 14615"/>
                      <a:gd name="connsiteX2" fmla="*/ 60960 w 61116"/>
                      <a:gd name="connsiteY2" fmla="*/ 14199 h 14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116" h="14615">
                        <a:moveTo>
                          <a:pt x="60960" y="14199"/>
                        </a:moveTo>
                        <a:cubicBezTo>
                          <a:pt x="62865" y="18009"/>
                          <a:pt x="47625" y="-5804"/>
                          <a:pt x="0" y="4674"/>
                        </a:cubicBezTo>
                        <a:cubicBezTo>
                          <a:pt x="44768" y="-8661"/>
                          <a:pt x="60008" y="10389"/>
                          <a:pt x="60960" y="141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6" name="Graphic 7">
                <a:extLst>
                  <a:ext uri="{FF2B5EF4-FFF2-40B4-BE49-F238E27FC236}">
                    <a16:creationId xmlns:a16="http://schemas.microsoft.com/office/drawing/2014/main" id="{BA6804AB-25E8-41FB-8AE9-E354102EDEBE}"/>
                  </a:ext>
                </a:extLst>
              </p:cNvPr>
              <p:cNvGrpSpPr/>
              <p:nvPr/>
            </p:nvGrpSpPr>
            <p:grpSpPr>
              <a:xfrm>
                <a:off x="7248861" y="4468653"/>
                <a:ext cx="235267" cy="273367"/>
                <a:chOff x="7248861" y="4468653"/>
                <a:chExt cx="235267" cy="273367"/>
              </a:xfrm>
            </p:grpSpPr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23AEE01C-80A4-45BE-A3F9-FB9C076FEB9A}"/>
                    </a:ext>
                  </a:extLst>
                </p:cNvPr>
                <p:cNvSpPr/>
                <p:nvPr/>
              </p:nvSpPr>
              <p:spPr>
                <a:xfrm>
                  <a:off x="7263288" y="4637245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41" name="Graphic 7">
                  <a:extLst>
                    <a:ext uri="{FF2B5EF4-FFF2-40B4-BE49-F238E27FC236}">
                      <a16:creationId xmlns:a16="http://schemas.microsoft.com/office/drawing/2014/main" id="{88CF2B22-7FF3-494B-A042-D0FACC9D6158}"/>
                    </a:ext>
                  </a:extLst>
                </p:cNvPr>
                <p:cNvGrpSpPr/>
                <p:nvPr/>
              </p:nvGrpSpPr>
              <p:grpSpPr>
                <a:xfrm>
                  <a:off x="7350445" y="4530969"/>
                  <a:ext cx="51021" cy="65319"/>
                  <a:chOff x="7350445" y="4530969"/>
                  <a:chExt cx="51021" cy="65319"/>
                </a:xfrm>
              </p:grpSpPr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B546082A-FB46-4FD4-8478-32F486EF1C6C}"/>
                      </a:ext>
                    </a:extLst>
                  </p:cNvPr>
                  <p:cNvSpPr/>
                  <p:nvPr/>
                </p:nvSpPr>
                <p:spPr>
                  <a:xfrm>
                    <a:off x="7350445" y="4530969"/>
                    <a:ext cx="51021" cy="65319"/>
                  </a:xfrm>
                  <a:custGeom>
                    <a:avLst/>
                    <a:gdLst>
                      <a:gd name="connsiteX0" fmla="*/ 50817 w 51021"/>
                      <a:gd name="connsiteY0" fmla="*/ 65319 h 65319"/>
                      <a:gd name="connsiteX1" fmla="*/ 334 w 51021"/>
                      <a:gd name="connsiteY1" fmla="*/ 10074 h 65319"/>
                      <a:gd name="connsiteX2" fmla="*/ 50817 w 51021"/>
                      <a:gd name="connsiteY2" fmla="*/ 65319 h 65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319">
                        <a:moveTo>
                          <a:pt x="50817" y="65319"/>
                        </a:moveTo>
                        <a:cubicBezTo>
                          <a:pt x="26052" y="34839"/>
                          <a:pt x="-3476" y="44364"/>
                          <a:pt x="334" y="10074"/>
                        </a:cubicBezTo>
                        <a:cubicBezTo>
                          <a:pt x="4144" y="-25168"/>
                          <a:pt x="54627" y="41507"/>
                          <a:pt x="50817" y="653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AEF36B3B-51E1-4034-A860-7568143DAD43}"/>
                      </a:ext>
                    </a:extLst>
                  </p:cNvPr>
                  <p:cNvSpPr/>
                  <p:nvPr/>
                </p:nvSpPr>
                <p:spPr>
                  <a:xfrm>
                    <a:off x="7352664" y="4541500"/>
                    <a:ext cx="48597" cy="50977"/>
                  </a:xfrm>
                  <a:custGeom>
                    <a:avLst/>
                    <a:gdLst>
                      <a:gd name="connsiteX0" fmla="*/ 20 w 48597"/>
                      <a:gd name="connsiteY0" fmla="*/ 495 h 50977"/>
                      <a:gd name="connsiteX1" fmla="*/ 48597 w 48597"/>
                      <a:gd name="connsiteY1" fmla="*/ 50978 h 50977"/>
                      <a:gd name="connsiteX2" fmla="*/ 20 w 4859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97" h="50977">
                        <a:moveTo>
                          <a:pt x="20" y="495"/>
                        </a:moveTo>
                        <a:cubicBezTo>
                          <a:pt x="20" y="-2362"/>
                          <a:pt x="29547" y="6210"/>
                          <a:pt x="48597" y="50978"/>
                        </a:cubicBezTo>
                        <a:cubicBezTo>
                          <a:pt x="32405" y="10973"/>
                          <a:pt x="-933" y="3353"/>
                          <a:pt x="2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2" name="Graphic 7">
                  <a:extLst>
                    <a:ext uri="{FF2B5EF4-FFF2-40B4-BE49-F238E27FC236}">
                      <a16:creationId xmlns:a16="http://schemas.microsoft.com/office/drawing/2014/main" id="{0D507A81-67E5-411D-8EF9-E3590640D41E}"/>
                    </a:ext>
                  </a:extLst>
                </p:cNvPr>
                <p:cNvGrpSpPr/>
                <p:nvPr/>
              </p:nvGrpSpPr>
              <p:grpSpPr>
                <a:xfrm>
                  <a:off x="7332106" y="4503575"/>
                  <a:ext cx="52010" cy="35478"/>
                  <a:chOff x="7332106" y="4503575"/>
                  <a:chExt cx="52010" cy="35478"/>
                </a:xfrm>
              </p:grpSpPr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DAF200ED-46F9-4AE9-8264-679FD00F95DD}"/>
                      </a:ext>
                    </a:extLst>
                  </p:cNvPr>
                  <p:cNvSpPr/>
                  <p:nvPr/>
                </p:nvSpPr>
                <p:spPr>
                  <a:xfrm>
                    <a:off x="7332106" y="4503575"/>
                    <a:ext cx="52010" cy="35478"/>
                  </a:xfrm>
                  <a:custGeom>
                    <a:avLst/>
                    <a:gdLst>
                      <a:gd name="connsiteX0" fmla="*/ 52010 w 52010"/>
                      <a:gd name="connsiteY0" fmla="*/ 8893 h 35478"/>
                      <a:gd name="connsiteX1" fmla="*/ 8195 w 52010"/>
                      <a:gd name="connsiteY1" fmla="*/ 26038 h 35478"/>
                      <a:gd name="connsiteX2" fmla="*/ 52010 w 52010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10" h="35478">
                        <a:moveTo>
                          <a:pt x="52010" y="8893"/>
                        </a:moveTo>
                        <a:cubicBezTo>
                          <a:pt x="36770" y="25086"/>
                          <a:pt x="34865" y="48898"/>
                          <a:pt x="8195" y="26038"/>
                        </a:cubicBezTo>
                        <a:cubicBezTo>
                          <a:pt x="-18475" y="2226"/>
                          <a:pt x="26293" y="-9204"/>
                          <a:pt x="52010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659162AF-9697-4DBA-976E-6A7E611DAC04}"/>
                      </a:ext>
                    </a:extLst>
                  </p:cNvPr>
                  <p:cNvSpPr/>
                  <p:nvPr/>
                </p:nvSpPr>
                <p:spPr>
                  <a:xfrm>
                    <a:off x="7340777" y="4509861"/>
                    <a:ext cx="41434" cy="18893"/>
                  </a:xfrm>
                  <a:custGeom>
                    <a:avLst/>
                    <a:gdLst>
                      <a:gd name="connsiteX0" fmla="*/ 477 w 41434"/>
                      <a:gd name="connsiteY0" fmla="*/ 18799 h 18893"/>
                      <a:gd name="connsiteX1" fmla="*/ 41435 w 41434"/>
                      <a:gd name="connsiteY1" fmla="*/ 1655 h 18893"/>
                      <a:gd name="connsiteX2" fmla="*/ 477 w 41434"/>
                      <a:gd name="connsiteY2" fmla="*/ 18799 h 18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893">
                        <a:moveTo>
                          <a:pt x="477" y="18799"/>
                        </a:moveTo>
                        <a:cubicBezTo>
                          <a:pt x="-2380" y="16895"/>
                          <a:pt x="7145" y="-5966"/>
                          <a:pt x="41435" y="1655"/>
                        </a:cubicBezTo>
                        <a:cubicBezTo>
                          <a:pt x="10955" y="-6918"/>
                          <a:pt x="3335" y="20705"/>
                          <a:pt x="477" y="187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3" name="Graphic 7">
                  <a:extLst>
                    <a:ext uri="{FF2B5EF4-FFF2-40B4-BE49-F238E27FC236}">
                      <a16:creationId xmlns:a16="http://schemas.microsoft.com/office/drawing/2014/main" id="{55D1C01A-6285-4108-997D-2FEDDF88CC2A}"/>
                    </a:ext>
                  </a:extLst>
                </p:cNvPr>
                <p:cNvGrpSpPr/>
                <p:nvPr/>
              </p:nvGrpSpPr>
              <p:grpSpPr>
                <a:xfrm>
                  <a:off x="7273626" y="4476273"/>
                  <a:ext cx="46960" cy="66780"/>
                  <a:chOff x="7273626" y="4476273"/>
                  <a:chExt cx="46960" cy="66780"/>
                </a:xfrm>
              </p:grpSpPr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13C72DFE-31FA-4AEF-9696-5E6692CA8903}"/>
                      </a:ext>
                    </a:extLst>
                  </p:cNvPr>
                  <p:cNvSpPr/>
                  <p:nvPr/>
                </p:nvSpPr>
                <p:spPr>
                  <a:xfrm>
                    <a:off x="7273626" y="4476273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7148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087A4412-00DA-4535-A121-9BDE2092E82E}"/>
                      </a:ext>
                    </a:extLst>
                  </p:cNvPr>
                  <p:cNvSpPr/>
                  <p:nvPr/>
                </p:nvSpPr>
                <p:spPr>
                  <a:xfrm>
                    <a:off x="7276484" y="4478178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8575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8F29E8DF-1B28-42F9-989A-3E5FE7BD35D5}"/>
                    </a:ext>
                  </a:extLst>
                </p:cNvPr>
                <p:cNvSpPr/>
                <p:nvPr/>
              </p:nvSpPr>
              <p:spPr>
                <a:xfrm>
                  <a:off x="7259273" y="4570073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655B3C42-9B86-4C1A-98B3-DF8051907DEA}"/>
                    </a:ext>
                  </a:extLst>
                </p:cNvPr>
                <p:cNvSpPr/>
                <p:nvPr/>
              </p:nvSpPr>
              <p:spPr>
                <a:xfrm rot="2217350">
                  <a:off x="7304841" y="4523830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46" name="Graphic 7">
                  <a:extLst>
                    <a:ext uri="{FF2B5EF4-FFF2-40B4-BE49-F238E27FC236}">
                      <a16:creationId xmlns:a16="http://schemas.microsoft.com/office/drawing/2014/main" id="{4E442965-76EB-4181-858A-FC55D160B1CC}"/>
                    </a:ext>
                  </a:extLst>
                </p:cNvPr>
                <p:cNvGrpSpPr/>
                <p:nvPr/>
              </p:nvGrpSpPr>
              <p:grpSpPr>
                <a:xfrm>
                  <a:off x="7290948" y="4551059"/>
                  <a:ext cx="44324" cy="42372"/>
                  <a:chOff x="7290948" y="4551059"/>
                  <a:chExt cx="44324" cy="42372"/>
                </a:xfrm>
              </p:grpSpPr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56EAF4F1-1ABF-4C75-AA62-32F62347478E}"/>
                      </a:ext>
                    </a:extLst>
                  </p:cNvPr>
                  <p:cNvSpPr/>
                  <p:nvPr/>
                </p:nvSpPr>
                <p:spPr>
                  <a:xfrm>
                    <a:off x="7290948" y="4551059"/>
                    <a:ext cx="44324" cy="42372"/>
                  </a:xfrm>
                  <a:custGeom>
                    <a:avLst/>
                    <a:gdLst>
                      <a:gd name="connsiteX0" fmla="*/ 776 w 44324"/>
                      <a:gd name="connsiteY0" fmla="*/ 42372 h 42372"/>
                      <a:gd name="connsiteX1" fmla="*/ 33161 w 44324"/>
                      <a:gd name="connsiteY1" fmla="*/ 462 h 42372"/>
                      <a:gd name="connsiteX2" fmla="*/ 776 w 44324"/>
                      <a:gd name="connsiteY2" fmla="*/ 42372 h 4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24" h="42372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4589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4D0CB7D1-3D60-4C9D-9973-6C1D51732D34}"/>
                      </a:ext>
                    </a:extLst>
                  </p:cNvPr>
                  <p:cNvSpPr/>
                  <p:nvPr/>
                </p:nvSpPr>
                <p:spPr>
                  <a:xfrm>
                    <a:off x="7291724" y="4553426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7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7" name="Graphic 7">
                  <a:extLst>
                    <a:ext uri="{FF2B5EF4-FFF2-40B4-BE49-F238E27FC236}">
                      <a16:creationId xmlns:a16="http://schemas.microsoft.com/office/drawing/2014/main" id="{9CF69085-DD73-42DF-A429-7BCF5FE9DE80}"/>
                    </a:ext>
                  </a:extLst>
                </p:cNvPr>
                <p:cNvGrpSpPr/>
                <p:nvPr/>
              </p:nvGrpSpPr>
              <p:grpSpPr>
                <a:xfrm>
                  <a:off x="7266959" y="4535996"/>
                  <a:ext cx="65371" cy="33622"/>
                  <a:chOff x="7266959" y="4535996"/>
                  <a:chExt cx="65371" cy="33622"/>
                </a:xfrm>
              </p:grpSpPr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8086CAB5-7A62-4C16-9AC6-996C9A35B869}"/>
                      </a:ext>
                    </a:extLst>
                  </p:cNvPr>
                  <p:cNvSpPr/>
                  <p:nvPr/>
                </p:nvSpPr>
                <p:spPr>
                  <a:xfrm>
                    <a:off x="7266959" y="4535996"/>
                    <a:ext cx="65371" cy="33622"/>
                  </a:xfrm>
                  <a:custGeom>
                    <a:avLst/>
                    <a:gdLst>
                      <a:gd name="connsiteX0" fmla="*/ 0 w 65371"/>
                      <a:gd name="connsiteY0" fmla="*/ 33622 h 33622"/>
                      <a:gd name="connsiteX1" fmla="*/ 56197 w 65371"/>
                      <a:gd name="connsiteY1" fmla="*/ 7905 h 33622"/>
                      <a:gd name="connsiteX2" fmla="*/ 0 w 65371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2">
                        <a:moveTo>
                          <a:pt x="0" y="33622"/>
                        </a:moveTo>
                        <a:cubicBezTo>
                          <a:pt x="4763" y="17430"/>
                          <a:pt x="26670" y="-14955"/>
                          <a:pt x="56197" y="7905"/>
                        </a:cubicBezTo>
                        <a:cubicBezTo>
                          <a:pt x="86678" y="30764"/>
                          <a:pt x="34290" y="14572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E5873D2D-CAFF-485D-B231-8FA213AC18D1}"/>
                      </a:ext>
                    </a:extLst>
                  </p:cNvPr>
                  <p:cNvSpPr/>
                  <p:nvPr/>
                </p:nvSpPr>
                <p:spPr>
                  <a:xfrm>
                    <a:off x="7268864" y="4543984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8" name="Graphic 7">
                  <a:extLst>
                    <a:ext uri="{FF2B5EF4-FFF2-40B4-BE49-F238E27FC236}">
                      <a16:creationId xmlns:a16="http://schemas.microsoft.com/office/drawing/2014/main" id="{2A9FE668-1662-49EF-B6C9-E5127BB3C5D6}"/>
                    </a:ext>
                  </a:extLst>
                </p:cNvPr>
                <p:cNvGrpSpPr/>
                <p:nvPr/>
              </p:nvGrpSpPr>
              <p:grpSpPr>
                <a:xfrm>
                  <a:off x="7316893" y="4538991"/>
                  <a:ext cx="25943" cy="71584"/>
                  <a:chOff x="7316893" y="4538991"/>
                  <a:chExt cx="25943" cy="71584"/>
                </a:xfrm>
              </p:grpSpPr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AD8E6883-F002-4E58-9F53-9AF0869BC1CA}"/>
                      </a:ext>
                    </a:extLst>
                  </p:cNvPr>
                  <p:cNvSpPr/>
                  <p:nvPr/>
                </p:nvSpPr>
                <p:spPr>
                  <a:xfrm>
                    <a:off x="7316893" y="4538991"/>
                    <a:ext cx="25943" cy="71584"/>
                  </a:xfrm>
                  <a:custGeom>
                    <a:avLst/>
                    <a:gdLst>
                      <a:gd name="connsiteX0" fmla="*/ 17694 w 25943"/>
                      <a:gd name="connsiteY0" fmla="*/ 71585 h 71584"/>
                      <a:gd name="connsiteX1" fmla="*/ 7216 w 25943"/>
                      <a:gd name="connsiteY1" fmla="*/ 4910 h 71584"/>
                      <a:gd name="connsiteX2" fmla="*/ 17694 w 25943"/>
                      <a:gd name="connsiteY2" fmla="*/ 71585 h 71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584">
                        <a:moveTo>
                          <a:pt x="17694" y="71585"/>
                        </a:moveTo>
                        <a:cubicBezTo>
                          <a:pt x="14836" y="36342"/>
                          <a:pt x="-12786" y="28722"/>
                          <a:pt x="7216" y="4910"/>
                        </a:cubicBezTo>
                        <a:cubicBezTo>
                          <a:pt x="27219" y="-19855"/>
                          <a:pt x="31981" y="56345"/>
                          <a:pt x="17694" y="71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1B077C9E-6E21-4F19-A51F-7E99531A866D}"/>
                      </a:ext>
                    </a:extLst>
                  </p:cNvPr>
                  <p:cNvSpPr/>
                  <p:nvPr/>
                </p:nvSpPr>
                <p:spPr>
                  <a:xfrm>
                    <a:off x="7324938" y="4545686"/>
                    <a:ext cx="13494" cy="62031"/>
                  </a:xfrm>
                  <a:custGeom>
                    <a:avLst/>
                    <a:gdLst>
                      <a:gd name="connsiteX0" fmla="*/ 123 w 13494"/>
                      <a:gd name="connsiteY0" fmla="*/ 119 h 62031"/>
                      <a:gd name="connsiteX1" fmla="*/ 11553 w 13494"/>
                      <a:gd name="connsiteY1" fmla="*/ 62032 h 62031"/>
                      <a:gd name="connsiteX2" fmla="*/ 123 w 13494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494" h="62031">
                        <a:moveTo>
                          <a:pt x="123" y="119"/>
                        </a:moveTo>
                        <a:cubicBezTo>
                          <a:pt x="2028" y="-1786"/>
                          <a:pt x="19173" y="19169"/>
                          <a:pt x="11553" y="62032"/>
                        </a:cubicBezTo>
                        <a:cubicBezTo>
                          <a:pt x="19173" y="23932"/>
                          <a:pt x="-1782" y="2024"/>
                          <a:pt x="123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9" name="Graphic 7">
                  <a:extLst>
                    <a:ext uri="{FF2B5EF4-FFF2-40B4-BE49-F238E27FC236}">
                      <a16:creationId xmlns:a16="http://schemas.microsoft.com/office/drawing/2014/main" id="{CDB51A9A-DFF2-4958-90F1-A8D0D3B7810F}"/>
                    </a:ext>
                  </a:extLst>
                </p:cNvPr>
                <p:cNvGrpSpPr/>
                <p:nvPr/>
              </p:nvGrpSpPr>
              <p:grpSpPr>
                <a:xfrm>
                  <a:off x="7341737" y="4522304"/>
                  <a:ext cx="76669" cy="39030"/>
                  <a:chOff x="7341737" y="4522304"/>
                  <a:chExt cx="76669" cy="39030"/>
                </a:xfrm>
              </p:grpSpPr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46556060-6CC5-4F16-8D45-F81757F7E2A7}"/>
                      </a:ext>
                    </a:extLst>
                  </p:cNvPr>
                  <p:cNvSpPr/>
                  <p:nvPr/>
                </p:nvSpPr>
                <p:spPr>
                  <a:xfrm>
                    <a:off x="7341737" y="4522304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0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A7368635-4831-414A-92D5-67A82B505240}"/>
                      </a:ext>
                    </a:extLst>
                  </p:cNvPr>
                  <p:cNvSpPr/>
                  <p:nvPr/>
                </p:nvSpPr>
                <p:spPr>
                  <a:xfrm>
                    <a:off x="7345932" y="4535243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3422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0" name="Graphic 7">
                  <a:extLst>
                    <a:ext uri="{FF2B5EF4-FFF2-40B4-BE49-F238E27FC236}">
                      <a16:creationId xmlns:a16="http://schemas.microsoft.com/office/drawing/2014/main" id="{A82FF8CA-3458-4C0C-B29D-97F7B5FC3A56}"/>
                    </a:ext>
                  </a:extLst>
                </p:cNvPr>
                <p:cNvGrpSpPr/>
                <p:nvPr/>
              </p:nvGrpSpPr>
              <p:grpSpPr>
                <a:xfrm>
                  <a:off x="7295534" y="4468653"/>
                  <a:ext cx="57948" cy="77152"/>
                  <a:chOff x="7295534" y="4468653"/>
                  <a:chExt cx="57948" cy="77152"/>
                </a:xfrm>
              </p:grpSpPr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DEB41A2C-2067-46A4-A0EB-9749E451BD08}"/>
                      </a:ext>
                    </a:extLst>
                  </p:cNvPr>
                  <p:cNvSpPr/>
                  <p:nvPr/>
                </p:nvSpPr>
                <p:spPr>
                  <a:xfrm>
                    <a:off x="7295534" y="4468653"/>
                    <a:ext cx="57948" cy="77152"/>
                  </a:xfrm>
                  <a:custGeom>
                    <a:avLst/>
                    <a:gdLst>
                      <a:gd name="connsiteX0" fmla="*/ 0 w 57948"/>
                      <a:gd name="connsiteY0" fmla="*/ 0 h 77152"/>
                      <a:gd name="connsiteX1" fmla="*/ 40005 w 57948"/>
                      <a:gd name="connsiteY1" fmla="*/ 77153 h 77152"/>
                      <a:gd name="connsiteX2" fmla="*/ 0 w 57948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48" h="77152">
                        <a:moveTo>
                          <a:pt x="0" y="0"/>
                        </a:moveTo>
                        <a:cubicBezTo>
                          <a:pt x="29528" y="34290"/>
                          <a:pt x="5715" y="75247"/>
                          <a:pt x="40005" y="77153"/>
                        </a:cubicBezTo>
                        <a:cubicBezTo>
                          <a:pt x="81915" y="74295"/>
                          <a:pt x="42863" y="285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E8FE0E7D-F791-4EB3-B022-261A780CA5FF}"/>
                      </a:ext>
                    </a:extLst>
                  </p:cNvPr>
                  <p:cNvSpPr/>
                  <p:nvPr/>
                </p:nvSpPr>
                <p:spPr>
                  <a:xfrm>
                    <a:off x="7297439" y="4468653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3" y="27622"/>
                          <a:pt x="32385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1" name="Graphic 7">
                  <a:extLst>
                    <a:ext uri="{FF2B5EF4-FFF2-40B4-BE49-F238E27FC236}">
                      <a16:creationId xmlns:a16="http://schemas.microsoft.com/office/drawing/2014/main" id="{6707C899-4653-40DF-8235-738B8CE441C4}"/>
                    </a:ext>
                  </a:extLst>
                </p:cNvPr>
                <p:cNvGrpSpPr/>
                <p:nvPr/>
              </p:nvGrpSpPr>
              <p:grpSpPr>
                <a:xfrm>
                  <a:off x="7322442" y="4539945"/>
                  <a:ext cx="55225" cy="89680"/>
                  <a:chOff x="7322442" y="4539945"/>
                  <a:chExt cx="55225" cy="89680"/>
                </a:xfrm>
              </p:grpSpPr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912F46DE-FD98-419B-85A4-2D1BA237AEB2}"/>
                      </a:ext>
                    </a:extLst>
                  </p:cNvPr>
                  <p:cNvSpPr/>
                  <p:nvPr/>
                </p:nvSpPr>
                <p:spPr>
                  <a:xfrm>
                    <a:off x="7322442" y="4539945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8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967F0904-168B-497B-8E50-B47160703891}"/>
                      </a:ext>
                    </a:extLst>
                  </p:cNvPr>
                  <p:cNvSpPr/>
                  <p:nvPr/>
                </p:nvSpPr>
                <p:spPr>
                  <a:xfrm>
                    <a:off x="7339012" y="4543882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2" name="Graphic 7">
                  <a:extLst>
                    <a:ext uri="{FF2B5EF4-FFF2-40B4-BE49-F238E27FC236}">
                      <a16:creationId xmlns:a16="http://schemas.microsoft.com/office/drawing/2014/main" id="{C9DD85E1-E7C7-4177-829F-3D4DE9B51176}"/>
                    </a:ext>
                  </a:extLst>
                </p:cNvPr>
                <p:cNvGrpSpPr/>
                <p:nvPr/>
              </p:nvGrpSpPr>
              <p:grpSpPr>
                <a:xfrm>
                  <a:off x="7248861" y="4511710"/>
                  <a:ext cx="81508" cy="42804"/>
                  <a:chOff x="7248861" y="4511710"/>
                  <a:chExt cx="81508" cy="42804"/>
                </a:xfrm>
              </p:grpSpPr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0AEE760-B8DD-4B4A-B133-EA1908C6AA02}"/>
                      </a:ext>
                    </a:extLst>
                  </p:cNvPr>
                  <p:cNvSpPr/>
                  <p:nvPr/>
                </p:nvSpPr>
                <p:spPr>
                  <a:xfrm>
                    <a:off x="7248861" y="4511710"/>
                    <a:ext cx="81508" cy="42804"/>
                  </a:xfrm>
                  <a:custGeom>
                    <a:avLst/>
                    <a:gdLst>
                      <a:gd name="connsiteX0" fmla="*/ 0 w 81508"/>
                      <a:gd name="connsiteY0" fmla="*/ 18855 h 42804"/>
                      <a:gd name="connsiteX1" fmla="*/ 77152 w 81508"/>
                      <a:gd name="connsiteY1" fmla="*/ 25523 h 42804"/>
                      <a:gd name="connsiteX2" fmla="*/ 0 w 81508"/>
                      <a:gd name="connsiteY2" fmla="*/ 18855 h 42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508" h="42804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2" y="25523"/>
                        </a:cubicBezTo>
                        <a:cubicBezTo>
                          <a:pt x="96202" y="68385"/>
                          <a:pt x="49530" y="17903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5B3FF811-B3BF-426A-9E15-AAC07CD0CDF8}"/>
                      </a:ext>
                    </a:extLst>
                  </p:cNvPr>
                  <p:cNvSpPr/>
                  <p:nvPr/>
                </p:nvSpPr>
                <p:spPr>
                  <a:xfrm>
                    <a:off x="7252672" y="4523079"/>
                    <a:ext cx="72524" cy="17375"/>
                  </a:xfrm>
                  <a:custGeom>
                    <a:avLst/>
                    <a:gdLst>
                      <a:gd name="connsiteX0" fmla="*/ 72390 w 72524"/>
                      <a:gd name="connsiteY0" fmla="*/ 17011 h 17375"/>
                      <a:gd name="connsiteX1" fmla="*/ 0 w 72524"/>
                      <a:gd name="connsiteY1" fmla="*/ 5581 h 17375"/>
                      <a:gd name="connsiteX2" fmla="*/ 72390 w 72524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3340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7" name="Graphic 7">
                <a:extLst>
                  <a:ext uri="{FF2B5EF4-FFF2-40B4-BE49-F238E27FC236}">
                    <a16:creationId xmlns:a16="http://schemas.microsoft.com/office/drawing/2014/main" id="{F7503A61-1A0A-45A7-8882-D055C6B7655B}"/>
                  </a:ext>
                </a:extLst>
              </p:cNvPr>
              <p:cNvGrpSpPr/>
              <p:nvPr/>
            </p:nvGrpSpPr>
            <p:grpSpPr>
              <a:xfrm>
                <a:off x="7184092" y="4665820"/>
                <a:ext cx="129539" cy="109537"/>
                <a:chOff x="7184092" y="4665820"/>
                <a:chExt cx="129539" cy="109537"/>
              </a:xfrm>
            </p:grpSpPr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9533F877-98A4-40CC-897E-DEADF5CB89EC}"/>
                    </a:ext>
                  </a:extLst>
                </p:cNvPr>
                <p:cNvSpPr/>
                <p:nvPr/>
              </p:nvSpPr>
              <p:spPr>
                <a:xfrm>
                  <a:off x="7209809" y="4713445"/>
                  <a:ext cx="103822" cy="61912"/>
                </a:xfrm>
                <a:custGeom>
                  <a:avLst/>
                  <a:gdLst>
                    <a:gd name="connsiteX0" fmla="*/ 62865 w 103822"/>
                    <a:gd name="connsiteY0" fmla="*/ 30480 h 61912"/>
                    <a:gd name="connsiteX1" fmla="*/ 93345 w 103822"/>
                    <a:gd name="connsiteY1" fmla="*/ 25718 h 61912"/>
                    <a:gd name="connsiteX2" fmla="*/ 69532 w 103822"/>
                    <a:gd name="connsiteY2" fmla="*/ 25718 h 61912"/>
                    <a:gd name="connsiteX3" fmla="*/ 103823 w 103822"/>
                    <a:gd name="connsiteY3" fmla="*/ 13335 h 61912"/>
                    <a:gd name="connsiteX4" fmla="*/ 58103 w 103822"/>
                    <a:gd name="connsiteY4" fmla="*/ 21908 h 61912"/>
                    <a:gd name="connsiteX5" fmla="*/ 73342 w 103822"/>
                    <a:gd name="connsiteY5" fmla="*/ 5715 h 61912"/>
                    <a:gd name="connsiteX6" fmla="*/ 55245 w 103822"/>
                    <a:gd name="connsiteY6" fmla="*/ 17145 h 61912"/>
                    <a:gd name="connsiteX7" fmla="*/ 54293 w 103822"/>
                    <a:gd name="connsiteY7" fmla="*/ 0 h 61912"/>
                    <a:gd name="connsiteX8" fmla="*/ 40005 w 103822"/>
                    <a:gd name="connsiteY8" fmla="*/ 20955 h 61912"/>
                    <a:gd name="connsiteX9" fmla="*/ 38100 w 103822"/>
                    <a:gd name="connsiteY9" fmla="*/ 20955 h 61912"/>
                    <a:gd name="connsiteX10" fmla="*/ 30480 w 103822"/>
                    <a:gd name="connsiteY10" fmla="*/ 6668 h 61912"/>
                    <a:gd name="connsiteX11" fmla="*/ 30480 w 103822"/>
                    <a:gd name="connsiteY11" fmla="*/ 20003 h 61912"/>
                    <a:gd name="connsiteX12" fmla="*/ 19050 w 103822"/>
                    <a:gd name="connsiteY12" fmla="*/ 13335 h 61912"/>
                    <a:gd name="connsiteX13" fmla="*/ 26670 w 103822"/>
                    <a:gd name="connsiteY13" fmla="*/ 23813 h 61912"/>
                    <a:gd name="connsiteX14" fmla="*/ 0 w 103822"/>
                    <a:gd name="connsiteY14" fmla="*/ 36195 h 61912"/>
                    <a:gd name="connsiteX15" fmla="*/ 27622 w 103822"/>
                    <a:gd name="connsiteY15" fmla="*/ 32385 h 61912"/>
                    <a:gd name="connsiteX16" fmla="*/ 10477 w 103822"/>
                    <a:gd name="connsiteY16" fmla="*/ 46673 h 61912"/>
                    <a:gd name="connsiteX17" fmla="*/ 28575 w 103822"/>
                    <a:gd name="connsiteY17" fmla="*/ 39053 h 61912"/>
                    <a:gd name="connsiteX18" fmla="*/ 29527 w 103822"/>
                    <a:gd name="connsiteY18" fmla="*/ 54293 h 61912"/>
                    <a:gd name="connsiteX19" fmla="*/ 36195 w 103822"/>
                    <a:gd name="connsiteY19" fmla="*/ 41910 h 61912"/>
                    <a:gd name="connsiteX20" fmla="*/ 43815 w 103822"/>
                    <a:gd name="connsiteY20" fmla="*/ 57150 h 61912"/>
                    <a:gd name="connsiteX21" fmla="*/ 45720 w 103822"/>
                    <a:gd name="connsiteY21" fmla="*/ 45720 h 61912"/>
                    <a:gd name="connsiteX22" fmla="*/ 57150 w 103822"/>
                    <a:gd name="connsiteY22" fmla="*/ 61913 h 61912"/>
                    <a:gd name="connsiteX23" fmla="*/ 56197 w 103822"/>
                    <a:gd name="connsiteY23" fmla="*/ 43815 h 61912"/>
                    <a:gd name="connsiteX24" fmla="*/ 69532 w 103822"/>
                    <a:gd name="connsiteY24" fmla="*/ 51435 h 61912"/>
                    <a:gd name="connsiteX25" fmla="*/ 58103 w 103822"/>
                    <a:gd name="connsiteY25" fmla="*/ 39053 h 61912"/>
                    <a:gd name="connsiteX26" fmla="*/ 98107 w 103822"/>
                    <a:gd name="connsiteY26" fmla="*/ 50483 h 61912"/>
                    <a:gd name="connsiteX27" fmla="*/ 62865 w 103822"/>
                    <a:gd name="connsiteY27" fmla="*/ 30480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3822" h="61912">
                      <a:moveTo>
                        <a:pt x="62865" y="30480"/>
                      </a:moveTo>
                      <a:cubicBezTo>
                        <a:pt x="76200" y="29528"/>
                        <a:pt x="90488" y="27623"/>
                        <a:pt x="93345" y="25718"/>
                      </a:cubicBezTo>
                      <a:cubicBezTo>
                        <a:pt x="83820" y="26670"/>
                        <a:pt x="76200" y="26670"/>
                        <a:pt x="69532" y="25718"/>
                      </a:cubicBezTo>
                      <a:cubicBezTo>
                        <a:pt x="84773" y="20955"/>
                        <a:pt x="100013" y="16193"/>
                        <a:pt x="103823" y="13335"/>
                      </a:cubicBezTo>
                      <a:cubicBezTo>
                        <a:pt x="83820" y="19050"/>
                        <a:pt x="69532" y="20003"/>
                        <a:pt x="58103" y="21908"/>
                      </a:cubicBezTo>
                      <a:cubicBezTo>
                        <a:pt x="65723" y="16193"/>
                        <a:pt x="73342" y="8573"/>
                        <a:pt x="73342" y="5715"/>
                      </a:cubicBezTo>
                      <a:cubicBezTo>
                        <a:pt x="66675" y="11430"/>
                        <a:pt x="60007" y="14288"/>
                        <a:pt x="55245" y="17145"/>
                      </a:cubicBezTo>
                      <a:cubicBezTo>
                        <a:pt x="57150" y="10478"/>
                        <a:pt x="56197" y="3810"/>
                        <a:pt x="54293" y="0"/>
                      </a:cubicBezTo>
                      <a:cubicBezTo>
                        <a:pt x="52388" y="7620"/>
                        <a:pt x="45720" y="15240"/>
                        <a:pt x="40005" y="20955"/>
                      </a:cubicBezTo>
                      <a:cubicBezTo>
                        <a:pt x="39052" y="20955"/>
                        <a:pt x="39052" y="20955"/>
                        <a:pt x="38100" y="20955"/>
                      </a:cubicBezTo>
                      <a:cubicBezTo>
                        <a:pt x="36195" y="15240"/>
                        <a:pt x="33338" y="8573"/>
                        <a:pt x="30480" y="6668"/>
                      </a:cubicBezTo>
                      <a:cubicBezTo>
                        <a:pt x="32385" y="12383"/>
                        <a:pt x="31432" y="17145"/>
                        <a:pt x="30480" y="20003"/>
                      </a:cubicBezTo>
                      <a:cubicBezTo>
                        <a:pt x="26670" y="17145"/>
                        <a:pt x="22860" y="15240"/>
                        <a:pt x="19050" y="13335"/>
                      </a:cubicBezTo>
                      <a:cubicBezTo>
                        <a:pt x="22860" y="17145"/>
                        <a:pt x="24765" y="20955"/>
                        <a:pt x="26670" y="23813"/>
                      </a:cubicBezTo>
                      <a:cubicBezTo>
                        <a:pt x="15240" y="27623"/>
                        <a:pt x="17145" y="30480"/>
                        <a:pt x="0" y="36195"/>
                      </a:cubicBezTo>
                      <a:cubicBezTo>
                        <a:pt x="16192" y="36195"/>
                        <a:pt x="20955" y="36195"/>
                        <a:pt x="27622" y="32385"/>
                      </a:cubicBezTo>
                      <a:cubicBezTo>
                        <a:pt x="22860" y="36195"/>
                        <a:pt x="20002" y="40958"/>
                        <a:pt x="10477" y="46673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4293"/>
                      </a:cubicBezTo>
                      <a:cubicBezTo>
                        <a:pt x="32385" y="52388"/>
                        <a:pt x="34290" y="46673"/>
                        <a:pt x="36195" y="41910"/>
                      </a:cubicBezTo>
                      <a:cubicBezTo>
                        <a:pt x="39052" y="45720"/>
                        <a:pt x="41910" y="50483"/>
                        <a:pt x="43815" y="57150"/>
                      </a:cubicBezTo>
                      <a:cubicBezTo>
                        <a:pt x="45720" y="55245"/>
                        <a:pt x="45720" y="50483"/>
                        <a:pt x="45720" y="45720"/>
                      </a:cubicBezTo>
                      <a:cubicBezTo>
                        <a:pt x="49530" y="50483"/>
                        <a:pt x="54293" y="56198"/>
                        <a:pt x="57150" y="61913"/>
                      </a:cubicBezTo>
                      <a:cubicBezTo>
                        <a:pt x="59055" y="58103"/>
                        <a:pt x="60007" y="50483"/>
                        <a:pt x="56197" y="43815"/>
                      </a:cubicBezTo>
                      <a:cubicBezTo>
                        <a:pt x="60007" y="45720"/>
                        <a:pt x="64770" y="48578"/>
                        <a:pt x="69532" y="51435"/>
                      </a:cubicBezTo>
                      <a:cubicBezTo>
                        <a:pt x="69532" y="49530"/>
                        <a:pt x="63817" y="43815"/>
                        <a:pt x="58103" y="39053"/>
                      </a:cubicBezTo>
                      <a:cubicBezTo>
                        <a:pt x="70485" y="41910"/>
                        <a:pt x="86678" y="44768"/>
                        <a:pt x="98107" y="50483"/>
                      </a:cubicBezTo>
                      <a:cubicBezTo>
                        <a:pt x="92392" y="41910"/>
                        <a:pt x="77153" y="34290"/>
                        <a:pt x="62865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04" name="Graphic 7">
                  <a:extLst>
                    <a:ext uri="{FF2B5EF4-FFF2-40B4-BE49-F238E27FC236}">
                      <a16:creationId xmlns:a16="http://schemas.microsoft.com/office/drawing/2014/main" id="{48A94D28-B07C-46E3-9971-1AAFDC479342}"/>
                    </a:ext>
                  </a:extLst>
                </p:cNvPr>
                <p:cNvGrpSpPr/>
                <p:nvPr/>
              </p:nvGrpSpPr>
              <p:grpSpPr>
                <a:xfrm>
                  <a:off x="7240998" y="4665820"/>
                  <a:ext cx="38343" cy="66463"/>
                  <a:chOff x="7240998" y="4665820"/>
                  <a:chExt cx="38343" cy="66463"/>
                </a:xfrm>
              </p:grpSpPr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B303EA33-1C02-4225-8E9F-203B4D19329A}"/>
                      </a:ext>
                    </a:extLst>
                  </p:cNvPr>
                  <p:cNvSpPr/>
                  <p:nvPr/>
                </p:nvSpPr>
                <p:spPr>
                  <a:xfrm>
                    <a:off x="7240998" y="4665820"/>
                    <a:ext cx="38343" cy="66463"/>
                  </a:xfrm>
                  <a:custGeom>
                    <a:avLst/>
                    <a:gdLst>
                      <a:gd name="connsiteX0" fmla="*/ 38344 w 38343"/>
                      <a:gd name="connsiteY0" fmla="*/ 0 h 66463"/>
                      <a:gd name="connsiteX1" fmla="*/ 5959 w 38343"/>
                      <a:gd name="connsiteY1" fmla="*/ 64770 h 66463"/>
                      <a:gd name="connsiteX2" fmla="*/ 38344 w 38343"/>
                      <a:gd name="connsiteY2" fmla="*/ 0 h 66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343" h="66463">
                        <a:moveTo>
                          <a:pt x="38344" y="0"/>
                        </a:moveTo>
                        <a:cubicBezTo>
                          <a:pt x="20246" y="32385"/>
                          <a:pt x="25961" y="51435"/>
                          <a:pt x="5959" y="64770"/>
                        </a:cubicBezTo>
                        <a:cubicBezTo>
                          <a:pt x="-14996" y="78105"/>
                          <a:pt x="25009" y="8573"/>
                          <a:pt x="3834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8AF9F2A4-CCC0-4A0B-9E80-A3A8081F8B63}"/>
                      </a:ext>
                    </a:extLst>
                  </p:cNvPr>
                  <p:cNvSpPr/>
                  <p:nvPr/>
                </p:nvSpPr>
                <p:spPr>
                  <a:xfrm>
                    <a:off x="7247573" y="4668678"/>
                    <a:ext cx="29863" cy="60032"/>
                  </a:xfrm>
                  <a:custGeom>
                    <a:avLst/>
                    <a:gdLst>
                      <a:gd name="connsiteX0" fmla="*/ 336 w 29863"/>
                      <a:gd name="connsiteY0" fmla="*/ 60007 h 60032"/>
                      <a:gd name="connsiteX1" fmla="*/ 29864 w 29863"/>
                      <a:gd name="connsiteY1" fmla="*/ 0 h 60032"/>
                      <a:gd name="connsiteX2" fmla="*/ 336 w 29863"/>
                      <a:gd name="connsiteY2" fmla="*/ 60007 h 60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863" h="60032">
                        <a:moveTo>
                          <a:pt x="336" y="60007"/>
                        </a:moveTo>
                        <a:cubicBezTo>
                          <a:pt x="-1569" y="60960"/>
                          <a:pt x="4146" y="34290"/>
                          <a:pt x="29864" y="0"/>
                        </a:cubicBezTo>
                        <a:cubicBezTo>
                          <a:pt x="6051" y="30480"/>
                          <a:pt x="2241" y="58103"/>
                          <a:pt x="336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5" name="Graphic 7">
                  <a:extLst>
                    <a:ext uri="{FF2B5EF4-FFF2-40B4-BE49-F238E27FC236}">
                      <a16:creationId xmlns:a16="http://schemas.microsoft.com/office/drawing/2014/main" id="{B64DDA38-525E-488F-978A-9D6DD77A4B28}"/>
                    </a:ext>
                  </a:extLst>
                </p:cNvPr>
                <p:cNvGrpSpPr/>
                <p:nvPr/>
              </p:nvGrpSpPr>
              <p:grpSpPr>
                <a:xfrm>
                  <a:off x="7193616" y="4724071"/>
                  <a:ext cx="56132" cy="11434"/>
                  <a:chOff x="7193616" y="4724071"/>
                  <a:chExt cx="56132" cy="11434"/>
                </a:xfrm>
              </p:grpSpPr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C3BA8F4D-69E7-4D4D-80D9-C2DC574E4A43}"/>
                      </a:ext>
                    </a:extLst>
                  </p:cNvPr>
                  <p:cNvSpPr/>
                  <p:nvPr/>
                </p:nvSpPr>
                <p:spPr>
                  <a:xfrm>
                    <a:off x="7193616" y="4724071"/>
                    <a:ext cx="56132" cy="11434"/>
                  </a:xfrm>
                  <a:custGeom>
                    <a:avLst/>
                    <a:gdLst>
                      <a:gd name="connsiteX0" fmla="*/ 0 w 56132"/>
                      <a:gd name="connsiteY0" fmla="*/ 1757 h 11434"/>
                      <a:gd name="connsiteX1" fmla="*/ 53340 w 56132"/>
                      <a:gd name="connsiteY1" fmla="*/ 9377 h 11434"/>
                      <a:gd name="connsiteX2" fmla="*/ 0 w 56132"/>
                      <a:gd name="connsiteY2" fmla="*/ 1757 h 1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132" h="11434">
                        <a:moveTo>
                          <a:pt x="0" y="1757"/>
                        </a:moveTo>
                        <a:cubicBezTo>
                          <a:pt x="27623" y="4615"/>
                          <a:pt x="36195" y="16045"/>
                          <a:pt x="53340" y="9377"/>
                        </a:cubicBezTo>
                        <a:cubicBezTo>
                          <a:pt x="69533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2A1D9B3A-32C7-4452-8075-695B6A063F88}"/>
                      </a:ext>
                    </a:extLst>
                  </p:cNvPr>
                  <p:cNvSpPr/>
                  <p:nvPr/>
                </p:nvSpPr>
                <p:spPr>
                  <a:xfrm>
                    <a:off x="7195522" y="4725596"/>
                    <a:ext cx="48708" cy="7913"/>
                  </a:xfrm>
                  <a:custGeom>
                    <a:avLst/>
                    <a:gdLst>
                      <a:gd name="connsiteX0" fmla="*/ 48577 w 48708"/>
                      <a:gd name="connsiteY0" fmla="*/ 7852 h 7913"/>
                      <a:gd name="connsiteX1" fmla="*/ 0 w 48708"/>
                      <a:gd name="connsiteY1" fmla="*/ 232 h 7913"/>
                      <a:gd name="connsiteX2" fmla="*/ 48577 w 48708"/>
                      <a:gd name="connsiteY2" fmla="*/ 7852 h 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8" h="7913">
                        <a:moveTo>
                          <a:pt x="48577" y="7852"/>
                        </a:moveTo>
                        <a:cubicBezTo>
                          <a:pt x="50482" y="6899"/>
                          <a:pt x="31432" y="-720"/>
                          <a:pt x="0" y="232"/>
                        </a:cubicBezTo>
                        <a:cubicBezTo>
                          <a:pt x="28575" y="-1673"/>
                          <a:pt x="47625" y="8805"/>
                          <a:pt x="48577" y="78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6" name="Graphic 7">
                  <a:extLst>
                    <a:ext uri="{FF2B5EF4-FFF2-40B4-BE49-F238E27FC236}">
                      <a16:creationId xmlns:a16="http://schemas.microsoft.com/office/drawing/2014/main" id="{01CC3CC3-77F2-464B-8AE4-805F6CE7963A}"/>
                    </a:ext>
                  </a:extLst>
                </p:cNvPr>
                <p:cNvGrpSpPr/>
                <p:nvPr/>
              </p:nvGrpSpPr>
              <p:grpSpPr>
                <a:xfrm>
                  <a:off x="7204094" y="4701063"/>
                  <a:ext cx="38605" cy="23916"/>
                  <a:chOff x="7204094" y="4701063"/>
                  <a:chExt cx="38605" cy="23916"/>
                </a:xfrm>
              </p:grpSpPr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4B73C571-6CEE-4C1D-824E-DA64F5385CFE}"/>
                      </a:ext>
                    </a:extLst>
                  </p:cNvPr>
                  <p:cNvSpPr/>
                  <p:nvPr/>
                </p:nvSpPr>
                <p:spPr>
                  <a:xfrm>
                    <a:off x="7204094" y="4701063"/>
                    <a:ext cx="38605" cy="23916"/>
                  </a:xfrm>
                  <a:custGeom>
                    <a:avLst/>
                    <a:gdLst>
                      <a:gd name="connsiteX0" fmla="*/ 0 w 38605"/>
                      <a:gd name="connsiteY0" fmla="*/ 0 h 23916"/>
                      <a:gd name="connsiteX1" fmla="*/ 35243 w 38605"/>
                      <a:gd name="connsiteY1" fmla="*/ 23813 h 23916"/>
                      <a:gd name="connsiteX2" fmla="*/ 0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0" y="0"/>
                        </a:moveTo>
                        <a:cubicBezTo>
                          <a:pt x="19050" y="11430"/>
                          <a:pt x="20955" y="22860"/>
                          <a:pt x="35243" y="23813"/>
                        </a:cubicBezTo>
                        <a:cubicBezTo>
                          <a:pt x="50483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3B74F055-A823-4B4E-BD90-153D34A73ECF}"/>
                      </a:ext>
                    </a:extLst>
                  </p:cNvPr>
                  <p:cNvSpPr/>
                  <p:nvPr/>
                </p:nvSpPr>
                <p:spPr>
                  <a:xfrm>
                    <a:off x="7205999" y="4702016"/>
                    <a:ext cx="32444" cy="22859"/>
                  </a:xfrm>
                  <a:custGeom>
                    <a:avLst/>
                    <a:gdLst>
                      <a:gd name="connsiteX0" fmla="*/ 32385 w 32444"/>
                      <a:gd name="connsiteY0" fmla="*/ 22860 h 22859"/>
                      <a:gd name="connsiteX1" fmla="*/ 0 w 32444"/>
                      <a:gd name="connsiteY1" fmla="*/ 0 h 22859"/>
                      <a:gd name="connsiteX2" fmla="*/ 32385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32385" y="22860"/>
                        </a:moveTo>
                        <a:cubicBezTo>
                          <a:pt x="33338" y="22860"/>
                          <a:pt x="22860" y="10478"/>
                          <a:pt x="0" y="0"/>
                        </a:cubicBezTo>
                        <a:cubicBezTo>
                          <a:pt x="20955" y="8572"/>
                          <a:pt x="31433" y="22860"/>
                          <a:pt x="32385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7" name="Graphic 7">
                  <a:extLst>
                    <a:ext uri="{FF2B5EF4-FFF2-40B4-BE49-F238E27FC236}">
                      <a16:creationId xmlns:a16="http://schemas.microsoft.com/office/drawing/2014/main" id="{0BA49F09-F71C-422E-9DA1-51C71C287FCD}"/>
                    </a:ext>
                  </a:extLst>
                </p:cNvPr>
                <p:cNvGrpSpPr/>
                <p:nvPr/>
              </p:nvGrpSpPr>
              <p:grpSpPr>
                <a:xfrm>
                  <a:off x="7197427" y="4732217"/>
                  <a:ext cx="51877" cy="9628"/>
                  <a:chOff x="7197427" y="4732217"/>
                  <a:chExt cx="51877" cy="9628"/>
                </a:xfrm>
              </p:grpSpPr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9EFE6787-D5C3-49CC-B210-59775DEE35CB}"/>
                      </a:ext>
                    </a:extLst>
                  </p:cNvPr>
                  <p:cNvSpPr/>
                  <p:nvPr/>
                </p:nvSpPr>
                <p:spPr>
                  <a:xfrm>
                    <a:off x="7197427" y="4732217"/>
                    <a:ext cx="51877" cy="9628"/>
                  </a:xfrm>
                  <a:custGeom>
                    <a:avLst/>
                    <a:gdLst>
                      <a:gd name="connsiteX0" fmla="*/ 0 w 51877"/>
                      <a:gd name="connsiteY0" fmla="*/ 7898 h 9628"/>
                      <a:gd name="connsiteX1" fmla="*/ 49530 w 51877"/>
                      <a:gd name="connsiteY1" fmla="*/ 5040 h 9628"/>
                      <a:gd name="connsiteX2" fmla="*/ 0 w 51877"/>
                      <a:gd name="connsiteY2" fmla="*/ 7898 h 9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877" h="9628">
                        <a:moveTo>
                          <a:pt x="0" y="7898"/>
                        </a:moveTo>
                        <a:cubicBezTo>
                          <a:pt x="25717" y="5993"/>
                          <a:pt x="36195" y="14565"/>
                          <a:pt x="49530" y="5040"/>
                        </a:cubicBezTo>
                        <a:cubicBezTo>
                          <a:pt x="63818" y="-4485"/>
                          <a:pt x="8572" y="1231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BE2C2D32-1F50-4F1D-B122-3E9B4E2B24FE}"/>
                      </a:ext>
                    </a:extLst>
                  </p:cNvPr>
                  <p:cNvSpPr/>
                  <p:nvPr/>
                </p:nvSpPr>
                <p:spPr>
                  <a:xfrm>
                    <a:off x="7199332" y="4735311"/>
                    <a:ext cx="46708" cy="3851"/>
                  </a:xfrm>
                  <a:custGeom>
                    <a:avLst/>
                    <a:gdLst>
                      <a:gd name="connsiteX0" fmla="*/ 46672 w 46708"/>
                      <a:gd name="connsiteY0" fmla="*/ 1947 h 3851"/>
                      <a:gd name="connsiteX1" fmla="*/ 0 w 46708"/>
                      <a:gd name="connsiteY1" fmla="*/ 3852 h 3851"/>
                      <a:gd name="connsiteX2" fmla="*/ 46672 w 46708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8" h="3851">
                        <a:moveTo>
                          <a:pt x="46672" y="1947"/>
                        </a:moveTo>
                        <a:cubicBezTo>
                          <a:pt x="47625" y="994"/>
                          <a:pt x="29528" y="-2816"/>
                          <a:pt x="0" y="3852"/>
                        </a:cubicBezTo>
                        <a:cubicBezTo>
                          <a:pt x="25717" y="-2816"/>
                          <a:pt x="44768" y="2899"/>
                          <a:pt x="46672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8" name="Graphic 7">
                  <a:extLst>
                    <a:ext uri="{FF2B5EF4-FFF2-40B4-BE49-F238E27FC236}">
                      <a16:creationId xmlns:a16="http://schemas.microsoft.com/office/drawing/2014/main" id="{6782EC8B-1DDD-40FE-AB93-7EA3CACD6BB9}"/>
                    </a:ext>
                  </a:extLst>
                </p:cNvPr>
                <p:cNvGrpSpPr/>
                <p:nvPr/>
              </p:nvGrpSpPr>
              <p:grpSpPr>
                <a:xfrm>
                  <a:off x="7212666" y="4725449"/>
                  <a:ext cx="40707" cy="33716"/>
                  <a:chOff x="7212666" y="4725449"/>
                  <a:chExt cx="40707" cy="33716"/>
                </a:xfrm>
              </p:grpSpPr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3C96B2C1-FA23-4F23-A2D4-F33D42CE38DF}"/>
                      </a:ext>
                    </a:extLst>
                  </p:cNvPr>
                  <p:cNvSpPr/>
                  <p:nvPr/>
                </p:nvSpPr>
                <p:spPr>
                  <a:xfrm>
                    <a:off x="7212666" y="4725449"/>
                    <a:ext cx="40707" cy="33716"/>
                  </a:xfrm>
                  <a:custGeom>
                    <a:avLst/>
                    <a:gdLst>
                      <a:gd name="connsiteX0" fmla="*/ 0 w 40707"/>
                      <a:gd name="connsiteY0" fmla="*/ 33717 h 33716"/>
                      <a:gd name="connsiteX1" fmla="*/ 40005 w 40707"/>
                      <a:gd name="connsiteY1" fmla="*/ 4189 h 33716"/>
                      <a:gd name="connsiteX2" fmla="*/ 0 w 40707"/>
                      <a:gd name="connsiteY2" fmla="*/ 33717 h 3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707" h="33716">
                        <a:moveTo>
                          <a:pt x="0" y="33717"/>
                        </a:moveTo>
                        <a:cubicBezTo>
                          <a:pt x="20003" y="17524"/>
                          <a:pt x="33338" y="19429"/>
                          <a:pt x="40005" y="4189"/>
                        </a:cubicBezTo>
                        <a:cubicBezTo>
                          <a:pt x="46673" y="-12003"/>
                          <a:pt x="3810" y="23239"/>
                          <a:pt x="0" y="337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D2DDD2A8-3E0F-4232-9F24-A0A2BC4B188B}"/>
                      </a:ext>
                    </a:extLst>
                  </p:cNvPr>
                  <p:cNvSpPr/>
                  <p:nvPr/>
                </p:nvSpPr>
                <p:spPr>
                  <a:xfrm>
                    <a:off x="7214572" y="4729356"/>
                    <a:ext cx="37183" cy="26951"/>
                  </a:xfrm>
                  <a:custGeom>
                    <a:avLst/>
                    <a:gdLst>
                      <a:gd name="connsiteX0" fmla="*/ 37147 w 37183"/>
                      <a:gd name="connsiteY0" fmla="*/ 282 h 26951"/>
                      <a:gd name="connsiteX1" fmla="*/ 0 w 37183"/>
                      <a:gd name="connsiteY1" fmla="*/ 26952 h 26951"/>
                      <a:gd name="connsiteX2" fmla="*/ 37147 w 37183"/>
                      <a:gd name="connsiteY2" fmla="*/ 282 h 2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26951">
                        <a:moveTo>
                          <a:pt x="37147" y="282"/>
                        </a:moveTo>
                        <a:cubicBezTo>
                          <a:pt x="38100" y="-1623"/>
                          <a:pt x="20002" y="5997"/>
                          <a:pt x="0" y="26952"/>
                        </a:cubicBezTo>
                        <a:cubicBezTo>
                          <a:pt x="18097" y="7902"/>
                          <a:pt x="36195" y="2187"/>
                          <a:pt x="37147" y="2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9" name="Graphic 7">
                  <a:extLst>
                    <a:ext uri="{FF2B5EF4-FFF2-40B4-BE49-F238E27FC236}">
                      <a16:creationId xmlns:a16="http://schemas.microsoft.com/office/drawing/2014/main" id="{00386543-CC59-42CD-8E47-74A4D14C9CC8}"/>
                    </a:ext>
                  </a:extLst>
                </p:cNvPr>
                <p:cNvGrpSpPr/>
                <p:nvPr/>
              </p:nvGrpSpPr>
              <p:grpSpPr>
                <a:xfrm>
                  <a:off x="7247195" y="4696301"/>
                  <a:ext cx="47386" cy="29549"/>
                  <a:chOff x="7247195" y="4696301"/>
                  <a:chExt cx="47386" cy="29549"/>
                </a:xfrm>
              </p:grpSpPr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D9B0240F-D053-47DE-B813-A513EA18C590}"/>
                      </a:ext>
                    </a:extLst>
                  </p:cNvPr>
                  <p:cNvSpPr/>
                  <p:nvPr/>
                </p:nvSpPr>
                <p:spPr>
                  <a:xfrm>
                    <a:off x="7247195" y="4696301"/>
                    <a:ext cx="47386" cy="29549"/>
                  </a:xfrm>
                  <a:custGeom>
                    <a:avLst/>
                    <a:gdLst>
                      <a:gd name="connsiteX0" fmla="*/ 47387 w 47386"/>
                      <a:gd name="connsiteY0" fmla="*/ 0 h 29549"/>
                      <a:gd name="connsiteX1" fmla="*/ 3572 w 47386"/>
                      <a:gd name="connsiteY1" fmla="*/ 29528 h 29549"/>
                      <a:gd name="connsiteX2" fmla="*/ 47387 w 47386"/>
                      <a:gd name="connsiteY2" fmla="*/ 0 h 29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386" h="29549">
                        <a:moveTo>
                          <a:pt x="47387" y="0"/>
                        </a:moveTo>
                        <a:cubicBezTo>
                          <a:pt x="24527" y="14288"/>
                          <a:pt x="21669" y="28575"/>
                          <a:pt x="3572" y="29528"/>
                        </a:cubicBezTo>
                        <a:cubicBezTo>
                          <a:pt x="-13573" y="30480"/>
                          <a:pt x="35957" y="0"/>
                          <a:pt x="473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599C3036-12D8-4BD2-9224-0096362FDD5E}"/>
                      </a:ext>
                    </a:extLst>
                  </p:cNvPr>
                  <p:cNvSpPr/>
                  <p:nvPr/>
                </p:nvSpPr>
                <p:spPr>
                  <a:xfrm>
                    <a:off x="7252493" y="4697253"/>
                    <a:ext cx="40183" cy="27622"/>
                  </a:xfrm>
                  <a:custGeom>
                    <a:avLst/>
                    <a:gdLst>
                      <a:gd name="connsiteX0" fmla="*/ 179 w 40183"/>
                      <a:gd name="connsiteY0" fmla="*/ 27622 h 27622"/>
                      <a:gd name="connsiteX1" fmla="*/ 40184 w 40183"/>
                      <a:gd name="connsiteY1" fmla="*/ 0 h 27622"/>
                      <a:gd name="connsiteX2" fmla="*/ 179 w 40183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83" h="27622">
                        <a:moveTo>
                          <a:pt x="179" y="27622"/>
                        </a:moveTo>
                        <a:cubicBezTo>
                          <a:pt x="-1726" y="27622"/>
                          <a:pt x="11609" y="12382"/>
                          <a:pt x="40184" y="0"/>
                        </a:cubicBezTo>
                        <a:cubicBezTo>
                          <a:pt x="14466" y="10478"/>
                          <a:pt x="2084" y="27622"/>
                          <a:pt x="179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0" name="Graphic 7">
                  <a:extLst>
                    <a:ext uri="{FF2B5EF4-FFF2-40B4-BE49-F238E27FC236}">
                      <a16:creationId xmlns:a16="http://schemas.microsoft.com/office/drawing/2014/main" id="{BB1E7070-3EF2-4617-ABB3-04F10394D06B}"/>
                    </a:ext>
                  </a:extLst>
                </p:cNvPr>
                <p:cNvGrpSpPr/>
                <p:nvPr/>
              </p:nvGrpSpPr>
              <p:grpSpPr>
                <a:xfrm>
                  <a:off x="7240545" y="4732915"/>
                  <a:ext cx="39748" cy="17678"/>
                  <a:chOff x="7240545" y="4732915"/>
                  <a:chExt cx="39748" cy="17678"/>
                </a:xfrm>
              </p:grpSpPr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707E4137-DF56-43EA-B242-18A64402EC56}"/>
                      </a:ext>
                    </a:extLst>
                  </p:cNvPr>
                  <p:cNvSpPr/>
                  <p:nvPr/>
                </p:nvSpPr>
                <p:spPr>
                  <a:xfrm>
                    <a:off x="7240545" y="4732915"/>
                    <a:ext cx="39748" cy="17678"/>
                  </a:xfrm>
                  <a:custGeom>
                    <a:avLst/>
                    <a:gdLst>
                      <a:gd name="connsiteX0" fmla="*/ 39749 w 39748"/>
                      <a:gd name="connsiteY0" fmla="*/ 17678 h 17678"/>
                      <a:gd name="connsiteX1" fmla="*/ 1649 w 39748"/>
                      <a:gd name="connsiteY1" fmla="*/ 2438 h 17678"/>
                      <a:gd name="connsiteX2" fmla="*/ 39749 w 39748"/>
                      <a:gd name="connsiteY2" fmla="*/ 17678 h 1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48" h="17678">
                        <a:moveTo>
                          <a:pt x="39749" y="17678"/>
                        </a:moveTo>
                        <a:cubicBezTo>
                          <a:pt x="32129" y="10058"/>
                          <a:pt x="11174" y="-6134"/>
                          <a:pt x="1649" y="2438"/>
                        </a:cubicBezTo>
                        <a:cubicBezTo>
                          <a:pt x="-6924" y="8153"/>
                          <a:pt x="19746" y="6248"/>
                          <a:pt x="39749" y="176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468AB80E-4AAB-4C9F-A2C8-7E3BDE69A72A}"/>
                      </a:ext>
                    </a:extLst>
                  </p:cNvPr>
                  <p:cNvSpPr/>
                  <p:nvPr/>
                </p:nvSpPr>
                <p:spPr>
                  <a:xfrm>
                    <a:off x="7243111" y="4735017"/>
                    <a:ext cx="37183" cy="15575"/>
                  </a:xfrm>
                  <a:custGeom>
                    <a:avLst/>
                    <a:gdLst>
                      <a:gd name="connsiteX0" fmla="*/ 36 w 37183"/>
                      <a:gd name="connsiteY0" fmla="*/ 336 h 15575"/>
                      <a:gd name="connsiteX1" fmla="*/ 37183 w 37183"/>
                      <a:gd name="connsiteY1" fmla="*/ 15576 h 15575"/>
                      <a:gd name="connsiteX2" fmla="*/ 36 w 37183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15575">
                        <a:moveTo>
                          <a:pt x="36" y="336"/>
                        </a:moveTo>
                        <a:cubicBezTo>
                          <a:pt x="-917" y="1288"/>
                          <a:pt x="17181" y="-617"/>
                          <a:pt x="37183" y="15576"/>
                        </a:cubicBezTo>
                        <a:cubicBezTo>
                          <a:pt x="16228" y="-617"/>
                          <a:pt x="36" y="-617"/>
                          <a:pt x="36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1" name="Graphic 7">
                  <a:extLst>
                    <a:ext uri="{FF2B5EF4-FFF2-40B4-BE49-F238E27FC236}">
                      <a16:creationId xmlns:a16="http://schemas.microsoft.com/office/drawing/2014/main" id="{7618FCA9-064C-49FD-AF19-0F333861859C}"/>
                    </a:ext>
                  </a:extLst>
                </p:cNvPr>
                <p:cNvGrpSpPr/>
                <p:nvPr/>
              </p:nvGrpSpPr>
              <p:grpSpPr>
                <a:xfrm>
                  <a:off x="7239914" y="4729919"/>
                  <a:ext cx="54667" cy="9862"/>
                  <a:chOff x="7239914" y="4729919"/>
                  <a:chExt cx="54667" cy="9862"/>
                </a:xfrm>
              </p:grpSpPr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2DFE187D-66A2-4BF7-9EB8-AF53F9E0335C}"/>
                      </a:ext>
                    </a:extLst>
                  </p:cNvPr>
                  <p:cNvSpPr/>
                  <p:nvPr/>
                </p:nvSpPr>
                <p:spPr>
                  <a:xfrm>
                    <a:off x="7239914" y="4729919"/>
                    <a:ext cx="54667" cy="9862"/>
                  </a:xfrm>
                  <a:custGeom>
                    <a:avLst/>
                    <a:gdLst>
                      <a:gd name="connsiteX0" fmla="*/ 54668 w 54667"/>
                      <a:gd name="connsiteY0" fmla="*/ 9244 h 9862"/>
                      <a:gd name="connsiteX1" fmla="*/ 2280 w 54667"/>
                      <a:gd name="connsiteY1" fmla="*/ 4481 h 9862"/>
                      <a:gd name="connsiteX2" fmla="*/ 54668 w 54667"/>
                      <a:gd name="connsiteY2" fmla="*/ 9244 h 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67" h="9862">
                        <a:moveTo>
                          <a:pt x="54668" y="9244"/>
                        </a:moveTo>
                        <a:cubicBezTo>
                          <a:pt x="27998" y="6386"/>
                          <a:pt x="16568" y="14959"/>
                          <a:pt x="2280" y="4481"/>
                        </a:cubicBezTo>
                        <a:cubicBezTo>
                          <a:pt x="-12007" y="-5044"/>
                          <a:pt x="45143" y="2576"/>
                          <a:pt x="54668" y="924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F25AF2D-D5CA-4723-A6CE-174E02713A05}"/>
                      </a:ext>
                    </a:extLst>
                  </p:cNvPr>
                  <p:cNvSpPr/>
                  <p:nvPr/>
                </p:nvSpPr>
                <p:spPr>
                  <a:xfrm>
                    <a:off x="7244065" y="4732734"/>
                    <a:ext cx="48611" cy="5476"/>
                  </a:xfrm>
                  <a:custGeom>
                    <a:avLst/>
                    <a:gdLst>
                      <a:gd name="connsiteX0" fmla="*/ 34 w 48611"/>
                      <a:gd name="connsiteY0" fmla="*/ 1667 h 5476"/>
                      <a:gd name="connsiteX1" fmla="*/ 48612 w 48611"/>
                      <a:gd name="connsiteY1" fmla="*/ 5477 h 5476"/>
                      <a:gd name="connsiteX2" fmla="*/ 34 w 48611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11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8612" y="5477"/>
                        </a:cubicBezTo>
                        <a:cubicBezTo>
                          <a:pt x="21942" y="-2143"/>
                          <a:pt x="1939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2" name="Graphic 7">
                  <a:extLst>
                    <a:ext uri="{FF2B5EF4-FFF2-40B4-BE49-F238E27FC236}">
                      <a16:creationId xmlns:a16="http://schemas.microsoft.com/office/drawing/2014/main" id="{5921EC19-ED30-4FA4-9B31-2E76974C533A}"/>
                    </a:ext>
                  </a:extLst>
                </p:cNvPr>
                <p:cNvGrpSpPr/>
                <p:nvPr/>
              </p:nvGrpSpPr>
              <p:grpSpPr>
                <a:xfrm>
                  <a:off x="7243993" y="4676298"/>
                  <a:ext cx="10583" cy="50666"/>
                  <a:chOff x="7243993" y="4676298"/>
                  <a:chExt cx="10583" cy="50666"/>
                </a:xfrm>
              </p:grpSpPr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0D3C91AC-D5B5-40B4-82CE-F6329F0AEDCE}"/>
                      </a:ext>
                    </a:extLst>
                  </p:cNvPr>
                  <p:cNvSpPr/>
                  <p:nvPr/>
                </p:nvSpPr>
                <p:spPr>
                  <a:xfrm>
                    <a:off x="7243993" y="4676298"/>
                    <a:ext cx="10583" cy="50666"/>
                  </a:xfrm>
                  <a:custGeom>
                    <a:avLst/>
                    <a:gdLst>
                      <a:gd name="connsiteX0" fmla="*/ 10583 w 10583"/>
                      <a:gd name="connsiteY0" fmla="*/ 0 h 50666"/>
                      <a:gd name="connsiteX1" fmla="*/ 4868 w 10583"/>
                      <a:gd name="connsiteY1" fmla="*/ 49530 h 50666"/>
                      <a:gd name="connsiteX2" fmla="*/ 10583 w 10583"/>
                      <a:gd name="connsiteY2" fmla="*/ 0 h 50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83" h="50666">
                        <a:moveTo>
                          <a:pt x="10583" y="0"/>
                        </a:moveTo>
                        <a:cubicBezTo>
                          <a:pt x="6773" y="24765"/>
                          <a:pt x="15346" y="40005"/>
                          <a:pt x="4868" y="49530"/>
                        </a:cubicBezTo>
                        <a:cubicBezTo>
                          <a:pt x="-5609" y="59055"/>
                          <a:pt x="2963" y="5715"/>
                          <a:pt x="105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415A4ECC-C9BD-4C58-993B-9FFFCE265875}"/>
                      </a:ext>
                    </a:extLst>
                  </p:cNvPr>
                  <p:cNvSpPr/>
                  <p:nvPr/>
                </p:nvSpPr>
                <p:spPr>
                  <a:xfrm>
                    <a:off x="7247305" y="4678203"/>
                    <a:ext cx="6318" cy="45751"/>
                  </a:xfrm>
                  <a:custGeom>
                    <a:avLst/>
                    <a:gdLst>
                      <a:gd name="connsiteX0" fmla="*/ 1556 w 6318"/>
                      <a:gd name="connsiteY0" fmla="*/ 45720 h 45751"/>
                      <a:gd name="connsiteX1" fmla="*/ 6319 w 6318"/>
                      <a:gd name="connsiteY1" fmla="*/ 0 h 45751"/>
                      <a:gd name="connsiteX2" fmla="*/ 1556 w 6318"/>
                      <a:gd name="connsiteY2" fmla="*/ 45720 h 45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5751">
                        <a:moveTo>
                          <a:pt x="1556" y="45720"/>
                        </a:moveTo>
                        <a:cubicBezTo>
                          <a:pt x="604" y="46672"/>
                          <a:pt x="-3206" y="25717"/>
                          <a:pt x="6319" y="0"/>
                        </a:cubicBezTo>
                        <a:cubicBezTo>
                          <a:pt x="-2254" y="22860"/>
                          <a:pt x="2509" y="44767"/>
                          <a:pt x="1556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3" name="Graphic 7">
                  <a:extLst>
                    <a:ext uri="{FF2B5EF4-FFF2-40B4-BE49-F238E27FC236}">
                      <a16:creationId xmlns:a16="http://schemas.microsoft.com/office/drawing/2014/main" id="{C9F96B74-F6BA-4B51-B6EA-5DABF64352B9}"/>
                    </a:ext>
                  </a:extLst>
                </p:cNvPr>
                <p:cNvGrpSpPr/>
                <p:nvPr/>
              </p:nvGrpSpPr>
              <p:grpSpPr>
                <a:xfrm>
                  <a:off x="7206952" y="4672488"/>
                  <a:ext cx="43042" cy="60536"/>
                  <a:chOff x="7206952" y="4672488"/>
                  <a:chExt cx="43042" cy="60536"/>
                </a:xfrm>
              </p:grpSpPr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73F67168-540C-4DA0-98AE-9F3890998053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43042" cy="60536"/>
                  </a:xfrm>
                  <a:custGeom>
                    <a:avLst/>
                    <a:gdLst>
                      <a:gd name="connsiteX0" fmla="*/ 0 w 43042"/>
                      <a:gd name="connsiteY0" fmla="*/ 0 h 60536"/>
                      <a:gd name="connsiteX1" fmla="*/ 39052 w 43042"/>
                      <a:gd name="connsiteY1" fmla="*/ 60007 h 60536"/>
                      <a:gd name="connsiteX2" fmla="*/ 0 w 43042"/>
                      <a:gd name="connsiteY2" fmla="*/ 0 h 60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42" h="60536">
                        <a:moveTo>
                          <a:pt x="0" y="0"/>
                        </a:moveTo>
                        <a:cubicBezTo>
                          <a:pt x="21908" y="23813"/>
                          <a:pt x="26670" y="65722"/>
                          <a:pt x="39052" y="60007"/>
                        </a:cubicBezTo>
                        <a:cubicBezTo>
                          <a:pt x="53340" y="48578"/>
                          <a:pt x="26670" y="1047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E9D04FBB-9A2F-4C7C-8B4B-580A3D18AFCC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38251" cy="58117"/>
                  </a:xfrm>
                  <a:custGeom>
                    <a:avLst/>
                    <a:gdLst>
                      <a:gd name="connsiteX0" fmla="*/ 38100 w 38251"/>
                      <a:gd name="connsiteY0" fmla="*/ 58103 h 58117"/>
                      <a:gd name="connsiteX1" fmla="*/ 0 w 38251"/>
                      <a:gd name="connsiteY1" fmla="*/ 0 h 58117"/>
                      <a:gd name="connsiteX2" fmla="*/ 38100 w 38251"/>
                      <a:gd name="connsiteY2" fmla="*/ 58103 h 5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58117">
                        <a:moveTo>
                          <a:pt x="38100" y="58103"/>
                        </a:moveTo>
                        <a:cubicBezTo>
                          <a:pt x="40005" y="57150"/>
                          <a:pt x="23813" y="9525"/>
                          <a:pt x="0" y="0"/>
                        </a:cubicBezTo>
                        <a:cubicBezTo>
                          <a:pt x="25717" y="14288"/>
                          <a:pt x="36195" y="59055"/>
                          <a:pt x="38100" y="581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4" name="Graphic 7">
                  <a:extLst>
                    <a:ext uri="{FF2B5EF4-FFF2-40B4-BE49-F238E27FC236}">
                      <a16:creationId xmlns:a16="http://schemas.microsoft.com/office/drawing/2014/main" id="{AFFF72C5-BE3E-47BA-9DE0-9219FBB460F5}"/>
                    </a:ext>
                  </a:extLst>
                </p:cNvPr>
                <p:cNvGrpSpPr/>
                <p:nvPr/>
              </p:nvGrpSpPr>
              <p:grpSpPr>
                <a:xfrm>
                  <a:off x="7245536" y="4713808"/>
                  <a:ext cx="61427" cy="22771"/>
                  <a:chOff x="7245536" y="4713808"/>
                  <a:chExt cx="61427" cy="22771"/>
                </a:xfrm>
              </p:grpSpPr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F88F3449-946E-4500-8255-F0E26715E4B3}"/>
                      </a:ext>
                    </a:extLst>
                  </p:cNvPr>
                  <p:cNvSpPr/>
                  <p:nvPr/>
                </p:nvSpPr>
                <p:spPr>
                  <a:xfrm>
                    <a:off x="7245536" y="4713808"/>
                    <a:ext cx="61427" cy="22771"/>
                  </a:xfrm>
                  <a:custGeom>
                    <a:avLst/>
                    <a:gdLst>
                      <a:gd name="connsiteX0" fmla="*/ 61428 w 61427"/>
                      <a:gd name="connsiteY0" fmla="*/ 1543 h 22771"/>
                      <a:gd name="connsiteX1" fmla="*/ 468 w 61427"/>
                      <a:gd name="connsiteY1" fmla="*/ 17736 h 22771"/>
                      <a:gd name="connsiteX2" fmla="*/ 61428 w 61427"/>
                      <a:gd name="connsiteY2" fmla="*/ 1543 h 2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27" h="22771">
                        <a:moveTo>
                          <a:pt x="61428" y="1543"/>
                        </a:moveTo>
                        <a:cubicBezTo>
                          <a:pt x="45235" y="-1314"/>
                          <a:pt x="5230" y="-2267"/>
                          <a:pt x="468" y="17736"/>
                        </a:cubicBezTo>
                        <a:cubicBezTo>
                          <a:pt x="-4295" y="33928"/>
                          <a:pt x="28090" y="6305"/>
                          <a:pt x="61428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7C56D2F5-7F5D-41F0-AF87-968B53324504}"/>
                      </a:ext>
                    </a:extLst>
                  </p:cNvPr>
                  <p:cNvSpPr/>
                  <p:nvPr/>
                </p:nvSpPr>
                <p:spPr>
                  <a:xfrm>
                    <a:off x="7246957" y="4715216"/>
                    <a:ext cx="60007" cy="15508"/>
                  </a:xfrm>
                  <a:custGeom>
                    <a:avLst/>
                    <a:gdLst>
                      <a:gd name="connsiteX0" fmla="*/ 0 w 60007"/>
                      <a:gd name="connsiteY0" fmla="*/ 15374 h 15508"/>
                      <a:gd name="connsiteX1" fmla="*/ 60007 w 60007"/>
                      <a:gd name="connsiteY1" fmla="*/ 134 h 15508"/>
                      <a:gd name="connsiteX2" fmla="*/ 0 w 60007"/>
                      <a:gd name="connsiteY2" fmla="*/ 15374 h 1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07" h="15508">
                        <a:moveTo>
                          <a:pt x="0" y="15374"/>
                        </a:moveTo>
                        <a:cubicBezTo>
                          <a:pt x="0" y="17279"/>
                          <a:pt x="20003" y="-1771"/>
                          <a:pt x="60007" y="134"/>
                        </a:cubicBezTo>
                        <a:cubicBezTo>
                          <a:pt x="20003" y="-818"/>
                          <a:pt x="0" y="14422"/>
                          <a:pt x="0" y="153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5" name="Graphic 7">
                  <a:extLst>
                    <a:ext uri="{FF2B5EF4-FFF2-40B4-BE49-F238E27FC236}">
                      <a16:creationId xmlns:a16="http://schemas.microsoft.com/office/drawing/2014/main" id="{2ECAF21E-7B25-4C4B-B3E2-28177EB064BB}"/>
                    </a:ext>
                  </a:extLst>
                </p:cNvPr>
                <p:cNvGrpSpPr/>
                <p:nvPr/>
              </p:nvGrpSpPr>
              <p:grpSpPr>
                <a:xfrm>
                  <a:off x="7184092" y="4711902"/>
                  <a:ext cx="63194" cy="24852"/>
                  <a:chOff x="7184092" y="4711902"/>
                  <a:chExt cx="63194" cy="24852"/>
                </a:xfrm>
              </p:grpSpPr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EE40B0D5-A3C2-4C31-8261-03DF595D90BF}"/>
                      </a:ext>
                    </a:extLst>
                  </p:cNvPr>
                  <p:cNvSpPr/>
                  <p:nvPr/>
                </p:nvSpPr>
                <p:spPr>
                  <a:xfrm>
                    <a:off x="7184092" y="4711902"/>
                    <a:ext cx="63194" cy="24852"/>
                  </a:xfrm>
                  <a:custGeom>
                    <a:avLst/>
                    <a:gdLst>
                      <a:gd name="connsiteX0" fmla="*/ 0 w 63194"/>
                      <a:gd name="connsiteY0" fmla="*/ 1543 h 24852"/>
                      <a:gd name="connsiteX1" fmla="*/ 60007 w 63194"/>
                      <a:gd name="connsiteY1" fmla="*/ 17736 h 24852"/>
                      <a:gd name="connsiteX2" fmla="*/ 0 w 63194"/>
                      <a:gd name="connsiteY2" fmla="*/ 1543 h 2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94" h="24852">
                        <a:moveTo>
                          <a:pt x="0" y="1543"/>
                        </a:moveTo>
                        <a:cubicBezTo>
                          <a:pt x="11430" y="-1314"/>
                          <a:pt x="46673" y="-2267"/>
                          <a:pt x="60007" y="17736"/>
                        </a:cubicBezTo>
                        <a:cubicBezTo>
                          <a:pt x="74295" y="37738"/>
                          <a:pt x="38100" y="10116"/>
                          <a:pt x="0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ADF35413-19B5-4917-A5AE-4C7210B1BD4B}"/>
                      </a:ext>
                    </a:extLst>
                  </p:cNvPr>
                  <p:cNvSpPr/>
                  <p:nvPr/>
                </p:nvSpPr>
                <p:spPr>
                  <a:xfrm>
                    <a:off x="7185996" y="4713445"/>
                    <a:ext cx="57197" cy="17318"/>
                  </a:xfrm>
                  <a:custGeom>
                    <a:avLst/>
                    <a:gdLst>
                      <a:gd name="connsiteX0" fmla="*/ 57150 w 57197"/>
                      <a:gd name="connsiteY0" fmla="*/ 17145 h 17318"/>
                      <a:gd name="connsiteX1" fmla="*/ 0 w 57197"/>
                      <a:gd name="connsiteY1" fmla="*/ 0 h 17318"/>
                      <a:gd name="connsiteX2" fmla="*/ 57150 w 57197"/>
                      <a:gd name="connsiteY2" fmla="*/ 17145 h 17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97" h="17318">
                        <a:moveTo>
                          <a:pt x="57150" y="17145"/>
                        </a:moveTo>
                        <a:cubicBezTo>
                          <a:pt x="58103" y="19050"/>
                          <a:pt x="44768" y="4763"/>
                          <a:pt x="0" y="0"/>
                        </a:cubicBezTo>
                        <a:cubicBezTo>
                          <a:pt x="42863" y="3810"/>
                          <a:pt x="56198" y="15240"/>
                          <a:pt x="57150" y="171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8" name="Graphic 7">
                <a:extLst>
                  <a:ext uri="{FF2B5EF4-FFF2-40B4-BE49-F238E27FC236}">
                    <a16:creationId xmlns:a16="http://schemas.microsoft.com/office/drawing/2014/main" id="{8370F5F0-B3A0-4FFD-8B7F-3FB40CEC432E}"/>
                  </a:ext>
                </a:extLst>
              </p:cNvPr>
              <p:cNvGrpSpPr/>
              <p:nvPr/>
            </p:nvGrpSpPr>
            <p:grpSpPr>
              <a:xfrm>
                <a:off x="8769052" y="4765833"/>
                <a:ext cx="180022" cy="149542"/>
                <a:chOff x="8769052" y="4765833"/>
                <a:chExt cx="180022" cy="149542"/>
              </a:xfrm>
            </p:grpSpPr>
            <p:sp>
              <p:nvSpPr>
                <p:cNvPr id="1266" name="Freeform: Shape 1265">
                  <a:extLst>
                    <a:ext uri="{FF2B5EF4-FFF2-40B4-BE49-F238E27FC236}">
                      <a16:creationId xmlns:a16="http://schemas.microsoft.com/office/drawing/2014/main" id="{D5CC55EE-852F-40D1-AEFA-BEA85E9AAD41}"/>
                    </a:ext>
                  </a:extLst>
                </p:cNvPr>
                <p:cNvSpPr/>
                <p:nvPr/>
              </p:nvSpPr>
              <p:spPr>
                <a:xfrm>
                  <a:off x="8806199" y="4831556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2 h 83819"/>
                    <a:gd name="connsiteX2" fmla="*/ 95250 w 142875"/>
                    <a:gd name="connsiteY2" fmla="*/ 35242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8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7 h 83819"/>
                    <a:gd name="connsiteX17" fmla="*/ 39053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2 h 83819"/>
                    <a:gd name="connsiteX21" fmla="*/ 61913 w 142875"/>
                    <a:gd name="connsiteY21" fmla="*/ 61913 h 83819"/>
                    <a:gd name="connsiteX22" fmla="*/ 77153 w 142875"/>
                    <a:gd name="connsiteY22" fmla="*/ 83820 h 83819"/>
                    <a:gd name="connsiteX23" fmla="*/ 75248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2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3" y="40957"/>
                        <a:pt x="123825" y="38100"/>
                        <a:pt x="128588" y="35242"/>
                      </a:cubicBezTo>
                      <a:cubicBezTo>
                        <a:pt x="115253" y="36195"/>
                        <a:pt x="104775" y="36195"/>
                        <a:pt x="95250" y="35242"/>
                      </a:cubicBezTo>
                      <a:cubicBezTo>
                        <a:pt x="116205" y="29527"/>
                        <a:pt x="138113" y="21907"/>
                        <a:pt x="142875" y="18097"/>
                      </a:cubicBezTo>
                      <a:cubicBezTo>
                        <a:pt x="116205" y="25717"/>
                        <a:pt x="96203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2"/>
                        <a:pt x="82867" y="20002"/>
                        <a:pt x="75248" y="23813"/>
                      </a:cubicBezTo>
                      <a:cubicBezTo>
                        <a:pt x="78105" y="15240"/>
                        <a:pt x="77153" y="5715"/>
                        <a:pt x="74295" y="0"/>
                      </a:cubicBezTo>
                      <a:cubicBezTo>
                        <a:pt x="71438" y="10477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2"/>
                        <a:pt x="45720" y="11430"/>
                        <a:pt x="40958" y="8572"/>
                      </a:cubicBezTo>
                      <a:cubicBezTo>
                        <a:pt x="42863" y="16192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2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3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7"/>
                        <a:pt x="27623" y="55245"/>
                        <a:pt x="14288" y="63817"/>
                      </a:cubicBezTo>
                      <a:cubicBezTo>
                        <a:pt x="20003" y="62865"/>
                        <a:pt x="29528" y="58102"/>
                        <a:pt x="39053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3" y="68580"/>
                        <a:pt x="60008" y="77152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8" y="68580"/>
                        <a:pt x="73342" y="76200"/>
                        <a:pt x="77153" y="83820"/>
                      </a:cubicBezTo>
                      <a:cubicBezTo>
                        <a:pt x="80010" y="79057"/>
                        <a:pt x="80963" y="68580"/>
                        <a:pt x="75248" y="59055"/>
                      </a:cubicBezTo>
                      <a:cubicBezTo>
                        <a:pt x="80963" y="61913"/>
                        <a:pt x="86678" y="64770"/>
                        <a:pt x="93345" y="70485"/>
                      </a:cubicBezTo>
                      <a:cubicBezTo>
                        <a:pt x="93345" y="67627"/>
                        <a:pt x="85725" y="60007"/>
                        <a:pt x="78105" y="54292"/>
                      </a:cubicBezTo>
                      <a:cubicBezTo>
                        <a:pt x="95250" y="58102"/>
                        <a:pt x="117158" y="61913"/>
                        <a:pt x="133350" y="69532"/>
                      </a:cubicBezTo>
                      <a:cubicBezTo>
                        <a:pt x="125730" y="57150"/>
                        <a:pt x="104775" y="46672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67" name="Graphic 7">
                  <a:extLst>
                    <a:ext uri="{FF2B5EF4-FFF2-40B4-BE49-F238E27FC236}">
                      <a16:creationId xmlns:a16="http://schemas.microsoft.com/office/drawing/2014/main" id="{B198ADDD-8226-419F-9344-6C73EEA15CA7}"/>
                    </a:ext>
                  </a:extLst>
                </p:cNvPr>
                <p:cNvGrpSpPr/>
                <p:nvPr/>
              </p:nvGrpSpPr>
              <p:grpSpPr>
                <a:xfrm>
                  <a:off x="8848535" y="4765833"/>
                  <a:ext cx="52913" cy="90862"/>
                  <a:chOff x="8848535" y="4765833"/>
                  <a:chExt cx="52913" cy="90862"/>
                </a:xfrm>
              </p:grpSpPr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3B229FDD-F47B-4EF9-A0F4-E41318A659D8}"/>
                      </a:ext>
                    </a:extLst>
                  </p:cNvPr>
                  <p:cNvSpPr/>
                  <p:nvPr/>
                </p:nvSpPr>
                <p:spPr>
                  <a:xfrm>
                    <a:off x="8848535" y="4765833"/>
                    <a:ext cx="52913" cy="90862"/>
                  </a:xfrm>
                  <a:custGeom>
                    <a:avLst/>
                    <a:gdLst>
                      <a:gd name="connsiteX0" fmla="*/ 52914 w 52913"/>
                      <a:gd name="connsiteY0" fmla="*/ 0 h 90862"/>
                      <a:gd name="connsiteX1" fmla="*/ 8146 w 52913"/>
                      <a:gd name="connsiteY1" fmla="*/ 88583 h 90862"/>
                      <a:gd name="connsiteX2" fmla="*/ 52914 w 52913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13" h="90862">
                        <a:moveTo>
                          <a:pt x="52914" y="0"/>
                        </a:moveTo>
                        <a:cubicBezTo>
                          <a:pt x="28149" y="44768"/>
                          <a:pt x="35769" y="70485"/>
                          <a:pt x="8146" y="88583"/>
                        </a:cubicBezTo>
                        <a:cubicBezTo>
                          <a:pt x="-20429" y="106680"/>
                          <a:pt x="33864" y="11430"/>
                          <a:pt x="5291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3E076758-3CC1-4908-8D66-996289A01218}"/>
                      </a:ext>
                    </a:extLst>
                  </p:cNvPr>
                  <p:cNvSpPr/>
                  <p:nvPr/>
                </p:nvSpPr>
                <p:spPr>
                  <a:xfrm>
                    <a:off x="8857089" y="4768691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7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7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7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3403" y="80963"/>
                          <a:pt x="545" y="828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8" name="Graphic 7">
                  <a:extLst>
                    <a:ext uri="{FF2B5EF4-FFF2-40B4-BE49-F238E27FC236}">
                      <a16:creationId xmlns:a16="http://schemas.microsoft.com/office/drawing/2014/main" id="{7DD4A6B0-F923-4E74-81FB-B087D8D8185E}"/>
                    </a:ext>
                  </a:extLst>
                </p:cNvPr>
                <p:cNvGrpSpPr/>
                <p:nvPr/>
              </p:nvGrpSpPr>
              <p:grpSpPr>
                <a:xfrm>
                  <a:off x="8782386" y="4845381"/>
                  <a:ext cx="77344" cy="16364"/>
                  <a:chOff x="8782386" y="4845381"/>
                  <a:chExt cx="77344" cy="16364"/>
                </a:xfrm>
              </p:grpSpPr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6F21241B-9F3D-4898-B4B8-C40F0FFDA27B}"/>
                      </a:ext>
                    </a:extLst>
                  </p:cNvPr>
                  <p:cNvSpPr/>
                  <p:nvPr/>
                </p:nvSpPr>
                <p:spPr>
                  <a:xfrm>
                    <a:off x="8782386" y="4845381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3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80242CA4-FF01-4519-B497-860F196217AA}"/>
                      </a:ext>
                    </a:extLst>
                  </p:cNvPr>
                  <p:cNvSpPr/>
                  <p:nvPr/>
                </p:nvSpPr>
                <p:spPr>
                  <a:xfrm>
                    <a:off x="8785244" y="4846739"/>
                    <a:ext cx="67729" cy="11535"/>
                  </a:xfrm>
                  <a:custGeom>
                    <a:avLst/>
                    <a:gdLst>
                      <a:gd name="connsiteX0" fmla="*/ 67628 w 67729"/>
                      <a:gd name="connsiteY0" fmla="*/ 11486 h 11535"/>
                      <a:gd name="connsiteX1" fmla="*/ 0 w 67729"/>
                      <a:gd name="connsiteY1" fmla="*/ 56 h 11535"/>
                      <a:gd name="connsiteX2" fmla="*/ 67628 w 67729"/>
                      <a:gd name="connsiteY2" fmla="*/ 11486 h 1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5">
                        <a:moveTo>
                          <a:pt x="67628" y="11486"/>
                        </a:moveTo>
                        <a:cubicBezTo>
                          <a:pt x="69533" y="10534"/>
                          <a:pt x="44767" y="-896"/>
                          <a:pt x="0" y="56"/>
                        </a:cubicBezTo>
                        <a:cubicBezTo>
                          <a:pt x="39053" y="-896"/>
                          <a:pt x="65722" y="12439"/>
                          <a:pt x="67628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9" name="Graphic 7">
                  <a:extLst>
                    <a:ext uri="{FF2B5EF4-FFF2-40B4-BE49-F238E27FC236}">
                      <a16:creationId xmlns:a16="http://schemas.microsoft.com/office/drawing/2014/main" id="{B1006CEC-B3E4-457C-B671-53299E86D680}"/>
                    </a:ext>
                  </a:extLst>
                </p:cNvPr>
                <p:cNvGrpSpPr/>
                <p:nvPr/>
              </p:nvGrpSpPr>
              <p:grpSpPr>
                <a:xfrm>
                  <a:off x="8797627" y="4814410"/>
                  <a:ext cx="52894" cy="33357"/>
                  <a:chOff x="8797627" y="4814410"/>
                  <a:chExt cx="52894" cy="33357"/>
                </a:xfrm>
              </p:grpSpPr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1E50DCE-3098-4D42-8214-490604422A49}"/>
                      </a:ext>
                    </a:extLst>
                  </p:cNvPr>
                  <p:cNvSpPr/>
                  <p:nvPr/>
                </p:nvSpPr>
                <p:spPr>
                  <a:xfrm>
                    <a:off x="8797627" y="4814410"/>
                    <a:ext cx="52894" cy="33357"/>
                  </a:xfrm>
                  <a:custGeom>
                    <a:avLst/>
                    <a:gdLst>
                      <a:gd name="connsiteX0" fmla="*/ 0 w 52894"/>
                      <a:gd name="connsiteY0" fmla="*/ 0 h 33357"/>
                      <a:gd name="connsiteX1" fmla="*/ 48577 w 52894"/>
                      <a:gd name="connsiteY1" fmla="*/ 33338 h 33357"/>
                      <a:gd name="connsiteX2" fmla="*/ 0 w 52894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94" h="33357">
                        <a:moveTo>
                          <a:pt x="0" y="0"/>
                        </a:moveTo>
                        <a:cubicBezTo>
                          <a:pt x="25717" y="16193"/>
                          <a:pt x="28575" y="31433"/>
                          <a:pt x="48577" y="33338"/>
                        </a:cubicBezTo>
                        <a:cubicBezTo>
                          <a:pt x="68580" y="34290"/>
                          <a:pt x="1333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959B0745-5CEF-4419-949D-A7B34A0B934B}"/>
                      </a:ext>
                    </a:extLst>
                  </p:cNvPr>
                  <p:cNvSpPr/>
                  <p:nvPr/>
                </p:nvSpPr>
                <p:spPr>
                  <a:xfrm>
                    <a:off x="8800484" y="4815363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2 h 31432"/>
                      <a:gd name="connsiteX1" fmla="*/ 0 w 44935"/>
                      <a:gd name="connsiteY1" fmla="*/ 0 h 31432"/>
                      <a:gd name="connsiteX2" fmla="*/ 44767 w 44935"/>
                      <a:gd name="connsiteY2" fmla="*/ 31432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2"/>
                        </a:moveTo>
                        <a:cubicBezTo>
                          <a:pt x="46672" y="31432"/>
                          <a:pt x="32385" y="14288"/>
                          <a:pt x="0" y="0"/>
                        </a:cubicBezTo>
                        <a:cubicBezTo>
                          <a:pt x="28575" y="12382"/>
                          <a:pt x="42863" y="31432"/>
                          <a:pt x="44767" y="314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0" name="Graphic 7">
                  <a:extLst>
                    <a:ext uri="{FF2B5EF4-FFF2-40B4-BE49-F238E27FC236}">
                      <a16:creationId xmlns:a16="http://schemas.microsoft.com/office/drawing/2014/main" id="{E51A5B5E-1E5E-40FA-BAA4-45C9AA7437F1}"/>
                    </a:ext>
                  </a:extLst>
                </p:cNvPr>
                <p:cNvGrpSpPr/>
                <p:nvPr/>
              </p:nvGrpSpPr>
              <p:grpSpPr>
                <a:xfrm>
                  <a:off x="8788102" y="4856491"/>
                  <a:ext cx="71653" cy="12391"/>
                  <a:chOff x="8788102" y="4856491"/>
                  <a:chExt cx="71653" cy="12391"/>
                </a:xfrm>
              </p:grpSpPr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7120A065-8CEF-4A72-9CAF-A081AEFF092F}"/>
                      </a:ext>
                    </a:extLst>
                  </p:cNvPr>
                  <p:cNvSpPr/>
                  <p:nvPr/>
                </p:nvSpPr>
                <p:spPr>
                  <a:xfrm>
                    <a:off x="8788102" y="4856491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2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FA3A6A87-797D-4819-8F08-B6A1F83182D3}"/>
                      </a:ext>
                    </a:extLst>
                  </p:cNvPr>
                  <p:cNvSpPr/>
                  <p:nvPr/>
                </p:nvSpPr>
                <p:spPr>
                  <a:xfrm>
                    <a:off x="8790959" y="4860420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5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2" y="1616"/>
                          <a:pt x="40005" y="-4100"/>
                          <a:pt x="0" y="5425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1" name="Graphic 7">
                  <a:extLst>
                    <a:ext uri="{FF2B5EF4-FFF2-40B4-BE49-F238E27FC236}">
                      <a16:creationId xmlns:a16="http://schemas.microsoft.com/office/drawing/2014/main" id="{E9AECD90-399B-4CFA-99E8-6C545924E2A6}"/>
                    </a:ext>
                  </a:extLst>
                </p:cNvPr>
                <p:cNvGrpSpPr/>
                <p:nvPr/>
              </p:nvGrpSpPr>
              <p:grpSpPr>
                <a:xfrm>
                  <a:off x="8809057" y="4847335"/>
                  <a:ext cx="56282" cy="46132"/>
                  <a:chOff x="8809057" y="4847335"/>
                  <a:chExt cx="56282" cy="46132"/>
                </a:xfrm>
              </p:grpSpPr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C664B3B6-4A3F-4E6D-9F5E-7B9786258C40}"/>
                      </a:ext>
                    </a:extLst>
                  </p:cNvPr>
                  <p:cNvSpPr/>
                  <p:nvPr/>
                </p:nvSpPr>
                <p:spPr>
                  <a:xfrm>
                    <a:off x="8809057" y="4847335"/>
                    <a:ext cx="56282" cy="46132"/>
                  </a:xfrm>
                  <a:custGeom>
                    <a:avLst/>
                    <a:gdLst>
                      <a:gd name="connsiteX0" fmla="*/ 0 w 56282"/>
                      <a:gd name="connsiteY0" fmla="*/ 46133 h 46132"/>
                      <a:gd name="connsiteX1" fmla="*/ 55245 w 56282"/>
                      <a:gd name="connsiteY1" fmla="*/ 5175 h 46132"/>
                      <a:gd name="connsiteX2" fmla="*/ 0 w 56282"/>
                      <a:gd name="connsiteY2" fmla="*/ 46133 h 4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132">
                        <a:moveTo>
                          <a:pt x="0" y="46133"/>
                        </a:moveTo>
                        <a:cubicBezTo>
                          <a:pt x="27622" y="24225"/>
                          <a:pt x="46672" y="26130"/>
                          <a:pt x="55245" y="5175"/>
                        </a:cubicBezTo>
                        <a:cubicBezTo>
                          <a:pt x="64770" y="-15780"/>
                          <a:pt x="5715" y="32797"/>
                          <a:pt x="0" y="4613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FF60E2E2-4B9F-4771-8859-FDC2A279F870}"/>
                      </a:ext>
                    </a:extLst>
                  </p:cNvPr>
                  <p:cNvSpPr/>
                  <p:nvPr/>
                </p:nvSpPr>
                <p:spPr>
                  <a:xfrm>
                    <a:off x="8811914" y="4854182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2"/>
                          <a:pt x="27622" y="7853"/>
                          <a:pt x="0" y="37381"/>
                        </a:cubicBezTo>
                        <a:cubicBezTo>
                          <a:pt x="23813" y="9758"/>
                          <a:pt x="50483" y="2138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2" name="Graphic 7">
                  <a:extLst>
                    <a:ext uri="{FF2B5EF4-FFF2-40B4-BE49-F238E27FC236}">
                      <a16:creationId xmlns:a16="http://schemas.microsoft.com/office/drawing/2014/main" id="{32C5AFBA-5B12-4AEF-ACCB-9AC131478D86}"/>
                    </a:ext>
                  </a:extLst>
                </p:cNvPr>
                <p:cNvGrpSpPr/>
                <p:nvPr/>
              </p:nvGrpSpPr>
              <p:grpSpPr>
                <a:xfrm>
                  <a:off x="8856469" y="4807743"/>
                  <a:ext cx="64982" cy="40067"/>
                  <a:chOff x="8856469" y="4807743"/>
                  <a:chExt cx="64982" cy="40067"/>
                </a:xfrm>
              </p:grpSpPr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303F6C98-BE6B-44B9-BE2B-55A45EDB8217}"/>
                      </a:ext>
                    </a:extLst>
                  </p:cNvPr>
                  <p:cNvSpPr/>
                  <p:nvPr/>
                </p:nvSpPr>
                <p:spPr>
                  <a:xfrm>
                    <a:off x="8856469" y="4807743"/>
                    <a:ext cx="64982" cy="40067"/>
                  </a:xfrm>
                  <a:custGeom>
                    <a:avLst/>
                    <a:gdLst>
                      <a:gd name="connsiteX0" fmla="*/ 64983 w 64982"/>
                      <a:gd name="connsiteY0" fmla="*/ 0 h 40067"/>
                      <a:gd name="connsiteX1" fmla="*/ 4975 w 64982"/>
                      <a:gd name="connsiteY1" fmla="*/ 40005 h 40067"/>
                      <a:gd name="connsiteX2" fmla="*/ 64983 w 64982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82" h="40067">
                        <a:moveTo>
                          <a:pt x="64983" y="0"/>
                        </a:moveTo>
                        <a:cubicBezTo>
                          <a:pt x="33550" y="20002"/>
                          <a:pt x="29740" y="39052"/>
                          <a:pt x="4975" y="40005"/>
                        </a:cubicBezTo>
                        <a:cubicBezTo>
                          <a:pt x="-18837" y="41910"/>
                          <a:pt x="49743" y="0"/>
                          <a:pt x="649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FEAA3C78-B8D4-42A8-8CDD-9D28E6D6FDF8}"/>
                      </a:ext>
                    </a:extLst>
                  </p:cNvPr>
                  <p:cNvSpPr/>
                  <p:nvPr/>
                </p:nvSpPr>
                <p:spPr>
                  <a:xfrm>
                    <a:off x="8864159" y="4808695"/>
                    <a:ext cx="54434" cy="38100"/>
                  </a:xfrm>
                  <a:custGeom>
                    <a:avLst/>
                    <a:gdLst>
                      <a:gd name="connsiteX0" fmla="*/ 143 w 54434"/>
                      <a:gd name="connsiteY0" fmla="*/ 38100 h 38100"/>
                      <a:gd name="connsiteX1" fmla="*/ 54435 w 54434"/>
                      <a:gd name="connsiteY1" fmla="*/ 0 h 38100"/>
                      <a:gd name="connsiteX2" fmla="*/ 143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143" y="38100"/>
                        </a:moveTo>
                        <a:cubicBezTo>
                          <a:pt x="-1762" y="38100"/>
                          <a:pt x="15382" y="17145"/>
                          <a:pt x="54435" y="0"/>
                        </a:cubicBezTo>
                        <a:cubicBezTo>
                          <a:pt x="19193" y="15240"/>
                          <a:pt x="2047" y="38100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3" name="Graphic 7">
                  <a:extLst>
                    <a:ext uri="{FF2B5EF4-FFF2-40B4-BE49-F238E27FC236}">
                      <a16:creationId xmlns:a16="http://schemas.microsoft.com/office/drawing/2014/main" id="{F669325A-E8FF-4346-8EC5-18F86C8D908F}"/>
                    </a:ext>
                  </a:extLst>
                </p:cNvPr>
                <p:cNvGrpSpPr/>
                <p:nvPr/>
              </p:nvGrpSpPr>
              <p:grpSpPr>
                <a:xfrm>
                  <a:off x="8846294" y="4857282"/>
                  <a:ext cx="55155" cy="24756"/>
                  <a:chOff x="8846294" y="4857282"/>
                  <a:chExt cx="55155" cy="24756"/>
                </a:xfrm>
              </p:grpSpPr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A866CA17-74DC-45F6-98A0-414C5C2B0D30}"/>
                      </a:ext>
                    </a:extLst>
                  </p:cNvPr>
                  <p:cNvSpPr/>
                  <p:nvPr/>
                </p:nvSpPr>
                <p:spPr>
                  <a:xfrm>
                    <a:off x="8846294" y="4857282"/>
                    <a:ext cx="55155" cy="24756"/>
                  </a:xfrm>
                  <a:custGeom>
                    <a:avLst/>
                    <a:gdLst>
                      <a:gd name="connsiteX0" fmla="*/ 55155 w 55155"/>
                      <a:gd name="connsiteY0" fmla="*/ 24756 h 24756"/>
                      <a:gd name="connsiteX1" fmla="*/ 1815 w 55155"/>
                      <a:gd name="connsiteY1" fmla="*/ 2849 h 24756"/>
                      <a:gd name="connsiteX2" fmla="*/ 55155 w 55155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155" h="24756">
                        <a:moveTo>
                          <a:pt x="55155" y="24756"/>
                        </a:moveTo>
                        <a:cubicBezTo>
                          <a:pt x="44678" y="13326"/>
                          <a:pt x="16103" y="-7629"/>
                          <a:pt x="1815" y="2849"/>
                        </a:cubicBezTo>
                        <a:cubicBezTo>
                          <a:pt x="-8662" y="12374"/>
                          <a:pt x="28485" y="9516"/>
                          <a:pt x="55155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059FA707-2D2A-46C0-A0E4-A6C92B4B2EF8}"/>
                      </a:ext>
                    </a:extLst>
                  </p:cNvPr>
                  <p:cNvSpPr/>
                  <p:nvPr/>
                </p:nvSpPr>
                <p:spPr>
                  <a:xfrm>
                    <a:off x="8849987" y="4860783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4" name="Graphic 7">
                  <a:extLst>
                    <a:ext uri="{FF2B5EF4-FFF2-40B4-BE49-F238E27FC236}">
                      <a16:creationId xmlns:a16="http://schemas.microsoft.com/office/drawing/2014/main" id="{D0659390-3AFB-438E-8111-C0A351132AF9}"/>
                    </a:ext>
                  </a:extLst>
                </p:cNvPr>
                <p:cNvGrpSpPr/>
                <p:nvPr/>
              </p:nvGrpSpPr>
              <p:grpSpPr>
                <a:xfrm>
                  <a:off x="8846788" y="4853390"/>
                  <a:ext cx="74663" cy="13887"/>
                  <a:chOff x="8846788" y="4853390"/>
                  <a:chExt cx="74663" cy="13887"/>
                </a:xfrm>
              </p:grpSpPr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1C2C4995-88CE-4154-BF26-783FFB265EBF}"/>
                      </a:ext>
                    </a:extLst>
                  </p:cNvPr>
                  <p:cNvSpPr/>
                  <p:nvPr/>
                </p:nvSpPr>
                <p:spPr>
                  <a:xfrm>
                    <a:off x="8846788" y="4853390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8" y="21028"/>
                          <a:pt x="3226" y="6740"/>
                        </a:cubicBezTo>
                        <a:cubicBezTo>
                          <a:pt x="-16777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E7B1C3FB-71F6-4A5B-AB5F-C3B1B67BD6D6}"/>
                      </a:ext>
                    </a:extLst>
                  </p:cNvPr>
                  <p:cNvSpPr/>
                  <p:nvPr/>
                </p:nvSpPr>
                <p:spPr>
                  <a:xfrm>
                    <a:off x="8851823" y="4857862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2494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5" name="Graphic 7">
                  <a:extLst>
                    <a:ext uri="{FF2B5EF4-FFF2-40B4-BE49-F238E27FC236}">
                      <a16:creationId xmlns:a16="http://schemas.microsoft.com/office/drawing/2014/main" id="{3F758B75-0D31-40AA-8656-50652AB4D0FD}"/>
                    </a:ext>
                  </a:extLst>
                </p:cNvPr>
                <p:cNvGrpSpPr/>
                <p:nvPr/>
              </p:nvGrpSpPr>
              <p:grpSpPr>
                <a:xfrm>
                  <a:off x="8851883" y="4780120"/>
                  <a:ext cx="14604" cy="69261"/>
                  <a:chOff x="8851883" y="4780120"/>
                  <a:chExt cx="14604" cy="69261"/>
                </a:xfrm>
              </p:grpSpPr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AFB46373-7D62-4FCD-A582-FE684663CB54}"/>
                      </a:ext>
                    </a:extLst>
                  </p:cNvPr>
                  <p:cNvSpPr/>
                  <p:nvPr/>
                </p:nvSpPr>
                <p:spPr>
                  <a:xfrm>
                    <a:off x="8851883" y="4780120"/>
                    <a:ext cx="14604" cy="69261"/>
                  </a:xfrm>
                  <a:custGeom>
                    <a:avLst/>
                    <a:gdLst>
                      <a:gd name="connsiteX0" fmla="*/ 14323 w 14604"/>
                      <a:gd name="connsiteY0" fmla="*/ 0 h 69261"/>
                      <a:gd name="connsiteX1" fmla="*/ 6703 w 14604"/>
                      <a:gd name="connsiteY1" fmla="*/ 67628 h 69261"/>
                      <a:gd name="connsiteX2" fmla="*/ 14323 w 14604"/>
                      <a:gd name="connsiteY2" fmla="*/ 0 h 69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04" h="69261">
                        <a:moveTo>
                          <a:pt x="14323" y="0"/>
                        </a:moveTo>
                        <a:cubicBezTo>
                          <a:pt x="9561" y="34290"/>
                          <a:pt x="21943" y="54293"/>
                          <a:pt x="6703" y="67628"/>
                        </a:cubicBezTo>
                        <a:cubicBezTo>
                          <a:pt x="-7584" y="80963"/>
                          <a:pt x="3846" y="8573"/>
                          <a:pt x="1432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95F264B5-D6C7-4558-9536-E3CA5E2BC547}"/>
                      </a:ext>
                    </a:extLst>
                  </p:cNvPr>
                  <p:cNvSpPr/>
                  <p:nvPr/>
                </p:nvSpPr>
                <p:spPr>
                  <a:xfrm>
                    <a:off x="8856794" y="4782978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7"/>
                          <a:pt x="-3922" y="35242"/>
                          <a:pt x="7508" y="0"/>
                        </a:cubicBezTo>
                        <a:cubicBezTo>
                          <a:pt x="-2970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6" name="Graphic 7">
                  <a:extLst>
                    <a:ext uri="{FF2B5EF4-FFF2-40B4-BE49-F238E27FC236}">
                      <a16:creationId xmlns:a16="http://schemas.microsoft.com/office/drawing/2014/main" id="{7E8E5295-782B-4B78-B1CB-D3D07E4951D8}"/>
                    </a:ext>
                  </a:extLst>
                </p:cNvPr>
                <p:cNvGrpSpPr/>
                <p:nvPr/>
              </p:nvGrpSpPr>
              <p:grpSpPr>
                <a:xfrm>
                  <a:off x="8800484" y="4774406"/>
                  <a:ext cx="59040" cy="83558"/>
                  <a:chOff x="8800484" y="4774406"/>
                  <a:chExt cx="59040" cy="83558"/>
                </a:xfrm>
              </p:grpSpPr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C0B7CCDD-1BA8-4161-AE3B-FA08156B71DA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4406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7" y="33338"/>
                          <a:pt x="36195" y="90488"/>
                          <a:pt x="53340" y="82867"/>
                        </a:cubicBezTo>
                        <a:cubicBezTo>
                          <a:pt x="73342" y="67627"/>
                          <a:pt x="37147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3E7CACEF-1719-47C1-A31B-D8C78FE26E83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5358"/>
                    <a:ext cx="52507" cy="80021"/>
                  </a:xfrm>
                  <a:custGeom>
                    <a:avLst/>
                    <a:gdLst>
                      <a:gd name="connsiteX0" fmla="*/ 52388 w 52507"/>
                      <a:gd name="connsiteY0" fmla="*/ 80010 h 80021"/>
                      <a:gd name="connsiteX1" fmla="*/ 0 w 52507"/>
                      <a:gd name="connsiteY1" fmla="*/ 0 h 80021"/>
                      <a:gd name="connsiteX2" fmla="*/ 52388 w 52507"/>
                      <a:gd name="connsiteY2" fmla="*/ 80010 h 8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1">
                        <a:moveTo>
                          <a:pt x="52388" y="80010"/>
                        </a:moveTo>
                        <a:cubicBezTo>
                          <a:pt x="54292" y="79058"/>
                          <a:pt x="33338" y="13335"/>
                          <a:pt x="0" y="0"/>
                        </a:cubicBezTo>
                        <a:cubicBezTo>
                          <a:pt x="36195" y="19050"/>
                          <a:pt x="50482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7" name="Graphic 7">
                  <a:extLst>
                    <a:ext uri="{FF2B5EF4-FFF2-40B4-BE49-F238E27FC236}">
                      <a16:creationId xmlns:a16="http://schemas.microsoft.com/office/drawing/2014/main" id="{2BEDDE46-A3F4-4AB4-90E5-78ABB2EB7EDC}"/>
                    </a:ext>
                  </a:extLst>
                </p:cNvPr>
                <p:cNvGrpSpPr/>
                <p:nvPr/>
              </p:nvGrpSpPr>
              <p:grpSpPr>
                <a:xfrm>
                  <a:off x="8853320" y="4831470"/>
                  <a:ext cx="85276" cy="31122"/>
                  <a:chOff x="8853320" y="4831470"/>
                  <a:chExt cx="85276" cy="31122"/>
                </a:xfrm>
              </p:grpSpPr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60FC4F9D-D6A1-4AB8-8C81-A101F11AC444}"/>
                      </a:ext>
                    </a:extLst>
                  </p:cNvPr>
                  <p:cNvSpPr/>
                  <p:nvPr/>
                </p:nvSpPr>
                <p:spPr>
                  <a:xfrm>
                    <a:off x="8853320" y="4831470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CE26F56B-B3CF-4CA3-8F77-6B51FE9C9F32}"/>
                      </a:ext>
                    </a:extLst>
                  </p:cNvPr>
                  <p:cNvSpPr/>
                  <p:nvPr/>
                </p:nvSpPr>
                <p:spPr>
                  <a:xfrm>
                    <a:off x="8856682" y="4834191"/>
                    <a:ext cx="81915" cy="21277"/>
                  </a:xfrm>
                  <a:custGeom>
                    <a:avLst/>
                    <a:gdLst>
                      <a:gd name="connsiteX0" fmla="*/ 0 w 81915"/>
                      <a:gd name="connsiteY0" fmla="*/ 21177 h 21277"/>
                      <a:gd name="connsiteX1" fmla="*/ 81915 w 81915"/>
                      <a:gd name="connsiteY1" fmla="*/ 222 h 21277"/>
                      <a:gd name="connsiteX2" fmla="*/ 0 w 81915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5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8" name="Graphic 7">
                  <a:extLst>
                    <a:ext uri="{FF2B5EF4-FFF2-40B4-BE49-F238E27FC236}">
                      <a16:creationId xmlns:a16="http://schemas.microsoft.com/office/drawing/2014/main" id="{FA1DB95D-68F5-4A00-B2E3-7A94AA6423B2}"/>
                    </a:ext>
                  </a:extLst>
                </p:cNvPr>
                <p:cNvGrpSpPr/>
                <p:nvPr/>
              </p:nvGrpSpPr>
              <p:grpSpPr>
                <a:xfrm>
                  <a:off x="8769052" y="4828637"/>
                  <a:ext cx="87401" cy="34248"/>
                  <a:chOff x="8769052" y="4828637"/>
                  <a:chExt cx="87401" cy="34248"/>
                </a:xfrm>
              </p:grpSpPr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BB17BD73-9E66-46FF-ABF9-A37EFC41AB1B}"/>
                      </a:ext>
                    </a:extLst>
                  </p:cNvPr>
                  <p:cNvSpPr/>
                  <p:nvPr/>
                </p:nvSpPr>
                <p:spPr>
                  <a:xfrm>
                    <a:off x="8769052" y="4828637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7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7" y="-2796"/>
                          <a:pt x="82867" y="24826"/>
                        </a:cubicBezTo>
                        <a:cubicBezTo>
                          <a:pt x="102870" y="51496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EDA7CCB1-91B2-4368-9923-45107F4F377D}"/>
                      </a:ext>
                    </a:extLst>
                  </p:cNvPr>
                  <p:cNvSpPr/>
                  <p:nvPr/>
                </p:nvSpPr>
                <p:spPr>
                  <a:xfrm>
                    <a:off x="8772861" y="4831556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3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9" name="Graphic 7">
                <a:extLst>
                  <a:ext uri="{FF2B5EF4-FFF2-40B4-BE49-F238E27FC236}">
                    <a16:creationId xmlns:a16="http://schemas.microsoft.com/office/drawing/2014/main" id="{034BED04-0C4D-44A1-82FF-5D1FD50AD284}"/>
                  </a:ext>
                </a:extLst>
              </p:cNvPr>
              <p:cNvGrpSpPr/>
              <p:nvPr/>
            </p:nvGrpSpPr>
            <p:grpSpPr>
              <a:xfrm>
                <a:off x="8369954" y="4669631"/>
                <a:ext cx="180022" cy="148589"/>
                <a:chOff x="8369954" y="4669631"/>
                <a:chExt cx="180022" cy="148589"/>
              </a:xfrm>
            </p:grpSpPr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77F6576A-C666-494F-A0BC-52416877F9EF}"/>
                    </a:ext>
                  </a:extLst>
                </p:cNvPr>
                <p:cNvSpPr/>
                <p:nvPr/>
              </p:nvSpPr>
              <p:spPr>
                <a:xfrm>
                  <a:off x="8407102" y="4734401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3 h 83819"/>
                    <a:gd name="connsiteX2" fmla="*/ 95250 w 142875"/>
                    <a:gd name="connsiteY2" fmla="*/ 35243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7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8 h 83819"/>
                    <a:gd name="connsiteX17" fmla="*/ 39052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3 h 83819"/>
                    <a:gd name="connsiteX21" fmla="*/ 61913 w 142875"/>
                    <a:gd name="connsiteY21" fmla="*/ 61913 h 83819"/>
                    <a:gd name="connsiteX22" fmla="*/ 77152 w 142875"/>
                    <a:gd name="connsiteY22" fmla="*/ 83820 h 83819"/>
                    <a:gd name="connsiteX23" fmla="*/ 75247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3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2" y="40957"/>
                        <a:pt x="123825" y="38100"/>
                        <a:pt x="128588" y="35243"/>
                      </a:cubicBezTo>
                      <a:cubicBezTo>
                        <a:pt x="115252" y="36195"/>
                        <a:pt x="104775" y="36195"/>
                        <a:pt x="95250" y="35243"/>
                      </a:cubicBezTo>
                      <a:cubicBezTo>
                        <a:pt x="116205" y="29528"/>
                        <a:pt x="138113" y="21907"/>
                        <a:pt x="142875" y="18097"/>
                      </a:cubicBezTo>
                      <a:cubicBezTo>
                        <a:pt x="116205" y="25718"/>
                        <a:pt x="96202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3"/>
                        <a:pt x="82867" y="20003"/>
                        <a:pt x="75247" y="23813"/>
                      </a:cubicBezTo>
                      <a:cubicBezTo>
                        <a:pt x="78105" y="15240"/>
                        <a:pt x="77152" y="5715"/>
                        <a:pt x="74295" y="0"/>
                      </a:cubicBezTo>
                      <a:cubicBezTo>
                        <a:pt x="71438" y="10478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3"/>
                        <a:pt x="45720" y="11430"/>
                        <a:pt x="40958" y="8572"/>
                      </a:cubicBezTo>
                      <a:cubicBezTo>
                        <a:pt x="42863" y="16193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3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2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8"/>
                        <a:pt x="27622" y="55245"/>
                        <a:pt x="14288" y="63818"/>
                      </a:cubicBezTo>
                      <a:cubicBezTo>
                        <a:pt x="20002" y="62865"/>
                        <a:pt x="29527" y="58103"/>
                        <a:pt x="39052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2" y="68580"/>
                        <a:pt x="60008" y="77153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7" y="68580"/>
                        <a:pt x="73342" y="76200"/>
                        <a:pt x="77152" y="83820"/>
                      </a:cubicBezTo>
                      <a:cubicBezTo>
                        <a:pt x="80010" y="79057"/>
                        <a:pt x="80963" y="68580"/>
                        <a:pt x="75247" y="59055"/>
                      </a:cubicBezTo>
                      <a:cubicBezTo>
                        <a:pt x="80963" y="61913"/>
                        <a:pt x="86677" y="64770"/>
                        <a:pt x="93345" y="70485"/>
                      </a:cubicBezTo>
                      <a:cubicBezTo>
                        <a:pt x="93345" y="67628"/>
                        <a:pt x="85725" y="60007"/>
                        <a:pt x="78105" y="54293"/>
                      </a:cubicBezTo>
                      <a:cubicBezTo>
                        <a:pt x="95250" y="58103"/>
                        <a:pt x="117158" y="61913"/>
                        <a:pt x="133350" y="69532"/>
                      </a:cubicBezTo>
                      <a:cubicBezTo>
                        <a:pt x="125730" y="58103"/>
                        <a:pt x="104775" y="47625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30" name="Graphic 7">
                  <a:extLst>
                    <a:ext uri="{FF2B5EF4-FFF2-40B4-BE49-F238E27FC236}">
                      <a16:creationId xmlns:a16="http://schemas.microsoft.com/office/drawing/2014/main" id="{78EAE395-A698-43B2-856C-F58BD88D370E}"/>
                    </a:ext>
                  </a:extLst>
                </p:cNvPr>
                <p:cNvGrpSpPr/>
                <p:nvPr/>
              </p:nvGrpSpPr>
              <p:grpSpPr>
                <a:xfrm>
                  <a:off x="8448941" y="4669631"/>
                  <a:ext cx="52458" cy="90862"/>
                  <a:chOff x="8448941" y="4669631"/>
                  <a:chExt cx="52458" cy="90862"/>
                </a:xfrm>
              </p:grpSpPr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15C4C7BA-4DA5-4C37-8855-1115A2173C8C}"/>
                      </a:ext>
                    </a:extLst>
                  </p:cNvPr>
                  <p:cNvSpPr/>
                  <p:nvPr/>
                </p:nvSpPr>
                <p:spPr>
                  <a:xfrm>
                    <a:off x="8448941" y="4669631"/>
                    <a:ext cx="52458" cy="90862"/>
                  </a:xfrm>
                  <a:custGeom>
                    <a:avLst/>
                    <a:gdLst>
                      <a:gd name="connsiteX0" fmla="*/ 52458 w 52458"/>
                      <a:gd name="connsiteY0" fmla="*/ 0 h 90862"/>
                      <a:gd name="connsiteX1" fmla="*/ 7691 w 52458"/>
                      <a:gd name="connsiteY1" fmla="*/ 88582 h 90862"/>
                      <a:gd name="connsiteX2" fmla="*/ 52458 w 52458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458" h="90862">
                        <a:moveTo>
                          <a:pt x="52458" y="0"/>
                        </a:moveTo>
                        <a:cubicBezTo>
                          <a:pt x="27693" y="44767"/>
                          <a:pt x="35313" y="70485"/>
                          <a:pt x="7691" y="88582"/>
                        </a:cubicBezTo>
                        <a:cubicBezTo>
                          <a:pt x="-19932" y="106680"/>
                          <a:pt x="34361" y="11430"/>
                          <a:pt x="5245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88D06BB9-8B04-4E5B-B3C1-F35C5C829444}"/>
                      </a:ext>
                    </a:extLst>
                  </p:cNvPr>
                  <p:cNvSpPr/>
                  <p:nvPr/>
                </p:nvSpPr>
                <p:spPr>
                  <a:xfrm>
                    <a:off x="8457991" y="4672488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8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8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8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2450" y="80963"/>
                          <a:pt x="545" y="828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1" name="Graphic 7">
                  <a:extLst>
                    <a:ext uri="{FF2B5EF4-FFF2-40B4-BE49-F238E27FC236}">
                      <a16:creationId xmlns:a16="http://schemas.microsoft.com/office/drawing/2014/main" id="{E28CD66C-CE08-4613-9A93-53147AEBB885}"/>
                    </a:ext>
                  </a:extLst>
                </p:cNvPr>
                <p:cNvGrpSpPr/>
                <p:nvPr/>
              </p:nvGrpSpPr>
              <p:grpSpPr>
                <a:xfrm>
                  <a:off x="8383289" y="4749179"/>
                  <a:ext cx="77344" cy="16364"/>
                  <a:chOff x="8383289" y="4749179"/>
                  <a:chExt cx="77344" cy="16364"/>
                </a:xfrm>
              </p:grpSpPr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5EDBF4C2-CA87-4D82-946D-E38824784B9B}"/>
                      </a:ext>
                    </a:extLst>
                  </p:cNvPr>
                  <p:cNvSpPr/>
                  <p:nvPr/>
                </p:nvSpPr>
                <p:spPr>
                  <a:xfrm>
                    <a:off x="8383289" y="4749179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2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1847310D-EBA8-480E-9DCB-AA06841D99CF}"/>
                      </a:ext>
                    </a:extLst>
                  </p:cNvPr>
                  <p:cNvSpPr/>
                  <p:nvPr/>
                </p:nvSpPr>
                <p:spPr>
                  <a:xfrm>
                    <a:off x="8386147" y="4750537"/>
                    <a:ext cx="67729" cy="11534"/>
                  </a:xfrm>
                  <a:custGeom>
                    <a:avLst/>
                    <a:gdLst>
                      <a:gd name="connsiteX0" fmla="*/ 67627 w 67729"/>
                      <a:gd name="connsiteY0" fmla="*/ 11486 h 11534"/>
                      <a:gd name="connsiteX1" fmla="*/ 0 w 67729"/>
                      <a:gd name="connsiteY1" fmla="*/ 56 h 11534"/>
                      <a:gd name="connsiteX2" fmla="*/ 67627 w 67729"/>
                      <a:gd name="connsiteY2" fmla="*/ 11486 h 1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4">
                        <a:moveTo>
                          <a:pt x="67627" y="11486"/>
                        </a:moveTo>
                        <a:cubicBezTo>
                          <a:pt x="69532" y="10534"/>
                          <a:pt x="44767" y="-896"/>
                          <a:pt x="0" y="56"/>
                        </a:cubicBezTo>
                        <a:cubicBezTo>
                          <a:pt x="39052" y="-896"/>
                          <a:pt x="64770" y="12439"/>
                          <a:pt x="67627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2" name="Graphic 7">
                  <a:extLst>
                    <a:ext uri="{FF2B5EF4-FFF2-40B4-BE49-F238E27FC236}">
                      <a16:creationId xmlns:a16="http://schemas.microsoft.com/office/drawing/2014/main" id="{EA0B3E57-6BFE-4975-B258-2D0C56C838B1}"/>
                    </a:ext>
                  </a:extLst>
                </p:cNvPr>
                <p:cNvGrpSpPr/>
                <p:nvPr/>
              </p:nvGrpSpPr>
              <p:grpSpPr>
                <a:xfrm>
                  <a:off x="8398529" y="4718208"/>
                  <a:ext cx="52840" cy="33357"/>
                  <a:chOff x="8398529" y="4718208"/>
                  <a:chExt cx="52840" cy="33357"/>
                </a:xfrm>
              </p:grpSpPr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4961F061-7B97-4546-BB2A-4292E81A89C6}"/>
                      </a:ext>
                    </a:extLst>
                  </p:cNvPr>
                  <p:cNvSpPr/>
                  <p:nvPr/>
                </p:nvSpPr>
                <p:spPr>
                  <a:xfrm>
                    <a:off x="8398529" y="4718208"/>
                    <a:ext cx="52840" cy="33357"/>
                  </a:xfrm>
                  <a:custGeom>
                    <a:avLst/>
                    <a:gdLst>
                      <a:gd name="connsiteX0" fmla="*/ 0 w 52840"/>
                      <a:gd name="connsiteY0" fmla="*/ 0 h 33357"/>
                      <a:gd name="connsiteX1" fmla="*/ 48578 w 52840"/>
                      <a:gd name="connsiteY1" fmla="*/ 33338 h 33357"/>
                      <a:gd name="connsiteX2" fmla="*/ 0 w 52840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40" h="33357">
                        <a:moveTo>
                          <a:pt x="0" y="0"/>
                        </a:moveTo>
                        <a:cubicBezTo>
                          <a:pt x="25718" y="16193"/>
                          <a:pt x="28575" y="31433"/>
                          <a:pt x="48578" y="33338"/>
                        </a:cubicBezTo>
                        <a:cubicBezTo>
                          <a:pt x="68580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0FA1D10-A4D8-463D-B895-A0F37B4BEF3C}"/>
                      </a:ext>
                    </a:extLst>
                  </p:cNvPr>
                  <p:cNvSpPr/>
                  <p:nvPr/>
                </p:nvSpPr>
                <p:spPr>
                  <a:xfrm>
                    <a:off x="8400434" y="4719160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3 h 31432"/>
                      <a:gd name="connsiteX1" fmla="*/ 0 w 44935"/>
                      <a:gd name="connsiteY1" fmla="*/ 0 h 31432"/>
                      <a:gd name="connsiteX2" fmla="*/ 44767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3"/>
                        </a:moveTo>
                        <a:cubicBezTo>
                          <a:pt x="46672" y="31433"/>
                          <a:pt x="32385" y="14288"/>
                          <a:pt x="0" y="0"/>
                        </a:cubicBezTo>
                        <a:cubicBezTo>
                          <a:pt x="29527" y="12383"/>
                          <a:pt x="42863" y="31433"/>
                          <a:pt x="44767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aphic 7">
                  <a:extLst>
                    <a:ext uri="{FF2B5EF4-FFF2-40B4-BE49-F238E27FC236}">
                      <a16:creationId xmlns:a16="http://schemas.microsoft.com/office/drawing/2014/main" id="{DF47147C-8989-42EF-A00F-27AFBEB48C77}"/>
                    </a:ext>
                  </a:extLst>
                </p:cNvPr>
                <p:cNvGrpSpPr/>
                <p:nvPr/>
              </p:nvGrpSpPr>
              <p:grpSpPr>
                <a:xfrm>
                  <a:off x="8389004" y="4760289"/>
                  <a:ext cx="71653" cy="12391"/>
                  <a:chOff x="8389004" y="4760289"/>
                  <a:chExt cx="71653" cy="12391"/>
                </a:xfrm>
              </p:grpSpPr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2160D08F-3A70-44BD-866A-53F50F4CD072}"/>
                      </a:ext>
                    </a:extLst>
                  </p:cNvPr>
                  <p:cNvSpPr/>
                  <p:nvPr/>
                </p:nvSpPr>
                <p:spPr>
                  <a:xfrm>
                    <a:off x="8389004" y="4760289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3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C00ECFA5-966F-42A2-9137-690F6065729E}"/>
                      </a:ext>
                    </a:extLst>
                  </p:cNvPr>
                  <p:cNvSpPr/>
                  <p:nvPr/>
                </p:nvSpPr>
                <p:spPr>
                  <a:xfrm>
                    <a:off x="8391861" y="4764218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6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3" y="1615"/>
                          <a:pt x="40005" y="-4099"/>
                          <a:pt x="0" y="5426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4" name="Graphic 7">
                  <a:extLst>
                    <a:ext uri="{FF2B5EF4-FFF2-40B4-BE49-F238E27FC236}">
                      <a16:creationId xmlns:a16="http://schemas.microsoft.com/office/drawing/2014/main" id="{F8EAD6FA-A852-48E5-A69A-3A213F3CB135}"/>
                    </a:ext>
                  </a:extLst>
                </p:cNvPr>
                <p:cNvGrpSpPr/>
                <p:nvPr/>
              </p:nvGrpSpPr>
              <p:grpSpPr>
                <a:xfrm>
                  <a:off x="8409959" y="4751061"/>
                  <a:ext cx="56282" cy="46204"/>
                  <a:chOff x="8409959" y="4751061"/>
                  <a:chExt cx="56282" cy="46204"/>
                </a:xfrm>
              </p:grpSpPr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4A5E43C1-15B9-46EF-B138-0C3CCB87C3EF}"/>
                      </a:ext>
                    </a:extLst>
                  </p:cNvPr>
                  <p:cNvSpPr/>
                  <p:nvPr/>
                </p:nvSpPr>
                <p:spPr>
                  <a:xfrm>
                    <a:off x="8409959" y="4751061"/>
                    <a:ext cx="56282" cy="46204"/>
                  </a:xfrm>
                  <a:custGeom>
                    <a:avLst/>
                    <a:gdLst>
                      <a:gd name="connsiteX0" fmla="*/ 0 w 56282"/>
                      <a:gd name="connsiteY0" fmla="*/ 46204 h 46204"/>
                      <a:gd name="connsiteX1" fmla="*/ 55245 w 56282"/>
                      <a:gd name="connsiteY1" fmla="*/ 5247 h 46204"/>
                      <a:gd name="connsiteX2" fmla="*/ 0 w 56282"/>
                      <a:gd name="connsiteY2" fmla="*/ 46204 h 4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204">
                        <a:moveTo>
                          <a:pt x="0" y="46204"/>
                        </a:moveTo>
                        <a:cubicBezTo>
                          <a:pt x="27622" y="24297"/>
                          <a:pt x="46672" y="26202"/>
                          <a:pt x="55245" y="5247"/>
                        </a:cubicBezTo>
                        <a:cubicBezTo>
                          <a:pt x="64770" y="-15708"/>
                          <a:pt x="5715" y="31917"/>
                          <a:pt x="0" y="462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F013F119-B168-4AC3-97CC-506E6AC12D8E}"/>
                      </a:ext>
                    </a:extLst>
                  </p:cNvPr>
                  <p:cNvSpPr/>
                  <p:nvPr/>
                </p:nvSpPr>
                <p:spPr>
                  <a:xfrm>
                    <a:off x="8411864" y="4757027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1"/>
                          <a:pt x="27622" y="7854"/>
                          <a:pt x="0" y="37381"/>
                        </a:cubicBezTo>
                        <a:cubicBezTo>
                          <a:pt x="24765" y="10711"/>
                          <a:pt x="50483" y="3091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5" name="Graphic 7">
                  <a:extLst>
                    <a:ext uri="{FF2B5EF4-FFF2-40B4-BE49-F238E27FC236}">
                      <a16:creationId xmlns:a16="http://schemas.microsoft.com/office/drawing/2014/main" id="{D5029635-E9C8-44F0-925B-243EF3FA4858}"/>
                    </a:ext>
                  </a:extLst>
                </p:cNvPr>
                <p:cNvGrpSpPr/>
                <p:nvPr/>
              </p:nvGrpSpPr>
              <p:grpSpPr>
                <a:xfrm>
                  <a:off x="8457319" y="4711541"/>
                  <a:ext cx="65034" cy="40067"/>
                  <a:chOff x="8457319" y="4711541"/>
                  <a:chExt cx="65034" cy="40067"/>
                </a:xfrm>
              </p:grpSpPr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DEDCDE84-DB67-4F7A-8DB3-FB9D33D5913D}"/>
                      </a:ext>
                    </a:extLst>
                  </p:cNvPr>
                  <p:cNvSpPr/>
                  <p:nvPr/>
                </p:nvSpPr>
                <p:spPr>
                  <a:xfrm>
                    <a:off x="8457319" y="4711541"/>
                    <a:ext cx="65034" cy="40067"/>
                  </a:xfrm>
                  <a:custGeom>
                    <a:avLst/>
                    <a:gdLst>
                      <a:gd name="connsiteX0" fmla="*/ 65035 w 65034"/>
                      <a:gd name="connsiteY0" fmla="*/ 0 h 40067"/>
                      <a:gd name="connsiteX1" fmla="*/ 5027 w 65034"/>
                      <a:gd name="connsiteY1" fmla="*/ 40005 h 40067"/>
                      <a:gd name="connsiteX2" fmla="*/ 65035 w 65034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4" h="40067">
                        <a:moveTo>
                          <a:pt x="65035" y="0"/>
                        </a:moveTo>
                        <a:cubicBezTo>
                          <a:pt x="33602" y="20003"/>
                          <a:pt x="29792" y="39053"/>
                          <a:pt x="5027" y="40005"/>
                        </a:cubicBezTo>
                        <a:cubicBezTo>
                          <a:pt x="-18785" y="41910"/>
                          <a:pt x="48842" y="0"/>
                          <a:pt x="6503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42B54F67-CDBD-4040-9AF3-7404F3680824}"/>
                      </a:ext>
                    </a:extLst>
                  </p:cNvPr>
                  <p:cNvSpPr/>
                  <p:nvPr/>
                </p:nvSpPr>
                <p:spPr>
                  <a:xfrm>
                    <a:off x="8465061" y="4712493"/>
                    <a:ext cx="54435" cy="38100"/>
                  </a:xfrm>
                  <a:custGeom>
                    <a:avLst/>
                    <a:gdLst>
                      <a:gd name="connsiteX0" fmla="*/ 143 w 54435"/>
                      <a:gd name="connsiteY0" fmla="*/ 38100 h 38100"/>
                      <a:gd name="connsiteX1" fmla="*/ 54435 w 54435"/>
                      <a:gd name="connsiteY1" fmla="*/ 0 h 38100"/>
                      <a:gd name="connsiteX2" fmla="*/ 143 w 54435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5" h="38100">
                        <a:moveTo>
                          <a:pt x="143" y="38100"/>
                        </a:moveTo>
                        <a:cubicBezTo>
                          <a:pt x="-1762" y="38100"/>
                          <a:pt x="15383" y="17145"/>
                          <a:pt x="54435" y="0"/>
                        </a:cubicBezTo>
                        <a:cubicBezTo>
                          <a:pt x="19193" y="15240"/>
                          <a:pt x="2048" y="37147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aphic 7">
                  <a:extLst>
                    <a:ext uri="{FF2B5EF4-FFF2-40B4-BE49-F238E27FC236}">
                      <a16:creationId xmlns:a16="http://schemas.microsoft.com/office/drawing/2014/main" id="{9410DDB6-1BD1-415C-BC35-AFACB22917EC}"/>
                    </a:ext>
                  </a:extLst>
                </p:cNvPr>
                <p:cNvGrpSpPr/>
                <p:nvPr/>
              </p:nvGrpSpPr>
              <p:grpSpPr>
                <a:xfrm>
                  <a:off x="8446928" y="4761079"/>
                  <a:ext cx="55423" cy="24756"/>
                  <a:chOff x="8446928" y="4761079"/>
                  <a:chExt cx="55423" cy="24756"/>
                </a:xfrm>
              </p:grpSpPr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BFE8B092-3107-4F64-8C99-5E7D54AC3F6C}"/>
                      </a:ext>
                    </a:extLst>
                  </p:cNvPr>
                  <p:cNvSpPr/>
                  <p:nvPr/>
                </p:nvSpPr>
                <p:spPr>
                  <a:xfrm>
                    <a:off x="8446928" y="4761079"/>
                    <a:ext cx="55423" cy="24756"/>
                  </a:xfrm>
                  <a:custGeom>
                    <a:avLst/>
                    <a:gdLst>
                      <a:gd name="connsiteX0" fmla="*/ 55424 w 55423"/>
                      <a:gd name="connsiteY0" fmla="*/ 24756 h 24756"/>
                      <a:gd name="connsiteX1" fmla="*/ 2084 w 55423"/>
                      <a:gd name="connsiteY1" fmla="*/ 2849 h 24756"/>
                      <a:gd name="connsiteX2" fmla="*/ 55424 w 55423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23" h="24756">
                        <a:moveTo>
                          <a:pt x="55424" y="24756"/>
                        </a:moveTo>
                        <a:cubicBezTo>
                          <a:pt x="44946" y="13327"/>
                          <a:pt x="16371" y="-7629"/>
                          <a:pt x="2084" y="2849"/>
                        </a:cubicBezTo>
                        <a:cubicBezTo>
                          <a:pt x="-9346" y="12374"/>
                          <a:pt x="28754" y="9516"/>
                          <a:pt x="55424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B5EE390-86A2-4FBB-9AAC-B500744965C4}"/>
                      </a:ext>
                    </a:extLst>
                  </p:cNvPr>
                  <p:cNvSpPr/>
                  <p:nvPr/>
                </p:nvSpPr>
                <p:spPr>
                  <a:xfrm>
                    <a:off x="8450890" y="4764580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7" name="Graphic 7">
                  <a:extLst>
                    <a:ext uri="{FF2B5EF4-FFF2-40B4-BE49-F238E27FC236}">
                      <a16:creationId xmlns:a16="http://schemas.microsoft.com/office/drawing/2014/main" id="{FBEC4915-8A14-4F5D-B33C-BAC2243C9F7E}"/>
                    </a:ext>
                  </a:extLst>
                </p:cNvPr>
                <p:cNvGrpSpPr/>
                <p:nvPr/>
              </p:nvGrpSpPr>
              <p:grpSpPr>
                <a:xfrm>
                  <a:off x="8447691" y="4757188"/>
                  <a:ext cx="74663" cy="13887"/>
                  <a:chOff x="8447691" y="4757188"/>
                  <a:chExt cx="74663" cy="13887"/>
                </a:xfrm>
              </p:grpSpPr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66642AA-6824-4FC9-A7B2-2532BAC2C383}"/>
                      </a:ext>
                    </a:extLst>
                  </p:cNvPr>
                  <p:cNvSpPr/>
                  <p:nvPr/>
                </p:nvSpPr>
                <p:spPr>
                  <a:xfrm>
                    <a:off x="8447691" y="4757188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9" y="21028"/>
                          <a:pt x="3226" y="6740"/>
                        </a:cubicBezTo>
                        <a:cubicBezTo>
                          <a:pt x="-16776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08DEC35C-E9F8-46FF-B2C5-706C99452292}"/>
                      </a:ext>
                    </a:extLst>
                  </p:cNvPr>
                  <p:cNvSpPr/>
                  <p:nvPr/>
                </p:nvSpPr>
                <p:spPr>
                  <a:xfrm>
                    <a:off x="8452726" y="4761659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3446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8" name="Graphic 7">
                  <a:extLst>
                    <a:ext uri="{FF2B5EF4-FFF2-40B4-BE49-F238E27FC236}">
                      <a16:creationId xmlns:a16="http://schemas.microsoft.com/office/drawing/2014/main" id="{E52B7E30-2DA1-4152-9AFF-D00AE902FDE8}"/>
                    </a:ext>
                  </a:extLst>
                </p:cNvPr>
                <p:cNvGrpSpPr/>
                <p:nvPr/>
              </p:nvGrpSpPr>
              <p:grpSpPr>
                <a:xfrm>
                  <a:off x="8452362" y="4683918"/>
                  <a:ext cx="15028" cy="69243"/>
                  <a:chOff x="8452362" y="4683918"/>
                  <a:chExt cx="15028" cy="69243"/>
                </a:xfrm>
              </p:grpSpPr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7AF3B84-DD6D-4B78-8236-FBA6BBB1DD2C}"/>
                      </a:ext>
                    </a:extLst>
                  </p:cNvPr>
                  <p:cNvSpPr/>
                  <p:nvPr/>
                </p:nvSpPr>
                <p:spPr>
                  <a:xfrm>
                    <a:off x="8452362" y="4683918"/>
                    <a:ext cx="15028" cy="69243"/>
                  </a:xfrm>
                  <a:custGeom>
                    <a:avLst/>
                    <a:gdLst>
                      <a:gd name="connsiteX0" fmla="*/ 14747 w 15028"/>
                      <a:gd name="connsiteY0" fmla="*/ 0 h 69243"/>
                      <a:gd name="connsiteX1" fmla="*/ 7127 w 15028"/>
                      <a:gd name="connsiteY1" fmla="*/ 67627 h 69243"/>
                      <a:gd name="connsiteX2" fmla="*/ 14747 w 15028"/>
                      <a:gd name="connsiteY2" fmla="*/ 0 h 69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028" h="69243">
                        <a:moveTo>
                          <a:pt x="14747" y="0"/>
                        </a:moveTo>
                        <a:cubicBezTo>
                          <a:pt x="9984" y="34290"/>
                          <a:pt x="22367" y="54292"/>
                          <a:pt x="7127" y="67627"/>
                        </a:cubicBezTo>
                        <a:cubicBezTo>
                          <a:pt x="-8113" y="80963"/>
                          <a:pt x="4269" y="7620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B7EC3BDC-C8EF-47CD-8208-D775AC550D7B}"/>
                      </a:ext>
                    </a:extLst>
                  </p:cNvPr>
                  <p:cNvSpPr/>
                  <p:nvPr/>
                </p:nvSpPr>
                <p:spPr>
                  <a:xfrm>
                    <a:off x="8457696" y="4686776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8"/>
                          <a:pt x="-3922" y="35243"/>
                          <a:pt x="7508" y="0"/>
                        </a:cubicBezTo>
                        <a:cubicBezTo>
                          <a:pt x="-2969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aphic 7">
                  <a:extLst>
                    <a:ext uri="{FF2B5EF4-FFF2-40B4-BE49-F238E27FC236}">
                      <a16:creationId xmlns:a16="http://schemas.microsoft.com/office/drawing/2014/main" id="{FF908E4C-F1EA-4596-8BCF-C719119F9459}"/>
                    </a:ext>
                  </a:extLst>
                </p:cNvPr>
                <p:cNvGrpSpPr/>
                <p:nvPr/>
              </p:nvGrpSpPr>
              <p:grpSpPr>
                <a:xfrm>
                  <a:off x="8401386" y="4678203"/>
                  <a:ext cx="59040" cy="83558"/>
                  <a:chOff x="8401386" y="4678203"/>
                  <a:chExt cx="59040" cy="83558"/>
                </a:xfrm>
              </p:grpSpPr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F0CA05AB-7364-44AE-8202-4010C62096C9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8203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8" y="33338"/>
                          <a:pt x="36195" y="90488"/>
                          <a:pt x="53340" y="82867"/>
                        </a:cubicBezTo>
                        <a:cubicBezTo>
                          <a:pt x="73342" y="67628"/>
                          <a:pt x="37148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F9B00875-E145-4DB1-928C-323225E6D1D9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9156"/>
                    <a:ext cx="52507" cy="80020"/>
                  </a:xfrm>
                  <a:custGeom>
                    <a:avLst/>
                    <a:gdLst>
                      <a:gd name="connsiteX0" fmla="*/ 52388 w 52507"/>
                      <a:gd name="connsiteY0" fmla="*/ 80010 h 80020"/>
                      <a:gd name="connsiteX1" fmla="*/ 0 w 52507"/>
                      <a:gd name="connsiteY1" fmla="*/ 0 h 80020"/>
                      <a:gd name="connsiteX2" fmla="*/ 52388 w 52507"/>
                      <a:gd name="connsiteY2" fmla="*/ 80010 h 80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0">
                        <a:moveTo>
                          <a:pt x="52388" y="80010"/>
                        </a:moveTo>
                        <a:cubicBezTo>
                          <a:pt x="54292" y="79057"/>
                          <a:pt x="33338" y="13335"/>
                          <a:pt x="0" y="0"/>
                        </a:cubicBezTo>
                        <a:cubicBezTo>
                          <a:pt x="35242" y="18097"/>
                          <a:pt x="49530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0" name="Graphic 7">
                  <a:extLst>
                    <a:ext uri="{FF2B5EF4-FFF2-40B4-BE49-F238E27FC236}">
                      <a16:creationId xmlns:a16="http://schemas.microsoft.com/office/drawing/2014/main" id="{60E95D2B-690C-4B1E-8442-E3BBB20DD9CD}"/>
                    </a:ext>
                  </a:extLst>
                </p:cNvPr>
                <p:cNvGrpSpPr/>
                <p:nvPr/>
              </p:nvGrpSpPr>
              <p:grpSpPr>
                <a:xfrm>
                  <a:off x="8454223" y="4735268"/>
                  <a:ext cx="85276" cy="31122"/>
                  <a:chOff x="8454223" y="4735268"/>
                  <a:chExt cx="85276" cy="31122"/>
                </a:xfrm>
              </p:grpSpPr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8799374F-8BCF-4ACC-B484-E2E39AE1B7D7}"/>
                      </a:ext>
                    </a:extLst>
                  </p:cNvPr>
                  <p:cNvSpPr/>
                  <p:nvPr/>
                </p:nvSpPr>
                <p:spPr>
                  <a:xfrm>
                    <a:off x="8454223" y="4735268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C37EE0D6-76EF-414B-8E3F-F859D9FCDD7F}"/>
                      </a:ext>
                    </a:extLst>
                  </p:cNvPr>
                  <p:cNvSpPr/>
                  <p:nvPr/>
                </p:nvSpPr>
                <p:spPr>
                  <a:xfrm>
                    <a:off x="8457584" y="4737989"/>
                    <a:ext cx="81914" cy="21277"/>
                  </a:xfrm>
                  <a:custGeom>
                    <a:avLst/>
                    <a:gdLst>
                      <a:gd name="connsiteX0" fmla="*/ 0 w 81914"/>
                      <a:gd name="connsiteY0" fmla="*/ 21177 h 21277"/>
                      <a:gd name="connsiteX1" fmla="*/ 81915 w 81914"/>
                      <a:gd name="connsiteY1" fmla="*/ 222 h 21277"/>
                      <a:gd name="connsiteX2" fmla="*/ 0 w 81914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4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1" name="Graphic 7">
                  <a:extLst>
                    <a:ext uri="{FF2B5EF4-FFF2-40B4-BE49-F238E27FC236}">
                      <a16:creationId xmlns:a16="http://schemas.microsoft.com/office/drawing/2014/main" id="{25EFC449-2DCC-4B44-8792-290DAE49261D}"/>
                    </a:ext>
                  </a:extLst>
                </p:cNvPr>
                <p:cNvGrpSpPr/>
                <p:nvPr/>
              </p:nvGrpSpPr>
              <p:grpSpPr>
                <a:xfrm>
                  <a:off x="8369954" y="4732434"/>
                  <a:ext cx="87401" cy="34248"/>
                  <a:chOff x="8369954" y="4732434"/>
                  <a:chExt cx="87401" cy="34248"/>
                </a:xfrm>
              </p:grpSpPr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D659FBF8-B279-4B12-B5DF-7C5C5229B9C1}"/>
                      </a:ext>
                    </a:extLst>
                  </p:cNvPr>
                  <p:cNvSpPr/>
                  <p:nvPr/>
                </p:nvSpPr>
                <p:spPr>
                  <a:xfrm>
                    <a:off x="8369954" y="4732434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8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8" y="-2796"/>
                          <a:pt x="82868" y="24826"/>
                        </a:cubicBezTo>
                        <a:cubicBezTo>
                          <a:pt x="102870" y="51497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1ABE2DA5-57C4-425D-BC21-3C6EE26F1374}"/>
                      </a:ext>
                    </a:extLst>
                  </p:cNvPr>
                  <p:cNvSpPr/>
                  <p:nvPr/>
                </p:nvSpPr>
                <p:spPr>
                  <a:xfrm>
                    <a:off x="8373764" y="4735353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2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0" name="Graphic 7">
                <a:extLst>
                  <a:ext uri="{FF2B5EF4-FFF2-40B4-BE49-F238E27FC236}">
                    <a16:creationId xmlns:a16="http://schemas.microsoft.com/office/drawing/2014/main" id="{2D4ED394-6BA7-4025-84F6-B5FEE0A7E763}"/>
                  </a:ext>
                </a:extLst>
              </p:cNvPr>
              <p:cNvGrpSpPr/>
              <p:nvPr/>
            </p:nvGrpSpPr>
            <p:grpSpPr>
              <a:xfrm>
                <a:off x="8222317" y="4732495"/>
                <a:ext cx="107632" cy="87630"/>
                <a:chOff x="8222317" y="4732495"/>
                <a:chExt cx="107632" cy="87630"/>
              </a:xfrm>
            </p:grpSpPr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DF04361A-6E18-4D6D-B786-9B69BCE17913}"/>
                    </a:ext>
                  </a:extLst>
                </p:cNvPr>
                <p:cNvSpPr/>
                <p:nvPr/>
              </p:nvSpPr>
              <p:spPr>
                <a:xfrm>
                  <a:off x="8247082" y="4771548"/>
                  <a:ext cx="82867" cy="48577"/>
                </a:xfrm>
                <a:custGeom>
                  <a:avLst/>
                  <a:gdLst>
                    <a:gd name="connsiteX0" fmla="*/ 48577 w 82867"/>
                    <a:gd name="connsiteY0" fmla="*/ 24765 h 48577"/>
                    <a:gd name="connsiteX1" fmla="*/ 74295 w 82867"/>
                    <a:gd name="connsiteY1" fmla="*/ 20955 h 48577"/>
                    <a:gd name="connsiteX2" fmla="*/ 54292 w 82867"/>
                    <a:gd name="connsiteY2" fmla="*/ 20955 h 48577"/>
                    <a:gd name="connsiteX3" fmla="*/ 82867 w 82867"/>
                    <a:gd name="connsiteY3" fmla="*/ 10478 h 48577"/>
                    <a:gd name="connsiteX4" fmla="*/ 45720 w 82867"/>
                    <a:gd name="connsiteY4" fmla="*/ 18097 h 48577"/>
                    <a:gd name="connsiteX5" fmla="*/ 58102 w 82867"/>
                    <a:gd name="connsiteY5" fmla="*/ 4763 h 48577"/>
                    <a:gd name="connsiteX6" fmla="*/ 42863 w 82867"/>
                    <a:gd name="connsiteY6" fmla="*/ 14288 h 48577"/>
                    <a:gd name="connsiteX7" fmla="*/ 42863 w 82867"/>
                    <a:gd name="connsiteY7" fmla="*/ 0 h 48577"/>
                    <a:gd name="connsiteX8" fmla="*/ 31433 w 82867"/>
                    <a:gd name="connsiteY8" fmla="*/ 17145 h 48577"/>
                    <a:gd name="connsiteX9" fmla="*/ 30480 w 82867"/>
                    <a:gd name="connsiteY9" fmla="*/ 17145 h 48577"/>
                    <a:gd name="connsiteX10" fmla="*/ 23813 w 82867"/>
                    <a:gd name="connsiteY10" fmla="*/ 4763 h 48577"/>
                    <a:gd name="connsiteX11" fmla="*/ 23813 w 82867"/>
                    <a:gd name="connsiteY11" fmla="*/ 16193 h 48577"/>
                    <a:gd name="connsiteX12" fmla="*/ 15240 w 82867"/>
                    <a:gd name="connsiteY12" fmla="*/ 10478 h 48577"/>
                    <a:gd name="connsiteX13" fmla="*/ 21908 w 82867"/>
                    <a:gd name="connsiteY13" fmla="*/ 19050 h 48577"/>
                    <a:gd name="connsiteX14" fmla="*/ 0 w 82867"/>
                    <a:gd name="connsiteY14" fmla="*/ 28575 h 48577"/>
                    <a:gd name="connsiteX15" fmla="*/ 22860 w 82867"/>
                    <a:gd name="connsiteY15" fmla="*/ 25718 h 48577"/>
                    <a:gd name="connsiteX16" fmla="*/ 8573 w 82867"/>
                    <a:gd name="connsiteY16" fmla="*/ 37147 h 48577"/>
                    <a:gd name="connsiteX17" fmla="*/ 22860 w 82867"/>
                    <a:gd name="connsiteY17" fmla="*/ 30480 h 48577"/>
                    <a:gd name="connsiteX18" fmla="*/ 23813 w 82867"/>
                    <a:gd name="connsiteY18" fmla="*/ 42863 h 48577"/>
                    <a:gd name="connsiteX19" fmla="*/ 29527 w 82867"/>
                    <a:gd name="connsiteY19" fmla="*/ 32385 h 48577"/>
                    <a:gd name="connsiteX20" fmla="*/ 36195 w 82867"/>
                    <a:gd name="connsiteY20" fmla="*/ 44768 h 48577"/>
                    <a:gd name="connsiteX21" fmla="*/ 37148 w 82867"/>
                    <a:gd name="connsiteY21" fmla="*/ 35243 h 48577"/>
                    <a:gd name="connsiteX22" fmla="*/ 46673 w 82867"/>
                    <a:gd name="connsiteY22" fmla="*/ 48578 h 48577"/>
                    <a:gd name="connsiteX23" fmla="*/ 45720 w 82867"/>
                    <a:gd name="connsiteY23" fmla="*/ 33338 h 48577"/>
                    <a:gd name="connsiteX24" fmla="*/ 56198 w 82867"/>
                    <a:gd name="connsiteY24" fmla="*/ 40005 h 48577"/>
                    <a:gd name="connsiteX25" fmla="*/ 46673 w 82867"/>
                    <a:gd name="connsiteY25" fmla="*/ 30480 h 48577"/>
                    <a:gd name="connsiteX26" fmla="*/ 80010 w 82867"/>
                    <a:gd name="connsiteY26" fmla="*/ 39053 h 48577"/>
                    <a:gd name="connsiteX27" fmla="*/ 48577 w 82867"/>
                    <a:gd name="connsiteY27" fmla="*/ 24765 h 48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8577">
                      <a:moveTo>
                        <a:pt x="48577" y="24765"/>
                      </a:moveTo>
                      <a:cubicBezTo>
                        <a:pt x="59055" y="23813"/>
                        <a:pt x="71438" y="22860"/>
                        <a:pt x="74295" y="20955"/>
                      </a:cubicBezTo>
                      <a:cubicBezTo>
                        <a:pt x="66675" y="21908"/>
                        <a:pt x="60008" y="20955"/>
                        <a:pt x="54292" y="20955"/>
                      </a:cubicBezTo>
                      <a:cubicBezTo>
                        <a:pt x="66675" y="17145"/>
                        <a:pt x="80010" y="13335"/>
                        <a:pt x="82867" y="10478"/>
                      </a:cubicBezTo>
                      <a:cubicBezTo>
                        <a:pt x="66675" y="15240"/>
                        <a:pt x="54292" y="16193"/>
                        <a:pt x="45720" y="18097"/>
                      </a:cubicBezTo>
                      <a:cubicBezTo>
                        <a:pt x="51435" y="13335"/>
                        <a:pt x="58102" y="7620"/>
                        <a:pt x="58102" y="4763"/>
                      </a:cubicBezTo>
                      <a:cubicBezTo>
                        <a:pt x="52388" y="9525"/>
                        <a:pt x="47625" y="11430"/>
                        <a:pt x="42863" y="14288"/>
                      </a:cubicBezTo>
                      <a:cubicBezTo>
                        <a:pt x="44767" y="9525"/>
                        <a:pt x="43815" y="3810"/>
                        <a:pt x="42863" y="0"/>
                      </a:cubicBezTo>
                      <a:cubicBezTo>
                        <a:pt x="40958" y="6668"/>
                        <a:pt x="35242" y="12383"/>
                        <a:pt x="31433" y="17145"/>
                      </a:cubicBezTo>
                      <a:cubicBezTo>
                        <a:pt x="31433" y="17145"/>
                        <a:pt x="30480" y="17145"/>
                        <a:pt x="30480" y="17145"/>
                      </a:cubicBezTo>
                      <a:cubicBezTo>
                        <a:pt x="28575" y="12383"/>
                        <a:pt x="26670" y="6668"/>
                        <a:pt x="23813" y="4763"/>
                      </a:cubicBezTo>
                      <a:cubicBezTo>
                        <a:pt x="24765" y="9525"/>
                        <a:pt x="23813" y="13335"/>
                        <a:pt x="23813" y="16193"/>
                      </a:cubicBezTo>
                      <a:cubicBezTo>
                        <a:pt x="20955" y="14288"/>
                        <a:pt x="17145" y="11430"/>
                        <a:pt x="15240" y="10478"/>
                      </a:cubicBezTo>
                      <a:cubicBezTo>
                        <a:pt x="18098" y="13335"/>
                        <a:pt x="20002" y="16193"/>
                        <a:pt x="21908" y="19050"/>
                      </a:cubicBezTo>
                      <a:cubicBezTo>
                        <a:pt x="12383" y="21908"/>
                        <a:pt x="14288" y="23813"/>
                        <a:pt x="0" y="28575"/>
                      </a:cubicBezTo>
                      <a:cubicBezTo>
                        <a:pt x="13335" y="28575"/>
                        <a:pt x="17145" y="28575"/>
                        <a:pt x="22860" y="25718"/>
                      </a:cubicBezTo>
                      <a:cubicBezTo>
                        <a:pt x="19050" y="28575"/>
                        <a:pt x="16192" y="32385"/>
                        <a:pt x="8573" y="37147"/>
                      </a:cubicBezTo>
                      <a:cubicBezTo>
                        <a:pt x="11430" y="36195"/>
                        <a:pt x="18098" y="33338"/>
                        <a:pt x="22860" y="30480"/>
                      </a:cubicBezTo>
                      <a:cubicBezTo>
                        <a:pt x="23813" y="33338"/>
                        <a:pt x="24765" y="37147"/>
                        <a:pt x="23813" y="42863"/>
                      </a:cubicBezTo>
                      <a:cubicBezTo>
                        <a:pt x="25717" y="40958"/>
                        <a:pt x="27623" y="37147"/>
                        <a:pt x="29527" y="32385"/>
                      </a:cubicBezTo>
                      <a:cubicBezTo>
                        <a:pt x="31433" y="35243"/>
                        <a:pt x="34290" y="39053"/>
                        <a:pt x="36195" y="44768"/>
                      </a:cubicBezTo>
                      <a:cubicBezTo>
                        <a:pt x="37148" y="42863"/>
                        <a:pt x="38100" y="39053"/>
                        <a:pt x="37148" y="35243"/>
                      </a:cubicBezTo>
                      <a:cubicBezTo>
                        <a:pt x="40958" y="39053"/>
                        <a:pt x="43815" y="43815"/>
                        <a:pt x="46673" y="48578"/>
                      </a:cubicBezTo>
                      <a:cubicBezTo>
                        <a:pt x="48577" y="45720"/>
                        <a:pt x="48577" y="39053"/>
                        <a:pt x="45720" y="33338"/>
                      </a:cubicBezTo>
                      <a:cubicBezTo>
                        <a:pt x="48577" y="35243"/>
                        <a:pt x="52388" y="37147"/>
                        <a:pt x="56198" y="40005"/>
                      </a:cubicBezTo>
                      <a:cubicBezTo>
                        <a:pt x="56198" y="38100"/>
                        <a:pt x="51435" y="33338"/>
                        <a:pt x="46673" y="30480"/>
                      </a:cubicBezTo>
                      <a:cubicBezTo>
                        <a:pt x="57150" y="32385"/>
                        <a:pt x="70485" y="35243"/>
                        <a:pt x="80010" y="39053"/>
                      </a:cubicBezTo>
                      <a:cubicBezTo>
                        <a:pt x="72390" y="34290"/>
                        <a:pt x="60008" y="28575"/>
                        <a:pt x="48577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93" name="Graphic 7">
                  <a:extLst>
                    <a:ext uri="{FF2B5EF4-FFF2-40B4-BE49-F238E27FC236}">
                      <a16:creationId xmlns:a16="http://schemas.microsoft.com/office/drawing/2014/main" id="{EF8775F4-06FA-4A62-8D35-25557E19FE7C}"/>
                    </a:ext>
                  </a:extLst>
                </p:cNvPr>
                <p:cNvGrpSpPr/>
                <p:nvPr/>
              </p:nvGrpSpPr>
              <p:grpSpPr>
                <a:xfrm>
                  <a:off x="8269796" y="4732495"/>
                  <a:ext cx="31577" cy="54618"/>
                  <a:chOff x="8269796" y="4732495"/>
                  <a:chExt cx="31577" cy="54618"/>
                </a:xfrm>
              </p:grpSpPr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5D052709-BB66-400C-B05F-454B3589926B}"/>
                      </a:ext>
                    </a:extLst>
                  </p:cNvPr>
                  <p:cNvSpPr/>
                  <p:nvPr/>
                </p:nvSpPr>
                <p:spPr>
                  <a:xfrm>
                    <a:off x="8269796" y="4732495"/>
                    <a:ext cx="31577" cy="54618"/>
                  </a:xfrm>
                  <a:custGeom>
                    <a:avLst/>
                    <a:gdLst>
                      <a:gd name="connsiteX0" fmla="*/ 31578 w 31577"/>
                      <a:gd name="connsiteY0" fmla="*/ 0 h 54618"/>
                      <a:gd name="connsiteX1" fmla="*/ 4908 w 31577"/>
                      <a:gd name="connsiteY1" fmla="*/ 53340 h 54618"/>
                      <a:gd name="connsiteX2" fmla="*/ 31578 w 31577"/>
                      <a:gd name="connsiteY2" fmla="*/ 0 h 54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577" h="54618">
                        <a:moveTo>
                          <a:pt x="31578" y="0"/>
                        </a:moveTo>
                        <a:cubicBezTo>
                          <a:pt x="16338" y="26670"/>
                          <a:pt x="21100" y="41910"/>
                          <a:pt x="4908" y="53340"/>
                        </a:cubicBezTo>
                        <a:cubicBezTo>
                          <a:pt x="-12237" y="63818"/>
                          <a:pt x="20148" y="6668"/>
                          <a:pt x="3157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473B9786-1A3B-420F-9B8E-1955FD01CC5E}"/>
                      </a:ext>
                    </a:extLst>
                  </p:cNvPr>
                  <p:cNvSpPr/>
                  <p:nvPr/>
                </p:nvSpPr>
                <p:spPr>
                  <a:xfrm>
                    <a:off x="8274320" y="4734401"/>
                    <a:ext cx="24196" cy="49560"/>
                  </a:xfrm>
                  <a:custGeom>
                    <a:avLst/>
                    <a:gdLst>
                      <a:gd name="connsiteX0" fmla="*/ 384 w 24196"/>
                      <a:gd name="connsiteY0" fmla="*/ 49530 h 49560"/>
                      <a:gd name="connsiteX1" fmla="*/ 24197 w 24196"/>
                      <a:gd name="connsiteY1" fmla="*/ 0 h 49560"/>
                      <a:gd name="connsiteX2" fmla="*/ 384 w 24196"/>
                      <a:gd name="connsiteY2" fmla="*/ 49530 h 49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9560">
                        <a:moveTo>
                          <a:pt x="384" y="49530"/>
                        </a:moveTo>
                        <a:cubicBezTo>
                          <a:pt x="-1521" y="50482"/>
                          <a:pt x="3241" y="28575"/>
                          <a:pt x="24197" y="0"/>
                        </a:cubicBezTo>
                        <a:cubicBezTo>
                          <a:pt x="6099" y="24765"/>
                          <a:pt x="2289" y="48578"/>
                          <a:pt x="384" y="4953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4" name="Graphic 7">
                  <a:extLst>
                    <a:ext uri="{FF2B5EF4-FFF2-40B4-BE49-F238E27FC236}">
                      <a16:creationId xmlns:a16="http://schemas.microsoft.com/office/drawing/2014/main" id="{6C52CAAF-33E1-46E5-AD4B-650B55936C2D}"/>
                    </a:ext>
                  </a:extLst>
                </p:cNvPr>
                <p:cNvGrpSpPr/>
                <p:nvPr/>
              </p:nvGrpSpPr>
              <p:grpSpPr>
                <a:xfrm>
                  <a:off x="8229936" y="4780656"/>
                  <a:ext cx="46425" cy="9829"/>
                  <a:chOff x="8229936" y="4780656"/>
                  <a:chExt cx="46425" cy="9829"/>
                </a:xfrm>
              </p:grpSpPr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1EE2ADF9-7D18-447E-A19B-3951C07D28C2}"/>
                      </a:ext>
                    </a:extLst>
                  </p:cNvPr>
                  <p:cNvSpPr/>
                  <p:nvPr/>
                </p:nvSpPr>
                <p:spPr>
                  <a:xfrm>
                    <a:off x="8229936" y="4780656"/>
                    <a:ext cx="46425" cy="9829"/>
                  </a:xfrm>
                  <a:custGeom>
                    <a:avLst/>
                    <a:gdLst>
                      <a:gd name="connsiteX0" fmla="*/ 0 w 46425"/>
                      <a:gd name="connsiteY0" fmla="*/ 1369 h 9829"/>
                      <a:gd name="connsiteX1" fmla="*/ 43815 w 46425"/>
                      <a:gd name="connsiteY1" fmla="*/ 8037 h 9829"/>
                      <a:gd name="connsiteX2" fmla="*/ 0 w 46425"/>
                      <a:gd name="connsiteY2" fmla="*/ 1369 h 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425" h="9829">
                        <a:moveTo>
                          <a:pt x="0" y="1369"/>
                        </a:moveTo>
                        <a:cubicBezTo>
                          <a:pt x="22860" y="4227"/>
                          <a:pt x="29528" y="13752"/>
                          <a:pt x="43815" y="8037"/>
                        </a:cubicBezTo>
                        <a:cubicBezTo>
                          <a:pt x="58103" y="2322"/>
                          <a:pt x="9525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C2AB4E63-1442-42DC-9460-C18FFE4A4513}"/>
                      </a:ext>
                    </a:extLst>
                  </p:cNvPr>
                  <p:cNvSpPr/>
                  <p:nvPr/>
                </p:nvSpPr>
                <p:spPr>
                  <a:xfrm>
                    <a:off x="8231842" y="4780980"/>
                    <a:ext cx="40047" cy="6834"/>
                  </a:xfrm>
                  <a:custGeom>
                    <a:avLst/>
                    <a:gdLst>
                      <a:gd name="connsiteX0" fmla="*/ 40005 w 40047"/>
                      <a:gd name="connsiteY0" fmla="*/ 6760 h 6834"/>
                      <a:gd name="connsiteX1" fmla="*/ 0 w 40047"/>
                      <a:gd name="connsiteY1" fmla="*/ 93 h 6834"/>
                      <a:gd name="connsiteX2" fmla="*/ 40005 w 40047"/>
                      <a:gd name="connsiteY2" fmla="*/ 6760 h 6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7" h="6834">
                        <a:moveTo>
                          <a:pt x="40005" y="6760"/>
                        </a:moveTo>
                        <a:cubicBezTo>
                          <a:pt x="40957" y="5808"/>
                          <a:pt x="25717" y="-860"/>
                          <a:pt x="0" y="93"/>
                        </a:cubicBezTo>
                        <a:cubicBezTo>
                          <a:pt x="23813" y="-860"/>
                          <a:pt x="39052" y="7713"/>
                          <a:pt x="40005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5" name="Graphic 7">
                  <a:extLst>
                    <a:ext uri="{FF2B5EF4-FFF2-40B4-BE49-F238E27FC236}">
                      <a16:creationId xmlns:a16="http://schemas.microsoft.com/office/drawing/2014/main" id="{F33BA1A3-D9E8-446F-BCD8-E78512A29550}"/>
                    </a:ext>
                  </a:extLst>
                </p:cNvPr>
                <p:cNvGrpSpPr/>
                <p:nvPr/>
              </p:nvGrpSpPr>
              <p:grpSpPr>
                <a:xfrm>
                  <a:off x="8239461" y="4762023"/>
                  <a:ext cx="31890" cy="20002"/>
                  <a:chOff x="8239461" y="4762023"/>
                  <a:chExt cx="31890" cy="20002"/>
                </a:xfrm>
              </p:grpSpPr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AC0B7954-B38D-4206-8DFA-4074B1973C80}"/>
                      </a:ext>
                    </a:extLst>
                  </p:cNvPr>
                  <p:cNvSpPr/>
                  <p:nvPr/>
                </p:nvSpPr>
                <p:spPr>
                  <a:xfrm>
                    <a:off x="8239461" y="4762023"/>
                    <a:ext cx="31890" cy="20002"/>
                  </a:xfrm>
                  <a:custGeom>
                    <a:avLst/>
                    <a:gdLst>
                      <a:gd name="connsiteX0" fmla="*/ 0 w 31890"/>
                      <a:gd name="connsiteY0" fmla="*/ 0 h 20002"/>
                      <a:gd name="connsiteX1" fmla="*/ 29528 w 31890"/>
                      <a:gd name="connsiteY1" fmla="*/ 20003 h 20002"/>
                      <a:gd name="connsiteX2" fmla="*/ 0 w 31890"/>
                      <a:gd name="connsiteY2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90" h="20002">
                        <a:moveTo>
                          <a:pt x="0" y="0"/>
                        </a:moveTo>
                        <a:cubicBezTo>
                          <a:pt x="15240" y="9525"/>
                          <a:pt x="17145" y="19050"/>
                          <a:pt x="29528" y="20003"/>
                        </a:cubicBezTo>
                        <a:cubicBezTo>
                          <a:pt x="40958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3C1A4D49-6055-4809-A954-D7128B0C4D3A}"/>
                      </a:ext>
                    </a:extLst>
                  </p:cNvPr>
                  <p:cNvSpPr/>
                  <p:nvPr/>
                </p:nvSpPr>
                <p:spPr>
                  <a:xfrm>
                    <a:off x="8240414" y="4762023"/>
                    <a:ext cx="26741" cy="19050"/>
                  </a:xfrm>
                  <a:custGeom>
                    <a:avLst/>
                    <a:gdLst>
                      <a:gd name="connsiteX0" fmla="*/ 26670 w 26741"/>
                      <a:gd name="connsiteY0" fmla="*/ 19050 h 19050"/>
                      <a:gd name="connsiteX1" fmla="*/ 0 w 26741"/>
                      <a:gd name="connsiteY1" fmla="*/ 0 h 19050"/>
                      <a:gd name="connsiteX2" fmla="*/ 26670 w 26741"/>
                      <a:gd name="connsiteY2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41" h="19050">
                        <a:moveTo>
                          <a:pt x="26670" y="19050"/>
                        </a:moveTo>
                        <a:cubicBezTo>
                          <a:pt x="27622" y="19050"/>
                          <a:pt x="19050" y="8572"/>
                          <a:pt x="0" y="0"/>
                        </a:cubicBezTo>
                        <a:cubicBezTo>
                          <a:pt x="17145" y="7620"/>
                          <a:pt x="25717" y="19050"/>
                          <a:pt x="26670" y="190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6" name="Graphic 7">
                  <a:extLst>
                    <a:ext uri="{FF2B5EF4-FFF2-40B4-BE49-F238E27FC236}">
                      <a16:creationId xmlns:a16="http://schemas.microsoft.com/office/drawing/2014/main" id="{E1793105-7EB1-4847-9A20-9180AE67F702}"/>
                    </a:ext>
                  </a:extLst>
                </p:cNvPr>
                <p:cNvGrpSpPr/>
                <p:nvPr/>
              </p:nvGrpSpPr>
              <p:grpSpPr>
                <a:xfrm>
                  <a:off x="8233746" y="4786871"/>
                  <a:ext cx="42814" cy="8141"/>
                  <a:chOff x="8233746" y="4786871"/>
                  <a:chExt cx="42814" cy="8141"/>
                </a:xfrm>
              </p:grpSpPr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FE46E644-AD67-40F5-A42E-B7614A9D2EDD}"/>
                      </a:ext>
                    </a:extLst>
                  </p:cNvPr>
                  <p:cNvSpPr/>
                  <p:nvPr/>
                </p:nvSpPr>
                <p:spPr>
                  <a:xfrm>
                    <a:off x="8233746" y="4786871"/>
                    <a:ext cx="42814" cy="8141"/>
                  </a:xfrm>
                  <a:custGeom>
                    <a:avLst/>
                    <a:gdLst>
                      <a:gd name="connsiteX0" fmla="*/ 0 w 42814"/>
                      <a:gd name="connsiteY0" fmla="*/ 6585 h 8141"/>
                      <a:gd name="connsiteX1" fmla="*/ 40958 w 42814"/>
                      <a:gd name="connsiteY1" fmla="*/ 4680 h 8141"/>
                      <a:gd name="connsiteX2" fmla="*/ 0 w 42814"/>
                      <a:gd name="connsiteY2" fmla="*/ 6585 h 8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14" h="8141">
                        <a:moveTo>
                          <a:pt x="0" y="6585"/>
                        </a:moveTo>
                        <a:cubicBezTo>
                          <a:pt x="20955" y="4680"/>
                          <a:pt x="29527" y="12300"/>
                          <a:pt x="40958" y="4680"/>
                        </a:cubicBezTo>
                        <a:cubicBezTo>
                          <a:pt x="52388" y="-3893"/>
                          <a:pt x="7620" y="870"/>
                          <a:pt x="0" y="6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1726733E-BF08-48F7-B601-48A2C1119571}"/>
                      </a:ext>
                    </a:extLst>
                  </p:cNvPr>
                  <p:cNvSpPr/>
                  <p:nvPr/>
                </p:nvSpPr>
                <p:spPr>
                  <a:xfrm>
                    <a:off x="8235652" y="4789038"/>
                    <a:ext cx="38142" cy="3465"/>
                  </a:xfrm>
                  <a:custGeom>
                    <a:avLst/>
                    <a:gdLst>
                      <a:gd name="connsiteX0" fmla="*/ 38100 w 38142"/>
                      <a:gd name="connsiteY0" fmla="*/ 1560 h 3465"/>
                      <a:gd name="connsiteX1" fmla="*/ 0 w 38142"/>
                      <a:gd name="connsiteY1" fmla="*/ 3465 h 3465"/>
                      <a:gd name="connsiteX2" fmla="*/ 38100 w 38142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3465">
                        <a:moveTo>
                          <a:pt x="38100" y="1560"/>
                        </a:moveTo>
                        <a:cubicBezTo>
                          <a:pt x="39052" y="608"/>
                          <a:pt x="23813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8100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7" name="Graphic 7">
                  <a:extLst>
                    <a:ext uri="{FF2B5EF4-FFF2-40B4-BE49-F238E27FC236}">
                      <a16:creationId xmlns:a16="http://schemas.microsoft.com/office/drawing/2014/main" id="{67177E58-802A-4FF4-905F-623B7FA57FE2}"/>
                    </a:ext>
                  </a:extLst>
                </p:cNvPr>
                <p:cNvGrpSpPr/>
                <p:nvPr/>
              </p:nvGrpSpPr>
              <p:grpSpPr>
                <a:xfrm>
                  <a:off x="8246129" y="4780936"/>
                  <a:ext cx="33962" cy="27759"/>
                  <a:chOff x="8246129" y="4780936"/>
                  <a:chExt cx="33962" cy="27759"/>
                </a:xfrm>
              </p:grpSpPr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EF2E1CF9-4228-4E3F-A139-30DBECFD7BC5}"/>
                      </a:ext>
                    </a:extLst>
                  </p:cNvPr>
                  <p:cNvSpPr/>
                  <p:nvPr/>
                </p:nvSpPr>
                <p:spPr>
                  <a:xfrm>
                    <a:off x="8246129" y="4780936"/>
                    <a:ext cx="33962" cy="27759"/>
                  </a:xfrm>
                  <a:custGeom>
                    <a:avLst/>
                    <a:gdLst>
                      <a:gd name="connsiteX0" fmla="*/ 0 w 33962"/>
                      <a:gd name="connsiteY0" fmla="*/ 27760 h 27759"/>
                      <a:gd name="connsiteX1" fmla="*/ 33338 w 33962"/>
                      <a:gd name="connsiteY1" fmla="*/ 2995 h 27759"/>
                      <a:gd name="connsiteX2" fmla="*/ 0 w 33962"/>
                      <a:gd name="connsiteY2" fmla="*/ 27760 h 2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962" h="27759">
                        <a:moveTo>
                          <a:pt x="0" y="27760"/>
                        </a:moveTo>
                        <a:cubicBezTo>
                          <a:pt x="16192" y="14425"/>
                          <a:pt x="27623" y="16330"/>
                          <a:pt x="33338" y="2995"/>
                        </a:cubicBezTo>
                        <a:cubicBezTo>
                          <a:pt x="39052" y="-9388"/>
                          <a:pt x="3810" y="20140"/>
                          <a:pt x="0" y="2776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7088E957-9A9D-41D2-9D99-B9E38EC80101}"/>
                      </a:ext>
                    </a:extLst>
                  </p:cNvPr>
                  <p:cNvSpPr/>
                  <p:nvPr/>
                </p:nvSpPr>
                <p:spPr>
                  <a:xfrm>
                    <a:off x="8248034" y="4784783"/>
                    <a:ext cx="30522" cy="22008"/>
                  </a:xfrm>
                  <a:custGeom>
                    <a:avLst/>
                    <a:gdLst>
                      <a:gd name="connsiteX0" fmla="*/ 30480 w 30522"/>
                      <a:gd name="connsiteY0" fmla="*/ 100 h 22008"/>
                      <a:gd name="connsiteX1" fmla="*/ 0 w 30522"/>
                      <a:gd name="connsiteY1" fmla="*/ 22008 h 22008"/>
                      <a:gd name="connsiteX2" fmla="*/ 30480 w 30522"/>
                      <a:gd name="connsiteY2" fmla="*/ 100 h 22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2" h="22008">
                        <a:moveTo>
                          <a:pt x="30480" y="100"/>
                        </a:moveTo>
                        <a:cubicBezTo>
                          <a:pt x="31433" y="-852"/>
                          <a:pt x="16193" y="4863"/>
                          <a:pt x="0" y="22008"/>
                        </a:cubicBezTo>
                        <a:cubicBezTo>
                          <a:pt x="14288" y="6768"/>
                          <a:pt x="29527" y="2005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8" name="Graphic 7">
                  <a:extLst>
                    <a:ext uri="{FF2B5EF4-FFF2-40B4-BE49-F238E27FC236}">
                      <a16:creationId xmlns:a16="http://schemas.microsoft.com/office/drawing/2014/main" id="{E71E65DA-8B58-4AC2-BDCC-E852799A4A32}"/>
                    </a:ext>
                  </a:extLst>
                </p:cNvPr>
                <p:cNvGrpSpPr/>
                <p:nvPr/>
              </p:nvGrpSpPr>
              <p:grpSpPr>
                <a:xfrm>
                  <a:off x="8275151" y="4757260"/>
                  <a:ext cx="38605" cy="23916"/>
                  <a:chOff x="8275151" y="4757260"/>
                  <a:chExt cx="38605" cy="23916"/>
                </a:xfrm>
              </p:grpSpPr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52867FCA-E086-4FE4-8D12-34B6E9BAE92C}"/>
                      </a:ext>
                    </a:extLst>
                  </p:cNvPr>
                  <p:cNvSpPr/>
                  <p:nvPr/>
                </p:nvSpPr>
                <p:spPr>
                  <a:xfrm>
                    <a:off x="8275151" y="4757260"/>
                    <a:ext cx="38605" cy="23916"/>
                  </a:xfrm>
                  <a:custGeom>
                    <a:avLst/>
                    <a:gdLst>
                      <a:gd name="connsiteX0" fmla="*/ 38605 w 38605"/>
                      <a:gd name="connsiteY0" fmla="*/ 0 h 23916"/>
                      <a:gd name="connsiteX1" fmla="*/ 3363 w 38605"/>
                      <a:gd name="connsiteY1" fmla="*/ 23813 h 23916"/>
                      <a:gd name="connsiteX2" fmla="*/ 38605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38605" y="0"/>
                        </a:moveTo>
                        <a:cubicBezTo>
                          <a:pt x="19555" y="11430"/>
                          <a:pt x="17650" y="22860"/>
                          <a:pt x="3363" y="23813"/>
                        </a:cubicBezTo>
                        <a:cubicBezTo>
                          <a:pt x="-11877" y="25718"/>
                          <a:pt x="29080" y="953"/>
                          <a:pt x="3860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610B9DFF-6CE1-4DC1-99E1-80EAB25CE8D4}"/>
                      </a:ext>
                    </a:extLst>
                  </p:cNvPr>
                  <p:cNvSpPr/>
                  <p:nvPr/>
                </p:nvSpPr>
                <p:spPr>
                  <a:xfrm>
                    <a:off x="8279407" y="4758213"/>
                    <a:ext cx="32444" cy="22859"/>
                  </a:xfrm>
                  <a:custGeom>
                    <a:avLst/>
                    <a:gdLst>
                      <a:gd name="connsiteX0" fmla="*/ 59 w 32444"/>
                      <a:gd name="connsiteY0" fmla="*/ 22860 h 22859"/>
                      <a:gd name="connsiteX1" fmla="*/ 32444 w 32444"/>
                      <a:gd name="connsiteY1" fmla="*/ 0 h 22859"/>
                      <a:gd name="connsiteX2" fmla="*/ 59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59" y="22860"/>
                        </a:moveTo>
                        <a:cubicBezTo>
                          <a:pt x="-893" y="22860"/>
                          <a:pt x="9584" y="10478"/>
                          <a:pt x="32444" y="0"/>
                        </a:cubicBezTo>
                        <a:cubicBezTo>
                          <a:pt x="11489" y="8572"/>
                          <a:pt x="1012" y="22860"/>
                          <a:pt x="59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9" name="Graphic 7">
                  <a:extLst>
                    <a:ext uri="{FF2B5EF4-FFF2-40B4-BE49-F238E27FC236}">
                      <a16:creationId xmlns:a16="http://schemas.microsoft.com/office/drawing/2014/main" id="{39D3B9B1-C805-45E8-9607-751ACC0D3604}"/>
                    </a:ext>
                  </a:extLst>
                </p:cNvPr>
                <p:cNvGrpSpPr/>
                <p:nvPr/>
              </p:nvGrpSpPr>
              <p:grpSpPr>
                <a:xfrm>
                  <a:off x="8268714" y="4787733"/>
                  <a:ext cx="32660" cy="14295"/>
                  <a:chOff x="8268714" y="4787733"/>
                  <a:chExt cx="32660" cy="14295"/>
                </a:xfrm>
              </p:grpSpPr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015249F0-6C3D-485F-A885-DB16FB208A97}"/>
                      </a:ext>
                    </a:extLst>
                  </p:cNvPr>
                  <p:cNvSpPr/>
                  <p:nvPr/>
                </p:nvSpPr>
                <p:spPr>
                  <a:xfrm>
                    <a:off x="8268714" y="4787733"/>
                    <a:ext cx="32660" cy="14295"/>
                  </a:xfrm>
                  <a:custGeom>
                    <a:avLst/>
                    <a:gdLst>
                      <a:gd name="connsiteX0" fmla="*/ 32660 w 32660"/>
                      <a:gd name="connsiteY0" fmla="*/ 14295 h 14295"/>
                      <a:gd name="connsiteX1" fmla="*/ 1228 w 32660"/>
                      <a:gd name="connsiteY1" fmla="*/ 1913 h 14295"/>
                      <a:gd name="connsiteX2" fmla="*/ 32660 w 32660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60" h="14295">
                        <a:moveTo>
                          <a:pt x="32660" y="14295"/>
                        </a:moveTo>
                        <a:cubicBezTo>
                          <a:pt x="25993" y="7628"/>
                          <a:pt x="8848" y="-4755"/>
                          <a:pt x="1228" y="1913"/>
                        </a:cubicBezTo>
                        <a:cubicBezTo>
                          <a:pt x="-5440" y="6675"/>
                          <a:pt x="16468" y="5723"/>
                          <a:pt x="32660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ECE73CF1-B57E-427F-A567-80BF50C8B937}"/>
                      </a:ext>
                    </a:extLst>
                  </p:cNvPr>
                  <p:cNvSpPr/>
                  <p:nvPr/>
                </p:nvSpPr>
                <p:spPr>
                  <a:xfrm>
                    <a:off x="8270894" y="4789286"/>
                    <a:ext cx="30479" cy="12741"/>
                  </a:xfrm>
                  <a:custGeom>
                    <a:avLst/>
                    <a:gdLst>
                      <a:gd name="connsiteX0" fmla="*/ 0 w 30479"/>
                      <a:gd name="connsiteY0" fmla="*/ 359 h 12741"/>
                      <a:gd name="connsiteX1" fmla="*/ 30480 w 30479"/>
                      <a:gd name="connsiteY1" fmla="*/ 12742 h 12741"/>
                      <a:gd name="connsiteX2" fmla="*/ 0 w 30479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79" h="12741">
                        <a:moveTo>
                          <a:pt x="0" y="359"/>
                        </a:moveTo>
                        <a:cubicBezTo>
                          <a:pt x="0" y="1312"/>
                          <a:pt x="14288" y="-593"/>
                          <a:pt x="30480" y="12742"/>
                        </a:cubicBezTo>
                        <a:cubicBezTo>
                          <a:pt x="13335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0" name="Graphic 7">
                  <a:extLst>
                    <a:ext uri="{FF2B5EF4-FFF2-40B4-BE49-F238E27FC236}">
                      <a16:creationId xmlns:a16="http://schemas.microsoft.com/office/drawing/2014/main" id="{C5B8630C-5E33-42F7-A4EB-21CFE0B326CB}"/>
                    </a:ext>
                  </a:extLst>
                </p:cNvPr>
                <p:cNvGrpSpPr/>
                <p:nvPr/>
              </p:nvGrpSpPr>
              <p:grpSpPr>
                <a:xfrm>
                  <a:off x="8268851" y="4785020"/>
                  <a:ext cx="44905" cy="7895"/>
                  <a:chOff x="8268851" y="4785020"/>
                  <a:chExt cx="44905" cy="7895"/>
                </a:xfrm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9CAA3E46-761B-490E-9C78-CFC18AB65BCF}"/>
                      </a:ext>
                    </a:extLst>
                  </p:cNvPr>
                  <p:cNvSpPr/>
                  <p:nvPr/>
                </p:nvSpPr>
                <p:spPr>
                  <a:xfrm>
                    <a:off x="8268851" y="4785020"/>
                    <a:ext cx="44905" cy="7895"/>
                  </a:xfrm>
                  <a:custGeom>
                    <a:avLst/>
                    <a:gdLst>
                      <a:gd name="connsiteX0" fmla="*/ 44906 w 44905"/>
                      <a:gd name="connsiteY0" fmla="*/ 7483 h 7895"/>
                      <a:gd name="connsiteX1" fmla="*/ 2043 w 44905"/>
                      <a:gd name="connsiteY1" fmla="*/ 3673 h 7895"/>
                      <a:gd name="connsiteX2" fmla="*/ 44906 w 44905"/>
                      <a:gd name="connsiteY2" fmla="*/ 7483 h 7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5" h="7895">
                        <a:moveTo>
                          <a:pt x="44906" y="7483"/>
                        </a:moveTo>
                        <a:cubicBezTo>
                          <a:pt x="22998" y="4625"/>
                          <a:pt x="13473" y="12245"/>
                          <a:pt x="2043" y="3673"/>
                        </a:cubicBezTo>
                        <a:cubicBezTo>
                          <a:pt x="-10339" y="-3947"/>
                          <a:pt x="37286" y="1768"/>
                          <a:pt x="44906" y="748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AF5CD89A-C9EB-4AA7-8E6F-5CB9436AA3EF}"/>
                      </a:ext>
                    </a:extLst>
                  </p:cNvPr>
                  <p:cNvSpPr/>
                  <p:nvPr/>
                </p:nvSpPr>
                <p:spPr>
                  <a:xfrm>
                    <a:off x="8271807" y="4787264"/>
                    <a:ext cx="40044" cy="4286"/>
                  </a:xfrm>
                  <a:custGeom>
                    <a:avLst/>
                    <a:gdLst>
                      <a:gd name="connsiteX0" fmla="*/ 40 w 40044"/>
                      <a:gd name="connsiteY0" fmla="*/ 1429 h 4286"/>
                      <a:gd name="connsiteX1" fmla="*/ 40045 w 40044"/>
                      <a:gd name="connsiteY1" fmla="*/ 4286 h 4286"/>
                      <a:gd name="connsiteX2" fmla="*/ 40 w 4004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4" h="4286">
                        <a:moveTo>
                          <a:pt x="40" y="1429"/>
                        </a:moveTo>
                        <a:cubicBezTo>
                          <a:pt x="-913" y="476"/>
                          <a:pt x="15280" y="-2381"/>
                          <a:pt x="40045" y="4286"/>
                        </a:cubicBezTo>
                        <a:cubicBezTo>
                          <a:pt x="18137" y="-1429"/>
                          <a:pt x="992" y="2381"/>
                          <a:pt x="40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1" name="Graphic 7">
                  <a:extLst>
                    <a:ext uri="{FF2B5EF4-FFF2-40B4-BE49-F238E27FC236}">
                      <a16:creationId xmlns:a16="http://schemas.microsoft.com/office/drawing/2014/main" id="{C5A0F911-0172-406C-B3F4-0CB8BCAE2DE4}"/>
                    </a:ext>
                  </a:extLst>
                </p:cNvPr>
                <p:cNvGrpSpPr/>
                <p:nvPr/>
              </p:nvGrpSpPr>
              <p:grpSpPr>
                <a:xfrm>
                  <a:off x="8271808" y="4741068"/>
                  <a:ext cx="8823" cy="41844"/>
                  <a:chOff x="8271808" y="4741068"/>
                  <a:chExt cx="8823" cy="41844"/>
                </a:xfrm>
              </p:grpSpPr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7E6BEA64-E795-4D04-A8B0-017238AB01A9}"/>
                      </a:ext>
                    </a:extLst>
                  </p:cNvPr>
                  <p:cNvSpPr/>
                  <p:nvPr/>
                </p:nvSpPr>
                <p:spPr>
                  <a:xfrm>
                    <a:off x="8271808" y="4741068"/>
                    <a:ext cx="8823" cy="41844"/>
                  </a:xfrm>
                  <a:custGeom>
                    <a:avLst/>
                    <a:gdLst>
                      <a:gd name="connsiteX0" fmla="*/ 8611 w 8823"/>
                      <a:gd name="connsiteY0" fmla="*/ 0 h 41844"/>
                      <a:gd name="connsiteX1" fmla="*/ 3849 w 8823"/>
                      <a:gd name="connsiteY1" fmla="*/ 40957 h 41844"/>
                      <a:gd name="connsiteX2" fmla="*/ 8611 w 8823"/>
                      <a:gd name="connsiteY2" fmla="*/ 0 h 41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23" h="41844">
                        <a:moveTo>
                          <a:pt x="8611" y="0"/>
                        </a:moveTo>
                        <a:cubicBezTo>
                          <a:pt x="5754" y="20955"/>
                          <a:pt x="13374" y="32385"/>
                          <a:pt x="3849" y="40957"/>
                        </a:cubicBezTo>
                        <a:cubicBezTo>
                          <a:pt x="-4724" y="48577"/>
                          <a:pt x="2896" y="4763"/>
                          <a:pt x="861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427799B-5C18-4D9B-8A4F-EB086D182C3F}"/>
                      </a:ext>
                    </a:extLst>
                  </p:cNvPr>
                  <p:cNvSpPr/>
                  <p:nvPr/>
                </p:nvSpPr>
                <p:spPr>
                  <a:xfrm>
                    <a:off x="8274337" y="4742020"/>
                    <a:ext cx="5129" cy="38137"/>
                  </a:xfrm>
                  <a:custGeom>
                    <a:avLst/>
                    <a:gdLst>
                      <a:gd name="connsiteX0" fmla="*/ 1320 w 5129"/>
                      <a:gd name="connsiteY0" fmla="*/ 38100 h 38137"/>
                      <a:gd name="connsiteX1" fmla="*/ 5130 w 5129"/>
                      <a:gd name="connsiteY1" fmla="*/ 0 h 38137"/>
                      <a:gd name="connsiteX2" fmla="*/ 1320 w 5129"/>
                      <a:gd name="connsiteY2" fmla="*/ 38100 h 38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8137">
                        <a:moveTo>
                          <a:pt x="1320" y="38100"/>
                        </a:moveTo>
                        <a:cubicBezTo>
                          <a:pt x="367" y="39053"/>
                          <a:pt x="-2490" y="21908"/>
                          <a:pt x="5130" y="0"/>
                        </a:cubicBezTo>
                        <a:cubicBezTo>
                          <a:pt x="-1538" y="19050"/>
                          <a:pt x="2272" y="37148"/>
                          <a:pt x="1320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2" name="Graphic 7">
                  <a:extLst>
                    <a:ext uri="{FF2B5EF4-FFF2-40B4-BE49-F238E27FC236}">
                      <a16:creationId xmlns:a16="http://schemas.microsoft.com/office/drawing/2014/main" id="{000538A4-847E-46C5-9143-1942B3A0009E}"/>
                    </a:ext>
                  </a:extLst>
                </p:cNvPr>
                <p:cNvGrpSpPr/>
                <p:nvPr/>
              </p:nvGrpSpPr>
              <p:grpSpPr>
                <a:xfrm>
                  <a:off x="8241367" y="4738210"/>
                  <a:ext cx="35518" cy="49978"/>
                  <a:chOff x="8241367" y="4738210"/>
                  <a:chExt cx="35518" cy="49978"/>
                </a:xfrm>
              </p:grpSpPr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34391AC-C5B3-4EAD-AD5A-963F2D0A0F8C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5518" cy="49978"/>
                  </a:xfrm>
                  <a:custGeom>
                    <a:avLst/>
                    <a:gdLst>
                      <a:gd name="connsiteX0" fmla="*/ 0 w 35518"/>
                      <a:gd name="connsiteY0" fmla="*/ 0 h 49978"/>
                      <a:gd name="connsiteX1" fmla="*/ 32385 w 35518"/>
                      <a:gd name="connsiteY1" fmla="*/ 49530 h 49978"/>
                      <a:gd name="connsiteX2" fmla="*/ 0 w 35518"/>
                      <a:gd name="connsiteY2" fmla="*/ 0 h 49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518" h="49978">
                        <a:moveTo>
                          <a:pt x="0" y="0"/>
                        </a:moveTo>
                        <a:cubicBezTo>
                          <a:pt x="18098" y="20003"/>
                          <a:pt x="21907" y="54293"/>
                          <a:pt x="32385" y="49530"/>
                        </a:cubicBezTo>
                        <a:cubicBezTo>
                          <a:pt x="43815" y="40005"/>
                          <a:pt x="21907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F5CFAE10-A1A4-4FC7-B0F3-50450F225283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1483" cy="47642"/>
                  </a:xfrm>
                  <a:custGeom>
                    <a:avLst/>
                    <a:gdLst>
                      <a:gd name="connsiteX0" fmla="*/ 31432 w 31483"/>
                      <a:gd name="connsiteY0" fmla="*/ 47625 h 47642"/>
                      <a:gd name="connsiteX1" fmla="*/ 0 w 31483"/>
                      <a:gd name="connsiteY1" fmla="*/ 0 h 47642"/>
                      <a:gd name="connsiteX2" fmla="*/ 31432 w 31483"/>
                      <a:gd name="connsiteY2" fmla="*/ 47625 h 4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83" h="47642">
                        <a:moveTo>
                          <a:pt x="31432" y="47625"/>
                        </a:moveTo>
                        <a:cubicBezTo>
                          <a:pt x="32385" y="47625"/>
                          <a:pt x="20002" y="7620"/>
                          <a:pt x="0" y="0"/>
                        </a:cubicBezTo>
                        <a:cubicBezTo>
                          <a:pt x="20955" y="11430"/>
                          <a:pt x="29527" y="48578"/>
                          <a:pt x="31432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3" name="Graphic 7">
                  <a:extLst>
                    <a:ext uri="{FF2B5EF4-FFF2-40B4-BE49-F238E27FC236}">
                      <a16:creationId xmlns:a16="http://schemas.microsoft.com/office/drawing/2014/main" id="{23B999C1-F28E-4329-BFCF-71EF982B28CE}"/>
                    </a:ext>
                  </a:extLst>
                </p:cNvPr>
                <p:cNvGrpSpPr/>
                <p:nvPr/>
              </p:nvGrpSpPr>
              <p:grpSpPr>
                <a:xfrm>
                  <a:off x="8272581" y="4772012"/>
                  <a:ext cx="51652" cy="18909"/>
                  <a:chOff x="8272581" y="4772012"/>
                  <a:chExt cx="51652" cy="18909"/>
                </a:xfrm>
              </p:grpSpPr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1CBF976E-191C-495D-A0FC-1A09CA52153E}"/>
                      </a:ext>
                    </a:extLst>
                  </p:cNvPr>
                  <p:cNvSpPr/>
                  <p:nvPr/>
                </p:nvSpPr>
                <p:spPr>
                  <a:xfrm>
                    <a:off x="8272581" y="4772012"/>
                    <a:ext cx="50700" cy="18909"/>
                  </a:xfrm>
                  <a:custGeom>
                    <a:avLst/>
                    <a:gdLst>
                      <a:gd name="connsiteX0" fmla="*/ 50700 w 50700"/>
                      <a:gd name="connsiteY0" fmla="*/ 1441 h 18909"/>
                      <a:gd name="connsiteX1" fmla="*/ 218 w 50700"/>
                      <a:gd name="connsiteY1" fmla="*/ 14776 h 18909"/>
                      <a:gd name="connsiteX2" fmla="*/ 50700 w 50700"/>
                      <a:gd name="connsiteY2" fmla="*/ 1441 h 1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0" h="18909">
                        <a:moveTo>
                          <a:pt x="50700" y="1441"/>
                        </a:moveTo>
                        <a:cubicBezTo>
                          <a:pt x="37365" y="-1417"/>
                          <a:pt x="4028" y="-1417"/>
                          <a:pt x="218" y="14776"/>
                        </a:cubicBezTo>
                        <a:cubicBezTo>
                          <a:pt x="-2640" y="28111"/>
                          <a:pt x="23078" y="5251"/>
                          <a:pt x="50700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47081537-B238-4204-ADF0-EA5DEE538849}"/>
                      </a:ext>
                    </a:extLst>
                  </p:cNvPr>
                  <p:cNvSpPr/>
                  <p:nvPr/>
                </p:nvSpPr>
                <p:spPr>
                  <a:xfrm>
                    <a:off x="8274704" y="4773288"/>
                    <a:ext cx="49529" cy="12590"/>
                  </a:xfrm>
                  <a:custGeom>
                    <a:avLst/>
                    <a:gdLst>
                      <a:gd name="connsiteX0" fmla="*/ 0 w 49529"/>
                      <a:gd name="connsiteY0" fmla="*/ 12547 h 12590"/>
                      <a:gd name="connsiteX1" fmla="*/ 49530 w 49529"/>
                      <a:gd name="connsiteY1" fmla="*/ 165 h 12590"/>
                      <a:gd name="connsiteX2" fmla="*/ 0 w 49529"/>
                      <a:gd name="connsiteY2" fmla="*/ 12547 h 12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29" h="12590">
                        <a:moveTo>
                          <a:pt x="0" y="12547"/>
                        </a:moveTo>
                        <a:cubicBezTo>
                          <a:pt x="0" y="13500"/>
                          <a:pt x="17145" y="-1740"/>
                          <a:pt x="49530" y="165"/>
                        </a:cubicBezTo>
                        <a:cubicBezTo>
                          <a:pt x="15240" y="-788"/>
                          <a:pt x="0" y="11595"/>
                          <a:pt x="0" y="125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4" name="Graphic 7">
                  <a:extLst>
                    <a:ext uri="{FF2B5EF4-FFF2-40B4-BE49-F238E27FC236}">
                      <a16:creationId xmlns:a16="http://schemas.microsoft.com/office/drawing/2014/main" id="{AA67BC03-D874-41D9-965B-88EB9BACFBFD}"/>
                    </a:ext>
                  </a:extLst>
                </p:cNvPr>
                <p:cNvGrpSpPr/>
                <p:nvPr/>
              </p:nvGrpSpPr>
              <p:grpSpPr>
                <a:xfrm>
                  <a:off x="8222317" y="4770107"/>
                  <a:ext cx="52040" cy="20461"/>
                  <a:chOff x="8222317" y="4770107"/>
                  <a:chExt cx="52040" cy="20461"/>
                </a:xfrm>
              </p:grpSpPr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DBBDC176-1F74-4BCF-AF6F-EDA3B80079F9}"/>
                      </a:ext>
                    </a:extLst>
                  </p:cNvPr>
                  <p:cNvSpPr/>
                  <p:nvPr/>
                </p:nvSpPr>
                <p:spPr>
                  <a:xfrm>
                    <a:off x="8222317" y="4770107"/>
                    <a:ext cx="52040" cy="20461"/>
                  </a:xfrm>
                  <a:custGeom>
                    <a:avLst/>
                    <a:gdLst>
                      <a:gd name="connsiteX0" fmla="*/ 0 w 52040"/>
                      <a:gd name="connsiteY0" fmla="*/ 1440 h 20461"/>
                      <a:gd name="connsiteX1" fmla="*/ 49530 w 52040"/>
                      <a:gd name="connsiteY1" fmla="*/ 14775 h 20461"/>
                      <a:gd name="connsiteX2" fmla="*/ 0 w 52040"/>
                      <a:gd name="connsiteY2" fmla="*/ 1440 h 20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40" h="20461">
                        <a:moveTo>
                          <a:pt x="0" y="1440"/>
                        </a:moveTo>
                        <a:cubicBezTo>
                          <a:pt x="9525" y="-1417"/>
                          <a:pt x="38100" y="-1417"/>
                          <a:pt x="49530" y="14775"/>
                        </a:cubicBezTo>
                        <a:cubicBezTo>
                          <a:pt x="60960" y="30968"/>
                          <a:pt x="31432" y="8108"/>
                          <a:pt x="0" y="14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908B0027-10FD-4526-A45C-7FA75A866928}"/>
                      </a:ext>
                    </a:extLst>
                  </p:cNvPr>
                  <p:cNvSpPr/>
                  <p:nvPr/>
                </p:nvSpPr>
                <p:spPr>
                  <a:xfrm>
                    <a:off x="8225174" y="4771548"/>
                    <a:ext cx="46726" cy="14499"/>
                  </a:xfrm>
                  <a:custGeom>
                    <a:avLst/>
                    <a:gdLst>
                      <a:gd name="connsiteX0" fmla="*/ 46673 w 46726"/>
                      <a:gd name="connsiteY0" fmla="*/ 14288 h 14499"/>
                      <a:gd name="connsiteX1" fmla="*/ 0 w 46726"/>
                      <a:gd name="connsiteY1" fmla="*/ 0 h 14499"/>
                      <a:gd name="connsiteX2" fmla="*/ 46673 w 46726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26" h="14499">
                        <a:moveTo>
                          <a:pt x="46673" y="14288"/>
                        </a:moveTo>
                        <a:cubicBezTo>
                          <a:pt x="47625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8" y="12383"/>
                          <a:pt x="46673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1" name="Graphic 7">
                <a:extLst>
                  <a:ext uri="{FF2B5EF4-FFF2-40B4-BE49-F238E27FC236}">
                    <a16:creationId xmlns:a16="http://schemas.microsoft.com/office/drawing/2014/main" id="{C87537EC-2651-4FB2-A324-C1A29A123983}"/>
                  </a:ext>
                </a:extLst>
              </p:cNvPr>
              <p:cNvGrpSpPr/>
              <p:nvPr/>
            </p:nvGrpSpPr>
            <p:grpSpPr>
              <a:xfrm>
                <a:off x="7933709" y="4615338"/>
                <a:ext cx="152400" cy="125730"/>
                <a:chOff x="7933709" y="4615338"/>
                <a:chExt cx="152400" cy="125730"/>
              </a:xfrm>
            </p:grpSpPr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DC27FDD1-BBCA-4ED9-A2F8-AC84179732E3}"/>
                    </a:ext>
                  </a:extLst>
                </p:cNvPr>
                <p:cNvSpPr/>
                <p:nvPr/>
              </p:nvSpPr>
              <p:spPr>
                <a:xfrm>
                  <a:off x="7963236" y="4670583"/>
                  <a:ext cx="122872" cy="70485"/>
                </a:xfrm>
                <a:custGeom>
                  <a:avLst/>
                  <a:gdLst>
                    <a:gd name="connsiteX0" fmla="*/ 75248 w 122872"/>
                    <a:gd name="connsiteY0" fmla="*/ 36195 h 70485"/>
                    <a:gd name="connsiteX1" fmla="*/ 111443 w 122872"/>
                    <a:gd name="connsiteY1" fmla="*/ 30480 h 70485"/>
                    <a:gd name="connsiteX2" fmla="*/ 82868 w 122872"/>
                    <a:gd name="connsiteY2" fmla="*/ 30480 h 70485"/>
                    <a:gd name="connsiteX3" fmla="*/ 122873 w 122872"/>
                    <a:gd name="connsiteY3" fmla="*/ 15240 h 70485"/>
                    <a:gd name="connsiteX4" fmla="*/ 69533 w 122872"/>
                    <a:gd name="connsiteY4" fmla="*/ 25718 h 70485"/>
                    <a:gd name="connsiteX5" fmla="*/ 87630 w 122872"/>
                    <a:gd name="connsiteY5" fmla="*/ 6668 h 70485"/>
                    <a:gd name="connsiteX6" fmla="*/ 65723 w 122872"/>
                    <a:gd name="connsiteY6" fmla="*/ 20003 h 70485"/>
                    <a:gd name="connsiteX7" fmla="*/ 64770 w 122872"/>
                    <a:gd name="connsiteY7" fmla="*/ 0 h 70485"/>
                    <a:gd name="connsiteX8" fmla="*/ 47625 w 122872"/>
                    <a:gd name="connsiteY8" fmla="*/ 23813 h 70485"/>
                    <a:gd name="connsiteX9" fmla="*/ 45720 w 122872"/>
                    <a:gd name="connsiteY9" fmla="*/ 23813 h 70485"/>
                    <a:gd name="connsiteX10" fmla="*/ 36195 w 122872"/>
                    <a:gd name="connsiteY10" fmla="*/ 6668 h 70485"/>
                    <a:gd name="connsiteX11" fmla="*/ 36195 w 122872"/>
                    <a:gd name="connsiteY11" fmla="*/ 22860 h 70485"/>
                    <a:gd name="connsiteX12" fmla="*/ 22860 w 122872"/>
                    <a:gd name="connsiteY12" fmla="*/ 15240 h 70485"/>
                    <a:gd name="connsiteX13" fmla="*/ 31433 w 122872"/>
                    <a:gd name="connsiteY13" fmla="*/ 27623 h 70485"/>
                    <a:gd name="connsiteX14" fmla="*/ 0 w 122872"/>
                    <a:gd name="connsiteY14" fmla="*/ 41910 h 70485"/>
                    <a:gd name="connsiteX15" fmla="*/ 32385 w 122872"/>
                    <a:gd name="connsiteY15" fmla="*/ 37148 h 70485"/>
                    <a:gd name="connsiteX16" fmla="*/ 12383 w 122872"/>
                    <a:gd name="connsiteY16" fmla="*/ 54293 h 70485"/>
                    <a:gd name="connsiteX17" fmla="*/ 33338 w 122872"/>
                    <a:gd name="connsiteY17" fmla="*/ 44768 h 70485"/>
                    <a:gd name="connsiteX18" fmla="*/ 35243 w 122872"/>
                    <a:gd name="connsiteY18" fmla="*/ 62865 h 70485"/>
                    <a:gd name="connsiteX19" fmla="*/ 42863 w 122872"/>
                    <a:gd name="connsiteY19" fmla="*/ 47625 h 70485"/>
                    <a:gd name="connsiteX20" fmla="*/ 51435 w 122872"/>
                    <a:gd name="connsiteY20" fmla="*/ 64770 h 70485"/>
                    <a:gd name="connsiteX21" fmla="*/ 53340 w 122872"/>
                    <a:gd name="connsiteY21" fmla="*/ 51435 h 70485"/>
                    <a:gd name="connsiteX22" fmla="*/ 66675 w 122872"/>
                    <a:gd name="connsiteY22" fmla="*/ 70485 h 70485"/>
                    <a:gd name="connsiteX23" fmla="*/ 64770 w 122872"/>
                    <a:gd name="connsiteY23" fmla="*/ 49530 h 70485"/>
                    <a:gd name="connsiteX24" fmla="*/ 80010 w 122872"/>
                    <a:gd name="connsiteY24" fmla="*/ 59055 h 70485"/>
                    <a:gd name="connsiteX25" fmla="*/ 66675 w 122872"/>
                    <a:gd name="connsiteY25" fmla="*/ 44768 h 70485"/>
                    <a:gd name="connsiteX26" fmla="*/ 113348 w 122872"/>
                    <a:gd name="connsiteY26" fmla="*/ 57150 h 70485"/>
                    <a:gd name="connsiteX27" fmla="*/ 75248 w 122872"/>
                    <a:gd name="connsiteY27" fmla="*/ 36195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2872" h="70485">
                      <a:moveTo>
                        <a:pt x="75248" y="36195"/>
                      </a:moveTo>
                      <a:cubicBezTo>
                        <a:pt x="90488" y="35243"/>
                        <a:pt x="107633" y="32385"/>
                        <a:pt x="111443" y="30480"/>
                      </a:cubicBezTo>
                      <a:cubicBezTo>
                        <a:pt x="100013" y="31433"/>
                        <a:pt x="91440" y="31433"/>
                        <a:pt x="82868" y="30480"/>
                      </a:cubicBezTo>
                      <a:cubicBezTo>
                        <a:pt x="100965" y="25718"/>
                        <a:pt x="119063" y="19050"/>
                        <a:pt x="122873" y="15240"/>
                      </a:cubicBezTo>
                      <a:cubicBezTo>
                        <a:pt x="100013" y="21908"/>
                        <a:pt x="82868" y="22860"/>
                        <a:pt x="69533" y="25718"/>
                      </a:cubicBezTo>
                      <a:cubicBezTo>
                        <a:pt x="78105" y="19050"/>
                        <a:pt x="87630" y="10478"/>
                        <a:pt x="87630" y="6668"/>
                      </a:cubicBezTo>
                      <a:cubicBezTo>
                        <a:pt x="80010" y="12383"/>
                        <a:pt x="72390" y="16193"/>
                        <a:pt x="65723" y="20003"/>
                      </a:cubicBezTo>
                      <a:cubicBezTo>
                        <a:pt x="67628" y="12383"/>
                        <a:pt x="66675" y="4763"/>
                        <a:pt x="64770" y="0"/>
                      </a:cubicBezTo>
                      <a:cubicBezTo>
                        <a:pt x="61913" y="8573"/>
                        <a:pt x="54293" y="17145"/>
                        <a:pt x="47625" y="23813"/>
                      </a:cubicBezTo>
                      <a:cubicBezTo>
                        <a:pt x="46673" y="23813"/>
                        <a:pt x="46673" y="23813"/>
                        <a:pt x="45720" y="23813"/>
                      </a:cubicBezTo>
                      <a:cubicBezTo>
                        <a:pt x="43815" y="16193"/>
                        <a:pt x="40005" y="8573"/>
                        <a:pt x="36195" y="6668"/>
                      </a:cubicBezTo>
                      <a:cubicBezTo>
                        <a:pt x="38100" y="13335"/>
                        <a:pt x="37148" y="19050"/>
                        <a:pt x="36195" y="22860"/>
                      </a:cubicBezTo>
                      <a:cubicBezTo>
                        <a:pt x="32385" y="20003"/>
                        <a:pt x="26670" y="17145"/>
                        <a:pt x="22860" y="15240"/>
                      </a:cubicBezTo>
                      <a:cubicBezTo>
                        <a:pt x="27623" y="19050"/>
                        <a:pt x="29528" y="23813"/>
                        <a:pt x="31433" y="27623"/>
                      </a:cubicBezTo>
                      <a:cubicBezTo>
                        <a:pt x="18098" y="32385"/>
                        <a:pt x="20003" y="35243"/>
                        <a:pt x="0" y="41910"/>
                      </a:cubicBezTo>
                      <a:cubicBezTo>
                        <a:pt x="18098" y="41910"/>
                        <a:pt x="24765" y="41910"/>
                        <a:pt x="32385" y="37148"/>
                      </a:cubicBezTo>
                      <a:cubicBezTo>
                        <a:pt x="27623" y="40958"/>
                        <a:pt x="23813" y="46673"/>
                        <a:pt x="12383" y="54293"/>
                      </a:cubicBezTo>
                      <a:cubicBezTo>
                        <a:pt x="17145" y="53340"/>
                        <a:pt x="25718" y="49530"/>
                        <a:pt x="33338" y="44768"/>
                      </a:cubicBezTo>
                      <a:cubicBezTo>
                        <a:pt x="34290" y="49530"/>
                        <a:pt x="36195" y="55245"/>
                        <a:pt x="35243" y="62865"/>
                      </a:cubicBezTo>
                      <a:cubicBezTo>
                        <a:pt x="38100" y="60960"/>
                        <a:pt x="40958" y="54293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3" y="57150"/>
                        <a:pt x="62865" y="63818"/>
                        <a:pt x="66675" y="70485"/>
                      </a:cubicBezTo>
                      <a:cubicBezTo>
                        <a:pt x="68580" y="66675"/>
                        <a:pt x="69533" y="57150"/>
                        <a:pt x="64770" y="49530"/>
                      </a:cubicBezTo>
                      <a:cubicBezTo>
                        <a:pt x="69533" y="51435"/>
                        <a:pt x="74295" y="54293"/>
                        <a:pt x="80010" y="59055"/>
                      </a:cubicBezTo>
                      <a:cubicBezTo>
                        <a:pt x="80010" y="56198"/>
                        <a:pt x="73343" y="50483"/>
                        <a:pt x="66675" y="44768"/>
                      </a:cubicBezTo>
                      <a:cubicBezTo>
                        <a:pt x="81915" y="47625"/>
                        <a:pt x="100013" y="51435"/>
                        <a:pt x="113348" y="57150"/>
                      </a:cubicBezTo>
                      <a:cubicBezTo>
                        <a:pt x="108585" y="49530"/>
                        <a:pt x="91440" y="40005"/>
                        <a:pt x="75248" y="361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56" name="Graphic 7">
                  <a:extLst>
                    <a:ext uri="{FF2B5EF4-FFF2-40B4-BE49-F238E27FC236}">
                      <a16:creationId xmlns:a16="http://schemas.microsoft.com/office/drawing/2014/main" id="{7C0AE961-E87D-4A12-BB8B-773DF966B177}"/>
                    </a:ext>
                  </a:extLst>
                </p:cNvPr>
                <p:cNvGrpSpPr/>
                <p:nvPr/>
              </p:nvGrpSpPr>
              <p:grpSpPr>
                <a:xfrm>
                  <a:off x="8000901" y="4615338"/>
                  <a:ext cx="45202" cy="77151"/>
                  <a:chOff x="8000901" y="4615338"/>
                  <a:chExt cx="45202" cy="77151"/>
                </a:xfrm>
              </p:grpSpPr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AAD4AFB3-B2BF-4059-BF51-E4EBEB6C25C9}"/>
                      </a:ext>
                    </a:extLst>
                  </p:cNvPr>
                  <p:cNvSpPr/>
                  <p:nvPr/>
                </p:nvSpPr>
                <p:spPr>
                  <a:xfrm>
                    <a:off x="8000901" y="4615338"/>
                    <a:ext cx="45202" cy="77151"/>
                  </a:xfrm>
                  <a:custGeom>
                    <a:avLst/>
                    <a:gdLst>
                      <a:gd name="connsiteX0" fmla="*/ 45203 w 45202"/>
                      <a:gd name="connsiteY0" fmla="*/ 0 h 77151"/>
                      <a:gd name="connsiteX1" fmla="*/ 7103 w 45202"/>
                      <a:gd name="connsiteY1" fmla="*/ 75247 h 77151"/>
                      <a:gd name="connsiteX2" fmla="*/ 45203 w 45202"/>
                      <a:gd name="connsiteY2" fmla="*/ 0 h 77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77151">
                        <a:moveTo>
                          <a:pt x="45203" y="0"/>
                        </a:moveTo>
                        <a:cubicBezTo>
                          <a:pt x="24248" y="38100"/>
                          <a:pt x="30915" y="60007"/>
                          <a:pt x="7103" y="75247"/>
                        </a:cubicBezTo>
                        <a:cubicBezTo>
                          <a:pt x="-17662" y="90488"/>
                          <a:pt x="29010" y="9525"/>
                          <a:pt x="452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50059D20-8AA5-4B34-9CF1-48E462D0486C}"/>
                      </a:ext>
                    </a:extLst>
                  </p:cNvPr>
                  <p:cNvSpPr/>
                  <p:nvPr/>
                </p:nvSpPr>
                <p:spPr>
                  <a:xfrm>
                    <a:off x="8008627" y="4618195"/>
                    <a:ext cx="34619" cy="70567"/>
                  </a:xfrm>
                  <a:custGeom>
                    <a:avLst/>
                    <a:gdLst>
                      <a:gd name="connsiteX0" fmla="*/ 329 w 34619"/>
                      <a:gd name="connsiteY0" fmla="*/ 70485 h 70567"/>
                      <a:gd name="connsiteX1" fmla="*/ 34619 w 34619"/>
                      <a:gd name="connsiteY1" fmla="*/ 0 h 70567"/>
                      <a:gd name="connsiteX2" fmla="*/ 329 w 34619"/>
                      <a:gd name="connsiteY2" fmla="*/ 70485 h 70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70567">
                        <a:moveTo>
                          <a:pt x="329" y="70485"/>
                        </a:moveTo>
                        <a:cubicBezTo>
                          <a:pt x="-1576" y="72390"/>
                          <a:pt x="4139" y="40958"/>
                          <a:pt x="34619" y="0"/>
                        </a:cubicBezTo>
                        <a:cubicBezTo>
                          <a:pt x="6997" y="35243"/>
                          <a:pt x="2234" y="68580"/>
                          <a:pt x="329" y="704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7" name="Graphic 7">
                  <a:extLst>
                    <a:ext uri="{FF2B5EF4-FFF2-40B4-BE49-F238E27FC236}">
                      <a16:creationId xmlns:a16="http://schemas.microsoft.com/office/drawing/2014/main" id="{05566194-0054-4195-8E52-AF288D88C20B}"/>
                    </a:ext>
                  </a:extLst>
                </p:cNvPr>
                <p:cNvGrpSpPr/>
                <p:nvPr/>
              </p:nvGrpSpPr>
              <p:grpSpPr>
                <a:xfrm>
                  <a:off x="7944186" y="4683270"/>
                  <a:ext cx="65819" cy="13436"/>
                  <a:chOff x="7944186" y="4683270"/>
                  <a:chExt cx="65819" cy="13436"/>
                </a:xfrm>
              </p:grpSpPr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F5CAE957-F63A-4D08-8F24-DF5ED2F7B8AE}"/>
                      </a:ext>
                    </a:extLst>
                  </p:cNvPr>
                  <p:cNvSpPr/>
                  <p:nvPr/>
                </p:nvSpPr>
                <p:spPr>
                  <a:xfrm>
                    <a:off x="7944186" y="4683270"/>
                    <a:ext cx="65819" cy="13436"/>
                  </a:xfrm>
                  <a:custGeom>
                    <a:avLst/>
                    <a:gdLst>
                      <a:gd name="connsiteX0" fmla="*/ 0 w 65819"/>
                      <a:gd name="connsiteY0" fmla="*/ 1600 h 13436"/>
                      <a:gd name="connsiteX1" fmla="*/ 61913 w 65819"/>
                      <a:gd name="connsiteY1" fmla="*/ 11125 h 13436"/>
                      <a:gd name="connsiteX2" fmla="*/ 0 w 65819"/>
                      <a:gd name="connsiteY2" fmla="*/ 1600 h 13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9" h="13436">
                        <a:moveTo>
                          <a:pt x="0" y="1600"/>
                        </a:moveTo>
                        <a:cubicBezTo>
                          <a:pt x="32385" y="5410"/>
                          <a:pt x="41910" y="18745"/>
                          <a:pt x="61913" y="11125"/>
                        </a:cubicBezTo>
                        <a:cubicBezTo>
                          <a:pt x="82868" y="3505"/>
                          <a:pt x="13335" y="-3163"/>
                          <a:pt x="0" y="160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3A1593F6-F288-4A81-995F-E90265F52964}"/>
                      </a:ext>
                    </a:extLst>
                  </p:cNvPr>
                  <p:cNvSpPr/>
                  <p:nvPr/>
                </p:nvSpPr>
                <p:spPr>
                  <a:xfrm>
                    <a:off x="7947996" y="4684804"/>
                    <a:ext cx="57264" cy="9648"/>
                  </a:xfrm>
                  <a:custGeom>
                    <a:avLst/>
                    <a:gdLst>
                      <a:gd name="connsiteX0" fmla="*/ 57150 w 57264"/>
                      <a:gd name="connsiteY0" fmla="*/ 9592 h 9648"/>
                      <a:gd name="connsiteX1" fmla="*/ 0 w 57264"/>
                      <a:gd name="connsiteY1" fmla="*/ 67 h 9648"/>
                      <a:gd name="connsiteX2" fmla="*/ 57150 w 572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4" h="9648">
                        <a:moveTo>
                          <a:pt x="57150" y="9592"/>
                        </a:moveTo>
                        <a:cubicBezTo>
                          <a:pt x="59055" y="8640"/>
                          <a:pt x="37148" y="-885"/>
                          <a:pt x="0" y="67"/>
                        </a:cubicBezTo>
                        <a:cubicBezTo>
                          <a:pt x="33338" y="-885"/>
                          <a:pt x="55245" y="10544"/>
                          <a:pt x="57150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8" name="Graphic 7">
                  <a:extLst>
                    <a:ext uri="{FF2B5EF4-FFF2-40B4-BE49-F238E27FC236}">
                      <a16:creationId xmlns:a16="http://schemas.microsoft.com/office/drawing/2014/main" id="{D338E18C-8165-4975-97A0-B76CA8FADC91}"/>
                    </a:ext>
                  </a:extLst>
                </p:cNvPr>
                <p:cNvGrpSpPr/>
                <p:nvPr/>
              </p:nvGrpSpPr>
              <p:grpSpPr>
                <a:xfrm>
                  <a:off x="7957521" y="4657248"/>
                  <a:ext cx="45594" cy="28575"/>
                  <a:chOff x="7957521" y="4657248"/>
                  <a:chExt cx="45594" cy="28575"/>
                </a:xfrm>
              </p:grpSpPr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CDE3E098-4FBE-4441-A06A-C4E70C5D721B}"/>
                      </a:ext>
                    </a:extLst>
                  </p:cNvPr>
                  <p:cNvSpPr/>
                  <p:nvPr/>
                </p:nvSpPr>
                <p:spPr>
                  <a:xfrm>
                    <a:off x="7957521" y="4657248"/>
                    <a:ext cx="45594" cy="28575"/>
                  </a:xfrm>
                  <a:custGeom>
                    <a:avLst/>
                    <a:gdLst>
                      <a:gd name="connsiteX0" fmla="*/ 0 w 45594"/>
                      <a:gd name="connsiteY0" fmla="*/ 0 h 28575"/>
                      <a:gd name="connsiteX1" fmla="*/ 41910 w 45594"/>
                      <a:gd name="connsiteY1" fmla="*/ 28575 h 28575"/>
                      <a:gd name="connsiteX2" fmla="*/ 0 w 45594"/>
                      <a:gd name="connsiteY2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594" h="28575">
                        <a:moveTo>
                          <a:pt x="0" y="0"/>
                        </a:moveTo>
                        <a:cubicBezTo>
                          <a:pt x="21908" y="13335"/>
                          <a:pt x="24765" y="26670"/>
                          <a:pt x="41910" y="28575"/>
                        </a:cubicBezTo>
                        <a:cubicBezTo>
                          <a:pt x="59055" y="28575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F242E3CB-E710-4054-A746-E2B9C2931C08}"/>
                      </a:ext>
                    </a:extLst>
                  </p:cNvPr>
                  <p:cNvSpPr/>
                  <p:nvPr/>
                </p:nvSpPr>
                <p:spPr>
                  <a:xfrm>
                    <a:off x="7959427" y="4657248"/>
                    <a:ext cx="38290" cy="26670"/>
                  </a:xfrm>
                  <a:custGeom>
                    <a:avLst/>
                    <a:gdLst>
                      <a:gd name="connsiteX0" fmla="*/ 38100 w 38290"/>
                      <a:gd name="connsiteY0" fmla="*/ 26670 h 26670"/>
                      <a:gd name="connsiteX1" fmla="*/ 0 w 38290"/>
                      <a:gd name="connsiteY1" fmla="*/ 0 h 26670"/>
                      <a:gd name="connsiteX2" fmla="*/ 38100 w 38290"/>
                      <a:gd name="connsiteY2" fmla="*/ 26670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90" h="26670">
                        <a:moveTo>
                          <a:pt x="38100" y="26670"/>
                        </a:moveTo>
                        <a:cubicBezTo>
                          <a:pt x="40005" y="26670"/>
                          <a:pt x="27622" y="12383"/>
                          <a:pt x="0" y="0"/>
                        </a:cubicBezTo>
                        <a:cubicBezTo>
                          <a:pt x="24765" y="10478"/>
                          <a:pt x="37147" y="26670"/>
                          <a:pt x="38100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9" name="Graphic 7">
                  <a:extLst>
                    <a:ext uri="{FF2B5EF4-FFF2-40B4-BE49-F238E27FC236}">
                      <a16:creationId xmlns:a16="http://schemas.microsoft.com/office/drawing/2014/main" id="{CAB2BFD3-5D07-48DA-851F-8949CE5FBB5B}"/>
                    </a:ext>
                  </a:extLst>
                </p:cNvPr>
                <p:cNvGrpSpPr/>
                <p:nvPr/>
              </p:nvGrpSpPr>
              <p:grpSpPr>
                <a:xfrm>
                  <a:off x="7949902" y="4693025"/>
                  <a:ext cx="60719" cy="10903"/>
                  <a:chOff x="7949902" y="4693025"/>
                  <a:chExt cx="60719" cy="10903"/>
                </a:xfrm>
              </p:grpSpPr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A8CF5F77-F3E0-46FD-AD2B-B06C51FD5125}"/>
                      </a:ext>
                    </a:extLst>
                  </p:cNvPr>
                  <p:cNvSpPr/>
                  <p:nvPr/>
                </p:nvSpPr>
                <p:spPr>
                  <a:xfrm>
                    <a:off x="7949902" y="4693025"/>
                    <a:ext cx="60719" cy="10903"/>
                  </a:xfrm>
                  <a:custGeom>
                    <a:avLst/>
                    <a:gdLst>
                      <a:gd name="connsiteX0" fmla="*/ 0 w 60719"/>
                      <a:gd name="connsiteY0" fmla="*/ 8990 h 10903"/>
                      <a:gd name="connsiteX1" fmla="*/ 58102 w 60719"/>
                      <a:gd name="connsiteY1" fmla="*/ 6133 h 10903"/>
                      <a:gd name="connsiteX2" fmla="*/ 0 w 60719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719" h="10903">
                        <a:moveTo>
                          <a:pt x="0" y="8990"/>
                        </a:moveTo>
                        <a:cubicBezTo>
                          <a:pt x="30480" y="6133"/>
                          <a:pt x="41910" y="16610"/>
                          <a:pt x="58102" y="6133"/>
                        </a:cubicBezTo>
                        <a:cubicBezTo>
                          <a:pt x="74295" y="-5297"/>
                          <a:pt x="10477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BBA35C3C-20B5-444F-A775-472941AB43AB}"/>
                      </a:ext>
                    </a:extLst>
                  </p:cNvPr>
                  <p:cNvSpPr/>
                  <p:nvPr/>
                </p:nvSpPr>
                <p:spPr>
                  <a:xfrm>
                    <a:off x="7951807" y="4695862"/>
                    <a:ext cx="54407" cy="4248"/>
                  </a:xfrm>
                  <a:custGeom>
                    <a:avLst/>
                    <a:gdLst>
                      <a:gd name="connsiteX0" fmla="*/ 54292 w 54407"/>
                      <a:gd name="connsiteY0" fmla="*/ 2344 h 4248"/>
                      <a:gd name="connsiteX1" fmla="*/ 0 w 54407"/>
                      <a:gd name="connsiteY1" fmla="*/ 4249 h 4248"/>
                      <a:gd name="connsiteX2" fmla="*/ 54292 w 544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4248">
                        <a:moveTo>
                          <a:pt x="54292" y="2344"/>
                        </a:moveTo>
                        <a:cubicBezTo>
                          <a:pt x="56198" y="1391"/>
                          <a:pt x="34290" y="-3371"/>
                          <a:pt x="0" y="4249"/>
                        </a:cubicBezTo>
                        <a:cubicBezTo>
                          <a:pt x="30480" y="-2419"/>
                          <a:pt x="53340" y="3296"/>
                          <a:pt x="54292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0" name="Graphic 7">
                  <a:extLst>
                    <a:ext uri="{FF2B5EF4-FFF2-40B4-BE49-F238E27FC236}">
                      <a16:creationId xmlns:a16="http://schemas.microsoft.com/office/drawing/2014/main" id="{DC208B27-91F1-4874-9A5C-38DC5CE3D715}"/>
                    </a:ext>
                  </a:extLst>
                </p:cNvPr>
                <p:cNvGrpSpPr/>
                <p:nvPr/>
              </p:nvGrpSpPr>
              <p:grpSpPr>
                <a:xfrm>
                  <a:off x="7967999" y="4684543"/>
                  <a:ext cx="47467" cy="39379"/>
                  <a:chOff x="7967999" y="4684543"/>
                  <a:chExt cx="47467" cy="39379"/>
                </a:xfrm>
              </p:grpSpPr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BD636C48-1F8E-446E-88FD-D3104CDECF38}"/>
                      </a:ext>
                    </a:extLst>
                  </p:cNvPr>
                  <p:cNvSpPr/>
                  <p:nvPr/>
                </p:nvSpPr>
                <p:spPr>
                  <a:xfrm>
                    <a:off x="7967999" y="4684543"/>
                    <a:ext cx="47467" cy="39379"/>
                  </a:xfrm>
                  <a:custGeom>
                    <a:avLst/>
                    <a:gdLst>
                      <a:gd name="connsiteX0" fmla="*/ 0 w 47467"/>
                      <a:gd name="connsiteY0" fmla="*/ 39379 h 39379"/>
                      <a:gd name="connsiteX1" fmla="*/ 46673 w 47467"/>
                      <a:gd name="connsiteY1" fmla="*/ 4137 h 39379"/>
                      <a:gd name="connsiteX2" fmla="*/ 0 w 47467"/>
                      <a:gd name="connsiteY2" fmla="*/ 39379 h 39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9379">
                        <a:moveTo>
                          <a:pt x="0" y="39379"/>
                        </a:moveTo>
                        <a:cubicBezTo>
                          <a:pt x="23813" y="20329"/>
                          <a:pt x="39053" y="22235"/>
                          <a:pt x="46673" y="4137"/>
                        </a:cubicBezTo>
                        <a:cubicBezTo>
                          <a:pt x="54293" y="-13008"/>
                          <a:pt x="4763" y="27950"/>
                          <a:pt x="0" y="393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CB33D0CC-C150-4973-8921-969F86EC1E5B}"/>
                      </a:ext>
                    </a:extLst>
                  </p:cNvPr>
                  <p:cNvSpPr/>
                  <p:nvPr/>
                </p:nvSpPr>
                <p:spPr>
                  <a:xfrm>
                    <a:off x="7969904" y="4690330"/>
                    <a:ext cx="43846" cy="31688"/>
                  </a:xfrm>
                  <a:custGeom>
                    <a:avLst/>
                    <a:gdLst>
                      <a:gd name="connsiteX0" fmla="*/ 43815 w 43846"/>
                      <a:gd name="connsiteY0" fmla="*/ 256 h 31688"/>
                      <a:gd name="connsiteX1" fmla="*/ 0 w 43846"/>
                      <a:gd name="connsiteY1" fmla="*/ 31688 h 31688"/>
                      <a:gd name="connsiteX2" fmla="*/ 43815 w 43846"/>
                      <a:gd name="connsiteY2" fmla="*/ 256 h 31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31688">
                        <a:moveTo>
                          <a:pt x="43815" y="256"/>
                        </a:moveTo>
                        <a:cubicBezTo>
                          <a:pt x="44767" y="-1649"/>
                          <a:pt x="23813" y="6923"/>
                          <a:pt x="0" y="31688"/>
                        </a:cubicBezTo>
                        <a:cubicBezTo>
                          <a:pt x="20955" y="8828"/>
                          <a:pt x="42863" y="2161"/>
                          <a:pt x="43815" y="25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1" name="Graphic 7">
                  <a:extLst>
                    <a:ext uri="{FF2B5EF4-FFF2-40B4-BE49-F238E27FC236}">
                      <a16:creationId xmlns:a16="http://schemas.microsoft.com/office/drawing/2014/main" id="{E097F0FE-F2A8-4C2F-9BEC-8A1DBAA1AB89}"/>
                    </a:ext>
                  </a:extLst>
                </p:cNvPr>
                <p:cNvGrpSpPr/>
                <p:nvPr/>
              </p:nvGrpSpPr>
              <p:grpSpPr>
                <a:xfrm>
                  <a:off x="8008255" y="4650581"/>
                  <a:ext cx="54993" cy="34364"/>
                  <a:chOff x="8008255" y="4650581"/>
                  <a:chExt cx="54993" cy="34364"/>
                </a:xfrm>
              </p:grpSpPr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7BC9BC05-CC02-4500-AC73-ECFA7F9D32A0}"/>
                      </a:ext>
                    </a:extLst>
                  </p:cNvPr>
                  <p:cNvSpPr/>
                  <p:nvPr/>
                </p:nvSpPr>
                <p:spPr>
                  <a:xfrm>
                    <a:off x="8008255" y="4650581"/>
                    <a:ext cx="54993" cy="34364"/>
                  </a:xfrm>
                  <a:custGeom>
                    <a:avLst/>
                    <a:gdLst>
                      <a:gd name="connsiteX0" fmla="*/ 54994 w 54993"/>
                      <a:gd name="connsiteY0" fmla="*/ 0 h 34364"/>
                      <a:gd name="connsiteX1" fmla="*/ 4511 w 54993"/>
                      <a:gd name="connsiteY1" fmla="*/ 34290 h 34364"/>
                      <a:gd name="connsiteX2" fmla="*/ 54994 w 54993"/>
                      <a:gd name="connsiteY2" fmla="*/ 0 h 34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93" h="34364">
                        <a:moveTo>
                          <a:pt x="54994" y="0"/>
                        </a:moveTo>
                        <a:cubicBezTo>
                          <a:pt x="28324" y="17145"/>
                          <a:pt x="24514" y="33338"/>
                          <a:pt x="4511" y="34290"/>
                        </a:cubicBezTo>
                        <a:cubicBezTo>
                          <a:pt x="-16444" y="36195"/>
                          <a:pt x="41659" y="952"/>
                          <a:pt x="5499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ADF5EFFF-5728-43FF-920A-D48F7454DF82}"/>
                      </a:ext>
                    </a:extLst>
                  </p:cNvPr>
                  <p:cNvSpPr/>
                  <p:nvPr/>
                </p:nvSpPr>
                <p:spPr>
                  <a:xfrm>
                    <a:off x="8014513" y="4651533"/>
                    <a:ext cx="46831" cy="32385"/>
                  </a:xfrm>
                  <a:custGeom>
                    <a:avLst/>
                    <a:gdLst>
                      <a:gd name="connsiteX0" fmla="*/ 159 w 46831"/>
                      <a:gd name="connsiteY0" fmla="*/ 32385 h 32385"/>
                      <a:gd name="connsiteX1" fmla="*/ 46831 w 46831"/>
                      <a:gd name="connsiteY1" fmla="*/ 0 h 32385"/>
                      <a:gd name="connsiteX2" fmla="*/ 159 w 46831"/>
                      <a:gd name="connsiteY2" fmla="*/ 32385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2385">
                        <a:moveTo>
                          <a:pt x="159" y="32385"/>
                        </a:moveTo>
                        <a:cubicBezTo>
                          <a:pt x="-1746" y="32385"/>
                          <a:pt x="13494" y="15240"/>
                          <a:pt x="46831" y="0"/>
                        </a:cubicBezTo>
                        <a:cubicBezTo>
                          <a:pt x="16351" y="13335"/>
                          <a:pt x="2064" y="32385"/>
                          <a:pt x="159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2" name="Graphic 7">
                  <a:extLst>
                    <a:ext uri="{FF2B5EF4-FFF2-40B4-BE49-F238E27FC236}">
                      <a16:creationId xmlns:a16="http://schemas.microsoft.com/office/drawing/2014/main" id="{CC7E4EDE-A0D8-4488-A36B-CB78F239832B}"/>
                    </a:ext>
                  </a:extLst>
                </p:cNvPr>
                <p:cNvGrpSpPr/>
                <p:nvPr/>
              </p:nvGrpSpPr>
              <p:grpSpPr>
                <a:xfrm>
                  <a:off x="7999588" y="4693610"/>
                  <a:ext cx="46516" cy="20787"/>
                  <a:chOff x="7999588" y="4693610"/>
                  <a:chExt cx="46516" cy="20787"/>
                </a:xfrm>
              </p:grpSpPr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40A01213-65DA-45E5-8852-6B43E7F2FA5B}"/>
                      </a:ext>
                    </a:extLst>
                  </p:cNvPr>
                  <p:cNvSpPr/>
                  <p:nvPr/>
                </p:nvSpPr>
                <p:spPr>
                  <a:xfrm>
                    <a:off x="7999588" y="4693610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3179" y="-6835"/>
                          <a:pt x="1749" y="2690"/>
                        </a:cubicBezTo>
                        <a:cubicBezTo>
                          <a:pt x="-7776" y="10310"/>
                          <a:pt x="23656" y="7453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B70A90E-77C8-485C-A06E-421BC607AF20}"/>
                      </a:ext>
                    </a:extLst>
                  </p:cNvPr>
                  <p:cNvSpPr/>
                  <p:nvPr/>
                </p:nvSpPr>
                <p:spPr>
                  <a:xfrm>
                    <a:off x="8002258" y="4695984"/>
                    <a:ext cx="43846" cy="18413"/>
                  </a:xfrm>
                  <a:custGeom>
                    <a:avLst/>
                    <a:gdLst>
                      <a:gd name="connsiteX0" fmla="*/ 31 w 43846"/>
                      <a:gd name="connsiteY0" fmla="*/ 316 h 18413"/>
                      <a:gd name="connsiteX1" fmla="*/ 43846 w 43846"/>
                      <a:gd name="connsiteY1" fmla="*/ 18414 h 18413"/>
                      <a:gd name="connsiteX2" fmla="*/ 31 w 43846"/>
                      <a:gd name="connsiteY2" fmla="*/ 316 h 18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18413">
                        <a:moveTo>
                          <a:pt x="31" y="316"/>
                        </a:moveTo>
                        <a:cubicBezTo>
                          <a:pt x="-921" y="1269"/>
                          <a:pt x="20034" y="-636"/>
                          <a:pt x="43846" y="18414"/>
                        </a:cubicBezTo>
                        <a:cubicBezTo>
                          <a:pt x="19081" y="-636"/>
                          <a:pt x="984" y="-636"/>
                          <a:pt x="31" y="31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3" name="Graphic 7">
                  <a:extLst>
                    <a:ext uri="{FF2B5EF4-FFF2-40B4-BE49-F238E27FC236}">
                      <a16:creationId xmlns:a16="http://schemas.microsoft.com/office/drawing/2014/main" id="{AEEB0E7D-6F29-4DC0-9183-241467CBC28E}"/>
                    </a:ext>
                  </a:extLst>
                </p:cNvPr>
                <p:cNvGrpSpPr/>
                <p:nvPr/>
              </p:nvGrpSpPr>
              <p:grpSpPr>
                <a:xfrm>
                  <a:off x="7999519" y="4689839"/>
                  <a:ext cx="63729" cy="11772"/>
                  <a:chOff x="7999519" y="4689839"/>
                  <a:chExt cx="63729" cy="11772"/>
                </a:xfrm>
              </p:grpSpPr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CC5CBB8F-0E47-42DB-8A1C-EFEA55B324F8}"/>
                      </a:ext>
                    </a:extLst>
                  </p:cNvPr>
                  <p:cNvSpPr/>
                  <p:nvPr/>
                </p:nvSpPr>
                <p:spPr>
                  <a:xfrm>
                    <a:off x="7999519" y="4689839"/>
                    <a:ext cx="63729" cy="11772"/>
                  </a:xfrm>
                  <a:custGeom>
                    <a:avLst/>
                    <a:gdLst>
                      <a:gd name="connsiteX0" fmla="*/ 63730 w 63729"/>
                      <a:gd name="connsiteY0" fmla="*/ 11224 h 11772"/>
                      <a:gd name="connsiteX1" fmla="*/ 2770 w 63729"/>
                      <a:gd name="connsiteY1" fmla="*/ 5509 h 11772"/>
                      <a:gd name="connsiteX2" fmla="*/ 63730 w 63729"/>
                      <a:gd name="connsiteY2" fmla="*/ 11224 h 11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29" h="11772">
                        <a:moveTo>
                          <a:pt x="63730" y="11224"/>
                        </a:moveTo>
                        <a:cubicBezTo>
                          <a:pt x="32297" y="7414"/>
                          <a:pt x="19915" y="17892"/>
                          <a:pt x="2770" y="5509"/>
                        </a:cubicBezTo>
                        <a:cubicBezTo>
                          <a:pt x="-14375" y="-5921"/>
                          <a:pt x="53252" y="2652"/>
                          <a:pt x="63730" y="1122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C506C286-112C-4580-8228-8FEDDB783B12}"/>
                      </a:ext>
                    </a:extLst>
                  </p:cNvPr>
                  <p:cNvSpPr/>
                  <p:nvPr/>
                </p:nvSpPr>
                <p:spPr>
                  <a:xfrm>
                    <a:off x="8004083" y="4694268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5828" y="-2730"/>
                          <a:pt x="2016" y="2985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4" name="Graphic 7">
                  <a:extLst>
                    <a:ext uri="{FF2B5EF4-FFF2-40B4-BE49-F238E27FC236}">
                      <a16:creationId xmlns:a16="http://schemas.microsoft.com/office/drawing/2014/main" id="{5858F7B9-1234-4CCD-B761-22B07B406F8D}"/>
                    </a:ext>
                  </a:extLst>
                </p:cNvPr>
                <p:cNvGrpSpPr/>
                <p:nvPr/>
              </p:nvGrpSpPr>
              <p:grpSpPr>
                <a:xfrm>
                  <a:off x="8003902" y="4627720"/>
                  <a:ext cx="11721" cy="59293"/>
                  <a:chOff x="8003902" y="4627720"/>
                  <a:chExt cx="11721" cy="59293"/>
                </a:xfrm>
              </p:grpSpPr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E363421E-319C-4DAB-BA0F-2359D3F08BDB}"/>
                      </a:ext>
                    </a:extLst>
                  </p:cNvPr>
                  <p:cNvSpPr/>
                  <p:nvPr/>
                </p:nvSpPr>
                <p:spPr>
                  <a:xfrm>
                    <a:off x="8003902" y="4627720"/>
                    <a:ext cx="11721" cy="59293"/>
                  </a:xfrm>
                  <a:custGeom>
                    <a:avLst/>
                    <a:gdLst>
                      <a:gd name="connsiteX0" fmla="*/ 11722 w 11721"/>
                      <a:gd name="connsiteY0" fmla="*/ 0 h 59293"/>
                      <a:gd name="connsiteX1" fmla="*/ 5054 w 11721"/>
                      <a:gd name="connsiteY1" fmla="*/ 58103 h 59293"/>
                      <a:gd name="connsiteX2" fmla="*/ 11722 w 11721"/>
                      <a:gd name="connsiteY2" fmla="*/ 0 h 59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1" h="59293">
                        <a:moveTo>
                          <a:pt x="11722" y="0"/>
                        </a:moveTo>
                        <a:cubicBezTo>
                          <a:pt x="6959" y="29528"/>
                          <a:pt x="17437" y="46673"/>
                          <a:pt x="5054" y="58103"/>
                        </a:cubicBezTo>
                        <a:cubicBezTo>
                          <a:pt x="-6376" y="68580"/>
                          <a:pt x="4102" y="6668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268266BC-526D-4421-B83A-0C50D0EA87C1}"/>
                      </a:ext>
                    </a:extLst>
                  </p:cNvPr>
                  <p:cNvSpPr/>
                  <p:nvPr/>
                </p:nvSpPr>
                <p:spPr>
                  <a:xfrm>
                    <a:off x="8008353" y="4629626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5" name="Graphic 7">
                  <a:extLst>
                    <a:ext uri="{FF2B5EF4-FFF2-40B4-BE49-F238E27FC236}">
                      <a16:creationId xmlns:a16="http://schemas.microsoft.com/office/drawing/2014/main" id="{926DBB98-FDE3-411E-956A-BD55762D00D2}"/>
                    </a:ext>
                  </a:extLst>
                </p:cNvPr>
                <p:cNvGrpSpPr/>
                <p:nvPr/>
              </p:nvGrpSpPr>
              <p:grpSpPr>
                <a:xfrm>
                  <a:off x="7960379" y="4622958"/>
                  <a:ext cx="50568" cy="71095"/>
                  <a:chOff x="7960379" y="4622958"/>
                  <a:chExt cx="50568" cy="71095"/>
                </a:xfrm>
              </p:grpSpPr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F847D40F-41C5-48B6-ABC3-F45BFC7297B7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50568" cy="71095"/>
                  </a:xfrm>
                  <a:custGeom>
                    <a:avLst/>
                    <a:gdLst>
                      <a:gd name="connsiteX0" fmla="*/ 0 w 50568"/>
                      <a:gd name="connsiteY0" fmla="*/ 0 h 71095"/>
                      <a:gd name="connsiteX1" fmla="*/ 45720 w 50568"/>
                      <a:gd name="connsiteY1" fmla="*/ 70485 h 71095"/>
                      <a:gd name="connsiteX2" fmla="*/ 0 w 50568"/>
                      <a:gd name="connsiteY2" fmla="*/ 0 h 71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68" h="71095">
                        <a:moveTo>
                          <a:pt x="0" y="0"/>
                        </a:moveTo>
                        <a:cubicBezTo>
                          <a:pt x="24765" y="27623"/>
                          <a:pt x="30480" y="77153"/>
                          <a:pt x="45720" y="70485"/>
                        </a:cubicBezTo>
                        <a:cubicBezTo>
                          <a:pt x="62865" y="57150"/>
                          <a:pt x="31432" y="1238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E7A47A9D-C62F-4EEA-BB97-B31D65503509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44904" cy="68592"/>
                  </a:xfrm>
                  <a:custGeom>
                    <a:avLst/>
                    <a:gdLst>
                      <a:gd name="connsiteX0" fmla="*/ 44767 w 44904"/>
                      <a:gd name="connsiteY0" fmla="*/ 68580 h 68592"/>
                      <a:gd name="connsiteX1" fmla="*/ 0 w 44904"/>
                      <a:gd name="connsiteY1" fmla="*/ 0 h 68592"/>
                      <a:gd name="connsiteX2" fmla="*/ 44767 w 44904"/>
                      <a:gd name="connsiteY2" fmla="*/ 68580 h 68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4" h="68592">
                        <a:moveTo>
                          <a:pt x="44767" y="68580"/>
                        </a:moveTo>
                        <a:cubicBezTo>
                          <a:pt x="46673" y="67628"/>
                          <a:pt x="28575" y="11430"/>
                          <a:pt x="0" y="0"/>
                        </a:cubicBezTo>
                        <a:cubicBezTo>
                          <a:pt x="30480" y="16193"/>
                          <a:pt x="42863" y="69533"/>
                          <a:pt x="44767" y="685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6" name="Graphic 7">
                  <a:extLst>
                    <a:ext uri="{FF2B5EF4-FFF2-40B4-BE49-F238E27FC236}">
                      <a16:creationId xmlns:a16="http://schemas.microsoft.com/office/drawing/2014/main" id="{F95F7E4C-0F09-4653-A241-1A17E47B2995}"/>
                    </a:ext>
                  </a:extLst>
                </p:cNvPr>
                <p:cNvGrpSpPr/>
                <p:nvPr/>
              </p:nvGrpSpPr>
              <p:grpSpPr>
                <a:xfrm>
                  <a:off x="8005685" y="4671552"/>
                  <a:ext cx="71851" cy="26387"/>
                  <a:chOff x="8005685" y="4671552"/>
                  <a:chExt cx="71851" cy="26387"/>
                </a:xfrm>
              </p:grpSpPr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D56EA5F2-8471-4925-AB96-FD6E846FE603}"/>
                      </a:ext>
                    </a:extLst>
                  </p:cNvPr>
                  <p:cNvSpPr/>
                  <p:nvPr/>
                </p:nvSpPr>
                <p:spPr>
                  <a:xfrm>
                    <a:off x="8005685" y="4671552"/>
                    <a:ext cx="71851" cy="26387"/>
                  </a:xfrm>
                  <a:custGeom>
                    <a:avLst/>
                    <a:gdLst>
                      <a:gd name="connsiteX0" fmla="*/ 71851 w 71851"/>
                      <a:gd name="connsiteY0" fmla="*/ 1889 h 26387"/>
                      <a:gd name="connsiteX1" fmla="*/ 414 w 71851"/>
                      <a:gd name="connsiteY1" fmla="*/ 20939 h 26387"/>
                      <a:gd name="connsiteX2" fmla="*/ 71851 w 71851"/>
                      <a:gd name="connsiteY2" fmla="*/ 1889 h 26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851" h="26387">
                        <a:moveTo>
                          <a:pt x="71851" y="1889"/>
                        </a:moveTo>
                        <a:cubicBezTo>
                          <a:pt x="52801" y="-1921"/>
                          <a:pt x="6129" y="-1921"/>
                          <a:pt x="414" y="20939"/>
                        </a:cubicBezTo>
                        <a:cubicBezTo>
                          <a:pt x="-4349" y="39036"/>
                          <a:pt x="32799" y="6651"/>
                          <a:pt x="71851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D5F96A50-27D2-4A8F-B837-35834EAC60BC}"/>
                      </a:ext>
                    </a:extLst>
                  </p:cNvPr>
                  <p:cNvSpPr/>
                  <p:nvPr/>
                </p:nvSpPr>
                <p:spPr>
                  <a:xfrm>
                    <a:off x="8008004" y="4673323"/>
                    <a:ext cx="69532" cy="18332"/>
                  </a:xfrm>
                  <a:custGeom>
                    <a:avLst/>
                    <a:gdLst>
                      <a:gd name="connsiteX0" fmla="*/ 0 w 69532"/>
                      <a:gd name="connsiteY0" fmla="*/ 18215 h 18332"/>
                      <a:gd name="connsiteX1" fmla="*/ 69532 w 69532"/>
                      <a:gd name="connsiteY1" fmla="*/ 118 h 18332"/>
                      <a:gd name="connsiteX2" fmla="*/ 0 w 69532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8332">
                        <a:moveTo>
                          <a:pt x="0" y="18215"/>
                        </a:moveTo>
                        <a:cubicBezTo>
                          <a:pt x="0" y="20120"/>
                          <a:pt x="23813" y="-1788"/>
                          <a:pt x="69532" y="118"/>
                        </a:cubicBezTo>
                        <a:cubicBezTo>
                          <a:pt x="22860" y="-835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7" name="Graphic 7">
                  <a:extLst>
                    <a:ext uri="{FF2B5EF4-FFF2-40B4-BE49-F238E27FC236}">
                      <a16:creationId xmlns:a16="http://schemas.microsoft.com/office/drawing/2014/main" id="{70F1261E-9423-41D5-B118-0FFBF3373902}"/>
                    </a:ext>
                  </a:extLst>
                </p:cNvPr>
                <p:cNvGrpSpPr/>
                <p:nvPr/>
              </p:nvGrpSpPr>
              <p:grpSpPr>
                <a:xfrm>
                  <a:off x="7933709" y="4668694"/>
                  <a:ext cx="74036" cy="29083"/>
                  <a:chOff x="7933709" y="4668694"/>
                  <a:chExt cx="74036" cy="29083"/>
                </a:xfrm>
              </p:grpSpPr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972C069D-F143-4CA7-B8D2-A952CAC11D4A}"/>
                      </a:ext>
                    </a:extLst>
                  </p:cNvPr>
                  <p:cNvSpPr/>
                  <p:nvPr/>
                </p:nvSpPr>
                <p:spPr>
                  <a:xfrm>
                    <a:off x="7933709" y="4668694"/>
                    <a:ext cx="74036" cy="29083"/>
                  </a:xfrm>
                  <a:custGeom>
                    <a:avLst/>
                    <a:gdLst>
                      <a:gd name="connsiteX0" fmla="*/ 0 w 74036"/>
                      <a:gd name="connsiteY0" fmla="*/ 1889 h 29083"/>
                      <a:gd name="connsiteX1" fmla="*/ 70485 w 74036"/>
                      <a:gd name="connsiteY1" fmla="*/ 20939 h 29083"/>
                      <a:gd name="connsiteX2" fmla="*/ 0 w 74036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036" h="29083">
                        <a:moveTo>
                          <a:pt x="0" y="1889"/>
                        </a:moveTo>
                        <a:cubicBezTo>
                          <a:pt x="13335" y="-1921"/>
                          <a:pt x="54293" y="-1921"/>
                          <a:pt x="70485" y="20939"/>
                        </a:cubicBezTo>
                        <a:cubicBezTo>
                          <a:pt x="86677" y="43799"/>
                          <a:pt x="44768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9CC77E37-495E-4B9E-9726-3F0E24648C35}"/>
                      </a:ext>
                    </a:extLst>
                  </p:cNvPr>
                  <p:cNvSpPr/>
                  <p:nvPr/>
                </p:nvSpPr>
                <p:spPr>
                  <a:xfrm>
                    <a:off x="7936567" y="4671535"/>
                    <a:ext cx="66822" cy="20157"/>
                  </a:xfrm>
                  <a:custGeom>
                    <a:avLst/>
                    <a:gdLst>
                      <a:gd name="connsiteX0" fmla="*/ 66675 w 66822"/>
                      <a:gd name="connsiteY0" fmla="*/ 20003 h 20157"/>
                      <a:gd name="connsiteX1" fmla="*/ 0 w 66822"/>
                      <a:gd name="connsiteY1" fmla="*/ 0 h 20157"/>
                      <a:gd name="connsiteX2" fmla="*/ 66675 w 66822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22" h="20157">
                        <a:moveTo>
                          <a:pt x="66675" y="20003"/>
                        </a:moveTo>
                        <a:cubicBezTo>
                          <a:pt x="68580" y="21908"/>
                          <a:pt x="52388" y="5715"/>
                          <a:pt x="0" y="0"/>
                        </a:cubicBezTo>
                        <a:cubicBezTo>
                          <a:pt x="49530" y="2858"/>
                          <a:pt x="65723" y="17145"/>
                          <a:pt x="666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2" name="Graphic 7">
                <a:extLst>
                  <a:ext uri="{FF2B5EF4-FFF2-40B4-BE49-F238E27FC236}">
                    <a16:creationId xmlns:a16="http://schemas.microsoft.com/office/drawing/2014/main" id="{A1CCA56A-7FFD-4CED-B753-CA564BE13106}"/>
                  </a:ext>
                </a:extLst>
              </p:cNvPr>
              <p:cNvGrpSpPr/>
              <p:nvPr/>
            </p:nvGrpSpPr>
            <p:grpSpPr>
              <a:xfrm>
                <a:off x="7513657" y="4672488"/>
                <a:ext cx="133350" cy="110490"/>
                <a:chOff x="7513657" y="4672488"/>
                <a:chExt cx="133350" cy="110490"/>
              </a:xfrm>
            </p:grpSpPr>
            <p:sp>
              <p:nvSpPr>
                <p:cNvPr id="1118" name="Freeform: Shape 1117">
                  <a:extLst>
                    <a:ext uri="{FF2B5EF4-FFF2-40B4-BE49-F238E27FC236}">
                      <a16:creationId xmlns:a16="http://schemas.microsoft.com/office/drawing/2014/main" id="{2B0048CF-D718-40E7-B783-E019C64FBD88}"/>
                    </a:ext>
                  </a:extLst>
                </p:cNvPr>
                <p:cNvSpPr/>
                <p:nvPr/>
              </p:nvSpPr>
              <p:spPr>
                <a:xfrm>
                  <a:off x="7539374" y="4721066"/>
                  <a:ext cx="107632" cy="61912"/>
                </a:xfrm>
                <a:custGeom>
                  <a:avLst/>
                  <a:gdLst>
                    <a:gd name="connsiteX0" fmla="*/ 65722 w 107632"/>
                    <a:gd name="connsiteY0" fmla="*/ 31432 h 61912"/>
                    <a:gd name="connsiteX1" fmla="*/ 97155 w 107632"/>
                    <a:gd name="connsiteY1" fmla="*/ 26670 h 61912"/>
                    <a:gd name="connsiteX2" fmla="*/ 72390 w 107632"/>
                    <a:gd name="connsiteY2" fmla="*/ 26670 h 61912"/>
                    <a:gd name="connsiteX3" fmla="*/ 107632 w 107632"/>
                    <a:gd name="connsiteY3" fmla="*/ 13335 h 61912"/>
                    <a:gd name="connsiteX4" fmla="*/ 60960 w 107632"/>
                    <a:gd name="connsiteY4" fmla="*/ 21907 h 61912"/>
                    <a:gd name="connsiteX5" fmla="*/ 76200 w 107632"/>
                    <a:gd name="connsiteY5" fmla="*/ 5715 h 61912"/>
                    <a:gd name="connsiteX6" fmla="*/ 57150 w 107632"/>
                    <a:gd name="connsiteY6" fmla="*/ 17145 h 61912"/>
                    <a:gd name="connsiteX7" fmla="*/ 56197 w 107632"/>
                    <a:gd name="connsiteY7" fmla="*/ 0 h 61912"/>
                    <a:gd name="connsiteX8" fmla="*/ 41910 w 107632"/>
                    <a:gd name="connsiteY8" fmla="*/ 20955 h 61912"/>
                    <a:gd name="connsiteX9" fmla="*/ 40005 w 107632"/>
                    <a:gd name="connsiteY9" fmla="*/ 20955 h 61912"/>
                    <a:gd name="connsiteX10" fmla="*/ 31432 w 107632"/>
                    <a:gd name="connsiteY10" fmla="*/ 5715 h 61912"/>
                    <a:gd name="connsiteX11" fmla="*/ 31432 w 107632"/>
                    <a:gd name="connsiteY11" fmla="*/ 20003 h 61912"/>
                    <a:gd name="connsiteX12" fmla="*/ 20002 w 107632"/>
                    <a:gd name="connsiteY12" fmla="*/ 13335 h 61912"/>
                    <a:gd name="connsiteX13" fmla="*/ 27622 w 107632"/>
                    <a:gd name="connsiteY13" fmla="*/ 23813 h 61912"/>
                    <a:gd name="connsiteX14" fmla="*/ 0 w 107632"/>
                    <a:gd name="connsiteY14" fmla="*/ 36195 h 61912"/>
                    <a:gd name="connsiteX15" fmla="*/ 28575 w 107632"/>
                    <a:gd name="connsiteY15" fmla="*/ 32385 h 61912"/>
                    <a:gd name="connsiteX16" fmla="*/ 10477 w 107632"/>
                    <a:gd name="connsiteY16" fmla="*/ 46672 h 61912"/>
                    <a:gd name="connsiteX17" fmla="*/ 28575 w 107632"/>
                    <a:gd name="connsiteY17" fmla="*/ 39053 h 61912"/>
                    <a:gd name="connsiteX18" fmla="*/ 29527 w 107632"/>
                    <a:gd name="connsiteY18" fmla="*/ 55245 h 61912"/>
                    <a:gd name="connsiteX19" fmla="*/ 36195 w 107632"/>
                    <a:gd name="connsiteY19" fmla="*/ 41910 h 61912"/>
                    <a:gd name="connsiteX20" fmla="*/ 43815 w 107632"/>
                    <a:gd name="connsiteY20" fmla="*/ 57150 h 61912"/>
                    <a:gd name="connsiteX21" fmla="*/ 45720 w 107632"/>
                    <a:gd name="connsiteY21" fmla="*/ 45720 h 61912"/>
                    <a:gd name="connsiteX22" fmla="*/ 57150 w 107632"/>
                    <a:gd name="connsiteY22" fmla="*/ 61913 h 61912"/>
                    <a:gd name="connsiteX23" fmla="*/ 56197 w 107632"/>
                    <a:gd name="connsiteY23" fmla="*/ 42863 h 61912"/>
                    <a:gd name="connsiteX24" fmla="*/ 69532 w 107632"/>
                    <a:gd name="connsiteY24" fmla="*/ 51435 h 61912"/>
                    <a:gd name="connsiteX25" fmla="*/ 58102 w 107632"/>
                    <a:gd name="connsiteY25" fmla="*/ 39053 h 61912"/>
                    <a:gd name="connsiteX26" fmla="*/ 99060 w 107632"/>
                    <a:gd name="connsiteY26" fmla="*/ 50482 h 61912"/>
                    <a:gd name="connsiteX27" fmla="*/ 65722 w 107632"/>
                    <a:gd name="connsiteY27" fmla="*/ 31432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7632" h="61912">
                      <a:moveTo>
                        <a:pt x="65722" y="31432"/>
                      </a:moveTo>
                      <a:cubicBezTo>
                        <a:pt x="79057" y="30480"/>
                        <a:pt x="94297" y="28575"/>
                        <a:pt x="97155" y="26670"/>
                      </a:cubicBezTo>
                      <a:cubicBezTo>
                        <a:pt x="87630" y="27622"/>
                        <a:pt x="79057" y="27622"/>
                        <a:pt x="72390" y="26670"/>
                      </a:cubicBezTo>
                      <a:cubicBezTo>
                        <a:pt x="87630" y="21907"/>
                        <a:pt x="103822" y="16192"/>
                        <a:pt x="107632" y="13335"/>
                      </a:cubicBezTo>
                      <a:cubicBezTo>
                        <a:pt x="87630" y="19050"/>
                        <a:pt x="72390" y="20003"/>
                        <a:pt x="60960" y="21907"/>
                      </a:cubicBezTo>
                      <a:cubicBezTo>
                        <a:pt x="68580" y="16192"/>
                        <a:pt x="76200" y="8572"/>
                        <a:pt x="76200" y="5715"/>
                      </a:cubicBezTo>
                      <a:cubicBezTo>
                        <a:pt x="69532" y="11430"/>
                        <a:pt x="62865" y="14288"/>
                        <a:pt x="57150" y="17145"/>
                      </a:cubicBezTo>
                      <a:cubicBezTo>
                        <a:pt x="59055" y="10478"/>
                        <a:pt x="58102" y="3810"/>
                        <a:pt x="56197" y="0"/>
                      </a:cubicBezTo>
                      <a:cubicBezTo>
                        <a:pt x="54293" y="7620"/>
                        <a:pt x="46672" y="15240"/>
                        <a:pt x="41910" y="20955"/>
                      </a:cubicBezTo>
                      <a:cubicBezTo>
                        <a:pt x="40957" y="20955"/>
                        <a:pt x="40957" y="20955"/>
                        <a:pt x="40005" y="20955"/>
                      </a:cubicBezTo>
                      <a:cubicBezTo>
                        <a:pt x="38100" y="14288"/>
                        <a:pt x="35243" y="7620"/>
                        <a:pt x="31432" y="5715"/>
                      </a:cubicBezTo>
                      <a:cubicBezTo>
                        <a:pt x="33338" y="11430"/>
                        <a:pt x="32385" y="16192"/>
                        <a:pt x="31432" y="20003"/>
                      </a:cubicBezTo>
                      <a:cubicBezTo>
                        <a:pt x="27622" y="17145"/>
                        <a:pt x="23813" y="14288"/>
                        <a:pt x="20002" y="13335"/>
                      </a:cubicBezTo>
                      <a:cubicBezTo>
                        <a:pt x="23813" y="17145"/>
                        <a:pt x="25718" y="20955"/>
                        <a:pt x="27622" y="23813"/>
                      </a:cubicBezTo>
                      <a:cubicBezTo>
                        <a:pt x="15240" y="27622"/>
                        <a:pt x="18097" y="30480"/>
                        <a:pt x="0" y="36195"/>
                      </a:cubicBezTo>
                      <a:cubicBezTo>
                        <a:pt x="16193" y="36195"/>
                        <a:pt x="20955" y="36195"/>
                        <a:pt x="28575" y="32385"/>
                      </a:cubicBezTo>
                      <a:cubicBezTo>
                        <a:pt x="23813" y="36195"/>
                        <a:pt x="20955" y="40957"/>
                        <a:pt x="10477" y="46672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5245"/>
                      </a:cubicBezTo>
                      <a:cubicBezTo>
                        <a:pt x="32385" y="53340"/>
                        <a:pt x="34290" y="47625"/>
                        <a:pt x="36195" y="41910"/>
                      </a:cubicBezTo>
                      <a:cubicBezTo>
                        <a:pt x="39052" y="45720"/>
                        <a:pt x="41910" y="50482"/>
                        <a:pt x="43815" y="57150"/>
                      </a:cubicBezTo>
                      <a:cubicBezTo>
                        <a:pt x="45720" y="55245"/>
                        <a:pt x="45720" y="50482"/>
                        <a:pt x="45720" y="45720"/>
                      </a:cubicBezTo>
                      <a:cubicBezTo>
                        <a:pt x="50482" y="50482"/>
                        <a:pt x="54293" y="56197"/>
                        <a:pt x="57150" y="61913"/>
                      </a:cubicBezTo>
                      <a:cubicBezTo>
                        <a:pt x="59055" y="58103"/>
                        <a:pt x="60007" y="50482"/>
                        <a:pt x="56197" y="42863"/>
                      </a:cubicBezTo>
                      <a:cubicBezTo>
                        <a:pt x="60007" y="44767"/>
                        <a:pt x="64770" y="47625"/>
                        <a:pt x="69532" y="51435"/>
                      </a:cubicBezTo>
                      <a:cubicBezTo>
                        <a:pt x="69532" y="49530"/>
                        <a:pt x="63818" y="43815"/>
                        <a:pt x="58102" y="39053"/>
                      </a:cubicBezTo>
                      <a:cubicBezTo>
                        <a:pt x="71438" y="41910"/>
                        <a:pt x="87630" y="44767"/>
                        <a:pt x="99060" y="50482"/>
                      </a:cubicBezTo>
                      <a:cubicBezTo>
                        <a:pt x="95250" y="42863"/>
                        <a:pt x="80010" y="35242"/>
                        <a:pt x="65722" y="3143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19" name="Graphic 7">
                  <a:extLst>
                    <a:ext uri="{FF2B5EF4-FFF2-40B4-BE49-F238E27FC236}">
                      <a16:creationId xmlns:a16="http://schemas.microsoft.com/office/drawing/2014/main" id="{84460DB9-F399-4BFB-A3B4-D315BA673002}"/>
                    </a:ext>
                  </a:extLst>
                </p:cNvPr>
                <p:cNvGrpSpPr/>
                <p:nvPr/>
              </p:nvGrpSpPr>
              <p:grpSpPr>
                <a:xfrm>
                  <a:off x="7572475" y="4672488"/>
                  <a:ext cx="39288" cy="67605"/>
                  <a:chOff x="7572475" y="4672488"/>
                  <a:chExt cx="39288" cy="67605"/>
                </a:xfrm>
              </p:grpSpPr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BBBDA325-2816-4B78-A5CD-31F2674D946C}"/>
                      </a:ext>
                    </a:extLst>
                  </p:cNvPr>
                  <p:cNvSpPr/>
                  <p:nvPr/>
                </p:nvSpPr>
                <p:spPr>
                  <a:xfrm>
                    <a:off x="7572475" y="4672488"/>
                    <a:ext cx="39288" cy="67605"/>
                  </a:xfrm>
                  <a:custGeom>
                    <a:avLst/>
                    <a:gdLst>
                      <a:gd name="connsiteX0" fmla="*/ 39289 w 39288"/>
                      <a:gd name="connsiteY0" fmla="*/ 0 h 67605"/>
                      <a:gd name="connsiteX1" fmla="*/ 5951 w 39288"/>
                      <a:gd name="connsiteY1" fmla="*/ 65722 h 67605"/>
                      <a:gd name="connsiteX2" fmla="*/ 39289 w 39288"/>
                      <a:gd name="connsiteY2" fmla="*/ 0 h 67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88" h="67605">
                        <a:moveTo>
                          <a:pt x="39289" y="0"/>
                        </a:moveTo>
                        <a:cubicBezTo>
                          <a:pt x="21191" y="33338"/>
                          <a:pt x="26906" y="52388"/>
                          <a:pt x="5951" y="65722"/>
                        </a:cubicBezTo>
                        <a:cubicBezTo>
                          <a:pt x="-15004" y="80010"/>
                          <a:pt x="25001" y="8572"/>
                          <a:pt x="3928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0A2A3B30-B0C0-420E-B13D-C2BD31A88FAF}"/>
                      </a:ext>
                    </a:extLst>
                  </p:cNvPr>
                  <p:cNvSpPr/>
                  <p:nvPr/>
                </p:nvSpPr>
                <p:spPr>
                  <a:xfrm>
                    <a:off x="7579044" y="4674393"/>
                    <a:ext cx="30814" cy="61937"/>
                  </a:xfrm>
                  <a:custGeom>
                    <a:avLst/>
                    <a:gdLst>
                      <a:gd name="connsiteX0" fmla="*/ 335 w 30814"/>
                      <a:gd name="connsiteY0" fmla="*/ 61913 h 61937"/>
                      <a:gd name="connsiteX1" fmla="*/ 30815 w 30814"/>
                      <a:gd name="connsiteY1" fmla="*/ 0 h 61937"/>
                      <a:gd name="connsiteX2" fmla="*/ 335 w 30814"/>
                      <a:gd name="connsiteY2" fmla="*/ 61913 h 6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814" h="61937">
                        <a:moveTo>
                          <a:pt x="335" y="61913"/>
                        </a:moveTo>
                        <a:cubicBezTo>
                          <a:pt x="-1570" y="62865"/>
                          <a:pt x="4145" y="36195"/>
                          <a:pt x="30815" y="0"/>
                        </a:cubicBezTo>
                        <a:cubicBezTo>
                          <a:pt x="6050" y="32385"/>
                          <a:pt x="2240" y="60960"/>
                          <a:pt x="33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0" name="Graphic 7">
                  <a:extLst>
                    <a:ext uri="{FF2B5EF4-FFF2-40B4-BE49-F238E27FC236}">
                      <a16:creationId xmlns:a16="http://schemas.microsoft.com/office/drawing/2014/main" id="{8AB887E5-8733-4882-A4D7-7038FB0CA552}"/>
                    </a:ext>
                  </a:extLst>
                </p:cNvPr>
                <p:cNvGrpSpPr/>
                <p:nvPr/>
              </p:nvGrpSpPr>
              <p:grpSpPr>
                <a:xfrm>
                  <a:off x="7523182" y="4732253"/>
                  <a:ext cx="57351" cy="12665"/>
                  <a:chOff x="7523182" y="4732253"/>
                  <a:chExt cx="57351" cy="12665"/>
                </a:xfrm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F314BF80-7EFB-4ECA-9C20-1793F19C3237}"/>
                      </a:ext>
                    </a:extLst>
                  </p:cNvPr>
                  <p:cNvSpPr/>
                  <p:nvPr/>
                </p:nvSpPr>
                <p:spPr>
                  <a:xfrm>
                    <a:off x="7523182" y="4732253"/>
                    <a:ext cx="57351" cy="12665"/>
                  </a:xfrm>
                  <a:custGeom>
                    <a:avLst/>
                    <a:gdLst>
                      <a:gd name="connsiteX0" fmla="*/ 0 w 57351"/>
                      <a:gd name="connsiteY0" fmla="*/ 2148 h 12665"/>
                      <a:gd name="connsiteX1" fmla="*/ 54293 w 57351"/>
                      <a:gd name="connsiteY1" fmla="*/ 10720 h 12665"/>
                      <a:gd name="connsiteX2" fmla="*/ 0 w 57351"/>
                      <a:gd name="connsiteY2" fmla="*/ 2148 h 1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351" h="12665">
                        <a:moveTo>
                          <a:pt x="0" y="2148"/>
                        </a:moveTo>
                        <a:cubicBezTo>
                          <a:pt x="28575" y="5005"/>
                          <a:pt x="37148" y="17388"/>
                          <a:pt x="54293" y="10720"/>
                        </a:cubicBezTo>
                        <a:cubicBezTo>
                          <a:pt x="71438" y="3100"/>
                          <a:pt x="11430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11310C60-B2E0-4290-84FF-AF01A3E2927B}"/>
                      </a:ext>
                    </a:extLst>
                  </p:cNvPr>
                  <p:cNvSpPr/>
                  <p:nvPr/>
                </p:nvSpPr>
                <p:spPr>
                  <a:xfrm>
                    <a:off x="7525087" y="4733374"/>
                    <a:ext cx="50613" cy="8707"/>
                  </a:xfrm>
                  <a:custGeom>
                    <a:avLst/>
                    <a:gdLst>
                      <a:gd name="connsiteX0" fmla="*/ 50482 w 50613"/>
                      <a:gd name="connsiteY0" fmla="*/ 8646 h 8707"/>
                      <a:gd name="connsiteX1" fmla="*/ 0 w 50613"/>
                      <a:gd name="connsiteY1" fmla="*/ 74 h 8707"/>
                      <a:gd name="connsiteX2" fmla="*/ 50482 w 50613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13" h="8707">
                        <a:moveTo>
                          <a:pt x="50482" y="8646"/>
                        </a:moveTo>
                        <a:cubicBezTo>
                          <a:pt x="52388" y="7694"/>
                          <a:pt x="33338" y="-879"/>
                          <a:pt x="0" y="74"/>
                        </a:cubicBezTo>
                        <a:cubicBezTo>
                          <a:pt x="29527" y="-879"/>
                          <a:pt x="48577" y="9599"/>
                          <a:pt x="50482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1" name="Graphic 7">
                  <a:extLst>
                    <a:ext uri="{FF2B5EF4-FFF2-40B4-BE49-F238E27FC236}">
                      <a16:creationId xmlns:a16="http://schemas.microsoft.com/office/drawing/2014/main" id="{DBA979F8-A1B5-4F1C-9C53-FA777C452C6B}"/>
                    </a:ext>
                  </a:extLst>
                </p:cNvPr>
                <p:cNvGrpSpPr/>
                <p:nvPr/>
              </p:nvGrpSpPr>
              <p:grpSpPr>
                <a:xfrm>
                  <a:off x="7534612" y="4708683"/>
                  <a:ext cx="39497" cy="24791"/>
                  <a:chOff x="7534612" y="4708683"/>
                  <a:chExt cx="39497" cy="24791"/>
                </a:xfrm>
              </p:grpSpPr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794D16A4-7430-439A-A14F-DA0042736695}"/>
                      </a:ext>
                    </a:extLst>
                  </p:cNvPr>
                  <p:cNvSpPr/>
                  <p:nvPr/>
                </p:nvSpPr>
                <p:spPr>
                  <a:xfrm>
                    <a:off x="7534612" y="4708683"/>
                    <a:ext cx="39497" cy="24791"/>
                  </a:xfrm>
                  <a:custGeom>
                    <a:avLst/>
                    <a:gdLst>
                      <a:gd name="connsiteX0" fmla="*/ 0 w 39497"/>
                      <a:gd name="connsiteY0" fmla="*/ 0 h 24791"/>
                      <a:gd name="connsiteX1" fmla="*/ 36195 w 39497"/>
                      <a:gd name="connsiteY1" fmla="*/ 24765 h 24791"/>
                      <a:gd name="connsiteX2" fmla="*/ 0 w 39497"/>
                      <a:gd name="connsiteY2" fmla="*/ 0 h 2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97" h="24791">
                        <a:moveTo>
                          <a:pt x="0" y="0"/>
                        </a:moveTo>
                        <a:cubicBezTo>
                          <a:pt x="19050" y="12383"/>
                          <a:pt x="21907" y="23813"/>
                          <a:pt x="36195" y="24765"/>
                        </a:cubicBezTo>
                        <a:cubicBezTo>
                          <a:pt x="51435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7F220764-82C5-438B-AA7B-514150F69E87}"/>
                      </a:ext>
                    </a:extLst>
                  </p:cNvPr>
                  <p:cNvSpPr/>
                  <p:nvPr/>
                </p:nvSpPr>
                <p:spPr>
                  <a:xfrm>
                    <a:off x="7536517" y="4709635"/>
                    <a:ext cx="33541" cy="22859"/>
                  </a:xfrm>
                  <a:custGeom>
                    <a:avLst/>
                    <a:gdLst>
                      <a:gd name="connsiteX0" fmla="*/ 33338 w 33541"/>
                      <a:gd name="connsiteY0" fmla="*/ 22860 h 22859"/>
                      <a:gd name="connsiteX1" fmla="*/ 0 w 33541"/>
                      <a:gd name="connsiteY1" fmla="*/ 0 h 22859"/>
                      <a:gd name="connsiteX2" fmla="*/ 33338 w 33541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41" h="22859">
                        <a:moveTo>
                          <a:pt x="33338" y="22860"/>
                        </a:moveTo>
                        <a:cubicBezTo>
                          <a:pt x="35242" y="22860"/>
                          <a:pt x="23813" y="10478"/>
                          <a:pt x="0" y="0"/>
                        </a:cubicBezTo>
                        <a:cubicBezTo>
                          <a:pt x="20955" y="9525"/>
                          <a:pt x="31432" y="22860"/>
                          <a:pt x="33338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2" name="Graphic 7">
                  <a:extLst>
                    <a:ext uri="{FF2B5EF4-FFF2-40B4-BE49-F238E27FC236}">
                      <a16:creationId xmlns:a16="http://schemas.microsoft.com/office/drawing/2014/main" id="{0FF199E9-0A14-4089-929C-A1164F17A641}"/>
                    </a:ext>
                  </a:extLst>
                </p:cNvPr>
                <p:cNvGrpSpPr/>
                <p:nvPr/>
              </p:nvGrpSpPr>
              <p:grpSpPr>
                <a:xfrm>
                  <a:off x="7527944" y="4740790"/>
                  <a:ext cx="53471" cy="9388"/>
                  <a:chOff x="7527944" y="4740790"/>
                  <a:chExt cx="53471" cy="9388"/>
                </a:xfrm>
              </p:grpSpPr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BC1B62F3-CD73-49D1-9098-1AE8F6115E44}"/>
                      </a:ext>
                    </a:extLst>
                  </p:cNvPr>
                  <p:cNvSpPr/>
                  <p:nvPr/>
                </p:nvSpPr>
                <p:spPr>
                  <a:xfrm>
                    <a:off x="7527944" y="4740790"/>
                    <a:ext cx="53471" cy="9388"/>
                  </a:xfrm>
                  <a:custGeom>
                    <a:avLst/>
                    <a:gdLst>
                      <a:gd name="connsiteX0" fmla="*/ 0 w 53471"/>
                      <a:gd name="connsiteY0" fmla="*/ 7898 h 9388"/>
                      <a:gd name="connsiteX1" fmla="*/ 51435 w 53471"/>
                      <a:gd name="connsiteY1" fmla="*/ 5041 h 9388"/>
                      <a:gd name="connsiteX2" fmla="*/ 0 w 53471"/>
                      <a:gd name="connsiteY2" fmla="*/ 7898 h 9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71" h="9388">
                        <a:moveTo>
                          <a:pt x="0" y="7898"/>
                        </a:moveTo>
                        <a:cubicBezTo>
                          <a:pt x="26670" y="5041"/>
                          <a:pt x="37148" y="14566"/>
                          <a:pt x="51435" y="5041"/>
                        </a:cubicBezTo>
                        <a:cubicBezTo>
                          <a:pt x="64770" y="-4484"/>
                          <a:pt x="8573" y="1230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E4349C9-FC3A-4CA9-A0A6-5083954E507C}"/>
                      </a:ext>
                    </a:extLst>
                  </p:cNvPr>
                  <p:cNvSpPr/>
                  <p:nvPr/>
                </p:nvSpPr>
                <p:spPr>
                  <a:xfrm>
                    <a:off x="7529849" y="4743884"/>
                    <a:ext cx="47659" cy="3851"/>
                  </a:xfrm>
                  <a:custGeom>
                    <a:avLst/>
                    <a:gdLst>
                      <a:gd name="connsiteX0" fmla="*/ 47625 w 47659"/>
                      <a:gd name="connsiteY0" fmla="*/ 1947 h 3851"/>
                      <a:gd name="connsiteX1" fmla="*/ 0 w 47659"/>
                      <a:gd name="connsiteY1" fmla="*/ 3852 h 3851"/>
                      <a:gd name="connsiteX2" fmla="*/ 47625 w 4765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9" h="3851">
                        <a:moveTo>
                          <a:pt x="47625" y="1947"/>
                        </a:moveTo>
                        <a:cubicBezTo>
                          <a:pt x="48577" y="994"/>
                          <a:pt x="29527" y="-2816"/>
                          <a:pt x="0" y="3852"/>
                        </a:cubicBezTo>
                        <a:cubicBezTo>
                          <a:pt x="26670" y="-2816"/>
                          <a:pt x="45720" y="2899"/>
                          <a:pt x="47625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3" name="Graphic 7">
                  <a:extLst>
                    <a:ext uri="{FF2B5EF4-FFF2-40B4-BE49-F238E27FC236}">
                      <a16:creationId xmlns:a16="http://schemas.microsoft.com/office/drawing/2014/main" id="{C9BB8491-6AC7-49E9-9088-982C312FCE5A}"/>
                    </a:ext>
                  </a:extLst>
                </p:cNvPr>
                <p:cNvGrpSpPr/>
                <p:nvPr/>
              </p:nvGrpSpPr>
              <p:grpSpPr>
                <a:xfrm>
                  <a:off x="7543184" y="4733491"/>
                  <a:ext cx="41646" cy="34246"/>
                  <a:chOff x="7543184" y="4733491"/>
                  <a:chExt cx="41646" cy="34246"/>
                </a:xfrm>
              </p:grpSpPr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7333A4B8-7BD3-4B8C-9D26-992BCBBAA2DF}"/>
                      </a:ext>
                    </a:extLst>
                  </p:cNvPr>
                  <p:cNvSpPr/>
                  <p:nvPr/>
                </p:nvSpPr>
                <p:spPr>
                  <a:xfrm>
                    <a:off x="7543184" y="4733491"/>
                    <a:ext cx="41646" cy="34246"/>
                  </a:xfrm>
                  <a:custGeom>
                    <a:avLst/>
                    <a:gdLst>
                      <a:gd name="connsiteX0" fmla="*/ 0 w 41646"/>
                      <a:gd name="connsiteY0" fmla="*/ 34247 h 34246"/>
                      <a:gd name="connsiteX1" fmla="*/ 40958 w 41646"/>
                      <a:gd name="connsiteY1" fmla="*/ 3766 h 34246"/>
                      <a:gd name="connsiteX2" fmla="*/ 0 w 41646"/>
                      <a:gd name="connsiteY2" fmla="*/ 34247 h 34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46" h="34246">
                        <a:moveTo>
                          <a:pt x="0" y="34247"/>
                        </a:moveTo>
                        <a:cubicBezTo>
                          <a:pt x="20955" y="18054"/>
                          <a:pt x="34290" y="19006"/>
                          <a:pt x="40958" y="3766"/>
                        </a:cubicBezTo>
                        <a:cubicBezTo>
                          <a:pt x="47625" y="-11473"/>
                          <a:pt x="3810" y="23769"/>
                          <a:pt x="0" y="3424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D3C4DD40-65E1-441A-BAFF-6A2889F1065A}"/>
                      </a:ext>
                    </a:extLst>
                  </p:cNvPr>
                  <p:cNvSpPr/>
                  <p:nvPr/>
                </p:nvSpPr>
                <p:spPr>
                  <a:xfrm>
                    <a:off x="7545089" y="4737929"/>
                    <a:ext cx="38135" cy="27903"/>
                  </a:xfrm>
                  <a:custGeom>
                    <a:avLst/>
                    <a:gdLst>
                      <a:gd name="connsiteX0" fmla="*/ 38100 w 38135"/>
                      <a:gd name="connsiteY0" fmla="*/ 281 h 27903"/>
                      <a:gd name="connsiteX1" fmla="*/ 0 w 38135"/>
                      <a:gd name="connsiteY1" fmla="*/ 27904 h 27903"/>
                      <a:gd name="connsiteX2" fmla="*/ 38100 w 38135"/>
                      <a:gd name="connsiteY2" fmla="*/ 281 h 27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5" h="27903">
                        <a:moveTo>
                          <a:pt x="38100" y="281"/>
                        </a:moveTo>
                        <a:cubicBezTo>
                          <a:pt x="39053" y="-1624"/>
                          <a:pt x="20955" y="5996"/>
                          <a:pt x="0" y="27904"/>
                        </a:cubicBezTo>
                        <a:cubicBezTo>
                          <a:pt x="18098" y="7901"/>
                          <a:pt x="37148" y="2186"/>
                          <a:pt x="38100" y="28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4" name="Graphic 7">
                  <a:extLst>
                    <a:ext uri="{FF2B5EF4-FFF2-40B4-BE49-F238E27FC236}">
                      <a16:creationId xmlns:a16="http://schemas.microsoft.com/office/drawing/2014/main" id="{2CF25BA1-D7E7-480C-9761-9649D018FBAD}"/>
                    </a:ext>
                  </a:extLst>
                </p:cNvPr>
                <p:cNvGrpSpPr/>
                <p:nvPr/>
              </p:nvGrpSpPr>
              <p:grpSpPr>
                <a:xfrm>
                  <a:off x="7578415" y="4703920"/>
                  <a:ext cx="48588" cy="30501"/>
                  <a:chOff x="7578415" y="4703920"/>
                  <a:chExt cx="48588" cy="30501"/>
                </a:xfrm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1AE7A160-E2DF-4B82-9D5B-BF8020A691F2}"/>
                      </a:ext>
                    </a:extLst>
                  </p:cNvPr>
                  <p:cNvSpPr/>
                  <p:nvPr/>
                </p:nvSpPr>
                <p:spPr>
                  <a:xfrm>
                    <a:off x="7578415" y="4703920"/>
                    <a:ext cx="48588" cy="30501"/>
                  </a:xfrm>
                  <a:custGeom>
                    <a:avLst/>
                    <a:gdLst>
                      <a:gd name="connsiteX0" fmla="*/ 48589 w 48588"/>
                      <a:gd name="connsiteY0" fmla="*/ 0 h 30501"/>
                      <a:gd name="connsiteX1" fmla="*/ 3821 w 48588"/>
                      <a:gd name="connsiteY1" fmla="*/ 30480 h 30501"/>
                      <a:gd name="connsiteX2" fmla="*/ 48589 w 48588"/>
                      <a:gd name="connsiteY2" fmla="*/ 0 h 30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88" h="30501">
                        <a:moveTo>
                          <a:pt x="48589" y="0"/>
                        </a:moveTo>
                        <a:cubicBezTo>
                          <a:pt x="24776" y="15240"/>
                          <a:pt x="21919" y="28575"/>
                          <a:pt x="3821" y="30480"/>
                        </a:cubicBezTo>
                        <a:cubicBezTo>
                          <a:pt x="-14276" y="31433"/>
                          <a:pt x="37159" y="0"/>
                          <a:pt x="485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EC31D117-DE70-4842-889F-0960F95FFB1E}"/>
                      </a:ext>
                    </a:extLst>
                  </p:cNvPr>
                  <p:cNvSpPr/>
                  <p:nvPr/>
                </p:nvSpPr>
                <p:spPr>
                  <a:xfrm>
                    <a:off x="7583963" y="4703920"/>
                    <a:ext cx="41135" cy="28575"/>
                  </a:xfrm>
                  <a:custGeom>
                    <a:avLst/>
                    <a:gdLst>
                      <a:gd name="connsiteX0" fmla="*/ 178 w 41135"/>
                      <a:gd name="connsiteY0" fmla="*/ 28575 h 28575"/>
                      <a:gd name="connsiteX1" fmla="*/ 41136 w 41135"/>
                      <a:gd name="connsiteY1" fmla="*/ 0 h 28575"/>
                      <a:gd name="connsiteX2" fmla="*/ 178 w 41135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5" h="28575">
                        <a:moveTo>
                          <a:pt x="178" y="28575"/>
                        </a:moveTo>
                        <a:cubicBezTo>
                          <a:pt x="-1727" y="28575"/>
                          <a:pt x="11608" y="13335"/>
                          <a:pt x="41136" y="0"/>
                        </a:cubicBezTo>
                        <a:cubicBezTo>
                          <a:pt x="14466" y="12383"/>
                          <a:pt x="2083" y="28575"/>
                          <a:pt x="17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5" name="Graphic 7">
                  <a:extLst>
                    <a:ext uri="{FF2B5EF4-FFF2-40B4-BE49-F238E27FC236}">
                      <a16:creationId xmlns:a16="http://schemas.microsoft.com/office/drawing/2014/main" id="{2C2D249F-CEF6-48DF-AE2A-770890267553}"/>
                    </a:ext>
                  </a:extLst>
                </p:cNvPr>
                <p:cNvGrpSpPr/>
                <p:nvPr/>
              </p:nvGrpSpPr>
              <p:grpSpPr>
                <a:xfrm>
                  <a:off x="7571109" y="4740903"/>
                  <a:ext cx="41607" cy="18262"/>
                  <a:chOff x="7571109" y="4740903"/>
                  <a:chExt cx="41607" cy="18262"/>
                </a:xfrm>
              </p:grpSpPr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24570DDB-EA8C-4AD0-B7A8-43297D63CB25}"/>
                      </a:ext>
                    </a:extLst>
                  </p:cNvPr>
                  <p:cNvSpPr/>
                  <p:nvPr/>
                </p:nvSpPr>
                <p:spPr>
                  <a:xfrm>
                    <a:off x="7571109" y="4740903"/>
                    <a:ext cx="41607" cy="18262"/>
                  </a:xfrm>
                  <a:custGeom>
                    <a:avLst/>
                    <a:gdLst>
                      <a:gd name="connsiteX0" fmla="*/ 41608 w 41607"/>
                      <a:gd name="connsiteY0" fmla="*/ 18263 h 18262"/>
                      <a:gd name="connsiteX1" fmla="*/ 1603 w 41607"/>
                      <a:gd name="connsiteY1" fmla="*/ 2070 h 18262"/>
                      <a:gd name="connsiteX2" fmla="*/ 41608 w 41607"/>
                      <a:gd name="connsiteY2" fmla="*/ 18263 h 18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07" h="18262">
                        <a:moveTo>
                          <a:pt x="41608" y="18263"/>
                        </a:moveTo>
                        <a:cubicBezTo>
                          <a:pt x="33988" y="9690"/>
                          <a:pt x="12080" y="-5550"/>
                          <a:pt x="1603" y="2070"/>
                        </a:cubicBezTo>
                        <a:cubicBezTo>
                          <a:pt x="-6970" y="8738"/>
                          <a:pt x="20653" y="7785"/>
                          <a:pt x="41608" y="182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D9076CCF-0518-4434-A7F2-7151F602CA0C}"/>
                      </a:ext>
                    </a:extLst>
                  </p:cNvPr>
                  <p:cNvSpPr/>
                  <p:nvPr/>
                </p:nvSpPr>
                <p:spPr>
                  <a:xfrm>
                    <a:off x="7573630" y="4743590"/>
                    <a:ext cx="38134" cy="15575"/>
                  </a:xfrm>
                  <a:custGeom>
                    <a:avLst/>
                    <a:gdLst>
                      <a:gd name="connsiteX0" fmla="*/ 34 w 38134"/>
                      <a:gd name="connsiteY0" fmla="*/ 336 h 15575"/>
                      <a:gd name="connsiteX1" fmla="*/ 38134 w 38134"/>
                      <a:gd name="connsiteY1" fmla="*/ 15576 h 15575"/>
                      <a:gd name="connsiteX2" fmla="*/ 34 w 38134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4" h="15575">
                        <a:moveTo>
                          <a:pt x="34" y="336"/>
                        </a:moveTo>
                        <a:cubicBezTo>
                          <a:pt x="-918" y="1288"/>
                          <a:pt x="18132" y="-617"/>
                          <a:pt x="38134" y="15576"/>
                        </a:cubicBezTo>
                        <a:cubicBezTo>
                          <a:pt x="17179" y="-617"/>
                          <a:pt x="987" y="-617"/>
                          <a:pt x="34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6" name="Graphic 7">
                  <a:extLst>
                    <a:ext uri="{FF2B5EF4-FFF2-40B4-BE49-F238E27FC236}">
                      <a16:creationId xmlns:a16="http://schemas.microsoft.com/office/drawing/2014/main" id="{C02FB0EB-26E4-4913-A4B0-69035ED13F96}"/>
                    </a:ext>
                  </a:extLst>
                </p:cNvPr>
                <p:cNvGrpSpPr/>
                <p:nvPr/>
              </p:nvGrpSpPr>
              <p:grpSpPr>
                <a:xfrm>
                  <a:off x="7571165" y="4738069"/>
                  <a:ext cx="55839" cy="10013"/>
                  <a:chOff x="7571165" y="4738069"/>
                  <a:chExt cx="55839" cy="10013"/>
                </a:xfrm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A15B9F22-F4AB-4D71-9095-B63C98F45633}"/>
                      </a:ext>
                    </a:extLst>
                  </p:cNvPr>
                  <p:cNvSpPr/>
                  <p:nvPr/>
                </p:nvSpPr>
                <p:spPr>
                  <a:xfrm>
                    <a:off x="7571165" y="4738069"/>
                    <a:ext cx="55839" cy="10013"/>
                  </a:xfrm>
                  <a:custGeom>
                    <a:avLst/>
                    <a:gdLst>
                      <a:gd name="connsiteX0" fmla="*/ 55839 w 55839"/>
                      <a:gd name="connsiteY0" fmla="*/ 9667 h 10013"/>
                      <a:gd name="connsiteX1" fmla="*/ 2499 w 55839"/>
                      <a:gd name="connsiteY1" fmla="*/ 4904 h 10013"/>
                      <a:gd name="connsiteX2" fmla="*/ 55839 w 55839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839" h="10013">
                        <a:moveTo>
                          <a:pt x="55839" y="9667"/>
                        </a:moveTo>
                        <a:cubicBezTo>
                          <a:pt x="28217" y="5857"/>
                          <a:pt x="16787" y="15382"/>
                          <a:pt x="2499" y="4904"/>
                        </a:cubicBezTo>
                        <a:cubicBezTo>
                          <a:pt x="-12741" y="-5573"/>
                          <a:pt x="46314" y="2999"/>
                          <a:pt x="55839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85CAE0F9-F73F-4C83-8360-96DD2E802538}"/>
                      </a:ext>
                    </a:extLst>
                  </p:cNvPr>
                  <p:cNvSpPr/>
                  <p:nvPr/>
                </p:nvSpPr>
                <p:spPr>
                  <a:xfrm>
                    <a:off x="7575535" y="4741306"/>
                    <a:ext cx="49564" cy="5476"/>
                  </a:xfrm>
                  <a:custGeom>
                    <a:avLst/>
                    <a:gdLst>
                      <a:gd name="connsiteX0" fmla="*/ 34 w 49564"/>
                      <a:gd name="connsiteY0" fmla="*/ 1667 h 5476"/>
                      <a:gd name="connsiteX1" fmla="*/ 49564 w 49564"/>
                      <a:gd name="connsiteY1" fmla="*/ 5477 h 5476"/>
                      <a:gd name="connsiteX2" fmla="*/ 34 w 4956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64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9564" y="5477"/>
                        </a:cubicBezTo>
                        <a:cubicBezTo>
                          <a:pt x="21942" y="-2143"/>
                          <a:pt x="987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7" name="Graphic 7">
                  <a:extLst>
                    <a:ext uri="{FF2B5EF4-FFF2-40B4-BE49-F238E27FC236}">
                      <a16:creationId xmlns:a16="http://schemas.microsoft.com/office/drawing/2014/main" id="{1EFBCE88-65A2-4CC3-B803-DF60D8AF7DA4}"/>
                    </a:ext>
                  </a:extLst>
                </p:cNvPr>
                <p:cNvGrpSpPr/>
                <p:nvPr/>
              </p:nvGrpSpPr>
              <p:grpSpPr>
                <a:xfrm>
                  <a:off x="7575040" y="4683918"/>
                  <a:ext cx="11146" cy="51600"/>
                  <a:chOff x="7575040" y="4683918"/>
                  <a:chExt cx="11146" cy="51600"/>
                </a:xfrm>
              </p:grpSpPr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29797358-1DA7-4F7C-A395-FB3549DADD26}"/>
                      </a:ext>
                    </a:extLst>
                  </p:cNvPr>
                  <p:cNvSpPr/>
                  <p:nvPr/>
                </p:nvSpPr>
                <p:spPr>
                  <a:xfrm>
                    <a:off x="7575040" y="4683918"/>
                    <a:ext cx="11146" cy="51600"/>
                  </a:xfrm>
                  <a:custGeom>
                    <a:avLst/>
                    <a:gdLst>
                      <a:gd name="connsiteX0" fmla="*/ 11007 w 11146"/>
                      <a:gd name="connsiteY0" fmla="*/ 0 h 51600"/>
                      <a:gd name="connsiteX1" fmla="*/ 5292 w 11146"/>
                      <a:gd name="connsiteY1" fmla="*/ 50482 h 51600"/>
                      <a:gd name="connsiteX2" fmla="*/ 11007 w 11146"/>
                      <a:gd name="connsiteY2" fmla="*/ 0 h 51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1600">
                        <a:moveTo>
                          <a:pt x="11007" y="0"/>
                        </a:moveTo>
                        <a:cubicBezTo>
                          <a:pt x="7197" y="25717"/>
                          <a:pt x="16722" y="40957"/>
                          <a:pt x="5292" y="50482"/>
                        </a:cubicBezTo>
                        <a:cubicBezTo>
                          <a:pt x="-6138" y="60007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690EBFE0-3F7D-4DD7-A339-742A2673D5D8}"/>
                      </a:ext>
                    </a:extLst>
                  </p:cNvPr>
                  <p:cNvSpPr/>
                  <p:nvPr/>
                </p:nvSpPr>
                <p:spPr>
                  <a:xfrm>
                    <a:off x="7578775" y="4685823"/>
                    <a:ext cx="6318" cy="46703"/>
                  </a:xfrm>
                  <a:custGeom>
                    <a:avLst/>
                    <a:gdLst>
                      <a:gd name="connsiteX0" fmla="*/ 1556 w 6318"/>
                      <a:gd name="connsiteY0" fmla="*/ 46672 h 46703"/>
                      <a:gd name="connsiteX1" fmla="*/ 6319 w 6318"/>
                      <a:gd name="connsiteY1" fmla="*/ 0 h 46703"/>
                      <a:gd name="connsiteX2" fmla="*/ 1556 w 6318"/>
                      <a:gd name="connsiteY2" fmla="*/ 46672 h 4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6703">
                        <a:moveTo>
                          <a:pt x="1556" y="46672"/>
                        </a:moveTo>
                        <a:cubicBezTo>
                          <a:pt x="604" y="47625"/>
                          <a:pt x="-3206" y="26670"/>
                          <a:pt x="6319" y="0"/>
                        </a:cubicBezTo>
                        <a:cubicBezTo>
                          <a:pt x="-2254" y="22860"/>
                          <a:pt x="2509" y="45720"/>
                          <a:pt x="1556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8" name="Graphic 7">
                  <a:extLst>
                    <a:ext uri="{FF2B5EF4-FFF2-40B4-BE49-F238E27FC236}">
                      <a16:creationId xmlns:a16="http://schemas.microsoft.com/office/drawing/2014/main" id="{14904A14-DEBB-4A32-8804-248EA86961A4}"/>
                    </a:ext>
                  </a:extLst>
                </p:cNvPr>
                <p:cNvGrpSpPr/>
                <p:nvPr/>
              </p:nvGrpSpPr>
              <p:grpSpPr>
                <a:xfrm>
                  <a:off x="7536517" y="4679156"/>
                  <a:ext cx="44349" cy="62431"/>
                  <a:chOff x="7536517" y="4679156"/>
                  <a:chExt cx="44349" cy="62431"/>
                </a:xfrm>
              </p:grpSpPr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96FFAC79-0E6C-4F6D-94A8-176040065072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44349" cy="62431"/>
                  </a:xfrm>
                  <a:custGeom>
                    <a:avLst/>
                    <a:gdLst>
                      <a:gd name="connsiteX0" fmla="*/ 0 w 44349"/>
                      <a:gd name="connsiteY0" fmla="*/ 0 h 62431"/>
                      <a:gd name="connsiteX1" fmla="*/ 40005 w 44349"/>
                      <a:gd name="connsiteY1" fmla="*/ 61913 h 62431"/>
                      <a:gd name="connsiteX2" fmla="*/ 0 w 44349"/>
                      <a:gd name="connsiteY2" fmla="*/ 0 h 62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49" h="62431">
                        <a:moveTo>
                          <a:pt x="0" y="0"/>
                        </a:moveTo>
                        <a:cubicBezTo>
                          <a:pt x="21907" y="24765"/>
                          <a:pt x="26670" y="67627"/>
                          <a:pt x="40005" y="61913"/>
                        </a:cubicBezTo>
                        <a:cubicBezTo>
                          <a:pt x="55245" y="50482"/>
                          <a:pt x="27622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F7A205E-953C-4FD4-A0F3-1963ACC46D4A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39204" cy="60021"/>
                  </a:xfrm>
                  <a:custGeom>
                    <a:avLst/>
                    <a:gdLst>
                      <a:gd name="connsiteX0" fmla="*/ 39052 w 39204"/>
                      <a:gd name="connsiteY0" fmla="*/ 60007 h 60021"/>
                      <a:gd name="connsiteX1" fmla="*/ 0 w 39204"/>
                      <a:gd name="connsiteY1" fmla="*/ 0 h 60021"/>
                      <a:gd name="connsiteX2" fmla="*/ 39052 w 39204"/>
                      <a:gd name="connsiteY2" fmla="*/ 60007 h 6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04" h="60021">
                        <a:moveTo>
                          <a:pt x="39052" y="60007"/>
                        </a:moveTo>
                        <a:cubicBezTo>
                          <a:pt x="40957" y="59055"/>
                          <a:pt x="24765" y="10477"/>
                          <a:pt x="0" y="0"/>
                        </a:cubicBezTo>
                        <a:cubicBezTo>
                          <a:pt x="26670" y="14288"/>
                          <a:pt x="38100" y="60960"/>
                          <a:pt x="39052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9" name="Graphic 7">
                  <a:extLst>
                    <a:ext uri="{FF2B5EF4-FFF2-40B4-BE49-F238E27FC236}">
                      <a16:creationId xmlns:a16="http://schemas.microsoft.com/office/drawing/2014/main" id="{FF51D3FB-F5B5-4564-BF2E-D5CF05926888}"/>
                    </a:ext>
                  </a:extLst>
                </p:cNvPr>
                <p:cNvGrpSpPr/>
                <p:nvPr/>
              </p:nvGrpSpPr>
              <p:grpSpPr>
                <a:xfrm>
                  <a:off x="7577007" y="4721427"/>
                  <a:ext cx="63332" cy="23156"/>
                  <a:chOff x="7577007" y="4721427"/>
                  <a:chExt cx="63332" cy="23156"/>
                </a:xfrm>
              </p:grpSpPr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26007327-4D8F-4112-B6D6-948A400F49EC}"/>
                      </a:ext>
                    </a:extLst>
                  </p:cNvPr>
                  <p:cNvSpPr/>
                  <p:nvPr/>
                </p:nvSpPr>
                <p:spPr>
                  <a:xfrm>
                    <a:off x="7577007" y="4721427"/>
                    <a:ext cx="63332" cy="23156"/>
                  </a:xfrm>
                  <a:custGeom>
                    <a:avLst/>
                    <a:gdLst>
                      <a:gd name="connsiteX0" fmla="*/ 63332 w 63332"/>
                      <a:gd name="connsiteY0" fmla="*/ 1543 h 23156"/>
                      <a:gd name="connsiteX1" fmla="*/ 467 w 63332"/>
                      <a:gd name="connsiteY1" fmla="*/ 17736 h 23156"/>
                      <a:gd name="connsiteX2" fmla="*/ 63332 w 63332"/>
                      <a:gd name="connsiteY2" fmla="*/ 1543 h 23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332" h="23156">
                        <a:moveTo>
                          <a:pt x="63332" y="1543"/>
                        </a:moveTo>
                        <a:cubicBezTo>
                          <a:pt x="46187" y="-1314"/>
                          <a:pt x="5230" y="-2267"/>
                          <a:pt x="467" y="17736"/>
                        </a:cubicBezTo>
                        <a:cubicBezTo>
                          <a:pt x="-4295" y="34880"/>
                          <a:pt x="28090" y="6305"/>
                          <a:pt x="63332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0B609E97-EE82-4D8A-9B6E-6DBCE67AAADB}"/>
                      </a:ext>
                    </a:extLst>
                  </p:cNvPr>
                  <p:cNvSpPr/>
                  <p:nvPr/>
                </p:nvSpPr>
                <p:spPr>
                  <a:xfrm>
                    <a:off x="7578426" y="4722936"/>
                    <a:ext cx="60960" cy="16361"/>
                  </a:xfrm>
                  <a:custGeom>
                    <a:avLst/>
                    <a:gdLst>
                      <a:gd name="connsiteX0" fmla="*/ 0 w 60960"/>
                      <a:gd name="connsiteY0" fmla="*/ 16227 h 16361"/>
                      <a:gd name="connsiteX1" fmla="*/ 60960 w 60960"/>
                      <a:gd name="connsiteY1" fmla="*/ 35 h 16361"/>
                      <a:gd name="connsiteX2" fmla="*/ 0 w 60960"/>
                      <a:gd name="connsiteY2" fmla="*/ 16227 h 16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960" h="16361">
                        <a:moveTo>
                          <a:pt x="0" y="16227"/>
                        </a:moveTo>
                        <a:cubicBezTo>
                          <a:pt x="0" y="18132"/>
                          <a:pt x="20955" y="-918"/>
                          <a:pt x="60960" y="35"/>
                        </a:cubicBezTo>
                        <a:cubicBezTo>
                          <a:pt x="20003" y="35"/>
                          <a:pt x="0" y="14322"/>
                          <a:pt x="0" y="162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0" name="Graphic 7">
                  <a:extLst>
                    <a:ext uri="{FF2B5EF4-FFF2-40B4-BE49-F238E27FC236}">
                      <a16:creationId xmlns:a16="http://schemas.microsoft.com/office/drawing/2014/main" id="{2E2BC306-CAE4-4D37-98CD-A11CD2123AF8}"/>
                    </a:ext>
                  </a:extLst>
                </p:cNvPr>
                <p:cNvGrpSpPr/>
                <p:nvPr/>
              </p:nvGrpSpPr>
              <p:grpSpPr>
                <a:xfrm>
                  <a:off x="7513657" y="4719547"/>
                  <a:ext cx="65037" cy="25764"/>
                  <a:chOff x="7513657" y="4719547"/>
                  <a:chExt cx="65037" cy="25764"/>
                </a:xfrm>
              </p:grpSpPr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E853923D-D46C-45A3-AF52-09E0E3334D93}"/>
                      </a:ext>
                    </a:extLst>
                  </p:cNvPr>
                  <p:cNvSpPr/>
                  <p:nvPr/>
                </p:nvSpPr>
                <p:spPr>
                  <a:xfrm>
                    <a:off x="7513657" y="4719547"/>
                    <a:ext cx="65037" cy="25764"/>
                  </a:xfrm>
                  <a:custGeom>
                    <a:avLst/>
                    <a:gdLst>
                      <a:gd name="connsiteX0" fmla="*/ 0 w 65037"/>
                      <a:gd name="connsiteY0" fmla="*/ 1518 h 25764"/>
                      <a:gd name="connsiteX1" fmla="*/ 61913 w 65037"/>
                      <a:gd name="connsiteY1" fmla="*/ 18663 h 25764"/>
                      <a:gd name="connsiteX2" fmla="*/ 0 w 65037"/>
                      <a:gd name="connsiteY2" fmla="*/ 1518 h 25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7" h="25764">
                        <a:moveTo>
                          <a:pt x="0" y="1518"/>
                        </a:moveTo>
                        <a:cubicBezTo>
                          <a:pt x="11430" y="-1340"/>
                          <a:pt x="47625" y="-2292"/>
                          <a:pt x="61913" y="18663"/>
                        </a:cubicBezTo>
                        <a:cubicBezTo>
                          <a:pt x="76200" y="38666"/>
                          <a:pt x="39052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ED0D3FA2-33F6-4308-A0D0-77B0EA0D30E9}"/>
                      </a:ext>
                    </a:extLst>
                  </p:cNvPr>
                  <p:cNvSpPr/>
                  <p:nvPr/>
                </p:nvSpPr>
                <p:spPr>
                  <a:xfrm>
                    <a:off x="7516514" y="4721066"/>
                    <a:ext cx="58149" cy="18270"/>
                  </a:xfrm>
                  <a:custGeom>
                    <a:avLst/>
                    <a:gdLst>
                      <a:gd name="connsiteX0" fmla="*/ 58103 w 58149"/>
                      <a:gd name="connsiteY0" fmla="*/ 18097 h 18270"/>
                      <a:gd name="connsiteX1" fmla="*/ 0 w 58149"/>
                      <a:gd name="connsiteY1" fmla="*/ 0 h 18270"/>
                      <a:gd name="connsiteX2" fmla="*/ 58103 w 58149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49" h="18270">
                        <a:moveTo>
                          <a:pt x="58103" y="18097"/>
                        </a:moveTo>
                        <a:cubicBezTo>
                          <a:pt x="59055" y="20003"/>
                          <a:pt x="45720" y="5715"/>
                          <a:pt x="0" y="0"/>
                        </a:cubicBezTo>
                        <a:cubicBezTo>
                          <a:pt x="42863" y="3810"/>
                          <a:pt x="57150" y="16192"/>
                          <a:pt x="58103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3" name="Graphic 7">
                <a:extLst>
                  <a:ext uri="{FF2B5EF4-FFF2-40B4-BE49-F238E27FC236}">
                    <a16:creationId xmlns:a16="http://schemas.microsoft.com/office/drawing/2014/main" id="{A0121B87-50C4-456E-950F-6FC855CD5AC9}"/>
                  </a:ext>
                </a:extLst>
              </p:cNvPr>
              <p:cNvGrpSpPr/>
              <p:nvPr/>
            </p:nvGrpSpPr>
            <p:grpSpPr>
              <a:xfrm>
                <a:off x="8844299" y="4307681"/>
                <a:ext cx="285750" cy="247650"/>
                <a:chOff x="8844299" y="4307681"/>
                <a:chExt cx="285750" cy="247650"/>
              </a:xfrm>
            </p:grpSpPr>
            <p:grpSp>
              <p:nvGrpSpPr>
                <p:cNvPr id="1085" name="Graphic 7">
                  <a:extLst>
                    <a:ext uri="{FF2B5EF4-FFF2-40B4-BE49-F238E27FC236}">
                      <a16:creationId xmlns:a16="http://schemas.microsoft.com/office/drawing/2014/main" id="{6FA420FE-F387-4449-B544-201FD53DA07A}"/>
                    </a:ext>
                  </a:extLst>
                </p:cNvPr>
                <p:cNvGrpSpPr/>
                <p:nvPr/>
              </p:nvGrpSpPr>
              <p:grpSpPr>
                <a:xfrm>
                  <a:off x="8936121" y="4334938"/>
                  <a:ext cx="72960" cy="27995"/>
                  <a:chOff x="8936121" y="4334938"/>
                  <a:chExt cx="72960" cy="27995"/>
                </a:xfrm>
              </p:grpSpPr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C99718C2-BCD3-4465-9136-6B656CC26ADB}"/>
                      </a:ext>
                    </a:extLst>
                  </p:cNvPr>
                  <p:cNvSpPr/>
                  <p:nvPr/>
                </p:nvSpPr>
                <p:spPr>
                  <a:xfrm>
                    <a:off x="8936121" y="4334938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BE7EE7FC-04C4-427D-BB5C-13EC1A76B2B6}"/>
                      </a:ext>
                    </a:extLst>
                  </p:cNvPr>
                  <p:cNvSpPr/>
                  <p:nvPr/>
                </p:nvSpPr>
                <p:spPr>
                  <a:xfrm>
                    <a:off x="8941364" y="4344229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6" name="Graphic 7">
                  <a:extLst>
                    <a:ext uri="{FF2B5EF4-FFF2-40B4-BE49-F238E27FC236}">
                      <a16:creationId xmlns:a16="http://schemas.microsoft.com/office/drawing/2014/main" id="{C2FF04CA-9FD2-4630-AF92-F813D1804B6B}"/>
                    </a:ext>
                  </a:extLst>
                </p:cNvPr>
                <p:cNvGrpSpPr/>
                <p:nvPr/>
              </p:nvGrpSpPr>
              <p:grpSpPr>
                <a:xfrm>
                  <a:off x="8909094" y="4307681"/>
                  <a:ext cx="39701" cy="38231"/>
                  <a:chOff x="8909094" y="4307681"/>
                  <a:chExt cx="39701" cy="38231"/>
                </a:xfrm>
              </p:grpSpPr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205CB673-EDF0-4609-B236-36F1092DC8A8}"/>
                      </a:ext>
                    </a:extLst>
                  </p:cNvPr>
                  <p:cNvSpPr/>
                  <p:nvPr/>
                </p:nvSpPr>
                <p:spPr>
                  <a:xfrm>
                    <a:off x="8909094" y="4307681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2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DF706FB9-4EF7-4DFB-9CD0-23CAE2DDC5D4}"/>
                      </a:ext>
                    </a:extLst>
                  </p:cNvPr>
                  <p:cNvSpPr/>
                  <p:nvPr/>
                </p:nvSpPr>
                <p:spPr>
                  <a:xfrm>
                    <a:off x="8922599" y="4308633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7" name="Graphic 7">
                  <a:extLst>
                    <a:ext uri="{FF2B5EF4-FFF2-40B4-BE49-F238E27FC236}">
                      <a16:creationId xmlns:a16="http://schemas.microsoft.com/office/drawing/2014/main" id="{192A0880-8DAC-4FF5-B428-998881519AB1}"/>
                    </a:ext>
                  </a:extLst>
                </p:cNvPr>
                <p:cNvGrpSpPr/>
                <p:nvPr/>
              </p:nvGrpSpPr>
              <p:grpSpPr>
                <a:xfrm>
                  <a:off x="8844299" y="4337926"/>
                  <a:ext cx="69137" cy="34392"/>
                  <a:chOff x="8844299" y="4337926"/>
                  <a:chExt cx="69137" cy="34392"/>
                </a:xfrm>
              </p:grpSpPr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CEA03DC-E5C6-483A-BF45-2B8639314F8A}"/>
                      </a:ext>
                    </a:extLst>
                  </p:cNvPr>
                  <p:cNvSpPr/>
                  <p:nvPr/>
                </p:nvSpPr>
                <p:spPr>
                  <a:xfrm>
                    <a:off x="8844299" y="4337926"/>
                    <a:ext cx="69137" cy="34392"/>
                  </a:xfrm>
                  <a:custGeom>
                    <a:avLst/>
                    <a:gdLst>
                      <a:gd name="connsiteX0" fmla="*/ 0 w 69137"/>
                      <a:gd name="connsiteY0" fmla="*/ 5949 h 34392"/>
                      <a:gd name="connsiteX1" fmla="*/ 66675 w 69137"/>
                      <a:gd name="connsiteY1" fmla="*/ 23094 h 34392"/>
                      <a:gd name="connsiteX2" fmla="*/ 0 w 69137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392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79058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E260CCC1-C0E9-4506-8A4B-451BC3F86D61}"/>
                      </a:ext>
                    </a:extLst>
                  </p:cNvPr>
                  <p:cNvSpPr/>
                  <p:nvPr/>
                </p:nvSpPr>
                <p:spPr>
                  <a:xfrm>
                    <a:off x="8847157" y="4343584"/>
                    <a:ext cx="62911" cy="19608"/>
                  </a:xfrm>
                  <a:custGeom>
                    <a:avLst/>
                    <a:gdLst>
                      <a:gd name="connsiteX0" fmla="*/ 62865 w 62911"/>
                      <a:gd name="connsiteY0" fmla="*/ 19341 h 19608"/>
                      <a:gd name="connsiteX1" fmla="*/ 0 w 62911"/>
                      <a:gd name="connsiteY1" fmla="*/ 291 h 19608"/>
                      <a:gd name="connsiteX2" fmla="*/ 62865 w 62911"/>
                      <a:gd name="connsiteY2" fmla="*/ 19341 h 19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08">
                        <a:moveTo>
                          <a:pt x="62865" y="19341"/>
                        </a:moveTo>
                        <a:cubicBezTo>
                          <a:pt x="63817" y="22198"/>
                          <a:pt x="50483" y="1244"/>
                          <a:pt x="0" y="291"/>
                        </a:cubicBezTo>
                        <a:cubicBezTo>
                          <a:pt x="47625" y="-2566"/>
                          <a:pt x="60960" y="16484"/>
                          <a:pt x="62865" y="1934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88" name="Freeform: Shape 1087">
                  <a:extLst>
                    <a:ext uri="{FF2B5EF4-FFF2-40B4-BE49-F238E27FC236}">
                      <a16:creationId xmlns:a16="http://schemas.microsoft.com/office/drawing/2014/main" id="{707132D6-05F2-4450-BA0F-4002AB4A85EE}"/>
                    </a:ext>
                  </a:extLst>
                </p:cNvPr>
                <p:cNvSpPr/>
                <p:nvPr/>
              </p:nvSpPr>
              <p:spPr>
                <a:xfrm>
                  <a:off x="8927166" y="4470558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8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2388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Freeform: Shape 1088">
                  <a:extLst>
                    <a:ext uri="{FF2B5EF4-FFF2-40B4-BE49-F238E27FC236}">
                      <a16:creationId xmlns:a16="http://schemas.microsoft.com/office/drawing/2014/main" id="{619F0885-9BA0-45B5-BB36-8442399ACAC4}"/>
                    </a:ext>
                  </a:extLst>
                </p:cNvPr>
                <p:cNvSpPr/>
                <p:nvPr/>
              </p:nvSpPr>
              <p:spPr>
                <a:xfrm>
                  <a:off x="8922404" y="4396263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8" y="0"/>
                        <a:pt x="5715" y="0"/>
                      </a:cubicBezTo>
                      <a:cubicBezTo>
                        <a:pt x="8573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0478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0" name="Freeform: Shape 1089">
                  <a:extLst>
                    <a:ext uri="{FF2B5EF4-FFF2-40B4-BE49-F238E27FC236}">
                      <a16:creationId xmlns:a16="http://schemas.microsoft.com/office/drawing/2014/main" id="{4FF6DED7-EFD8-4B1A-8C17-6C0099276869}"/>
                    </a:ext>
                  </a:extLst>
                </p:cNvPr>
                <p:cNvSpPr/>
                <p:nvPr/>
              </p:nvSpPr>
              <p:spPr>
                <a:xfrm>
                  <a:off x="8910022" y="4345781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91" name="Graphic 7">
                  <a:extLst>
                    <a:ext uri="{FF2B5EF4-FFF2-40B4-BE49-F238E27FC236}">
                      <a16:creationId xmlns:a16="http://schemas.microsoft.com/office/drawing/2014/main" id="{0218D450-ABE4-4F5C-9E66-258471A5AA9F}"/>
                    </a:ext>
                  </a:extLst>
                </p:cNvPr>
                <p:cNvGrpSpPr/>
                <p:nvPr/>
              </p:nvGrpSpPr>
              <p:grpSpPr>
                <a:xfrm>
                  <a:off x="8910456" y="4369969"/>
                  <a:ext cx="29548" cy="52963"/>
                  <a:chOff x="8910456" y="4369969"/>
                  <a:chExt cx="29548" cy="52963"/>
                </a:xfrm>
              </p:grpSpPr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65485377-251A-4267-ADA9-D9846E00E05E}"/>
                      </a:ext>
                    </a:extLst>
                  </p:cNvPr>
                  <p:cNvSpPr/>
                  <p:nvPr/>
                </p:nvSpPr>
                <p:spPr>
                  <a:xfrm>
                    <a:off x="8910456" y="4369969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A86BCEF0-2EFA-46D1-8865-4F78D2EC0A0B}"/>
                      </a:ext>
                    </a:extLst>
                  </p:cNvPr>
                  <p:cNvSpPr/>
                  <p:nvPr/>
                </p:nvSpPr>
                <p:spPr>
                  <a:xfrm>
                    <a:off x="8921527" y="4373356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2" name="Graphic 7">
                  <a:extLst>
                    <a:ext uri="{FF2B5EF4-FFF2-40B4-BE49-F238E27FC236}">
                      <a16:creationId xmlns:a16="http://schemas.microsoft.com/office/drawing/2014/main" id="{86DA4761-69D0-4B15-B0AA-037976DCDCDE}"/>
                    </a:ext>
                  </a:extLst>
                </p:cNvPr>
                <p:cNvGrpSpPr/>
                <p:nvPr/>
              </p:nvGrpSpPr>
              <p:grpSpPr>
                <a:xfrm>
                  <a:off x="8888699" y="4366735"/>
                  <a:ext cx="43963" cy="52387"/>
                  <a:chOff x="8888699" y="4366735"/>
                  <a:chExt cx="43963" cy="52387"/>
                </a:xfrm>
              </p:grpSpPr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E3F3059A-82BB-4FC1-A6C6-01E05149BD53}"/>
                      </a:ext>
                    </a:extLst>
                  </p:cNvPr>
                  <p:cNvSpPr/>
                  <p:nvPr/>
                </p:nvSpPr>
                <p:spPr>
                  <a:xfrm>
                    <a:off x="8888699" y="4366735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6" y="0"/>
                          <a:pt x="30847" y="0"/>
                        </a:cubicBezTo>
                        <a:cubicBezTo>
                          <a:pt x="67042" y="0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ADC25C1C-3781-4B2D-AE71-1528D36065BB}"/>
                      </a:ext>
                    </a:extLst>
                  </p:cNvPr>
                  <p:cNvSpPr/>
                  <p:nvPr/>
                </p:nvSpPr>
                <p:spPr>
                  <a:xfrm>
                    <a:off x="8892877" y="4368641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3" name="Graphic 7">
                  <a:extLst>
                    <a:ext uri="{FF2B5EF4-FFF2-40B4-BE49-F238E27FC236}">
                      <a16:creationId xmlns:a16="http://schemas.microsoft.com/office/drawing/2014/main" id="{B1A699E1-1D24-4C46-9239-C105F151F151}"/>
                    </a:ext>
                  </a:extLst>
                </p:cNvPr>
                <p:cNvGrpSpPr/>
                <p:nvPr/>
              </p:nvGrpSpPr>
              <p:grpSpPr>
                <a:xfrm>
                  <a:off x="8920472" y="4357269"/>
                  <a:ext cx="46755" cy="53281"/>
                  <a:chOff x="8920472" y="4357269"/>
                  <a:chExt cx="46755" cy="53281"/>
                </a:xfrm>
              </p:grpSpPr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F37A833-B4CD-4482-BC9E-9D47935696DE}"/>
                      </a:ext>
                    </a:extLst>
                  </p:cNvPr>
                  <p:cNvSpPr/>
                  <p:nvPr/>
                </p:nvSpPr>
                <p:spPr>
                  <a:xfrm>
                    <a:off x="8920472" y="4357269"/>
                    <a:ext cx="46755" cy="53281"/>
                  </a:xfrm>
                  <a:custGeom>
                    <a:avLst/>
                    <a:gdLst>
                      <a:gd name="connsiteX0" fmla="*/ 46699 w 46755"/>
                      <a:gd name="connsiteY0" fmla="*/ 53282 h 53281"/>
                      <a:gd name="connsiteX1" fmla="*/ 27 w 46755"/>
                      <a:gd name="connsiteY1" fmla="*/ 8514 h 53281"/>
                      <a:gd name="connsiteX2" fmla="*/ 46699 w 46755"/>
                      <a:gd name="connsiteY2" fmla="*/ 53282 h 5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281">
                        <a:moveTo>
                          <a:pt x="46699" y="53282"/>
                        </a:moveTo>
                        <a:cubicBezTo>
                          <a:pt x="23839" y="28517"/>
                          <a:pt x="-926" y="38042"/>
                          <a:pt x="27" y="8514"/>
                        </a:cubicBezTo>
                        <a:cubicBezTo>
                          <a:pt x="1932" y="-21013"/>
                          <a:pt x="48604" y="34232"/>
                          <a:pt x="46699" y="5328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826C0465-15F2-4689-95DD-E4C660C957BD}"/>
                      </a:ext>
                    </a:extLst>
                  </p:cNvPr>
                  <p:cNvSpPr/>
                  <p:nvPr/>
                </p:nvSpPr>
                <p:spPr>
                  <a:xfrm>
                    <a:off x="8922404" y="4367100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4" name="Graphic 7">
                  <a:extLst>
                    <a:ext uri="{FF2B5EF4-FFF2-40B4-BE49-F238E27FC236}">
                      <a16:creationId xmlns:a16="http://schemas.microsoft.com/office/drawing/2014/main" id="{FF2C8BC2-B13A-46E9-87C4-D8F047C9C63F}"/>
                    </a:ext>
                  </a:extLst>
                </p:cNvPr>
                <p:cNvGrpSpPr/>
                <p:nvPr/>
              </p:nvGrpSpPr>
              <p:grpSpPr>
                <a:xfrm>
                  <a:off x="8925631" y="4317830"/>
                  <a:ext cx="73925" cy="41630"/>
                  <a:chOff x="8925631" y="4317830"/>
                  <a:chExt cx="73925" cy="41630"/>
                </a:xfrm>
              </p:grpSpPr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18B05A88-7122-43B0-9FDD-E874F118E99D}"/>
                      </a:ext>
                    </a:extLst>
                  </p:cNvPr>
                  <p:cNvSpPr/>
                  <p:nvPr/>
                </p:nvSpPr>
                <p:spPr>
                  <a:xfrm>
                    <a:off x="8925631" y="4317830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0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0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31BE4D0F-0A07-4A67-AC81-FA423899464F}"/>
                      </a:ext>
                    </a:extLst>
                  </p:cNvPr>
                  <p:cNvSpPr/>
                  <p:nvPr/>
                </p:nvSpPr>
                <p:spPr>
                  <a:xfrm>
                    <a:off x="8937032" y="4321949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5" name="Graphic 7">
                  <a:extLst>
                    <a:ext uri="{FF2B5EF4-FFF2-40B4-BE49-F238E27FC236}">
                      <a16:creationId xmlns:a16="http://schemas.microsoft.com/office/drawing/2014/main" id="{52BA787D-D8E5-4F70-AD48-0D0EDC6C8B5E}"/>
                    </a:ext>
                  </a:extLst>
                </p:cNvPr>
                <p:cNvGrpSpPr/>
                <p:nvPr/>
              </p:nvGrpSpPr>
              <p:grpSpPr>
                <a:xfrm>
                  <a:off x="8855729" y="4317583"/>
                  <a:ext cx="81760" cy="47375"/>
                  <a:chOff x="8855729" y="4317583"/>
                  <a:chExt cx="81760" cy="47375"/>
                </a:xfrm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018EE501-A551-45EF-A2A7-89CFC1973EA9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17583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12BCF0F9-8E2E-487D-A2EC-E281CE5FC5B7}"/>
                      </a:ext>
                    </a:extLst>
                  </p:cNvPr>
                  <p:cNvSpPr/>
                  <p:nvPr/>
                </p:nvSpPr>
                <p:spPr>
                  <a:xfrm>
                    <a:off x="8856682" y="4323446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6" name="Graphic 7">
                  <a:extLst>
                    <a:ext uri="{FF2B5EF4-FFF2-40B4-BE49-F238E27FC236}">
                      <a16:creationId xmlns:a16="http://schemas.microsoft.com/office/drawing/2014/main" id="{27235217-A7EF-4D47-9177-B738C2FF6D0E}"/>
                    </a:ext>
                  </a:extLst>
                </p:cNvPr>
                <p:cNvGrpSpPr/>
                <p:nvPr/>
              </p:nvGrpSpPr>
              <p:grpSpPr>
                <a:xfrm>
                  <a:off x="8918132" y="4352491"/>
                  <a:ext cx="80471" cy="57106"/>
                  <a:chOff x="8918132" y="4352491"/>
                  <a:chExt cx="80471" cy="57106"/>
                </a:xfrm>
              </p:grpSpPr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77A9865-97FA-4AF1-AC1F-FAF750806930}"/>
                      </a:ext>
                    </a:extLst>
                  </p:cNvPr>
                  <p:cNvSpPr/>
                  <p:nvPr/>
                </p:nvSpPr>
                <p:spPr>
                  <a:xfrm>
                    <a:off x="8918132" y="4352491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5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F542F903-C732-41DA-AB36-E40AF9127C34}"/>
                      </a:ext>
                    </a:extLst>
                  </p:cNvPr>
                  <p:cNvSpPr/>
                  <p:nvPr/>
                </p:nvSpPr>
                <p:spPr>
                  <a:xfrm>
                    <a:off x="8931744" y="4357462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7" name="Graphic 7">
                  <a:extLst>
                    <a:ext uri="{FF2B5EF4-FFF2-40B4-BE49-F238E27FC236}">
                      <a16:creationId xmlns:a16="http://schemas.microsoft.com/office/drawing/2014/main" id="{29B92531-99E1-40F4-8030-C017BF496035}"/>
                    </a:ext>
                  </a:extLst>
                </p:cNvPr>
                <p:cNvGrpSpPr/>
                <p:nvPr/>
              </p:nvGrpSpPr>
              <p:grpSpPr>
                <a:xfrm>
                  <a:off x="8855729" y="4353522"/>
                  <a:ext cx="74129" cy="45598"/>
                  <a:chOff x="8855729" y="4353522"/>
                  <a:chExt cx="74129" cy="45598"/>
                </a:xfrm>
              </p:grpSpPr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4837453C-141E-422B-9164-921B25CD8700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53522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6D57C3E3-887F-4643-9419-26AAB6325E95}"/>
                      </a:ext>
                    </a:extLst>
                  </p:cNvPr>
                  <p:cNvSpPr/>
                  <p:nvPr/>
                </p:nvSpPr>
                <p:spPr>
                  <a:xfrm>
                    <a:off x="8857634" y="4361180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4" name="Graphic 7">
                <a:extLst>
                  <a:ext uri="{FF2B5EF4-FFF2-40B4-BE49-F238E27FC236}">
                    <a16:creationId xmlns:a16="http://schemas.microsoft.com/office/drawing/2014/main" id="{3AC18E57-0F27-466A-B366-4C1FD37D7F46}"/>
                  </a:ext>
                </a:extLst>
              </p:cNvPr>
              <p:cNvGrpSpPr/>
              <p:nvPr/>
            </p:nvGrpSpPr>
            <p:grpSpPr>
              <a:xfrm>
                <a:off x="11070291" y="2740818"/>
                <a:ext cx="164782" cy="207645"/>
                <a:chOff x="11070291" y="2740818"/>
                <a:chExt cx="164782" cy="207645"/>
              </a:xfrm>
            </p:grpSpPr>
            <p:grpSp>
              <p:nvGrpSpPr>
                <p:cNvPr id="1052" name="Graphic 7">
                  <a:extLst>
                    <a:ext uri="{FF2B5EF4-FFF2-40B4-BE49-F238E27FC236}">
                      <a16:creationId xmlns:a16="http://schemas.microsoft.com/office/drawing/2014/main" id="{9349C5D2-6B97-48CE-8215-B3D38BBB6AFC}"/>
                    </a:ext>
                  </a:extLst>
                </p:cNvPr>
                <p:cNvGrpSpPr/>
                <p:nvPr/>
              </p:nvGrpSpPr>
              <p:grpSpPr>
                <a:xfrm>
                  <a:off x="11162340" y="2767343"/>
                  <a:ext cx="72734" cy="27775"/>
                  <a:chOff x="11162340" y="2767343"/>
                  <a:chExt cx="72734" cy="27775"/>
                </a:xfrm>
              </p:grpSpPr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68F3BA50-B6CD-4668-9C80-031CBB366CD0}"/>
                      </a:ext>
                    </a:extLst>
                  </p:cNvPr>
                  <p:cNvSpPr/>
                  <p:nvPr/>
                </p:nvSpPr>
                <p:spPr>
                  <a:xfrm>
                    <a:off x="11162340" y="2767343"/>
                    <a:ext cx="72734" cy="27775"/>
                  </a:xfrm>
                  <a:custGeom>
                    <a:avLst/>
                    <a:gdLst>
                      <a:gd name="connsiteX0" fmla="*/ 72734 w 72734"/>
                      <a:gd name="connsiteY0" fmla="*/ 26815 h 27775"/>
                      <a:gd name="connsiteX1" fmla="*/ 2249 w 72734"/>
                      <a:gd name="connsiteY1" fmla="*/ 13480 h 27775"/>
                      <a:gd name="connsiteX2" fmla="*/ 72734 w 72734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4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3" y="-15095"/>
                          <a:pt x="62257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6A3D412B-00FD-4B9E-9900-198C94FAA958}"/>
                      </a:ext>
                    </a:extLst>
                  </p:cNvPr>
                  <p:cNvSpPr/>
                  <p:nvPr/>
                </p:nvSpPr>
                <p:spPr>
                  <a:xfrm>
                    <a:off x="11167357" y="2777367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0570" y="-7021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3" name="Graphic 7">
                  <a:extLst>
                    <a:ext uri="{FF2B5EF4-FFF2-40B4-BE49-F238E27FC236}">
                      <a16:creationId xmlns:a16="http://schemas.microsoft.com/office/drawing/2014/main" id="{C615E799-5F4C-4997-BC96-DE0C450D4B5F}"/>
                    </a:ext>
                  </a:extLst>
                </p:cNvPr>
                <p:cNvGrpSpPr/>
                <p:nvPr/>
              </p:nvGrpSpPr>
              <p:grpSpPr>
                <a:xfrm>
                  <a:off x="11135087" y="2740818"/>
                  <a:ext cx="39701" cy="38231"/>
                  <a:chOff x="11135087" y="2740818"/>
                  <a:chExt cx="39701" cy="38231"/>
                </a:xfrm>
              </p:grpSpPr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C3FA6FEB-7DBD-4801-90E9-91337FA93716}"/>
                      </a:ext>
                    </a:extLst>
                  </p:cNvPr>
                  <p:cNvSpPr/>
                  <p:nvPr/>
                </p:nvSpPr>
                <p:spPr>
                  <a:xfrm>
                    <a:off x="11135087" y="27408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4AB0C678-116F-4711-829E-9EBE4269025F}"/>
                      </a:ext>
                    </a:extLst>
                  </p:cNvPr>
                  <p:cNvSpPr/>
                  <p:nvPr/>
                </p:nvSpPr>
                <p:spPr>
                  <a:xfrm>
                    <a:off x="11148592" y="27408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aphic 7">
                  <a:extLst>
                    <a:ext uri="{FF2B5EF4-FFF2-40B4-BE49-F238E27FC236}">
                      <a16:creationId xmlns:a16="http://schemas.microsoft.com/office/drawing/2014/main" id="{B9E0DF77-7F40-4A1D-B7C7-D1493B5DEA9F}"/>
                    </a:ext>
                  </a:extLst>
                </p:cNvPr>
                <p:cNvGrpSpPr/>
                <p:nvPr/>
              </p:nvGrpSpPr>
              <p:grpSpPr>
                <a:xfrm>
                  <a:off x="11070291" y="2770111"/>
                  <a:ext cx="69137" cy="34803"/>
                  <a:chOff x="11070291" y="2770111"/>
                  <a:chExt cx="69137" cy="34803"/>
                </a:xfrm>
              </p:grpSpPr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55675427-FA44-4F6D-ACC3-C8EAB867DBF4}"/>
                      </a:ext>
                    </a:extLst>
                  </p:cNvPr>
                  <p:cNvSpPr/>
                  <p:nvPr/>
                </p:nvSpPr>
                <p:spPr>
                  <a:xfrm>
                    <a:off x="11070291" y="27701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C997131C-7E5C-4113-90C4-1325559A9C60}"/>
                      </a:ext>
                    </a:extLst>
                  </p:cNvPr>
                  <p:cNvSpPr/>
                  <p:nvPr/>
                </p:nvSpPr>
                <p:spPr>
                  <a:xfrm>
                    <a:off x="11073149" y="27759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33F1412A-D67F-4BB4-BE40-22A100219E07}"/>
                    </a:ext>
                  </a:extLst>
                </p:cNvPr>
                <p:cNvSpPr/>
                <p:nvPr/>
              </p:nvSpPr>
              <p:spPr>
                <a:xfrm>
                  <a:off x="11152207" y="2942748"/>
                  <a:ext cx="63817" cy="5715"/>
                </a:xfrm>
                <a:custGeom>
                  <a:avLst/>
                  <a:gdLst>
                    <a:gd name="connsiteX0" fmla="*/ 63818 w 63817"/>
                    <a:gd name="connsiteY0" fmla="*/ 0 h 5715"/>
                    <a:gd name="connsiteX1" fmla="*/ 0 w 63817"/>
                    <a:gd name="connsiteY1" fmla="*/ 0 h 5715"/>
                    <a:gd name="connsiteX2" fmla="*/ 0 w 63817"/>
                    <a:gd name="connsiteY2" fmla="*/ 2858 h 5715"/>
                    <a:gd name="connsiteX3" fmla="*/ 0 w 63817"/>
                    <a:gd name="connsiteY3" fmla="*/ 5715 h 5715"/>
                    <a:gd name="connsiteX4" fmla="*/ 55245 w 63817"/>
                    <a:gd name="connsiteY4" fmla="*/ 5715 h 5715"/>
                    <a:gd name="connsiteX5" fmla="*/ 63818 w 63817"/>
                    <a:gd name="connsiteY5" fmla="*/ 0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5715">
                      <a:moveTo>
                        <a:pt x="63818" y="0"/>
                      </a:moveTo>
                      <a:cubicBezTo>
                        <a:pt x="60960" y="0"/>
                        <a:pt x="0" y="0"/>
                        <a:pt x="0" y="0"/>
                      </a:cubicBezTo>
                      <a:cubicBezTo>
                        <a:pt x="0" y="0"/>
                        <a:pt x="0" y="1905"/>
                        <a:pt x="0" y="2858"/>
                      </a:cubicBezTo>
                      <a:cubicBezTo>
                        <a:pt x="0" y="4763"/>
                        <a:pt x="0" y="5715"/>
                        <a:pt x="0" y="5715"/>
                      </a:cubicBezTo>
                      <a:lnTo>
                        <a:pt x="55245" y="5715"/>
                      </a:lnTo>
                      <a:cubicBezTo>
                        <a:pt x="56197" y="5715"/>
                        <a:pt x="59055" y="3810"/>
                        <a:pt x="638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1749FC31-53BC-4DE4-955F-5ED0366EF7C5}"/>
                    </a:ext>
                  </a:extLst>
                </p:cNvPr>
                <p:cNvSpPr/>
                <p:nvPr/>
              </p:nvSpPr>
              <p:spPr>
                <a:xfrm>
                  <a:off x="11148397" y="2828448"/>
                  <a:ext cx="11429" cy="120015"/>
                </a:xfrm>
                <a:custGeom>
                  <a:avLst/>
                  <a:gdLst>
                    <a:gd name="connsiteX0" fmla="*/ 5715 w 11429"/>
                    <a:gd name="connsiteY0" fmla="*/ 120015 h 120015"/>
                    <a:gd name="connsiteX1" fmla="*/ 0 w 11429"/>
                    <a:gd name="connsiteY1" fmla="*/ 114300 h 120015"/>
                    <a:gd name="connsiteX2" fmla="*/ 0 w 11429"/>
                    <a:gd name="connsiteY2" fmla="*/ 5715 h 120015"/>
                    <a:gd name="connsiteX3" fmla="*/ 5715 w 11429"/>
                    <a:gd name="connsiteY3" fmla="*/ 0 h 120015"/>
                    <a:gd name="connsiteX4" fmla="*/ 11430 w 11429"/>
                    <a:gd name="connsiteY4" fmla="*/ 5715 h 120015"/>
                    <a:gd name="connsiteX5" fmla="*/ 11430 w 11429"/>
                    <a:gd name="connsiteY5" fmla="*/ 115253 h 120015"/>
                    <a:gd name="connsiteX6" fmla="*/ 5715 w 11429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5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7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5253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FC5A86A3-7E74-463F-829A-5EF7CD39FCBC}"/>
                    </a:ext>
                  </a:extLst>
                </p:cNvPr>
                <p:cNvSpPr/>
                <p:nvPr/>
              </p:nvSpPr>
              <p:spPr>
                <a:xfrm>
                  <a:off x="11136014" y="2777966"/>
                  <a:ext cx="36194" cy="60959"/>
                </a:xfrm>
                <a:custGeom>
                  <a:avLst/>
                  <a:gdLst>
                    <a:gd name="connsiteX0" fmla="*/ 36195 w 36194"/>
                    <a:gd name="connsiteY0" fmla="*/ 30480 h 60959"/>
                    <a:gd name="connsiteX1" fmla="*/ 18098 w 36194"/>
                    <a:gd name="connsiteY1" fmla="*/ 60960 h 60959"/>
                    <a:gd name="connsiteX2" fmla="*/ 0 w 36194"/>
                    <a:gd name="connsiteY2" fmla="*/ 30480 h 60959"/>
                    <a:gd name="connsiteX3" fmla="*/ 18098 w 36194"/>
                    <a:gd name="connsiteY3" fmla="*/ 0 h 60959"/>
                    <a:gd name="connsiteX4" fmla="*/ 36195 w 36194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58" name="Graphic 7">
                  <a:extLst>
                    <a:ext uri="{FF2B5EF4-FFF2-40B4-BE49-F238E27FC236}">
                      <a16:creationId xmlns:a16="http://schemas.microsoft.com/office/drawing/2014/main" id="{356699FC-8727-4871-A8F1-246026BEDB25}"/>
                    </a:ext>
                  </a:extLst>
                </p:cNvPr>
                <p:cNvGrpSpPr/>
                <p:nvPr/>
              </p:nvGrpSpPr>
              <p:grpSpPr>
                <a:xfrm>
                  <a:off x="11136448" y="2802824"/>
                  <a:ext cx="29548" cy="53246"/>
                  <a:chOff x="11136448" y="2802824"/>
                  <a:chExt cx="29548" cy="53246"/>
                </a:xfrm>
              </p:grpSpPr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7C8BF0CD-B4CF-4912-BF5C-F06971F3A98C}"/>
                      </a:ext>
                    </a:extLst>
                  </p:cNvPr>
                  <p:cNvSpPr/>
                  <p:nvPr/>
                </p:nvSpPr>
                <p:spPr>
                  <a:xfrm>
                    <a:off x="11136448" y="2802824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80389D64-1F84-4A4D-9134-400AE940075C}"/>
                      </a:ext>
                    </a:extLst>
                  </p:cNvPr>
                  <p:cNvSpPr/>
                  <p:nvPr/>
                </p:nvSpPr>
                <p:spPr>
                  <a:xfrm>
                    <a:off x="11147667" y="2805541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49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952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9" name="Graphic 7">
                  <a:extLst>
                    <a:ext uri="{FF2B5EF4-FFF2-40B4-BE49-F238E27FC236}">
                      <a16:creationId xmlns:a16="http://schemas.microsoft.com/office/drawing/2014/main" id="{505B7565-A2EB-4137-9E00-3FBD7CC8B34A}"/>
                    </a:ext>
                  </a:extLst>
                </p:cNvPr>
                <p:cNvGrpSpPr/>
                <p:nvPr/>
              </p:nvGrpSpPr>
              <p:grpSpPr>
                <a:xfrm>
                  <a:off x="11114692" y="2798921"/>
                  <a:ext cx="43963" cy="52387"/>
                  <a:chOff x="11114692" y="2798921"/>
                  <a:chExt cx="43963" cy="52387"/>
                </a:xfrm>
              </p:grpSpPr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F0764E25-D58E-4568-83DD-F7636ED37531}"/>
                      </a:ext>
                    </a:extLst>
                  </p:cNvPr>
                  <p:cNvSpPr/>
                  <p:nvPr/>
                </p:nvSpPr>
                <p:spPr>
                  <a:xfrm>
                    <a:off x="11114692" y="2798921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1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A440D5C6-9922-4E15-8B9F-972BBE310699}"/>
                      </a:ext>
                    </a:extLst>
                  </p:cNvPr>
                  <p:cNvSpPr/>
                  <p:nvPr/>
                </p:nvSpPr>
                <p:spPr>
                  <a:xfrm>
                    <a:off x="11118869" y="28008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0" name="Graphic 7">
                  <a:extLst>
                    <a:ext uri="{FF2B5EF4-FFF2-40B4-BE49-F238E27FC236}">
                      <a16:creationId xmlns:a16="http://schemas.microsoft.com/office/drawing/2014/main" id="{D8C7546E-DA45-47BE-9B86-05D51BFB101B}"/>
                    </a:ext>
                  </a:extLst>
                </p:cNvPr>
                <p:cNvGrpSpPr/>
                <p:nvPr/>
              </p:nvGrpSpPr>
              <p:grpSpPr>
                <a:xfrm>
                  <a:off x="11146465" y="2789939"/>
                  <a:ext cx="46755" cy="53749"/>
                  <a:chOff x="11146465" y="2789939"/>
                  <a:chExt cx="46755" cy="53749"/>
                </a:xfrm>
              </p:grpSpPr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E1878E07-60CF-486D-A3F9-60E80F29EE7E}"/>
                      </a:ext>
                    </a:extLst>
                  </p:cNvPr>
                  <p:cNvSpPr/>
                  <p:nvPr/>
                </p:nvSpPr>
                <p:spPr>
                  <a:xfrm>
                    <a:off x="11146465" y="2789939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00C6FEEF-BBBA-4BAD-984D-F258E78753EF}"/>
                      </a:ext>
                    </a:extLst>
                  </p:cNvPr>
                  <p:cNvSpPr/>
                  <p:nvPr/>
                </p:nvSpPr>
                <p:spPr>
                  <a:xfrm>
                    <a:off x="11148397" y="27992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1" name="Graphic 7">
                  <a:extLst>
                    <a:ext uri="{FF2B5EF4-FFF2-40B4-BE49-F238E27FC236}">
                      <a16:creationId xmlns:a16="http://schemas.microsoft.com/office/drawing/2014/main" id="{C8AC22B1-8FFE-440E-BCAD-11580B17B83D}"/>
                    </a:ext>
                  </a:extLst>
                </p:cNvPr>
                <p:cNvGrpSpPr/>
                <p:nvPr/>
              </p:nvGrpSpPr>
              <p:grpSpPr>
                <a:xfrm>
                  <a:off x="11151623" y="2750598"/>
                  <a:ext cx="73925" cy="42000"/>
                  <a:chOff x="11151623" y="2750598"/>
                  <a:chExt cx="73925" cy="42000"/>
                </a:xfrm>
              </p:grpSpPr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BDCE7F52-3487-4184-863F-03C305A36139}"/>
                      </a:ext>
                    </a:extLst>
                  </p:cNvPr>
                  <p:cNvSpPr/>
                  <p:nvPr/>
                </p:nvSpPr>
                <p:spPr>
                  <a:xfrm>
                    <a:off x="11151623" y="27505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BE16BF0B-2D12-4729-96BA-7C70F40EEF08}"/>
                      </a:ext>
                    </a:extLst>
                  </p:cNvPr>
                  <p:cNvSpPr/>
                  <p:nvPr/>
                </p:nvSpPr>
                <p:spPr>
                  <a:xfrm>
                    <a:off x="11163024" y="27541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4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4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2" name="Graphic 7">
                  <a:extLst>
                    <a:ext uri="{FF2B5EF4-FFF2-40B4-BE49-F238E27FC236}">
                      <a16:creationId xmlns:a16="http://schemas.microsoft.com/office/drawing/2014/main" id="{D39B3DB2-B298-4C51-8637-244C6950F0F8}"/>
                    </a:ext>
                  </a:extLst>
                </p:cNvPr>
                <p:cNvGrpSpPr/>
                <p:nvPr/>
              </p:nvGrpSpPr>
              <p:grpSpPr>
                <a:xfrm>
                  <a:off x="11082674" y="2750721"/>
                  <a:ext cx="81760" cy="47375"/>
                  <a:chOff x="11082674" y="2750721"/>
                  <a:chExt cx="81760" cy="47375"/>
                </a:xfrm>
              </p:grpSpPr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FD916407-4949-4826-BCB3-B467801869EA}"/>
                      </a:ext>
                    </a:extLst>
                  </p:cNvPr>
                  <p:cNvSpPr/>
                  <p:nvPr/>
                </p:nvSpPr>
                <p:spPr>
                  <a:xfrm>
                    <a:off x="11082674" y="27507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2AAFD68-D4D7-4A1F-8E74-012A87BA037B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55631"/>
                    <a:ext cx="71796" cy="36755"/>
                  </a:xfrm>
                  <a:custGeom>
                    <a:avLst/>
                    <a:gdLst>
                      <a:gd name="connsiteX0" fmla="*/ 71438 w 71796"/>
                      <a:gd name="connsiteY0" fmla="*/ 36622 h 36755"/>
                      <a:gd name="connsiteX1" fmla="*/ 0 w 71796"/>
                      <a:gd name="connsiteY1" fmla="*/ 1379 h 36755"/>
                      <a:gd name="connsiteX2" fmla="*/ 71438 w 71796"/>
                      <a:gd name="connsiteY2" fmla="*/ 36622 h 36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755">
                        <a:moveTo>
                          <a:pt x="71438" y="36622"/>
                        </a:moveTo>
                        <a:cubicBezTo>
                          <a:pt x="75248" y="34717"/>
                          <a:pt x="48578" y="-8146"/>
                          <a:pt x="0" y="1379"/>
                        </a:cubicBezTo>
                        <a:cubicBezTo>
                          <a:pt x="51435" y="-4336"/>
                          <a:pt x="67628" y="39479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3" name="Graphic 7">
                  <a:extLst>
                    <a:ext uri="{FF2B5EF4-FFF2-40B4-BE49-F238E27FC236}">
                      <a16:creationId xmlns:a16="http://schemas.microsoft.com/office/drawing/2014/main" id="{488EEE2C-25FA-4D74-B4F9-DB617C76AA82}"/>
                    </a:ext>
                  </a:extLst>
                </p:cNvPr>
                <p:cNvGrpSpPr/>
                <p:nvPr/>
              </p:nvGrpSpPr>
              <p:grpSpPr>
                <a:xfrm>
                  <a:off x="11144624" y="2784676"/>
                  <a:ext cx="80924" cy="57106"/>
                  <a:chOff x="11144624" y="2784676"/>
                  <a:chExt cx="80924" cy="57106"/>
                </a:xfrm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ED910244-ECE7-40E4-8E76-73F4BBC1A03E}"/>
                      </a:ext>
                    </a:extLst>
                  </p:cNvPr>
                  <p:cNvSpPr/>
                  <p:nvPr/>
                </p:nvSpPr>
                <p:spPr>
                  <a:xfrm>
                    <a:off x="11144624" y="2784676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05291A50-C1EE-4CB9-A8B2-6C27788CD717}"/>
                      </a:ext>
                    </a:extLst>
                  </p:cNvPr>
                  <p:cNvSpPr/>
                  <p:nvPr/>
                </p:nvSpPr>
                <p:spPr>
                  <a:xfrm>
                    <a:off x="11158689" y="2789978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4" name="Graphic 7">
                  <a:extLst>
                    <a:ext uri="{FF2B5EF4-FFF2-40B4-BE49-F238E27FC236}">
                      <a16:creationId xmlns:a16="http://schemas.microsoft.com/office/drawing/2014/main" id="{78DE4862-45FF-4E30-908E-A778737165E6}"/>
                    </a:ext>
                  </a:extLst>
                </p:cNvPr>
                <p:cNvGrpSpPr/>
                <p:nvPr/>
              </p:nvGrpSpPr>
              <p:grpSpPr>
                <a:xfrm>
                  <a:off x="11081722" y="2785707"/>
                  <a:ext cx="74129" cy="45598"/>
                  <a:chOff x="11081722" y="2785707"/>
                  <a:chExt cx="74129" cy="45598"/>
                </a:xfrm>
              </p:grpSpPr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69D3597C-C92A-46F0-9B5C-2DA355D6A5CD}"/>
                      </a:ext>
                    </a:extLst>
                  </p:cNvPr>
                  <p:cNvSpPr/>
                  <p:nvPr/>
                </p:nvSpPr>
                <p:spPr>
                  <a:xfrm>
                    <a:off x="11081722" y="27857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974342EF-53D8-4BD6-8A26-F1FC797B1BFA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933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3" y="3650"/>
                          <a:pt x="36195" y="-7780"/>
                          <a:pt x="0" y="35083"/>
                        </a:cubicBezTo>
                        <a:cubicBezTo>
                          <a:pt x="31433" y="-7780"/>
                          <a:pt x="58103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5" name="Graphic 7">
                <a:extLst>
                  <a:ext uri="{FF2B5EF4-FFF2-40B4-BE49-F238E27FC236}">
                    <a16:creationId xmlns:a16="http://schemas.microsoft.com/office/drawing/2014/main" id="{6C24BCC3-3580-44B4-BD42-D41568ABB59C}"/>
                  </a:ext>
                </a:extLst>
              </p:cNvPr>
              <p:cNvGrpSpPr/>
              <p:nvPr/>
            </p:nvGrpSpPr>
            <p:grpSpPr>
              <a:xfrm>
                <a:off x="8924309" y="4523898"/>
                <a:ext cx="151447" cy="121920"/>
                <a:chOff x="8924309" y="4523898"/>
                <a:chExt cx="151447" cy="121920"/>
              </a:xfrm>
            </p:grpSpPr>
            <p:sp>
              <p:nvSpPr>
                <p:cNvPr id="1015" name="Freeform: Shape 1014">
                  <a:extLst>
                    <a:ext uri="{FF2B5EF4-FFF2-40B4-BE49-F238E27FC236}">
                      <a16:creationId xmlns:a16="http://schemas.microsoft.com/office/drawing/2014/main" id="{0DBD5504-89E4-48FE-B539-A9AD6E3D1159}"/>
                    </a:ext>
                  </a:extLst>
                </p:cNvPr>
                <p:cNvSpPr/>
                <p:nvPr/>
              </p:nvSpPr>
              <p:spPr>
                <a:xfrm>
                  <a:off x="8957647" y="4576285"/>
                  <a:ext cx="118109" cy="69532"/>
                </a:xfrm>
                <a:custGeom>
                  <a:avLst/>
                  <a:gdLst>
                    <a:gd name="connsiteX0" fmla="*/ 69532 w 118109"/>
                    <a:gd name="connsiteY0" fmla="*/ 37147 h 69532"/>
                    <a:gd name="connsiteX1" fmla="*/ 105727 w 118109"/>
                    <a:gd name="connsiteY1" fmla="*/ 31433 h 69532"/>
                    <a:gd name="connsiteX2" fmla="*/ 78105 w 118109"/>
                    <a:gd name="connsiteY2" fmla="*/ 31433 h 69532"/>
                    <a:gd name="connsiteX3" fmla="*/ 118110 w 118109"/>
                    <a:gd name="connsiteY3" fmla="*/ 16193 h 69532"/>
                    <a:gd name="connsiteX4" fmla="*/ 65722 w 118109"/>
                    <a:gd name="connsiteY4" fmla="*/ 26670 h 69532"/>
                    <a:gd name="connsiteX5" fmla="*/ 83820 w 118109"/>
                    <a:gd name="connsiteY5" fmla="*/ 7620 h 69532"/>
                    <a:gd name="connsiteX6" fmla="*/ 62865 w 118109"/>
                    <a:gd name="connsiteY6" fmla="*/ 20003 h 69532"/>
                    <a:gd name="connsiteX7" fmla="*/ 61913 w 118109"/>
                    <a:gd name="connsiteY7" fmla="*/ 0 h 69532"/>
                    <a:gd name="connsiteX8" fmla="*/ 45720 w 118109"/>
                    <a:gd name="connsiteY8" fmla="*/ 23813 h 69532"/>
                    <a:gd name="connsiteX9" fmla="*/ 43815 w 118109"/>
                    <a:gd name="connsiteY9" fmla="*/ 23813 h 69532"/>
                    <a:gd name="connsiteX10" fmla="*/ 34290 w 118109"/>
                    <a:gd name="connsiteY10" fmla="*/ 6668 h 69532"/>
                    <a:gd name="connsiteX11" fmla="*/ 34290 w 118109"/>
                    <a:gd name="connsiteY11" fmla="*/ 22860 h 69532"/>
                    <a:gd name="connsiteX12" fmla="*/ 21907 w 118109"/>
                    <a:gd name="connsiteY12" fmla="*/ 15240 h 69532"/>
                    <a:gd name="connsiteX13" fmla="*/ 30480 w 118109"/>
                    <a:gd name="connsiteY13" fmla="*/ 27622 h 69532"/>
                    <a:gd name="connsiteX14" fmla="*/ 0 w 118109"/>
                    <a:gd name="connsiteY14" fmla="*/ 41910 h 69532"/>
                    <a:gd name="connsiteX15" fmla="*/ 32385 w 118109"/>
                    <a:gd name="connsiteY15" fmla="*/ 37147 h 69532"/>
                    <a:gd name="connsiteX16" fmla="*/ 12382 w 118109"/>
                    <a:gd name="connsiteY16" fmla="*/ 53340 h 69532"/>
                    <a:gd name="connsiteX17" fmla="*/ 33338 w 118109"/>
                    <a:gd name="connsiteY17" fmla="*/ 43815 h 69532"/>
                    <a:gd name="connsiteX18" fmla="*/ 35242 w 118109"/>
                    <a:gd name="connsiteY18" fmla="*/ 61913 h 69532"/>
                    <a:gd name="connsiteX19" fmla="*/ 42863 w 118109"/>
                    <a:gd name="connsiteY19" fmla="*/ 47625 h 69532"/>
                    <a:gd name="connsiteX20" fmla="*/ 51435 w 118109"/>
                    <a:gd name="connsiteY20" fmla="*/ 64770 h 69532"/>
                    <a:gd name="connsiteX21" fmla="*/ 53340 w 118109"/>
                    <a:gd name="connsiteY21" fmla="*/ 51435 h 69532"/>
                    <a:gd name="connsiteX22" fmla="*/ 65722 w 118109"/>
                    <a:gd name="connsiteY22" fmla="*/ 69533 h 69532"/>
                    <a:gd name="connsiteX23" fmla="*/ 63817 w 118109"/>
                    <a:gd name="connsiteY23" fmla="*/ 48578 h 69532"/>
                    <a:gd name="connsiteX24" fmla="*/ 79057 w 118109"/>
                    <a:gd name="connsiteY24" fmla="*/ 58103 h 69532"/>
                    <a:gd name="connsiteX25" fmla="*/ 65722 w 118109"/>
                    <a:gd name="connsiteY25" fmla="*/ 43815 h 69532"/>
                    <a:gd name="connsiteX26" fmla="*/ 112395 w 118109"/>
                    <a:gd name="connsiteY26" fmla="*/ 56197 h 69532"/>
                    <a:gd name="connsiteX27" fmla="*/ 69532 w 118109"/>
                    <a:gd name="connsiteY27" fmla="*/ 37147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9532">
                      <a:moveTo>
                        <a:pt x="69532" y="37147"/>
                      </a:moveTo>
                      <a:cubicBezTo>
                        <a:pt x="84772" y="36195"/>
                        <a:pt x="101917" y="34290"/>
                        <a:pt x="105727" y="31433"/>
                      </a:cubicBezTo>
                      <a:cubicBezTo>
                        <a:pt x="95250" y="32385"/>
                        <a:pt x="85725" y="32385"/>
                        <a:pt x="78105" y="31433"/>
                      </a:cubicBezTo>
                      <a:cubicBezTo>
                        <a:pt x="95250" y="26670"/>
                        <a:pt x="113347" y="20003"/>
                        <a:pt x="118110" y="16193"/>
                      </a:cubicBezTo>
                      <a:cubicBezTo>
                        <a:pt x="95250" y="21908"/>
                        <a:pt x="79057" y="23813"/>
                        <a:pt x="65722" y="26670"/>
                      </a:cubicBezTo>
                      <a:cubicBezTo>
                        <a:pt x="74295" y="20003"/>
                        <a:pt x="82867" y="11430"/>
                        <a:pt x="83820" y="7620"/>
                      </a:cubicBezTo>
                      <a:cubicBezTo>
                        <a:pt x="76200" y="13335"/>
                        <a:pt x="68580" y="17145"/>
                        <a:pt x="62865" y="20003"/>
                      </a:cubicBezTo>
                      <a:cubicBezTo>
                        <a:pt x="64770" y="12383"/>
                        <a:pt x="63817" y="4763"/>
                        <a:pt x="61913" y="0"/>
                      </a:cubicBezTo>
                      <a:cubicBezTo>
                        <a:pt x="59055" y="8572"/>
                        <a:pt x="51435" y="17145"/>
                        <a:pt x="45720" y="23813"/>
                      </a:cubicBezTo>
                      <a:cubicBezTo>
                        <a:pt x="44767" y="23813"/>
                        <a:pt x="44767" y="23813"/>
                        <a:pt x="43815" y="23813"/>
                      </a:cubicBezTo>
                      <a:cubicBezTo>
                        <a:pt x="41910" y="17145"/>
                        <a:pt x="38100" y="9525"/>
                        <a:pt x="34290" y="6668"/>
                      </a:cubicBezTo>
                      <a:cubicBezTo>
                        <a:pt x="36195" y="13335"/>
                        <a:pt x="35242" y="18097"/>
                        <a:pt x="34290" y="22860"/>
                      </a:cubicBezTo>
                      <a:cubicBezTo>
                        <a:pt x="30480" y="20003"/>
                        <a:pt x="24765" y="17145"/>
                        <a:pt x="21907" y="15240"/>
                      </a:cubicBezTo>
                      <a:cubicBezTo>
                        <a:pt x="26670" y="19050"/>
                        <a:pt x="28575" y="23813"/>
                        <a:pt x="30480" y="27622"/>
                      </a:cubicBezTo>
                      <a:cubicBezTo>
                        <a:pt x="17145" y="32385"/>
                        <a:pt x="19050" y="35243"/>
                        <a:pt x="0" y="41910"/>
                      </a:cubicBezTo>
                      <a:cubicBezTo>
                        <a:pt x="18097" y="41910"/>
                        <a:pt x="23813" y="41910"/>
                        <a:pt x="32385" y="37147"/>
                      </a:cubicBezTo>
                      <a:cubicBezTo>
                        <a:pt x="27622" y="40958"/>
                        <a:pt x="23813" y="46672"/>
                        <a:pt x="12382" y="53340"/>
                      </a:cubicBezTo>
                      <a:cubicBezTo>
                        <a:pt x="17145" y="52388"/>
                        <a:pt x="24765" y="48578"/>
                        <a:pt x="33338" y="43815"/>
                      </a:cubicBezTo>
                      <a:cubicBezTo>
                        <a:pt x="34290" y="48578"/>
                        <a:pt x="36195" y="53340"/>
                        <a:pt x="35242" y="61913"/>
                      </a:cubicBezTo>
                      <a:cubicBezTo>
                        <a:pt x="38100" y="60008"/>
                        <a:pt x="40957" y="53340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2" y="57150"/>
                        <a:pt x="62865" y="62865"/>
                        <a:pt x="65722" y="69533"/>
                      </a:cubicBezTo>
                      <a:cubicBezTo>
                        <a:pt x="67627" y="65722"/>
                        <a:pt x="68580" y="57150"/>
                        <a:pt x="63817" y="48578"/>
                      </a:cubicBezTo>
                      <a:cubicBezTo>
                        <a:pt x="68580" y="50483"/>
                        <a:pt x="73342" y="53340"/>
                        <a:pt x="79057" y="58103"/>
                      </a:cubicBezTo>
                      <a:cubicBezTo>
                        <a:pt x="79057" y="55245"/>
                        <a:pt x="72390" y="49530"/>
                        <a:pt x="65722" y="43815"/>
                      </a:cubicBezTo>
                      <a:cubicBezTo>
                        <a:pt x="80010" y="46672"/>
                        <a:pt x="99060" y="50483"/>
                        <a:pt x="112395" y="56197"/>
                      </a:cubicBezTo>
                      <a:cubicBezTo>
                        <a:pt x="102870" y="50483"/>
                        <a:pt x="85725" y="41910"/>
                        <a:pt x="69532" y="3714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6" name="Graphic 7">
                  <a:extLst>
                    <a:ext uri="{FF2B5EF4-FFF2-40B4-BE49-F238E27FC236}">
                      <a16:creationId xmlns:a16="http://schemas.microsoft.com/office/drawing/2014/main" id="{1219BDBE-E3C6-4AC7-B508-351914080F0B}"/>
                    </a:ext>
                  </a:extLst>
                </p:cNvPr>
                <p:cNvGrpSpPr/>
                <p:nvPr/>
              </p:nvGrpSpPr>
              <p:grpSpPr>
                <a:xfrm>
                  <a:off x="8990414" y="4523898"/>
                  <a:ext cx="44384" cy="76219"/>
                  <a:chOff x="8990414" y="4523898"/>
                  <a:chExt cx="44384" cy="76219"/>
                </a:xfrm>
              </p:grpSpPr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2E20D997-1509-4B40-A9EB-3559156A0039}"/>
                      </a:ext>
                    </a:extLst>
                  </p:cNvPr>
                  <p:cNvSpPr/>
                  <p:nvPr/>
                </p:nvSpPr>
                <p:spPr>
                  <a:xfrm>
                    <a:off x="8990414" y="4523898"/>
                    <a:ext cx="44384" cy="76219"/>
                  </a:xfrm>
                  <a:custGeom>
                    <a:avLst/>
                    <a:gdLst>
                      <a:gd name="connsiteX0" fmla="*/ 44385 w 44384"/>
                      <a:gd name="connsiteY0" fmla="*/ 0 h 76219"/>
                      <a:gd name="connsiteX1" fmla="*/ 6285 w 44384"/>
                      <a:gd name="connsiteY1" fmla="*/ 74295 h 76219"/>
                      <a:gd name="connsiteX2" fmla="*/ 44385 w 44384"/>
                      <a:gd name="connsiteY2" fmla="*/ 0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84" h="76219">
                        <a:moveTo>
                          <a:pt x="44385" y="0"/>
                        </a:moveTo>
                        <a:cubicBezTo>
                          <a:pt x="23430" y="38100"/>
                          <a:pt x="30097" y="59055"/>
                          <a:pt x="6285" y="74295"/>
                        </a:cubicBezTo>
                        <a:cubicBezTo>
                          <a:pt x="-16575" y="89535"/>
                          <a:pt x="29145" y="9525"/>
                          <a:pt x="4438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4D661B8D-04F1-4550-8205-5A318D0435F8}"/>
                      </a:ext>
                    </a:extLst>
                  </p:cNvPr>
                  <p:cNvSpPr/>
                  <p:nvPr/>
                </p:nvSpPr>
                <p:spPr>
                  <a:xfrm>
                    <a:off x="8998275" y="4525803"/>
                    <a:ext cx="34619" cy="69614"/>
                  </a:xfrm>
                  <a:custGeom>
                    <a:avLst/>
                    <a:gdLst>
                      <a:gd name="connsiteX0" fmla="*/ 329 w 34619"/>
                      <a:gd name="connsiteY0" fmla="*/ 69532 h 69614"/>
                      <a:gd name="connsiteX1" fmla="*/ 34619 w 34619"/>
                      <a:gd name="connsiteY1" fmla="*/ 0 h 69614"/>
                      <a:gd name="connsiteX2" fmla="*/ 329 w 34619"/>
                      <a:gd name="connsiteY2" fmla="*/ 69532 h 69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69614">
                        <a:moveTo>
                          <a:pt x="329" y="69532"/>
                        </a:moveTo>
                        <a:cubicBezTo>
                          <a:pt x="-1576" y="71438"/>
                          <a:pt x="4139" y="40005"/>
                          <a:pt x="34619" y="0"/>
                        </a:cubicBezTo>
                        <a:cubicBezTo>
                          <a:pt x="6997" y="35242"/>
                          <a:pt x="2234" y="68580"/>
                          <a:pt x="329" y="695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7" name="Graphic 7">
                  <a:extLst>
                    <a:ext uri="{FF2B5EF4-FFF2-40B4-BE49-F238E27FC236}">
                      <a16:creationId xmlns:a16="http://schemas.microsoft.com/office/drawing/2014/main" id="{2C445935-6720-45B4-BBFB-3938CB5AF83E}"/>
                    </a:ext>
                  </a:extLst>
                </p:cNvPr>
                <p:cNvGrpSpPr/>
                <p:nvPr/>
              </p:nvGrpSpPr>
              <p:grpSpPr>
                <a:xfrm>
                  <a:off x="8934786" y="4590483"/>
                  <a:ext cx="64631" cy="13832"/>
                  <a:chOff x="8934786" y="4590483"/>
                  <a:chExt cx="64631" cy="13832"/>
                </a:xfrm>
              </p:grpSpPr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9E8978CA-DD51-4034-9247-5EAA274061AD}"/>
                      </a:ext>
                    </a:extLst>
                  </p:cNvPr>
                  <p:cNvSpPr/>
                  <p:nvPr/>
                </p:nvSpPr>
                <p:spPr>
                  <a:xfrm>
                    <a:off x="8934786" y="4590483"/>
                    <a:ext cx="64631" cy="13832"/>
                  </a:xfrm>
                  <a:custGeom>
                    <a:avLst/>
                    <a:gdLst>
                      <a:gd name="connsiteX0" fmla="*/ 0 w 64631"/>
                      <a:gd name="connsiteY0" fmla="*/ 1995 h 13832"/>
                      <a:gd name="connsiteX1" fmla="*/ 60960 w 64631"/>
                      <a:gd name="connsiteY1" fmla="*/ 11520 h 13832"/>
                      <a:gd name="connsiteX2" fmla="*/ 0 w 64631"/>
                      <a:gd name="connsiteY2" fmla="*/ 1995 h 13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31" h="13832">
                        <a:moveTo>
                          <a:pt x="0" y="1995"/>
                        </a:moveTo>
                        <a:cubicBezTo>
                          <a:pt x="31433" y="5805"/>
                          <a:pt x="41910" y="19140"/>
                          <a:pt x="60960" y="11520"/>
                        </a:cubicBezTo>
                        <a:cubicBezTo>
                          <a:pt x="80963" y="3900"/>
                          <a:pt x="13335" y="-3720"/>
                          <a:pt x="0" y="19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7C3F0568-14CC-4CB5-8145-DE82E2FE353A}"/>
                      </a:ext>
                    </a:extLst>
                  </p:cNvPr>
                  <p:cNvSpPr/>
                  <p:nvPr/>
                </p:nvSpPr>
                <p:spPr>
                  <a:xfrm>
                    <a:off x="8938597" y="4591459"/>
                    <a:ext cx="56316" cy="9648"/>
                  </a:xfrm>
                  <a:custGeom>
                    <a:avLst/>
                    <a:gdLst>
                      <a:gd name="connsiteX0" fmla="*/ 56197 w 56316"/>
                      <a:gd name="connsiteY0" fmla="*/ 9592 h 9648"/>
                      <a:gd name="connsiteX1" fmla="*/ 0 w 56316"/>
                      <a:gd name="connsiteY1" fmla="*/ 67 h 9648"/>
                      <a:gd name="connsiteX2" fmla="*/ 56197 w 56316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16" h="9648">
                        <a:moveTo>
                          <a:pt x="56197" y="9592"/>
                        </a:moveTo>
                        <a:cubicBezTo>
                          <a:pt x="58102" y="8639"/>
                          <a:pt x="37147" y="-886"/>
                          <a:pt x="0" y="67"/>
                        </a:cubicBezTo>
                        <a:cubicBezTo>
                          <a:pt x="32385" y="-886"/>
                          <a:pt x="54292" y="10544"/>
                          <a:pt x="56197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" name="Graphic 7">
                  <a:extLst>
                    <a:ext uri="{FF2B5EF4-FFF2-40B4-BE49-F238E27FC236}">
                      <a16:creationId xmlns:a16="http://schemas.microsoft.com/office/drawing/2014/main" id="{248AC18A-B837-4124-B069-4ACD0D177758}"/>
                    </a:ext>
                  </a:extLst>
                </p:cNvPr>
                <p:cNvGrpSpPr/>
                <p:nvPr/>
              </p:nvGrpSpPr>
              <p:grpSpPr>
                <a:xfrm>
                  <a:off x="8948122" y="4564856"/>
                  <a:ext cx="44644" cy="27645"/>
                  <a:chOff x="8948122" y="4564856"/>
                  <a:chExt cx="44644" cy="27645"/>
                </a:xfrm>
              </p:grpSpPr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C4FDBC2-A5EA-4D18-BE17-7CF67412FA89}"/>
                      </a:ext>
                    </a:extLst>
                  </p:cNvPr>
                  <p:cNvSpPr/>
                  <p:nvPr/>
                </p:nvSpPr>
                <p:spPr>
                  <a:xfrm>
                    <a:off x="8948122" y="4564856"/>
                    <a:ext cx="44644" cy="27645"/>
                  </a:xfrm>
                  <a:custGeom>
                    <a:avLst/>
                    <a:gdLst>
                      <a:gd name="connsiteX0" fmla="*/ 0 w 44644"/>
                      <a:gd name="connsiteY0" fmla="*/ 0 h 27645"/>
                      <a:gd name="connsiteX1" fmla="*/ 40957 w 44644"/>
                      <a:gd name="connsiteY1" fmla="*/ 27622 h 27645"/>
                      <a:gd name="connsiteX2" fmla="*/ 0 w 44644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644" h="27645">
                        <a:moveTo>
                          <a:pt x="0" y="0"/>
                        </a:moveTo>
                        <a:cubicBezTo>
                          <a:pt x="21907" y="13335"/>
                          <a:pt x="24765" y="26670"/>
                          <a:pt x="40957" y="27622"/>
                        </a:cubicBezTo>
                        <a:cubicBezTo>
                          <a:pt x="58102" y="28575"/>
                          <a:pt x="1047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971C9F-4779-4374-A06C-81AD5B3AAA04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64856"/>
                    <a:ext cx="37338" cy="26669"/>
                  </a:xfrm>
                  <a:custGeom>
                    <a:avLst/>
                    <a:gdLst>
                      <a:gd name="connsiteX0" fmla="*/ 37148 w 37338"/>
                      <a:gd name="connsiteY0" fmla="*/ 26670 h 26669"/>
                      <a:gd name="connsiteX1" fmla="*/ 0 w 37338"/>
                      <a:gd name="connsiteY1" fmla="*/ 0 h 26669"/>
                      <a:gd name="connsiteX2" fmla="*/ 37148 w 37338"/>
                      <a:gd name="connsiteY2" fmla="*/ 26670 h 2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6669">
                        <a:moveTo>
                          <a:pt x="37148" y="26670"/>
                        </a:moveTo>
                        <a:cubicBezTo>
                          <a:pt x="39053" y="26670"/>
                          <a:pt x="26670" y="12382"/>
                          <a:pt x="0" y="0"/>
                        </a:cubicBezTo>
                        <a:cubicBezTo>
                          <a:pt x="23813" y="10477"/>
                          <a:pt x="35243" y="26670"/>
                          <a:pt x="37148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9" name="Graphic 7">
                  <a:extLst>
                    <a:ext uri="{FF2B5EF4-FFF2-40B4-BE49-F238E27FC236}">
                      <a16:creationId xmlns:a16="http://schemas.microsoft.com/office/drawing/2014/main" id="{36551E96-C7E4-4304-B67E-2471A9B24D86}"/>
                    </a:ext>
                  </a:extLst>
                </p:cNvPr>
                <p:cNvGrpSpPr/>
                <p:nvPr/>
              </p:nvGrpSpPr>
              <p:grpSpPr>
                <a:xfrm>
                  <a:off x="8940502" y="4599680"/>
                  <a:ext cx="60442" cy="10903"/>
                  <a:chOff x="8940502" y="4599680"/>
                  <a:chExt cx="60442" cy="10903"/>
                </a:xfrm>
              </p:grpSpPr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D79933B7-C55F-4543-8BAD-7FAF63E4CF20}"/>
                      </a:ext>
                    </a:extLst>
                  </p:cNvPr>
                  <p:cNvSpPr/>
                  <p:nvPr/>
                </p:nvSpPr>
                <p:spPr>
                  <a:xfrm>
                    <a:off x="8940502" y="4599680"/>
                    <a:ext cx="60442" cy="10903"/>
                  </a:xfrm>
                  <a:custGeom>
                    <a:avLst/>
                    <a:gdLst>
                      <a:gd name="connsiteX0" fmla="*/ 0 w 60442"/>
                      <a:gd name="connsiteY0" fmla="*/ 8990 h 10903"/>
                      <a:gd name="connsiteX1" fmla="*/ 58102 w 60442"/>
                      <a:gd name="connsiteY1" fmla="*/ 6133 h 10903"/>
                      <a:gd name="connsiteX2" fmla="*/ 0 w 60442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442" h="10903">
                        <a:moveTo>
                          <a:pt x="0" y="8990"/>
                        </a:moveTo>
                        <a:cubicBezTo>
                          <a:pt x="29527" y="6133"/>
                          <a:pt x="41910" y="16610"/>
                          <a:pt x="58102" y="6133"/>
                        </a:cubicBezTo>
                        <a:cubicBezTo>
                          <a:pt x="73342" y="-5297"/>
                          <a:pt x="9525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08366308-4A38-4420-A440-5872614510E3}"/>
                      </a:ext>
                    </a:extLst>
                  </p:cNvPr>
                  <p:cNvSpPr/>
                  <p:nvPr/>
                </p:nvSpPr>
                <p:spPr>
                  <a:xfrm>
                    <a:off x="8942407" y="4603469"/>
                    <a:ext cx="53455" cy="4248"/>
                  </a:xfrm>
                  <a:custGeom>
                    <a:avLst/>
                    <a:gdLst>
                      <a:gd name="connsiteX0" fmla="*/ 53340 w 53455"/>
                      <a:gd name="connsiteY0" fmla="*/ 2344 h 4248"/>
                      <a:gd name="connsiteX1" fmla="*/ 0 w 53455"/>
                      <a:gd name="connsiteY1" fmla="*/ 4249 h 4248"/>
                      <a:gd name="connsiteX2" fmla="*/ 53340 w 53455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55" h="4248">
                        <a:moveTo>
                          <a:pt x="53340" y="2344"/>
                        </a:moveTo>
                        <a:cubicBezTo>
                          <a:pt x="55245" y="1391"/>
                          <a:pt x="33338" y="-3371"/>
                          <a:pt x="0" y="4249"/>
                        </a:cubicBezTo>
                        <a:cubicBezTo>
                          <a:pt x="29528" y="-3371"/>
                          <a:pt x="52388" y="3296"/>
                          <a:pt x="53340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0" name="Graphic 7">
                  <a:extLst>
                    <a:ext uri="{FF2B5EF4-FFF2-40B4-BE49-F238E27FC236}">
                      <a16:creationId xmlns:a16="http://schemas.microsoft.com/office/drawing/2014/main" id="{ED3E5DBF-5F9B-4D0F-8C84-1B7BB44C126F}"/>
                    </a:ext>
                  </a:extLst>
                </p:cNvPr>
                <p:cNvGrpSpPr/>
                <p:nvPr/>
              </p:nvGrpSpPr>
              <p:grpSpPr>
                <a:xfrm>
                  <a:off x="8957647" y="4591737"/>
                  <a:ext cx="47467" cy="38840"/>
                  <a:chOff x="8957647" y="4591737"/>
                  <a:chExt cx="47467" cy="38840"/>
                </a:xfrm>
              </p:grpSpPr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23D83F88-AD46-4A19-BC7E-45D7C1195CBD}"/>
                      </a:ext>
                    </a:extLst>
                  </p:cNvPr>
                  <p:cNvSpPr/>
                  <p:nvPr/>
                </p:nvSpPr>
                <p:spPr>
                  <a:xfrm>
                    <a:off x="8957647" y="4591737"/>
                    <a:ext cx="47467" cy="38840"/>
                  </a:xfrm>
                  <a:custGeom>
                    <a:avLst/>
                    <a:gdLst>
                      <a:gd name="connsiteX0" fmla="*/ 0 w 47467"/>
                      <a:gd name="connsiteY0" fmla="*/ 38841 h 38840"/>
                      <a:gd name="connsiteX1" fmla="*/ 46672 w 47467"/>
                      <a:gd name="connsiteY1" fmla="*/ 4551 h 38840"/>
                      <a:gd name="connsiteX2" fmla="*/ 0 w 47467"/>
                      <a:gd name="connsiteY2" fmla="*/ 38841 h 38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8840">
                        <a:moveTo>
                          <a:pt x="0" y="38841"/>
                        </a:moveTo>
                        <a:cubicBezTo>
                          <a:pt x="23813" y="19791"/>
                          <a:pt x="39052" y="22648"/>
                          <a:pt x="46672" y="4551"/>
                        </a:cubicBezTo>
                        <a:cubicBezTo>
                          <a:pt x="54292" y="-13547"/>
                          <a:pt x="4763" y="27411"/>
                          <a:pt x="0" y="388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6D8CA834-E544-491E-8DED-21BB4A92985C}"/>
                      </a:ext>
                    </a:extLst>
                  </p:cNvPr>
                  <p:cNvSpPr/>
                  <p:nvPr/>
                </p:nvSpPr>
                <p:spPr>
                  <a:xfrm>
                    <a:off x="8960504" y="4596963"/>
                    <a:ext cx="42893" cy="31710"/>
                  </a:xfrm>
                  <a:custGeom>
                    <a:avLst/>
                    <a:gdLst>
                      <a:gd name="connsiteX0" fmla="*/ 42863 w 42893"/>
                      <a:gd name="connsiteY0" fmla="*/ 278 h 31710"/>
                      <a:gd name="connsiteX1" fmla="*/ 0 w 42893"/>
                      <a:gd name="connsiteY1" fmla="*/ 31710 h 31710"/>
                      <a:gd name="connsiteX2" fmla="*/ 42863 w 42893"/>
                      <a:gd name="connsiteY2" fmla="*/ 278 h 31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31710">
                        <a:moveTo>
                          <a:pt x="42863" y="278"/>
                        </a:moveTo>
                        <a:cubicBezTo>
                          <a:pt x="43815" y="-1627"/>
                          <a:pt x="22860" y="5993"/>
                          <a:pt x="0" y="31710"/>
                        </a:cubicBezTo>
                        <a:cubicBezTo>
                          <a:pt x="20003" y="8850"/>
                          <a:pt x="41910" y="2183"/>
                          <a:pt x="42863" y="2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1" name="Graphic 7">
                  <a:extLst>
                    <a:ext uri="{FF2B5EF4-FFF2-40B4-BE49-F238E27FC236}">
                      <a16:creationId xmlns:a16="http://schemas.microsoft.com/office/drawing/2014/main" id="{AED2BB06-6DC3-4572-A0F4-DC9FF933E14F}"/>
                    </a:ext>
                  </a:extLst>
                </p:cNvPr>
                <p:cNvGrpSpPr/>
                <p:nvPr/>
              </p:nvGrpSpPr>
              <p:grpSpPr>
                <a:xfrm>
                  <a:off x="8997560" y="4558188"/>
                  <a:ext cx="54384" cy="34309"/>
                  <a:chOff x="8997560" y="4558188"/>
                  <a:chExt cx="54384" cy="34309"/>
                </a:xfrm>
              </p:grpSpPr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D8B83929-14C6-4D93-98CF-820E5AC6D997}"/>
                      </a:ext>
                    </a:extLst>
                  </p:cNvPr>
                  <p:cNvSpPr/>
                  <p:nvPr/>
                </p:nvSpPr>
                <p:spPr>
                  <a:xfrm>
                    <a:off x="8997560" y="4558188"/>
                    <a:ext cx="54384" cy="34309"/>
                  </a:xfrm>
                  <a:custGeom>
                    <a:avLst/>
                    <a:gdLst>
                      <a:gd name="connsiteX0" fmla="*/ 54384 w 54384"/>
                      <a:gd name="connsiteY0" fmla="*/ 0 h 34309"/>
                      <a:gd name="connsiteX1" fmla="*/ 3902 w 54384"/>
                      <a:gd name="connsiteY1" fmla="*/ 34290 h 34309"/>
                      <a:gd name="connsiteX2" fmla="*/ 54384 w 54384"/>
                      <a:gd name="connsiteY2" fmla="*/ 0 h 3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84" h="34309">
                        <a:moveTo>
                          <a:pt x="54384" y="0"/>
                        </a:moveTo>
                        <a:cubicBezTo>
                          <a:pt x="27714" y="16193"/>
                          <a:pt x="24857" y="32385"/>
                          <a:pt x="3902" y="34290"/>
                        </a:cubicBezTo>
                        <a:cubicBezTo>
                          <a:pt x="-15148" y="35243"/>
                          <a:pt x="41049" y="953"/>
                          <a:pt x="543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430984A0-7E44-4293-875E-6F7B566BE2BC}"/>
                      </a:ext>
                    </a:extLst>
                  </p:cNvPr>
                  <p:cNvSpPr/>
                  <p:nvPr/>
                </p:nvSpPr>
                <p:spPr>
                  <a:xfrm>
                    <a:off x="9004151" y="4559141"/>
                    <a:ext cx="45887" cy="32384"/>
                  </a:xfrm>
                  <a:custGeom>
                    <a:avLst/>
                    <a:gdLst>
                      <a:gd name="connsiteX0" fmla="*/ 168 w 45887"/>
                      <a:gd name="connsiteY0" fmla="*/ 32385 h 32384"/>
                      <a:gd name="connsiteX1" fmla="*/ 45888 w 45887"/>
                      <a:gd name="connsiteY1" fmla="*/ 0 h 32384"/>
                      <a:gd name="connsiteX2" fmla="*/ 168 w 45887"/>
                      <a:gd name="connsiteY2" fmla="*/ 32385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87" h="32384">
                        <a:moveTo>
                          <a:pt x="168" y="32385"/>
                        </a:moveTo>
                        <a:cubicBezTo>
                          <a:pt x="-1737" y="32385"/>
                          <a:pt x="12550" y="15240"/>
                          <a:pt x="45888" y="0"/>
                        </a:cubicBezTo>
                        <a:cubicBezTo>
                          <a:pt x="16360" y="13335"/>
                          <a:pt x="2072" y="32385"/>
                          <a:pt x="168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2" name="Graphic 7">
                  <a:extLst>
                    <a:ext uri="{FF2B5EF4-FFF2-40B4-BE49-F238E27FC236}">
                      <a16:creationId xmlns:a16="http://schemas.microsoft.com/office/drawing/2014/main" id="{2F76824A-D054-422F-A04A-D81FD3EF19E6}"/>
                    </a:ext>
                  </a:extLst>
                </p:cNvPr>
                <p:cNvGrpSpPr/>
                <p:nvPr/>
              </p:nvGrpSpPr>
              <p:grpSpPr>
                <a:xfrm>
                  <a:off x="8989235" y="4600266"/>
                  <a:ext cx="46516" cy="20787"/>
                  <a:chOff x="8989235" y="4600266"/>
                  <a:chExt cx="46516" cy="20787"/>
                </a:xfrm>
              </p:grpSpPr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48811296-7D05-489C-8107-32E02ABC5EED}"/>
                      </a:ext>
                    </a:extLst>
                  </p:cNvPr>
                  <p:cNvSpPr/>
                  <p:nvPr/>
                </p:nvSpPr>
                <p:spPr>
                  <a:xfrm>
                    <a:off x="8989235" y="4600266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4131" y="-6835"/>
                          <a:pt x="1749" y="2690"/>
                        </a:cubicBezTo>
                        <a:cubicBezTo>
                          <a:pt x="-7776" y="10310"/>
                          <a:pt x="23656" y="8405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857E4C49-6968-493B-B590-1287744FA64C}"/>
                      </a:ext>
                    </a:extLst>
                  </p:cNvPr>
                  <p:cNvSpPr/>
                  <p:nvPr/>
                </p:nvSpPr>
                <p:spPr>
                  <a:xfrm>
                    <a:off x="8991905" y="4602633"/>
                    <a:ext cx="42893" cy="17467"/>
                  </a:xfrm>
                  <a:custGeom>
                    <a:avLst/>
                    <a:gdLst>
                      <a:gd name="connsiteX0" fmla="*/ 31 w 42893"/>
                      <a:gd name="connsiteY0" fmla="*/ 322 h 17467"/>
                      <a:gd name="connsiteX1" fmla="*/ 42894 w 42893"/>
                      <a:gd name="connsiteY1" fmla="*/ 17467 h 17467"/>
                      <a:gd name="connsiteX2" fmla="*/ 31 w 42893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17467">
                        <a:moveTo>
                          <a:pt x="31" y="322"/>
                        </a:moveTo>
                        <a:cubicBezTo>
                          <a:pt x="-921" y="1275"/>
                          <a:pt x="20034" y="-630"/>
                          <a:pt x="42894" y="17467"/>
                        </a:cubicBezTo>
                        <a:cubicBezTo>
                          <a:pt x="19081" y="-630"/>
                          <a:pt x="984" y="-630"/>
                          <a:pt x="31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3" name="Graphic 7">
                  <a:extLst>
                    <a:ext uri="{FF2B5EF4-FFF2-40B4-BE49-F238E27FC236}">
                      <a16:creationId xmlns:a16="http://schemas.microsoft.com/office/drawing/2014/main" id="{E4FE9960-A1D7-4EB0-84A3-F96585E493CC}"/>
                    </a:ext>
                  </a:extLst>
                </p:cNvPr>
                <p:cNvGrpSpPr/>
                <p:nvPr/>
              </p:nvGrpSpPr>
              <p:grpSpPr>
                <a:xfrm>
                  <a:off x="8989384" y="4596711"/>
                  <a:ext cx="62560" cy="11555"/>
                  <a:chOff x="8989384" y="4596711"/>
                  <a:chExt cx="62560" cy="11555"/>
                </a:xfrm>
              </p:grpSpPr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92FEA47D-F582-4FD2-904B-BAED1791B223}"/>
                      </a:ext>
                    </a:extLst>
                  </p:cNvPr>
                  <p:cNvSpPr/>
                  <p:nvPr/>
                </p:nvSpPr>
                <p:spPr>
                  <a:xfrm>
                    <a:off x="8989384" y="4596711"/>
                    <a:ext cx="62560" cy="11555"/>
                  </a:xfrm>
                  <a:custGeom>
                    <a:avLst/>
                    <a:gdLst>
                      <a:gd name="connsiteX0" fmla="*/ 62560 w 62560"/>
                      <a:gd name="connsiteY0" fmla="*/ 11007 h 11555"/>
                      <a:gd name="connsiteX1" fmla="*/ 2553 w 62560"/>
                      <a:gd name="connsiteY1" fmla="*/ 5292 h 11555"/>
                      <a:gd name="connsiteX2" fmla="*/ 62560 w 62560"/>
                      <a:gd name="connsiteY2" fmla="*/ 11007 h 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60" h="11555">
                        <a:moveTo>
                          <a:pt x="62560" y="11007"/>
                        </a:moveTo>
                        <a:cubicBezTo>
                          <a:pt x="31128" y="7197"/>
                          <a:pt x="18745" y="17674"/>
                          <a:pt x="2553" y="5292"/>
                        </a:cubicBezTo>
                        <a:cubicBezTo>
                          <a:pt x="-13640" y="-6138"/>
                          <a:pt x="52083" y="3387"/>
                          <a:pt x="62560" y="110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2913C681-DE21-4394-A951-BACD11D530D3}"/>
                      </a:ext>
                    </a:extLst>
                  </p:cNvPr>
                  <p:cNvSpPr/>
                  <p:nvPr/>
                </p:nvSpPr>
                <p:spPr>
                  <a:xfrm>
                    <a:off x="8993731" y="4600924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4876" y="-2730"/>
                          <a:pt x="2016" y="2984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4" name="Graphic 7">
                  <a:extLst>
                    <a:ext uri="{FF2B5EF4-FFF2-40B4-BE49-F238E27FC236}">
                      <a16:creationId xmlns:a16="http://schemas.microsoft.com/office/drawing/2014/main" id="{124D4055-B4FF-4FE3-ADC6-ED06274FD6AF}"/>
                    </a:ext>
                  </a:extLst>
                </p:cNvPr>
                <p:cNvGrpSpPr/>
                <p:nvPr/>
              </p:nvGrpSpPr>
              <p:grpSpPr>
                <a:xfrm>
                  <a:off x="8993549" y="4535328"/>
                  <a:ext cx="11722" cy="58554"/>
                  <a:chOff x="8993549" y="4535328"/>
                  <a:chExt cx="11722" cy="58554"/>
                </a:xfrm>
              </p:grpSpPr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792E1368-708F-4C79-AEBD-194F72E99EB8}"/>
                      </a:ext>
                    </a:extLst>
                  </p:cNvPr>
                  <p:cNvSpPr/>
                  <p:nvPr/>
                </p:nvSpPr>
                <p:spPr>
                  <a:xfrm>
                    <a:off x="8993549" y="4535328"/>
                    <a:ext cx="11722" cy="58554"/>
                  </a:xfrm>
                  <a:custGeom>
                    <a:avLst/>
                    <a:gdLst>
                      <a:gd name="connsiteX0" fmla="*/ 11722 w 11722"/>
                      <a:gd name="connsiteY0" fmla="*/ 0 h 58554"/>
                      <a:gd name="connsiteX1" fmla="*/ 5054 w 11722"/>
                      <a:gd name="connsiteY1" fmla="*/ 57150 h 58554"/>
                      <a:gd name="connsiteX2" fmla="*/ 11722 w 11722"/>
                      <a:gd name="connsiteY2" fmla="*/ 0 h 5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2" h="58554">
                        <a:moveTo>
                          <a:pt x="11722" y="0"/>
                        </a:moveTo>
                        <a:cubicBezTo>
                          <a:pt x="6960" y="28575"/>
                          <a:pt x="17437" y="45720"/>
                          <a:pt x="5054" y="57150"/>
                        </a:cubicBezTo>
                        <a:cubicBezTo>
                          <a:pt x="-6376" y="68580"/>
                          <a:pt x="4102" y="6667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4016B99C-C708-432E-AFAF-0805FD6A1026}"/>
                      </a:ext>
                    </a:extLst>
                  </p:cNvPr>
                  <p:cNvSpPr/>
                  <p:nvPr/>
                </p:nvSpPr>
                <p:spPr>
                  <a:xfrm>
                    <a:off x="8998000" y="4537233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5" name="Graphic 7">
                  <a:extLst>
                    <a:ext uri="{FF2B5EF4-FFF2-40B4-BE49-F238E27FC236}">
                      <a16:creationId xmlns:a16="http://schemas.microsoft.com/office/drawing/2014/main" id="{3F6FEABB-2EF2-4885-A171-629932C86D96}"/>
                    </a:ext>
                  </a:extLst>
                </p:cNvPr>
                <p:cNvGrpSpPr/>
                <p:nvPr/>
              </p:nvGrpSpPr>
              <p:grpSpPr>
                <a:xfrm>
                  <a:off x="8950979" y="4531518"/>
                  <a:ext cx="49263" cy="70153"/>
                  <a:chOff x="8950979" y="4531518"/>
                  <a:chExt cx="49263" cy="70153"/>
                </a:xfrm>
              </p:grpSpPr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77AE650B-0A11-422B-A22A-FF71AABE3BD2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9263" cy="70153"/>
                  </a:xfrm>
                  <a:custGeom>
                    <a:avLst/>
                    <a:gdLst>
                      <a:gd name="connsiteX0" fmla="*/ 0 w 49263"/>
                      <a:gd name="connsiteY0" fmla="*/ 0 h 70153"/>
                      <a:gd name="connsiteX1" fmla="*/ 44768 w 49263"/>
                      <a:gd name="connsiteY1" fmla="*/ 69532 h 70153"/>
                      <a:gd name="connsiteX2" fmla="*/ 0 w 49263"/>
                      <a:gd name="connsiteY2" fmla="*/ 0 h 70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263" h="70153">
                        <a:moveTo>
                          <a:pt x="0" y="0"/>
                        </a:moveTo>
                        <a:cubicBezTo>
                          <a:pt x="24765" y="27622"/>
                          <a:pt x="30480" y="76200"/>
                          <a:pt x="44768" y="69532"/>
                        </a:cubicBezTo>
                        <a:cubicBezTo>
                          <a:pt x="60960" y="56197"/>
                          <a:pt x="30480" y="1238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E56B70D0-1105-44B7-87D9-A35D43151EAD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3952" cy="67627"/>
                  </a:xfrm>
                  <a:custGeom>
                    <a:avLst/>
                    <a:gdLst>
                      <a:gd name="connsiteX0" fmla="*/ 43815 w 43952"/>
                      <a:gd name="connsiteY0" fmla="*/ 67627 h 67627"/>
                      <a:gd name="connsiteX1" fmla="*/ 0 w 43952"/>
                      <a:gd name="connsiteY1" fmla="*/ 0 h 67627"/>
                      <a:gd name="connsiteX2" fmla="*/ 43815 w 43952"/>
                      <a:gd name="connsiteY2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52" h="67627">
                        <a:moveTo>
                          <a:pt x="43815" y="67627"/>
                        </a:moveTo>
                        <a:cubicBezTo>
                          <a:pt x="45720" y="66675"/>
                          <a:pt x="27623" y="11430"/>
                          <a:pt x="0" y="0"/>
                        </a:cubicBezTo>
                        <a:cubicBezTo>
                          <a:pt x="29528" y="15240"/>
                          <a:pt x="41910" y="67627"/>
                          <a:pt x="43815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6" name="Graphic 7">
                  <a:extLst>
                    <a:ext uri="{FF2B5EF4-FFF2-40B4-BE49-F238E27FC236}">
                      <a16:creationId xmlns:a16="http://schemas.microsoft.com/office/drawing/2014/main" id="{BC444AE5-3A41-471E-BAC4-0CD4C94611DB}"/>
                    </a:ext>
                  </a:extLst>
                </p:cNvPr>
                <p:cNvGrpSpPr/>
                <p:nvPr/>
              </p:nvGrpSpPr>
              <p:grpSpPr>
                <a:xfrm>
                  <a:off x="8995323" y="4578207"/>
                  <a:ext cx="70908" cy="26875"/>
                  <a:chOff x="8995323" y="4578207"/>
                  <a:chExt cx="70908" cy="26875"/>
                </a:xfrm>
              </p:grpSpPr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15361E31-5774-42B0-A627-D50FDCAAE178}"/>
                      </a:ext>
                    </a:extLst>
                  </p:cNvPr>
                  <p:cNvSpPr/>
                  <p:nvPr/>
                </p:nvSpPr>
                <p:spPr>
                  <a:xfrm>
                    <a:off x="8995323" y="4578207"/>
                    <a:ext cx="70908" cy="26875"/>
                  </a:xfrm>
                  <a:custGeom>
                    <a:avLst/>
                    <a:gdLst>
                      <a:gd name="connsiteX0" fmla="*/ 70908 w 70908"/>
                      <a:gd name="connsiteY0" fmla="*/ 1889 h 26875"/>
                      <a:gd name="connsiteX1" fmla="*/ 423 w 70908"/>
                      <a:gd name="connsiteY1" fmla="*/ 20939 h 26875"/>
                      <a:gd name="connsiteX2" fmla="*/ 70908 w 70908"/>
                      <a:gd name="connsiteY2" fmla="*/ 1889 h 26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908" h="26875">
                        <a:moveTo>
                          <a:pt x="70908" y="1889"/>
                        </a:moveTo>
                        <a:cubicBezTo>
                          <a:pt x="51858" y="-1921"/>
                          <a:pt x="6138" y="-1921"/>
                          <a:pt x="423" y="20939"/>
                        </a:cubicBezTo>
                        <a:cubicBezTo>
                          <a:pt x="-4339" y="39989"/>
                          <a:pt x="31856" y="7604"/>
                          <a:pt x="70908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1540C79-75A0-42FD-9BB4-9EA1B5094388}"/>
                      </a:ext>
                    </a:extLst>
                  </p:cNvPr>
                  <p:cNvSpPr/>
                  <p:nvPr/>
                </p:nvSpPr>
                <p:spPr>
                  <a:xfrm>
                    <a:off x="8997652" y="4579978"/>
                    <a:ext cx="68579" cy="18332"/>
                  </a:xfrm>
                  <a:custGeom>
                    <a:avLst/>
                    <a:gdLst>
                      <a:gd name="connsiteX0" fmla="*/ 0 w 68579"/>
                      <a:gd name="connsiteY0" fmla="*/ 18215 h 18332"/>
                      <a:gd name="connsiteX1" fmla="*/ 68580 w 68579"/>
                      <a:gd name="connsiteY1" fmla="*/ 118 h 18332"/>
                      <a:gd name="connsiteX2" fmla="*/ 0 w 68579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579" h="18332">
                        <a:moveTo>
                          <a:pt x="0" y="18215"/>
                        </a:moveTo>
                        <a:cubicBezTo>
                          <a:pt x="0" y="20120"/>
                          <a:pt x="23813" y="-1787"/>
                          <a:pt x="68580" y="118"/>
                        </a:cubicBezTo>
                        <a:cubicBezTo>
                          <a:pt x="21908" y="118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" name="Graphic 7">
                  <a:extLst>
                    <a:ext uri="{FF2B5EF4-FFF2-40B4-BE49-F238E27FC236}">
                      <a16:creationId xmlns:a16="http://schemas.microsoft.com/office/drawing/2014/main" id="{0CF71CE3-FB61-4CCF-A6DE-B2E1A28DADD7}"/>
                    </a:ext>
                  </a:extLst>
                </p:cNvPr>
                <p:cNvGrpSpPr/>
                <p:nvPr/>
              </p:nvGrpSpPr>
              <p:grpSpPr>
                <a:xfrm>
                  <a:off x="8924309" y="4576302"/>
                  <a:ext cx="73142" cy="29083"/>
                  <a:chOff x="8924309" y="4576302"/>
                  <a:chExt cx="73142" cy="29083"/>
                </a:xfrm>
              </p:grpSpPr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8E5E2328-1C9B-409A-B70F-AFBBB6B03590}"/>
                      </a:ext>
                    </a:extLst>
                  </p:cNvPr>
                  <p:cNvSpPr/>
                  <p:nvPr/>
                </p:nvSpPr>
                <p:spPr>
                  <a:xfrm>
                    <a:off x="8924309" y="4576302"/>
                    <a:ext cx="73142" cy="29083"/>
                  </a:xfrm>
                  <a:custGeom>
                    <a:avLst/>
                    <a:gdLst>
                      <a:gd name="connsiteX0" fmla="*/ 0 w 73142"/>
                      <a:gd name="connsiteY0" fmla="*/ 1889 h 29083"/>
                      <a:gd name="connsiteX1" fmla="*/ 69532 w 73142"/>
                      <a:gd name="connsiteY1" fmla="*/ 20939 h 29083"/>
                      <a:gd name="connsiteX2" fmla="*/ 0 w 73142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142" h="29083">
                        <a:moveTo>
                          <a:pt x="0" y="1889"/>
                        </a:moveTo>
                        <a:cubicBezTo>
                          <a:pt x="13335" y="-1921"/>
                          <a:pt x="53340" y="-1921"/>
                          <a:pt x="69532" y="20939"/>
                        </a:cubicBezTo>
                        <a:cubicBezTo>
                          <a:pt x="85725" y="43799"/>
                          <a:pt x="44767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7E9DBFFB-88F5-4593-B90F-DF1559C78E06}"/>
                      </a:ext>
                    </a:extLst>
                  </p:cNvPr>
                  <p:cNvSpPr/>
                  <p:nvPr/>
                </p:nvSpPr>
                <p:spPr>
                  <a:xfrm>
                    <a:off x="8927166" y="4578191"/>
                    <a:ext cx="65870" cy="20157"/>
                  </a:xfrm>
                  <a:custGeom>
                    <a:avLst/>
                    <a:gdLst>
                      <a:gd name="connsiteX0" fmla="*/ 65723 w 65870"/>
                      <a:gd name="connsiteY0" fmla="*/ 20003 h 20157"/>
                      <a:gd name="connsiteX1" fmla="*/ 0 w 65870"/>
                      <a:gd name="connsiteY1" fmla="*/ 0 h 20157"/>
                      <a:gd name="connsiteX2" fmla="*/ 65723 w 65870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70" h="20157">
                        <a:moveTo>
                          <a:pt x="65723" y="20003"/>
                        </a:moveTo>
                        <a:cubicBezTo>
                          <a:pt x="67628" y="21907"/>
                          <a:pt x="51435" y="5715"/>
                          <a:pt x="0" y="0"/>
                        </a:cubicBezTo>
                        <a:cubicBezTo>
                          <a:pt x="48578" y="3810"/>
                          <a:pt x="64770" y="18097"/>
                          <a:pt x="65723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6" name="Graphic 7">
                <a:extLst>
                  <a:ext uri="{FF2B5EF4-FFF2-40B4-BE49-F238E27FC236}">
                    <a16:creationId xmlns:a16="http://schemas.microsoft.com/office/drawing/2014/main" id="{052C0BDA-891C-496F-8BD2-9E5834794BA8}"/>
                  </a:ext>
                </a:extLst>
              </p:cNvPr>
              <p:cNvGrpSpPr/>
              <p:nvPr/>
            </p:nvGrpSpPr>
            <p:grpSpPr>
              <a:xfrm>
                <a:off x="9494857" y="4382928"/>
                <a:ext cx="175259" cy="141922"/>
                <a:chOff x="9494857" y="4382928"/>
                <a:chExt cx="175259" cy="141922"/>
              </a:xfrm>
            </p:grpSpPr>
            <p:sp>
              <p:nvSpPr>
                <p:cNvPr id="978" name="Freeform: Shape 977">
                  <a:extLst>
                    <a:ext uri="{FF2B5EF4-FFF2-40B4-BE49-F238E27FC236}">
                      <a16:creationId xmlns:a16="http://schemas.microsoft.com/office/drawing/2014/main" id="{E9853D65-173D-487A-A876-2C582291F3CA}"/>
                    </a:ext>
                  </a:extLst>
                </p:cNvPr>
                <p:cNvSpPr/>
                <p:nvPr/>
              </p:nvSpPr>
              <p:spPr>
                <a:xfrm>
                  <a:off x="9532957" y="4444841"/>
                  <a:ext cx="137159" cy="80009"/>
                </a:xfrm>
                <a:custGeom>
                  <a:avLst/>
                  <a:gdLst>
                    <a:gd name="connsiteX0" fmla="*/ 81915 w 137159"/>
                    <a:gd name="connsiteY0" fmla="*/ 41910 h 80009"/>
                    <a:gd name="connsiteX1" fmla="*/ 123825 w 137159"/>
                    <a:gd name="connsiteY1" fmla="*/ 35242 h 80009"/>
                    <a:gd name="connsiteX2" fmla="*/ 91440 w 137159"/>
                    <a:gd name="connsiteY2" fmla="*/ 35242 h 80009"/>
                    <a:gd name="connsiteX3" fmla="*/ 137160 w 137159"/>
                    <a:gd name="connsiteY3" fmla="*/ 18097 h 80009"/>
                    <a:gd name="connsiteX4" fmla="*/ 76200 w 137159"/>
                    <a:gd name="connsiteY4" fmla="*/ 29528 h 80009"/>
                    <a:gd name="connsiteX5" fmla="*/ 96203 w 137159"/>
                    <a:gd name="connsiteY5" fmla="*/ 7620 h 80009"/>
                    <a:gd name="connsiteX6" fmla="*/ 71438 w 137159"/>
                    <a:gd name="connsiteY6" fmla="*/ 22860 h 80009"/>
                    <a:gd name="connsiteX7" fmla="*/ 70485 w 137159"/>
                    <a:gd name="connsiteY7" fmla="*/ 0 h 80009"/>
                    <a:gd name="connsiteX8" fmla="*/ 51435 w 137159"/>
                    <a:gd name="connsiteY8" fmla="*/ 27622 h 80009"/>
                    <a:gd name="connsiteX9" fmla="*/ 49530 w 137159"/>
                    <a:gd name="connsiteY9" fmla="*/ 27622 h 80009"/>
                    <a:gd name="connsiteX10" fmla="*/ 39053 w 137159"/>
                    <a:gd name="connsiteY10" fmla="*/ 7620 h 80009"/>
                    <a:gd name="connsiteX11" fmla="*/ 39053 w 137159"/>
                    <a:gd name="connsiteY11" fmla="*/ 25717 h 80009"/>
                    <a:gd name="connsiteX12" fmla="*/ 24765 w 137159"/>
                    <a:gd name="connsiteY12" fmla="*/ 17145 h 80009"/>
                    <a:gd name="connsiteX13" fmla="*/ 35243 w 137159"/>
                    <a:gd name="connsiteY13" fmla="*/ 31432 h 80009"/>
                    <a:gd name="connsiteX14" fmla="*/ 0 w 137159"/>
                    <a:gd name="connsiteY14" fmla="*/ 47625 h 80009"/>
                    <a:gd name="connsiteX15" fmla="*/ 37147 w 137159"/>
                    <a:gd name="connsiteY15" fmla="*/ 41910 h 80009"/>
                    <a:gd name="connsiteX16" fmla="*/ 14288 w 137159"/>
                    <a:gd name="connsiteY16" fmla="*/ 60960 h 80009"/>
                    <a:gd name="connsiteX17" fmla="*/ 38100 w 137159"/>
                    <a:gd name="connsiteY17" fmla="*/ 50482 h 80009"/>
                    <a:gd name="connsiteX18" fmla="*/ 40005 w 137159"/>
                    <a:gd name="connsiteY18" fmla="*/ 71438 h 80009"/>
                    <a:gd name="connsiteX19" fmla="*/ 48578 w 137159"/>
                    <a:gd name="connsiteY19" fmla="*/ 54292 h 80009"/>
                    <a:gd name="connsiteX20" fmla="*/ 59055 w 137159"/>
                    <a:gd name="connsiteY20" fmla="*/ 74295 h 80009"/>
                    <a:gd name="connsiteX21" fmla="*/ 60960 w 137159"/>
                    <a:gd name="connsiteY21" fmla="*/ 59055 h 80009"/>
                    <a:gd name="connsiteX22" fmla="*/ 76200 w 137159"/>
                    <a:gd name="connsiteY22" fmla="*/ 80010 h 80009"/>
                    <a:gd name="connsiteX23" fmla="*/ 74295 w 137159"/>
                    <a:gd name="connsiteY23" fmla="*/ 55245 h 80009"/>
                    <a:gd name="connsiteX24" fmla="*/ 91440 w 137159"/>
                    <a:gd name="connsiteY24" fmla="*/ 65722 h 80009"/>
                    <a:gd name="connsiteX25" fmla="*/ 76200 w 137159"/>
                    <a:gd name="connsiteY25" fmla="*/ 49530 h 80009"/>
                    <a:gd name="connsiteX26" fmla="*/ 129540 w 137159"/>
                    <a:gd name="connsiteY26" fmla="*/ 63817 h 80009"/>
                    <a:gd name="connsiteX27" fmla="*/ 81915 w 137159"/>
                    <a:gd name="connsiteY27" fmla="*/ 41910 h 8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7159" h="80009">
                      <a:moveTo>
                        <a:pt x="81915" y="41910"/>
                      </a:moveTo>
                      <a:cubicBezTo>
                        <a:pt x="99060" y="40957"/>
                        <a:pt x="119063" y="38100"/>
                        <a:pt x="123825" y="35242"/>
                      </a:cubicBezTo>
                      <a:cubicBezTo>
                        <a:pt x="111443" y="36195"/>
                        <a:pt x="100965" y="36195"/>
                        <a:pt x="91440" y="35242"/>
                      </a:cubicBezTo>
                      <a:cubicBezTo>
                        <a:pt x="111443" y="29528"/>
                        <a:pt x="132397" y="21907"/>
                        <a:pt x="137160" y="18097"/>
                      </a:cubicBezTo>
                      <a:cubicBezTo>
                        <a:pt x="110490" y="25717"/>
                        <a:pt x="91440" y="26670"/>
                        <a:pt x="76200" y="29528"/>
                      </a:cubicBezTo>
                      <a:cubicBezTo>
                        <a:pt x="85725" y="21907"/>
                        <a:pt x="96203" y="11430"/>
                        <a:pt x="96203" y="7620"/>
                      </a:cubicBezTo>
                      <a:cubicBezTo>
                        <a:pt x="87630" y="14288"/>
                        <a:pt x="78105" y="19050"/>
                        <a:pt x="71438" y="22860"/>
                      </a:cubicBezTo>
                      <a:cubicBezTo>
                        <a:pt x="74295" y="14288"/>
                        <a:pt x="72390" y="5715"/>
                        <a:pt x="70485" y="0"/>
                      </a:cubicBezTo>
                      <a:cubicBezTo>
                        <a:pt x="67628" y="10478"/>
                        <a:pt x="58103" y="20003"/>
                        <a:pt x="51435" y="27622"/>
                      </a:cubicBezTo>
                      <a:cubicBezTo>
                        <a:pt x="50482" y="27622"/>
                        <a:pt x="50482" y="27622"/>
                        <a:pt x="49530" y="27622"/>
                      </a:cubicBezTo>
                      <a:cubicBezTo>
                        <a:pt x="46672" y="19050"/>
                        <a:pt x="42863" y="10478"/>
                        <a:pt x="39053" y="7620"/>
                      </a:cubicBezTo>
                      <a:cubicBezTo>
                        <a:pt x="40957" y="15240"/>
                        <a:pt x="40005" y="20955"/>
                        <a:pt x="39053" y="25717"/>
                      </a:cubicBezTo>
                      <a:cubicBezTo>
                        <a:pt x="34290" y="21907"/>
                        <a:pt x="28575" y="19050"/>
                        <a:pt x="24765" y="17145"/>
                      </a:cubicBezTo>
                      <a:cubicBezTo>
                        <a:pt x="29528" y="21907"/>
                        <a:pt x="32385" y="26670"/>
                        <a:pt x="35243" y="31432"/>
                      </a:cubicBezTo>
                      <a:cubicBezTo>
                        <a:pt x="20003" y="36195"/>
                        <a:pt x="21907" y="40005"/>
                        <a:pt x="0" y="47625"/>
                      </a:cubicBezTo>
                      <a:cubicBezTo>
                        <a:pt x="20955" y="47625"/>
                        <a:pt x="27622" y="47625"/>
                        <a:pt x="37147" y="41910"/>
                      </a:cubicBezTo>
                      <a:cubicBezTo>
                        <a:pt x="31432" y="46672"/>
                        <a:pt x="26670" y="53340"/>
                        <a:pt x="14288" y="60960"/>
                      </a:cubicBezTo>
                      <a:cubicBezTo>
                        <a:pt x="19050" y="60007"/>
                        <a:pt x="29528" y="55245"/>
                        <a:pt x="38100" y="50482"/>
                      </a:cubicBezTo>
                      <a:cubicBezTo>
                        <a:pt x="39053" y="56197"/>
                        <a:pt x="41910" y="61913"/>
                        <a:pt x="40005" y="71438"/>
                      </a:cubicBezTo>
                      <a:cubicBezTo>
                        <a:pt x="43815" y="69532"/>
                        <a:pt x="46672" y="61913"/>
                        <a:pt x="48578" y="54292"/>
                      </a:cubicBezTo>
                      <a:cubicBezTo>
                        <a:pt x="51435" y="59055"/>
                        <a:pt x="56197" y="64770"/>
                        <a:pt x="59055" y="74295"/>
                      </a:cubicBezTo>
                      <a:cubicBezTo>
                        <a:pt x="60960" y="71438"/>
                        <a:pt x="61913" y="65722"/>
                        <a:pt x="60960" y="59055"/>
                      </a:cubicBezTo>
                      <a:cubicBezTo>
                        <a:pt x="66675" y="65722"/>
                        <a:pt x="72390" y="72390"/>
                        <a:pt x="76200" y="80010"/>
                      </a:cubicBezTo>
                      <a:cubicBezTo>
                        <a:pt x="78105" y="75247"/>
                        <a:pt x="80010" y="64770"/>
                        <a:pt x="74295" y="55245"/>
                      </a:cubicBezTo>
                      <a:cubicBezTo>
                        <a:pt x="79057" y="58103"/>
                        <a:pt x="85725" y="60960"/>
                        <a:pt x="91440" y="65722"/>
                      </a:cubicBezTo>
                      <a:cubicBezTo>
                        <a:pt x="91440" y="62865"/>
                        <a:pt x="83820" y="55245"/>
                        <a:pt x="76200" y="49530"/>
                      </a:cubicBezTo>
                      <a:cubicBezTo>
                        <a:pt x="93345" y="53340"/>
                        <a:pt x="114300" y="57150"/>
                        <a:pt x="129540" y="63817"/>
                      </a:cubicBezTo>
                      <a:cubicBezTo>
                        <a:pt x="120015" y="57150"/>
                        <a:pt x="100013" y="46672"/>
                        <a:pt x="8191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979" name="Graphic 7">
                  <a:extLst>
                    <a:ext uri="{FF2B5EF4-FFF2-40B4-BE49-F238E27FC236}">
                      <a16:creationId xmlns:a16="http://schemas.microsoft.com/office/drawing/2014/main" id="{2F605572-3AAB-484E-804C-2D692616E42B}"/>
                    </a:ext>
                  </a:extLst>
                </p:cNvPr>
                <p:cNvGrpSpPr/>
                <p:nvPr/>
              </p:nvGrpSpPr>
              <p:grpSpPr>
                <a:xfrm>
                  <a:off x="9571841" y="4382928"/>
                  <a:ext cx="51602" cy="88773"/>
                  <a:chOff x="9571841" y="4382928"/>
                  <a:chExt cx="51602" cy="88773"/>
                </a:xfrm>
              </p:grpSpPr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51A3E286-824C-44C8-808F-1AD59CEDC1D4}"/>
                      </a:ext>
                    </a:extLst>
                  </p:cNvPr>
                  <p:cNvSpPr/>
                  <p:nvPr/>
                </p:nvSpPr>
                <p:spPr>
                  <a:xfrm>
                    <a:off x="9571841" y="4382928"/>
                    <a:ext cx="51602" cy="88773"/>
                  </a:xfrm>
                  <a:custGeom>
                    <a:avLst/>
                    <a:gdLst>
                      <a:gd name="connsiteX0" fmla="*/ 51603 w 51602"/>
                      <a:gd name="connsiteY0" fmla="*/ 0 h 88773"/>
                      <a:gd name="connsiteX1" fmla="*/ 7788 w 51602"/>
                      <a:gd name="connsiteY1" fmla="*/ 86678 h 88773"/>
                      <a:gd name="connsiteX2" fmla="*/ 51603 w 51602"/>
                      <a:gd name="connsiteY2" fmla="*/ 0 h 88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02" h="88773">
                        <a:moveTo>
                          <a:pt x="51603" y="0"/>
                        </a:moveTo>
                        <a:cubicBezTo>
                          <a:pt x="27790" y="43815"/>
                          <a:pt x="35410" y="68580"/>
                          <a:pt x="7788" y="86678"/>
                        </a:cubicBezTo>
                        <a:cubicBezTo>
                          <a:pt x="-19835" y="103822"/>
                          <a:pt x="33505" y="10478"/>
                          <a:pt x="516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BF0AE34C-16AB-4DC3-994C-CA5B1E21D93E}"/>
                      </a:ext>
                    </a:extLst>
                  </p:cNvPr>
                  <p:cNvSpPr/>
                  <p:nvPr/>
                </p:nvSpPr>
                <p:spPr>
                  <a:xfrm>
                    <a:off x="9580033" y="4385785"/>
                    <a:ext cx="39601" cy="80081"/>
                  </a:xfrm>
                  <a:custGeom>
                    <a:avLst/>
                    <a:gdLst>
                      <a:gd name="connsiteX0" fmla="*/ 549 w 39601"/>
                      <a:gd name="connsiteY0" fmla="*/ 80010 h 80081"/>
                      <a:gd name="connsiteX1" fmla="*/ 39601 w 39601"/>
                      <a:gd name="connsiteY1" fmla="*/ 0 h 80081"/>
                      <a:gd name="connsiteX2" fmla="*/ 549 w 39601"/>
                      <a:gd name="connsiteY2" fmla="*/ 80010 h 80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601" h="80081">
                        <a:moveTo>
                          <a:pt x="549" y="80010"/>
                        </a:moveTo>
                        <a:cubicBezTo>
                          <a:pt x="-2309" y="81915"/>
                          <a:pt x="5311" y="45720"/>
                          <a:pt x="39601" y="0"/>
                        </a:cubicBezTo>
                        <a:cubicBezTo>
                          <a:pt x="9121" y="40958"/>
                          <a:pt x="3406" y="79058"/>
                          <a:pt x="549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0" name="Graphic 7">
                  <a:extLst>
                    <a:ext uri="{FF2B5EF4-FFF2-40B4-BE49-F238E27FC236}">
                      <a16:creationId xmlns:a16="http://schemas.microsoft.com/office/drawing/2014/main" id="{F90737EC-6319-4475-BE4E-D97B8C43BA26}"/>
                    </a:ext>
                  </a:extLst>
                </p:cNvPr>
                <p:cNvGrpSpPr/>
                <p:nvPr/>
              </p:nvGrpSpPr>
              <p:grpSpPr>
                <a:xfrm>
                  <a:off x="9507239" y="4460417"/>
                  <a:ext cx="75556" cy="16069"/>
                  <a:chOff x="9507239" y="4460417"/>
                  <a:chExt cx="75556" cy="16069"/>
                </a:xfrm>
              </p:grpSpPr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0A7A2821-AFAE-4F51-BAA7-F8D4F2219276}"/>
                      </a:ext>
                    </a:extLst>
                  </p:cNvPr>
                  <p:cNvSpPr/>
                  <p:nvPr/>
                </p:nvSpPr>
                <p:spPr>
                  <a:xfrm>
                    <a:off x="9507239" y="4460417"/>
                    <a:ext cx="75556" cy="16069"/>
                  </a:xfrm>
                  <a:custGeom>
                    <a:avLst/>
                    <a:gdLst>
                      <a:gd name="connsiteX0" fmla="*/ 0 w 75556"/>
                      <a:gd name="connsiteY0" fmla="*/ 2521 h 16069"/>
                      <a:gd name="connsiteX1" fmla="*/ 71437 w 75556"/>
                      <a:gd name="connsiteY1" fmla="*/ 12999 h 16069"/>
                      <a:gd name="connsiteX2" fmla="*/ 0 w 75556"/>
                      <a:gd name="connsiteY2" fmla="*/ 2521 h 16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556" h="16069">
                        <a:moveTo>
                          <a:pt x="0" y="2521"/>
                        </a:moveTo>
                        <a:cubicBezTo>
                          <a:pt x="37147" y="7284"/>
                          <a:pt x="48577" y="22524"/>
                          <a:pt x="71437" y="12999"/>
                        </a:cubicBezTo>
                        <a:cubicBezTo>
                          <a:pt x="94298" y="3474"/>
                          <a:pt x="15240" y="-4146"/>
                          <a:pt x="0" y="252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BEF37DF-0A03-413A-AADE-B830F95598DD}"/>
                      </a:ext>
                    </a:extLst>
                  </p:cNvPr>
                  <p:cNvSpPr/>
                  <p:nvPr/>
                </p:nvSpPr>
                <p:spPr>
                  <a:xfrm>
                    <a:off x="9511049" y="4461924"/>
                    <a:ext cx="65825" cy="10591"/>
                  </a:xfrm>
                  <a:custGeom>
                    <a:avLst/>
                    <a:gdLst>
                      <a:gd name="connsiteX0" fmla="*/ 65723 w 65825"/>
                      <a:gd name="connsiteY0" fmla="*/ 10539 h 10591"/>
                      <a:gd name="connsiteX1" fmla="*/ 0 w 65825"/>
                      <a:gd name="connsiteY1" fmla="*/ 61 h 10591"/>
                      <a:gd name="connsiteX2" fmla="*/ 65723 w 65825"/>
                      <a:gd name="connsiteY2" fmla="*/ 10539 h 10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25" h="10591">
                        <a:moveTo>
                          <a:pt x="65723" y="10539"/>
                        </a:moveTo>
                        <a:cubicBezTo>
                          <a:pt x="67627" y="9586"/>
                          <a:pt x="42863" y="-891"/>
                          <a:pt x="0" y="61"/>
                        </a:cubicBezTo>
                        <a:cubicBezTo>
                          <a:pt x="38100" y="-891"/>
                          <a:pt x="62865" y="11491"/>
                          <a:pt x="65723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" name="Graphic 7">
                  <a:extLst>
                    <a:ext uri="{FF2B5EF4-FFF2-40B4-BE49-F238E27FC236}">
                      <a16:creationId xmlns:a16="http://schemas.microsoft.com/office/drawing/2014/main" id="{27DEF248-336D-4DD8-AF08-14559C08AEF3}"/>
                    </a:ext>
                  </a:extLst>
                </p:cNvPr>
                <p:cNvGrpSpPr/>
                <p:nvPr/>
              </p:nvGrpSpPr>
              <p:grpSpPr>
                <a:xfrm>
                  <a:off x="9522479" y="4429601"/>
                  <a:ext cx="51637" cy="32463"/>
                  <a:chOff x="9522479" y="4429601"/>
                  <a:chExt cx="51637" cy="32463"/>
                </a:xfrm>
              </p:grpSpPr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7C852BF3-171F-443D-A64F-FCB410B60D19}"/>
                      </a:ext>
                    </a:extLst>
                  </p:cNvPr>
                  <p:cNvSpPr/>
                  <p:nvPr/>
                </p:nvSpPr>
                <p:spPr>
                  <a:xfrm>
                    <a:off x="9522479" y="4429601"/>
                    <a:ext cx="51637" cy="32463"/>
                  </a:xfrm>
                  <a:custGeom>
                    <a:avLst/>
                    <a:gdLst>
                      <a:gd name="connsiteX0" fmla="*/ 0 w 51637"/>
                      <a:gd name="connsiteY0" fmla="*/ 0 h 32463"/>
                      <a:gd name="connsiteX1" fmla="*/ 47625 w 51637"/>
                      <a:gd name="connsiteY1" fmla="*/ 32385 h 32463"/>
                      <a:gd name="connsiteX2" fmla="*/ 0 w 51637"/>
                      <a:gd name="connsiteY2" fmla="*/ 0 h 32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7" h="32463">
                        <a:moveTo>
                          <a:pt x="0" y="0"/>
                        </a:moveTo>
                        <a:cubicBezTo>
                          <a:pt x="24765" y="16193"/>
                          <a:pt x="28575" y="30480"/>
                          <a:pt x="47625" y="32385"/>
                        </a:cubicBezTo>
                        <a:cubicBezTo>
                          <a:pt x="66675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784C7DA-3017-4D37-A7D2-EFB3FBEFC9B7}"/>
                      </a:ext>
                    </a:extLst>
                  </p:cNvPr>
                  <p:cNvSpPr/>
                  <p:nvPr/>
                </p:nvSpPr>
                <p:spPr>
                  <a:xfrm>
                    <a:off x="9525336" y="4430553"/>
                    <a:ext cx="43982" cy="30479"/>
                  </a:xfrm>
                  <a:custGeom>
                    <a:avLst/>
                    <a:gdLst>
                      <a:gd name="connsiteX0" fmla="*/ 43815 w 43982"/>
                      <a:gd name="connsiteY0" fmla="*/ 30480 h 30479"/>
                      <a:gd name="connsiteX1" fmla="*/ 0 w 43982"/>
                      <a:gd name="connsiteY1" fmla="*/ 0 h 30479"/>
                      <a:gd name="connsiteX2" fmla="*/ 43815 w 43982"/>
                      <a:gd name="connsiteY2" fmla="*/ 30480 h 3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82" h="30479">
                        <a:moveTo>
                          <a:pt x="43815" y="30480"/>
                        </a:moveTo>
                        <a:cubicBezTo>
                          <a:pt x="45720" y="30480"/>
                          <a:pt x="31433" y="14288"/>
                          <a:pt x="0" y="0"/>
                        </a:cubicBezTo>
                        <a:cubicBezTo>
                          <a:pt x="27623" y="12382"/>
                          <a:pt x="41910" y="30480"/>
                          <a:pt x="43815" y="304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" name="Graphic 7">
                  <a:extLst>
                    <a:ext uri="{FF2B5EF4-FFF2-40B4-BE49-F238E27FC236}">
                      <a16:creationId xmlns:a16="http://schemas.microsoft.com/office/drawing/2014/main" id="{E9C0672C-A6C8-466D-8F14-AA7B71760DB4}"/>
                    </a:ext>
                  </a:extLst>
                </p:cNvPr>
                <p:cNvGrpSpPr/>
                <p:nvPr/>
              </p:nvGrpSpPr>
              <p:grpSpPr>
                <a:xfrm>
                  <a:off x="9513907" y="4470729"/>
                  <a:ext cx="69532" cy="12391"/>
                  <a:chOff x="9513907" y="4470729"/>
                  <a:chExt cx="69532" cy="12391"/>
                </a:xfrm>
              </p:grpSpPr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65A6F469-9B4F-4A0A-B96B-D3C4B259E7BF}"/>
                      </a:ext>
                    </a:extLst>
                  </p:cNvPr>
                  <p:cNvSpPr/>
                  <p:nvPr/>
                </p:nvSpPr>
                <p:spPr>
                  <a:xfrm>
                    <a:off x="9513907" y="4470729"/>
                    <a:ext cx="69532" cy="12391"/>
                  </a:xfrm>
                  <a:custGeom>
                    <a:avLst/>
                    <a:gdLst>
                      <a:gd name="connsiteX0" fmla="*/ 0 w 69532"/>
                      <a:gd name="connsiteY0" fmla="*/ 10306 h 12391"/>
                      <a:gd name="connsiteX1" fmla="*/ 66675 w 69532"/>
                      <a:gd name="connsiteY1" fmla="*/ 6497 h 12391"/>
                      <a:gd name="connsiteX2" fmla="*/ 0 w 69532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2391">
                        <a:moveTo>
                          <a:pt x="0" y="10306"/>
                        </a:moveTo>
                        <a:cubicBezTo>
                          <a:pt x="34290" y="7449"/>
                          <a:pt x="48578" y="18879"/>
                          <a:pt x="66675" y="6497"/>
                        </a:cubicBezTo>
                        <a:cubicBezTo>
                          <a:pt x="84772" y="-5886"/>
                          <a:pt x="11430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05C4106F-1546-4A20-A789-A35494580B2F}"/>
                      </a:ext>
                    </a:extLst>
                  </p:cNvPr>
                  <p:cNvSpPr/>
                  <p:nvPr/>
                </p:nvSpPr>
                <p:spPr>
                  <a:xfrm>
                    <a:off x="9516764" y="4474657"/>
                    <a:ext cx="62014" cy="5425"/>
                  </a:xfrm>
                  <a:custGeom>
                    <a:avLst/>
                    <a:gdLst>
                      <a:gd name="connsiteX0" fmla="*/ 61912 w 62014"/>
                      <a:gd name="connsiteY0" fmla="*/ 2568 h 5425"/>
                      <a:gd name="connsiteX1" fmla="*/ 0 w 62014"/>
                      <a:gd name="connsiteY1" fmla="*/ 5425 h 5425"/>
                      <a:gd name="connsiteX2" fmla="*/ 61912 w 62014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14" h="5425">
                        <a:moveTo>
                          <a:pt x="61912" y="2568"/>
                        </a:moveTo>
                        <a:cubicBezTo>
                          <a:pt x="63817" y="1616"/>
                          <a:pt x="39052" y="-4100"/>
                          <a:pt x="0" y="5425"/>
                        </a:cubicBezTo>
                        <a:cubicBezTo>
                          <a:pt x="34290" y="-3147"/>
                          <a:pt x="60008" y="4473"/>
                          <a:pt x="61912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3" name="Graphic 7">
                  <a:extLst>
                    <a:ext uri="{FF2B5EF4-FFF2-40B4-BE49-F238E27FC236}">
                      <a16:creationId xmlns:a16="http://schemas.microsoft.com/office/drawing/2014/main" id="{6EBBF2F4-01DF-4472-8B0D-54EE622231C1}"/>
                    </a:ext>
                  </a:extLst>
                </p:cNvPr>
                <p:cNvGrpSpPr/>
                <p:nvPr/>
              </p:nvGrpSpPr>
              <p:grpSpPr>
                <a:xfrm>
                  <a:off x="9533909" y="4461835"/>
                  <a:ext cx="54408" cy="44917"/>
                  <a:chOff x="9533909" y="4461835"/>
                  <a:chExt cx="54408" cy="44917"/>
                </a:xfrm>
              </p:grpSpPr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34CF91C7-530B-4416-AE8C-935F0BDBEA92}"/>
                      </a:ext>
                    </a:extLst>
                  </p:cNvPr>
                  <p:cNvSpPr/>
                  <p:nvPr/>
                </p:nvSpPr>
                <p:spPr>
                  <a:xfrm>
                    <a:off x="9533909" y="4461835"/>
                    <a:ext cx="54408" cy="44917"/>
                  </a:xfrm>
                  <a:custGeom>
                    <a:avLst/>
                    <a:gdLst>
                      <a:gd name="connsiteX0" fmla="*/ 0 w 54408"/>
                      <a:gd name="connsiteY0" fmla="*/ 44918 h 44917"/>
                      <a:gd name="connsiteX1" fmla="*/ 53340 w 54408"/>
                      <a:gd name="connsiteY1" fmla="*/ 4913 h 44917"/>
                      <a:gd name="connsiteX2" fmla="*/ 0 w 54408"/>
                      <a:gd name="connsiteY2" fmla="*/ 44918 h 44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8" h="44917">
                        <a:moveTo>
                          <a:pt x="0" y="44918"/>
                        </a:moveTo>
                        <a:cubicBezTo>
                          <a:pt x="26670" y="23010"/>
                          <a:pt x="44767" y="25868"/>
                          <a:pt x="53340" y="4913"/>
                        </a:cubicBezTo>
                        <a:cubicBezTo>
                          <a:pt x="62865" y="-15090"/>
                          <a:pt x="5715" y="31583"/>
                          <a:pt x="0" y="449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9C1BE96-7308-4139-B1B6-A5C2A54E5E41}"/>
                      </a:ext>
                    </a:extLst>
                  </p:cNvPr>
                  <p:cNvSpPr/>
                  <p:nvPr/>
                </p:nvSpPr>
                <p:spPr>
                  <a:xfrm>
                    <a:off x="9535814" y="4468419"/>
                    <a:ext cx="50510" cy="36428"/>
                  </a:xfrm>
                  <a:custGeom>
                    <a:avLst/>
                    <a:gdLst>
                      <a:gd name="connsiteX0" fmla="*/ 50483 w 50510"/>
                      <a:gd name="connsiteY0" fmla="*/ 234 h 36428"/>
                      <a:gd name="connsiteX1" fmla="*/ 0 w 50510"/>
                      <a:gd name="connsiteY1" fmla="*/ 36429 h 36428"/>
                      <a:gd name="connsiteX2" fmla="*/ 50483 w 50510"/>
                      <a:gd name="connsiteY2" fmla="*/ 234 h 3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36428">
                        <a:moveTo>
                          <a:pt x="50483" y="234"/>
                        </a:moveTo>
                        <a:cubicBezTo>
                          <a:pt x="51435" y="-1671"/>
                          <a:pt x="27623" y="7854"/>
                          <a:pt x="0" y="36429"/>
                        </a:cubicBezTo>
                        <a:cubicBezTo>
                          <a:pt x="23812" y="9759"/>
                          <a:pt x="49530" y="2139"/>
                          <a:pt x="50483" y="2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4" name="Graphic 7">
                  <a:extLst>
                    <a:ext uri="{FF2B5EF4-FFF2-40B4-BE49-F238E27FC236}">
                      <a16:creationId xmlns:a16="http://schemas.microsoft.com/office/drawing/2014/main" id="{177D31C3-CD16-4B17-8C46-9EE68E6A45D0}"/>
                    </a:ext>
                  </a:extLst>
                </p:cNvPr>
                <p:cNvGrpSpPr/>
                <p:nvPr/>
              </p:nvGrpSpPr>
              <p:grpSpPr>
                <a:xfrm>
                  <a:off x="9580257" y="4422933"/>
                  <a:ext cx="63189" cy="39118"/>
                  <a:chOff x="9580257" y="4422933"/>
                  <a:chExt cx="63189" cy="39118"/>
                </a:xfrm>
              </p:grpSpPr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07D30FB-BFAD-47C7-81FC-A27D1A021D26}"/>
                      </a:ext>
                    </a:extLst>
                  </p:cNvPr>
                  <p:cNvSpPr/>
                  <p:nvPr/>
                </p:nvSpPr>
                <p:spPr>
                  <a:xfrm>
                    <a:off x="9580257" y="4422933"/>
                    <a:ext cx="63189" cy="39118"/>
                  </a:xfrm>
                  <a:custGeom>
                    <a:avLst/>
                    <a:gdLst>
                      <a:gd name="connsiteX0" fmla="*/ 63189 w 63189"/>
                      <a:gd name="connsiteY0" fmla="*/ 0 h 39118"/>
                      <a:gd name="connsiteX1" fmla="*/ 5087 w 63189"/>
                      <a:gd name="connsiteY1" fmla="*/ 39053 h 39118"/>
                      <a:gd name="connsiteX2" fmla="*/ 63189 w 63189"/>
                      <a:gd name="connsiteY2" fmla="*/ 0 h 39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9" h="39118">
                        <a:moveTo>
                          <a:pt x="63189" y="0"/>
                        </a:moveTo>
                        <a:cubicBezTo>
                          <a:pt x="32709" y="19050"/>
                          <a:pt x="28899" y="38100"/>
                          <a:pt x="5087" y="39053"/>
                        </a:cubicBezTo>
                        <a:cubicBezTo>
                          <a:pt x="-18726" y="40958"/>
                          <a:pt x="47949" y="953"/>
                          <a:pt x="631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DA471EBF-262F-4322-95E4-9790FABB420C}"/>
                      </a:ext>
                    </a:extLst>
                  </p:cNvPr>
                  <p:cNvSpPr/>
                  <p:nvPr/>
                </p:nvSpPr>
                <p:spPr>
                  <a:xfrm>
                    <a:off x="9587106" y="4423885"/>
                    <a:ext cx="53482" cy="37147"/>
                  </a:xfrm>
                  <a:custGeom>
                    <a:avLst/>
                    <a:gdLst>
                      <a:gd name="connsiteX0" fmla="*/ 143 w 53482"/>
                      <a:gd name="connsiteY0" fmla="*/ 37147 h 37147"/>
                      <a:gd name="connsiteX1" fmla="*/ 53482 w 53482"/>
                      <a:gd name="connsiteY1" fmla="*/ 0 h 37147"/>
                      <a:gd name="connsiteX2" fmla="*/ 143 w 53482"/>
                      <a:gd name="connsiteY2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82" h="37147">
                        <a:moveTo>
                          <a:pt x="143" y="37147"/>
                        </a:moveTo>
                        <a:cubicBezTo>
                          <a:pt x="-1762" y="37147"/>
                          <a:pt x="15382" y="17145"/>
                          <a:pt x="53482" y="0"/>
                        </a:cubicBezTo>
                        <a:cubicBezTo>
                          <a:pt x="19193" y="15240"/>
                          <a:pt x="2047" y="37147"/>
                          <a:pt x="143" y="371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5" name="Graphic 7">
                  <a:extLst>
                    <a:ext uri="{FF2B5EF4-FFF2-40B4-BE49-F238E27FC236}">
                      <a16:creationId xmlns:a16="http://schemas.microsoft.com/office/drawing/2014/main" id="{EC887208-0E85-4448-8CE8-C958937A8570}"/>
                    </a:ext>
                  </a:extLst>
                </p:cNvPr>
                <p:cNvGrpSpPr/>
                <p:nvPr/>
              </p:nvGrpSpPr>
              <p:grpSpPr>
                <a:xfrm>
                  <a:off x="9570793" y="4471513"/>
                  <a:ext cx="53603" cy="23810"/>
                  <a:chOff x="9570793" y="4471513"/>
                  <a:chExt cx="53603" cy="23810"/>
                </a:xfrm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362D01A8-BD4F-4906-AA1B-D87D7EA33042}"/>
                      </a:ext>
                    </a:extLst>
                  </p:cNvPr>
                  <p:cNvSpPr/>
                  <p:nvPr/>
                </p:nvSpPr>
                <p:spPr>
                  <a:xfrm>
                    <a:off x="9570793" y="4471513"/>
                    <a:ext cx="53603" cy="23810"/>
                  </a:xfrm>
                  <a:custGeom>
                    <a:avLst/>
                    <a:gdLst>
                      <a:gd name="connsiteX0" fmla="*/ 53604 w 53603"/>
                      <a:gd name="connsiteY0" fmla="*/ 23810 h 23810"/>
                      <a:gd name="connsiteX1" fmla="*/ 2169 w 53603"/>
                      <a:gd name="connsiteY1" fmla="*/ 2856 h 23810"/>
                      <a:gd name="connsiteX2" fmla="*/ 53604 w 53603"/>
                      <a:gd name="connsiteY2" fmla="*/ 23810 h 2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03" h="23810">
                        <a:moveTo>
                          <a:pt x="53604" y="23810"/>
                        </a:moveTo>
                        <a:cubicBezTo>
                          <a:pt x="43126" y="13333"/>
                          <a:pt x="15504" y="-7622"/>
                          <a:pt x="2169" y="2856"/>
                        </a:cubicBezTo>
                        <a:cubicBezTo>
                          <a:pt x="-9261" y="12381"/>
                          <a:pt x="26933" y="9523"/>
                          <a:pt x="53604" y="238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D09A7038-F525-4F8A-839C-4944B6F429DC}"/>
                      </a:ext>
                    </a:extLst>
                  </p:cNvPr>
                  <p:cNvSpPr/>
                  <p:nvPr/>
                </p:nvSpPr>
                <p:spPr>
                  <a:xfrm>
                    <a:off x="9573886" y="4475015"/>
                    <a:ext cx="50510" cy="20307"/>
                  </a:xfrm>
                  <a:custGeom>
                    <a:avLst/>
                    <a:gdLst>
                      <a:gd name="connsiteX0" fmla="*/ 28 w 50510"/>
                      <a:gd name="connsiteY0" fmla="*/ 305 h 20307"/>
                      <a:gd name="connsiteX1" fmla="*/ 50510 w 50510"/>
                      <a:gd name="connsiteY1" fmla="*/ 20308 h 20307"/>
                      <a:gd name="connsiteX2" fmla="*/ 28 w 50510"/>
                      <a:gd name="connsiteY2" fmla="*/ 305 h 2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20307">
                        <a:moveTo>
                          <a:pt x="28" y="305"/>
                        </a:moveTo>
                        <a:cubicBezTo>
                          <a:pt x="-925" y="1258"/>
                          <a:pt x="22888" y="-647"/>
                          <a:pt x="50510" y="20308"/>
                        </a:cubicBezTo>
                        <a:cubicBezTo>
                          <a:pt x="21935" y="-647"/>
                          <a:pt x="980" y="-647"/>
                          <a:pt x="28" y="3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6" name="Graphic 7">
                  <a:extLst>
                    <a:ext uri="{FF2B5EF4-FFF2-40B4-BE49-F238E27FC236}">
                      <a16:creationId xmlns:a16="http://schemas.microsoft.com/office/drawing/2014/main" id="{869A1B0D-49A6-4467-80FE-CB56754B07D8}"/>
                    </a:ext>
                  </a:extLst>
                </p:cNvPr>
                <p:cNvGrpSpPr/>
                <p:nvPr/>
              </p:nvGrpSpPr>
              <p:grpSpPr>
                <a:xfrm>
                  <a:off x="9570621" y="4468317"/>
                  <a:ext cx="72825" cy="13417"/>
                  <a:chOff x="9570621" y="4468317"/>
                  <a:chExt cx="72825" cy="13417"/>
                </a:xfrm>
              </p:grpSpPr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59ACD96B-7AAB-4587-ABEE-6D3CC2BE58D9}"/>
                      </a:ext>
                    </a:extLst>
                  </p:cNvPr>
                  <p:cNvSpPr/>
                  <p:nvPr/>
                </p:nvSpPr>
                <p:spPr>
                  <a:xfrm>
                    <a:off x="9570621" y="4468317"/>
                    <a:ext cx="72825" cy="13417"/>
                  </a:xfrm>
                  <a:custGeom>
                    <a:avLst/>
                    <a:gdLst>
                      <a:gd name="connsiteX0" fmla="*/ 72826 w 72825"/>
                      <a:gd name="connsiteY0" fmla="*/ 12719 h 13417"/>
                      <a:gd name="connsiteX1" fmla="*/ 3293 w 72825"/>
                      <a:gd name="connsiteY1" fmla="*/ 7004 h 13417"/>
                      <a:gd name="connsiteX2" fmla="*/ 72826 w 72825"/>
                      <a:gd name="connsiteY2" fmla="*/ 12719 h 1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825" h="13417">
                        <a:moveTo>
                          <a:pt x="72826" y="12719"/>
                        </a:moveTo>
                        <a:cubicBezTo>
                          <a:pt x="36630" y="7956"/>
                          <a:pt x="22343" y="20339"/>
                          <a:pt x="3293" y="7004"/>
                        </a:cubicBezTo>
                        <a:cubicBezTo>
                          <a:pt x="-16709" y="-7284"/>
                          <a:pt x="60443" y="3194"/>
                          <a:pt x="72826" y="127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0F8C5084-0C49-4AAD-AF74-BADA5465EA22}"/>
                      </a:ext>
                    </a:extLst>
                  </p:cNvPr>
                  <p:cNvSpPr/>
                  <p:nvPr/>
                </p:nvSpPr>
                <p:spPr>
                  <a:xfrm>
                    <a:off x="9575720" y="4472463"/>
                    <a:ext cx="64868" cy="6667"/>
                  </a:xfrm>
                  <a:custGeom>
                    <a:avLst/>
                    <a:gdLst>
                      <a:gd name="connsiteX0" fmla="*/ 99 w 64868"/>
                      <a:gd name="connsiteY0" fmla="*/ 1905 h 6667"/>
                      <a:gd name="connsiteX1" fmla="*/ 64869 w 64868"/>
                      <a:gd name="connsiteY1" fmla="*/ 6668 h 6667"/>
                      <a:gd name="connsiteX2" fmla="*/ 99 w 64868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868" h="6667">
                        <a:moveTo>
                          <a:pt x="99" y="1905"/>
                        </a:moveTo>
                        <a:cubicBezTo>
                          <a:pt x="-1806" y="952"/>
                          <a:pt x="23912" y="-3810"/>
                          <a:pt x="64869" y="6668"/>
                        </a:cubicBezTo>
                        <a:cubicBezTo>
                          <a:pt x="28674" y="-2857"/>
                          <a:pt x="2004" y="3810"/>
                          <a:pt x="99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7" name="Graphic 7">
                  <a:extLst>
                    <a:ext uri="{FF2B5EF4-FFF2-40B4-BE49-F238E27FC236}">
                      <a16:creationId xmlns:a16="http://schemas.microsoft.com/office/drawing/2014/main" id="{A06CF0AB-0C0A-404F-ABB5-376AC5E5E9FB}"/>
                    </a:ext>
                  </a:extLst>
                </p:cNvPr>
                <p:cNvGrpSpPr/>
                <p:nvPr/>
              </p:nvGrpSpPr>
              <p:grpSpPr>
                <a:xfrm>
                  <a:off x="9575464" y="4396263"/>
                  <a:ext cx="13689" cy="67376"/>
                  <a:chOff x="9575464" y="4396263"/>
                  <a:chExt cx="13689" cy="67376"/>
                </a:xfrm>
              </p:grpSpPr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D227E110-2099-43ED-ACF0-838D36440D4E}"/>
                      </a:ext>
                    </a:extLst>
                  </p:cNvPr>
                  <p:cNvSpPr/>
                  <p:nvPr/>
                </p:nvSpPr>
                <p:spPr>
                  <a:xfrm>
                    <a:off x="9575464" y="4396263"/>
                    <a:ext cx="13689" cy="67376"/>
                  </a:xfrm>
                  <a:custGeom>
                    <a:avLst/>
                    <a:gdLst>
                      <a:gd name="connsiteX0" fmla="*/ 13690 w 13689"/>
                      <a:gd name="connsiteY0" fmla="*/ 0 h 67376"/>
                      <a:gd name="connsiteX1" fmla="*/ 6070 w 13689"/>
                      <a:gd name="connsiteY1" fmla="*/ 65722 h 67376"/>
                      <a:gd name="connsiteX2" fmla="*/ 13690 w 13689"/>
                      <a:gd name="connsiteY2" fmla="*/ 0 h 67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689" h="67376">
                        <a:moveTo>
                          <a:pt x="13690" y="0"/>
                        </a:moveTo>
                        <a:cubicBezTo>
                          <a:pt x="8927" y="33338"/>
                          <a:pt x="20357" y="53340"/>
                          <a:pt x="6070" y="65722"/>
                        </a:cubicBezTo>
                        <a:cubicBezTo>
                          <a:pt x="-7265" y="79057"/>
                          <a:pt x="4165" y="7620"/>
                          <a:pt x="1369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2FFA9446-57DE-4806-A328-20CA81CB6478}"/>
                      </a:ext>
                    </a:extLst>
                  </p:cNvPr>
                  <p:cNvSpPr/>
                  <p:nvPr/>
                </p:nvSpPr>
                <p:spPr>
                  <a:xfrm>
                    <a:off x="9580694" y="4398168"/>
                    <a:ext cx="7507" cy="61936"/>
                  </a:xfrm>
                  <a:custGeom>
                    <a:avLst/>
                    <a:gdLst>
                      <a:gd name="connsiteX0" fmla="*/ 1793 w 7507"/>
                      <a:gd name="connsiteY0" fmla="*/ 61913 h 61936"/>
                      <a:gd name="connsiteX1" fmla="*/ 7508 w 7507"/>
                      <a:gd name="connsiteY1" fmla="*/ 0 h 61936"/>
                      <a:gd name="connsiteX2" fmla="*/ 1793 w 7507"/>
                      <a:gd name="connsiteY2" fmla="*/ 61913 h 61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1936">
                        <a:moveTo>
                          <a:pt x="1793" y="61913"/>
                        </a:moveTo>
                        <a:cubicBezTo>
                          <a:pt x="840" y="62865"/>
                          <a:pt x="-3922" y="35242"/>
                          <a:pt x="7508" y="0"/>
                        </a:cubicBezTo>
                        <a:cubicBezTo>
                          <a:pt x="-3922" y="31432"/>
                          <a:pt x="2745" y="60960"/>
                          <a:pt x="1793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8" name="Graphic 7">
                  <a:extLst>
                    <a:ext uri="{FF2B5EF4-FFF2-40B4-BE49-F238E27FC236}">
                      <a16:creationId xmlns:a16="http://schemas.microsoft.com/office/drawing/2014/main" id="{B3DD87A2-5A24-464E-B252-C2E389F7C22B}"/>
                    </a:ext>
                  </a:extLst>
                </p:cNvPr>
                <p:cNvGrpSpPr/>
                <p:nvPr/>
              </p:nvGrpSpPr>
              <p:grpSpPr>
                <a:xfrm>
                  <a:off x="9525336" y="4391501"/>
                  <a:ext cx="57734" cy="81664"/>
                  <a:chOff x="9525336" y="4391501"/>
                  <a:chExt cx="57734" cy="81664"/>
                </a:xfrm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6F49AC15-6555-460F-B224-6BD89EE80F61}"/>
                      </a:ext>
                    </a:extLst>
                  </p:cNvPr>
                  <p:cNvSpPr/>
                  <p:nvPr/>
                </p:nvSpPr>
                <p:spPr>
                  <a:xfrm>
                    <a:off x="9525336" y="4391501"/>
                    <a:ext cx="57734" cy="81664"/>
                  </a:xfrm>
                  <a:custGeom>
                    <a:avLst/>
                    <a:gdLst>
                      <a:gd name="connsiteX0" fmla="*/ 0 w 57734"/>
                      <a:gd name="connsiteY0" fmla="*/ 0 h 81664"/>
                      <a:gd name="connsiteX1" fmla="*/ 52388 w 57734"/>
                      <a:gd name="connsiteY1" fmla="*/ 80963 h 81664"/>
                      <a:gd name="connsiteX2" fmla="*/ 0 w 57734"/>
                      <a:gd name="connsiteY2" fmla="*/ 0 h 8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734" h="81664">
                        <a:moveTo>
                          <a:pt x="0" y="0"/>
                        </a:moveTo>
                        <a:cubicBezTo>
                          <a:pt x="28575" y="32385"/>
                          <a:pt x="35242" y="88582"/>
                          <a:pt x="52388" y="80963"/>
                        </a:cubicBezTo>
                        <a:cubicBezTo>
                          <a:pt x="71438" y="64770"/>
                          <a:pt x="36195" y="1428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96720163-B3AA-4A63-86A6-8961607AE833}"/>
                      </a:ext>
                    </a:extLst>
                  </p:cNvPr>
                  <p:cNvSpPr/>
                  <p:nvPr/>
                </p:nvSpPr>
                <p:spPr>
                  <a:xfrm>
                    <a:off x="9526289" y="4391501"/>
                    <a:ext cx="50602" cy="78116"/>
                  </a:xfrm>
                  <a:custGeom>
                    <a:avLst/>
                    <a:gdLst>
                      <a:gd name="connsiteX0" fmla="*/ 50483 w 50602"/>
                      <a:gd name="connsiteY0" fmla="*/ 78105 h 78116"/>
                      <a:gd name="connsiteX1" fmla="*/ 0 w 50602"/>
                      <a:gd name="connsiteY1" fmla="*/ 0 h 78116"/>
                      <a:gd name="connsiteX2" fmla="*/ 50483 w 50602"/>
                      <a:gd name="connsiteY2" fmla="*/ 78105 h 78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02" h="78116">
                        <a:moveTo>
                          <a:pt x="50483" y="78105"/>
                        </a:moveTo>
                        <a:cubicBezTo>
                          <a:pt x="52387" y="77153"/>
                          <a:pt x="31433" y="13335"/>
                          <a:pt x="0" y="0"/>
                        </a:cubicBezTo>
                        <a:cubicBezTo>
                          <a:pt x="34290" y="18097"/>
                          <a:pt x="47625" y="79057"/>
                          <a:pt x="50483" y="781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9" name="Graphic 7">
                  <a:extLst>
                    <a:ext uri="{FF2B5EF4-FFF2-40B4-BE49-F238E27FC236}">
                      <a16:creationId xmlns:a16="http://schemas.microsoft.com/office/drawing/2014/main" id="{9A3C4981-AC29-45CD-9ACB-839A57F277A4}"/>
                    </a:ext>
                  </a:extLst>
                </p:cNvPr>
                <p:cNvGrpSpPr/>
                <p:nvPr/>
              </p:nvGrpSpPr>
              <p:grpSpPr>
                <a:xfrm>
                  <a:off x="9577210" y="4446660"/>
                  <a:ext cx="83381" cy="30246"/>
                  <a:chOff x="9577210" y="4446660"/>
                  <a:chExt cx="83381" cy="30246"/>
                </a:xfrm>
              </p:grpSpPr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7CAAB7BC-B60A-4D46-93AD-35A10DC9BAEE}"/>
                      </a:ext>
                    </a:extLst>
                  </p:cNvPr>
                  <p:cNvSpPr/>
                  <p:nvPr/>
                </p:nvSpPr>
                <p:spPr>
                  <a:xfrm>
                    <a:off x="9577210" y="4446660"/>
                    <a:ext cx="82428" cy="30246"/>
                  </a:xfrm>
                  <a:custGeom>
                    <a:avLst/>
                    <a:gdLst>
                      <a:gd name="connsiteX0" fmla="*/ 82429 w 82428"/>
                      <a:gd name="connsiteY0" fmla="*/ 1990 h 30246"/>
                      <a:gd name="connsiteX1" fmla="*/ 514 w 82428"/>
                      <a:gd name="connsiteY1" fmla="*/ 23897 h 30246"/>
                      <a:gd name="connsiteX2" fmla="*/ 82429 w 82428"/>
                      <a:gd name="connsiteY2" fmla="*/ 1990 h 30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428" h="30246">
                        <a:moveTo>
                          <a:pt x="82429" y="1990"/>
                        </a:moveTo>
                        <a:cubicBezTo>
                          <a:pt x="60522" y="-1820"/>
                          <a:pt x="7182" y="-2772"/>
                          <a:pt x="514" y="23897"/>
                        </a:cubicBezTo>
                        <a:cubicBezTo>
                          <a:pt x="-5201" y="44853"/>
                          <a:pt x="37662" y="7705"/>
                          <a:pt x="82429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5E30F6C4-7153-4F3C-A4E2-A67072D2DE1A}"/>
                      </a:ext>
                    </a:extLst>
                  </p:cNvPr>
                  <p:cNvSpPr/>
                  <p:nvPr/>
                </p:nvSpPr>
                <p:spPr>
                  <a:xfrm>
                    <a:off x="9580557" y="4448546"/>
                    <a:ext cx="80034" cy="21164"/>
                  </a:xfrm>
                  <a:custGeom>
                    <a:avLst/>
                    <a:gdLst>
                      <a:gd name="connsiteX0" fmla="*/ 25 w 80034"/>
                      <a:gd name="connsiteY0" fmla="*/ 21060 h 21164"/>
                      <a:gd name="connsiteX1" fmla="*/ 80035 w 80034"/>
                      <a:gd name="connsiteY1" fmla="*/ 105 h 21164"/>
                      <a:gd name="connsiteX2" fmla="*/ 25 w 80034"/>
                      <a:gd name="connsiteY2" fmla="*/ 21060 h 2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34" h="21164">
                        <a:moveTo>
                          <a:pt x="25" y="21060"/>
                        </a:moveTo>
                        <a:cubicBezTo>
                          <a:pt x="25" y="22965"/>
                          <a:pt x="27647" y="-1800"/>
                          <a:pt x="80035" y="105"/>
                        </a:cubicBezTo>
                        <a:cubicBezTo>
                          <a:pt x="25742" y="-848"/>
                          <a:pt x="-928" y="19155"/>
                          <a:pt x="25" y="21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0" name="Graphic 7">
                  <a:extLst>
                    <a:ext uri="{FF2B5EF4-FFF2-40B4-BE49-F238E27FC236}">
                      <a16:creationId xmlns:a16="http://schemas.microsoft.com/office/drawing/2014/main" id="{3928A750-A83F-43E6-B55B-98FA0B3E50BE}"/>
                    </a:ext>
                  </a:extLst>
                </p:cNvPr>
                <p:cNvGrpSpPr/>
                <p:nvPr/>
              </p:nvGrpSpPr>
              <p:grpSpPr>
                <a:xfrm>
                  <a:off x="9494857" y="4443803"/>
                  <a:ext cx="85189" cy="33335"/>
                  <a:chOff x="9494857" y="4443803"/>
                  <a:chExt cx="85189" cy="33335"/>
                </a:xfrm>
              </p:grpSpPr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46D65372-0402-470F-AF2A-0FFD45E5F4CE}"/>
                      </a:ext>
                    </a:extLst>
                  </p:cNvPr>
                  <p:cNvSpPr/>
                  <p:nvPr/>
                </p:nvSpPr>
                <p:spPr>
                  <a:xfrm>
                    <a:off x="9494857" y="4443803"/>
                    <a:ext cx="85189" cy="33335"/>
                  </a:xfrm>
                  <a:custGeom>
                    <a:avLst/>
                    <a:gdLst>
                      <a:gd name="connsiteX0" fmla="*/ 0 w 85189"/>
                      <a:gd name="connsiteY0" fmla="*/ 1990 h 33335"/>
                      <a:gd name="connsiteX1" fmla="*/ 80963 w 85189"/>
                      <a:gd name="connsiteY1" fmla="*/ 23898 h 33335"/>
                      <a:gd name="connsiteX2" fmla="*/ 0 w 85189"/>
                      <a:gd name="connsiteY2" fmla="*/ 1990 h 3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189" h="33335">
                        <a:moveTo>
                          <a:pt x="0" y="1990"/>
                        </a:moveTo>
                        <a:cubicBezTo>
                          <a:pt x="15240" y="-1820"/>
                          <a:pt x="61913" y="-2772"/>
                          <a:pt x="80963" y="23898"/>
                        </a:cubicBezTo>
                        <a:cubicBezTo>
                          <a:pt x="100013" y="50567"/>
                          <a:pt x="51435" y="13420"/>
                          <a:pt x="0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BB217608-A30F-4BC4-9671-FF46F165E34E}"/>
                      </a:ext>
                    </a:extLst>
                  </p:cNvPr>
                  <p:cNvSpPr/>
                  <p:nvPr/>
                </p:nvSpPr>
                <p:spPr>
                  <a:xfrm>
                    <a:off x="9498666" y="4446745"/>
                    <a:ext cx="76333" cy="23150"/>
                  </a:xfrm>
                  <a:custGeom>
                    <a:avLst/>
                    <a:gdLst>
                      <a:gd name="connsiteX0" fmla="*/ 76200 w 76333"/>
                      <a:gd name="connsiteY0" fmla="*/ 22860 h 23150"/>
                      <a:gd name="connsiteX1" fmla="*/ 0 w 76333"/>
                      <a:gd name="connsiteY1" fmla="*/ 0 h 23150"/>
                      <a:gd name="connsiteX2" fmla="*/ 76200 w 76333"/>
                      <a:gd name="connsiteY2" fmla="*/ 22860 h 23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33" h="23150">
                        <a:moveTo>
                          <a:pt x="76200" y="22860"/>
                        </a:moveTo>
                        <a:cubicBezTo>
                          <a:pt x="78105" y="25718"/>
                          <a:pt x="60008" y="6668"/>
                          <a:pt x="0" y="0"/>
                        </a:cubicBezTo>
                        <a:cubicBezTo>
                          <a:pt x="56197" y="3810"/>
                          <a:pt x="74295" y="20003"/>
                          <a:pt x="76200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7" name="Graphic 7">
                <a:extLst>
                  <a:ext uri="{FF2B5EF4-FFF2-40B4-BE49-F238E27FC236}">
                    <a16:creationId xmlns:a16="http://schemas.microsoft.com/office/drawing/2014/main" id="{2C916EEC-5B74-4D5A-93EC-D4C8026EF33A}"/>
                  </a:ext>
                </a:extLst>
              </p:cNvPr>
              <p:cNvGrpSpPr/>
              <p:nvPr/>
            </p:nvGrpSpPr>
            <p:grpSpPr>
              <a:xfrm>
                <a:off x="9694882" y="3925728"/>
                <a:ext cx="161925" cy="133350"/>
                <a:chOff x="9694882" y="3925728"/>
                <a:chExt cx="161925" cy="133350"/>
              </a:xfrm>
            </p:grpSpPr>
            <p:sp>
              <p:nvSpPr>
                <p:cNvPr id="941" name="Freeform: Shape 940">
                  <a:extLst>
                    <a:ext uri="{FF2B5EF4-FFF2-40B4-BE49-F238E27FC236}">
                      <a16:creationId xmlns:a16="http://schemas.microsoft.com/office/drawing/2014/main" id="{122CD3F4-4C02-45D7-B21F-D5DB7767E668}"/>
                    </a:ext>
                  </a:extLst>
                </p:cNvPr>
                <p:cNvSpPr/>
                <p:nvPr/>
              </p:nvSpPr>
              <p:spPr>
                <a:xfrm>
                  <a:off x="9728219" y="3983830"/>
                  <a:ext cx="128587" cy="75247"/>
                </a:xfrm>
                <a:custGeom>
                  <a:avLst/>
                  <a:gdLst>
                    <a:gd name="connsiteX0" fmla="*/ 77153 w 128587"/>
                    <a:gd name="connsiteY0" fmla="*/ 39052 h 75247"/>
                    <a:gd name="connsiteX1" fmla="*/ 115253 w 128587"/>
                    <a:gd name="connsiteY1" fmla="*/ 33338 h 75247"/>
                    <a:gd name="connsiteX2" fmla="*/ 85725 w 128587"/>
                    <a:gd name="connsiteY2" fmla="*/ 33338 h 75247"/>
                    <a:gd name="connsiteX3" fmla="*/ 128588 w 128587"/>
                    <a:gd name="connsiteY3" fmla="*/ 17145 h 75247"/>
                    <a:gd name="connsiteX4" fmla="*/ 72390 w 128587"/>
                    <a:gd name="connsiteY4" fmla="*/ 27623 h 75247"/>
                    <a:gd name="connsiteX5" fmla="*/ 91440 w 128587"/>
                    <a:gd name="connsiteY5" fmla="*/ 7620 h 75247"/>
                    <a:gd name="connsiteX6" fmla="*/ 68580 w 128587"/>
                    <a:gd name="connsiteY6" fmla="*/ 20955 h 75247"/>
                    <a:gd name="connsiteX7" fmla="*/ 67628 w 128587"/>
                    <a:gd name="connsiteY7" fmla="*/ 0 h 75247"/>
                    <a:gd name="connsiteX8" fmla="*/ 49530 w 128587"/>
                    <a:gd name="connsiteY8" fmla="*/ 25717 h 75247"/>
                    <a:gd name="connsiteX9" fmla="*/ 47625 w 128587"/>
                    <a:gd name="connsiteY9" fmla="*/ 25717 h 75247"/>
                    <a:gd name="connsiteX10" fmla="*/ 37147 w 128587"/>
                    <a:gd name="connsiteY10" fmla="*/ 7620 h 75247"/>
                    <a:gd name="connsiteX11" fmla="*/ 37147 w 128587"/>
                    <a:gd name="connsiteY11" fmla="*/ 24765 h 75247"/>
                    <a:gd name="connsiteX12" fmla="*/ 23813 w 128587"/>
                    <a:gd name="connsiteY12" fmla="*/ 16192 h 75247"/>
                    <a:gd name="connsiteX13" fmla="*/ 33338 w 128587"/>
                    <a:gd name="connsiteY13" fmla="*/ 29527 h 75247"/>
                    <a:gd name="connsiteX14" fmla="*/ 0 w 128587"/>
                    <a:gd name="connsiteY14" fmla="*/ 44767 h 75247"/>
                    <a:gd name="connsiteX15" fmla="*/ 34290 w 128587"/>
                    <a:gd name="connsiteY15" fmla="*/ 40005 h 75247"/>
                    <a:gd name="connsiteX16" fmla="*/ 12382 w 128587"/>
                    <a:gd name="connsiteY16" fmla="*/ 58102 h 75247"/>
                    <a:gd name="connsiteX17" fmla="*/ 34290 w 128587"/>
                    <a:gd name="connsiteY17" fmla="*/ 48577 h 75247"/>
                    <a:gd name="connsiteX18" fmla="*/ 36195 w 128587"/>
                    <a:gd name="connsiteY18" fmla="*/ 67627 h 75247"/>
                    <a:gd name="connsiteX19" fmla="*/ 43815 w 128587"/>
                    <a:gd name="connsiteY19" fmla="*/ 51435 h 75247"/>
                    <a:gd name="connsiteX20" fmla="*/ 53340 w 128587"/>
                    <a:gd name="connsiteY20" fmla="*/ 69533 h 75247"/>
                    <a:gd name="connsiteX21" fmla="*/ 55245 w 128587"/>
                    <a:gd name="connsiteY21" fmla="*/ 55245 h 75247"/>
                    <a:gd name="connsiteX22" fmla="*/ 68580 w 128587"/>
                    <a:gd name="connsiteY22" fmla="*/ 75248 h 75247"/>
                    <a:gd name="connsiteX23" fmla="*/ 66675 w 128587"/>
                    <a:gd name="connsiteY23" fmla="*/ 52388 h 75247"/>
                    <a:gd name="connsiteX24" fmla="*/ 82868 w 128587"/>
                    <a:gd name="connsiteY24" fmla="*/ 62865 h 75247"/>
                    <a:gd name="connsiteX25" fmla="*/ 68580 w 128587"/>
                    <a:gd name="connsiteY25" fmla="*/ 47625 h 75247"/>
                    <a:gd name="connsiteX26" fmla="*/ 118110 w 128587"/>
                    <a:gd name="connsiteY26" fmla="*/ 60960 h 75247"/>
                    <a:gd name="connsiteX27" fmla="*/ 77153 w 128587"/>
                    <a:gd name="connsiteY27" fmla="*/ 39052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8587" h="75247">
                      <a:moveTo>
                        <a:pt x="77153" y="39052"/>
                      </a:moveTo>
                      <a:cubicBezTo>
                        <a:pt x="93345" y="38100"/>
                        <a:pt x="112395" y="35242"/>
                        <a:pt x="115253" y="33338"/>
                      </a:cubicBezTo>
                      <a:cubicBezTo>
                        <a:pt x="103822" y="34290"/>
                        <a:pt x="93345" y="34290"/>
                        <a:pt x="85725" y="33338"/>
                      </a:cubicBezTo>
                      <a:cubicBezTo>
                        <a:pt x="104775" y="27623"/>
                        <a:pt x="123825" y="20955"/>
                        <a:pt x="128588" y="17145"/>
                      </a:cubicBezTo>
                      <a:cubicBezTo>
                        <a:pt x="103822" y="23813"/>
                        <a:pt x="85725" y="24765"/>
                        <a:pt x="72390" y="27623"/>
                      </a:cubicBezTo>
                      <a:cubicBezTo>
                        <a:pt x="81915" y="20955"/>
                        <a:pt x="91440" y="11430"/>
                        <a:pt x="91440" y="7620"/>
                      </a:cubicBezTo>
                      <a:cubicBezTo>
                        <a:pt x="82868" y="14288"/>
                        <a:pt x="75247" y="18098"/>
                        <a:pt x="68580" y="20955"/>
                      </a:cubicBezTo>
                      <a:cubicBezTo>
                        <a:pt x="71438" y="13335"/>
                        <a:pt x="69532" y="4763"/>
                        <a:pt x="67628" y="0"/>
                      </a:cubicBezTo>
                      <a:cubicBezTo>
                        <a:pt x="64770" y="9525"/>
                        <a:pt x="56197" y="19050"/>
                        <a:pt x="49530" y="25717"/>
                      </a:cubicBezTo>
                      <a:cubicBezTo>
                        <a:pt x="48578" y="25717"/>
                        <a:pt x="48578" y="25717"/>
                        <a:pt x="47625" y="25717"/>
                      </a:cubicBezTo>
                      <a:cubicBezTo>
                        <a:pt x="45720" y="18098"/>
                        <a:pt x="40957" y="9525"/>
                        <a:pt x="37147" y="7620"/>
                      </a:cubicBezTo>
                      <a:cubicBezTo>
                        <a:pt x="39053" y="15240"/>
                        <a:pt x="38100" y="20003"/>
                        <a:pt x="37147" y="24765"/>
                      </a:cubicBezTo>
                      <a:cubicBezTo>
                        <a:pt x="32385" y="20955"/>
                        <a:pt x="27622" y="18098"/>
                        <a:pt x="23813" y="16192"/>
                      </a:cubicBezTo>
                      <a:cubicBezTo>
                        <a:pt x="28575" y="20003"/>
                        <a:pt x="31432" y="24765"/>
                        <a:pt x="33338" y="29527"/>
                      </a:cubicBezTo>
                      <a:cubicBezTo>
                        <a:pt x="19050" y="34290"/>
                        <a:pt x="20955" y="37148"/>
                        <a:pt x="0" y="44767"/>
                      </a:cubicBezTo>
                      <a:cubicBezTo>
                        <a:pt x="20003" y="44767"/>
                        <a:pt x="25718" y="44767"/>
                        <a:pt x="34290" y="40005"/>
                      </a:cubicBezTo>
                      <a:cubicBezTo>
                        <a:pt x="28575" y="44767"/>
                        <a:pt x="24765" y="50483"/>
                        <a:pt x="12382" y="58102"/>
                      </a:cubicBezTo>
                      <a:cubicBezTo>
                        <a:pt x="17145" y="57150"/>
                        <a:pt x="26670" y="53340"/>
                        <a:pt x="34290" y="48577"/>
                      </a:cubicBezTo>
                      <a:cubicBezTo>
                        <a:pt x="35243" y="53340"/>
                        <a:pt x="37147" y="59055"/>
                        <a:pt x="36195" y="67627"/>
                      </a:cubicBezTo>
                      <a:cubicBezTo>
                        <a:pt x="39053" y="65723"/>
                        <a:pt x="42863" y="59055"/>
                        <a:pt x="43815" y="51435"/>
                      </a:cubicBezTo>
                      <a:cubicBezTo>
                        <a:pt x="46672" y="56198"/>
                        <a:pt x="51435" y="61913"/>
                        <a:pt x="53340" y="69533"/>
                      </a:cubicBezTo>
                      <a:cubicBezTo>
                        <a:pt x="55245" y="67627"/>
                        <a:pt x="56197" y="61913"/>
                        <a:pt x="55245" y="55245"/>
                      </a:cubicBezTo>
                      <a:cubicBezTo>
                        <a:pt x="60007" y="60960"/>
                        <a:pt x="65722" y="67627"/>
                        <a:pt x="68580" y="75248"/>
                      </a:cubicBezTo>
                      <a:cubicBezTo>
                        <a:pt x="70485" y="71438"/>
                        <a:pt x="71438" y="61913"/>
                        <a:pt x="66675" y="52388"/>
                      </a:cubicBezTo>
                      <a:cubicBezTo>
                        <a:pt x="71438" y="55245"/>
                        <a:pt x="77153" y="58102"/>
                        <a:pt x="82868" y="62865"/>
                      </a:cubicBezTo>
                      <a:cubicBezTo>
                        <a:pt x="82868" y="60008"/>
                        <a:pt x="76200" y="53340"/>
                        <a:pt x="68580" y="47625"/>
                      </a:cubicBezTo>
                      <a:cubicBezTo>
                        <a:pt x="83820" y="50483"/>
                        <a:pt x="103822" y="55245"/>
                        <a:pt x="118110" y="60960"/>
                      </a:cubicBezTo>
                      <a:cubicBezTo>
                        <a:pt x="113347" y="52388"/>
                        <a:pt x="95250" y="42863"/>
                        <a:pt x="77153" y="3905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942" name="Graphic 7">
                  <a:extLst>
                    <a:ext uri="{FF2B5EF4-FFF2-40B4-BE49-F238E27FC236}">
                      <a16:creationId xmlns:a16="http://schemas.microsoft.com/office/drawing/2014/main" id="{48A16853-88CF-41EC-8A86-88557BAC36F5}"/>
                    </a:ext>
                  </a:extLst>
                </p:cNvPr>
                <p:cNvGrpSpPr/>
                <p:nvPr/>
              </p:nvGrpSpPr>
              <p:grpSpPr>
                <a:xfrm>
                  <a:off x="9765725" y="3925728"/>
                  <a:ext cx="48219" cy="82019"/>
                  <a:chOff x="9765725" y="3925728"/>
                  <a:chExt cx="48219" cy="82019"/>
                </a:xfrm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E78BE851-5FEB-45AD-90B8-93C8CA337A39}"/>
                      </a:ext>
                    </a:extLst>
                  </p:cNvPr>
                  <p:cNvSpPr/>
                  <p:nvPr/>
                </p:nvSpPr>
                <p:spPr>
                  <a:xfrm>
                    <a:off x="9765725" y="3925728"/>
                    <a:ext cx="48219" cy="82019"/>
                  </a:xfrm>
                  <a:custGeom>
                    <a:avLst/>
                    <a:gdLst>
                      <a:gd name="connsiteX0" fmla="*/ 48219 w 48219"/>
                      <a:gd name="connsiteY0" fmla="*/ 0 h 82019"/>
                      <a:gd name="connsiteX1" fmla="*/ 7262 w 48219"/>
                      <a:gd name="connsiteY1" fmla="*/ 80010 h 82019"/>
                      <a:gd name="connsiteX2" fmla="*/ 48219 w 48219"/>
                      <a:gd name="connsiteY2" fmla="*/ 0 h 82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19" h="82019">
                        <a:moveTo>
                          <a:pt x="48219" y="0"/>
                        </a:moveTo>
                        <a:cubicBezTo>
                          <a:pt x="25359" y="40957"/>
                          <a:pt x="32979" y="63817"/>
                          <a:pt x="7262" y="80010"/>
                        </a:cubicBezTo>
                        <a:cubicBezTo>
                          <a:pt x="-18456" y="96203"/>
                          <a:pt x="31074" y="9525"/>
                          <a:pt x="482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F45F25B8-CB5F-419C-980D-4E8A99220AC5}"/>
                      </a:ext>
                    </a:extLst>
                  </p:cNvPr>
                  <p:cNvSpPr/>
                  <p:nvPr/>
                </p:nvSpPr>
                <p:spPr>
                  <a:xfrm>
                    <a:off x="9773342" y="3928585"/>
                    <a:ext cx="36791" cy="74372"/>
                  </a:xfrm>
                  <a:custGeom>
                    <a:avLst/>
                    <a:gdLst>
                      <a:gd name="connsiteX0" fmla="*/ 597 w 36791"/>
                      <a:gd name="connsiteY0" fmla="*/ 74295 h 74372"/>
                      <a:gd name="connsiteX1" fmla="*/ 36792 w 36791"/>
                      <a:gd name="connsiteY1" fmla="*/ 0 h 74372"/>
                      <a:gd name="connsiteX2" fmla="*/ 597 w 36791"/>
                      <a:gd name="connsiteY2" fmla="*/ 74295 h 7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791" h="74372">
                        <a:moveTo>
                          <a:pt x="597" y="74295"/>
                        </a:moveTo>
                        <a:cubicBezTo>
                          <a:pt x="-2261" y="76200"/>
                          <a:pt x="4407" y="42863"/>
                          <a:pt x="36792" y="0"/>
                        </a:cubicBezTo>
                        <a:cubicBezTo>
                          <a:pt x="8217" y="38100"/>
                          <a:pt x="3454" y="73343"/>
                          <a:pt x="597" y="742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3" name="Graphic 7">
                  <a:extLst>
                    <a:ext uri="{FF2B5EF4-FFF2-40B4-BE49-F238E27FC236}">
                      <a16:creationId xmlns:a16="http://schemas.microsoft.com/office/drawing/2014/main" id="{AD430335-DF10-4F62-9F9B-B36AC8238261}"/>
                    </a:ext>
                  </a:extLst>
                </p:cNvPr>
                <p:cNvGrpSpPr/>
                <p:nvPr/>
              </p:nvGrpSpPr>
              <p:grpSpPr>
                <a:xfrm>
                  <a:off x="9706312" y="3997892"/>
                  <a:ext cx="69462" cy="14349"/>
                  <a:chOff x="9706312" y="3997892"/>
                  <a:chExt cx="69462" cy="14349"/>
                </a:xfrm>
              </p:grpSpPr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0D5CE19C-861E-4352-AB26-77FA7FB8CD21}"/>
                      </a:ext>
                    </a:extLst>
                  </p:cNvPr>
                  <p:cNvSpPr/>
                  <p:nvPr/>
                </p:nvSpPr>
                <p:spPr>
                  <a:xfrm>
                    <a:off x="9706312" y="3997892"/>
                    <a:ext cx="69462" cy="14349"/>
                  </a:xfrm>
                  <a:custGeom>
                    <a:avLst/>
                    <a:gdLst>
                      <a:gd name="connsiteX0" fmla="*/ 0 w 69462"/>
                      <a:gd name="connsiteY0" fmla="*/ 2131 h 14349"/>
                      <a:gd name="connsiteX1" fmla="*/ 65722 w 69462"/>
                      <a:gd name="connsiteY1" fmla="*/ 11656 h 14349"/>
                      <a:gd name="connsiteX2" fmla="*/ 0 w 69462"/>
                      <a:gd name="connsiteY2" fmla="*/ 2131 h 1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62" h="14349">
                        <a:moveTo>
                          <a:pt x="0" y="2131"/>
                        </a:moveTo>
                        <a:cubicBezTo>
                          <a:pt x="34290" y="5941"/>
                          <a:pt x="44767" y="20228"/>
                          <a:pt x="65722" y="11656"/>
                        </a:cubicBezTo>
                        <a:cubicBezTo>
                          <a:pt x="86677" y="3083"/>
                          <a:pt x="13335" y="-3584"/>
                          <a:pt x="0" y="213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F52A52C0-A13F-4F2F-98A1-1C226EC684C3}"/>
                      </a:ext>
                    </a:extLst>
                  </p:cNvPr>
                  <p:cNvSpPr/>
                  <p:nvPr/>
                </p:nvSpPr>
                <p:spPr>
                  <a:xfrm>
                    <a:off x="9709169" y="3999009"/>
                    <a:ext cx="61070" cy="10590"/>
                  </a:xfrm>
                  <a:custGeom>
                    <a:avLst/>
                    <a:gdLst>
                      <a:gd name="connsiteX0" fmla="*/ 60960 w 61070"/>
                      <a:gd name="connsiteY0" fmla="*/ 10539 h 10590"/>
                      <a:gd name="connsiteX1" fmla="*/ 0 w 61070"/>
                      <a:gd name="connsiteY1" fmla="*/ 61 h 10590"/>
                      <a:gd name="connsiteX2" fmla="*/ 60960 w 61070"/>
                      <a:gd name="connsiteY2" fmla="*/ 10539 h 10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070" h="10590">
                        <a:moveTo>
                          <a:pt x="60960" y="10539"/>
                        </a:moveTo>
                        <a:cubicBezTo>
                          <a:pt x="62865" y="9586"/>
                          <a:pt x="40005" y="-891"/>
                          <a:pt x="0" y="61"/>
                        </a:cubicBezTo>
                        <a:cubicBezTo>
                          <a:pt x="35243" y="-891"/>
                          <a:pt x="59055" y="11491"/>
                          <a:pt x="60960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4" name="Graphic 7">
                  <a:extLst>
                    <a:ext uri="{FF2B5EF4-FFF2-40B4-BE49-F238E27FC236}">
                      <a16:creationId xmlns:a16="http://schemas.microsoft.com/office/drawing/2014/main" id="{D0A4E51C-7FD2-4B03-99C1-0496C64B07AF}"/>
                    </a:ext>
                  </a:extLst>
                </p:cNvPr>
                <p:cNvGrpSpPr/>
                <p:nvPr/>
              </p:nvGrpSpPr>
              <p:grpSpPr>
                <a:xfrm>
                  <a:off x="9720599" y="3969543"/>
                  <a:ext cx="47692" cy="29610"/>
                  <a:chOff x="9720599" y="3969543"/>
                  <a:chExt cx="47692" cy="29610"/>
                </a:xfrm>
              </p:grpSpPr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E6D2247A-FCAC-4082-93DB-F6A7DF8EFE13}"/>
                      </a:ext>
                    </a:extLst>
                  </p:cNvPr>
                  <p:cNvSpPr/>
                  <p:nvPr/>
                </p:nvSpPr>
                <p:spPr>
                  <a:xfrm>
                    <a:off x="9720599" y="3969543"/>
                    <a:ext cx="47692" cy="29610"/>
                  </a:xfrm>
                  <a:custGeom>
                    <a:avLst/>
                    <a:gdLst>
                      <a:gd name="connsiteX0" fmla="*/ 0 w 47692"/>
                      <a:gd name="connsiteY0" fmla="*/ 0 h 29610"/>
                      <a:gd name="connsiteX1" fmla="*/ 43815 w 47692"/>
                      <a:gd name="connsiteY1" fmla="*/ 29528 h 29610"/>
                      <a:gd name="connsiteX2" fmla="*/ 0 w 47692"/>
                      <a:gd name="connsiteY2" fmla="*/ 0 h 29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2" h="29610">
                        <a:moveTo>
                          <a:pt x="0" y="0"/>
                        </a:moveTo>
                        <a:cubicBezTo>
                          <a:pt x="23813" y="14288"/>
                          <a:pt x="26670" y="28575"/>
                          <a:pt x="43815" y="29528"/>
                        </a:cubicBezTo>
                        <a:cubicBezTo>
                          <a:pt x="61913" y="31433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A91D30BD-3D4C-4237-AB7B-7E381FA0CF98}"/>
                      </a:ext>
                    </a:extLst>
                  </p:cNvPr>
                  <p:cNvSpPr/>
                  <p:nvPr/>
                </p:nvSpPr>
                <p:spPr>
                  <a:xfrm>
                    <a:off x="9721551" y="3969543"/>
                    <a:ext cx="41136" cy="28575"/>
                  </a:xfrm>
                  <a:custGeom>
                    <a:avLst/>
                    <a:gdLst>
                      <a:gd name="connsiteX0" fmla="*/ 40958 w 41136"/>
                      <a:gd name="connsiteY0" fmla="*/ 28575 h 28575"/>
                      <a:gd name="connsiteX1" fmla="*/ 0 w 41136"/>
                      <a:gd name="connsiteY1" fmla="*/ 0 h 28575"/>
                      <a:gd name="connsiteX2" fmla="*/ 40958 w 41136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6" h="28575">
                        <a:moveTo>
                          <a:pt x="40958" y="28575"/>
                        </a:moveTo>
                        <a:cubicBezTo>
                          <a:pt x="42863" y="28575"/>
                          <a:pt x="29528" y="13335"/>
                          <a:pt x="0" y="0"/>
                        </a:cubicBezTo>
                        <a:cubicBezTo>
                          <a:pt x="26670" y="12383"/>
                          <a:pt x="40005" y="28575"/>
                          <a:pt x="4095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" name="Graphic 7">
                  <a:extLst>
                    <a:ext uri="{FF2B5EF4-FFF2-40B4-BE49-F238E27FC236}">
                      <a16:creationId xmlns:a16="http://schemas.microsoft.com/office/drawing/2014/main" id="{F6C7684D-2CAD-47ED-8D27-1E04D8A93498}"/>
                    </a:ext>
                  </a:extLst>
                </p:cNvPr>
                <p:cNvGrpSpPr/>
                <p:nvPr/>
              </p:nvGrpSpPr>
              <p:grpSpPr>
                <a:xfrm>
                  <a:off x="9712026" y="4007529"/>
                  <a:ext cx="64650" cy="11723"/>
                  <a:chOff x="9712026" y="4007529"/>
                  <a:chExt cx="64650" cy="11723"/>
                </a:xfrm>
              </p:grpSpPr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8A102306-1BB5-4EEF-AD58-D508CD2E721A}"/>
                      </a:ext>
                    </a:extLst>
                  </p:cNvPr>
                  <p:cNvSpPr/>
                  <p:nvPr/>
                </p:nvSpPr>
                <p:spPr>
                  <a:xfrm>
                    <a:off x="9712026" y="4007529"/>
                    <a:ext cx="64650" cy="11723"/>
                  </a:xfrm>
                  <a:custGeom>
                    <a:avLst/>
                    <a:gdLst>
                      <a:gd name="connsiteX0" fmla="*/ 0 w 64650"/>
                      <a:gd name="connsiteY0" fmla="*/ 9639 h 11723"/>
                      <a:gd name="connsiteX1" fmla="*/ 61913 w 64650"/>
                      <a:gd name="connsiteY1" fmla="*/ 5829 h 11723"/>
                      <a:gd name="connsiteX2" fmla="*/ 0 w 64650"/>
                      <a:gd name="connsiteY2" fmla="*/ 9639 h 11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50" h="11723">
                        <a:moveTo>
                          <a:pt x="0" y="9639"/>
                        </a:moveTo>
                        <a:cubicBezTo>
                          <a:pt x="32385" y="6781"/>
                          <a:pt x="44768" y="18211"/>
                          <a:pt x="61913" y="5829"/>
                        </a:cubicBezTo>
                        <a:cubicBezTo>
                          <a:pt x="79058" y="-5601"/>
                          <a:pt x="10478" y="2019"/>
                          <a:pt x="0" y="963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C799993E-6468-453D-AEEE-1C1E5808830F}"/>
                      </a:ext>
                    </a:extLst>
                  </p:cNvPr>
                  <p:cNvSpPr/>
                  <p:nvPr/>
                </p:nvSpPr>
                <p:spPr>
                  <a:xfrm>
                    <a:off x="9714884" y="4011181"/>
                    <a:ext cx="57260" cy="5034"/>
                  </a:xfrm>
                  <a:custGeom>
                    <a:avLst/>
                    <a:gdLst>
                      <a:gd name="connsiteX0" fmla="*/ 57150 w 57260"/>
                      <a:gd name="connsiteY0" fmla="*/ 2177 h 5034"/>
                      <a:gd name="connsiteX1" fmla="*/ 0 w 57260"/>
                      <a:gd name="connsiteY1" fmla="*/ 5034 h 5034"/>
                      <a:gd name="connsiteX2" fmla="*/ 57150 w 57260"/>
                      <a:gd name="connsiteY2" fmla="*/ 2177 h 5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0" h="5034">
                        <a:moveTo>
                          <a:pt x="57150" y="2177"/>
                        </a:moveTo>
                        <a:cubicBezTo>
                          <a:pt x="59055" y="1225"/>
                          <a:pt x="36195" y="-3538"/>
                          <a:pt x="0" y="5034"/>
                        </a:cubicBezTo>
                        <a:cubicBezTo>
                          <a:pt x="31432" y="-2586"/>
                          <a:pt x="55245" y="4082"/>
                          <a:pt x="57150" y="2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" name="Graphic 7">
                  <a:extLst>
                    <a:ext uri="{FF2B5EF4-FFF2-40B4-BE49-F238E27FC236}">
                      <a16:creationId xmlns:a16="http://schemas.microsoft.com/office/drawing/2014/main" id="{F83ADC24-1489-4696-BA76-18D6EEF42CEA}"/>
                    </a:ext>
                  </a:extLst>
                </p:cNvPr>
                <p:cNvGrpSpPr/>
                <p:nvPr/>
              </p:nvGrpSpPr>
              <p:grpSpPr>
                <a:xfrm>
                  <a:off x="9731076" y="3999102"/>
                  <a:ext cx="50460" cy="41878"/>
                  <a:chOff x="9731076" y="3999102"/>
                  <a:chExt cx="50460" cy="41878"/>
                </a:xfrm>
              </p:grpSpPr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C1F36FD-EBD3-427F-BCB8-8F1D472AF4BC}"/>
                      </a:ext>
                    </a:extLst>
                  </p:cNvPr>
                  <p:cNvSpPr/>
                  <p:nvPr/>
                </p:nvSpPr>
                <p:spPr>
                  <a:xfrm>
                    <a:off x="9731076" y="3999102"/>
                    <a:ext cx="50460" cy="41878"/>
                  </a:xfrm>
                  <a:custGeom>
                    <a:avLst/>
                    <a:gdLst>
                      <a:gd name="connsiteX0" fmla="*/ 0 w 50460"/>
                      <a:gd name="connsiteY0" fmla="*/ 41879 h 41878"/>
                      <a:gd name="connsiteX1" fmla="*/ 49530 w 50460"/>
                      <a:gd name="connsiteY1" fmla="*/ 4731 h 41878"/>
                      <a:gd name="connsiteX2" fmla="*/ 0 w 50460"/>
                      <a:gd name="connsiteY2" fmla="*/ 41879 h 41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460" h="41878">
                        <a:moveTo>
                          <a:pt x="0" y="41879"/>
                        </a:moveTo>
                        <a:cubicBezTo>
                          <a:pt x="24765" y="21876"/>
                          <a:pt x="41910" y="23781"/>
                          <a:pt x="49530" y="4731"/>
                        </a:cubicBezTo>
                        <a:cubicBezTo>
                          <a:pt x="58103" y="-14319"/>
                          <a:pt x="4763" y="29496"/>
                          <a:pt x="0" y="418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F8866BA-ECDD-4851-9033-44C282ED12AA}"/>
                      </a:ext>
                    </a:extLst>
                  </p:cNvPr>
                  <p:cNvSpPr/>
                  <p:nvPr/>
                </p:nvSpPr>
                <p:spPr>
                  <a:xfrm>
                    <a:off x="9732982" y="4004531"/>
                    <a:ext cx="46702" cy="33591"/>
                  </a:xfrm>
                  <a:custGeom>
                    <a:avLst/>
                    <a:gdLst>
                      <a:gd name="connsiteX0" fmla="*/ 46672 w 46702"/>
                      <a:gd name="connsiteY0" fmla="*/ 254 h 33591"/>
                      <a:gd name="connsiteX1" fmla="*/ 0 w 46702"/>
                      <a:gd name="connsiteY1" fmla="*/ 33592 h 33591"/>
                      <a:gd name="connsiteX2" fmla="*/ 46672 w 46702"/>
                      <a:gd name="connsiteY2" fmla="*/ 254 h 33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2" h="33591">
                        <a:moveTo>
                          <a:pt x="46672" y="254"/>
                        </a:moveTo>
                        <a:cubicBezTo>
                          <a:pt x="47625" y="-1651"/>
                          <a:pt x="25718" y="6922"/>
                          <a:pt x="0" y="33592"/>
                        </a:cubicBezTo>
                        <a:cubicBezTo>
                          <a:pt x="21907" y="9779"/>
                          <a:pt x="45720" y="2159"/>
                          <a:pt x="46672" y="25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7" name="Graphic 7">
                  <a:extLst>
                    <a:ext uri="{FF2B5EF4-FFF2-40B4-BE49-F238E27FC236}">
                      <a16:creationId xmlns:a16="http://schemas.microsoft.com/office/drawing/2014/main" id="{7CDD3894-9931-422F-B88A-E2367C7D098B}"/>
                    </a:ext>
                  </a:extLst>
                </p:cNvPr>
                <p:cNvGrpSpPr/>
                <p:nvPr/>
              </p:nvGrpSpPr>
              <p:grpSpPr>
                <a:xfrm>
                  <a:off x="9773408" y="3962876"/>
                  <a:ext cx="58633" cy="36265"/>
                  <a:chOff x="9773408" y="3962876"/>
                  <a:chExt cx="58633" cy="36265"/>
                </a:xfrm>
              </p:grpSpPr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BD5D6901-9ABA-4341-9EEA-4030050C55DC}"/>
                      </a:ext>
                    </a:extLst>
                  </p:cNvPr>
                  <p:cNvSpPr/>
                  <p:nvPr/>
                </p:nvSpPr>
                <p:spPr>
                  <a:xfrm>
                    <a:off x="9773408" y="3962876"/>
                    <a:ext cx="58633" cy="36265"/>
                  </a:xfrm>
                  <a:custGeom>
                    <a:avLst/>
                    <a:gdLst>
                      <a:gd name="connsiteX0" fmla="*/ 58633 w 58633"/>
                      <a:gd name="connsiteY0" fmla="*/ 0 h 36265"/>
                      <a:gd name="connsiteX1" fmla="*/ 4341 w 58633"/>
                      <a:gd name="connsiteY1" fmla="*/ 36195 h 36265"/>
                      <a:gd name="connsiteX2" fmla="*/ 58633 w 58633"/>
                      <a:gd name="connsiteY2" fmla="*/ 0 h 36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633" h="36265">
                        <a:moveTo>
                          <a:pt x="58633" y="0"/>
                        </a:moveTo>
                        <a:cubicBezTo>
                          <a:pt x="30058" y="18097"/>
                          <a:pt x="26248" y="35242"/>
                          <a:pt x="4341" y="36195"/>
                        </a:cubicBezTo>
                        <a:cubicBezTo>
                          <a:pt x="-16614" y="38100"/>
                          <a:pt x="44346" y="953"/>
                          <a:pt x="5863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A8E05DB6-6187-442E-B3D1-CA7BE4972A09}"/>
                      </a:ext>
                    </a:extLst>
                  </p:cNvPr>
                  <p:cNvSpPr/>
                  <p:nvPr/>
                </p:nvSpPr>
                <p:spPr>
                  <a:xfrm>
                    <a:off x="9780456" y="3963828"/>
                    <a:ext cx="49680" cy="34289"/>
                  </a:xfrm>
                  <a:custGeom>
                    <a:avLst/>
                    <a:gdLst>
                      <a:gd name="connsiteX0" fmla="*/ 150 w 49680"/>
                      <a:gd name="connsiteY0" fmla="*/ 34290 h 34289"/>
                      <a:gd name="connsiteX1" fmla="*/ 49680 w 49680"/>
                      <a:gd name="connsiteY1" fmla="*/ 0 h 34289"/>
                      <a:gd name="connsiteX2" fmla="*/ 150 w 49680"/>
                      <a:gd name="connsiteY2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680" h="34289">
                        <a:moveTo>
                          <a:pt x="150" y="34290"/>
                        </a:moveTo>
                        <a:cubicBezTo>
                          <a:pt x="-1755" y="34290"/>
                          <a:pt x="14438" y="15240"/>
                          <a:pt x="49680" y="0"/>
                        </a:cubicBezTo>
                        <a:cubicBezTo>
                          <a:pt x="17295" y="14288"/>
                          <a:pt x="2055" y="34290"/>
                          <a:pt x="150" y="342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8" name="Graphic 7">
                  <a:extLst>
                    <a:ext uri="{FF2B5EF4-FFF2-40B4-BE49-F238E27FC236}">
                      <a16:creationId xmlns:a16="http://schemas.microsoft.com/office/drawing/2014/main" id="{9C941C7A-FAC9-47D8-A985-A1898FD08F57}"/>
                    </a:ext>
                  </a:extLst>
                </p:cNvPr>
                <p:cNvGrpSpPr/>
                <p:nvPr/>
              </p:nvGrpSpPr>
              <p:grpSpPr>
                <a:xfrm>
                  <a:off x="9765006" y="4008496"/>
                  <a:ext cx="49890" cy="22006"/>
                  <a:chOff x="9765006" y="4008496"/>
                  <a:chExt cx="49890" cy="22006"/>
                </a:xfrm>
              </p:grpSpPr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0530BA5E-7495-4502-BBB1-D252B63F454D}"/>
                      </a:ext>
                    </a:extLst>
                  </p:cNvPr>
                  <p:cNvSpPr/>
                  <p:nvPr/>
                </p:nvSpPr>
                <p:spPr>
                  <a:xfrm>
                    <a:off x="9765006" y="4008496"/>
                    <a:ext cx="49890" cy="22006"/>
                  </a:xfrm>
                  <a:custGeom>
                    <a:avLst/>
                    <a:gdLst>
                      <a:gd name="connsiteX0" fmla="*/ 49891 w 49890"/>
                      <a:gd name="connsiteY0" fmla="*/ 22007 h 22006"/>
                      <a:gd name="connsiteX1" fmla="*/ 2266 w 49890"/>
                      <a:gd name="connsiteY1" fmla="*/ 2957 h 22006"/>
                      <a:gd name="connsiteX2" fmla="*/ 49891 w 49890"/>
                      <a:gd name="connsiteY2" fmla="*/ 22007 h 2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90" h="22006">
                        <a:moveTo>
                          <a:pt x="49891" y="22007"/>
                        </a:moveTo>
                        <a:cubicBezTo>
                          <a:pt x="40366" y="12482"/>
                          <a:pt x="14648" y="-7521"/>
                          <a:pt x="2266" y="2957"/>
                        </a:cubicBezTo>
                        <a:cubicBezTo>
                          <a:pt x="-9165" y="10577"/>
                          <a:pt x="25125" y="8672"/>
                          <a:pt x="49891" y="220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8C13454D-F013-4861-8958-F229126E646B}"/>
                      </a:ext>
                    </a:extLst>
                  </p:cNvPr>
                  <p:cNvSpPr/>
                  <p:nvPr/>
                </p:nvSpPr>
                <p:spPr>
                  <a:xfrm>
                    <a:off x="9768195" y="4011142"/>
                    <a:ext cx="46701" cy="19360"/>
                  </a:xfrm>
                  <a:custGeom>
                    <a:avLst/>
                    <a:gdLst>
                      <a:gd name="connsiteX0" fmla="*/ 29 w 46701"/>
                      <a:gd name="connsiteY0" fmla="*/ 311 h 19360"/>
                      <a:gd name="connsiteX1" fmla="*/ 46701 w 46701"/>
                      <a:gd name="connsiteY1" fmla="*/ 19361 h 19360"/>
                      <a:gd name="connsiteX2" fmla="*/ 29 w 46701"/>
                      <a:gd name="connsiteY2" fmla="*/ 311 h 19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1" h="19360">
                        <a:moveTo>
                          <a:pt x="29" y="311"/>
                        </a:moveTo>
                        <a:cubicBezTo>
                          <a:pt x="-924" y="1263"/>
                          <a:pt x="21936" y="-642"/>
                          <a:pt x="46701" y="19361"/>
                        </a:cubicBezTo>
                        <a:cubicBezTo>
                          <a:pt x="20031" y="-642"/>
                          <a:pt x="29" y="-642"/>
                          <a:pt x="29" y="3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9" name="Graphic 7">
                  <a:extLst>
                    <a:ext uri="{FF2B5EF4-FFF2-40B4-BE49-F238E27FC236}">
                      <a16:creationId xmlns:a16="http://schemas.microsoft.com/office/drawing/2014/main" id="{75CCE981-B98C-4187-A09D-6F5635F3786C}"/>
                    </a:ext>
                  </a:extLst>
                </p:cNvPr>
                <p:cNvGrpSpPr/>
                <p:nvPr/>
              </p:nvGrpSpPr>
              <p:grpSpPr>
                <a:xfrm>
                  <a:off x="9764350" y="4004568"/>
                  <a:ext cx="67691" cy="12195"/>
                  <a:chOff x="9764350" y="4004568"/>
                  <a:chExt cx="67691" cy="12195"/>
                </a:xfrm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777CA57F-4802-4D7F-B072-066EC2535346}"/>
                      </a:ext>
                    </a:extLst>
                  </p:cNvPr>
                  <p:cNvSpPr/>
                  <p:nvPr/>
                </p:nvSpPr>
                <p:spPr>
                  <a:xfrm>
                    <a:off x="9764350" y="4004568"/>
                    <a:ext cx="67691" cy="12195"/>
                  </a:xfrm>
                  <a:custGeom>
                    <a:avLst/>
                    <a:gdLst>
                      <a:gd name="connsiteX0" fmla="*/ 67691 w 67691"/>
                      <a:gd name="connsiteY0" fmla="*/ 11647 h 12195"/>
                      <a:gd name="connsiteX1" fmla="*/ 2922 w 67691"/>
                      <a:gd name="connsiteY1" fmla="*/ 5932 h 12195"/>
                      <a:gd name="connsiteX2" fmla="*/ 67691 w 67691"/>
                      <a:gd name="connsiteY2" fmla="*/ 11647 h 12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91" h="12195">
                        <a:moveTo>
                          <a:pt x="67691" y="11647"/>
                        </a:moveTo>
                        <a:cubicBezTo>
                          <a:pt x="34354" y="7837"/>
                          <a:pt x="21019" y="18314"/>
                          <a:pt x="2922" y="5932"/>
                        </a:cubicBezTo>
                        <a:cubicBezTo>
                          <a:pt x="-15176" y="-6451"/>
                          <a:pt x="56262" y="3074"/>
                          <a:pt x="67691" y="116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2C500B05-025D-486C-BB21-165C26E2E502}"/>
                      </a:ext>
                    </a:extLst>
                  </p:cNvPr>
                  <p:cNvSpPr/>
                  <p:nvPr/>
                </p:nvSpPr>
                <p:spPr>
                  <a:xfrm>
                    <a:off x="9769074" y="4009548"/>
                    <a:ext cx="60110" cy="6667"/>
                  </a:xfrm>
                  <a:custGeom>
                    <a:avLst/>
                    <a:gdLst>
                      <a:gd name="connsiteX0" fmla="*/ 103 w 60110"/>
                      <a:gd name="connsiteY0" fmla="*/ 1905 h 6667"/>
                      <a:gd name="connsiteX1" fmla="*/ 60110 w 60110"/>
                      <a:gd name="connsiteY1" fmla="*/ 6668 h 6667"/>
                      <a:gd name="connsiteX2" fmla="*/ 103 w 60110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10" h="6667">
                        <a:moveTo>
                          <a:pt x="103" y="1905"/>
                        </a:moveTo>
                        <a:cubicBezTo>
                          <a:pt x="-1802" y="952"/>
                          <a:pt x="22963" y="-3810"/>
                          <a:pt x="60110" y="6668"/>
                        </a:cubicBezTo>
                        <a:cubicBezTo>
                          <a:pt x="27725" y="-3810"/>
                          <a:pt x="2008" y="2858"/>
                          <a:pt x="103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0" name="Graphic 7">
                  <a:extLst>
                    <a:ext uri="{FF2B5EF4-FFF2-40B4-BE49-F238E27FC236}">
                      <a16:creationId xmlns:a16="http://schemas.microsoft.com/office/drawing/2014/main" id="{17EFC1D5-AD6A-4BBB-8CC8-A2D1B90FB638}"/>
                    </a:ext>
                  </a:extLst>
                </p:cNvPr>
                <p:cNvGrpSpPr/>
                <p:nvPr/>
              </p:nvGrpSpPr>
              <p:grpSpPr>
                <a:xfrm>
                  <a:off x="9769527" y="3938110"/>
                  <a:ext cx="13053" cy="62508"/>
                  <a:chOff x="9769527" y="3938110"/>
                  <a:chExt cx="13053" cy="62508"/>
                </a:xfrm>
              </p:grpSpPr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9181CA97-9CC1-472B-B2EA-664C2F170C01}"/>
                      </a:ext>
                    </a:extLst>
                  </p:cNvPr>
                  <p:cNvSpPr/>
                  <p:nvPr/>
                </p:nvSpPr>
                <p:spPr>
                  <a:xfrm>
                    <a:off x="9769527" y="3938110"/>
                    <a:ext cx="13053" cy="62508"/>
                  </a:xfrm>
                  <a:custGeom>
                    <a:avLst/>
                    <a:gdLst>
                      <a:gd name="connsiteX0" fmla="*/ 12984 w 13053"/>
                      <a:gd name="connsiteY0" fmla="*/ 0 h 62508"/>
                      <a:gd name="connsiteX1" fmla="*/ 6317 w 13053"/>
                      <a:gd name="connsiteY1" fmla="*/ 60960 h 62508"/>
                      <a:gd name="connsiteX2" fmla="*/ 12984 w 13053"/>
                      <a:gd name="connsiteY2" fmla="*/ 0 h 62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053" h="62508">
                        <a:moveTo>
                          <a:pt x="12984" y="0"/>
                        </a:moveTo>
                        <a:cubicBezTo>
                          <a:pt x="8222" y="31433"/>
                          <a:pt x="19652" y="49530"/>
                          <a:pt x="6317" y="60960"/>
                        </a:cubicBezTo>
                        <a:cubicBezTo>
                          <a:pt x="-7018" y="73343"/>
                          <a:pt x="3459" y="7620"/>
                          <a:pt x="129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0BBAB8DD-1724-45E8-A398-D56F348C0D63}"/>
                      </a:ext>
                    </a:extLst>
                  </p:cNvPr>
                  <p:cNvSpPr/>
                  <p:nvPr/>
                </p:nvSpPr>
                <p:spPr>
                  <a:xfrm>
                    <a:off x="9774051" y="3940968"/>
                    <a:ext cx="7508" cy="57175"/>
                  </a:xfrm>
                  <a:custGeom>
                    <a:avLst/>
                    <a:gdLst>
                      <a:gd name="connsiteX0" fmla="*/ 1793 w 7508"/>
                      <a:gd name="connsiteY0" fmla="*/ 57150 h 57175"/>
                      <a:gd name="connsiteX1" fmla="*/ 7508 w 7508"/>
                      <a:gd name="connsiteY1" fmla="*/ 0 h 57175"/>
                      <a:gd name="connsiteX2" fmla="*/ 1793 w 7508"/>
                      <a:gd name="connsiteY2" fmla="*/ 57150 h 5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8" h="57175">
                        <a:moveTo>
                          <a:pt x="1793" y="57150"/>
                        </a:moveTo>
                        <a:cubicBezTo>
                          <a:pt x="840" y="58103"/>
                          <a:pt x="-3922" y="32385"/>
                          <a:pt x="7508" y="0"/>
                        </a:cubicBezTo>
                        <a:cubicBezTo>
                          <a:pt x="-2970" y="28575"/>
                          <a:pt x="2746" y="55245"/>
                          <a:pt x="1793" y="571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1" name="Graphic 7">
                  <a:extLst>
                    <a:ext uri="{FF2B5EF4-FFF2-40B4-BE49-F238E27FC236}">
                      <a16:creationId xmlns:a16="http://schemas.microsoft.com/office/drawing/2014/main" id="{1D3386D3-96F7-44B8-B22C-7E470AEF9F2F}"/>
                    </a:ext>
                  </a:extLst>
                </p:cNvPr>
                <p:cNvGrpSpPr/>
                <p:nvPr/>
              </p:nvGrpSpPr>
              <p:grpSpPr>
                <a:xfrm>
                  <a:off x="9722504" y="3933348"/>
                  <a:ext cx="54188" cy="75827"/>
                  <a:chOff x="9722504" y="3933348"/>
                  <a:chExt cx="54188" cy="75827"/>
                </a:xfrm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96624FEE-75B0-405A-B311-F0CF86427037}"/>
                      </a:ext>
                    </a:extLst>
                  </p:cNvPr>
                  <p:cNvSpPr/>
                  <p:nvPr/>
                </p:nvSpPr>
                <p:spPr>
                  <a:xfrm>
                    <a:off x="9723457" y="3933348"/>
                    <a:ext cx="53236" cy="75827"/>
                  </a:xfrm>
                  <a:custGeom>
                    <a:avLst/>
                    <a:gdLst>
                      <a:gd name="connsiteX0" fmla="*/ 0 w 53236"/>
                      <a:gd name="connsiteY0" fmla="*/ 0 h 75827"/>
                      <a:gd name="connsiteX1" fmla="*/ 48578 w 53236"/>
                      <a:gd name="connsiteY1" fmla="*/ 75248 h 75827"/>
                      <a:gd name="connsiteX2" fmla="*/ 0 w 53236"/>
                      <a:gd name="connsiteY2" fmla="*/ 0 h 75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36" h="75827">
                        <a:moveTo>
                          <a:pt x="0" y="0"/>
                        </a:moveTo>
                        <a:cubicBezTo>
                          <a:pt x="26670" y="29528"/>
                          <a:pt x="32385" y="81915"/>
                          <a:pt x="48578" y="75248"/>
                        </a:cubicBezTo>
                        <a:cubicBezTo>
                          <a:pt x="65722" y="60960"/>
                          <a:pt x="32385" y="133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9F54B51-16B6-413C-B0B6-5F0640AF4A9C}"/>
                      </a:ext>
                    </a:extLst>
                  </p:cNvPr>
                  <p:cNvSpPr/>
                  <p:nvPr/>
                </p:nvSpPr>
                <p:spPr>
                  <a:xfrm>
                    <a:off x="9722504" y="3934301"/>
                    <a:ext cx="47755" cy="72390"/>
                  </a:xfrm>
                  <a:custGeom>
                    <a:avLst/>
                    <a:gdLst>
                      <a:gd name="connsiteX0" fmla="*/ 47625 w 47755"/>
                      <a:gd name="connsiteY0" fmla="*/ 72390 h 72390"/>
                      <a:gd name="connsiteX1" fmla="*/ 0 w 47755"/>
                      <a:gd name="connsiteY1" fmla="*/ 0 h 72390"/>
                      <a:gd name="connsiteX2" fmla="*/ 47625 w 47755"/>
                      <a:gd name="connsiteY2" fmla="*/ 7239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755" h="72390">
                        <a:moveTo>
                          <a:pt x="47625" y="72390"/>
                        </a:moveTo>
                        <a:cubicBezTo>
                          <a:pt x="49530" y="71438"/>
                          <a:pt x="30480" y="11430"/>
                          <a:pt x="0" y="0"/>
                        </a:cubicBezTo>
                        <a:cubicBezTo>
                          <a:pt x="32385" y="16192"/>
                          <a:pt x="45720" y="72390"/>
                          <a:pt x="47625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2" name="Graphic 7">
                  <a:extLst>
                    <a:ext uri="{FF2B5EF4-FFF2-40B4-BE49-F238E27FC236}">
                      <a16:creationId xmlns:a16="http://schemas.microsoft.com/office/drawing/2014/main" id="{C52BFE14-AF6A-4117-B1DC-FD23711BF5C6}"/>
                    </a:ext>
                  </a:extLst>
                </p:cNvPr>
                <p:cNvGrpSpPr/>
                <p:nvPr/>
              </p:nvGrpSpPr>
              <p:grpSpPr>
                <a:xfrm>
                  <a:off x="9771476" y="3984648"/>
                  <a:ext cx="76758" cy="28243"/>
                  <a:chOff x="9771476" y="3984648"/>
                  <a:chExt cx="76758" cy="28243"/>
                </a:xfrm>
              </p:grpSpPr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7B2A766C-4B3E-4156-A5B0-DFE05FF87419}"/>
                      </a:ext>
                    </a:extLst>
                  </p:cNvPr>
                  <p:cNvSpPr/>
                  <p:nvPr/>
                </p:nvSpPr>
                <p:spPr>
                  <a:xfrm>
                    <a:off x="9771476" y="3984648"/>
                    <a:ext cx="76758" cy="28243"/>
                  </a:xfrm>
                  <a:custGeom>
                    <a:avLst/>
                    <a:gdLst>
                      <a:gd name="connsiteX0" fmla="*/ 76758 w 76758"/>
                      <a:gd name="connsiteY0" fmla="*/ 2040 h 28243"/>
                      <a:gd name="connsiteX1" fmla="*/ 558 w 76758"/>
                      <a:gd name="connsiteY1" fmla="*/ 22043 h 28243"/>
                      <a:gd name="connsiteX2" fmla="*/ 76758 w 76758"/>
                      <a:gd name="connsiteY2" fmla="*/ 2040 h 2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758" h="28243">
                        <a:moveTo>
                          <a:pt x="76758" y="2040"/>
                        </a:moveTo>
                        <a:cubicBezTo>
                          <a:pt x="55803" y="-1770"/>
                          <a:pt x="7226" y="-2722"/>
                          <a:pt x="558" y="22043"/>
                        </a:cubicBezTo>
                        <a:cubicBezTo>
                          <a:pt x="-5157" y="42045"/>
                          <a:pt x="33896" y="7755"/>
                          <a:pt x="76758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A5DE6503-5D8C-4151-B814-16BB97F9E4AE}"/>
                      </a:ext>
                    </a:extLst>
                  </p:cNvPr>
                  <p:cNvSpPr/>
                  <p:nvPr/>
                </p:nvSpPr>
                <p:spPr>
                  <a:xfrm>
                    <a:off x="9773939" y="3986575"/>
                    <a:ext cx="74295" cy="19275"/>
                  </a:xfrm>
                  <a:custGeom>
                    <a:avLst/>
                    <a:gdLst>
                      <a:gd name="connsiteX0" fmla="*/ 0 w 74295"/>
                      <a:gd name="connsiteY0" fmla="*/ 19163 h 19275"/>
                      <a:gd name="connsiteX1" fmla="*/ 74295 w 74295"/>
                      <a:gd name="connsiteY1" fmla="*/ 113 h 19275"/>
                      <a:gd name="connsiteX2" fmla="*/ 0 w 74295"/>
                      <a:gd name="connsiteY2" fmla="*/ 19163 h 19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295" h="19275">
                        <a:moveTo>
                          <a:pt x="0" y="19163"/>
                        </a:moveTo>
                        <a:cubicBezTo>
                          <a:pt x="0" y="21068"/>
                          <a:pt x="25718" y="-1792"/>
                          <a:pt x="74295" y="113"/>
                        </a:cubicBezTo>
                        <a:cubicBezTo>
                          <a:pt x="23813" y="-840"/>
                          <a:pt x="0" y="17258"/>
                          <a:pt x="0" y="191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3" name="Graphic 7">
                  <a:extLst>
                    <a:ext uri="{FF2B5EF4-FFF2-40B4-BE49-F238E27FC236}">
                      <a16:creationId xmlns:a16="http://schemas.microsoft.com/office/drawing/2014/main" id="{BF0509D8-A675-4D6C-AA34-578F0A3DA4C4}"/>
                    </a:ext>
                  </a:extLst>
                </p:cNvPr>
                <p:cNvGrpSpPr/>
                <p:nvPr/>
              </p:nvGrpSpPr>
              <p:grpSpPr>
                <a:xfrm>
                  <a:off x="9694882" y="3981790"/>
                  <a:ext cx="78983" cy="31389"/>
                  <a:chOff x="9694882" y="3981790"/>
                  <a:chExt cx="78983" cy="31389"/>
                </a:xfrm>
              </p:grpSpPr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404251E-02FF-45B8-BA13-3F7288AAC28E}"/>
                      </a:ext>
                    </a:extLst>
                  </p:cNvPr>
                  <p:cNvSpPr/>
                  <p:nvPr/>
                </p:nvSpPr>
                <p:spPr>
                  <a:xfrm>
                    <a:off x="9694882" y="3981790"/>
                    <a:ext cx="78983" cy="31389"/>
                  </a:xfrm>
                  <a:custGeom>
                    <a:avLst/>
                    <a:gdLst>
                      <a:gd name="connsiteX0" fmla="*/ 0 w 78983"/>
                      <a:gd name="connsiteY0" fmla="*/ 2040 h 31389"/>
                      <a:gd name="connsiteX1" fmla="*/ 75247 w 78983"/>
                      <a:gd name="connsiteY1" fmla="*/ 22043 h 31389"/>
                      <a:gd name="connsiteX2" fmla="*/ 0 w 78983"/>
                      <a:gd name="connsiteY2" fmla="*/ 2040 h 31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83" h="31389">
                        <a:moveTo>
                          <a:pt x="0" y="2040"/>
                        </a:moveTo>
                        <a:cubicBezTo>
                          <a:pt x="14288" y="-1770"/>
                          <a:pt x="57150" y="-2722"/>
                          <a:pt x="75247" y="22043"/>
                        </a:cubicBezTo>
                        <a:cubicBezTo>
                          <a:pt x="92393" y="47760"/>
                          <a:pt x="47625" y="13470"/>
                          <a:pt x="0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1E774EDF-712E-4B13-ABDB-F072750637FD}"/>
                      </a:ext>
                    </a:extLst>
                  </p:cNvPr>
                  <p:cNvSpPr/>
                  <p:nvPr/>
                </p:nvSpPr>
                <p:spPr>
                  <a:xfrm>
                    <a:off x="9698691" y="3983830"/>
                    <a:ext cx="70625" cy="22054"/>
                  </a:xfrm>
                  <a:custGeom>
                    <a:avLst/>
                    <a:gdLst>
                      <a:gd name="connsiteX0" fmla="*/ 70485 w 70625"/>
                      <a:gd name="connsiteY0" fmla="*/ 21908 h 22054"/>
                      <a:gd name="connsiteX1" fmla="*/ 0 w 70625"/>
                      <a:gd name="connsiteY1" fmla="*/ 0 h 22054"/>
                      <a:gd name="connsiteX2" fmla="*/ 70485 w 70625"/>
                      <a:gd name="connsiteY2" fmla="*/ 21908 h 22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625" h="22054">
                        <a:moveTo>
                          <a:pt x="70485" y="21908"/>
                        </a:moveTo>
                        <a:cubicBezTo>
                          <a:pt x="72390" y="23813"/>
                          <a:pt x="55245" y="6667"/>
                          <a:pt x="0" y="0"/>
                        </a:cubicBezTo>
                        <a:cubicBezTo>
                          <a:pt x="51435" y="4763"/>
                          <a:pt x="68580" y="20003"/>
                          <a:pt x="7048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8" name="Graphic 7">
                <a:extLst>
                  <a:ext uri="{FF2B5EF4-FFF2-40B4-BE49-F238E27FC236}">
                    <a16:creationId xmlns:a16="http://schemas.microsoft.com/office/drawing/2014/main" id="{9CEB9474-B163-4B13-B2F5-2D0D93ACC359}"/>
                  </a:ext>
                </a:extLst>
              </p:cNvPr>
              <p:cNvGrpSpPr/>
              <p:nvPr/>
            </p:nvGrpSpPr>
            <p:grpSpPr>
              <a:xfrm>
                <a:off x="9942532" y="3111341"/>
                <a:ext cx="192405" cy="157162"/>
                <a:chOff x="9942532" y="3111341"/>
                <a:chExt cx="192405" cy="157162"/>
              </a:xfrm>
            </p:grpSpPr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BC89EDF6-49E8-4DED-9292-361BA9648079}"/>
                    </a:ext>
                  </a:extLst>
                </p:cNvPr>
                <p:cNvSpPr/>
                <p:nvPr/>
              </p:nvSpPr>
              <p:spPr>
                <a:xfrm>
                  <a:off x="9982537" y="317992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2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2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7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7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2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2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7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7"/>
                        <a:pt x="39052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7" y="59055"/>
                        <a:pt x="15240" y="67627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7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7" y="72390"/>
                        <a:pt x="80963" y="61913"/>
                      </a:cubicBezTo>
                      <a:cubicBezTo>
                        <a:pt x="86677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2" y="62865"/>
                        <a:pt x="112395" y="51435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905" name="Graphic 7">
                  <a:extLst>
                    <a:ext uri="{FF2B5EF4-FFF2-40B4-BE49-F238E27FC236}">
                      <a16:creationId xmlns:a16="http://schemas.microsoft.com/office/drawing/2014/main" id="{7304DDC3-29D5-4767-98FF-1DF4BBDE7450}"/>
                    </a:ext>
                  </a:extLst>
                </p:cNvPr>
                <p:cNvGrpSpPr/>
                <p:nvPr/>
              </p:nvGrpSpPr>
              <p:grpSpPr>
                <a:xfrm>
                  <a:off x="10026714" y="3111341"/>
                  <a:ext cx="56786" cy="97596"/>
                  <a:chOff x="10026714" y="3111341"/>
                  <a:chExt cx="56786" cy="97596"/>
                </a:xfrm>
              </p:grpSpPr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A5B3F8C1-6888-4EDD-9BAC-B6734CC47EC0}"/>
                      </a:ext>
                    </a:extLst>
                  </p:cNvPr>
                  <p:cNvSpPr/>
                  <p:nvPr/>
                </p:nvSpPr>
                <p:spPr>
                  <a:xfrm>
                    <a:off x="10026714" y="3111341"/>
                    <a:ext cx="56786" cy="97596"/>
                  </a:xfrm>
                  <a:custGeom>
                    <a:avLst/>
                    <a:gdLst>
                      <a:gd name="connsiteX0" fmla="*/ 56787 w 56786"/>
                      <a:gd name="connsiteY0" fmla="*/ 0 h 97596"/>
                      <a:gd name="connsiteX1" fmla="*/ 8210 w 56786"/>
                      <a:gd name="connsiteY1" fmla="*/ 95250 h 97596"/>
                      <a:gd name="connsiteX2" fmla="*/ 56787 w 56786"/>
                      <a:gd name="connsiteY2" fmla="*/ 0 h 9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6" h="97596">
                        <a:moveTo>
                          <a:pt x="56787" y="0"/>
                        </a:moveTo>
                        <a:cubicBezTo>
                          <a:pt x="30117" y="48577"/>
                          <a:pt x="38690" y="75247"/>
                          <a:pt x="8210" y="95250"/>
                        </a:cubicBezTo>
                        <a:cubicBezTo>
                          <a:pt x="-21318" y="114300"/>
                          <a:pt x="36785" y="11430"/>
                          <a:pt x="5678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EBE62FFF-F639-4050-BE74-E1FB281A200D}"/>
                      </a:ext>
                    </a:extLst>
                  </p:cNvPr>
                  <p:cNvSpPr/>
                  <p:nvPr/>
                </p:nvSpPr>
                <p:spPr>
                  <a:xfrm>
                    <a:off x="10036289" y="3114198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2" y="45720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6" name="Graphic 7">
                  <a:extLst>
                    <a:ext uri="{FF2B5EF4-FFF2-40B4-BE49-F238E27FC236}">
                      <a16:creationId xmlns:a16="http://schemas.microsoft.com/office/drawing/2014/main" id="{D5C4F774-25E0-4D84-BE72-7E966F57CA65}"/>
                    </a:ext>
                  </a:extLst>
                </p:cNvPr>
                <p:cNvGrpSpPr/>
                <p:nvPr/>
              </p:nvGrpSpPr>
              <p:grpSpPr>
                <a:xfrm>
                  <a:off x="9955866" y="3196604"/>
                  <a:ext cx="82797" cy="17129"/>
                  <a:chOff x="9955866" y="3196604"/>
                  <a:chExt cx="82797" cy="17129"/>
                </a:xfrm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F21F9E31-196E-46D8-A15F-0790D6BF3ABA}"/>
                      </a:ext>
                    </a:extLst>
                  </p:cNvPr>
                  <p:cNvSpPr/>
                  <p:nvPr/>
                </p:nvSpPr>
                <p:spPr>
                  <a:xfrm>
                    <a:off x="9955866" y="3196604"/>
                    <a:ext cx="82797" cy="17129"/>
                  </a:xfrm>
                  <a:custGeom>
                    <a:avLst/>
                    <a:gdLst>
                      <a:gd name="connsiteX0" fmla="*/ 0 w 82797"/>
                      <a:gd name="connsiteY0" fmla="*/ 2367 h 17129"/>
                      <a:gd name="connsiteX1" fmla="*/ 78105 w 82797"/>
                      <a:gd name="connsiteY1" fmla="*/ 13797 h 17129"/>
                      <a:gd name="connsiteX2" fmla="*/ 0 w 82797"/>
                      <a:gd name="connsiteY2" fmla="*/ 2367 h 1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97" h="17129">
                        <a:moveTo>
                          <a:pt x="0" y="2367"/>
                        </a:moveTo>
                        <a:cubicBezTo>
                          <a:pt x="40958" y="7129"/>
                          <a:pt x="53340" y="24274"/>
                          <a:pt x="78105" y="13797"/>
                        </a:cubicBezTo>
                        <a:cubicBezTo>
                          <a:pt x="103822" y="4272"/>
                          <a:pt x="16193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4051C2AD-D4F8-485C-841C-095F624927E6}"/>
                      </a:ext>
                    </a:extLst>
                  </p:cNvPr>
                  <p:cNvSpPr/>
                  <p:nvPr/>
                </p:nvSpPr>
                <p:spPr>
                  <a:xfrm>
                    <a:off x="9959676" y="319796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8" y="11482"/>
                          <a:pt x="47625" y="-900"/>
                          <a:pt x="0" y="52"/>
                        </a:cubicBezTo>
                        <a:cubicBezTo>
                          <a:pt x="41910" y="-900"/>
                          <a:pt x="69533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7" name="Graphic 7">
                  <a:extLst>
                    <a:ext uri="{FF2B5EF4-FFF2-40B4-BE49-F238E27FC236}">
                      <a16:creationId xmlns:a16="http://schemas.microsoft.com/office/drawing/2014/main" id="{B4F949B6-791E-41B0-92E5-1153A84029BC}"/>
                    </a:ext>
                  </a:extLst>
                </p:cNvPr>
                <p:cNvGrpSpPr/>
                <p:nvPr/>
              </p:nvGrpSpPr>
              <p:grpSpPr>
                <a:xfrm>
                  <a:off x="9973012" y="3163728"/>
                  <a:ext cx="56785" cy="35260"/>
                  <a:chOff x="9973012" y="3163728"/>
                  <a:chExt cx="56785" cy="35260"/>
                </a:xfrm>
              </p:grpSpPr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A8D23D99-DA09-4A69-9AEB-97E7A51FEF5B}"/>
                      </a:ext>
                    </a:extLst>
                  </p:cNvPr>
                  <p:cNvSpPr/>
                  <p:nvPr/>
                </p:nvSpPr>
                <p:spPr>
                  <a:xfrm>
                    <a:off x="9973012" y="3163728"/>
                    <a:ext cx="56785" cy="35260"/>
                  </a:xfrm>
                  <a:custGeom>
                    <a:avLst/>
                    <a:gdLst>
                      <a:gd name="connsiteX0" fmla="*/ 0 w 56785"/>
                      <a:gd name="connsiteY0" fmla="*/ 0 h 35260"/>
                      <a:gd name="connsiteX1" fmla="*/ 52388 w 56785"/>
                      <a:gd name="connsiteY1" fmla="*/ 35242 h 35260"/>
                      <a:gd name="connsiteX2" fmla="*/ 0 w 56785"/>
                      <a:gd name="connsiteY2" fmla="*/ 0 h 3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5" h="35260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3342" y="36195"/>
                          <a:pt x="1333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89469089-B4A5-40AF-81DA-9FCE3E6ED972}"/>
                      </a:ext>
                    </a:extLst>
                  </p:cNvPr>
                  <p:cNvSpPr/>
                  <p:nvPr/>
                </p:nvSpPr>
                <p:spPr>
                  <a:xfrm>
                    <a:off x="9974916" y="3164680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8 h 33337"/>
                      <a:gd name="connsiteX1" fmla="*/ 0 w 48735"/>
                      <a:gd name="connsiteY1" fmla="*/ 0 h 33337"/>
                      <a:gd name="connsiteX2" fmla="*/ 48578 w 48735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8"/>
                        </a:moveTo>
                        <a:cubicBezTo>
                          <a:pt x="50483" y="33338"/>
                          <a:pt x="35243" y="15240"/>
                          <a:pt x="0" y="0"/>
                        </a:cubicBezTo>
                        <a:cubicBezTo>
                          <a:pt x="31433" y="13335"/>
                          <a:pt x="46672" y="33338"/>
                          <a:pt x="48578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8" name="Graphic 7">
                  <a:extLst>
                    <a:ext uri="{FF2B5EF4-FFF2-40B4-BE49-F238E27FC236}">
                      <a16:creationId xmlns:a16="http://schemas.microsoft.com/office/drawing/2014/main" id="{4EF13017-9880-486E-80FD-E293A7A27A1A}"/>
                    </a:ext>
                  </a:extLst>
                </p:cNvPr>
                <p:cNvGrpSpPr/>
                <p:nvPr/>
              </p:nvGrpSpPr>
              <p:grpSpPr>
                <a:xfrm>
                  <a:off x="9962534" y="3208528"/>
                  <a:ext cx="77455" cy="13666"/>
                  <a:chOff x="9962534" y="3208528"/>
                  <a:chExt cx="77455" cy="13666"/>
                </a:xfrm>
              </p:grpSpPr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D54CB484-5A82-4E5B-BA90-5085B10041D8}"/>
                      </a:ext>
                    </a:extLst>
                  </p:cNvPr>
                  <p:cNvSpPr/>
                  <p:nvPr/>
                </p:nvSpPr>
                <p:spPr>
                  <a:xfrm>
                    <a:off x="9962534" y="3208528"/>
                    <a:ext cx="77455" cy="13666"/>
                  </a:xfrm>
                  <a:custGeom>
                    <a:avLst/>
                    <a:gdLst>
                      <a:gd name="connsiteX0" fmla="*/ 0 w 77455"/>
                      <a:gd name="connsiteY0" fmla="*/ 11397 h 13666"/>
                      <a:gd name="connsiteX1" fmla="*/ 74295 w 77455"/>
                      <a:gd name="connsiteY1" fmla="*/ 7587 h 13666"/>
                      <a:gd name="connsiteX2" fmla="*/ 0 w 7745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5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3335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0A09CB8C-C6E9-495F-A182-CC136571927E}"/>
                      </a:ext>
                    </a:extLst>
                  </p:cNvPr>
                  <p:cNvSpPr/>
                  <p:nvPr/>
                </p:nvSpPr>
                <p:spPr>
                  <a:xfrm>
                    <a:off x="9965391" y="321315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" name="Graphic 7">
                  <a:extLst>
                    <a:ext uri="{FF2B5EF4-FFF2-40B4-BE49-F238E27FC236}">
                      <a16:creationId xmlns:a16="http://schemas.microsoft.com/office/drawing/2014/main" id="{F5B0EED5-2324-43BA-952D-56EDABA89C14}"/>
                    </a:ext>
                  </a:extLst>
                </p:cNvPr>
                <p:cNvGrpSpPr/>
                <p:nvPr/>
              </p:nvGrpSpPr>
              <p:grpSpPr>
                <a:xfrm>
                  <a:off x="9985394" y="3198917"/>
                  <a:ext cx="60035" cy="49583"/>
                  <a:chOff x="9985394" y="3198917"/>
                  <a:chExt cx="60035" cy="49583"/>
                </a:xfrm>
              </p:grpSpPr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FE5DA537-80A2-4F9C-8AC6-4523F3B65DE4}"/>
                      </a:ext>
                    </a:extLst>
                  </p:cNvPr>
                  <p:cNvSpPr/>
                  <p:nvPr/>
                </p:nvSpPr>
                <p:spPr>
                  <a:xfrm>
                    <a:off x="9985394" y="319891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97C7CDA6-61F3-4B03-B54A-17D47C4D575D}"/>
                      </a:ext>
                    </a:extLst>
                  </p:cNvPr>
                  <p:cNvSpPr/>
                  <p:nvPr/>
                </p:nvSpPr>
                <p:spPr>
                  <a:xfrm>
                    <a:off x="9987299" y="320540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7" y="7852"/>
                          <a:pt x="0" y="40237"/>
                        </a:cubicBezTo>
                        <a:cubicBezTo>
                          <a:pt x="26670" y="11662"/>
                          <a:pt x="54292" y="2137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0" name="Graphic 7">
                  <a:extLst>
                    <a:ext uri="{FF2B5EF4-FFF2-40B4-BE49-F238E27FC236}">
                      <a16:creationId xmlns:a16="http://schemas.microsoft.com/office/drawing/2014/main" id="{0364A259-8371-4243-AD27-461AC01B7E2C}"/>
                    </a:ext>
                  </a:extLst>
                </p:cNvPr>
                <p:cNvGrpSpPr/>
                <p:nvPr/>
              </p:nvGrpSpPr>
              <p:grpSpPr>
                <a:xfrm>
                  <a:off x="10036766" y="3156108"/>
                  <a:ext cx="69595" cy="43829"/>
                  <a:chOff x="10036766" y="3156108"/>
                  <a:chExt cx="69595" cy="43829"/>
                </a:xfrm>
              </p:grpSpPr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5DF17544-40FE-4A1C-94E9-F4D41AF55FF2}"/>
                      </a:ext>
                    </a:extLst>
                  </p:cNvPr>
                  <p:cNvSpPr/>
                  <p:nvPr/>
                </p:nvSpPr>
                <p:spPr>
                  <a:xfrm>
                    <a:off x="10036766" y="3156108"/>
                    <a:ext cx="69595" cy="43829"/>
                  </a:xfrm>
                  <a:custGeom>
                    <a:avLst/>
                    <a:gdLst>
                      <a:gd name="connsiteX0" fmla="*/ 69596 w 69595"/>
                      <a:gd name="connsiteY0" fmla="*/ 0 h 43829"/>
                      <a:gd name="connsiteX1" fmla="*/ 5778 w 69595"/>
                      <a:gd name="connsiteY1" fmla="*/ 43815 h 43829"/>
                      <a:gd name="connsiteX2" fmla="*/ 69596 w 69595"/>
                      <a:gd name="connsiteY2" fmla="*/ 0 h 43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95" h="43829">
                        <a:moveTo>
                          <a:pt x="69596" y="0"/>
                        </a:moveTo>
                        <a:cubicBezTo>
                          <a:pt x="35306" y="20955"/>
                          <a:pt x="31496" y="41910"/>
                          <a:pt x="5778" y="43815"/>
                        </a:cubicBezTo>
                        <a:cubicBezTo>
                          <a:pt x="-20892" y="44767"/>
                          <a:pt x="52451" y="0"/>
                          <a:pt x="6959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4879B861-253C-4523-B444-86FE2D68D51B}"/>
                      </a:ext>
                    </a:extLst>
                  </p:cNvPr>
                  <p:cNvSpPr/>
                  <p:nvPr/>
                </p:nvSpPr>
                <p:spPr>
                  <a:xfrm>
                    <a:off x="10043218" y="3157060"/>
                    <a:ext cx="59333" cy="40957"/>
                  </a:xfrm>
                  <a:custGeom>
                    <a:avLst/>
                    <a:gdLst>
                      <a:gd name="connsiteX0" fmla="*/ 279 w 59333"/>
                      <a:gd name="connsiteY0" fmla="*/ 40958 h 40957"/>
                      <a:gd name="connsiteX1" fmla="*/ 59334 w 59333"/>
                      <a:gd name="connsiteY1" fmla="*/ 0 h 40957"/>
                      <a:gd name="connsiteX2" fmla="*/ 279 w 59333"/>
                      <a:gd name="connsiteY2" fmla="*/ 40958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3" h="40957">
                        <a:moveTo>
                          <a:pt x="279" y="40958"/>
                        </a:moveTo>
                        <a:cubicBezTo>
                          <a:pt x="-2579" y="40958"/>
                          <a:pt x="16471" y="19050"/>
                          <a:pt x="59334" y="0"/>
                        </a:cubicBezTo>
                        <a:cubicBezTo>
                          <a:pt x="21234" y="16193"/>
                          <a:pt x="3136" y="40958"/>
                          <a:pt x="279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1" name="Graphic 7">
                  <a:extLst>
                    <a:ext uri="{FF2B5EF4-FFF2-40B4-BE49-F238E27FC236}">
                      <a16:creationId xmlns:a16="http://schemas.microsoft.com/office/drawing/2014/main" id="{163CF15A-9091-4EC3-A65F-AA5143F127BC}"/>
                    </a:ext>
                  </a:extLst>
                </p:cNvPr>
                <p:cNvGrpSpPr/>
                <p:nvPr/>
              </p:nvGrpSpPr>
              <p:grpSpPr>
                <a:xfrm>
                  <a:off x="10025032" y="3209783"/>
                  <a:ext cx="59421" cy="26335"/>
                  <a:chOff x="10025032" y="3209783"/>
                  <a:chExt cx="59421" cy="26335"/>
                </a:xfrm>
              </p:grpSpPr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1C39C59B-6A30-4792-9806-D56E87A0754F}"/>
                      </a:ext>
                    </a:extLst>
                  </p:cNvPr>
                  <p:cNvSpPr/>
                  <p:nvPr/>
                </p:nvSpPr>
                <p:spPr>
                  <a:xfrm>
                    <a:off x="10025032" y="3209783"/>
                    <a:ext cx="59421" cy="26335"/>
                  </a:xfrm>
                  <a:custGeom>
                    <a:avLst/>
                    <a:gdLst>
                      <a:gd name="connsiteX0" fmla="*/ 59422 w 59421"/>
                      <a:gd name="connsiteY0" fmla="*/ 26335 h 26335"/>
                      <a:gd name="connsiteX1" fmla="*/ 2272 w 59421"/>
                      <a:gd name="connsiteY1" fmla="*/ 3475 h 26335"/>
                      <a:gd name="connsiteX2" fmla="*/ 59422 w 5942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21" h="26335">
                        <a:moveTo>
                          <a:pt x="59422" y="26335"/>
                        </a:moveTo>
                        <a:cubicBezTo>
                          <a:pt x="47992" y="14905"/>
                          <a:pt x="17512" y="-8907"/>
                          <a:pt x="2272" y="3475"/>
                        </a:cubicBezTo>
                        <a:cubicBezTo>
                          <a:pt x="-10111" y="13000"/>
                          <a:pt x="30847" y="10143"/>
                          <a:pt x="5942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6C71712E-5784-4460-8EA2-FB7BB332E392}"/>
                      </a:ext>
                    </a:extLst>
                  </p:cNvPr>
                  <p:cNvSpPr/>
                  <p:nvPr/>
                </p:nvSpPr>
                <p:spPr>
                  <a:xfrm>
                    <a:off x="10029184" y="321296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3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2" name="Graphic 7">
                  <a:extLst>
                    <a:ext uri="{FF2B5EF4-FFF2-40B4-BE49-F238E27FC236}">
                      <a16:creationId xmlns:a16="http://schemas.microsoft.com/office/drawing/2014/main" id="{5B1AB416-F801-4E9E-9CF4-68CEB6C48125}"/>
                    </a:ext>
                  </a:extLst>
                </p:cNvPr>
                <p:cNvGrpSpPr/>
                <p:nvPr/>
              </p:nvGrpSpPr>
              <p:grpSpPr>
                <a:xfrm>
                  <a:off x="10024943" y="3204920"/>
                  <a:ext cx="80465" cy="14945"/>
                  <a:chOff x="10024943" y="3204920"/>
                  <a:chExt cx="80465" cy="14945"/>
                </a:xfrm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974E3E1F-EE5C-4611-9E7A-60A5B74DFC95}"/>
                      </a:ext>
                    </a:extLst>
                  </p:cNvPr>
                  <p:cNvSpPr/>
                  <p:nvPr/>
                </p:nvSpPr>
                <p:spPr>
                  <a:xfrm>
                    <a:off x="10024943" y="3204920"/>
                    <a:ext cx="80465" cy="14945"/>
                  </a:xfrm>
                  <a:custGeom>
                    <a:avLst/>
                    <a:gdLst>
                      <a:gd name="connsiteX0" fmla="*/ 80466 w 80465"/>
                      <a:gd name="connsiteY0" fmla="*/ 14053 h 14945"/>
                      <a:gd name="connsiteX1" fmla="*/ 3313 w 80465"/>
                      <a:gd name="connsiteY1" fmla="*/ 7385 h 14945"/>
                      <a:gd name="connsiteX2" fmla="*/ 80466 w 80465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945">
                        <a:moveTo>
                          <a:pt x="80466" y="14053"/>
                        </a:moveTo>
                        <a:cubicBezTo>
                          <a:pt x="40461" y="9290"/>
                          <a:pt x="24268" y="22625"/>
                          <a:pt x="3313" y="7385"/>
                        </a:cubicBezTo>
                        <a:cubicBezTo>
                          <a:pt x="-17642" y="-7855"/>
                          <a:pt x="67131" y="3575"/>
                          <a:pt x="80466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1ECFD06B-1157-454E-8544-672643FCAC5A}"/>
                      </a:ext>
                    </a:extLst>
                  </p:cNvPr>
                  <p:cNvSpPr/>
                  <p:nvPr/>
                </p:nvSpPr>
                <p:spPr>
                  <a:xfrm>
                    <a:off x="10031024" y="3209799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2475" y="-3209"/>
                          <a:pt x="1995" y="4411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3" name="Graphic 7">
                  <a:extLst>
                    <a:ext uri="{FF2B5EF4-FFF2-40B4-BE49-F238E27FC236}">
                      <a16:creationId xmlns:a16="http://schemas.microsoft.com/office/drawing/2014/main" id="{3818C4EA-8F59-4917-BA9C-D57AE86621A3}"/>
                    </a:ext>
                  </a:extLst>
                </p:cNvPr>
                <p:cNvGrpSpPr/>
                <p:nvPr/>
              </p:nvGrpSpPr>
              <p:grpSpPr>
                <a:xfrm>
                  <a:off x="10031184" y="3126580"/>
                  <a:ext cx="15169" cy="74130"/>
                  <a:chOff x="10031184" y="3126580"/>
                  <a:chExt cx="15169" cy="74130"/>
                </a:xfrm>
              </p:grpSpPr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id="{36D7224B-820D-42B4-8F95-CFC7C662AD57}"/>
                      </a:ext>
                    </a:extLst>
                  </p:cNvPr>
                  <p:cNvSpPr/>
                  <p:nvPr/>
                </p:nvSpPr>
                <p:spPr>
                  <a:xfrm>
                    <a:off x="10031184" y="3126580"/>
                    <a:ext cx="15169" cy="74130"/>
                  </a:xfrm>
                  <a:custGeom>
                    <a:avLst/>
                    <a:gdLst>
                      <a:gd name="connsiteX0" fmla="*/ 15170 w 15169"/>
                      <a:gd name="connsiteY0" fmla="*/ 0 h 74130"/>
                      <a:gd name="connsiteX1" fmla="*/ 7550 w 15169"/>
                      <a:gd name="connsiteY1" fmla="*/ 72390 h 74130"/>
                      <a:gd name="connsiteX2" fmla="*/ 15170 w 15169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169" h="74130">
                        <a:moveTo>
                          <a:pt x="15170" y="0"/>
                        </a:moveTo>
                        <a:cubicBezTo>
                          <a:pt x="9455" y="37148"/>
                          <a:pt x="22790" y="59055"/>
                          <a:pt x="7550" y="72390"/>
                        </a:cubicBezTo>
                        <a:cubicBezTo>
                          <a:pt x="-8643" y="86678"/>
                          <a:pt x="4692" y="8573"/>
                          <a:pt x="1517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E161988E-8205-48CC-87F0-A6F95D0261C8}"/>
                      </a:ext>
                    </a:extLst>
                  </p:cNvPr>
                  <p:cNvSpPr/>
                  <p:nvPr/>
                </p:nvSpPr>
                <p:spPr>
                  <a:xfrm>
                    <a:off x="10036330" y="312943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3357" y="65722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4" name="Graphic 7">
                  <a:extLst>
                    <a:ext uri="{FF2B5EF4-FFF2-40B4-BE49-F238E27FC236}">
                      <a16:creationId xmlns:a16="http://schemas.microsoft.com/office/drawing/2014/main" id="{F1652C71-ED6C-4C0C-B9C6-FBC78FA001C7}"/>
                    </a:ext>
                  </a:extLst>
                </p:cNvPr>
                <p:cNvGrpSpPr/>
                <p:nvPr/>
              </p:nvGrpSpPr>
              <p:grpSpPr>
                <a:xfrm>
                  <a:off x="9975869" y="3120866"/>
                  <a:ext cx="63954" cy="90329"/>
                  <a:chOff x="9975869" y="3120866"/>
                  <a:chExt cx="63954" cy="90329"/>
                </a:xfrm>
              </p:grpSpPr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20D9E7E8-F34D-4E06-806A-D140BEE8AD20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63954" cy="90329"/>
                  </a:xfrm>
                  <a:custGeom>
                    <a:avLst/>
                    <a:gdLst>
                      <a:gd name="connsiteX0" fmla="*/ 0 w 63954"/>
                      <a:gd name="connsiteY0" fmla="*/ 0 h 90329"/>
                      <a:gd name="connsiteX1" fmla="*/ 58103 w 63954"/>
                      <a:gd name="connsiteY1" fmla="*/ 89535 h 90329"/>
                      <a:gd name="connsiteX2" fmla="*/ 0 w 63954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54" h="90329">
                        <a:moveTo>
                          <a:pt x="0" y="0"/>
                        </a:moveTo>
                        <a:cubicBezTo>
                          <a:pt x="31432" y="35242"/>
                          <a:pt x="39053" y="98107"/>
                          <a:pt x="58103" y="89535"/>
                        </a:cubicBezTo>
                        <a:cubicBezTo>
                          <a:pt x="79057" y="71438"/>
                          <a:pt x="40005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id="{78850185-DC06-4D0E-ABC6-9A69C4039E22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002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5" name="Graphic 7">
                  <a:extLst>
                    <a:ext uri="{FF2B5EF4-FFF2-40B4-BE49-F238E27FC236}">
                      <a16:creationId xmlns:a16="http://schemas.microsoft.com/office/drawing/2014/main" id="{E5826ED0-6CCA-4001-8DCD-1EA52D797C28}"/>
                    </a:ext>
                  </a:extLst>
                </p:cNvPr>
                <p:cNvGrpSpPr/>
                <p:nvPr/>
              </p:nvGrpSpPr>
              <p:grpSpPr>
                <a:xfrm>
                  <a:off x="10033334" y="3181369"/>
                  <a:ext cx="91125" cy="33540"/>
                  <a:chOff x="10033334" y="3181369"/>
                  <a:chExt cx="91125" cy="33540"/>
                </a:xfrm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09D2497A-D129-4495-B7EB-37EA949D996C}"/>
                      </a:ext>
                    </a:extLst>
                  </p:cNvPr>
                  <p:cNvSpPr/>
                  <p:nvPr/>
                </p:nvSpPr>
                <p:spPr>
                  <a:xfrm>
                    <a:off x="10033334" y="3181369"/>
                    <a:ext cx="91125" cy="33540"/>
                  </a:xfrm>
                  <a:custGeom>
                    <a:avLst/>
                    <a:gdLst>
                      <a:gd name="connsiteX0" fmla="*/ 91125 w 91125"/>
                      <a:gd name="connsiteY0" fmla="*/ 2361 h 33540"/>
                      <a:gd name="connsiteX1" fmla="*/ 638 w 91125"/>
                      <a:gd name="connsiteY1" fmla="*/ 26174 h 33540"/>
                      <a:gd name="connsiteX2" fmla="*/ 91125 w 91125"/>
                      <a:gd name="connsiteY2" fmla="*/ 2361 h 33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25" h="33540">
                        <a:moveTo>
                          <a:pt x="91125" y="2361"/>
                        </a:moveTo>
                        <a:cubicBezTo>
                          <a:pt x="66360" y="-2401"/>
                          <a:pt x="8258" y="-2401"/>
                          <a:pt x="638" y="26174"/>
                        </a:cubicBezTo>
                        <a:cubicBezTo>
                          <a:pt x="-6030" y="49986"/>
                          <a:pt x="40643" y="9029"/>
                          <a:pt x="91125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25E2D761-CA06-4217-93C6-BB232502EE53}"/>
                      </a:ext>
                    </a:extLst>
                  </p:cNvPr>
                  <p:cNvSpPr/>
                  <p:nvPr/>
                </p:nvSpPr>
                <p:spPr>
                  <a:xfrm>
                    <a:off x="10035876" y="318363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3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3" y="97"/>
                        </a:cubicBezTo>
                        <a:cubicBezTo>
                          <a:pt x="28575" y="-855"/>
                          <a:pt x="0" y="21052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6" name="Graphic 7">
                  <a:extLst>
                    <a:ext uri="{FF2B5EF4-FFF2-40B4-BE49-F238E27FC236}">
                      <a16:creationId xmlns:a16="http://schemas.microsoft.com/office/drawing/2014/main" id="{CB0E998B-2057-4A95-ACEA-B031BE418200}"/>
                    </a:ext>
                  </a:extLst>
                </p:cNvPr>
                <p:cNvGrpSpPr/>
                <p:nvPr/>
              </p:nvGrpSpPr>
              <p:grpSpPr>
                <a:xfrm>
                  <a:off x="9942532" y="3178929"/>
                  <a:ext cx="93239" cy="36377"/>
                  <a:chOff x="9942532" y="3178929"/>
                  <a:chExt cx="93239" cy="36377"/>
                </a:xfrm>
              </p:grpSpPr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id="{F3209795-419D-47A4-A430-894CCCFC3A5A}"/>
                      </a:ext>
                    </a:extLst>
                  </p:cNvPr>
                  <p:cNvSpPr/>
                  <p:nvPr/>
                </p:nvSpPr>
                <p:spPr>
                  <a:xfrm>
                    <a:off x="9942532" y="3178929"/>
                    <a:ext cx="93239" cy="36377"/>
                  </a:xfrm>
                  <a:custGeom>
                    <a:avLst/>
                    <a:gdLst>
                      <a:gd name="connsiteX0" fmla="*/ 0 w 93239"/>
                      <a:gd name="connsiteY0" fmla="*/ 1944 h 36377"/>
                      <a:gd name="connsiteX1" fmla="*/ 88582 w 93239"/>
                      <a:gd name="connsiteY1" fmla="*/ 25756 h 36377"/>
                      <a:gd name="connsiteX2" fmla="*/ 0 w 93239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39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2" y="25756"/>
                        </a:cubicBezTo>
                        <a:cubicBezTo>
                          <a:pt x="109538" y="55284"/>
                          <a:pt x="56197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34DC2988-A9CA-406F-8D92-D1B33CE35A72}"/>
                      </a:ext>
                    </a:extLst>
                  </p:cNvPr>
                  <p:cNvSpPr/>
                  <p:nvPr/>
                </p:nvSpPr>
                <p:spPr>
                  <a:xfrm>
                    <a:off x="9946341" y="318087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8 h 25983"/>
                      <a:gd name="connsiteX1" fmla="*/ 0 w 83942"/>
                      <a:gd name="connsiteY1" fmla="*/ 0 h 25983"/>
                      <a:gd name="connsiteX2" fmla="*/ 83820 w 83942"/>
                      <a:gd name="connsiteY2" fmla="*/ 25718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8"/>
                        </a:moveTo>
                        <a:cubicBezTo>
                          <a:pt x="85725" y="28575"/>
                          <a:pt x="65722" y="7620"/>
                          <a:pt x="0" y="0"/>
                        </a:cubicBezTo>
                        <a:cubicBezTo>
                          <a:pt x="61913" y="4763"/>
                          <a:pt x="81915" y="22860"/>
                          <a:pt x="83820" y="2571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9" name="Graphic 7">
                <a:extLst>
                  <a:ext uri="{FF2B5EF4-FFF2-40B4-BE49-F238E27FC236}">
                    <a16:creationId xmlns:a16="http://schemas.microsoft.com/office/drawing/2014/main" id="{0F0359BD-42C7-4D9B-9FF8-94D853A427F5}"/>
                  </a:ext>
                </a:extLst>
              </p:cNvPr>
              <p:cNvGrpSpPr/>
              <p:nvPr/>
            </p:nvGrpSpPr>
            <p:grpSpPr>
              <a:xfrm>
                <a:off x="9093854" y="4519135"/>
                <a:ext cx="286702" cy="246697"/>
                <a:chOff x="9093854" y="4519135"/>
                <a:chExt cx="286702" cy="246697"/>
              </a:xfrm>
            </p:grpSpPr>
            <p:grpSp>
              <p:nvGrpSpPr>
                <p:cNvPr id="871" name="Graphic 7">
                  <a:extLst>
                    <a:ext uri="{FF2B5EF4-FFF2-40B4-BE49-F238E27FC236}">
                      <a16:creationId xmlns:a16="http://schemas.microsoft.com/office/drawing/2014/main" id="{2B63ABBB-C847-4945-A3ED-3A6891855C38}"/>
                    </a:ext>
                  </a:extLst>
                </p:cNvPr>
                <p:cNvGrpSpPr/>
                <p:nvPr/>
              </p:nvGrpSpPr>
              <p:grpSpPr>
                <a:xfrm>
                  <a:off x="9186628" y="4546393"/>
                  <a:ext cx="72960" cy="27995"/>
                  <a:chOff x="9186628" y="4546393"/>
                  <a:chExt cx="72960" cy="27995"/>
                </a:xfrm>
              </p:grpSpPr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70C7067B-A001-4465-A876-5FCCA5E37753}"/>
                      </a:ext>
                    </a:extLst>
                  </p:cNvPr>
                  <p:cNvSpPr/>
                  <p:nvPr/>
                </p:nvSpPr>
                <p:spPr>
                  <a:xfrm>
                    <a:off x="9186628" y="4546393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63067773-9EE3-4EFA-AF01-08D61C9462C8}"/>
                      </a:ext>
                    </a:extLst>
                  </p:cNvPr>
                  <p:cNvSpPr/>
                  <p:nvPr/>
                </p:nvSpPr>
                <p:spPr>
                  <a:xfrm>
                    <a:off x="9190919" y="455568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2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" name="Graphic 7">
                  <a:extLst>
                    <a:ext uri="{FF2B5EF4-FFF2-40B4-BE49-F238E27FC236}">
                      <a16:creationId xmlns:a16="http://schemas.microsoft.com/office/drawing/2014/main" id="{8A62EA3B-AB38-49F5-8597-BCD7C078EABE}"/>
                    </a:ext>
                  </a:extLst>
                </p:cNvPr>
                <p:cNvGrpSpPr/>
                <p:nvPr/>
              </p:nvGrpSpPr>
              <p:grpSpPr>
                <a:xfrm>
                  <a:off x="9159602" y="4519135"/>
                  <a:ext cx="39701" cy="38231"/>
                  <a:chOff x="9159602" y="4519135"/>
                  <a:chExt cx="39701" cy="38231"/>
                </a:xfrm>
              </p:grpSpPr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494E138B-A24F-41CE-85B4-75146F8FEAC7}"/>
                      </a:ext>
                    </a:extLst>
                  </p:cNvPr>
                  <p:cNvSpPr/>
                  <p:nvPr/>
                </p:nvSpPr>
                <p:spPr>
                  <a:xfrm>
                    <a:off x="9159602" y="4519135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83A1E40-2132-48B1-B1DE-03DDC8F42E7C}"/>
                      </a:ext>
                    </a:extLst>
                  </p:cNvPr>
                  <p:cNvSpPr/>
                  <p:nvPr/>
                </p:nvSpPr>
                <p:spPr>
                  <a:xfrm>
                    <a:off x="9173107" y="4519135"/>
                    <a:ext cx="23617" cy="36221"/>
                  </a:xfrm>
                  <a:custGeom>
                    <a:avLst/>
                    <a:gdLst>
                      <a:gd name="connsiteX0" fmla="*/ 2662 w 23617"/>
                      <a:gd name="connsiteY0" fmla="*/ 36195 h 36221"/>
                      <a:gd name="connsiteX1" fmla="*/ 23617 w 23617"/>
                      <a:gd name="connsiteY1" fmla="*/ 0 h 36221"/>
                      <a:gd name="connsiteX2" fmla="*/ 2662 w 23617"/>
                      <a:gd name="connsiteY2" fmla="*/ 36195 h 36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221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2383"/>
                          <a:pt x="5520" y="37147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" name="Graphic 7">
                  <a:extLst>
                    <a:ext uri="{FF2B5EF4-FFF2-40B4-BE49-F238E27FC236}">
                      <a16:creationId xmlns:a16="http://schemas.microsoft.com/office/drawing/2014/main" id="{DFD0ECFA-287D-411B-9095-7CE1E6F0F58A}"/>
                    </a:ext>
                  </a:extLst>
                </p:cNvPr>
                <p:cNvGrpSpPr/>
                <p:nvPr/>
              </p:nvGrpSpPr>
              <p:grpSpPr>
                <a:xfrm>
                  <a:off x="9093854" y="4549381"/>
                  <a:ext cx="69430" cy="34392"/>
                  <a:chOff x="9093854" y="4549381"/>
                  <a:chExt cx="69430" cy="34392"/>
                </a:xfrm>
              </p:grpSpPr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536FAD37-7D02-47FC-87B9-8EBB3DB0BB07}"/>
                      </a:ext>
                    </a:extLst>
                  </p:cNvPr>
                  <p:cNvSpPr/>
                  <p:nvPr/>
                </p:nvSpPr>
                <p:spPr>
                  <a:xfrm>
                    <a:off x="9093854" y="4549381"/>
                    <a:ext cx="69430" cy="34392"/>
                  </a:xfrm>
                  <a:custGeom>
                    <a:avLst/>
                    <a:gdLst>
                      <a:gd name="connsiteX0" fmla="*/ 0 w 69430"/>
                      <a:gd name="connsiteY0" fmla="*/ 5949 h 34392"/>
                      <a:gd name="connsiteX1" fmla="*/ 66675 w 69430"/>
                      <a:gd name="connsiteY1" fmla="*/ 23094 h 34392"/>
                      <a:gd name="connsiteX2" fmla="*/ 0 w 69430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392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80010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9" name="Freeform: Shape 898">
                    <a:extLst>
                      <a:ext uri="{FF2B5EF4-FFF2-40B4-BE49-F238E27FC236}">
                        <a16:creationId xmlns:a16="http://schemas.microsoft.com/office/drawing/2014/main" id="{A139C4A4-F915-43DF-9825-E560DEFA34A7}"/>
                      </a:ext>
                    </a:extLst>
                  </p:cNvPr>
                  <p:cNvSpPr/>
                  <p:nvPr/>
                </p:nvSpPr>
                <p:spPr>
                  <a:xfrm>
                    <a:off x="9096711" y="4555026"/>
                    <a:ext cx="62911" cy="19622"/>
                  </a:xfrm>
                  <a:custGeom>
                    <a:avLst/>
                    <a:gdLst>
                      <a:gd name="connsiteX0" fmla="*/ 62865 w 62911"/>
                      <a:gd name="connsiteY0" fmla="*/ 19355 h 19622"/>
                      <a:gd name="connsiteX1" fmla="*/ 0 w 62911"/>
                      <a:gd name="connsiteY1" fmla="*/ 305 h 19622"/>
                      <a:gd name="connsiteX2" fmla="*/ 62865 w 62911"/>
                      <a:gd name="connsiteY2" fmla="*/ 19355 h 1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22">
                        <a:moveTo>
                          <a:pt x="62865" y="19355"/>
                        </a:moveTo>
                        <a:cubicBezTo>
                          <a:pt x="63817" y="22212"/>
                          <a:pt x="50483" y="1257"/>
                          <a:pt x="0" y="305"/>
                        </a:cubicBezTo>
                        <a:cubicBezTo>
                          <a:pt x="48578" y="-2553"/>
                          <a:pt x="61913" y="15544"/>
                          <a:pt x="62865" y="193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9CBD09D9-37B0-46F9-9C45-F0DC826E2083}"/>
                    </a:ext>
                  </a:extLst>
                </p:cNvPr>
                <p:cNvSpPr/>
                <p:nvPr/>
              </p:nvSpPr>
              <p:spPr>
                <a:xfrm>
                  <a:off x="9177674" y="468106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2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8 h 84772"/>
                    <a:gd name="connsiteX26" fmla="*/ 149542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8 h 84772"/>
                    <a:gd name="connsiteX29" fmla="*/ 187642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7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2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2" y="68580"/>
                      </a:cubicBezTo>
                      <a:cubicBezTo>
                        <a:pt x="150495" y="73343"/>
                        <a:pt x="151448" y="78105"/>
                        <a:pt x="148590" y="84772"/>
                      </a:cubicBezTo>
                      <a:cubicBezTo>
                        <a:pt x="156210" y="82868"/>
                        <a:pt x="164783" y="75247"/>
                        <a:pt x="169545" y="67628"/>
                      </a:cubicBezTo>
                      <a:cubicBezTo>
                        <a:pt x="176213" y="70485"/>
                        <a:pt x="183833" y="74295"/>
                        <a:pt x="187642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7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8FA2E5BC-6AED-41CB-9FEF-8B859BCDC8A4}"/>
                    </a:ext>
                  </a:extLst>
                </p:cNvPr>
                <p:cNvSpPr/>
                <p:nvPr/>
              </p:nvSpPr>
              <p:spPr>
                <a:xfrm>
                  <a:off x="9171959" y="4607718"/>
                  <a:ext cx="11429" cy="120014"/>
                </a:xfrm>
                <a:custGeom>
                  <a:avLst/>
                  <a:gdLst>
                    <a:gd name="connsiteX0" fmla="*/ 5715 w 11429"/>
                    <a:gd name="connsiteY0" fmla="*/ 120015 h 120014"/>
                    <a:gd name="connsiteX1" fmla="*/ 0 w 11429"/>
                    <a:gd name="connsiteY1" fmla="*/ 114300 h 120014"/>
                    <a:gd name="connsiteX2" fmla="*/ 0 w 11429"/>
                    <a:gd name="connsiteY2" fmla="*/ 5715 h 120014"/>
                    <a:gd name="connsiteX3" fmla="*/ 5715 w 11429"/>
                    <a:gd name="connsiteY3" fmla="*/ 0 h 120014"/>
                    <a:gd name="connsiteX4" fmla="*/ 11430 w 11429"/>
                    <a:gd name="connsiteY4" fmla="*/ 5715 h 120014"/>
                    <a:gd name="connsiteX5" fmla="*/ 11430 w 11429"/>
                    <a:gd name="connsiteY5" fmla="*/ 114300 h 120014"/>
                    <a:gd name="connsiteX6" fmla="*/ 5715 w 11429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7"/>
                        <a:pt x="9525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4BDB0018-FF3E-4BFF-B3A7-285539222061}"/>
                    </a:ext>
                  </a:extLst>
                </p:cNvPr>
                <p:cNvSpPr/>
                <p:nvPr/>
              </p:nvSpPr>
              <p:spPr>
                <a:xfrm>
                  <a:off x="9159577" y="455628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877" name="Graphic 7">
                  <a:extLst>
                    <a:ext uri="{FF2B5EF4-FFF2-40B4-BE49-F238E27FC236}">
                      <a16:creationId xmlns:a16="http://schemas.microsoft.com/office/drawing/2014/main" id="{28F121F4-CB9D-4BFD-9CB2-DC73BE94EE0C}"/>
                    </a:ext>
                  </a:extLst>
                </p:cNvPr>
                <p:cNvGrpSpPr/>
                <p:nvPr/>
              </p:nvGrpSpPr>
              <p:grpSpPr>
                <a:xfrm>
                  <a:off x="9160963" y="4581142"/>
                  <a:ext cx="29548" cy="53246"/>
                  <a:chOff x="9160963" y="4581142"/>
                  <a:chExt cx="29548" cy="53246"/>
                </a:xfrm>
              </p:grpSpPr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B39C5BE9-0E04-499E-AA66-ED54AF4F48F9}"/>
                      </a:ext>
                    </a:extLst>
                  </p:cNvPr>
                  <p:cNvSpPr/>
                  <p:nvPr/>
                </p:nvSpPr>
                <p:spPr>
                  <a:xfrm>
                    <a:off x="9160963" y="4581142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6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6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6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6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id="{22BF682F-6328-4D61-8CE5-7DBED8658994}"/>
                      </a:ext>
                    </a:extLst>
                  </p:cNvPr>
                  <p:cNvSpPr/>
                  <p:nvPr/>
                </p:nvSpPr>
                <p:spPr>
                  <a:xfrm>
                    <a:off x="9172035" y="458481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19097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8" name="Graphic 7">
                  <a:extLst>
                    <a:ext uri="{FF2B5EF4-FFF2-40B4-BE49-F238E27FC236}">
                      <a16:creationId xmlns:a16="http://schemas.microsoft.com/office/drawing/2014/main" id="{78C93232-A00A-4A92-8210-AFBD36E7B499}"/>
                    </a:ext>
                  </a:extLst>
                </p:cNvPr>
                <p:cNvGrpSpPr/>
                <p:nvPr/>
              </p:nvGrpSpPr>
              <p:grpSpPr>
                <a:xfrm>
                  <a:off x="9139207" y="4577238"/>
                  <a:ext cx="43963" cy="52387"/>
                  <a:chOff x="9139207" y="4577238"/>
                  <a:chExt cx="43963" cy="52387"/>
                </a:xfrm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B541B843-5333-4E1B-9D5A-07076B853CC4}"/>
                      </a:ext>
                    </a:extLst>
                  </p:cNvPr>
                  <p:cNvSpPr/>
                  <p:nvPr/>
                </p:nvSpPr>
                <p:spPr>
                  <a:xfrm>
                    <a:off x="9139207" y="4577238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03071797-39AB-4D6B-B433-E7B5313E4D0A}"/>
                      </a:ext>
                    </a:extLst>
                  </p:cNvPr>
                  <p:cNvSpPr/>
                  <p:nvPr/>
                </p:nvSpPr>
                <p:spPr>
                  <a:xfrm>
                    <a:off x="9143384" y="4580095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9" name="Graphic 7">
                  <a:extLst>
                    <a:ext uri="{FF2B5EF4-FFF2-40B4-BE49-F238E27FC236}">
                      <a16:creationId xmlns:a16="http://schemas.microsoft.com/office/drawing/2014/main" id="{6B7A0D57-33AE-4E18-9F01-089E5B7B1E97}"/>
                    </a:ext>
                  </a:extLst>
                </p:cNvPr>
                <p:cNvGrpSpPr/>
                <p:nvPr/>
              </p:nvGrpSpPr>
              <p:grpSpPr>
                <a:xfrm>
                  <a:off x="9170980" y="4568628"/>
                  <a:ext cx="46755" cy="53377"/>
                  <a:chOff x="9170980" y="4568628"/>
                  <a:chExt cx="46755" cy="53377"/>
                </a:xfrm>
              </p:grpSpPr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id="{6330F33E-85CC-4C08-BD55-082162386368}"/>
                      </a:ext>
                    </a:extLst>
                  </p:cNvPr>
                  <p:cNvSpPr/>
                  <p:nvPr/>
                </p:nvSpPr>
                <p:spPr>
                  <a:xfrm>
                    <a:off x="9170980" y="4568628"/>
                    <a:ext cx="46755" cy="53377"/>
                  </a:xfrm>
                  <a:custGeom>
                    <a:avLst/>
                    <a:gdLst>
                      <a:gd name="connsiteX0" fmla="*/ 46699 w 46755"/>
                      <a:gd name="connsiteY0" fmla="*/ 53377 h 53377"/>
                      <a:gd name="connsiteX1" fmla="*/ 27 w 46755"/>
                      <a:gd name="connsiteY1" fmla="*/ 8610 h 53377"/>
                      <a:gd name="connsiteX2" fmla="*/ 46699 w 46755"/>
                      <a:gd name="connsiteY2" fmla="*/ 53377 h 5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377">
                        <a:moveTo>
                          <a:pt x="46699" y="53377"/>
                        </a:moveTo>
                        <a:cubicBezTo>
                          <a:pt x="23839" y="28612"/>
                          <a:pt x="-926" y="38137"/>
                          <a:pt x="27" y="8610"/>
                        </a:cubicBezTo>
                        <a:cubicBezTo>
                          <a:pt x="1932" y="-20918"/>
                          <a:pt x="48604" y="33375"/>
                          <a:pt x="46699" y="5337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id="{09670CC0-8831-493D-8B30-D1EB0460C096}"/>
                      </a:ext>
                    </a:extLst>
                  </p:cNvPr>
                  <p:cNvSpPr/>
                  <p:nvPr/>
                </p:nvSpPr>
                <p:spPr>
                  <a:xfrm>
                    <a:off x="9172911" y="457760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0" name="Graphic 7">
                  <a:extLst>
                    <a:ext uri="{FF2B5EF4-FFF2-40B4-BE49-F238E27FC236}">
                      <a16:creationId xmlns:a16="http://schemas.microsoft.com/office/drawing/2014/main" id="{FF803F17-0A81-4B1A-B032-327918EF0377}"/>
                    </a:ext>
                  </a:extLst>
                </p:cNvPr>
                <p:cNvGrpSpPr/>
                <p:nvPr/>
              </p:nvGrpSpPr>
              <p:grpSpPr>
                <a:xfrm>
                  <a:off x="9176138" y="4529285"/>
                  <a:ext cx="73925" cy="41630"/>
                  <a:chOff x="9176138" y="4529285"/>
                  <a:chExt cx="73925" cy="41630"/>
                </a:xfrm>
              </p:grpSpPr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5CFB964B-6174-4055-B37A-B850AE13A582}"/>
                      </a:ext>
                    </a:extLst>
                  </p:cNvPr>
                  <p:cNvSpPr/>
                  <p:nvPr/>
                </p:nvSpPr>
                <p:spPr>
                  <a:xfrm>
                    <a:off x="9176138" y="452928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73DE0AFD-07BD-41E5-B935-4845059D400B}"/>
                      </a:ext>
                    </a:extLst>
                  </p:cNvPr>
                  <p:cNvSpPr/>
                  <p:nvPr/>
                </p:nvSpPr>
                <p:spPr>
                  <a:xfrm>
                    <a:off x="9186587" y="4533348"/>
                    <a:ext cx="58714" cy="31581"/>
                  </a:xfrm>
                  <a:custGeom>
                    <a:avLst/>
                    <a:gdLst>
                      <a:gd name="connsiteX0" fmla="*/ 612 w 58714"/>
                      <a:gd name="connsiteY0" fmla="*/ 31507 h 31581"/>
                      <a:gd name="connsiteX1" fmla="*/ 58715 w 58714"/>
                      <a:gd name="connsiteY1" fmla="*/ 75 h 31581"/>
                      <a:gd name="connsiteX2" fmla="*/ 612 w 58714"/>
                      <a:gd name="connsiteY2" fmla="*/ 31507 h 3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81">
                        <a:moveTo>
                          <a:pt x="612" y="31507"/>
                        </a:moveTo>
                        <a:cubicBezTo>
                          <a:pt x="-3198" y="29602"/>
                          <a:pt x="10137" y="75"/>
                          <a:pt x="58715" y="75"/>
                        </a:cubicBezTo>
                        <a:cubicBezTo>
                          <a:pt x="15852" y="-1830"/>
                          <a:pt x="4422" y="33412"/>
                          <a:pt x="612" y="315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" name="Graphic 7">
                  <a:extLst>
                    <a:ext uri="{FF2B5EF4-FFF2-40B4-BE49-F238E27FC236}">
                      <a16:creationId xmlns:a16="http://schemas.microsoft.com/office/drawing/2014/main" id="{11C5C417-BF8C-4966-8329-C3709A4F0101}"/>
                    </a:ext>
                  </a:extLst>
                </p:cNvPr>
                <p:cNvGrpSpPr/>
                <p:nvPr/>
              </p:nvGrpSpPr>
              <p:grpSpPr>
                <a:xfrm>
                  <a:off x="9106236" y="4529038"/>
                  <a:ext cx="81760" cy="47375"/>
                  <a:chOff x="9106236" y="4529038"/>
                  <a:chExt cx="81760" cy="47375"/>
                </a:xfrm>
              </p:grpSpPr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BE617631-5017-4286-9CDB-BEAA8C938900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2903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19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0DBF1182-70A5-441E-9186-B42707C978C2}"/>
                      </a:ext>
                    </a:extLst>
                  </p:cNvPr>
                  <p:cNvSpPr/>
                  <p:nvPr/>
                </p:nvSpPr>
                <p:spPr>
                  <a:xfrm>
                    <a:off x="9107189" y="4534901"/>
                    <a:ext cx="71796" cy="36681"/>
                  </a:xfrm>
                  <a:custGeom>
                    <a:avLst/>
                    <a:gdLst>
                      <a:gd name="connsiteX0" fmla="*/ 71438 w 71796"/>
                      <a:gd name="connsiteY0" fmla="*/ 36622 h 36681"/>
                      <a:gd name="connsiteX1" fmla="*/ 0 w 71796"/>
                      <a:gd name="connsiteY1" fmla="*/ 1379 h 36681"/>
                      <a:gd name="connsiteX2" fmla="*/ 71438 w 71796"/>
                      <a:gd name="connsiteY2" fmla="*/ 36622 h 36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1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2388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" name="Graphic 7">
                  <a:extLst>
                    <a:ext uri="{FF2B5EF4-FFF2-40B4-BE49-F238E27FC236}">
                      <a16:creationId xmlns:a16="http://schemas.microsoft.com/office/drawing/2014/main" id="{16F38024-EFCE-4D27-A4AC-B43B17D3A92B}"/>
                    </a:ext>
                  </a:extLst>
                </p:cNvPr>
                <p:cNvGrpSpPr/>
                <p:nvPr/>
              </p:nvGrpSpPr>
              <p:grpSpPr>
                <a:xfrm>
                  <a:off x="9168639" y="4562994"/>
                  <a:ext cx="80471" cy="57106"/>
                  <a:chOff x="9168639" y="4562994"/>
                  <a:chExt cx="80471" cy="57106"/>
                </a:xfrm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EF7C90F9-17DB-49A6-A809-100EA6E6AD29}"/>
                      </a:ext>
                    </a:extLst>
                  </p:cNvPr>
                  <p:cNvSpPr/>
                  <p:nvPr/>
                </p:nvSpPr>
                <p:spPr>
                  <a:xfrm>
                    <a:off x="9168639" y="4562994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0" y="20912"/>
                          <a:pt x="53802" y="22817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01C09C50-977A-4C39-8313-B3745B456DB1}"/>
                      </a:ext>
                    </a:extLst>
                  </p:cNvPr>
                  <p:cNvSpPr/>
                  <p:nvPr/>
                </p:nvSpPr>
                <p:spPr>
                  <a:xfrm>
                    <a:off x="9182252" y="456829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3" name="Graphic 7">
                  <a:extLst>
                    <a:ext uri="{FF2B5EF4-FFF2-40B4-BE49-F238E27FC236}">
                      <a16:creationId xmlns:a16="http://schemas.microsoft.com/office/drawing/2014/main" id="{6B1AE2AD-FCF7-4292-97EC-3E7F1ED7FF19}"/>
                    </a:ext>
                  </a:extLst>
                </p:cNvPr>
                <p:cNvGrpSpPr/>
                <p:nvPr/>
              </p:nvGrpSpPr>
              <p:grpSpPr>
                <a:xfrm>
                  <a:off x="9106236" y="4564977"/>
                  <a:ext cx="74129" cy="45598"/>
                  <a:chOff x="9106236" y="4564977"/>
                  <a:chExt cx="74129" cy="45598"/>
                </a:xfrm>
              </p:grpSpPr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B3E93552-EDC5-4A34-B7D8-8847883E4382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6497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4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id="{B01683F2-05AF-4DC9-B60A-5D55949C8850}"/>
                      </a:ext>
                    </a:extLst>
                  </p:cNvPr>
                  <p:cNvSpPr/>
                  <p:nvPr/>
                </p:nvSpPr>
                <p:spPr>
                  <a:xfrm>
                    <a:off x="9108141" y="4572438"/>
                    <a:ext cx="62244" cy="35280"/>
                  </a:xfrm>
                  <a:custGeom>
                    <a:avLst/>
                    <a:gdLst>
                      <a:gd name="connsiteX0" fmla="*/ 61913 w 62244"/>
                      <a:gd name="connsiteY0" fmla="*/ 1943 h 35280"/>
                      <a:gd name="connsiteX1" fmla="*/ 0 w 62244"/>
                      <a:gd name="connsiteY1" fmla="*/ 35280 h 35280"/>
                      <a:gd name="connsiteX2" fmla="*/ 61913 w 62244"/>
                      <a:gd name="connsiteY2" fmla="*/ 1943 h 35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280">
                        <a:moveTo>
                          <a:pt x="61913" y="1943"/>
                        </a:moveTo>
                        <a:cubicBezTo>
                          <a:pt x="65723" y="3848"/>
                          <a:pt x="36195" y="-7582"/>
                          <a:pt x="0" y="35280"/>
                        </a:cubicBezTo>
                        <a:cubicBezTo>
                          <a:pt x="31433" y="-8535"/>
                          <a:pt x="58103" y="38"/>
                          <a:pt x="61913" y="19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0" name="Graphic 7">
                <a:extLst>
                  <a:ext uri="{FF2B5EF4-FFF2-40B4-BE49-F238E27FC236}">
                    <a16:creationId xmlns:a16="http://schemas.microsoft.com/office/drawing/2014/main" id="{99B1E73B-78B8-40BA-9930-93CA90CC10B3}"/>
                  </a:ext>
                </a:extLst>
              </p:cNvPr>
              <p:cNvGrpSpPr/>
              <p:nvPr/>
            </p:nvGrpSpPr>
            <p:grpSpPr>
              <a:xfrm>
                <a:off x="10150176" y="2787490"/>
                <a:ext cx="188595" cy="157162"/>
                <a:chOff x="10150176" y="2787490"/>
                <a:chExt cx="188595" cy="157162"/>
              </a:xfrm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EAF83CA5-11D9-46BD-B237-7B7456F9A6CB}"/>
                    </a:ext>
                  </a:extLst>
                </p:cNvPr>
                <p:cNvSpPr/>
                <p:nvPr/>
              </p:nvSpPr>
              <p:spPr>
                <a:xfrm>
                  <a:off x="10188276" y="2856071"/>
                  <a:ext cx="150495" cy="88582"/>
                </a:xfrm>
                <a:custGeom>
                  <a:avLst/>
                  <a:gdLst>
                    <a:gd name="connsiteX0" fmla="*/ 91440 w 150495"/>
                    <a:gd name="connsiteY0" fmla="*/ 43815 h 88582"/>
                    <a:gd name="connsiteX1" fmla="*/ 136208 w 150495"/>
                    <a:gd name="connsiteY1" fmla="*/ 37147 h 88582"/>
                    <a:gd name="connsiteX2" fmla="*/ 100965 w 150495"/>
                    <a:gd name="connsiteY2" fmla="*/ 37147 h 88582"/>
                    <a:gd name="connsiteX3" fmla="*/ 150495 w 150495"/>
                    <a:gd name="connsiteY3" fmla="*/ 19050 h 88582"/>
                    <a:gd name="connsiteX4" fmla="*/ 84773 w 150495"/>
                    <a:gd name="connsiteY4" fmla="*/ 31433 h 88582"/>
                    <a:gd name="connsiteX5" fmla="*/ 106680 w 150495"/>
                    <a:gd name="connsiteY5" fmla="*/ 8572 h 88582"/>
                    <a:gd name="connsiteX6" fmla="*/ 80010 w 150495"/>
                    <a:gd name="connsiteY6" fmla="*/ 24765 h 88582"/>
                    <a:gd name="connsiteX7" fmla="*/ 79058 w 150495"/>
                    <a:gd name="connsiteY7" fmla="*/ 0 h 88582"/>
                    <a:gd name="connsiteX8" fmla="*/ 58103 w 150495"/>
                    <a:gd name="connsiteY8" fmla="*/ 29527 h 88582"/>
                    <a:gd name="connsiteX9" fmla="*/ 56198 w 150495"/>
                    <a:gd name="connsiteY9" fmla="*/ 29527 h 88582"/>
                    <a:gd name="connsiteX10" fmla="*/ 44768 w 150495"/>
                    <a:gd name="connsiteY10" fmla="*/ 8572 h 88582"/>
                    <a:gd name="connsiteX11" fmla="*/ 44768 w 150495"/>
                    <a:gd name="connsiteY11" fmla="*/ 28575 h 88582"/>
                    <a:gd name="connsiteX12" fmla="*/ 28575 w 150495"/>
                    <a:gd name="connsiteY12" fmla="*/ 19050 h 88582"/>
                    <a:gd name="connsiteX13" fmla="*/ 39053 w 150495"/>
                    <a:gd name="connsiteY13" fmla="*/ 34290 h 88582"/>
                    <a:gd name="connsiteX14" fmla="*/ 0 w 150495"/>
                    <a:gd name="connsiteY14" fmla="*/ 51435 h 88582"/>
                    <a:gd name="connsiteX15" fmla="*/ 40005 w 150495"/>
                    <a:gd name="connsiteY15" fmla="*/ 45720 h 88582"/>
                    <a:gd name="connsiteX16" fmla="*/ 15240 w 150495"/>
                    <a:gd name="connsiteY16" fmla="*/ 66675 h 88582"/>
                    <a:gd name="connsiteX17" fmla="*/ 40958 w 150495"/>
                    <a:gd name="connsiteY17" fmla="*/ 55245 h 88582"/>
                    <a:gd name="connsiteX18" fmla="*/ 42863 w 150495"/>
                    <a:gd name="connsiteY18" fmla="*/ 78105 h 88582"/>
                    <a:gd name="connsiteX19" fmla="*/ 52388 w 150495"/>
                    <a:gd name="connsiteY19" fmla="*/ 60008 h 88582"/>
                    <a:gd name="connsiteX20" fmla="*/ 62865 w 150495"/>
                    <a:gd name="connsiteY20" fmla="*/ 81915 h 88582"/>
                    <a:gd name="connsiteX21" fmla="*/ 64770 w 150495"/>
                    <a:gd name="connsiteY21" fmla="*/ 65722 h 88582"/>
                    <a:gd name="connsiteX22" fmla="*/ 80963 w 150495"/>
                    <a:gd name="connsiteY22" fmla="*/ 88583 h 88582"/>
                    <a:gd name="connsiteX23" fmla="*/ 79058 w 150495"/>
                    <a:gd name="connsiteY23" fmla="*/ 61913 h 88582"/>
                    <a:gd name="connsiteX24" fmla="*/ 98108 w 150495"/>
                    <a:gd name="connsiteY24" fmla="*/ 73342 h 88582"/>
                    <a:gd name="connsiteX25" fmla="*/ 81915 w 150495"/>
                    <a:gd name="connsiteY25" fmla="*/ 56197 h 88582"/>
                    <a:gd name="connsiteX26" fmla="*/ 140018 w 150495"/>
                    <a:gd name="connsiteY26" fmla="*/ 72390 h 88582"/>
                    <a:gd name="connsiteX27" fmla="*/ 91440 w 150495"/>
                    <a:gd name="connsiteY27" fmla="*/ 43815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0495" h="88582">
                      <a:moveTo>
                        <a:pt x="91440" y="43815"/>
                      </a:moveTo>
                      <a:cubicBezTo>
                        <a:pt x="110490" y="42863"/>
                        <a:pt x="132398" y="40005"/>
                        <a:pt x="136208" y="37147"/>
                      </a:cubicBezTo>
                      <a:cubicBezTo>
                        <a:pt x="122873" y="38100"/>
                        <a:pt x="111443" y="38100"/>
                        <a:pt x="100965" y="37147"/>
                      </a:cubicBezTo>
                      <a:cubicBezTo>
                        <a:pt x="122873" y="30480"/>
                        <a:pt x="145733" y="22860"/>
                        <a:pt x="150495" y="19050"/>
                      </a:cubicBezTo>
                      <a:cubicBezTo>
                        <a:pt x="121920" y="26670"/>
                        <a:pt x="100965" y="28575"/>
                        <a:pt x="84773" y="31433"/>
                      </a:cubicBezTo>
                      <a:cubicBezTo>
                        <a:pt x="95250" y="22860"/>
                        <a:pt x="106680" y="12383"/>
                        <a:pt x="106680" y="8572"/>
                      </a:cubicBezTo>
                      <a:cubicBezTo>
                        <a:pt x="97155" y="16192"/>
                        <a:pt x="87630" y="20955"/>
                        <a:pt x="80010" y="24765"/>
                      </a:cubicBezTo>
                      <a:cubicBezTo>
                        <a:pt x="82868" y="16192"/>
                        <a:pt x="81915" y="5715"/>
                        <a:pt x="79058" y="0"/>
                      </a:cubicBezTo>
                      <a:cubicBezTo>
                        <a:pt x="76200" y="11430"/>
                        <a:pt x="65723" y="21908"/>
                        <a:pt x="58103" y="29527"/>
                      </a:cubicBezTo>
                      <a:cubicBezTo>
                        <a:pt x="57150" y="29527"/>
                        <a:pt x="57150" y="29527"/>
                        <a:pt x="56198" y="29527"/>
                      </a:cubicBezTo>
                      <a:cubicBezTo>
                        <a:pt x="53340" y="20955"/>
                        <a:pt x="48578" y="11430"/>
                        <a:pt x="44768" y="8572"/>
                      </a:cubicBezTo>
                      <a:cubicBezTo>
                        <a:pt x="46673" y="17145"/>
                        <a:pt x="45720" y="22860"/>
                        <a:pt x="44768" y="28575"/>
                      </a:cubicBezTo>
                      <a:cubicBezTo>
                        <a:pt x="40005" y="24765"/>
                        <a:pt x="33338" y="20955"/>
                        <a:pt x="28575" y="19050"/>
                      </a:cubicBezTo>
                      <a:cubicBezTo>
                        <a:pt x="34290" y="23813"/>
                        <a:pt x="37148" y="29527"/>
                        <a:pt x="39053" y="34290"/>
                      </a:cubicBezTo>
                      <a:cubicBezTo>
                        <a:pt x="21908" y="40005"/>
                        <a:pt x="24765" y="43815"/>
                        <a:pt x="0" y="51435"/>
                      </a:cubicBezTo>
                      <a:cubicBezTo>
                        <a:pt x="22860" y="51435"/>
                        <a:pt x="30480" y="51435"/>
                        <a:pt x="40005" y="45720"/>
                      </a:cubicBezTo>
                      <a:cubicBezTo>
                        <a:pt x="33338" y="50483"/>
                        <a:pt x="28575" y="58102"/>
                        <a:pt x="15240" y="66675"/>
                      </a:cubicBezTo>
                      <a:cubicBezTo>
                        <a:pt x="20955" y="65722"/>
                        <a:pt x="31433" y="60960"/>
                        <a:pt x="40958" y="55245"/>
                      </a:cubicBezTo>
                      <a:cubicBezTo>
                        <a:pt x="41910" y="60960"/>
                        <a:pt x="44768" y="67627"/>
                        <a:pt x="42863" y="78105"/>
                      </a:cubicBezTo>
                      <a:cubicBezTo>
                        <a:pt x="46673" y="75247"/>
                        <a:pt x="50483" y="67627"/>
                        <a:pt x="52388" y="60008"/>
                      </a:cubicBezTo>
                      <a:cubicBezTo>
                        <a:pt x="56198" y="65722"/>
                        <a:pt x="60960" y="71438"/>
                        <a:pt x="62865" y="81915"/>
                      </a:cubicBezTo>
                      <a:cubicBezTo>
                        <a:pt x="64770" y="79058"/>
                        <a:pt x="65723" y="72390"/>
                        <a:pt x="64770" y="65722"/>
                      </a:cubicBezTo>
                      <a:cubicBezTo>
                        <a:pt x="70485" y="72390"/>
                        <a:pt x="77153" y="80963"/>
                        <a:pt x="80963" y="88583"/>
                      </a:cubicBezTo>
                      <a:cubicBezTo>
                        <a:pt x="83820" y="83820"/>
                        <a:pt x="84773" y="72390"/>
                        <a:pt x="79058" y="61913"/>
                      </a:cubicBezTo>
                      <a:cubicBezTo>
                        <a:pt x="84773" y="64770"/>
                        <a:pt x="91440" y="68580"/>
                        <a:pt x="98108" y="73342"/>
                      </a:cubicBezTo>
                      <a:cubicBezTo>
                        <a:pt x="98108" y="70485"/>
                        <a:pt x="90488" y="62865"/>
                        <a:pt x="81915" y="56197"/>
                      </a:cubicBezTo>
                      <a:cubicBezTo>
                        <a:pt x="100013" y="60008"/>
                        <a:pt x="122873" y="64770"/>
                        <a:pt x="140018" y="72390"/>
                      </a:cubicBezTo>
                      <a:cubicBezTo>
                        <a:pt x="133350" y="60008"/>
                        <a:pt x="111443" y="49530"/>
                        <a:pt x="91440" y="438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5" name="Graphic 7">
                  <a:extLst>
                    <a:ext uri="{FF2B5EF4-FFF2-40B4-BE49-F238E27FC236}">
                      <a16:creationId xmlns:a16="http://schemas.microsoft.com/office/drawing/2014/main" id="{B6B27AEA-2F7F-4FB5-91B3-63E667DCE1AE}"/>
                    </a:ext>
                  </a:extLst>
                </p:cNvPr>
                <p:cNvGrpSpPr/>
                <p:nvPr/>
              </p:nvGrpSpPr>
              <p:grpSpPr>
                <a:xfrm>
                  <a:off x="10233310" y="2787490"/>
                  <a:ext cx="55931" cy="95528"/>
                  <a:chOff x="10233310" y="2787490"/>
                  <a:chExt cx="55931" cy="95528"/>
                </a:xfrm>
              </p:grpSpPr>
              <p:sp>
                <p:nvSpPr>
                  <p:cNvPr id="869" name="Freeform: Shape 868">
                    <a:extLst>
                      <a:ext uri="{FF2B5EF4-FFF2-40B4-BE49-F238E27FC236}">
                        <a16:creationId xmlns:a16="http://schemas.microsoft.com/office/drawing/2014/main" id="{8A1E5EFC-5504-4A67-80E0-193946F8F837}"/>
                      </a:ext>
                    </a:extLst>
                  </p:cNvPr>
                  <p:cNvSpPr/>
                  <p:nvPr/>
                </p:nvSpPr>
                <p:spPr>
                  <a:xfrm>
                    <a:off x="10233310" y="2787490"/>
                    <a:ext cx="55931" cy="95528"/>
                  </a:xfrm>
                  <a:custGeom>
                    <a:avLst/>
                    <a:gdLst>
                      <a:gd name="connsiteX0" fmla="*/ 55931 w 55931"/>
                      <a:gd name="connsiteY0" fmla="*/ 0 h 95528"/>
                      <a:gd name="connsiteX1" fmla="*/ 8306 w 55931"/>
                      <a:gd name="connsiteY1" fmla="*/ 93345 h 95528"/>
                      <a:gd name="connsiteX2" fmla="*/ 55931 w 55931"/>
                      <a:gd name="connsiteY2" fmla="*/ 0 h 95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31" h="95528">
                        <a:moveTo>
                          <a:pt x="55931" y="0"/>
                        </a:moveTo>
                        <a:cubicBezTo>
                          <a:pt x="30214" y="47625"/>
                          <a:pt x="37834" y="74295"/>
                          <a:pt x="8306" y="93345"/>
                        </a:cubicBezTo>
                        <a:cubicBezTo>
                          <a:pt x="-21221" y="111443"/>
                          <a:pt x="35929" y="11430"/>
                          <a:pt x="5593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id="{8E18BBC9-5FAE-4494-9D6F-5D7639DB2BB1}"/>
                      </a:ext>
                    </a:extLst>
                  </p:cNvPr>
                  <p:cNvSpPr/>
                  <p:nvPr/>
                </p:nvSpPr>
                <p:spPr>
                  <a:xfrm>
                    <a:off x="10242980" y="2790348"/>
                    <a:ext cx="43404" cy="86744"/>
                  </a:xfrm>
                  <a:custGeom>
                    <a:avLst/>
                    <a:gdLst>
                      <a:gd name="connsiteX0" fmla="*/ 542 w 43404"/>
                      <a:gd name="connsiteY0" fmla="*/ 86677 h 86744"/>
                      <a:gd name="connsiteX1" fmla="*/ 43404 w 43404"/>
                      <a:gd name="connsiteY1" fmla="*/ 0 h 86744"/>
                      <a:gd name="connsiteX2" fmla="*/ 542 w 43404"/>
                      <a:gd name="connsiteY2" fmla="*/ 86677 h 8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04" h="86744">
                        <a:moveTo>
                          <a:pt x="542" y="86677"/>
                        </a:moveTo>
                        <a:cubicBezTo>
                          <a:pt x="-2316" y="88582"/>
                          <a:pt x="5304" y="49530"/>
                          <a:pt x="43404" y="0"/>
                        </a:cubicBezTo>
                        <a:cubicBezTo>
                          <a:pt x="9114" y="43815"/>
                          <a:pt x="3399" y="84773"/>
                          <a:pt x="542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" name="Graphic 7">
                  <a:extLst>
                    <a:ext uri="{FF2B5EF4-FFF2-40B4-BE49-F238E27FC236}">
                      <a16:creationId xmlns:a16="http://schemas.microsoft.com/office/drawing/2014/main" id="{D02D9742-BB1A-4B61-8E5F-D446A9835675}"/>
                    </a:ext>
                  </a:extLst>
                </p:cNvPr>
                <p:cNvGrpSpPr/>
                <p:nvPr/>
              </p:nvGrpSpPr>
              <p:grpSpPr>
                <a:xfrm>
                  <a:off x="10163512" y="2870849"/>
                  <a:ext cx="81611" cy="16744"/>
                  <a:chOff x="10163512" y="2870849"/>
                  <a:chExt cx="81611" cy="16744"/>
                </a:xfrm>
              </p:grpSpPr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F0D9BABB-E354-4F05-9539-C225C3D6FF22}"/>
                      </a:ext>
                    </a:extLst>
                  </p:cNvPr>
                  <p:cNvSpPr/>
                  <p:nvPr/>
                </p:nvSpPr>
                <p:spPr>
                  <a:xfrm>
                    <a:off x="10163512" y="2870849"/>
                    <a:ext cx="81611" cy="16744"/>
                  </a:xfrm>
                  <a:custGeom>
                    <a:avLst/>
                    <a:gdLst>
                      <a:gd name="connsiteX0" fmla="*/ 0 w 81611"/>
                      <a:gd name="connsiteY0" fmla="*/ 2367 h 16744"/>
                      <a:gd name="connsiteX1" fmla="*/ 77152 w 81611"/>
                      <a:gd name="connsiteY1" fmla="*/ 13797 h 16744"/>
                      <a:gd name="connsiteX2" fmla="*/ 0 w 81611"/>
                      <a:gd name="connsiteY2" fmla="*/ 2367 h 1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611" h="16744">
                        <a:moveTo>
                          <a:pt x="0" y="2367"/>
                        </a:moveTo>
                        <a:cubicBezTo>
                          <a:pt x="40005" y="7129"/>
                          <a:pt x="52388" y="23322"/>
                          <a:pt x="77152" y="13797"/>
                        </a:cubicBezTo>
                        <a:cubicBezTo>
                          <a:pt x="101917" y="4272"/>
                          <a:pt x="16192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8" name="Freeform: Shape 867">
                    <a:extLst>
                      <a:ext uri="{FF2B5EF4-FFF2-40B4-BE49-F238E27FC236}">
                        <a16:creationId xmlns:a16="http://schemas.microsoft.com/office/drawing/2014/main" id="{D1410E6C-3478-4CB9-9865-4B67A3FCD2B1}"/>
                      </a:ext>
                    </a:extLst>
                  </p:cNvPr>
                  <p:cNvSpPr/>
                  <p:nvPr/>
                </p:nvSpPr>
                <p:spPr>
                  <a:xfrm>
                    <a:off x="10166369" y="2873040"/>
                    <a:ext cx="71533" cy="11650"/>
                  </a:xfrm>
                  <a:custGeom>
                    <a:avLst/>
                    <a:gdLst>
                      <a:gd name="connsiteX0" fmla="*/ 71438 w 71533"/>
                      <a:gd name="connsiteY0" fmla="*/ 11605 h 11650"/>
                      <a:gd name="connsiteX1" fmla="*/ 0 w 71533"/>
                      <a:gd name="connsiteY1" fmla="*/ 175 h 11650"/>
                      <a:gd name="connsiteX2" fmla="*/ 71438 w 71533"/>
                      <a:gd name="connsiteY2" fmla="*/ 11605 h 11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33" h="11650">
                        <a:moveTo>
                          <a:pt x="71438" y="11605"/>
                        </a:moveTo>
                        <a:cubicBezTo>
                          <a:pt x="73343" y="10653"/>
                          <a:pt x="46672" y="-777"/>
                          <a:pt x="0" y="175"/>
                        </a:cubicBezTo>
                        <a:cubicBezTo>
                          <a:pt x="41910" y="-1730"/>
                          <a:pt x="69532" y="12558"/>
                          <a:pt x="71438" y="116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7" name="Graphic 7">
                  <a:extLst>
                    <a:ext uri="{FF2B5EF4-FFF2-40B4-BE49-F238E27FC236}">
                      <a16:creationId xmlns:a16="http://schemas.microsoft.com/office/drawing/2014/main" id="{09A5BD86-E3F5-464C-B64F-DC335EFC643E}"/>
                    </a:ext>
                  </a:extLst>
                </p:cNvPr>
                <p:cNvGrpSpPr/>
                <p:nvPr/>
              </p:nvGrpSpPr>
              <p:grpSpPr>
                <a:xfrm>
                  <a:off x="10179704" y="2837973"/>
                  <a:ext cx="55943" cy="35261"/>
                  <a:chOff x="10179704" y="2837973"/>
                  <a:chExt cx="55943" cy="35261"/>
                </a:xfrm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535A96B2-43AB-4BF3-9ECB-0AC70AC5B682}"/>
                      </a:ext>
                    </a:extLst>
                  </p:cNvPr>
                  <p:cNvSpPr/>
                  <p:nvPr/>
                </p:nvSpPr>
                <p:spPr>
                  <a:xfrm>
                    <a:off x="10179704" y="2837973"/>
                    <a:ext cx="55943" cy="35261"/>
                  </a:xfrm>
                  <a:custGeom>
                    <a:avLst/>
                    <a:gdLst>
                      <a:gd name="connsiteX0" fmla="*/ 0 w 55943"/>
                      <a:gd name="connsiteY0" fmla="*/ 0 h 35261"/>
                      <a:gd name="connsiteX1" fmla="*/ 51435 w 55943"/>
                      <a:gd name="connsiteY1" fmla="*/ 35243 h 35261"/>
                      <a:gd name="connsiteX2" fmla="*/ 0 w 55943"/>
                      <a:gd name="connsiteY2" fmla="*/ 0 h 35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43" h="35261">
                        <a:moveTo>
                          <a:pt x="0" y="0"/>
                        </a:moveTo>
                        <a:cubicBezTo>
                          <a:pt x="27622" y="17145"/>
                          <a:pt x="30480" y="33338"/>
                          <a:pt x="51435" y="35243"/>
                        </a:cubicBezTo>
                        <a:cubicBezTo>
                          <a:pt x="72390" y="36195"/>
                          <a:pt x="14288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24EA82E5-19CF-427D-86D2-C98BC30316F1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838926"/>
                    <a:ext cx="46831" cy="33337"/>
                  </a:xfrm>
                  <a:custGeom>
                    <a:avLst/>
                    <a:gdLst>
                      <a:gd name="connsiteX0" fmla="*/ 46673 w 46831"/>
                      <a:gd name="connsiteY0" fmla="*/ 33338 h 33337"/>
                      <a:gd name="connsiteX1" fmla="*/ 0 w 46831"/>
                      <a:gd name="connsiteY1" fmla="*/ 0 h 33337"/>
                      <a:gd name="connsiteX2" fmla="*/ 46673 w 46831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3337">
                        <a:moveTo>
                          <a:pt x="46673" y="33338"/>
                        </a:moveTo>
                        <a:cubicBezTo>
                          <a:pt x="48578" y="33338"/>
                          <a:pt x="33338" y="15240"/>
                          <a:pt x="0" y="0"/>
                        </a:cubicBezTo>
                        <a:cubicBezTo>
                          <a:pt x="29528" y="13335"/>
                          <a:pt x="44768" y="32385"/>
                          <a:pt x="46673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8" name="Graphic 7">
                  <a:extLst>
                    <a:ext uri="{FF2B5EF4-FFF2-40B4-BE49-F238E27FC236}">
                      <a16:creationId xmlns:a16="http://schemas.microsoft.com/office/drawing/2014/main" id="{75B0E517-EA3F-4FE5-8E7E-3976DD2FBE02}"/>
                    </a:ext>
                  </a:extLst>
                </p:cNvPr>
                <p:cNvGrpSpPr/>
                <p:nvPr/>
              </p:nvGrpSpPr>
              <p:grpSpPr>
                <a:xfrm>
                  <a:off x="10170179" y="2882493"/>
                  <a:ext cx="75614" cy="12994"/>
                  <a:chOff x="10170179" y="2882493"/>
                  <a:chExt cx="75614" cy="12994"/>
                </a:xfrm>
              </p:grpSpPr>
              <p:sp>
                <p:nvSpPr>
                  <p:cNvPr id="863" name="Freeform: Shape 862">
                    <a:extLst>
                      <a:ext uri="{FF2B5EF4-FFF2-40B4-BE49-F238E27FC236}">
                        <a16:creationId xmlns:a16="http://schemas.microsoft.com/office/drawing/2014/main" id="{E13DC88B-EB21-4AC0-9532-34A6CF59FEFA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882493"/>
                    <a:ext cx="75614" cy="12994"/>
                  </a:xfrm>
                  <a:custGeom>
                    <a:avLst/>
                    <a:gdLst>
                      <a:gd name="connsiteX0" fmla="*/ 0 w 75614"/>
                      <a:gd name="connsiteY0" fmla="*/ 10725 h 12994"/>
                      <a:gd name="connsiteX1" fmla="*/ 72390 w 75614"/>
                      <a:gd name="connsiteY1" fmla="*/ 6915 h 12994"/>
                      <a:gd name="connsiteX2" fmla="*/ 0 w 75614"/>
                      <a:gd name="connsiteY2" fmla="*/ 10725 h 1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614" h="12994">
                        <a:moveTo>
                          <a:pt x="0" y="10725"/>
                        </a:moveTo>
                        <a:cubicBezTo>
                          <a:pt x="37147" y="6915"/>
                          <a:pt x="52388" y="20250"/>
                          <a:pt x="72390" y="6915"/>
                        </a:cubicBezTo>
                        <a:cubicBezTo>
                          <a:pt x="92393" y="-6420"/>
                          <a:pt x="13335" y="2152"/>
                          <a:pt x="0" y="1072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87D5A159-8AF1-458A-B7C3-FD3880D492DB}"/>
                      </a:ext>
                    </a:extLst>
                  </p:cNvPr>
                  <p:cNvSpPr/>
                  <p:nvPr/>
                </p:nvSpPr>
                <p:spPr>
                  <a:xfrm>
                    <a:off x="10173037" y="2886442"/>
                    <a:ext cx="66770" cy="5823"/>
                  </a:xfrm>
                  <a:custGeom>
                    <a:avLst/>
                    <a:gdLst>
                      <a:gd name="connsiteX0" fmla="*/ 66675 w 66770"/>
                      <a:gd name="connsiteY0" fmla="*/ 2966 h 5823"/>
                      <a:gd name="connsiteX1" fmla="*/ 0 w 66770"/>
                      <a:gd name="connsiteY1" fmla="*/ 5823 h 5823"/>
                      <a:gd name="connsiteX2" fmla="*/ 66675 w 66770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5823">
                        <a:moveTo>
                          <a:pt x="66675" y="2966"/>
                        </a:moveTo>
                        <a:cubicBezTo>
                          <a:pt x="68580" y="2013"/>
                          <a:pt x="41910" y="-4654"/>
                          <a:pt x="0" y="5823"/>
                        </a:cubicBezTo>
                        <a:cubicBezTo>
                          <a:pt x="37147" y="-3702"/>
                          <a:pt x="64770" y="4871"/>
                          <a:pt x="66675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9" name="Graphic 7">
                  <a:extLst>
                    <a:ext uri="{FF2B5EF4-FFF2-40B4-BE49-F238E27FC236}">
                      <a16:creationId xmlns:a16="http://schemas.microsoft.com/office/drawing/2014/main" id="{E57E34D9-7F49-4376-AB33-FA9FBE9E0B04}"/>
                    </a:ext>
                  </a:extLst>
                </p:cNvPr>
                <p:cNvGrpSpPr/>
                <p:nvPr/>
              </p:nvGrpSpPr>
              <p:grpSpPr>
                <a:xfrm>
                  <a:off x="10193039" y="2873082"/>
                  <a:ext cx="58915" cy="48711"/>
                  <a:chOff x="10193039" y="2873082"/>
                  <a:chExt cx="58915" cy="48711"/>
                </a:xfrm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251D3815-B8F5-4012-AD91-C057E38E33BB}"/>
                      </a:ext>
                    </a:extLst>
                  </p:cNvPr>
                  <p:cNvSpPr/>
                  <p:nvPr/>
                </p:nvSpPr>
                <p:spPr>
                  <a:xfrm>
                    <a:off x="10193039" y="2873082"/>
                    <a:ext cx="58915" cy="48711"/>
                  </a:xfrm>
                  <a:custGeom>
                    <a:avLst/>
                    <a:gdLst>
                      <a:gd name="connsiteX0" fmla="*/ 0 w 58915"/>
                      <a:gd name="connsiteY0" fmla="*/ 48711 h 48711"/>
                      <a:gd name="connsiteX1" fmla="*/ 58103 w 58915"/>
                      <a:gd name="connsiteY1" fmla="*/ 5849 h 48711"/>
                      <a:gd name="connsiteX2" fmla="*/ 0 w 58915"/>
                      <a:gd name="connsiteY2" fmla="*/ 48711 h 48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915" h="48711">
                        <a:moveTo>
                          <a:pt x="0" y="48711"/>
                        </a:moveTo>
                        <a:cubicBezTo>
                          <a:pt x="29528" y="24899"/>
                          <a:pt x="48578" y="27756"/>
                          <a:pt x="58103" y="5849"/>
                        </a:cubicBezTo>
                        <a:cubicBezTo>
                          <a:pt x="66675" y="-17011"/>
                          <a:pt x="4763" y="33471"/>
                          <a:pt x="0" y="4871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998DC93F-8F73-4C97-84B3-68F5951D3227}"/>
                      </a:ext>
                    </a:extLst>
                  </p:cNvPr>
                  <p:cNvSpPr/>
                  <p:nvPr/>
                </p:nvSpPr>
                <p:spPr>
                  <a:xfrm>
                    <a:off x="10194944" y="2879651"/>
                    <a:ext cx="54318" cy="39284"/>
                  </a:xfrm>
                  <a:custGeom>
                    <a:avLst/>
                    <a:gdLst>
                      <a:gd name="connsiteX0" fmla="*/ 54293 w 54318"/>
                      <a:gd name="connsiteY0" fmla="*/ 232 h 39284"/>
                      <a:gd name="connsiteX1" fmla="*/ 0 w 54318"/>
                      <a:gd name="connsiteY1" fmla="*/ 39285 h 39284"/>
                      <a:gd name="connsiteX2" fmla="*/ 54293 w 54318"/>
                      <a:gd name="connsiteY2" fmla="*/ 232 h 39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39284">
                        <a:moveTo>
                          <a:pt x="54293" y="232"/>
                        </a:moveTo>
                        <a:cubicBezTo>
                          <a:pt x="55245" y="-1673"/>
                          <a:pt x="29528" y="7852"/>
                          <a:pt x="0" y="39285"/>
                        </a:cubicBezTo>
                        <a:cubicBezTo>
                          <a:pt x="25718" y="10710"/>
                          <a:pt x="53340" y="2137"/>
                          <a:pt x="54293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0" name="Graphic 7">
                  <a:extLst>
                    <a:ext uri="{FF2B5EF4-FFF2-40B4-BE49-F238E27FC236}">
                      <a16:creationId xmlns:a16="http://schemas.microsoft.com/office/drawing/2014/main" id="{7432B683-66ED-41CF-A037-61C6D690B428}"/>
                    </a:ext>
                  </a:extLst>
                </p:cNvPr>
                <p:cNvGrpSpPr/>
                <p:nvPr/>
              </p:nvGrpSpPr>
              <p:grpSpPr>
                <a:xfrm>
                  <a:off x="10242758" y="2830353"/>
                  <a:ext cx="68391" cy="42922"/>
                  <a:chOff x="10242758" y="2830353"/>
                  <a:chExt cx="68391" cy="42922"/>
                </a:xfrm>
              </p:grpSpPr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36A11361-C28F-4196-AD29-808181877C88}"/>
                      </a:ext>
                    </a:extLst>
                  </p:cNvPr>
                  <p:cNvSpPr/>
                  <p:nvPr/>
                </p:nvSpPr>
                <p:spPr>
                  <a:xfrm>
                    <a:off x="10242758" y="2830353"/>
                    <a:ext cx="68391" cy="42922"/>
                  </a:xfrm>
                  <a:custGeom>
                    <a:avLst/>
                    <a:gdLst>
                      <a:gd name="connsiteX0" fmla="*/ 68391 w 68391"/>
                      <a:gd name="connsiteY0" fmla="*/ 0 h 42922"/>
                      <a:gd name="connsiteX1" fmla="*/ 5526 w 68391"/>
                      <a:gd name="connsiteY1" fmla="*/ 42863 h 42922"/>
                      <a:gd name="connsiteX2" fmla="*/ 68391 w 68391"/>
                      <a:gd name="connsiteY2" fmla="*/ 0 h 42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91" h="42922">
                        <a:moveTo>
                          <a:pt x="68391" y="0"/>
                        </a:moveTo>
                        <a:cubicBezTo>
                          <a:pt x="35054" y="20955"/>
                          <a:pt x="31243" y="40957"/>
                          <a:pt x="5526" y="42863"/>
                        </a:cubicBezTo>
                        <a:cubicBezTo>
                          <a:pt x="-20192" y="44767"/>
                          <a:pt x="51246" y="952"/>
                          <a:pt x="6839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255FB324-F1F5-4FBE-9298-6A6DA624A161}"/>
                      </a:ext>
                    </a:extLst>
                  </p:cNvPr>
                  <p:cNvSpPr/>
                  <p:nvPr/>
                </p:nvSpPr>
                <p:spPr>
                  <a:xfrm>
                    <a:off x="10249909" y="2832258"/>
                    <a:ext cx="57429" cy="40004"/>
                  </a:xfrm>
                  <a:custGeom>
                    <a:avLst/>
                    <a:gdLst>
                      <a:gd name="connsiteX0" fmla="*/ 280 w 57429"/>
                      <a:gd name="connsiteY0" fmla="*/ 40005 h 40004"/>
                      <a:gd name="connsiteX1" fmla="*/ 57430 w 57429"/>
                      <a:gd name="connsiteY1" fmla="*/ 0 h 40004"/>
                      <a:gd name="connsiteX2" fmla="*/ 280 w 57429"/>
                      <a:gd name="connsiteY2" fmla="*/ 40005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29" h="40004">
                        <a:moveTo>
                          <a:pt x="280" y="40005"/>
                        </a:moveTo>
                        <a:cubicBezTo>
                          <a:pt x="-2578" y="40005"/>
                          <a:pt x="16472" y="18097"/>
                          <a:pt x="57430" y="0"/>
                        </a:cubicBezTo>
                        <a:cubicBezTo>
                          <a:pt x="20282" y="15240"/>
                          <a:pt x="2185" y="39052"/>
                          <a:pt x="280" y="400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1" name="Graphic 7">
                  <a:extLst>
                    <a:ext uri="{FF2B5EF4-FFF2-40B4-BE49-F238E27FC236}">
                      <a16:creationId xmlns:a16="http://schemas.microsoft.com/office/drawing/2014/main" id="{5846CFBE-31AA-4540-83B4-853C160D9E73}"/>
                    </a:ext>
                  </a:extLst>
                </p:cNvPr>
                <p:cNvGrpSpPr/>
                <p:nvPr/>
              </p:nvGrpSpPr>
              <p:grpSpPr>
                <a:xfrm>
                  <a:off x="10231683" y="2883435"/>
                  <a:ext cx="58511" cy="25975"/>
                  <a:chOff x="10231683" y="2883435"/>
                  <a:chExt cx="58511" cy="25975"/>
                </a:xfrm>
              </p:grpSpPr>
              <p:sp>
                <p:nvSpPr>
                  <p:cNvPr id="857" name="Freeform: Shape 856">
                    <a:extLst>
                      <a:ext uri="{FF2B5EF4-FFF2-40B4-BE49-F238E27FC236}">
                        <a16:creationId xmlns:a16="http://schemas.microsoft.com/office/drawing/2014/main" id="{597242B8-C212-40C7-B4BF-5A191B2E59D6}"/>
                      </a:ext>
                    </a:extLst>
                  </p:cNvPr>
                  <p:cNvSpPr/>
                  <p:nvPr/>
                </p:nvSpPr>
                <p:spPr>
                  <a:xfrm>
                    <a:off x="10231683" y="2883435"/>
                    <a:ext cx="58511" cy="25975"/>
                  </a:xfrm>
                  <a:custGeom>
                    <a:avLst/>
                    <a:gdLst>
                      <a:gd name="connsiteX0" fmla="*/ 58511 w 58511"/>
                      <a:gd name="connsiteY0" fmla="*/ 25975 h 25975"/>
                      <a:gd name="connsiteX1" fmla="*/ 2314 w 58511"/>
                      <a:gd name="connsiteY1" fmla="*/ 3115 h 25975"/>
                      <a:gd name="connsiteX2" fmla="*/ 58511 w 58511"/>
                      <a:gd name="connsiteY2" fmla="*/ 25975 h 25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11" h="25975">
                        <a:moveTo>
                          <a:pt x="58511" y="25975"/>
                        </a:moveTo>
                        <a:cubicBezTo>
                          <a:pt x="47081" y="14545"/>
                          <a:pt x="17554" y="-8315"/>
                          <a:pt x="2314" y="3115"/>
                        </a:cubicBezTo>
                        <a:cubicBezTo>
                          <a:pt x="-10069" y="12640"/>
                          <a:pt x="29936" y="9783"/>
                          <a:pt x="58511" y="2597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2611D486-CF67-4343-B636-49B8CBF60F38}"/>
                      </a:ext>
                    </a:extLst>
                  </p:cNvPr>
                  <p:cNvSpPr/>
                  <p:nvPr/>
                </p:nvSpPr>
                <p:spPr>
                  <a:xfrm>
                    <a:off x="10235876" y="2886255"/>
                    <a:ext cx="54318" cy="22203"/>
                  </a:xfrm>
                  <a:custGeom>
                    <a:avLst/>
                    <a:gdLst>
                      <a:gd name="connsiteX0" fmla="*/ 26 w 54318"/>
                      <a:gd name="connsiteY0" fmla="*/ 296 h 22203"/>
                      <a:gd name="connsiteX1" fmla="*/ 54318 w 54318"/>
                      <a:gd name="connsiteY1" fmla="*/ 22203 h 22203"/>
                      <a:gd name="connsiteX2" fmla="*/ 26 w 54318"/>
                      <a:gd name="connsiteY2" fmla="*/ 296 h 22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22203">
                        <a:moveTo>
                          <a:pt x="26" y="296"/>
                        </a:moveTo>
                        <a:cubicBezTo>
                          <a:pt x="-927" y="1248"/>
                          <a:pt x="24791" y="-657"/>
                          <a:pt x="54318" y="22203"/>
                        </a:cubicBezTo>
                        <a:cubicBezTo>
                          <a:pt x="22886" y="-657"/>
                          <a:pt x="26" y="-657"/>
                          <a:pt x="26" y="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2" name="Graphic 7">
                  <a:extLst>
                    <a:ext uri="{FF2B5EF4-FFF2-40B4-BE49-F238E27FC236}">
                      <a16:creationId xmlns:a16="http://schemas.microsoft.com/office/drawing/2014/main" id="{E6AEE07A-26EA-4B4F-AF38-1E6CD416D960}"/>
                    </a:ext>
                  </a:extLst>
                </p:cNvPr>
                <p:cNvGrpSpPr/>
                <p:nvPr/>
              </p:nvGrpSpPr>
              <p:grpSpPr>
                <a:xfrm>
                  <a:off x="10231603" y="2879165"/>
                  <a:ext cx="78593" cy="14945"/>
                  <a:chOff x="10231603" y="2879165"/>
                  <a:chExt cx="78593" cy="14945"/>
                </a:xfrm>
              </p:grpSpPr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0D96102F-2B4F-41D5-9770-52C9B8F17054}"/>
                      </a:ext>
                    </a:extLst>
                  </p:cNvPr>
                  <p:cNvSpPr/>
                  <p:nvPr/>
                </p:nvSpPr>
                <p:spPr>
                  <a:xfrm>
                    <a:off x="10231603" y="2879165"/>
                    <a:ext cx="78593" cy="14945"/>
                  </a:xfrm>
                  <a:custGeom>
                    <a:avLst/>
                    <a:gdLst>
                      <a:gd name="connsiteX0" fmla="*/ 78594 w 78593"/>
                      <a:gd name="connsiteY0" fmla="*/ 14053 h 14945"/>
                      <a:gd name="connsiteX1" fmla="*/ 3346 w 78593"/>
                      <a:gd name="connsiteY1" fmla="*/ 7385 h 14945"/>
                      <a:gd name="connsiteX2" fmla="*/ 78594 w 78593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93" h="14945">
                        <a:moveTo>
                          <a:pt x="78594" y="14053"/>
                        </a:moveTo>
                        <a:cubicBezTo>
                          <a:pt x="39541" y="9290"/>
                          <a:pt x="24301" y="22625"/>
                          <a:pt x="3346" y="7385"/>
                        </a:cubicBezTo>
                        <a:cubicBezTo>
                          <a:pt x="-17609" y="-7855"/>
                          <a:pt x="66211" y="3575"/>
                          <a:pt x="78594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3B07C714-9230-4FB7-BBD6-6261B8C8A14E}"/>
                      </a:ext>
                    </a:extLst>
                  </p:cNvPr>
                  <p:cNvSpPr/>
                  <p:nvPr/>
                </p:nvSpPr>
                <p:spPr>
                  <a:xfrm>
                    <a:off x="10237714" y="2884407"/>
                    <a:ext cx="69625" cy="7858"/>
                  </a:xfrm>
                  <a:custGeom>
                    <a:avLst/>
                    <a:gdLst>
                      <a:gd name="connsiteX0" fmla="*/ 93 w 69625"/>
                      <a:gd name="connsiteY0" fmla="*/ 2143 h 7858"/>
                      <a:gd name="connsiteX1" fmla="*/ 69625 w 69625"/>
                      <a:gd name="connsiteY1" fmla="*/ 7858 h 7858"/>
                      <a:gd name="connsiteX2" fmla="*/ 93 w 69625"/>
                      <a:gd name="connsiteY2" fmla="*/ 2143 h 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25" h="7858">
                        <a:moveTo>
                          <a:pt x="93" y="2143"/>
                        </a:moveTo>
                        <a:cubicBezTo>
                          <a:pt x="-1812" y="1191"/>
                          <a:pt x="25810" y="-4524"/>
                          <a:pt x="69625" y="7858"/>
                        </a:cubicBezTo>
                        <a:cubicBezTo>
                          <a:pt x="30573" y="-3572"/>
                          <a:pt x="1998" y="3096"/>
                          <a:pt x="93" y="21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3" name="Graphic 7">
                  <a:extLst>
                    <a:ext uri="{FF2B5EF4-FFF2-40B4-BE49-F238E27FC236}">
                      <a16:creationId xmlns:a16="http://schemas.microsoft.com/office/drawing/2014/main" id="{663B3101-2249-4B3E-A18F-FCE506CF7534}"/>
                    </a:ext>
                  </a:extLst>
                </p:cNvPr>
                <p:cNvGrpSpPr/>
                <p:nvPr/>
              </p:nvGrpSpPr>
              <p:grpSpPr>
                <a:xfrm>
                  <a:off x="10237347" y="2801778"/>
                  <a:ext cx="14746" cy="73197"/>
                  <a:chOff x="10237347" y="2801778"/>
                  <a:chExt cx="14746" cy="73197"/>
                </a:xfrm>
              </p:grpSpPr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AA2290A8-888B-40BC-8E4F-440D10386824}"/>
                      </a:ext>
                    </a:extLst>
                  </p:cNvPr>
                  <p:cNvSpPr/>
                  <p:nvPr/>
                </p:nvSpPr>
                <p:spPr>
                  <a:xfrm>
                    <a:off x="10237347" y="2801778"/>
                    <a:ext cx="14746" cy="73197"/>
                  </a:xfrm>
                  <a:custGeom>
                    <a:avLst/>
                    <a:gdLst>
                      <a:gd name="connsiteX0" fmla="*/ 14747 w 14746"/>
                      <a:gd name="connsiteY0" fmla="*/ 0 h 73197"/>
                      <a:gd name="connsiteX1" fmla="*/ 7127 w 14746"/>
                      <a:gd name="connsiteY1" fmla="*/ 71438 h 73197"/>
                      <a:gd name="connsiteX2" fmla="*/ 14747 w 14746"/>
                      <a:gd name="connsiteY2" fmla="*/ 0 h 73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3197">
                        <a:moveTo>
                          <a:pt x="14747" y="0"/>
                        </a:moveTo>
                        <a:cubicBezTo>
                          <a:pt x="9031" y="36195"/>
                          <a:pt x="22366" y="57150"/>
                          <a:pt x="7127" y="71438"/>
                        </a:cubicBezTo>
                        <a:cubicBezTo>
                          <a:pt x="-8113" y="85725"/>
                          <a:pt x="4269" y="8572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4" name="Freeform: Shape 853">
                    <a:extLst>
                      <a:ext uri="{FF2B5EF4-FFF2-40B4-BE49-F238E27FC236}">
                        <a16:creationId xmlns:a16="http://schemas.microsoft.com/office/drawing/2014/main" id="{9394B40F-D5B8-43E3-B29B-39BFBA1BC9E5}"/>
                      </a:ext>
                    </a:extLst>
                  </p:cNvPr>
                  <p:cNvSpPr/>
                  <p:nvPr/>
                </p:nvSpPr>
                <p:spPr>
                  <a:xfrm>
                    <a:off x="10242070" y="2804635"/>
                    <a:ext cx="9071" cy="66697"/>
                  </a:xfrm>
                  <a:custGeom>
                    <a:avLst/>
                    <a:gdLst>
                      <a:gd name="connsiteX0" fmla="*/ 2404 w 9071"/>
                      <a:gd name="connsiteY0" fmla="*/ 66675 h 66697"/>
                      <a:gd name="connsiteX1" fmla="*/ 9072 w 9071"/>
                      <a:gd name="connsiteY1" fmla="*/ 0 h 66697"/>
                      <a:gd name="connsiteX2" fmla="*/ 2404 w 9071"/>
                      <a:gd name="connsiteY2" fmla="*/ 66675 h 6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6697">
                        <a:moveTo>
                          <a:pt x="2404" y="66675"/>
                        </a:moveTo>
                        <a:cubicBezTo>
                          <a:pt x="499" y="67628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4770"/>
                          <a:pt x="2404" y="666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4" name="Graphic 7">
                  <a:extLst>
                    <a:ext uri="{FF2B5EF4-FFF2-40B4-BE49-F238E27FC236}">
                      <a16:creationId xmlns:a16="http://schemas.microsoft.com/office/drawing/2014/main" id="{D49E819E-A9F2-46B7-8487-B78426A9BE2F}"/>
                    </a:ext>
                  </a:extLst>
                </p:cNvPr>
                <p:cNvGrpSpPr/>
                <p:nvPr/>
              </p:nvGrpSpPr>
              <p:grpSpPr>
                <a:xfrm>
                  <a:off x="10183514" y="2796063"/>
                  <a:ext cx="62063" cy="88435"/>
                  <a:chOff x="10183514" y="2796063"/>
                  <a:chExt cx="62063" cy="88435"/>
                </a:xfrm>
              </p:grpSpPr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D1AF4948-2DA1-4A17-AC9A-D166E713D8B0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62063" cy="88435"/>
                  </a:xfrm>
                  <a:custGeom>
                    <a:avLst/>
                    <a:gdLst>
                      <a:gd name="connsiteX0" fmla="*/ 0 w 62063"/>
                      <a:gd name="connsiteY0" fmla="*/ 0 h 88435"/>
                      <a:gd name="connsiteX1" fmla="*/ 56198 w 62063"/>
                      <a:gd name="connsiteY1" fmla="*/ 87630 h 88435"/>
                      <a:gd name="connsiteX2" fmla="*/ 0 w 62063"/>
                      <a:gd name="connsiteY2" fmla="*/ 0 h 88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63" h="88435">
                        <a:moveTo>
                          <a:pt x="0" y="0"/>
                        </a:moveTo>
                        <a:cubicBezTo>
                          <a:pt x="31433" y="34290"/>
                          <a:pt x="38100" y="96203"/>
                          <a:pt x="56198" y="87630"/>
                        </a:cubicBezTo>
                        <a:cubicBezTo>
                          <a:pt x="77153" y="70485"/>
                          <a:pt x="38100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146164AF-E0D1-4307-9983-FF4A764C1DAA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55485" cy="84782"/>
                  </a:xfrm>
                  <a:custGeom>
                    <a:avLst/>
                    <a:gdLst>
                      <a:gd name="connsiteX0" fmla="*/ 55245 w 55485"/>
                      <a:gd name="connsiteY0" fmla="*/ 84772 h 84782"/>
                      <a:gd name="connsiteX1" fmla="*/ 0 w 55485"/>
                      <a:gd name="connsiteY1" fmla="*/ 0 h 84782"/>
                      <a:gd name="connsiteX2" fmla="*/ 55245 w 55485"/>
                      <a:gd name="connsiteY2" fmla="*/ 84772 h 84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85" h="84782">
                        <a:moveTo>
                          <a:pt x="55245" y="84772"/>
                        </a:moveTo>
                        <a:cubicBezTo>
                          <a:pt x="58103" y="83820"/>
                          <a:pt x="35243" y="14288"/>
                          <a:pt x="0" y="0"/>
                        </a:cubicBezTo>
                        <a:cubicBezTo>
                          <a:pt x="37148" y="20003"/>
                          <a:pt x="52388" y="85725"/>
                          <a:pt x="55245" y="847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" name="Graphic 7">
                  <a:extLst>
                    <a:ext uri="{FF2B5EF4-FFF2-40B4-BE49-F238E27FC236}">
                      <a16:creationId xmlns:a16="http://schemas.microsoft.com/office/drawing/2014/main" id="{FC40C101-768A-4D10-9F67-FFD77517B090}"/>
                    </a:ext>
                  </a:extLst>
                </p:cNvPr>
                <p:cNvGrpSpPr/>
                <p:nvPr/>
              </p:nvGrpSpPr>
              <p:grpSpPr>
                <a:xfrm>
                  <a:off x="10239227" y="2855591"/>
                  <a:ext cx="90019" cy="33119"/>
                  <a:chOff x="10239227" y="2855591"/>
                  <a:chExt cx="90019" cy="33119"/>
                </a:xfrm>
              </p:grpSpPr>
              <p:sp>
                <p:nvSpPr>
                  <p:cNvPr id="849" name="Freeform: Shape 848">
                    <a:extLst>
                      <a:ext uri="{FF2B5EF4-FFF2-40B4-BE49-F238E27FC236}">
                        <a16:creationId xmlns:a16="http://schemas.microsoft.com/office/drawing/2014/main" id="{64C46D5F-A833-4B9E-A753-7A0167AEE6F6}"/>
                      </a:ext>
                    </a:extLst>
                  </p:cNvPr>
                  <p:cNvSpPr/>
                  <p:nvPr/>
                </p:nvSpPr>
                <p:spPr>
                  <a:xfrm>
                    <a:off x="10239227" y="2855591"/>
                    <a:ext cx="89067" cy="33119"/>
                  </a:xfrm>
                  <a:custGeom>
                    <a:avLst/>
                    <a:gdLst>
                      <a:gd name="connsiteX0" fmla="*/ 89067 w 89067"/>
                      <a:gd name="connsiteY0" fmla="*/ 2385 h 33119"/>
                      <a:gd name="connsiteX1" fmla="*/ 485 w 89067"/>
                      <a:gd name="connsiteY1" fmla="*/ 25245 h 33119"/>
                      <a:gd name="connsiteX2" fmla="*/ 89067 w 89067"/>
                      <a:gd name="connsiteY2" fmla="*/ 2385 h 33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067" h="33119">
                        <a:moveTo>
                          <a:pt x="89067" y="2385"/>
                        </a:moveTo>
                        <a:cubicBezTo>
                          <a:pt x="65255" y="-2378"/>
                          <a:pt x="8105" y="-2378"/>
                          <a:pt x="485" y="25245"/>
                        </a:cubicBezTo>
                        <a:cubicBezTo>
                          <a:pt x="-5230" y="50010"/>
                          <a:pt x="40490" y="9052"/>
                          <a:pt x="89067" y="238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0" name="Freeform: Shape 849">
                    <a:extLst>
                      <a:ext uri="{FF2B5EF4-FFF2-40B4-BE49-F238E27FC236}">
                        <a16:creationId xmlns:a16="http://schemas.microsoft.com/office/drawing/2014/main" id="{8D93D09A-416F-4D11-AB2F-DA231DDBD62D}"/>
                      </a:ext>
                    </a:extLst>
                  </p:cNvPr>
                  <p:cNvSpPr/>
                  <p:nvPr/>
                </p:nvSpPr>
                <p:spPr>
                  <a:xfrm>
                    <a:off x="10242569" y="2857878"/>
                    <a:ext cx="86677" cy="23054"/>
                  </a:xfrm>
                  <a:custGeom>
                    <a:avLst/>
                    <a:gdLst>
                      <a:gd name="connsiteX0" fmla="*/ 0 w 86677"/>
                      <a:gd name="connsiteY0" fmla="*/ 22957 h 23054"/>
                      <a:gd name="connsiteX1" fmla="*/ 86678 w 86677"/>
                      <a:gd name="connsiteY1" fmla="*/ 97 h 23054"/>
                      <a:gd name="connsiteX2" fmla="*/ 0 w 86677"/>
                      <a:gd name="connsiteY2" fmla="*/ 22957 h 23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77" h="23054">
                        <a:moveTo>
                          <a:pt x="0" y="22957"/>
                        </a:moveTo>
                        <a:cubicBezTo>
                          <a:pt x="0" y="24863"/>
                          <a:pt x="29528" y="-1807"/>
                          <a:pt x="86678" y="97"/>
                        </a:cubicBezTo>
                        <a:cubicBezTo>
                          <a:pt x="27622" y="-855"/>
                          <a:pt x="0" y="21052"/>
                          <a:pt x="0" y="22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6" name="Graphic 7">
                  <a:extLst>
                    <a:ext uri="{FF2B5EF4-FFF2-40B4-BE49-F238E27FC236}">
                      <a16:creationId xmlns:a16="http://schemas.microsoft.com/office/drawing/2014/main" id="{BADED2E4-CE7C-4128-9AE8-F2E5A6949FCE}"/>
                    </a:ext>
                  </a:extLst>
                </p:cNvPr>
                <p:cNvGrpSpPr/>
                <p:nvPr/>
              </p:nvGrpSpPr>
              <p:grpSpPr>
                <a:xfrm>
                  <a:off x="10150176" y="2853174"/>
                  <a:ext cx="92034" cy="35972"/>
                  <a:chOff x="10150176" y="2853174"/>
                  <a:chExt cx="92034" cy="35972"/>
                </a:xfrm>
              </p:grpSpPr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670FB057-A455-4D23-B86C-3BC1FA1A0551}"/>
                      </a:ext>
                    </a:extLst>
                  </p:cNvPr>
                  <p:cNvSpPr/>
                  <p:nvPr/>
                </p:nvSpPr>
                <p:spPr>
                  <a:xfrm>
                    <a:off x="10150176" y="2853174"/>
                    <a:ext cx="92034" cy="35972"/>
                  </a:xfrm>
                  <a:custGeom>
                    <a:avLst/>
                    <a:gdLst>
                      <a:gd name="connsiteX0" fmla="*/ 0 w 92034"/>
                      <a:gd name="connsiteY0" fmla="*/ 1944 h 35972"/>
                      <a:gd name="connsiteX1" fmla="*/ 87630 w 92034"/>
                      <a:gd name="connsiteY1" fmla="*/ 25756 h 35972"/>
                      <a:gd name="connsiteX2" fmla="*/ 0 w 92034"/>
                      <a:gd name="connsiteY2" fmla="*/ 1944 h 35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034" h="35972">
                        <a:moveTo>
                          <a:pt x="0" y="1944"/>
                        </a:moveTo>
                        <a:cubicBezTo>
                          <a:pt x="16193" y="-1866"/>
                          <a:pt x="66675" y="-2819"/>
                          <a:pt x="87630" y="25756"/>
                        </a:cubicBezTo>
                        <a:cubicBezTo>
                          <a:pt x="107633" y="54331"/>
                          <a:pt x="56198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" name="Freeform: Shape 847">
                    <a:extLst>
                      <a:ext uri="{FF2B5EF4-FFF2-40B4-BE49-F238E27FC236}">
                        <a16:creationId xmlns:a16="http://schemas.microsoft.com/office/drawing/2014/main" id="{2881E478-C097-4D17-A769-10905F60576F}"/>
                      </a:ext>
                    </a:extLst>
                  </p:cNvPr>
                  <p:cNvSpPr/>
                  <p:nvPr/>
                </p:nvSpPr>
                <p:spPr>
                  <a:xfrm>
                    <a:off x="10154939" y="2856071"/>
                    <a:ext cx="82037" cy="25042"/>
                  </a:xfrm>
                  <a:custGeom>
                    <a:avLst/>
                    <a:gdLst>
                      <a:gd name="connsiteX0" fmla="*/ 81915 w 82037"/>
                      <a:gd name="connsiteY0" fmla="*/ 24765 h 25042"/>
                      <a:gd name="connsiteX1" fmla="*/ 0 w 82037"/>
                      <a:gd name="connsiteY1" fmla="*/ 0 h 25042"/>
                      <a:gd name="connsiteX2" fmla="*/ 81915 w 82037"/>
                      <a:gd name="connsiteY2" fmla="*/ 24765 h 25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037" h="25042">
                        <a:moveTo>
                          <a:pt x="81915" y="24765"/>
                        </a:moveTo>
                        <a:cubicBezTo>
                          <a:pt x="83820" y="27622"/>
                          <a:pt x="63818" y="7620"/>
                          <a:pt x="0" y="0"/>
                        </a:cubicBezTo>
                        <a:cubicBezTo>
                          <a:pt x="60008" y="4763"/>
                          <a:pt x="80010" y="21908"/>
                          <a:pt x="81915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1" name="Graphic 7">
                <a:extLst>
                  <a:ext uri="{FF2B5EF4-FFF2-40B4-BE49-F238E27FC236}">
                    <a16:creationId xmlns:a16="http://schemas.microsoft.com/office/drawing/2014/main" id="{39DBF964-F8F9-4909-9FC3-80A21120A426}"/>
                  </a:ext>
                </a:extLst>
              </p:cNvPr>
              <p:cNvGrpSpPr/>
              <p:nvPr/>
            </p:nvGrpSpPr>
            <p:grpSpPr>
              <a:xfrm>
                <a:off x="9878714" y="2652236"/>
                <a:ext cx="119062" cy="98107"/>
                <a:chOff x="9878714" y="2652236"/>
                <a:chExt cx="119062" cy="98107"/>
              </a:xfrm>
            </p:grpSpPr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26FFB027-A945-4AF6-8669-45F23E906072}"/>
                    </a:ext>
                  </a:extLst>
                </p:cNvPr>
                <p:cNvSpPr/>
                <p:nvPr/>
              </p:nvSpPr>
              <p:spPr>
                <a:xfrm>
                  <a:off x="9902526" y="2695098"/>
                  <a:ext cx="95250" cy="55244"/>
                </a:xfrm>
                <a:custGeom>
                  <a:avLst/>
                  <a:gdLst>
                    <a:gd name="connsiteX0" fmla="*/ 57150 w 95250"/>
                    <a:gd name="connsiteY0" fmla="*/ 27623 h 55244"/>
                    <a:gd name="connsiteX1" fmla="*/ 85725 w 95250"/>
                    <a:gd name="connsiteY1" fmla="*/ 22860 h 55244"/>
                    <a:gd name="connsiteX2" fmla="*/ 63818 w 95250"/>
                    <a:gd name="connsiteY2" fmla="*/ 22860 h 55244"/>
                    <a:gd name="connsiteX3" fmla="*/ 95250 w 95250"/>
                    <a:gd name="connsiteY3" fmla="*/ 11430 h 55244"/>
                    <a:gd name="connsiteX4" fmla="*/ 53340 w 95250"/>
                    <a:gd name="connsiteY4" fmla="*/ 19050 h 55244"/>
                    <a:gd name="connsiteX5" fmla="*/ 67628 w 95250"/>
                    <a:gd name="connsiteY5" fmla="*/ 4763 h 55244"/>
                    <a:gd name="connsiteX6" fmla="*/ 50483 w 95250"/>
                    <a:gd name="connsiteY6" fmla="*/ 15240 h 55244"/>
                    <a:gd name="connsiteX7" fmla="*/ 50483 w 95250"/>
                    <a:gd name="connsiteY7" fmla="*/ 0 h 55244"/>
                    <a:gd name="connsiteX8" fmla="*/ 37148 w 95250"/>
                    <a:gd name="connsiteY8" fmla="*/ 19050 h 55244"/>
                    <a:gd name="connsiteX9" fmla="*/ 36195 w 95250"/>
                    <a:gd name="connsiteY9" fmla="*/ 19050 h 55244"/>
                    <a:gd name="connsiteX10" fmla="*/ 28575 w 95250"/>
                    <a:gd name="connsiteY10" fmla="*/ 5715 h 55244"/>
                    <a:gd name="connsiteX11" fmla="*/ 28575 w 95250"/>
                    <a:gd name="connsiteY11" fmla="*/ 18098 h 55244"/>
                    <a:gd name="connsiteX12" fmla="*/ 18098 w 95250"/>
                    <a:gd name="connsiteY12" fmla="*/ 12382 h 55244"/>
                    <a:gd name="connsiteX13" fmla="*/ 24765 w 95250"/>
                    <a:gd name="connsiteY13" fmla="*/ 21907 h 55244"/>
                    <a:gd name="connsiteX14" fmla="*/ 0 w 95250"/>
                    <a:gd name="connsiteY14" fmla="*/ 33338 h 55244"/>
                    <a:gd name="connsiteX15" fmla="*/ 25718 w 95250"/>
                    <a:gd name="connsiteY15" fmla="*/ 29527 h 55244"/>
                    <a:gd name="connsiteX16" fmla="*/ 9525 w 95250"/>
                    <a:gd name="connsiteY16" fmla="*/ 42863 h 55244"/>
                    <a:gd name="connsiteX17" fmla="*/ 25718 w 95250"/>
                    <a:gd name="connsiteY17" fmla="*/ 35242 h 55244"/>
                    <a:gd name="connsiteX18" fmla="*/ 26670 w 95250"/>
                    <a:gd name="connsiteY18" fmla="*/ 49530 h 55244"/>
                    <a:gd name="connsiteX19" fmla="*/ 32385 w 95250"/>
                    <a:gd name="connsiteY19" fmla="*/ 38100 h 55244"/>
                    <a:gd name="connsiteX20" fmla="*/ 39053 w 95250"/>
                    <a:gd name="connsiteY20" fmla="*/ 51435 h 55244"/>
                    <a:gd name="connsiteX21" fmla="*/ 40005 w 95250"/>
                    <a:gd name="connsiteY21" fmla="*/ 40957 h 55244"/>
                    <a:gd name="connsiteX22" fmla="*/ 50483 w 95250"/>
                    <a:gd name="connsiteY22" fmla="*/ 55245 h 55244"/>
                    <a:gd name="connsiteX23" fmla="*/ 49530 w 95250"/>
                    <a:gd name="connsiteY23" fmla="*/ 39052 h 55244"/>
                    <a:gd name="connsiteX24" fmla="*/ 61913 w 95250"/>
                    <a:gd name="connsiteY24" fmla="*/ 46673 h 55244"/>
                    <a:gd name="connsiteX25" fmla="*/ 51435 w 95250"/>
                    <a:gd name="connsiteY25" fmla="*/ 35242 h 55244"/>
                    <a:gd name="connsiteX26" fmla="*/ 87630 w 95250"/>
                    <a:gd name="connsiteY26" fmla="*/ 44767 h 55244"/>
                    <a:gd name="connsiteX27" fmla="*/ 57150 w 95250"/>
                    <a:gd name="connsiteY27" fmla="*/ 27623 h 5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4">
                      <a:moveTo>
                        <a:pt x="57150" y="27623"/>
                      </a:moveTo>
                      <a:cubicBezTo>
                        <a:pt x="68580" y="26670"/>
                        <a:pt x="82868" y="24765"/>
                        <a:pt x="85725" y="22860"/>
                      </a:cubicBezTo>
                      <a:cubicBezTo>
                        <a:pt x="77153" y="23813"/>
                        <a:pt x="69533" y="22860"/>
                        <a:pt x="63818" y="22860"/>
                      </a:cubicBezTo>
                      <a:cubicBezTo>
                        <a:pt x="78105" y="19050"/>
                        <a:pt x="92393" y="14288"/>
                        <a:pt x="95250" y="11430"/>
                      </a:cubicBezTo>
                      <a:cubicBezTo>
                        <a:pt x="77153" y="16192"/>
                        <a:pt x="63818" y="17145"/>
                        <a:pt x="53340" y="19050"/>
                      </a:cubicBezTo>
                      <a:cubicBezTo>
                        <a:pt x="60008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2"/>
                        <a:pt x="50483" y="15240"/>
                      </a:cubicBezTo>
                      <a:cubicBezTo>
                        <a:pt x="52388" y="9525"/>
                        <a:pt x="51435" y="2857"/>
                        <a:pt x="50483" y="0"/>
                      </a:cubicBezTo>
                      <a:cubicBezTo>
                        <a:pt x="48578" y="6667"/>
                        <a:pt x="41910" y="13335"/>
                        <a:pt x="37148" y="19050"/>
                      </a:cubicBezTo>
                      <a:cubicBezTo>
                        <a:pt x="37148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3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8" y="15240"/>
                        <a:pt x="20955" y="13335"/>
                        <a:pt x="18098" y="12382"/>
                      </a:cubicBezTo>
                      <a:cubicBezTo>
                        <a:pt x="21908" y="15240"/>
                        <a:pt x="23813" y="19050"/>
                        <a:pt x="24765" y="21907"/>
                      </a:cubicBezTo>
                      <a:cubicBezTo>
                        <a:pt x="14288" y="25717"/>
                        <a:pt x="16193" y="27623"/>
                        <a:pt x="0" y="33338"/>
                      </a:cubicBezTo>
                      <a:cubicBezTo>
                        <a:pt x="14288" y="33338"/>
                        <a:pt x="19050" y="33338"/>
                        <a:pt x="25718" y="29527"/>
                      </a:cubicBezTo>
                      <a:cubicBezTo>
                        <a:pt x="21908" y="32385"/>
                        <a:pt x="19050" y="37148"/>
                        <a:pt x="9525" y="42863"/>
                      </a:cubicBezTo>
                      <a:cubicBezTo>
                        <a:pt x="13335" y="41910"/>
                        <a:pt x="20003" y="39052"/>
                        <a:pt x="25718" y="35242"/>
                      </a:cubicBezTo>
                      <a:cubicBezTo>
                        <a:pt x="26670" y="39052"/>
                        <a:pt x="28575" y="42863"/>
                        <a:pt x="26670" y="49530"/>
                      </a:cubicBezTo>
                      <a:cubicBezTo>
                        <a:pt x="28575" y="47625"/>
                        <a:pt x="31433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8" y="49530"/>
                        <a:pt x="40958" y="45720"/>
                        <a:pt x="40005" y="40957"/>
                      </a:cubicBezTo>
                      <a:cubicBezTo>
                        <a:pt x="43815" y="45720"/>
                        <a:pt x="47625" y="50482"/>
                        <a:pt x="50483" y="55245"/>
                      </a:cubicBezTo>
                      <a:cubicBezTo>
                        <a:pt x="52388" y="52388"/>
                        <a:pt x="53340" y="44767"/>
                        <a:pt x="49530" y="39052"/>
                      </a:cubicBezTo>
                      <a:cubicBezTo>
                        <a:pt x="53340" y="40957"/>
                        <a:pt x="57150" y="42863"/>
                        <a:pt x="61913" y="46673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7"/>
                        <a:pt x="87630" y="44767"/>
                      </a:cubicBezTo>
                      <a:cubicBezTo>
                        <a:pt x="83820" y="38100"/>
                        <a:pt x="70485" y="31432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8" name="Graphic 7">
                  <a:extLst>
                    <a:ext uri="{FF2B5EF4-FFF2-40B4-BE49-F238E27FC236}">
                      <a16:creationId xmlns:a16="http://schemas.microsoft.com/office/drawing/2014/main" id="{D1603D38-EA9C-4EA9-992D-3BCCA09EE731}"/>
                    </a:ext>
                  </a:extLst>
                </p:cNvPr>
                <p:cNvGrpSpPr/>
                <p:nvPr/>
              </p:nvGrpSpPr>
              <p:grpSpPr>
                <a:xfrm>
                  <a:off x="9931383" y="2652236"/>
                  <a:ext cx="34960" cy="60421"/>
                  <a:chOff x="9931383" y="2652236"/>
                  <a:chExt cx="34960" cy="60421"/>
                </a:xfrm>
              </p:grpSpPr>
              <p:sp>
                <p:nvSpPr>
                  <p:cNvPr id="832" name="Freeform: Shape 831">
                    <a:extLst>
                      <a:ext uri="{FF2B5EF4-FFF2-40B4-BE49-F238E27FC236}">
                        <a16:creationId xmlns:a16="http://schemas.microsoft.com/office/drawing/2014/main" id="{C57823F2-4617-4EA8-90F3-2247FE895206}"/>
                      </a:ext>
                    </a:extLst>
                  </p:cNvPr>
                  <p:cNvSpPr/>
                  <p:nvPr/>
                </p:nvSpPr>
                <p:spPr>
                  <a:xfrm>
                    <a:off x="9931383" y="2652236"/>
                    <a:ext cx="34960" cy="60421"/>
                  </a:xfrm>
                  <a:custGeom>
                    <a:avLst/>
                    <a:gdLst>
                      <a:gd name="connsiteX0" fmla="*/ 34961 w 34960"/>
                      <a:gd name="connsiteY0" fmla="*/ 0 h 60421"/>
                      <a:gd name="connsiteX1" fmla="*/ 5433 w 34960"/>
                      <a:gd name="connsiteY1" fmla="*/ 59055 h 60421"/>
                      <a:gd name="connsiteX2" fmla="*/ 34961 w 34960"/>
                      <a:gd name="connsiteY2" fmla="*/ 0 h 60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421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0485"/>
                          <a:pt x="22578" y="6667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id="{ECFF44D3-BAF8-4AA4-9D60-0C0572A52810}"/>
                      </a:ext>
                    </a:extLst>
                  </p:cNvPr>
                  <p:cNvSpPr/>
                  <p:nvPr/>
                </p:nvSpPr>
                <p:spPr>
                  <a:xfrm>
                    <a:off x="9936439" y="2654140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6093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" name="Graphic 7">
                  <a:extLst>
                    <a:ext uri="{FF2B5EF4-FFF2-40B4-BE49-F238E27FC236}">
                      <a16:creationId xmlns:a16="http://schemas.microsoft.com/office/drawing/2014/main" id="{FE4877DB-5B7F-4D3B-9774-745E9E93224B}"/>
                    </a:ext>
                  </a:extLst>
                </p:cNvPr>
                <p:cNvGrpSpPr/>
                <p:nvPr/>
              </p:nvGrpSpPr>
              <p:grpSpPr>
                <a:xfrm>
                  <a:off x="9887287" y="2704770"/>
                  <a:ext cx="51257" cy="11056"/>
                  <a:chOff x="9887287" y="2704770"/>
                  <a:chExt cx="51257" cy="11056"/>
                </a:xfrm>
              </p:grpSpPr>
              <p:sp>
                <p:nvSpPr>
                  <p:cNvPr id="830" name="Freeform: Shape 829">
                    <a:extLst>
                      <a:ext uri="{FF2B5EF4-FFF2-40B4-BE49-F238E27FC236}">
                        <a16:creationId xmlns:a16="http://schemas.microsoft.com/office/drawing/2014/main" id="{9E184520-CA4A-4096-B1F8-A5FE040657AC}"/>
                      </a:ext>
                    </a:extLst>
                  </p:cNvPr>
                  <p:cNvSpPr/>
                  <p:nvPr/>
                </p:nvSpPr>
                <p:spPr>
                  <a:xfrm>
                    <a:off x="9887287" y="2704770"/>
                    <a:ext cx="51257" cy="11056"/>
                  </a:xfrm>
                  <a:custGeom>
                    <a:avLst/>
                    <a:gdLst>
                      <a:gd name="connsiteX0" fmla="*/ 0 w 51257"/>
                      <a:gd name="connsiteY0" fmla="*/ 1757 h 11056"/>
                      <a:gd name="connsiteX1" fmla="*/ 48577 w 51257"/>
                      <a:gd name="connsiteY1" fmla="*/ 9378 h 11056"/>
                      <a:gd name="connsiteX2" fmla="*/ 0 w 51257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57" h="11056">
                        <a:moveTo>
                          <a:pt x="0" y="1757"/>
                        </a:moveTo>
                        <a:cubicBezTo>
                          <a:pt x="24765" y="4615"/>
                          <a:pt x="33338" y="15093"/>
                          <a:pt x="48577" y="9378"/>
                        </a:cubicBezTo>
                        <a:cubicBezTo>
                          <a:pt x="63817" y="2710"/>
                          <a:pt x="9525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" name="Freeform: Shape 830">
                    <a:extLst>
                      <a:ext uri="{FF2B5EF4-FFF2-40B4-BE49-F238E27FC236}">
                        <a16:creationId xmlns:a16="http://schemas.microsoft.com/office/drawing/2014/main" id="{72A02D52-E59F-45C1-ACAE-305B1AC3712D}"/>
                      </a:ext>
                    </a:extLst>
                  </p:cNvPr>
                  <p:cNvSpPr/>
                  <p:nvPr/>
                </p:nvSpPr>
                <p:spPr>
                  <a:xfrm>
                    <a:off x="9889191" y="2705493"/>
                    <a:ext cx="44911" cy="7769"/>
                  </a:xfrm>
                  <a:custGeom>
                    <a:avLst/>
                    <a:gdLst>
                      <a:gd name="connsiteX0" fmla="*/ 44768 w 44911"/>
                      <a:gd name="connsiteY0" fmla="*/ 7702 h 7769"/>
                      <a:gd name="connsiteX1" fmla="*/ 0 w 44911"/>
                      <a:gd name="connsiteY1" fmla="*/ 82 h 7769"/>
                      <a:gd name="connsiteX2" fmla="*/ 44768 w 44911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69">
                        <a:moveTo>
                          <a:pt x="44768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5718" y="-870"/>
                          <a:pt x="42863" y="8655"/>
                          <a:pt x="44768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" name="Graphic 7">
                  <a:extLst>
                    <a:ext uri="{FF2B5EF4-FFF2-40B4-BE49-F238E27FC236}">
                      <a16:creationId xmlns:a16="http://schemas.microsoft.com/office/drawing/2014/main" id="{51A2FD47-3A47-41F6-A993-DAD7FFAF2FE7}"/>
                    </a:ext>
                  </a:extLst>
                </p:cNvPr>
                <p:cNvGrpSpPr/>
                <p:nvPr/>
              </p:nvGrpSpPr>
              <p:grpSpPr>
                <a:xfrm>
                  <a:off x="9897764" y="2684621"/>
                  <a:ext cx="34940" cy="21907"/>
                  <a:chOff x="9897764" y="2684621"/>
                  <a:chExt cx="34940" cy="21907"/>
                </a:xfrm>
              </p:grpSpPr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6FCA2A28-6999-4E69-89CD-3BEBB1E5CF19}"/>
                      </a:ext>
                    </a:extLst>
                  </p:cNvPr>
                  <p:cNvSpPr/>
                  <p:nvPr/>
                </p:nvSpPr>
                <p:spPr>
                  <a:xfrm>
                    <a:off x="9897764" y="2684621"/>
                    <a:ext cx="34940" cy="21907"/>
                  </a:xfrm>
                  <a:custGeom>
                    <a:avLst/>
                    <a:gdLst>
                      <a:gd name="connsiteX0" fmla="*/ 0 w 34940"/>
                      <a:gd name="connsiteY0" fmla="*/ 0 h 21907"/>
                      <a:gd name="connsiteX1" fmla="*/ 32385 w 34940"/>
                      <a:gd name="connsiteY1" fmla="*/ 21907 h 21907"/>
                      <a:gd name="connsiteX2" fmla="*/ 0 w 34940"/>
                      <a:gd name="connsiteY2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40" h="2190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4768" y="21907"/>
                          <a:pt x="857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5E698E61-7A45-4BBF-A4BF-9F61A6B58BDD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84621"/>
                    <a:ext cx="29592" cy="20954"/>
                  </a:xfrm>
                  <a:custGeom>
                    <a:avLst/>
                    <a:gdLst>
                      <a:gd name="connsiteX0" fmla="*/ 29528 w 29592"/>
                      <a:gd name="connsiteY0" fmla="*/ 20955 h 20954"/>
                      <a:gd name="connsiteX1" fmla="*/ 0 w 29592"/>
                      <a:gd name="connsiteY1" fmla="*/ 0 h 20954"/>
                      <a:gd name="connsiteX2" fmla="*/ 29528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8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8097" y="8572"/>
                          <a:pt x="27622" y="20955"/>
                          <a:pt x="29528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1" name="Graphic 7">
                  <a:extLst>
                    <a:ext uri="{FF2B5EF4-FFF2-40B4-BE49-F238E27FC236}">
                      <a16:creationId xmlns:a16="http://schemas.microsoft.com/office/drawing/2014/main" id="{A06B21A3-3120-4E58-A4E7-B00EC305B17E}"/>
                    </a:ext>
                  </a:extLst>
                </p:cNvPr>
                <p:cNvGrpSpPr/>
                <p:nvPr/>
              </p:nvGrpSpPr>
              <p:grpSpPr>
                <a:xfrm>
                  <a:off x="9891097" y="2712101"/>
                  <a:ext cx="47695" cy="8120"/>
                  <a:chOff x="9891097" y="2712101"/>
                  <a:chExt cx="47695" cy="8120"/>
                </a:xfrm>
              </p:grpSpPr>
              <p:sp>
                <p:nvSpPr>
                  <p:cNvPr id="826" name="Freeform: Shape 825">
                    <a:extLst>
                      <a:ext uri="{FF2B5EF4-FFF2-40B4-BE49-F238E27FC236}">
                        <a16:creationId xmlns:a16="http://schemas.microsoft.com/office/drawing/2014/main" id="{E6CE383C-4407-41F8-BC37-46FF22E8F70A}"/>
                      </a:ext>
                    </a:extLst>
                  </p:cNvPr>
                  <p:cNvSpPr/>
                  <p:nvPr/>
                </p:nvSpPr>
                <p:spPr>
                  <a:xfrm>
                    <a:off x="9891097" y="2712101"/>
                    <a:ext cx="47695" cy="8120"/>
                  </a:xfrm>
                  <a:custGeom>
                    <a:avLst/>
                    <a:gdLst>
                      <a:gd name="connsiteX0" fmla="*/ 0 w 47695"/>
                      <a:gd name="connsiteY0" fmla="*/ 6809 h 8120"/>
                      <a:gd name="connsiteX1" fmla="*/ 45720 w 47695"/>
                      <a:gd name="connsiteY1" fmla="*/ 3952 h 8120"/>
                      <a:gd name="connsiteX2" fmla="*/ 0 w 47695"/>
                      <a:gd name="connsiteY2" fmla="*/ 6809 h 8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5" h="8120">
                        <a:moveTo>
                          <a:pt x="0" y="6809"/>
                        </a:moveTo>
                        <a:cubicBezTo>
                          <a:pt x="23813" y="4904"/>
                          <a:pt x="33338" y="12524"/>
                          <a:pt x="45720" y="3952"/>
                        </a:cubicBezTo>
                        <a:cubicBezTo>
                          <a:pt x="58103" y="-3668"/>
                          <a:pt x="8572" y="1094"/>
                          <a:pt x="0" y="680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D6F85534-325D-46F6-9D06-116681DD085F}"/>
                      </a:ext>
                    </a:extLst>
                  </p:cNvPr>
                  <p:cNvSpPr/>
                  <p:nvPr/>
                </p:nvSpPr>
                <p:spPr>
                  <a:xfrm>
                    <a:off x="9893001" y="2715059"/>
                    <a:ext cx="41950" cy="3851"/>
                  </a:xfrm>
                  <a:custGeom>
                    <a:avLst/>
                    <a:gdLst>
                      <a:gd name="connsiteX0" fmla="*/ 41910 w 41950"/>
                      <a:gd name="connsiteY0" fmla="*/ 1947 h 3851"/>
                      <a:gd name="connsiteX1" fmla="*/ 0 w 41950"/>
                      <a:gd name="connsiteY1" fmla="*/ 3852 h 3851"/>
                      <a:gd name="connsiteX2" fmla="*/ 41910 w 4195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50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3813" y="-2816"/>
                          <a:pt x="40958" y="1947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2" name="Graphic 7">
                  <a:extLst>
                    <a:ext uri="{FF2B5EF4-FFF2-40B4-BE49-F238E27FC236}">
                      <a16:creationId xmlns:a16="http://schemas.microsoft.com/office/drawing/2014/main" id="{9069C59A-CC14-446B-8D00-373806CEFD6F}"/>
                    </a:ext>
                  </a:extLst>
                </p:cNvPr>
                <p:cNvGrpSpPr/>
                <p:nvPr/>
              </p:nvGrpSpPr>
              <p:grpSpPr>
                <a:xfrm>
                  <a:off x="9905384" y="2705800"/>
                  <a:ext cx="36959" cy="31208"/>
                  <a:chOff x="9905384" y="2705800"/>
                  <a:chExt cx="36959" cy="31208"/>
                </a:xfrm>
              </p:grpSpPr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0E2D03BB-E32D-4D66-AA20-4CF19033A95B}"/>
                      </a:ext>
                    </a:extLst>
                  </p:cNvPr>
                  <p:cNvSpPr/>
                  <p:nvPr/>
                </p:nvSpPr>
                <p:spPr>
                  <a:xfrm>
                    <a:off x="9905384" y="2705800"/>
                    <a:ext cx="36959" cy="31208"/>
                  </a:xfrm>
                  <a:custGeom>
                    <a:avLst/>
                    <a:gdLst>
                      <a:gd name="connsiteX0" fmla="*/ 0 w 36959"/>
                      <a:gd name="connsiteY0" fmla="*/ 31208 h 31208"/>
                      <a:gd name="connsiteX1" fmla="*/ 36195 w 36959"/>
                      <a:gd name="connsiteY1" fmla="*/ 3586 h 31208"/>
                      <a:gd name="connsiteX2" fmla="*/ 0 w 36959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1208">
                        <a:moveTo>
                          <a:pt x="0" y="31208"/>
                        </a:moveTo>
                        <a:cubicBezTo>
                          <a:pt x="18097" y="16921"/>
                          <a:pt x="30480" y="17873"/>
                          <a:pt x="36195" y="3586"/>
                        </a:cubicBezTo>
                        <a:cubicBezTo>
                          <a:pt x="42863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5" name="Freeform: Shape 824">
                    <a:extLst>
                      <a:ext uri="{FF2B5EF4-FFF2-40B4-BE49-F238E27FC236}">
                        <a16:creationId xmlns:a16="http://schemas.microsoft.com/office/drawing/2014/main" id="{D3AD2D15-1CA2-46BE-AE77-B17742E80CB7}"/>
                      </a:ext>
                    </a:extLst>
                  </p:cNvPr>
                  <p:cNvSpPr/>
                  <p:nvPr/>
                </p:nvSpPr>
                <p:spPr>
                  <a:xfrm>
                    <a:off x="9906337" y="2710239"/>
                    <a:ext cx="34329" cy="24864"/>
                  </a:xfrm>
                  <a:custGeom>
                    <a:avLst/>
                    <a:gdLst>
                      <a:gd name="connsiteX0" fmla="*/ 34290 w 34329"/>
                      <a:gd name="connsiteY0" fmla="*/ 99 h 24864"/>
                      <a:gd name="connsiteX1" fmla="*/ 0 w 34329"/>
                      <a:gd name="connsiteY1" fmla="*/ 24864 h 24864"/>
                      <a:gd name="connsiteX2" fmla="*/ 34290 w 34329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29" h="24864">
                        <a:moveTo>
                          <a:pt x="34290" y="99"/>
                        </a:moveTo>
                        <a:cubicBezTo>
                          <a:pt x="35242" y="-853"/>
                          <a:pt x="19050" y="4862"/>
                          <a:pt x="0" y="24864"/>
                        </a:cubicBezTo>
                        <a:cubicBezTo>
                          <a:pt x="16192" y="6767"/>
                          <a:pt x="33338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3" name="Graphic 7">
                  <a:extLst>
                    <a:ext uri="{FF2B5EF4-FFF2-40B4-BE49-F238E27FC236}">
                      <a16:creationId xmlns:a16="http://schemas.microsoft.com/office/drawing/2014/main" id="{C6E3AA83-4A6B-4609-A095-80EB75538A42}"/>
                    </a:ext>
                  </a:extLst>
                </p:cNvPr>
                <p:cNvGrpSpPr/>
                <p:nvPr/>
              </p:nvGrpSpPr>
              <p:grpSpPr>
                <a:xfrm>
                  <a:off x="9936542" y="2679858"/>
                  <a:ext cx="43137" cy="26694"/>
                  <a:chOff x="9936542" y="2679858"/>
                  <a:chExt cx="43137" cy="26694"/>
                </a:xfrm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1FD0C3F6-B7B7-41B4-A488-D45DA1426B58}"/>
                      </a:ext>
                    </a:extLst>
                  </p:cNvPr>
                  <p:cNvSpPr/>
                  <p:nvPr/>
                </p:nvSpPr>
                <p:spPr>
                  <a:xfrm>
                    <a:off x="9936542" y="2679858"/>
                    <a:ext cx="43137" cy="26694"/>
                  </a:xfrm>
                  <a:custGeom>
                    <a:avLst/>
                    <a:gdLst>
                      <a:gd name="connsiteX0" fmla="*/ 43137 w 43137"/>
                      <a:gd name="connsiteY0" fmla="*/ 0 h 26694"/>
                      <a:gd name="connsiteX1" fmla="*/ 3132 w 43137"/>
                      <a:gd name="connsiteY1" fmla="*/ 26670 h 26694"/>
                      <a:gd name="connsiteX2" fmla="*/ 43137 w 43137"/>
                      <a:gd name="connsiteY2" fmla="*/ 0 h 26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694">
                        <a:moveTo>
                          <a:pt x="43137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7622"/>
                          <a:pt x="32660" y="0"/>
                          <a:pt x="4313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34FF9EE3-1E92-4724-BABC-E95439195FF1}"/>
                      </a:ext>
                    </a:extLst>
                  </p:cNvPr>
                  <p:cNvSpPr/>
                  <p:nvPr/>
                </p:nvSpPr>
                <p:spPr>
                  <a:xfrm>
                    <a:off x="9941388" y="2679858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2573" y="10477"/>
                          <a:pt x="1143" y="25717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4" name="Graphic 7">
                  <a:extLst>
                    <a:ext uri="{FF2B5EF4-FFF2-40B4-BE49-F238E27FC236}">
                      <a16:creationId xmlns:a16="http://schemas.microsoft.com/office/drawing/2014/main" id="{A2320B00-922E-4F14-A9CD-AE97DD0AA791}"/>
                    </a:ext>
                  </a:extLst>
                </p:cNvPr>
                <p:cNvGrpSpPr/>
                <p:nvPr/>
              </p:nvGrpSpPr>
              <p:grpSpPr>
                <a:xfrm>
                  <a:off x="9929685" y="2711976"/>
                  <a:ext cx="36658" cy="17411"/>
                  <a:chOff x="9929685" y="2711976"/>
                  <a:chExt cx="36658" cy="17411"/>
                </a:xfrm>
              </p:grpSpPr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id="{35E687A9-1B6A-4099-A588-B625C25D48FF}"/>
                      </a:ext>
                    </a:extLst>
                  </p:cNvPr>
                  <p:cNvSpPr/>
                  <p:nvPr/>
                </p:nvSpPr>
                <p:spPr>
                  <a:xfrm>
                    <a:off x="9929685" y="2711976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id="{BE14A62C-6501-4922-9462-55C6F7701DDF}"/>
                      </a:ext>
                    </a:extLst>
                  </p:cNvPr>
                  <p:cNvSpPr/>
                  <p:nvPr/>
                </p:nvSpPr>
                <p:spPr>
                  <a:xfrm>
                    <a:off x="9932054" y="2714758"/>
                    <a:ext cx="34290" cy="14630"/>
                  </a:xfrm>
                  <a:custGeom>
                    <a:avLst/>
                    <a:gdLst>
                      <a:gd name="connsiteX0" fmla="*/ 0 w 34290"/>
                      <a:gd name="connsiteY0" fmla="*/ 343 h 14630"/>
                      <a:gd name="connsiteX1" fmla="*/ 34290 w 34290"/>
                      <a:gd name="connsiteY1" fmla="*/ 14630 h 14630"/>
                      <a:gd name="connsiteX2" fmla="*/ 0 w 3429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4630">
                        <a:moveTo>
                          <a:pt x="0" y="343"/>
                        </a:moveTo>
                        <a:cubicBezTo>
                          <a:pt x="0" y="1295"/>
                          <a:pt x="16193" y="-610"/>
                          <a:pt x="34290" y="14630"/>
                        </a:cubicBezTo>
                        <a:cubicBezTo>
                          <a:pt x="15240" y="-610"/>
                          <a:pt x="953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5" name="Graphic 7">
                  <a:extLst>
                    <a:ext uri="{FF2B5EF4-FFF2-40B4-BE49-F238E27FC236}">
                      <a16:creationId xmlns:a16="http://schemas.microsoft.com/office/drawing/2014/main" id="{3A475951-BBCE-49C7-9C47-903B619F6B1F}"/>
                    </a:ext>
                  </a:extLst>
                </p:cNvPr>
                <p:cNvGrpSpPr/>
                <p:nvPr/>
              </p:nvGrpSpPr>
              <p:grpSpPr>
                <a:xfrm>
                  <a:off x="9929893" y="2710354"/>
                  <a:ext cx="49786" cy="8970"/>
                  <a:chOff x="9929893" y="2710354"/>
                  <a:chExt cx="49786" cy="8970"/>
                </a:xfrm>
              </p:grpSpPr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09BAA412-63CD-45D6-9CDC-4A5EB89FFF6F}"/>
                      </a:ext>
                    </a:extLst>
                  </p:cNvPr>
                  <p:cNvSpPr/>
                  <p:nvPr/>
                </p:nvSpPr>
                <p:spPr>
                  <a:xfrm>
                    <a:off x="9929893" y="2710354"/>
                    <a:ext cx="49786" cy="8970"/>
                  </a:xfrm>
                  <a:custGeom>
                    <a:avLst/>
                    <a:gdLst>
                      <a:gd name="connsiteX0" fmla="*/ 49786 w 49786"/>
                      <a:gd name="connsiteY0" fmla="*/ 8557 h 8970"/>
                      <a:gd name="connsiteX1" fmla="*/ 2161 w 49786"/>
                      <a:gd name="connsiteY1" fmla="*/ 4747 h 8970"/>
                      <a:gd name="connsiteX2" fmla="*/ 49786 w 49786"/>
                      <a:gd name="connsiteY2" fmla="*/ 8557 h 8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786" h="8970">
                        <a:moveTo>
                          <a:pt x="49786" y="8557"/>
                        </a:moveTo>
                        <a:cubicBezTo>
                          <a:pt x="25021" y="5699"/>
                          <a:pt x="15496" y="13319"/>
                          <a:pt x="2161" y="4747"/>
                        </a:cubicBezTo>
                        <a:cubicBezTo>
                          <a:pt x="-11174" y="-4778"/>
                          <a:pt x="41214" y="1889"/>
                          <a:pt x="49786" y="855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6B1E2795-EEDA-48F0-80D6-E4C0E5DA1563}"/>
                      </a:ext>
                    </a:extLst>
                  </p:cNvPr>
                  <p:cNvSpPr/>
                  <p:nvPr/>
                </p:nvSpPr>
                <p:spPr>
                  <a:xfrm>
                    <a:off x="9933921" y="2712719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19088" y="-1429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6" name="Graphic 7">
                  <a:extLst>
                    <a:ext uri="{FF2B5EF4-FFF2-40B4-BE49-F238E27FC236}">
                      <a16:creationId xmlns:a16="http://schemas.microsoft.com/office/drawing/2014/main" id="{A7CB6940-0626-4468-8554-EF36D74924B5}"/>
                    </a:ext>
                  </a:extLst>
                </p:cNvPr>
                <p:cNvGrpSpPr/>
                <p:nvPr/>
              </p:nvGrpSpPr>
              <p:grpSpPr>
                <a:xfrm>
                  <a:off x="9933288" y="2661761"/>
                  <a:ext cx="9243" cy="45779"/>
                  <a:chOff x="9933288" y="2661761"/>
                  <a:chExt cx="9243" cy="45779"/>
                </a:xfrm>
              </p:grpSpPr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id="{30D798EB-7BBD-4FF6-8A67-264B54590A6C}"/>
                      </a:ext>
                    </a:extLst>
                  </p:cNvPr>
                  <p:cNvSpPr/>
                  <p:nvPr/>
                </p:nvSpPr>
                <p:spPr>
                  <a:xfrm>
                    <a:off x="9933288" y="2661761"/>
                    <a:ext cx="9243" cy="45779"/>
                  </a:xfrm>
                  <a:custGeom>
                    <a:avLst/>
                    <a:gdLst>
                      <a:gd name="connsiteX0" fmla="*/ 9244 w 9243"/>
                      <a:gd name="connsiteY0" fmla="*/ 0 h 45779"/>
                      <a:gd name="connsiteX1" fmla="*/ 4481 w 9243"/>
                      <a:gd name="connsiteY1" fmla="*/ 44767 h 45779"/>
                      <a:gd name="connsiteX2" fmla="*/ 9244 w 9243"/>
                      <a:gd name="connsiteY2" fmla="*/ 0 h 45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43" h="45779">
                        <a:moveTo>
                          <a:pt x="9244" y="0"/>
                        </a:moveTo>
                        <a:cubicBezTo>
                          <a:pt x="5434" y="22860"/>
                          <a:pt x="14006" y="36195"/>
                          <a:pt x="4481" y="44767"/>
                        </a:cubicBezTo>
                        <a:cubicBezTo>
                          <a:pt x="-5044" y="53340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09FB8A93-E863-496A-B07D-D7763FE0B5BE}"/>
                      </a:ext>
                    </a:extLst>
                  </p:cNvPr>
                  <p:cNvSpPr/>
                  <p:nvPr/>
                </p:nvSpPr>
                <p:spPr>
                  <a:xfrm>
                    <a:off x="9936449" y="2662713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1537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7" name="Graphic 7">
                  <a:extLst>
                    <a:ext uri="{FF2B5EF4-FFF2-40B4-BE49-F238E27FC236}">
                      <a16:creationId xmlns:a16="http://schemas.microsoft.com/office/drawing/2014/main" id="{6D6CC16A-CBE4-416E-93EB-4CE3275C7C80}"/>
                    </a:ext>
                  </a:extLst>
                </p:cNvPr>
                <p:cNvGrpSpPr/>
                <p:nvPr/>
              </p:nvGrpSpPr>
              <p:grpSpPr>
                <a:xfrm>
                  <a:off x="9899669" y="2657951"/>
                  <a:ext cx="38986" cy="55652"/>
                  <a:chOff x="9899669" y="2657951"/>
                  <a:chExt cx="38986" cy="55652"/>
                </a:xfrm>
              </p:grpSpPr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04896B19-A48F-4C15-8946-8B0D7B77EE6C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8986" cy="55652"/>
                  </a:xfrm>
                  <a:custGeom>
                    <a:avLst/>
                    <a:gdLst>
                      <a:gd name="connsiteX0" fmla="*/ 0 w 38986"/>
                      <a:gd name="connsiteY0" fmla="*/ 0 h 55652"/>
                      <a:gd name="connsiteX1" fmla="*/ 35243 w 38986"/>
                      <a:gd name="connsiteY1" fmla="*/ 55245 h 55652"/>
                      <a:gd name="connsiteX2" fmla="*/ 0 w 38986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986" h="55652">
                        <a:moveTo>
                          <a:pt x="0" y="0"/>
                        </a:moveTo>
                        <a:cubicBezTo>
                          <a:pt x="20003" y="21908"/>
                          <a:pt x="23813" y="60008"/>
                          <a:pt x="35243" y="55245"/>
                        </a:cubicBezTo>
                        <a:cubicBezTo>
                          <a:pt x="48578" y="43815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id="{9607B37B-8795-4BEF-AF9F-DB326F4FA92F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7" y="8573"/>
                          <a:pt x="0" y="0"/>
                        </a:cubicBezTo>
                        <a:cubicBezTo>
                          <a:pt x="23813" y="12383"/>
                          <a:pt x="33338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" name="Graphic 7">
                  <a:extLst>
                    <a:ext uri="{FF2B5EF4-FFF2-40B4-BE49-F238E27FC236}">
                      <a16:creationId xmlns:a16="http://schemas.microsoft.com/office/drawing/2014/main" id="{8156BA3C-B476-424F-BD05-42231DF51A7F}"/>
                    </a:ext>
                  </a:extLst>
                </p:cNvPr>
                <p:cNvGrpSpPr/>
                <p:nvPr/>
              </p:nvGrpSpPr>
              <p:grpSpPr>
                <a:xfrm>
                  <a:off x="9934569" y="2695586"/>
                  <a:ext cx="56539" cy="20486"/>
                  <a:chOff x="9934569" y="2695586"/>
                  <a:chExt cx="56539" cy="20486"/>
                </a:xfrm>
              </p:grpSpPr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0BAB95FC-6869-4A47-A8D8-873129E4CF90}"/>
                      </a:ext>
                    </a:extLst>
                  </p:cNvPr>
                  <p:cNvSpPr/>
                  <p:nvPr/>
                </p:nvSpPr>
                <p:spPr>
                  <a:xfrm>
                    <a:off x="9934569" y="2695586"/>
                    <a:ext cx="56539" cy="20486"/>
                  </a:xfrm>
                  <a:custGeom>
                    <a:avLst/>
                    <a:gdLst>
                      <a:gd name="connsiteX0" fmla="*/ 56540 w 56539"/>
                      <a:gd name="connsiteY0" fmla="*/ 1417 h 20486"/>
                      <a:gd name="connsiteX1" fmla="*/ 342 w 56539"/>
                      <a:gd name="connsiteY1" fmla="*/ 15704 h 20486"/>
                      <a:gd name="connsiteX2" fmla="*/ 56540 w 56539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9" h="20486">
                        <a:moveTo>
                          <a:pt x="56540" y="1417"/>
                        </a:moveTo>
                        <a:cubicBezTo>
                          <a:pt x="41300" y="-1441"/>
                          <a:pt x="5105" y="-1441"/>
                          <a:pt x="342" y="15704"/>
                        </a:cubicBezTo>
                        <a:cubicBezTo>
                          <a:pt x="-3468" y="30944"/>
                          <a:pt x="25107" y="5227"/>
                          <a:pt x="5654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B6DD3370-78DD-42E4-94D1-2292A91DCD2E}"/>
                      </a:ext>
                    </a:extLst>
                  </p:cNvPr>
                  <p:cNvSpPr/>
                  <p:nvPr/>
                </p:nvSpPr>
                <p:spPr>
                  <a:xfrm>
                    <a:off x="9936816" y="2696954"/>
                    <a:ext cx="54292" cy="14484"/>
                  </a:xfrm>
                  <a:custGeom>
                    <a:avLst/>
                    <a:gdLst>
                      <a:gd name="connsiteX0" fmla="*/ 0 w 54292"/>
                      <a:gd name="connsiteY0" fmla="*/ 14336 h 14484"/>
                      <a:gd name="connsiteX1" fmla="*/ 54293 w 54292"/>
                      <a:gd name="connsiteY1" fmla="*/ 49 h 14484"/>
                      <a:gd name="connsiteX2" fmla="*/ 0 w 54292"/>
                      <a:gd name="connsiteY2" fmla="*/ 14336 h 1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84">
                        <a:moveTo>
                          <a:pt x="0" y="14336"/>
                        </a:moveTo>
                        <a:cubicBezTo>
                          <a:pt x="0" y="16241"/>
                          <a:pt x="19050" y="-904"/>
                          <a:pt x="54293" y="49"/>
                        </a:cubicBezTo>
                        <a:cubicBezTo>
                          <a:pt x="17145" y="-904"/>
                          <a:pt x="0" y="12431"/>
                          <a:pt x="0" y="14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" name="Graphic 7">
                  <a:extLst>
                    <a:ext uri="{FF2B5EF4-FFF2-40B4-BE49-F238E27FC236}">
                      <a16:creationId xmlns:a16="http://schemas.microsoft.com/office/drawing/2014/main" id="{D08EB137-DC84-4214-8AFD-CA82B151B7F7}"/>
                    </a:ext>
                  </a:extLst>
                </p:cNvPr>
                <p:cNvGrpSpPr/>
                <p:nvPr/>
              </p:nvGrpSpPr>
              <p:grpSpPr>
                <a:xfrm>
                  <a:off x="9878714" y="2693704"/>
                  <a:ext cx="57937" cy="22557"/>
                  <a:chOff x="9878714" y="2693704"/>
                  <a:chExt cx="57937" cy="22557"/>
                </a:xfrm>
              </p:grpSpPr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id="{AC9FA967-8089-41F8-9602-1D988767747C}"/>
                      </a:ext>
                    </a:extLst>
                  </p:cNvPr>
                  <p:cNvSpPr/>
                  <p:nvPr/>
                </p:nvSpPr>
                <p:spPr>
                  <a:xfrm>
                    <a:off x="9878714" y="2693704"/>
                    <a:ext cx="57937" cy="22557"/>
                  </a:xfrm>
                  <a:custGeom>
                    <a:avLst/>
                    <a:gdLst>
                      <a:gd name="connsiteX0" fmla="*/ 0 w 57937"/>
                      <a:gd name="connsiteY0" fmla="*/ 1394 h 22557"/>
                      <a:gd name="connsiteX1" fmla="*/ 55245 w 57937"/>
                      <a:gd name="connsiteY1" fmla="*/ 16634 h 22557"/>
                      <a:gd name="connsiteX2" fmla="*/ 0 w 57937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37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7628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id="{7687AFFB-7786-4A03-8C79-99115F9290ED}"/>
                      </a:ext>
                    </a:extLst>
                  </p:cNvPr>
                  <p:cNvSpPr/>
                  <p:nvPr/>
                </p:nvSpPr>
                <p:spPr>
                  <a:xfrm>
                    <a:off x="9881572" y="2695098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2857"/>
                          <a:pt x="50482" y="14288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2" name="Graphic 7">
                <a:extLst>
                  <a:ext uri="{FF2B5EF4-FFF2-40B4-BE49-F238E27FC236}">
                    <a16:creationId xmlns:a16="http://schemas.microsoft.com/office/drawing/2014/main" id="{62EA8AAC-D192-41D4-9E8D-E68C052F1AE8}"/>
                  </a:ext>
                </a:extLst>
              </p:cNvPr>
              <p:cNvGrpSpPr/>
              <p:nvPr/>
            </p:nvGrpSpPr>
            <p:grpSpPr>
              <a:xfrm>
                <a:off x="9918719" y="2718911"/>
                <a:ext cx="120015" cy="99060"/>
                <a:chOff x="9918719" y="2718911"/>
                <a:chExt cx="120015" cy="99060"/>
              </a:xfrm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F724E56F-EB05-4CB3-87A3-ABC44315EE06}"/>
                    </a:ext>
                  </a:extLst>
                </p:cNvPr>
                <p:cNvSpPr/>
                <p:nvPr/>
              </p:nvSpPr>
              <p:spPr>
                <a:xfrm>
                  <a:off x="9943484" y="2762726"/>
                  <a:ext cx="95250" cy="55245"/>
                </a:xfrm>
                <a:custGeom>
                  <a:avLst/>
                  <a:gdLst>
                    <a:gd name="connsiteX0" fmla="*/ 57150 w 95250"/>
                    <a:gd name="connsiteY0" fmla="*/ 27623 h 55245"/>
                    <a:gd name="connsiteX1" fmla="*/ 85725 w 95250"/>
                    <a:gd name="connsiteY1" fmla="*/ 22860 h 55245"/>
                    <a:gd name="connsiteX2" fmla="*/ 63817 w 95250"/>
                    <a:gd name="connsiteY2" fmla="*/ 22860 h 55245"/>
                    <a:gd name="connsiteX3" fmla="*/ 95250 w 95250"/>
                    <a:gd name="connsiteY3" fmla="*/ 11430 h 55245"/>
                    <a:gd name="connsiteX4" fmla="*/ 53340 w 95250"/>
                    <a:gd name="connsiteY4" fmla="*/ 19050 h 55245"/>
                    <a:gd name="connsiteX5" fmla="*/ 67628 w 95250"/>
                    <a:gd name="connsiteY5" fmla="*/ 4763 h 55245"/>
                    <a:gd name="connsiteX6" fmla="*/ 50482 w 95250"/>
                    <a:gd name="connsiteY6" fmla="*/ 15240 h 55245"/>
                    <a:gd name="connsiteX7" fmla="*/ 50482 w 95250"/>
                    <a:gd name="connsiteY7" fmla="*/ 0 h 55245"/>
                    <a:gd name="connsiteX8" fmla="*/ 37147 w 95250"/>
                    <a:gd name="connsiteY8" fmla="*/ 19050 h 55245"/>
                    <a:gd name="connsiteX9" fmla="*/ 36195 w 95250"/>
                    <a:gd name="connsiteY9" fmla="*/ 19050 h 55245"/>
                    <a:gd name="connsiteX10" fmla="*/ 28575 w 95250"/>
                    <a:gd name="connsiteY10" fmla="*/ 5715 h 55245"/>
                    <a:gd name="connsiteX11" fmla="*/ 28575 w 95250"/>
                    <a:gd name="connsiteY11" fmla="*/ 18098 h 55245"/>
                    <a:gd name="connsiteX12" fmla="*/ 18097 w 95250"/>
                    <a:gd name="connsiteY12" fmla="*/ 12383 h 55245"/>
                    <a:gd name="connsiteX13" fmla="*/ 24765 w 95250"/>
                    <a:gd name="connsiteY13" fmla="*/ 21908 h 55245"/>
                    <a:gd name="connsiteX14" fmla="*/ 0 w 95250"/>
                    <a:gd name="connsiteY14" fmla="*/ 33338 h 55245"/>
                    <a:gd name="connsiteX15" fmla="*/ 25717 w 95250"/>
                    <a:gd name="connsiteY15" fmla="*/ 29528 h 55245"/>
                    <a:gd name="connsiteX16" fmla="*/ 9525 w 95250"/>
                    <a:gd name="connsiteY16" fmla="*/ 42863 h 55245"/>
                    <a:gd name="connsiteX17" fmla="*/ 25717 w 95250"/>
                    <a:gd name="connsiteY17" fmla="*/ 35242 h 55245"/>
                    <a:gd name="connsiteX18" fmla="*/ 26670 w 95250"/>
                    <a:gd name="connsiteY18" fmla="*/ 49530 h 55245"/>
                    <a:gd name="connsiteX19" fmla="*/ 32385 w 95250"/>
                    <a:gd name="connsiteY19" fmla="*/ 38100 h 55245"/>
                    <a:gd name="connsiteX20" fmla="*/ 39053 w 95250"/>
                    <a:gd name="connsiteY20" fmla="*/ 51435 h 55245"/>
                    <a:gd name="connsiteX21" fmla="*/ 40005 w 95250"/>
                    <a:gd name="connsiteY21" fmla="*/ 40958 h 55245"/>
                    <a:gd name="connsiteX22" fmla="*/ 50482 w 95250"/>
                    <a:gd name="connsiteY22" fmla="*/ 55245 h 55245"/>
                    <a:gd name="connsiteX23" fmla="*/ 49530 w 95250"/>
                    <a:gd name="connsiteY23" fmla="*/ 39053 h 55245"/>
                    <a:gd name="connsiteX24" fmla="*/ 61913 w 95250"/>
                    <a:gd name="connsiteY24" fmla="*/ 46672 h 55245"/>
                    <a:gd name="connsiteX25" fmla="*/ 51435 w 95250"/>
                    <a:gd name="connsiteY25" fmla="*/ 35242 h 55245"/>
                    <a:gd name="connsiteX26" fmla="*/ 87630 w 95250"/>
                    <a:gd name="connsiteY26" fmla="*/ 44767 h 55245"/>
                    <a:gd name="connsiteX27" fmla="*/ 57150 w 95250"/>
                    <a:gd name="connsiteY27" fmla="*/ 27623 h 5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5">
                      <a:moveTo>
                        <a:pt x="57150" y="27623"/>
                      </a:moveTo>
                      <a:cubicBezTo>
                        <a:pt x="68580" y="26670"/>
                        <a:pt x="82867" y="24765"/>
                        <a:pt x="85725" y="22860"/>
                      </a:cubicBezTo>
                      <a:cubicBezTo>
                        <a:pt x="77153" y="23813"/>
                        <a:pt x="69532" y="22860"/>
                        <a:pt x="63817" y="22860"/>
                      </a:cubicBezTo>
                      <a:cubicBezTo>
                        <a:pt x="78105" y="19050"/>
                        <a:pt x="92392" y="14288"/>
                        <a:pt x="95250" y="11430"/>
                      </a:cubicBezTo>
                      <a:cubicBezTo>
                        <a:pt x="77153" y="16192"/>
                        <a:pt x="63817" y="17145"/>
                        <a:pt x="53340" y="19050"/>
                      </a:cubicBezTo>
                      <a:cubicBezTo>
                        <a:pt x="60007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3"/>
                        <a:pt x="50482" y="15240"/>
                      </a:cubicBezTo>
                      <a:cubicBezTo>
                        <a:pt x="52388" y="9525"/>
                        <a:pt x="51435" y="2858"/>
                        <a:pt x="50482" y="0"/>
                      </a:cubicBezTo>
                      <a:cubicBezTo>
                        <a:pt x="48578" y="6667"/>
                        <a:pt x="41910" y="13335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7" y="15240"/>
                        <a:pt x="20955" y="13335"/>
                        <a:pt x="18097" y="12383"/>
                      </a:cubicBezTo>
                      <a:cubicBezTo>
                        <a:pt x="21907" y="15240"/>
                        <a:pt x="23813" y="19050"/>
                        <a:pt x="24765" y="21908"/>
                      </a:cubicBezTo>
                      <a:cubicBezTo>
                        <a:pt x="14288" y="25717"/>
                        <a:pt x="16192" y="27623"/>
                        <a:pt x="0" y="33338"/>
                      </a:cubicBezTo>
                      <a:cubicBezTo>
                        <a:pt x="14288" y="33338"/>
                        <a:pt x="19050" y="33338"/>
                        <a:pt x="25717" y="29528"/>
                      </a:cubicBezTo>
                      <a:cubicBezTo>
                        <a:pt x="21907" y="32385"/>
                        <a:pt x="19050" y="37147"/>
                        <a:pt x="9525" y="42863"/>
                      </a:cubicBezTo>
                      <a:cubicBezTo>
                        <a:pt x="13335" y="41910"/>
                        <a:pt x="20003" y="39053"/>
                        <a:pt x="25717" y="35242"/>
                      </a:cubicBezTo>
                      <a:cubicBezTo>
                        <a:pt x="26670" y="39053"/>
                        <a:pt x="28575" y="42863"/>
                        <a:pt x="26670" y="49530"/>
                      </a:cubicBezTo>
                      <a:cubicBezTo>
                        <a:pt x="28575" y="47625"/>
                        <a:pt x="31432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7" y="49530"/>
                        <a:pt x="40957" y="45720"/>
                        <a:pt x="40005" y="40958"/>
                      </a:cubicBezTo>
                      <a:cubicBezTo>
                        <a:pt x="43815" y="45720"/>
                        <a:pt x="47625" y="50483"/>
                        <a:pt x="50482" y="55245"/>
                      </a:cubicBezTo>
                      <a:cubicBezTo>
                        <a:pt x="52388" y="52388"/>
                        <a:pt x="53340" y="44767"/>
                        <a:pt x="49530" y="39053"/>
                      </a:cubicBezTo>
                      <a:cubicBezTo>
                        <a:pt x="53340" y="40958"/>
                        <a:pt x="57150" y="42863"/>
                        <a:pt x="61913" y="46672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8"/>
                        <a:pt x="87630" y="44767"/>
                      </a:cubicBezTo>
                      <a:cubicBezTo>
                        <a:pt x="82867" y="38100"/>
                        <a:pt x="69532" y="31433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761" name="Graphic 7">
                  <a:extLst>
                    <a:ext uri="{FF2B5EF4-FFF2-40B4-BE49-F238E27FC236}">
                      <a16:creationId xmlns:a16="http://schemas.microsoft.com/office/drawing/2014/main" id="{5DB35E09-D29D-4F84-8CDC-9A12542806AA}"/>
                    </a:ext>
                  </a:extLst>
                </p:cNvPr>
                <p:cNvGrpSpPr/>
                <p:nvPr/>
              </p:nvGrpSpPr>
              <p:grpSpPr>
                <a:xfrm>
                  <a:off x="9971388" y="2718911"/>
                  <a:ext cx="34960" cy="60643"/>
                  <a:chOff x="9971388" y="2718911"/>
                  <a:chExt cx="34960" cy="60643"/>
                </a:xfrm>
              </p:grpSpPr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id="{9F254DD9-A3E9-433B-8606-7A5ABBC2EBA9}"/>
                      </a:ext>
                    </a:extLst>
                  </p:cNvPr>
                  <p:cNvSpPr/>
                  <p:nvPr/>
                </p:nvSpPr>
                <p:spPr>
                  <a:xfrm>
                    <a:off x="9971388" y="2718911"/>
                    <a:ext cx="34960" cy="60643"/>
                  </a:xfrm>
                  <a:custGeom>
                    <a:avLst/>
                    <a:gdLst>
                      <a:gd name="connsiteX0" fmla="*/ 34961 w 34960"/>
                      <a:gd name="connsiteY0" fmla="*/ 0 h 60643"/>
                      <a:gd name="connsiteX1" fmla="*/ 5433 w 34960"/>
                      <a:gd name="connsiteY1" fmla="*/ 59055 h 60643"/>
                      <a:gd name="connsiteX2" fmla="*/ 34961 w 34960"/>
                      <a:gd name="connsiteY2" fmla="*/ 0 h 6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643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1438"/>
                          <a:pt x="22578" y="7620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id="{C1D72402-DA5C-4490-A2FF-2129E056A10B}"/>
                      </a:ext>
                    </a:extLst>
                  </p:cNvPr>
                  <p:cNvSpPr/>
                  <p:nvPr/>
                </p:nvSpPr>
                <p:spPr>
                  <a:xfrm>
                    <a:off x="9977396" y="2721768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5140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2" name="Graphic 7">
                  <a:extLst>
                    <a:ext uri="{FF2B5EF4-FFF2-40B4-BE49-F238E27FC236}">
                      <a16:creationId xmlns:a16="http://schemas.microsoft.com/office/drawing/2014/main" id="{AAD9BC20-189C-4DF5-A432-1C3DE6134598}"/>
                    </a:ext>
                  </a:extLst>
                </p:cNvPr>
                <p:cNvGrpSpPr/>
                <p:nvPr/>
              </p:nvGrpSpPr>
              <p:grpSpPr>
                <a:xfrm>
                  <a:off x="9927291" y="2772398"/>
                  <a:ext cx="51295" cy="11056"/>
                  <a:chOff x="9927291" y="2772398"/>
                  <a:chExt cx="51295" cy="11056"/>
                </a:xfrm>
              </p:grpSpPr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id="{D3E95A3E-90BF-419C-9EBA-D0440AA312E3}"/>
                      </a:ext>
                    </a:extLst>
                  </p:cNvPr>
                  <p:cNvSpPr/>
                  <p:nvPr/>
                </p:nvSpPr>
                <p:spPr>
                  <a:xfrm>
                    <a:off x="9927291" y="2772398"/>
                    <a:ext cx="51295" cy="11056"/>
                  </a:xfrm>
                  <a:custGeom>
                    <a:avLst/>
                    <a:gdLst>
                      <a:gd name="connsiteX0" fmla="*/ 0 w 51295"/>
                      <a:gd name="connsiteY0" fmla="*/ 1757 h 11056"/>
                      <a:gd name="connsiteX1" fmla="*/ 48578 w 51295"/>
                      <a:gd name="connsiteY1" fmla="*/ 9378 h 11056"/>
                      <a:gd name="connsiteX2" fmla="*/ 0 w 51295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5" h="11056">
                        <a:moveTo>
                          <a:pt x="0" y="1757"/>
                        </a:moveTo>
                        <a:cubicBezTo>
                          <a:pt x="24765" y="4615"/>
                          <a:pt x="33338" y="15092"/>
                          <a:pt x="48578" y="9378"/>
                        </a:cubicBezTo>
                        <a:cubicBezTo>
                          <a:pt x="63818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id="{2ECBFB88-C426-4211-8A76-BE7A26925EF0}"/>
                      </a:ext>
                    </a:extLst>
                  </p:cNvPr>
                  <p:cNvSpPr/>
                  <p:nvPr/>
                </p:nvSpPr>
                <p:spPr>
                  <a:xfrm>
                    <a:off x="9929197" y="2773121"/>
                    <a:ext cx="44911" cy="7702"/>
                  </a:xfrm>
                  <a:custGeom>
                    <a:avLst/>
                    <a:gdLst>
                      <a:gd name="connsiteX0" fmla="*/ 44767 w 44911"/>
                      <a:gd name="connsiteY0" fmla="*/ 7702 h 7702"/>
                      <a:gd name="connsiteX1" fmla="*/ 0 w 44911"/>
                      <a:gd name="connsiteY1" fmla="*/ 82 h 7702"/>
                      <a:gd name="connsiteX2" fmla="*/ 44767 w 44911"/>
                      <a:gd name="connsiteY2" fmla="*/ 7702 h 7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02">
                        <a:moveTo>
                          <a:pt x="44767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6670" y="-870"/>
                          <a:pt x="43815" y="7702"/>
                          <a:pt x="44767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" name="Graphic 7">
                  <a:extLst>
                    <a:ext uri="{FF2B5EF4-FFF2-40B4-BE49-F238E27FC236}">
                      <a16:creationId xmlns:a16="http://schemas.microsoft.com/office/drawing/2014/main" id="{6004DF44-9521-4358-9990-3B9C17E72B64}"/>
                    </a:ext>
                  </a:extLst>
                </p:cNvPr>
                <p:cNvGrpSpPr/>
                <p:nvPr/>
              </p:nvGrpSpPr>
              <p:grpSpPr>
                <a:xfrm>
                  <a:off x="9937769" y="2751296"/>
                  <a:ext cx="35244" cy="21937"/>
                  <a:chOff x="9937769" y="2751296"/>
                  <a:chExt cx="35244" cy="21937"/>
                </a:xfrm>
              </p:grpSpPr>
              <p:sp>
                <p:nvSpPr>
                  <p:cNvPr id="791" name="Freeform: Shape 790">
                    <a:extLst>
                      <a:ext uri="{FF2B5EF4-FFF2-40B4-BE49-F238E27FC236}">
                        <a16:creationId xmlns:a16="http://schemas.microsoft.com/office/drawing/2014/main" id="{9F841A55-B6BD-4DA6-8233-D9F05F64E3B5}"/>
                      </a:ext>
                    </a:extLst>
                  </p:cNvPr>
                  <p:cNvSpPr/>
                  <p:nvPr/>
                </p:nvSpPr>
                <p:spPr>
                  <a:xfrm>
                    <a:off x="9937769" y="2751296"/>
                    <a:ext cx="35244" cy="21937"/>
                  </a:xfrm>
                  <a:custGeom>
                    <a:avLst/>
                    <a:gdLst>
                      <a:gd name="connsiteX0" fmla="*/ 0 w 35244"/>
                      <a:gd name="connsiteY0" fmla="*/ 0 h 21937"/>
                      <a:gd name="connsiteX1" fmla="*/ 32385 w 35244"/>
                      <a:gd name="connsiteY1" fmla="*/ 21907 h 21937"/>
                      <a:gd name="connsiteX2" fmla="*/ 0 w 35244"/>
                      <a:gd name="connsiteY2" fmla="*/ 0 h 2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44" h="2193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5720" y="22860"/>
                          <a:pt x="8572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id="{C17EEF34-9EB6-4AF1-A417-61637763EB03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52248"/>
                    <a:ext cx="29592" cy="20954"/>
                  </a:xfrm>
                  <a:custGeom>
                    <a:avLst/>
                    <a:gdLst>
                      <a:gd name="connsiteX0" fmla="*/ 29527 w 29592"/>
                      <a:gd name="connsiteY0" fmla="*/ 20955 h 20954"/>
                      <a:gd name="connsiteX1" fmla="*/ 0 w 29592"/>
                      <a:gd name="connsiteY1" fmla="*/ 0 h 20954"/>
                      <a:gd name="connsiteX2" fmla="*/ 29527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7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9050" y="7620"/>
                          <a:pt x="28575" y="20002"/>
                          <a:pt x="29527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" name="Graphic 7">
                  <a:extLst>
                    <a:ext uri="{FF2B5EF4-FFF2-40B4-BE49-F238E27FC236}">
                      <a16:creationId xmlns:a16="http://schemas.microsoft.com/office/drawing/2014/main" id="{B46D7555-590B-4409-B486-3B118CD59FCF}"/>
                    </a:ext>
                  </a:extLst>
                </p:cNvPr>
                <p:cNvGrpSpPr/>
                <p:nvPr/>
              </p:nvGrpSpPr>
              <p:grpSpPr>
                <a:xfrm>
                  <a:off x="9931101" y="2779309"/>
                  <a:ext cx="47949" cy="8540"/>
                  <a:chOff x="9931101" y="2779309"/>
                  <a:chExt cx="47949" cy="8540"/>
                </a:xfrm>
              </p:grpSpPr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FED21742-D6D9-4D61-81EF-E6F09A002092}"/>
                      </a:ext>
                    </a:extLst>
                  </p:cNvPr>
                  <p:cNvSpPr/>
                  <p:nvPr/>
                </p:nvSpPr>
                <p:spPr>
                  <a:xfrm>
                    <a:off x="9931101" y="2779309"/>
                    <a:ext cx="47949" cy="8540"/>
                  </a:xfrm>
                  <a:custGeom>
                    <a:avLst/>
                    <a:gdLst>
                      <a:gd name="connsiteX0" fmla="*/ 0 w 47949"/>
                      <a:gd name="connsiteY0" fmla="*/ 7229 h 8540"/>
                      <a:gd name="connsiteX1" fmla="*/ 45720 w 47949"/>
                      <a:gd name="connsiteY1" fmla="*/ 4371 h 8540"/>
                      <a:gd name="connsiteX2" fmla="*/ 0 w 47949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49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5720" y="4371"/>
                        </a:cubicBezTo>
                        <a:cubicBezTo>
                          <a:pt x="59055" y="-4201"/>
                          <a:pt x="8573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039A43AC-30C8-43E9-A3D1-BDBEB69AD0A7}"/>
                      </a:ext>
                    </a:extLst>
                  </p:cNvPr>
                  <p:cNvSpPr/>
                  <p:nvPr/>
                </p:nvSpPr>
                <p:spPr>
                  <a:xfrm>
                    <a:off x="9933959" y="2781734"/>
                    <a:ext cx="41949" cy="3851"/>
                  </a:xfrm>
                  <a:custGeom>
                    <a:avLst/>
                    <a:gdLst>
                      <a:gd name="connsiteX0" fmla="*/ 41910 w 41949"/>
                      <a:gd name="connsiteY0" fmla="*/ 1947 h 3851"/>
                      <a:gd name="connsiteX1" fmla="*/ 0 w 41949"/>
                      <a:gd name="connsiteY1" fmla="*/ 3852 h 3851"/>
                      <a:gd name="connsiteX2" fmla="*/ 41910 w 4194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9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5" name="Graphic 7">
                  <a:extLst>
                    <a:ext uri="{FF2B5EF4-FFF2-40B4-BE49-F238E27FC236}">
                      <a16:creationId xmlns:a16="http://schemas.microsoft.com/office/drawing/2014/main" id="{5EF8294C-879A-48B4-856D-5B08C817BF3A}"/>
                    </a:ext>
                  </a:extLst>
                </p:cNvPr>
                <p:cNvGrpSpPr/>
                <p:nvPr/>
              </p:nvGrpSpPr>
              <p:grpSpPr>
                <a:xfrm>
                  <a:off x="9945389" y="2772881"/>
                  <a:ext cx="36959" cy="30801"/>
                  <a:chOff x="9945389" y="2772881"/>
                  <a:chExt cx="36959" cy="30801"/>
                </a:xfrm>
              </p:grpSpPr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04CABFB5-3773-4706-87F3-78837F7A632A}"/>
                      </a:ext>
                    </a:extLst>
                  </p:cNvPr>
                  <p:cNvSpPr/>
                  <p:nvPr/>
                </p:nvSpPr>
                <p:spPr>
                  <a:xfrm>
                    <a:off x="9945389" y="2772881"/>
                    <a:ext cx="36959" cy="30801"/>
                  </a:xfrm>
                  <a:custGeom>
                    <a:avLst/>
                    <a:gdLst>
                      <a:gd name="connsiteX0" fmla="*/ 0 w 36959"/>
                      <a:gd name="connsiteY0" fmla="*/ 30802 h 30801"/>
                      <a:gd name="connsiteX1" fmla="*/ 36195 w 36959"/>
                      <a:gd name="connsiteY1" fmla="*/ 3179 h 30801"/>
                      <a:gd name="connsiteX2" fmla="*/ 0 w 36959"/>
                      <a:gd name="connsiteY2" fmla="*/ 30802 h 30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0801">
                        <a:moveTo>
                          <a:pt x="0" y="30802"/>
                        </a:moveTo>
                        <a:cubicBezTo>
                          <a:pt x="18098" y="16514"/>
                          <a:pt x="30480" y="17467"/>
                          <a:pt x="36195" y="3179"/>
                        </a:cubicBezTo>
                        <a:cubicBezTo>
                          <a:pt x="42863" y="-10156"/>
                          <a:pt x="3810" y="22229"/>
                          <a:pt x="0" y="308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AF720DF5-1138-41D2-9906-42129F9039EF}"/>
                      </a:ext>
                    </a:extLst>
                  </p:cNvPr>
                  <p:cNvSpPr/>
                  <p:nvPr/>
                </p:nvSpPr>
                <p:spPr>
                  <a:xfrm>
                    <a:off x="9946341" y="2777866"/>
                    <a:ext cx="34330" cy="24864"/>
                  </a:xfrm>
                  <a:custGeom>
                    <a:avLst/>
                    <a:gdLst>
                      <a:gd name="connsiteX0" fmla="*/ 34290 w 34330"/>
                      <a:gd name="connsiteY0" fmla="*/ 99 h 24864"/>
                      <a:gd name="connsiteX1" fmla="*/ 0 w 34330"/>
                      <a:gd name="connsiteY1" fmla="*/ 24864 h 24864"/>
                      <a:gd name="connsiteX2" fmla="*/ 34290 w 34330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30" h="24864">
                        <a:moveTo>
                          <a:pt x="34290" y="99"/>
                        </a:moveTo>
                        <a:cubicBezTo>
                          <a:pt x="35243" y="-853"/>
                          <a:pt x="19050" y="4862"/>
                          <a:pt x="0" y="24864"/>
                        </a:cubicBezTo>
                        <a:cubicBezTo>
                          <a:pt x="17145" y="6767"/>
                          <a:pt x="34290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6" name="Graphic 7">
                  <a:extLst>
                    <a:ext uri="{FF2B5EF4-FFF2-40B4-BE49-F238E27FC236}">
                      <a16:creationId xmlns:a16="http://schemas.microsoft.com/office/drawing/2014/main" id="{68238896-F251-47AC-8A5C-D7A81A8EBEF3}"/>
                    </a:ext>
                  </a:extLst>
                </p:cNvPr>
                <p:cNvGrpSpPr/>
                <p:nvPr/>
              </p:nvGrpSpPr>
              <p:grpSpPr>
                <a:xfrm>
                  <a:off x="9976547" y="2746533"/>
                  <a:ext cx="43137" cy="26764"/>
                  <a:chOff x="9976547" y="2746533"/>
                  <a:chExt cx="43137" cy="26764"/>
                </a:xfrm>
              </p:grpSpPr>
              <p:sp>
                <p:nvSpPr>
                  <p:cNvPr id="785" name="Freeform: Shape 784">
                    <a:extLst>
                      <a:ext uri="{FF2B5EF4-FFF2-40B4-BE49-F238E27FC236}">
                        <a16:creationId xmlns:a16="http://schemas.microsoft.com/office/drawing/2014/main" id="{9DBF8C27-32CA-4C2F-AA55-0A460CBD4FA0}"/>
                      </a:ext>
                    </a:extLst>
                  </p:cNvPr>
                  <p:cNvSpPr/>
                  <p:nvPr/>
                </p:nvSpPr>
                <p:spPr>
                  <a:xfrm>
                    <a:off x="9976547" y="2746533"/>
                    <a:ext cx="43137" cy="26764"/>
                  </a:xfrm>
                  <a:custGeom>
                    <a:avLst/>
                    <a:gdLst>
                      <a:gd name="connsiteX0" fmla="*/ 43138 w 43137"/>
                      <a:gd name="connsiteY0" fmla="*/ 0 h 26764"/>
                      <a:gd name="connsiteX1" fmla="*/ 3132 w 43137"/>
                      <a:gd name="connsiteY1" fmla="*/ 26670 h 26764"/>
                      <a:gd name="connsiteX2" fmla="*/ 43138 w 43137"/>
                      <a:gd name="connsiteY2" fmla="*/ 0 h 2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764">
                        <a:moveTo>
                          <a:pt x="43138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8575"/>
                          <a:pt x="32660" y="952"/>
                          <a:pt x="431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C1AF6C73-4059-4E82-BDC9-768994330B42}"/>
                      </a:ext>
                    </a:extLst>
                  </p:cNvPr>
                  <p:cNvSpPr/>
                  <p:nvPr/>
                </p:nvSpPr>
                <p:spPr>
                  <a:xfrm>
                    <a:off x="9981393" y="2747486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3526" y="10477"/>
                          <a:pt x="2096" y="24765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7" name="Graphic 7">
                  <a:extLst>
                    <a:ext uri="{FF2B5EF4-FFF2-40B4-BE49-F238E27FC236}">
                      <a16:creationId xmlns:a16="http://schemas.microsoft.com/office/drawing/2014/main" id="{CCA8A447-8D2F-4552-B7C3-0EFBC37A6452}"/>
                    </a:ext>
                  </a:extLst>
                </p:cNvPr>
                <p:cNvGrpSpPr/>
                <p:nvPr/>
              </p:nvGrpSpPr>
              <p:grpSpPr>
                <a:xfrm>
                  <a:off x="9970643" y="2779604"/>
                  <a:ext cx="36658" cy="17411"/>
                  <a:chOff x="9970643" y="2779604"/>
                  <a:chExt cx="36658" cy="17411"/>
                </a:xfrm>
              </p:grpSpPr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1F61FCF3-5D0F-4EBB-BBAA-5C04865A13BC}"/>
                      </a:ext>
                    </a:extLst>
                  </p:cNvPr>
                  <p:cNvSpPr/>
                  <p:nvPr/>
                </p:nvSpPr>
                <p:spPr>
                  <a:xfrm>
                    <a:off x="9970643" y="2779604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" name="Freeform: Shape 783">
                    <a:extLst>
                      <a:ext uri="{FF2B5EF4-FFF2-40B4-BE49-F238E27FC236}">
                        <a16:creationId xmlns:a16="http://schemas.microsoft.com/office/drawing/2014/main" id="{797D4B1F-EC50-40A1-BB18-1CF94676E199}"/>
                      </a:ext>
                    </a:extLst>
                  </p:cNvPr>
                  <p:cNvSpPr/>
                  <p:nvPr/>
                </p:nvSpPr>
                <p:spPr>
                  <a:xfrm>
                    <a:off x="9973012" y="2782385"/>
                    <a:ext cx="34289" cy="14630"/>
                  </a:xfrm>
                  <a:custGeom>
                    <a:avLst/>
                    <a:gdLst>
                      <a:gd name="connsiteX0" fmla="*/ 0 w 34289"/>
                      <a:gd name="connsiteY0" fmla="*/ 343 h 14630"/>
                      <a:gd name="connsiteX1" fmla="*/ 34290 w 34289"/>
                      <a:gd name="connsiteY1" fmla="*/ 14630 h 14630"/>
                      <a:gd name="connsiteX2" fmla="*/ 0 w 34289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89" h="14630">
                        <a:moveTo>
                          <a:pt x="0" y="343"/>
                        </a:moveTo>
                        <a:cubicBezTo>
                          <a:pt x="0" y="1295"/>
                          <a:pt x="16192" y="-610"/>
                          <a:pt x="34290" y="14630"/>
                        </a:cubicBezTo>
                        <a:cubicBezTo>
                          <a:pt x="14288" y="-610"/>
                          <a:pt x="0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8" name="Graphic 7">
                  <a:extLst>
                    <a:ext uri="{FF2B5EF4-FFF2-40B4-BE49-F238E27FC236}">
                      <a16:creationId xmlns:a16="http://schemas.microsoft.com/office/drawing/2014/main" id="{4D6B7F46-4FD3-45BB-B135-22620C2195F3}"/>
                    </a:ext>
                  </a:extLst>
                </p:cNvPr>
                <p:cNvGrpSpPr/>
                <p:nvPr/>
              </p:nvGrpSpPr>
              <p:grpSpPr>
                <a:xfrm>
                  <a:off x="9970174" y="2777559"/>
                  <a:ext cx="49510" cy="9391"/>
                  <a:chOff x="9970174" y="2777559"/>
                  <a:chExt cx="49510" cy="9391"/>
                </a:xfrm>
              </p:grpSpPr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5B2A4751-3695-486A-BAC9-144BBC7CCE00}"/>
                      </a:ext>
                    </a:extLst>
                  </p:cNvPr>
                  <p:cNvSpPr/>
                  <p:nvPr/>
                </p:nvSpPr>
                <p:spPr>
                  <a:xfrm>
                    <a:off x="9970174" y="2777559"/>
                    <a:ext cx="49510" cy="9391"/>
                  </a:xfrm>
                  <a:custGeom>
                    <a:avLst/>
                    <a:gdLst>
                      <a:gd name="connsiteX0" fmla="*/ 49510 w 49510"/>
                      <a:gd name="connsiteY0" fmla="*/ 8979 h 9391"/>
                      <a:gd name="connsiteX1" fmla="*/ 1885 w 49510"/>
                      <a:gd name="connsiteY1" fmla="*/ 5169 h 9391"/>
                      <a:gd name="connsiteX2" fmla="*/ 49510 w 49510"/>
                      <a:gd name="connsiteY2" fmla="*/ 8979 h 9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10" h="9391">
                        <a:moveTo>
                          <a:pt x="49510" y="8979"/>
                        </a:moveTo>
                        <a:cubicBezTo>
                          <a:pt x="24745" y="6121"/>
                          <a:pt x="15220" y="13741"/>
                          <a:pt x="1885" y="5169"/>
                        </a:cubicBezTo>
                        <a:cubicBezTo>
                          <a:pt x="-10498" y="-5309"/>
                          <a:pt x="41890" y="2311"/>
                          <a:pt x="49510" y="897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1D9E3770-748E-4B6A-8E7B-19E195CF25F0}"/>
                      </a:ext>
                    </a:extLst>
                  </p:cNvPr>
                  <p:cNvSpPr/>
                  <p:nvPr/>
                </p:nvSpPr>
                <p:spPr>
                  <a:xfrm>
                    <a:off x="9973926" y="2780347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20040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9" name="Graphic 7">
                  <a:extLst>
                    <a:ext uri="{FF2B5EF4-FFF2-40B4-BE49-F238E27FC236}">
                      <a16:creationId xmlns:a16="http://schemas.microsoft.com/office/drawing/2014/main" id="{55892CE2-EB0E-4152-B91E-8B990DD2B5C3}"/>
                    </a:ext>
                  </a:extLst>
                </p:cNvPr>
                <p:cNvGrpSpPr/>
                <p:nvPr/>
              </p:nvGrpSpPr>
              <p:grpSpPr>
                <a:xfrm>
                  <a:off x="9973822" y="2728436"/>
                  <a:ext cx="9666" cy="46001"/>
                  <a:chOff x="9973822" y="2728436"/>
                  <a:chExt cx="9666" cy="46001"/>
                </a:xfrm>
              </p:grpSpPr>
              <p:sp>
                <p:nvSpPr>
                  <p:cNvPr id="779" name="Freeform: Shape 778">
                    <a:extLst>
                      <a:ext uri="{FF2B5EF4-FFF2-40B4-BE49-F238E27FC236}">
                        <a16:creationId xmlns:a16="http://schemas.microsoft.com/office/drawing/2014/main" id="{6C10D9A4-2794-4ACC-856B-9E4ABDF60567}"/>
                      </a:ext>
                    </a:extLst>
                  </p:cNvPr>
                  <p:cNvSpPr/>
                  <p:nvPr/>
                </p:nvSpPr>
                <p:spPr>
                  <a:xfrm>
                    <a:off x="9973822" y="2728436"/>
                    <a:ext cx="9666" cy="46001"/>
                  </a:xfrm>
                  <a:custGeom>
                    <a:avLst/>
                    <a:gdLst>
                      <a:gd name="connsiteX0" fmla="*/ 9667 w 9666"/>
                      <a:gd name="connsiteY0" fmla="*/ 0 h 46001"/>
                      <a:gd name="connsiteX1" fmla="*/ 4904 w 9666"/>
                      <a:gd name="connsiteY1" fmla="*/ 44767 h 46001"/>
                      <a:gd name="connsiteX2" fmla="*/ 9667 w 9666"/>
                      <a:gd name="connsiteY2" fmla="*/ 0 h 4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001">
                        <a:moveTo>
                          <a:pt x="9667" y="0"/>
                        </a:moveTo>
                        <a:cubicBezTo>
                          <a:pt x="5857" y="22860"/>
                          <a:pt x="14429" y="36195"/>
                          <a:pt x="4904" y="44767"/>
                        </a:cubicBezTo>
                        <a:cubicBezTo>
                          <a:pt x="-5573" y="54292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0" name="Freeform: Shape 779">
                    <a:extLst>
                      <a:ext uri="{FF2B5EF4-FFF2-40B4-BE49-F238E27FC236}">
                        <a16:creationId xmlns:a16="http://schemas.microsoft.com/office/drawing/2014/main" id="{2413E940-523D-4297-B909-68C23FE7020E}"/>
                      </a:ext>
                    </a:extLst>
                  </p:cNvPr>
                  <p:cNvSpPr/>
                  <p:nvPr/>
                </p:nvSpPr>
                <p:spPr>
                  <a:xfrm>
                    <a:off x="9977407" y="2730340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0" name="Graphic 7">
                  <a:extLst>
                    <a:ext uri="{FF2B5EF4-FFF2-40B4-BE49-F238E27FC236}">
                      <a16:creationId xmlns:a16="http://schemas.microsoft.com/office/drawing/2014/main" id="{80B506F1-3051-4E62-B5B9-B0960F8DD6EF}"/>
                    </a:ext>
                  </a:extLst>
                </p:cNvPr>
                <p:cNvGrpSpPr/>
                <p:nvPr/>
              </p:nvGrpSpPr>
              <p:grpSpPr>
                <a:xfrm>
                  <a:off x="9939674" y="2725578"/>
                  <a:ext cx="39075" cy="55652"/>
                  <a:chOff x="9939674" y="2725578"/>
                  <a:chExt cx="39075" cy="55652"/>
                </a:xfrm>
              </p:grpSpPr>
              <p:sp>
                <p:nvSpPr>
                  <p:cNvPr id="777" name="Freeform: Shape 776">
                    <a:extLst>
                      <a:ext uri="{FF2B5EF4-FFF2-40B4-BE49-F238E27FC236}">
                        <a16:creationId xmlns:a16="http://schemas.microsoft.com/office/drawing/2014/main" id="{2F0940B6-55CE-4813-AA16-C742022B4906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25578"/>
                    <a:ext cx="39075" cy="55652"/>
                  </a:xfrm>
                  <a:custGeom>
                    <a:avLst/>
                    <a:gdLst>
                      <a:gd name="connsiteX0" fmla="*/ 0 w 39075"/>
                      <a:gd name="connsiteY0" fmla="*/ 0 h 55652"/>
                      <a:gd name="connsiteX1" fmla="*/ 35242 w 39075"/>
                      <a:gd name="connsiteY1" fmla="*/ 55245 h 55652"/>
                      <a:gd name="connsiteX2" fmla="*/ 0 w 39075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75" h="55652">
                        <a:moveTo>
                          <a:pt x="0" y="0"/>
                        </a:moveTo>
                        <a:cubicBezTo>
                          <a:pt x="20002" y="21908"/>
                          <a:pt x="23813" y="60008"/>
                          <a:pt x="35242" y="55245"/>
                        </a:cubicBezTo>
                        <a:cubicBezTo>
                          <a:pt x="48577" y="43815"/>
                          <a:pt x="24765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8" name="Freeform: Shape 777">
                    <a:extLst>
                      <a:ext uri="{FF2B5EF4-FFF2-40B4-BE49-F238E27FC236}">
                        <a16:creationId xmlns:a16="http://schemas.microsoft.com/office/drawing/2014/main" id="{38522272-8E24-4FB2-857A-54C7E17BA8CF}"/>
                      </a:ext>
                    </a:extLst>
                  </p:cNvPr>
                  <p:cNvSpPr/>
                  <p:nvPr/>
                </p:nvSpPr>
                <p:spPr>
                  <a:xfrm>
                    <a:off x="9940626" y="2725578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8" y="8573"/>
                          <a:pt x="0" y="0"/>
                        </a:cubicBezTo>
                        <a:cubicBezTo>
                          <a:pt x="22860" y="12383"/>
                          <a:pt x="32385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1" name="Graphic 7">
                  <a:extLst>
                    <a:ext uri="{FF2B5EF4-FFF2-40B4-BE49-F238E27FC236}">
                      <a16:creationId xmlns:a16="http://schemas.microsoft.com/office/drawing/2014/main" id="{69D68FDA-95F6-4037-905C-AF1B6B326A84}"/>
                    </a:ext>
                  </a:extLst>
                </p:cNvPr>
                <p:cNvGrpSpPr/>
                <p:nvPr/>
              </p:nvGrpSpPr>
              <p:grpSpPr>
                <a:xfrm>
                  <a:off x="9974584" y="2763214"/>
                  <a:ext cx="56530" cy="20486"/>
                  <a:chOff x="9974584" y="2763214"/>
                  <a:chExt cx="56530" cy="20486"/>
                </a:xfrm>
              </p:grpSpPr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1C2B8C55-0D0D-4B94-8968-D617FC37CCA8}"/>
                      </a:ext>
                    </a:extLst>
                  </p:cNvPr>
                  <p:cNvSpPr/>
                  <p:nvPr/>
                </p:nvSpPr>
                <p:spPr>
                  <a:xfrm>
                    <a:off x="9974584" y="2763214"/>
                    <a:ext cx="56530" cy="20486"/>
                  </a:xfrm>
                  <a:custGeom>
                    <a:avLst/>
                    <a:gdLst>
                      <a:gd name="connsiteX0" fmla="*/ 56530 w 56530"/>
                      <a:gd name="connsiteY0" fmla="*/ 1417 h 20486"/>
                      <a:gd name="connsiteX1" fmla="*/ 333 w 56530"/>
                      <a:gd name="connsiteY1" fmla="*/ 15704 h 20486"/>
                      <a:gd name="connsiteX2" fmla="*/ 56530 w 56530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0" h="20486">
                        <a:moveTo>
                          <a:pt x="56530" y="1417"/>
                        </a:moveTo>
                        <a:cubicBezTo>
                          <a:pt x="41291" y="-1441"/>
                          <a:pt x="5095" y="-1441"/>
                          <a:pt x="333" y="15704"/>
                        </a:cubicBezTo>
                        <a:cubicBezTo>
                          <a:pt x="-3477" y="30944"/>
                          <a:pt x="26050" y="5227"/>
                          <a:pt x="5653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DE83751B-D166-4D76-9BF3-9D54AE037ED5}"/>
                      </a:ext>
                    </a:extLst>
                  </p:cNvPr>
                  <p:cNvSpPr/>
                  <p:nvPr/>
                </p:nvSpPr>
                <p:spPr>
                  <a:xfrm>
                    <a:off x="9976822" y="2763640"/>
                    <a:ext cx="54292" cy="14473"/>
                  </a:xfrm>
                  <a:custGeom>
                    <a:avLst/>
                    <a:gdLst>
                      <a:gd name="connsiteX0" fmla="*/ 0 w 54292"/>
                      <a:gd name="connsiteY0" fmla="*/ 14326 h 14473"/>
                      <a:gd name="connsiteX1" fmla="*/ 54292 w 54292"/>
                      <a:gd name="connsiteY1" fmla="*/ 38 h 14473"/>
                      <a:gd name="connsiteX2" fmla="*/ 0 w 54292"/>
                      <a:gd name="connsiteY2" fmla="*/ 14326 h 1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73">
                        <a:moveTo>
                          <a:pt x="0" y="14326"/>
                        </a:moveTo>
                        <a:cubicBezTo>
                          <a:pt x="0" y="16231"/>
                          <a:pt x="19050" y="-914"/>
                          <a:pt x="54292" y="38"/>
                        </a:cubicBezTo>
                        <a:cubicBezTo>
                          <a:pt x="18097" y="38"/>
                          <a:pt x="0" y="13373"/>
                          <a:pt x="0" y="1432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" name="Graphic 7">
                  <a:extLst>
                    <a:ext uri="{FF2B5EF4-FFF2-40B4-BE49-F238E27FC236}">
                      <a16:creationId xmlns:a16="http://schemas.microsoft.com/office/drawing/2014/main" id="{6B60E445-D9C4-4C75-8A32-A424EBACE42D}"/>
                    </a:ext>
                  </a:extLst>
                </p:cNvPr>
                <p:cNvGrpSpPr/>
                <p:nvPr/>
              </p:nvGrpSpPr>
              <p:grpSpPr>
                <a:xfrm>
                  <a:off x="9918719" y="2761331"/>
                  <a:ext cx="58248" cy="22557"/>
                  <a:chOff x="9918719" y="2761331"/>
                  <a:chExt cx="58248" cy="22557"/>
                </a:xfrm>
              </p:grpSpPr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3F547C61-86DD-40BD-801D-08296C73E61D}"/>
                      </a:ext>
                    </a:extLst>
                  </p:cNvPr>
                  <p:cNvSpPr/>
                  <p:nvPr/>
                </p:nvSpPr>
                <p:spPr>
                  <a:xfrm>
                    <a:off x="9918719" y="2761331"/>
                    <a:ext cx="58248" cy="22557"/>
                  </a:xfrm>
                  <a:custGeom>
                    <a:avLst/>
                    <a:gdLst>
                      <a:gd name="connsiteX0" fmla="*/ 0 w 58248"/>
                      <a:gd name="connsiteY0" fmla="*/ 1394 h 22557"/>
                      <a:gd name="connsiteX1" fmla="*/ 55245 w 58248"/>
                      <a:gd name="connsiteY1" fmla="*/ 16634 h 22557"/>
                      <a:gd name="connsiteX2" fmla="*/ 0 w 58248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248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8580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212E8773-4444-49EB-AE64-D95440256500}"/>
                      </a:ext>
                    </a:extLst>
                  </p:cNvPr>
                  <p:cNvSpPr/>
                  <p:nvPr/>
                </p:nvSpPr>
                <p:spPr>
                  <a:xfrm>
                    <a:off x="9921576" y="2761773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3810"/>
                          <a:pt x="50483" y="15240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3" name="Graphic 7">
                <a:extLst>
                  <a:ext uri="{FF2B5EF4-FFF2-40B4-BE49-F238E27FC236}">
                    <a16:creationId xmlns:a16="http://schemas.microsoft.com/office/drawing/2014/main" id="{AF33BD84-1294-4C8D-95A7-71165997990D}"/>
                  </a:ext>
                </a:extLst>
              </p:cNvPr>
              <p:cNvGrpSpPr/>
              <p:nvPr/>
            </p:nvGrpSpPr>
            <p:grpSpPr>
              <a:xfrm>
                <a:off x="10130174" y="2855118"/>
                <a:ext cx="401954" cy="360045"/>
                <a:chOff x="10130174" y="2855118"/>
                <a:chExt cx="401954" cy="360045"/>
              </a:xfrm>
            </p:grpSpPr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8B1B9251-CE24-4F69-BFB1-A02551934F4E}"/>
                    </a:ext>
                  </a:extLst>
                </p:cNvPr>
                <p:cNvSpPr/>
                <p:nvPr/>
              </p:nvSpPr>
              <p:spPr>
                <a:xfrm>
                  <a:off x="10236854" y="3107530"/>
                  <a:ext cx="295275" cy="107632"/>
                </a:xfrm>
                <a:custGeom>
                  <a:avLst/>
                  <a:gdLst>
                    <a:gd name="connsiteX0" fmla="*/ 90488 w 295275"/>
                    <a:gd name="connsiteY0" fmla="*/ 102870 h 107632"/>
                    <a:gd name="connsiteX1" fmla="*/ 93345 w 295275"/>
                    <a:gd name="connsiteY1" fmla="*/ 102870 h 107632"/>
                    <a:gd name="connsiteX2" fmla="*/ 100013 w 295275"/>
                    <a:gd name="connsiteY2" fmla="*/ 96203 h 107632"/>
                    <a:gd name="connsiteX3" fmla="*/ 100013 w 295275"/>
                    <a:gd name="connsiteY3" fmla="*/ 96203 h 107632"/>
                    <a:gd name="connsiteX4" fmla="*/ 100965 w 295275"/>
                    <a:gd name="connsiteY4" fmla="*/ 96203 h 107632"/>
                    <a:gd name="connsiteX5" fmla="*/ 106680 w 295275"/>
                    <a:gd name="connsiteY5" fmla="*/ 96203 h 107632"/>
                    <a:gd name="connsiteX6" fmla="*/ 107633 w 295275"/>
                    <a:gd name="connsiteY6" fmla="*/ 96203 h 107632"/>
                    <a:gd name="connsiteX7" fmla="*/ 135255 w 295275"/>
                    <a:gd name="connsiteY7" fmla="*/ 96203 h 107632"/>
                    <a:gd name="connsiteX8" fmla="*/ 136208 w 295275"/>
                    <a:gd name="connsiteY8" fmla="*/ 96203 h 107632"/>
                    <a:gd name="connsiteX9" fmla="*/ 140970 w 295275"/>
                    <a:gd name="connsiteY9" fmla="*/ 90488 h 107632"/>
                    <a:gd name="connsiteX10" fmla="*/ 144780 w 295275"/>
                    <a:gd name="connsiteY10" fmla="*/ 90488 h 107632"/>
                    <a:gd name="connsiteX11" fmla="*/ 145733 w 295275"/>
                    <a:gd name="connsiteY11" fmla="*/ 90488 h 107632"/>
                    <a:gd name="connsiteX12" fmla="*/ 169545 w 295275"/>
                    <a:gd name="connsiteY12" fmla="*/ 90488 h 107632"/>
                    <a:gd name="connsiteX13" fmla="*/ 170497 w 295275"/>
                    <a:gd name="connsiteY13" fmla="*/ 90488 h 107632"/>
                    <a:gd name="connsiteX14" fmla="*/ 175260 w 295275"/>
                    <a:gd name="connsiteY14" fmla="*/ 85725 h 107632"/>
                    <a:gd name="connsiteX15" fmla="*/ 178118 w 295275"/>
                    <a:gd name="connsiteY15" fmla="*/ 85725 h 107632"/>
                    <a:gd name="connsiteX16" fmla="*/ 179070 w 295275"/>
                    <a:gd name="connsiteY16" fmla="*/ 85725 h 107632"/>
                    <a:gd name="connsiteX17" fmla="*/ 200025 w 295275"/>
                    <a:gd name="connsiteY17" fmla="*/ 85725 h 107632"/>
                    <a:gd name="connsiteX18" fmla="*/ 200978 w 295275"/>
                    <a:gd name="connsiteY18" fmla="*/ 85725 h 107632"/>
                    <a:gd name="connsiteX19" fmla="*/ 203835 w 295275"/>
                    <a:gd name="connsiteY19" fmla="*/ 81915 h 107632"/>
                    <a:gd name="connsiteX20" fmla="*/ 206693 w 295275"/>
                    <a:gd name="connsiteY20" fmla="*/ 81915 h 107632"/>
                    <a:gd name="connsiteX21" fmla="*/ 207645 w 295275"/>
                    <a:gd name="connsiteY21" fmla="*/ 81915 h 107632"/>
                    <a:gd name="connsiteX22" fmla="*/ 225743 w 295275"/>
                    <a:gd name="connsiteY22" fmla="*/ 81915 h 107632"/>
                    <a:gd name="connsiteX23" fmla="*/ 225743 w 295275"/>
                    <a:gd name="connsiteY23" fmla="*/ 81915 h 107632"/>
                    <a:gd name="connsiteX24" fmla="*/ 228600 w 295275"/>
                    <a:gd name="connsiteY24" fmla="*/ 78105 h 107632"/>
                    <a:gd name="connsiteX25" fmla="*/ 229553 w 295275"/>
                    <a:gd name="connsiteY25" fmla="*/ 78105 h 107632"/>
                    <a:gd name="connsiteX26" fmla="*/ 232410 w 295275"/>
                    <a:gd name="connsiteY26" fmla="*/ 78105 h 107632"/>
                    <a:gd name="connsiteX27" fmla="*/ 233363 w 295275"/>
                    <a:gd name="connsiteY27" fmla="*/ 78105 h 107632"/>
                    <a:gd name="connsiteX28" fmla="*/ 248603 w 295275"/>
                    <a:gd name="connsiteY28" fmla="*/ 78105 h 107632"/>
                    <a:gd name="connsiteX29" fmla="*/ 249555 w 295275"/>
                    <a:gd name="connsiteY29" fmla="*/ 78105 h 107632"/>
                    <a:gd name="connsiteX30" fmla="*/ 251460 w 295275"/>
                    <a:gd name="connsiteY30" fmla="*/ 75248 h 107632"/>
                    <a:gd name="connsiteX31" fmla="*/ 254318 w 295275"/>
                    <a:gd name="connsiteY31" fmla="*/ 75248 h 107632"/>
                    <a:gd name="connsiteX32" fmla="*/ 255270 w 295275"/>
                    <a:gd name="connsiteY32" fmla="*/ 75248 h 107632"/>
                    <a:gd name="connsiteX33" fmla="*/ 268605 w 295275"/>
                    <a:gd name="connsiteY33" fmla="*/ 75248 h 107632"/>
                    <a:gd name="connsiteX34" fmla="*/ 269558 w 295275"/>
                    <a:gd name="connsiteY34" fmla="*/ 75248 h 107632"/>
                    <a:gd name="connsiteX35" fmla="*/ 272415 w 295275"/>
                    <a:gd name="connsiteY35" fmla="*/ 72390 h 107632"/>
                    <a:gd name="connsiteX36" fmla="*/ 273368 w 295275"/>
                    <a:gd name="connsiteY36" fmla="*/ 72390 h 107632"/>
                    <a:gd name="connsiteX37" fmla="*/ 274320 w 295275"/>
                    <a:gd name="connsiteY37" fmla="*/ 72390 h 107632"/>
                    <a:gd name="connsiteX38" fmla="*/ 285750 w 295275"/>
                    <a:gd name="connsiteY38" fmla="*/ 72390 h 107632"/>
                    <a:gd name="connsiteX39" fmla="*/ 286703 w 295275"/>
                    <a:gd name="connsiteY39" fmla="*/ 72390 h 107632"/>
                    <a:gd name="connsiteX40" fmla="*/ 295275 w 295275"/>
                    <a:gd name="connsiteY40" fmla="*/ 60960 h 107632"/>
                    <a:gd name="connsiteX41" fmla="*/ 295275 w 295275"/>
                    <a:gd name="connsiteY41" fmla="*/ 60960 h 107632"/>
                    <a:gd name="connsiteX42" fmla="*/ 295275 w 295275"/>
                    <a:gd name="connsiteY42" fmla="*/ 46673 h 107632"/>
                    <a:gd name="connsiteX43" fmla="*/ 295275 w 295275"/>
                    <a:gd name="connsiteY43" fmla="*/ 46673 h 107632"/>
                    <a:gd name="connsiteX44" fmla="*/ 289560 w 295275"/>
                    <a:gd name="connsiteY44" fmla="*/ 39053 h 107632"/>
                    <a:gd name="connsiteX45" fmla="*/ 286703 w 295275"/>
                    <a:gd name="connsiteY45" fmla="*/ 36195 h 107632"/>
                    <a:gd name="connsiteX46" fmla="*/ 286703 w 295275"/>
                    <a:gd name="connsiteY46" fmla="*/ 35242 h 107632"/>
                    <a:gd name="connsiteX47" fmla="*/ 285750 w 295275"/>
                    <a:gd name="connsiteY47" fmla="*/ 35242 h 107632"/>
                    <a:gd name="connsiteX48" fmla="*/ 274320 w 295275"/>
                    <a:gd name="connsiteY48" fmla="*/ 35242 h 107632"/>
                    <a:gd name="connsiteX49" fmla="*/ 273368 w 295275"/>
                    <a:gd name="connsiteY49" fmla="*/ 35242 h 107632"/>
                    <a:gd name="connsiteX50" fmla="*/ 272415 w 295275"/>
                    <a:gd name="connsiteY50" fmla="*/ 35242 h 107632"/>
                    <a:gd name="connsiteX51" fmla="*/ 269558 w 295275"/>
                    <a:gd name="connsiteY51" fmla="*/ 32385 h 107632"/>
                    <a:gd name="connsiteX52" fmla="*/ 268605 w 295275"/>
                    <a:gd name="connsiteY52" fmla="*/ 32385 h 107632"/>
                    <a:gd name="connsiteX53" fmla="*/ 255270 w 295275"/>
                    <a:gd name="connsiteY53" fmla="*/ 32385 h 107632"/>
                    <a:gd name="connsiteX54" fmla="*/ 254318 w 295275"/>
                    <a:gd name="connsiteY54" fmla="*/ 32385 h 107632"/>
                    <a:gd name="connsiteX55" fmla="*/ 251460 w 295275"/>
                    <a:gd name="connsiteY55" fmla="*/ 32385 h 107632"/>
                    <a:gd name="connsiteX56" fmla="*/ 251460 w 295275"/>
                    <a:gd name="connsiteY56" fmla="*/ 32385 h 107632"/>
                    <a:gd name="connsiteX57" fmla="*/ 249555 w 295275"/>
                    <a:gd name="connsiteY57" fmla="*/ 29528 h 107632"/>
                    <a:gd name="connsiteX58" fmla="*/ 248603 w 295275"/>
                    <a:gd name="connsiteY58" fmla="*/ 29528 h 107632"/>
                    <a:gd name="connsiteX59" fmla="*/ 233363 w 295275"/>
                    <a:gd name="connsiteY59" fmla="*/ 29528 h 107632"/>
                    <a:gd name="connsiteX60" fmla="*/ 232410 w 295275"/>
                    <a:gd name="connsiteY60" fmla="*/ 29528 h 107632"/>
                    <a:gd name="connsiteX61" fmla="*/ 229553 w 295275"/>
                    <a:gd name="connsiteY61" fmla="*/ 29528 h 107632"/>
                    <a:gd name="connsiteX62" fmla="*/ 229553 w 295275"/>
                    <a:gd name="connsiteY62" fmla="*/ 29528 h 107632"/>
                    <a:gd name="connsiteX63" fmla="*/ 225743 w 295275"/>
                    <a:gd name="connsiteY63" fmla="*/ 25717 h 107632"/>
                    <a:gd name="connsiteX64" fmla="*/ 225743 w 295275"/>
                    <a:gd name="connsiteY64" fmla="*/ 25717 h 107632"/>
                    <a:gd name="connsiteX65" fmla="*/ 207645 w 295275"/>
                    <a:gd name="connsiteY65" fmla="*/ 25717 h 107632"/>
                    <a:gd name="connsiteX66" fmla="*/ 206693 w 295275"/>
                    <a:gd name="connsiteY66" fmla="*/ 25717 h 107632"/>
                    <a:gd name="connsiteX67" fmla="*/ 203835 w 295275"/>
                    <a:gd name="connsiteY67" fmla="*/ 25717 h 107632"/>
                    <a:gd name="connsiteX68" fmla="*/ 202883 w 295275"/>
                    <a:gd name="connsiteY68" fmla="*/ 24765 h 107632"/>
                    <a:gd name="connsiteX69" fmla="*/ 200978 w 295275"/>
                    <a:gd name="connsiteY69" fmla="*/ 22860 h 107632"/>
                    <a:gd name="connsiteX70" fmla="*/ 200978 w 295275"/>
                    <a:gd name="connsiteY70" fmla="*/ 21908 h 107632"/>
                    <a:gd name="connsiteX71" fmla="*/ 200025 w 295275"/>
                    <a:gd name="connsiteY71" fmla="*/ 21908 h 107632"/>
                    <a:gd name="connsiteX72" fmla="*/ 179070 w 295275"/>
                    <a:gd name="connsiteY72" fmla="*/ 21908 h 107632"/>
                    <a:gd name="connsiteX73" fmla="*/ 178118 w 295275"/>
                    <a:gd name="connsiteY73" fmla="*/ 21908 h 107632"/>
                    <a:gd name="connsiteX74" fmla="*/ 175260 w 295275"/>
                    <a:gd name="connsiteY74" fmla="*/ 21908 h 107632"/>
                    <a:gd name="connsiteX75" fmla="*/ 171450 w 295275"/>
                    <a:gd name="connsiteY75" fmla="*/ 18098 h 107632"/>
                    <a:gd name="connsiteX76" fmla="*/ 170497 w 295275"/>
                    <a:gd name="connsiteY76" fmla="*/ 17145 h 107632"/>
                    <a:gd name="connsiteX77" fmla="*/ 169545 w 295275"/>
                    <a:gd name="connsiteY77" fmla="*/ 17145 h 107632"/>
                    <a:gd name="connsiteX78" fmla="*/ 145733 w 295275"/>
                    <a:gd name="connsiteY78" fmla="*/ 17145 h 107632"/>
                    <a:gd name="connsiteX79" fmla="*/ 144780 w 295275"/>
                    <a:gd name="connsiteY79" fmla="*/ 17145 h 107632"/>
                    <a:gd name="connsiteX80" fmla="*/ 140970 w 295275"/>
                    <a:gd name="connsiteY80" fmla="*/ 17145 h 107632"/>
                    <a:gd name="connsiteX81" fmla="*/ 136208 w 295275"/>
                    <a:gd name="connsiteY81" fmla="*/ 11430 h 107632"/>
                    <a:gd name="connsiteX82" fmla="*/ 135255 w 295275"/>
                    <a:gd name="connsiteY82" fmla="*/ 11430 h 107632"/>
                    <a:gd name="connsiteX83" fmla="*/ 107633 w 295275"/>
                    <a:gd name="connsiteY83" fmla="*/ 11430 h 107632"/>
                    <a:gd name="connsiteX84" fmla="*/ 106680 w 295275"/>
                    <a:gd name="connsiteY84" fmla="*/ 11430 h 107632"/>
                    <a:gd name="connsiteX85" fmla="*/ 100965 w 295275"/>
                    <a:gd name="connsiteY85" fmla="*/ 11430 h 107632"/>
                    <a:gd name="connsiteX86" fmla="*/ 100013 w 295275"/>
                    <a:gd name="connsiteY86" fmla="*/ 11430 h 107632"/>
                    <a:gd name="connsiteX87" fmla="*/ 100013 w 295275"/>
                    <a:gd name="connsiteY87" fmla="*/ 11430 h 107632"/>
                    <a:gd name="connsiteX88" fmla="*/ 93345 w 295275"/>
                    <a:gd name="connsiteY88" fmla="*/ 3810 h 107632"/>
                    <a:gd name="connsiteX89" fmla="*/ 90488 w 295275"/>
                    <a:gd name="connsiteY89" fmla="*/ 3810 h 107632"/>
                    <a:gd name="connsiteX90" fmla="*/ 86678 w 295275"/>
                    <a:gd name="connsiteY90" fmla="*/ 0 h 107632"/>
                    <a:gd name="connsiteX91" fmla="*/ 84772 w 295275"/>
                    <a:gd name="connsiteY91" fmla="*/ 0 h 107632"/>
                    <a:gd name="connsiteX92" fmla="*/ 28575 w 295275"/>
                    <a:gd name="connsiteY92" fmla="*/ 0 h 107632"/>
                    <a:gd name="connsiteX93" fmla="*/ 27622 w 295275"/>
                    <a:gd name="connsiteY93" fmla="*/ 0 h 107632"/>
                    <a:gd name="connsiteX94" fmla="*/ 25718 w 295275"/>
                    <a:gd name="connsiteY94" fmla="*/ 953 h 107632"/>
                    <a:gd name="connsiteX95" fmla="*/ 953 w 295275"/>
                    <a:gd name="connsiteY95" fmla="*/ 30480 h 107632"/>
                    <a:gd name="connsiteX96" fmla="*/ 0 w 295275"/>
                    <a:gd name="connsiteY96" fmla="*/ 31433 h 107632"/>
                    <a:gd name="connsiteX97" fmla="*/ 0 w 295275"/>
                    <a:gd name="connsiteY97" fmla="*/ 33338 h 107632"/>
                    <a:gd name="connsiteX98" fmla="*/ 0 w 295275"/>
                    <a:gd name="connsiteY98" fmla="*/ 74295 h 107632"/>
                    <a:gd name="connsiteX99" fmla="*/ 0 w 295275"/>
                    <a:gd name="connsiteY99" fmla="*/ 76200 h 107632"/>
                    <a:gd name="connsiteX100" fmla="*/ 25718 w 295275"/>
                    <a:gd name="connsiteY100" fmla="*/ 106680 h 107632"/>
                    <a:gd name="connsiteX101" fmla="*/ 27622 w 295275"/>
                    <a:gd name="connsiteY101" fmla="*/ 107633 h 107632"/>
                    <a:gd name="connsiteX102" fmla="*/ 28575 w 295275"/>
                    <a:gd name="connsiteY102" fmla="*/ 107633 h 107632"/>
                    <a:gd name="connsiteX103" fmla="*/ 84772 w 295275"/>
                    <a:gd name="connsiteY103" fmla="*/ 107633 h 107632"/>
                    <a:gd name="connsiteX104" fmla="*/ 86678 w 295275"/>
                    <a:gd name="connsiteY104" fmla="*/ 107633 h 107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95275" h="107632">
                      <a:moveTo>
                        <a:pt x="90488" y="102870"/>
                      </a:moveTo>
                      <a:lnTo>
                        <a:pt x="93345" y="102870"/>
                      </a:lnTo>
                      <a:lnTo>
                        <a:pt x="100013" y="96203"/>
                      </a:lnTo>
                      <a:lnTo>
                        <a:pt x="100013" y="96203"/>
                      </a:lnTo>
                      <a:lnTo>
                        <a:pt x="100965" y="96203"/>
                      </a:lnTo>
                      <a:lnTo>
                        <a:pt x="106680" y="96203"/>
                      </a:lnTo>
                      <a:lnTo>
                        <a:pt x="107633" y="96203"/>
                      </a:lnTo>
                      <a:lnTo>
                        <a:pt x="135255" y="96203"/>
                      </a:lnTo>
                      <a:lnTo>
                        <a:pt x="136208" y="96203"/>
                      </a:lnTo>
                      <a:lnTo>
                        <a:pt x="140970" y="90488"/>
                      </a:lnTo>
                      <a:lnTo>
                        <a:pt x="144780" y="90488"/>
                      </a:lnTo>
                      <a:lnTo>
                        <a:pt x="145733" y="90488"/>
                      </a:lnTo>
                      <a:lnTo>
                        <a:pt x="169545" y="90488"/>
                      </a:lnTo>
                      <a:lnTo>
                        <a:pt x="170497" y="90488"/>
                      </a:lnTo>
                      <a:lnTo>
                        <a:pt x="175260" y="85725"/>
                      </a:lnTo>
                      <a:lnTo>
                        <a:pt x="178118" y="85725"/>
                      </a:lnTo>
                      <a:lnTo>
                        <a:pt x="179070" y="85725"/>
                      </a:lnTo>
                      <a:lnTo>
                        <a:pt x="200025" y="85725"/>
                      </a:lnTo>
                      <a:lnTo>
                        <a:pt x="200978" y="85725"/>
                      </a:lnTo>
                      <a:lnTo>
                        <a:pt x="203835" y="81915"/>
                      </a:lnTo>
                      <a:lnTo>
                        <a:pt x="206693" y="81915"/>
                      </a:lnTo>
                      <a:lnTo>
                        <a:pt x="207645" y="81915"/>
                      </a:lnTo>
                      <a:lnTo>
                        <a:pt x="225743" y="81915"/>
                      </a:lnTo>
                      <a:lnTo>
                        <a:pt x="225743" y="81915"/>
                      </a:lnTo>
                      <a:lnTo>
                        <a:pt x="228600" y="78105"/>
                      </a:lnTo>
                      <a:lnTo>
                        <a:pt x="229553" y="78105"/>
                      </a:lnTo>
                      <a:lnTo>
                        <a:pt x="232410" y="78105"/>
                      </a:lnTo>
                      <a:lnTo>
                        <a:pt x="233363" y="78105"/>
                      </a:lnTo>
                      <a:lnTo>
                        <a:pt x="248603" y="78105"/>
                      </a:lnTo>
                      <a:lnTo>
                        <a:pt x="249555" y="78105"/>
                      </a:lnTo>
                      <a:lnTo>
                        <a:pt x="251460" y="75248"/>
                      </a:lnTo>
                      <a:lnTo>
                        <a:pt x="254318" y="75248"/>
                      </a:lnTo>
                      <a:lnTo>
                        <a:pt x="255270" y="75248"/>
                      </a:lnTo>
                      <a:lnTo>
                        <a:pt x="268605" y="75248"/>
                      </a:lnTo>
                      <a:lnTo>
                        <a:pt x="269558" y="75248"/>
                      </a:lnTo>
                      <a:lnTo>
                        <a:pt x="272415" y="72390"/>
                      </a:lnTo>
                      <a:lnTo>
                        <a:pt x="273368" y="72390"/>
                      </a:lnTo>
                      <a:lnTo>
                        <a:pt x="274320" y="72390"/>
                      </a:lnTo>
                      <a:lnTo>
                        <a:pt x="285750" y="72390"/>
                      </a:lnTo>
                      <a:lnTo>
                        <a:pt x="286703" y="72390"/>
                      </a:lnTo>
                      <a:lnTo>
                        <a:pt x="295275" y="60960"/>
                      </a:lnTo>
                      <a:lnTo>
                        <a:pt x="295275" y="60960"/>
                      </a:lnTo>
                      <a:lnTo>
                        <a:pt x="295275" y="46673"/>
                      </a:lnTo>
                      <a:lnTo>
                        <a:pt x="295275" y="46673"/>
                      </a:lnTo>
                      <a:lnTo>
                        <a:pt x="289560" y="39053"/>
                      </a:lnTo>
                      <a:lnTo>
                        <a:pt x="286703" y="36195"/>
                      </a:lnTo>
                      <a:lnTo>
                        <a:pt x="286703" y="35242"/>
                      </a:lnTo>
                      <a:lnTo>
                        <a:pt x="285750" y="35242"/>
                      </a:lnTo>
                      <a:lnTo>
                        <a:pt x="274320" y="35242"/>
                      </a:lnTo>
                      <a:lnTo>
                        <a:pt x="273368" y="35242"/>
                      </a:lnTo>
                      <a:lnTo>
                        <a:pt x="272415" y="35242"/>
                      </a:lnTo>
                      <a:lnTo>
                        <a:pt x="269558" y="32385"/>
                      </a:lnTo>
                      <a:lnTo>
                        <a:pt x="268605" y="32385"/>
                      </a:lnTo>
                      <a:lnTo>
                        <a:pt x="255270" y="32385"/>
                      </a:lnTo>
                      <a:lnTo>
                        <a:pt x="254318" y="32385"/>
                      </a:lnTo>
                      <a:lnTo>
                        <a:pt x="251460" y="32385"/>
                      </a:lnTo>
                      <a:lnTo>
                        <a:pt x="251460" y="32385"/>
                      </a:lnTo>
                      <a:lnTo>
                        <a:pt x="249555" y="29528"/>
                      </a:lnTo>
                      <a:lnTo>
                        <a:pt x="248603" y="29528"/>
                      </a:lnTo>
                      <a:lnTo>
                        <a:pt x="233363" y="29528"/>
                      </a:lnTo>
                      <a:lnTo>
                        <a:pt x="232410" y="29528"/>
                      </a:lnTo>
                      <a:lnTo>
                        <a:pt x="229553" y="29528"/>
                      </a:lnTo>
                      <a:lnTo>
                        <a:pt x="229553" y="29528"/>
                      </a:lnTo>
                      <a:lnTo>
                        <a:pt x="225743" y="25717"/>
                      </a:lnTo>
                      <a:lnTo>
                        <a:pt x="225743" y="25717"/>
                      </a:lnTo>
                      <a:lnTo>
                        <a:pt x="207645" y="25717"/>
                      </a:lnTo>
                      <a:lnTo>
                        <a:pt x="206693" y="25717"/>
                      </a:lnTo>
                      <a:lnTo>
                        <a:pt x="203835" y="25717"/>
                      </a:lnTo>
                      <a:lnTo>
                        <a:pt x="202883" y="24765"/>
                      </a:lnTo>
                      <a:lnTo>
                        <a:pt x="200978" y="22860"/>
                      </a:lnTo>
                      <a:lnTo>
                        <a:pt x="200978" y="21908"/>
                      </a:lnTo>
                      <a:lnTo>
                        <a:pt x="200025" y="21908"/>
                      </a:lnTo>
                      <a:lnTo>
                        <a:pt x="179070" y="21908"/>
                      </a:lnTo>
                      <a:lnTo>
                        <a:pt x="178118" y="21908"/>
                      </a:lnTo>
                      <a:lnTo>
                        <a:pt x="175260" y="21908"/>
                      </a:lnTo>
                      <a:lnTo>
                        <a:pt x="171450" y="18098"/>
                      </a:lnTo>
                      <a:lnTo>
                        <a:pt x="170497" y="17145"/>
                      </a:lnTo>
                      <a:lnTo>
                        <a:pt x="169545" y="17145"/>
                      </a:lnTo>
                      <a:lnTo>
                        <a:pt x="145733" y="17145"/>
                      </a:lnTo>
                      <a:lnTo>
                        <a:pt x="144780" y="17145"/>
                      </a:lnTo>
                      <a:lnTo>
                        <a:pt x="140970" y="17145"/>
                      </a:lnTo>
                      <a:lnTo>
                        <a:pt x="136208" y="11430"/>
                      </a:lnTo>
                      <a:lnTo>
                        <a:pt x="135255" y="11430"/>
                      </a:lnTo>
                      <a:lnTo>
                        <a:pt x="107633" y="11430"/>
                      </a:lnTo>
                      <a:lnTo>
                        <a:pt x="106680" y="11430"/>
                      </a:lnTo>
                      <a:lnTo>
                        <a:pt x="100965" y="11430"/>
                      </a:lnTo>
                      <a:lnTo>
                        <a:pt x="100013" y="11430"/>
                      </a:lnTo>
                      <a:lnTo>
                        <a:pt x="100013" y="11430"/>
                      </a:lnTo>
                      <a:lnTo>
                        <a:pt x="93345" y="3810"/>
                      </a:lnTo>
                      <a:lnTo>
                        <a:pt x="90488" y="3810"/>
                      </a:lnTo>
                      <a:lnTo>
                        <a:pt x="86678" y="0"/>
                      </a:lnTo>
                      <a:lnTo>
                        <a:pt x="84772" y="0"/>
                      </a:lnTo>
                      <a:lnTo>
                        <a:pt x="28575" y="0"/>
                      </a:lnTo>
                      <a:lnTo>
                        <a:pt x="27622" y="0"/>
                      </a:lnTo>
                      <a:lnTo>
                        <a:pt x="25718" y="953"/>
                      </a:lnTo>
                      <a:lnTo>
                        <a:pt x="953" y="30480"/>
                      </a:lnTo>
                      <a:lnTo>
                        <a:pt x="0" y="31433"/>
                      </a:lnTo>
                      <a:lnTo>
                        <a:pt x="0" y="33338"/>
                      </a:lnTo>
                      <a:lnTo>
                        <a:pt x="0" y="74295"/>
                      </a:lnTo>
                      <a:lnTo>
                        <a:pt x="0" y="76200"/>
                      </a:lnTo>
                      <a:lnTo>
                        <a:pt x="25718" y="106680"/>
                      </a:lnTo>
                      <a:lnTo>
                        <a:pt x="27622" y="107633"/>
                      </a:lnTo>
                      <a:lnTo>
                        <a:pt x="28575" y="107633"/>
                      </a:lnTo>
                      <a:lnTo>
                        <a:pt x="84772" y="107633"/>
                      </a:lnTo>
                      <a:lnTo>
                        <a:pt x="86678" y="107633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624" name="Graphic 7">
                  <a:extLst>
                    <a:ext uri="{FF2B5EF4-FFF2-40B4-BE49-F238E27FC236}">
                      <a16:creationId xmlns:a16="http://schemas.microsoft.com/office/drawing/2014/main" id="{6A790BF6-ABE1-47A9-9DBC-A52B87A0F9E0}"/>
                    </a:ext>
                  </a:extLst>
                </p:cNvPr>
                <p:cNvGrpSpPr/>
                <p:nvPr/>
              </p:nvGrpSpPr>
              <p:grpSpPr>
                <a:xfrm>
                  <a:off x="10130174" y="3071335"/>
                  <a:ext cx="200025" cy="143827"/>
                  <a:chOff x="10130174" y="3071335"/>
                  <a:chExt cx="200025" cy="143827"/>
                </a:xfrm>
              </p:grpSpPr>
              <p:grpSp>
                <p:nvGrpSpPr>
                  <p:cNvPr id="751" name="Graphic 7">
                    <a:extLst>
                      <a:ext uri="{FF2B5EF4-FFF2-40B4-BE49-F238E27FC236}">
                        <a16:creationId xmlns:a16="http://schemas.microsoft.com/office/drawing/2014/main" id="{2755D67F-FB5A-4BE0-8A71-0944FCA99DB5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3077051"/>
                    <a:ext cx="200025" cy="138112"/>
                    <a:chOff x="10130174" y="3077051"/>
                    <a:chExt cx="200025" cy="138112"/>
                  </a:xfrm>
                </p:grpSpPr>
                <p:sp>
                  <p:nvSpPr>
                    <p:cNvPr id="757" name="Freeform: Shape 756">
                      <a:extLst>
                        <a:ext uri="{FF2B5EF4-FFF2-40B4-BE49-F238E27FC236}">
                          <a16:creationId xmlns:a16="http://schemas.microsoft.com/office/drawing/2014/main" id="{86761950-5450-4DBE-9DAD-939EFE14DB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2079" y="3077051"/>
                      <a:ext cx="198120" cy="138112"/>
                    </a:xfrm>
                    <a:custGeom>
                      <a:avLst/>
                      <a:gdLst>
                        <a:gd name="connsiteX0" fmla="*/ 186690 w 198120"/>
                        <a:gd name="connsiteY0" fmla="*/ 45720 h 138112"/>
                        <a:gd name="connsiteX1" fmla="*/ 186690 w 198120"/>
                        <a:gd name="connsiteY1" fmla="*/ 81915 h 138112"/>
                        <a:gd name="connsiteX2" fmla="*/ 134303 w 198120"/>
                        <a:gd name="connsiteY2" fmla="*/ 112395 h 138112"/>
                        <a:gd name="connsiteX3" fmla="*/ 60008 w 198120"/>
                        <a:gd name="connsiteY3" fmla="*/ 112395 h 138112"/>
                        <a:gd name="connsiteX4" fmla="*/ 7620 w 198120"/>
                        <a:gd name="connsiteY4" fmla="*/ 81915 h 138112"/>
                        <a:gd name="connsiteX5" fmla="*/ 7620 w 198120"/>
                        <a:gd name="connsiteY5" fmla="*/ 45720 h 138112"/>
                        <a:gd name="connsiteX6" fmla="*/ 60008 w 198120"/>
                        <a:gd name="connsiteY6" fmla="*/ 15240 h 138112"/>
                        <a:gd name="connsiteX7" fmla="*/ 134303 w 198120"/>
                        <a:gd name="connsiteY7" fmla="*/ 15240 h 138112"/>
                        <a:gd name="connsiteX8" fmla="*/ 186690 w 198120"/>
                        <a:gd name="connsiteY8" fmla="*/ 45720 h 138112"/>
                        <a:gd name="connsiteX9" fmla="*/ 186690 w 198120"/>
                        <a:gd name="connsiteY9" fmla="*/ 45720 h 138112"/>
                        <a:gd name="connsiteX10" fmla="*/ 195263 w 198120"/>
                        <a:gd name="connsiteY10" fmla="*/ 33338 h 138112"/>
                        <a:gd name="connsiteX11" fmla="*/ 138113 w 198120"/>
                        <a:gd name="connsiteY11" fmla="*/ 0 h 138112"/>
                        <a:gd name="connsiteX12" fmla="*/ 57150 w 198120"/>
                        <a:gd name="connsiteY12" fmla="*/ 0 h 138112"/>
                        <a:gd name="connsiteX13" fmla="*/ 0 w 198120"/>
                        <a:gd name="connsiteY13" fmla="*/ 33338 h 138112"/>
                        <a:gd name="connsiteX14" fmla="*/ 0 w 198120"/>
                        <a:gd name="connsiteY14" fmla="*/ 103822 h 138112"/>
                        <a:gd name="connsiteX15" fmla="*/ 0 w 198120"/>
                        <a:gd name="connsiteY15" fmla="*/ 105728 h 138112"/>
                        <a:gd name="connsiteX16" fmla="*/ 2858 w 198120"/>
                        <a:gd name="connsiteY16" fmla="*/ 106680 h 138112"/>
                        <a:gd name="connsiteX17" fmla="*/ 55245 w 198120"/>
                        <a:gd name="connsiteY17" fmla="*/ 137160 h 138112"/>
                        <a:gd name="connsiteX18" fmla="*/ 58103 w 198120"/>
                        <a:gd name="connsiteY18" fmla="*/ 138113 h 138112"/>
                        <a:gd name="connsiteX19" fmla="*/ 61913 w 198120"/>
                        <a:gd name="connsiteY19" fmla="*/ 138113 h 138112"/>
                        <a:gd name="connsiteX20" fmla="*/ 136208 w 198120"/>
                        <a:gd name="connsiteY20" fmla="*/ 138113 h 138112"/>
                        <a:gd name="connsiteX21" fmla="*/ 140018 w 198120"/>
                        <a:gd name="connsiteY21" fmla="*/ 138113 h 138112"/>
                        <a:gd name="connsiteX22" fmla="*/ 142875 w 198120"/>
                        <a:gd name="connsiteY22" fmla="*/ 137160 h 138112"/>
                        <a:gd name="connsiteX23" fmla="*/ 195263 w 198120"/>
                        <a:gd name="connsiteY23" fmla="*/ 106680 h 138112"/>
                        <a:gd name="connsiteX24" fmla="*/ 198120 w 198120"/>
                        <a:gd name="connsiteY24" fmla="*/ 105728 h 138112"/>
                        <a:gd name="connsiteX25" fmla="*/ 198120 w 198120"/>
                        <a:gd name="connsiteY25" fmla="*/ 103822 h 138112"/>
                        <a:gd name="connsiteX26" fmla="*/ 198120 w 198120"/>
                        <a:gd name="connsiteY26" fmla="*/ 33338 h 138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98120" h="138112">
                          <a:moveTo>
                            <a:pt x="186690" y="45720"/>
                          </a:moveTo>
                          <a:lnTo>
                            <a:pt x="186690" y="81915"/>
                          </a:lnTo>
                          <a:lnTo>
                            <a:pt x="134303" y="112395"/>
                          </a:lnTo>
                          <a:lnTo>
                            <a:pt x="60008" y="112395"/>
                          </a:lnTo>
                          <a:lnTo>
                            <a:pt x="7620" y="81915"/>
                          </a:lnTo>
                          <a:lnTo>
                            <a:pt x="7620" y="45720"/>
                          </a:lnTo>
                          <a:lnTo>
                            <a:pt x="60008" y="15240"/>
                          </a:lnTo>
                          <a:lnTo>
                            <a:pt x="134303" y="15240"/>
                          </a:lnTo>
                          <a:lnTo>
                            <a:pt x="186690" y="45720"/>
                          </a:lnTo>
                          <a:lnTo>
                            <a:pt x="186690" y="45720"/>
                          </a:lnTo>
                          <a:close/>
                          <a:moveTo>
                            <a:pt x="195263" y="33338"/>
                          </a:moveTo>
                          <a:lnTo>
                            <a:pt x="138113" y="0"/>
                          </a:lnTo>
                          <a:lnTo>
                            <a:pt x="57150" y="0"/>
                          </a:lnTo>
                          <a:lnTo>
                            <a:pt x="0" y="33338"/>
                          </a:lnTo>
                          <a:lnTo>
                            <a:pt x="0" y="103822"/>
                          </a:lnTo>
                          <a:lnTo>
                            <a:pt x="0" y="105728"/>
                          </a:lnTo>
                          <a:lnTo>
                            <a:pt x="2858" y="106680"/>
                          </a:lnTo>
                          <a:lnTo>
                            <a:pt x="55245" y="137160"/>
                          </a:lnTo>
                          <a:lnTo>
                            <a:pt x="58103" y="138113"/>
                          </a:lnTo>
                          <a:lnTo>
                            <a:pt x="61913" y="138113"/>
                          </a:lnTo>
                          <a:lnTo>
                            <a:pt x="136208" y="138113"/>
                          </a:lnTo>
                          <a:lnTo>
                            <a:pt x="140018" y="138113"/>
                          </a:lnTo>
                          <a:lnTo>
                            <a:pt x="142875" y="137160"/>
                          </a:lnTo>
                          <a:lnTo>
                            <a:pt x="195263" y="106680"/>
                          </a:lnTo>
                          <a:lnTo>
                            <a:pt x="198120" y="105728"/>
                          </a:lnTo>
                          <a:lnTo>
                            <a:pt x="198120" y="103822"/>
                          </a:lnTo>
                          <a:lnTo>
                            <a:pt x="198120" y="3333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8" name="Freeform: Shape 757">
                      <a:extLst>
                        <a:ext uri="{FF2B5EF4-FFF2-40B4-BE49-F238E27FC236}">
                          <a16:creationId xmlns:a16="http://schemas.microsoft.com/office/drawing/2014/main" id="{D2E1CEA8-93A5-4120-8E17-98B4E52FDE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157060"/>
                      <a:ext cx="138112" cy="58102"/>
                    </a:xfrm>
                    <a:custGeom>
                      <a:avLst/>
                      <a:gdLst>
                        <a:gd name="connsiteX0" fmla="*/ 80963 w 138112"/>
                        <a:gd name="connsiteY0" fmla="*/ 58103 h 58102"/>
                        <a:gd name="connsiteX1" fmla="*/ 0 w 138112"/>
                        <a:gd name="connsiteY1" fmla="*/ 58103 h 58102"/>
                        <a:gd name="connsiteX2" fmla="*/ 0 w 138112"/>
                        <a:gd name="connsiteY2" fmla="*/ 33338 h 58102"/>
                        <a:gd name="connsiteX3" fmla="*/ 80963 w 138112"/>
                        <a:gd name="connsiteY3" fmla="*/ 33338 h 58102"/>
                        <a:gd name="connsiteX4" fmla="*/ 138113 w 138112"/>
                        <a:gd name="connsiteY4" fmla="*/ 0 h 58102"/>
                        <a:gd name="connsiteX5" fmla="*/ 138113 w 138112"/>
                        <a:gd name="connsiteY5" fmla="*/ 25718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8112" h="58102">
                          <a:moveTo>
                            <a:pt x="80963" y="58103"/>
                          </a:moveTo>
                          <a:lnTo>
                            <a:pt x="0" y="58103"/>
                          </a:lnTo>
                          <a:lnTo>
                            <a:pt x="0" y="33338"/>
                          </a:lnTo>
                          <a:lnTo>
                            <a:pt x="80963" y="33338"/>
                          </a:lnTo>
                          <a:lnTo>
                            <a:pt x="138113" y="0"/>
                          </a:lnTo>
                          <a:lnTo>
                            <a:pt x="138113" y="25718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9" name="Freeform: Shape 758">
                      <a:extLst>
                        <a:ext uri="{FF2B5EF4-FFF2-40B4-BE49-F238E27FC236}">
                          <a16:creationId xmlns:a16="http://schemas.microsoft.com/office/drawing/2014/main" id="{00878A7B-67BF-4D3A-946F-8D8C033404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3078003"/>
                      <a:ext cx="198119" cy="111442"/>
                    </a:xfrm>
                    <a:custGeom>
                      <a:avLst/>
                      <a:gdLst>
                        <a:gd name="connsiteX0" fmla="*/ 188595 w 198119"/>
                        <a:gd name="connsiteY0" fmla="*/ 34290 h 111442"/>
                        <a:gd name="connsiteX1" fmla="*/ 188595 w 198119"/>
                        <a:gd name="connsiteY1" fmla="*/ 77152 h 111442"/>
                        <a:gd name="connsiteX2" fmla="*/ 136207 w 198119"/>
                        <a:gd name="connsiteY2" fmla="*/ 107632 h 111442"/>
                        <a:gd name="connsiteX3" fmla="*/ 61913 w 198119"/>
                        <a:gd name="connsiteY3" fmla="*/ 107632 h 111442"/>
                        <a:gd name="connsiteX4" fmla="*/ 9525 w 198119"/>
                        <a:gd name="connsiteY4" fmla="*/ 77152 h 111442"/>
                        <a:gd name="connsiteX5" fmla="*/ 9525 w 198119"/>
                        <a:gd name="connsiteY5" fmla="*/ 34290 h 111442"/>
                        <a:gd name="connsiteX6" fmla="*/ 61913 w 198119"/>
                        <a:gd name="connsiteY6" fmla="*/ 3810 h 111442"/>
                        <a:gd name="connsiteX7" fmla="*/ 136207 w 198119"/>
                        <a:gd name="connsiteY7" fmla="*/ 3810 h 111442"/>
                        <a:gd name="connsiteX8" fmla="*/ 188595 w 198119"/>
                        <a:gd name="connsiteY8" fmla="*/ 34290 h 111442"/>
                        <a:gd name="connsiteX9" fmla="*/ 188595 w 198119"/>
                        <a:gd name="connsiteY9" fmla="*/ 34290 h 111442"/>
                        <a:gd name="connsiteX10" fmla="*/ 197167 w 198119"/>
                        <a:gd name="connsiteY10" fmla="*/ 32385 h 111442"/>
                        <a:gd name="connsiteX11" fmla="*/ 194310 w 198119"/>
                        <a:gd name="connsiteY11" fmla="*/ 31432 h 111442"/>
                        <a:gd name="connsiteX12" fmla="*/ 141922 w 198119"/>
                        <a:gd name="connsiteY12" fmla="*/ 952 h 111442"/>
                        <a:gd name="connsiteX13" fmla="*/ 139065 w 198119"/>
                        <a:gd name="connsiteY13" fmla="*/ 0 h 111442"/>
                        <a:gd name="connsiteX14" fmla="*/ 136207 w 198119"/>
                        <a:gd name="connsiteY14" fmla="*/ 0 h 111442"/>
                        <a:gd name="connsiteX15" fmla="*/ 61913 w 198119"/>
                        <a:gd name="connsiteY15" fmla="*/ 0 h 111442"/>
                        <a:gd name="connsiteX16" fmla="*/ 58102 w 198119"/>
                        <a:gd name="connsiteY16" fmla="*/ 0 h 111442"/>
                        <a:gd name="connsiteX17" fmla="*/ 55245 w 198119"/>
                        <a:gd name="connsiteY17" fmla="*/ 952 h 111442"/>
                        <a:gd name="connsiteX18" fmla="*/ 2857 w 198119"/>
                        <a:gd name="connsiteY18" fmla="*/ 31432 h 111442"/>
                        <a:gd name="connsiteX19" fmla="*/ 0 w 198119"/>
                        <a:gd name="connsiteY19" fmla="*/ 32385 h 111442"/>
                        <a:gd name="connsiteX20" fmla="*/ 0 w 198119"/>
                        <a:gd name="connsiteY20" fmla="*/ 34290 h 111442"/>
                        <a:gd name="connsiteX21" fmla="*/ 0 w 198119"/>
                        <a:gd name="connsiteY21" fmla="*/ 77152 h 111442"/>
                        <a:gd name="connsiteX22" fmla="*/ 0 w 198119"/>
                        <a:gd name="connsiteY22" fmla="*/ 79057 h 111442"/>
                        <a:gd name="connsiteX23" fmla="*/ 2857 w 198119"/>
                        <a:gd name="connsiteY23" fmla="*/ 80010 h 111442"/>
                        <a:gd name="connsiteX24" fmla="*/ 55245 w 198119"/>
                        <a:gd name="connsiteY24" fmla="*/ 110490 h 111442"/>
                        <a:gd name="connsiteX25" fmla="*/ 58102 w 198119"/>
                        <a:gd name="connsiteY25" fmla="*/ 111442 h 111442"/>
                        <a:gd name="connsiteX26" fmla="*/ 61913 w 198119"/>
                        <a:gd name="connsiteY26" fmla="*/ 111442 h 111442"/>
                        <a:gd name="connsiteX27" fmla="*/ 136207 w 198119"/>
                        <a:gd name="connsiteY27" fmla="*/ 111442 h 111442"/>
                        <a:gd name="connsiteX28" fmla="*/ 140017 w 198119"/>
                        <a:gd name="connsiteY28" fmla="*/ 111442 h 111442"/>
                        <a:gd name="connsiteX29" fmla="*/ 142875 w 198119"/>
                        <a:gd name="connsiteY29" fmla="*/ 110490 h 111442"/>
                        <a:gd name="connsiteX30" fmla="*/ 195263 w 198119"/>
                        <a:gd name="connsiteY30" fmla="*/ 80010 h 111442"/>
                        <a:gd name="connsiteX31" fmla="*/ 198120 w 198119"/>
                        <a:gd name="connsiteY31" fmla="*/ 79057 h 111442"/>
                        <a:gd name="connsiteX32" fmla="*/ 198120 w 198119"/>
                        <a:gd name="connsiteY32" fmla="*/ 77152 h 111442"/>
                        <a:gd name="connsiteX33" fmla="*/ 198120 w 198119"/>
                        <a:gd name="connsiteY33" fmla="*/ 34290 h 111442"/>
                        <a:gd name="connsiteX34" fmla="*/ 198120 w 198119"/>
                        <a:gd name="connsiteY34" fmla="*/ 32385 h 111442"/>
                        <a:gd name="connsiteX35" fmla="*/ 197167 w 198119"/>
                        <a:gd name="connsiteY35" fmla="*/ 32385 h 1114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98119" h="111442">
                          <a:moveTo>
                            <a:pt x="188595" y="34290"/>
                          </a:moveTo>
                          <a:lnTo>
                            <a:pt x="188595" y="77152"/>
                          </a:lnTo>
                          <a:lnTo>
                            <a:pt x="136207" y="107632"/>
                          </a:lnTo>
                          <a:lnTo>
                            <a:pt x="61913" y="107632"/>
                          </a:lnTo>
                          <a:lnTo>
                            <a:pt x="9525" y="77152"/>
                          </a:lnTo>
                          <a:lnTo>
                            <a:pt x="9525" y="34290"/>
                          </a:lnTo>
                          <a:lnTo>
                            <a:pt x="61913" y="3810"/>
                          </a:lnTo>
                          <a:lnTo>
                            <a:pt x="136207" y="3810"/>
                          </a:lnTo>
                          <a:lnTo>
                            <a:pt x="188595" y="34290"/>
                          </a:lnTo>
                          <a:lnTo>
                            <a:pt x="188595" y="34290"/>
                          </a:lnTo>
                          <a:close/>
                          <a:moveTo>
                            <a:pt x="197167" y="32385"/>
                          </a:moveTo>
                          <a:lnTo>
                            <a:pt x="194310" y="31432"/>
                          </a:lnTo>
                          <a:lnTo>
                            <a:pt x="141922" y="952"/>
                          </a:lnTo>
                          <a:lnTo>
                            <a:pt x="139065" y="0"/>
                          </a:lnTo>
                          <a:lnTo>
                            <a:pt x="136207" y="0"/>
                          </a:lnTo>
                          <a:lnTo>
                            <a:pt x="61913" y="0"/>
                          </a:lnTo>
                          <a:lnTo>
                            <a:pt x="58102" y="0"/>
                          </a:lnTo>
                          <a:lnTo>
                            <a:pt x="55245" y="952"/>
                          </a:lnTo>
                          <a:lnTo>
                            <a:pt x="2857" y="31432"/>
                          </a:lnTo>
                          <a:lnTo>
                            <a:pt x="0" y="32385"/>
                          </a:lnTo>
                          <a:lnTo>
                            <a:pt x="0" y="34290"/>
                          </a:lnTo>
                          <a:lnTo>
                            <a:pt x="0" y="77152"/>
                          </a:lnTo>
                          <a:lnTo>
                            <a:pt x="0" y="79057"/>
                          </a:lnTo>
                          <a:lnTo>
                            <a:pt x="2857" y="80010"/>
                          </a:lnTo>
                          <a:lnTo>
                            <a:pt x="55245" y="110490"/>
                          </a:lnTo>
                          <a:lnTo>
                            <a:pt x="58102" y="111442"/>
                          </a:lnTo>
                          <a:lnTo>
                            <a:pt x="61913" y="111442"/>
                          </a:lnTo>
                          <a:lnTo>
                            <a:pt x="136207" y="111442"/>
                          </a:lnTo>
                          <a:lnTo>
                            <a:pt x="140017" y="111442"/>
                          </a:lnTo>
                          <a:lnTo>
                            <a:pt x="142875" y="110490"/>
                          </a:lnTo>
                          <a:lnTo>
                            <a:pt x="195263" y="80010"/>
                          </a:lnTo>
                          <a:lnTo>
                            <a:pt x="198120" y="79057"/>
                          </a:lnTo>
                          <a:lnTo>
                            <a:pt x="198120" y="77152"/>
                          </a:lnTo>
                          <a:lnTo>
                            <a:pt x="198120" y="34290"/>
                          </a:lnTo>
                          <a:lnTo>
                            <a:pt x="198120" y="32385"/>
                          </a:lnTo>
                          <a:lnTo>
                            <a:pt x="197167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52" name="Graphic 7">
                    <a:extLst>
                      <a:ext uri="{FF2B5EF4-FFF2-40B4-BE49-F238E27FC236}">
                        <a16:creationId xmlns:a16="http://schemas.microsoft.com/office/drawing/2014/main" id="{AC4E386E-D33D-423B-BE90-5A198865E874}"/>
                      </a:ext>
                    </a:extLst>
                  </p:cNvPr>
                  <p:cNvGrpSpPr/>
                  <p:nvPr/>
                </p:nvGrpSpPr>
                <p:grpSpPr>
                  <a:xfrm>
                    <a:off x="10140651" y="3071335"/>
                    <a:ext cx="178117" cy="114300"/>
                    <a:chOff x="10140651" y="3071335"/>
                    <a:chExt cx="178117" cy="114300"/>
                  </a:xfrm>
                </p:grpSpPr>
                <p:sp>
                  <p:nvSpPr>
                    <p:cNvPr id="753" name="Freeform: Shape 752">
                      <a:extLst>
                        <a:ext uri="{FF2B5EF4-FFF2-40B4-BE49-F238E27FC236}">
                          <a16:creationId xmlns:a16="http://schemas.microsoft.com/office/drawing/2014/main" id="{40C1ED37-E230-40F3-98A5-66C5B3322F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101816"/>
                      <a:ext cx="178117" cy="83819"/>
                    </a:xfrm>
                    <a:custGeom>
                      <a:avLst/>
                      <a:gdLst>
                        <a:gd name="connsiteX0" fmla="*/ 0 w 178117"/>
                        <a:gd name="connsiteY0" fmla="*/ 0 h 83819"/>
                        <a:gd name="connsiteX1" fmla="*/ 0 w 178117"/>
                        <a:gd name="connsiteY1" fmla="*/ 10477 h 83819"/>
                        <a:gd name="connsiteX2" fmla="*/ 0 w 178117"/>
                        <a:gd name="connsiteY2" fmla="*/ 53340 h 83819"/>
                        <a:gd name="connsiteX3" fmla="*/ 0 w 178117"/>
                        <a:gd name="connsiteY3" fmla="*/ 53340 h 83819"/>
                        <a:gd name="connsiteX4" fmla="*/ 0 w 178117"/>
                        <a:gd name="connsiteY4" fmla="*/ 53340 h 83819"/>
                        <a:gd name="connsiteX5" fmla="*/ 52388 w 178117"/>
                        <a:gd name="connsiteY5" fmla="*/ 83820 h 83819"/>
                        <a:gd name="connsiteX6" fmla="*/ 125730 w 178117"/>
                        <a:gd name="connsiteY6" fmla="*/ 83820 h 83819"/>
                        <a:gd name="connsiteX7" fmla="*/ 178118 w 178117"/>
                        <a:gd name="connsiteY7" fmla="*/ 53340 h 83819"/>
                        <a:gd name="connsiteX8" fmla="*/ 178118 w 178117"/>
                        <a:gd name="connsiteY8" fmla="*/ 10477 h 83819"/>
                        <a:gd name="connsiteX9" fmla="*/ 178118 w 17811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78117" h="83819">
                          <a:moveTo>
                            <a:pt x="0" y="0"/>
                          </a:moveTo>
                          <a:lnTo>
                            <a:pt x="0" y="10477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52388" y="83820"/>
                          </a:lnTo>
                          <a:lnTo>
                            <a:pt x="125730" y="83820"/>
                          </a:lnTo>
                          <a:lnTo>
                            <a:pt x="178118" y="53340"/>
                          </a:lnTo>
                          <a:lnTo>
                            <a:pt x="178118" y="10477"/>
                          </a:lnTo>
                          <a:lnTo>
                            <a:pt x="1781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4" name="Freeform: Shape 753">
                      <a:extLst>
                        <a:ext uri="{FF2B5EF4-FFF2-40B4-BE49-F238E27FC236}">
                          <a16:creationId xmlns:a16="http://schemas.microsoft.com/office/drawing/2014/main" id="{41148946-0C1A-43C0-BE77-92CCFD82B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039" y="3144678"/>
                      <a:ext cx="125730" cy="40957"/>
                    </a:xfrm>
                    <a:custGeom>
                      <a:avLst/>
                      <a:gdLst>
                        <a:gd name="connsiteX0" fmla="*/ 73343 w 125730"/>
                        <a:gd name="connsiteY0" fmla="*/ 40957 h 40957"/>
                        <a:gd name="connsiteX1" fmla="*/ 0 w 125730"/>
                        <a:gd name="connsiteY1" fmla="*/ 40957 h 40957"/>
                        <a:gd name="connsiteX2" fmla="*/ 0 w 125730"/>
                        <a:gd name="connsiteY2" fmla="*/ 29527 h 40957"/>
                        <a:gd name="connsiteX3" fmla="*/ 73343 w 125730"/>
                        <a:gd name="connsiteY3" fmla="*/ 29527 h 40957"/>
                        <a:gd name="connsiteX4" fmla="*/ 125730 w 125730"/>
                        <a:gd name="connsiteY4" fmla="*/ 0 h 40957"/>
                        <a:gd name="connsiteX5" fmla="*/ 125730 w 125730"/>
                        <a:gd name="connsiteY5" fmla="*/ 1047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5730" h="40957">
                          <a:moveTo>
                            <a:pt x="73343" y="40957"/>
                          </a:moveTo>
                          <a:lnTo>
                            <a:pt x="0" y="40957"/>
                          </a:lnTo>
                          <a:lnTo>
                            <a:pt x="0" y="29527"/>
                          </a:lnTo>
                          <a:lnTo>
                            <a:pt x="73343" y="29527"/>
                          </a:lnTo>
                          <a:lnTo>
                            <a:pt x="125730" y="0"/>
                          </a:lnTo>
                          <a:lnTo>
                            <a:pt x="125730" y="1047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5" name="Freeform: Shape 754">
                      <a:extLst>
                        <a:ext uri="{FF2B5EF4-FFF2-40B4-BE49-F238E27FC236}">
                          <a16:creationId xmlns:a16="http://schemas.microsoft.com/office/drawing/2014/main" id="{2413FFE9-0F56-4A8D-8489-D9B31DD7E3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071335"/>
                      <a:ext cx="178117" cy="102870"/>
                    </a:xfrm>
                    <a:custGeom>
                      <a:avLst/>
                      <a:gdLst>
                        <a:gd name="connsiteX0" fmla="*/ 178118 w 178117"/>
                        <a:gd name="connsiteY0" fmla="*/ 30480 h 102870"/>
                        <a:gd name="connsiteX1" fmla="*/ 125730 w 178117"/>
                        <a:gd name="connsiteY1" fmla="*/ 0 h 102870"/>
                        <a:gd name="connsiteX2" fmla="*/ 52388 w 178117"/>
                        <a:gd name="connsiteY2" fmla="*/ 0 h 102870"/>
                        <a:gd name="connsiteX3" fmla="*/ 0 w 178117"/>
                        <a:gd name="connsiteY3" fmla="*/ 30480 h 102870"/>
                        <a:gd name="connsiteX4" fmla="*/ 0 w 178117"/>
                        <a:gd name="connsiteY4" fmla="*/ 73343 h 102870"/>
                        <a:gd name="connsiteX5" fmla="*/ 52388 w 178117"/>
                        <a:gd name="connsiteY5" fmla="*/ 102870 h 102870"/>
                        <a:gd name="connsiteX6" fmla="*/ 125730 w 178117"/>
                        <a:gd name="connsiteY6" fmla="*/ 102870 h 102870"/>
                        <a:gd name="connsiteX7" fmla="*/ 178118 w 178117"/>
                        <a:gd name="connsiteY7" fmla="*/ 73343 h 102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8117" h="102870">
                          <a:moveTo>
                            <a:pt x="178118" y="30480"/>
                          </a:moveTo>
                          <a:lnTo>
                            <a:pt x="125730" y="0"/>
                          </a:ln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0" y="73343"/>
                          </a:lnTo>
                          <a:lnTo>
                            <a:pt x="52388" y="102870"/>
                          </a:lnTo>
                          <a:lnTo>
                            <a:pt x="125730" y="102870"/>
                          </a:lnTo>
                          <a:lnTo>
                            <a:pt x="178118" y="7334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56" name="Freeform: Shape 755">
                      <a:extLst>
                        <a:ext uri="{FF2B5EF4-FFF2-40B4-BE49-F238E27FC236}">
                          <a16:creationId xmlns:a16="http://schemas.microsoft.com/office/drawing/2014/main" id="{3D9F5BC4-3CD9-417E-B6EA-609BA70F0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97" y="3076098"/>
                      <a:ext cx="143827" cy="82867"/>
                    </a:xfrm>
                    <a:custGeom>
                      <a:avLst/>
                      <a:gdLst>
                        <a:gd name="connsiteX0" fmla="*/ 143828 w 143827"/>
                        <a:gd name="connsiteY0" fmla="*/ 23813 h 82867"/>
                        <a:gd name="connsiteX1" fmla="*/ 101917 w 143827"/>
                        <a:gd name="connsiteY1" fmla="*/ 0 h 82867"/>
                        <a:gd name="connsiteX2" fmla="*/ 41910 w 143827"/>
                        <a:gd name="connsiteY2" fmla="*/ 0 h 82867"/>
                        <a:gd name="connsiteX3" fmla="*/ 0 w 143827"/>
                        <a:gd name="connsiteY3" fmla="*/ 23813 h 82867"/>
                        <a:gd name="connsiteX4" fmla="*/ 0 w 143827"/>
                        <a:gd name="connsiteY4" fmla="*/ 58103 h 82867"/>
                        <a:gd name="connsiteX5" fmla="*/ 41910 w 143827"/>
                        <a:gd name="connsiteY5" fmla="*/ 82868 h 82867"/>
                        <a:gd name="connsiteX6" fmla="*/ 101917 w 143827"/>
                        <a:gd name="connsiteY6" fmla="*/ 82868 h 82867"/>
                        <a:gd name="connsiteX7" fmla="*/ 143828 w 143827"/>
                        <a:gd name="connsiteY7" fmla="*/ 58103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3827" h="82867">
                          <a:moveTo>
                            <a:pt x="143828" y="23813"/>
                          </a:moveTo>
                          <a:lnTo>
                            <a:pt x="101917" y="0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0" y="58103"/>
                          </a:lnTo>
                          <a:lnTo>
                            <a:pt x="41910" y="82868"/>
                          </a:lnTo>
                          <a:lnTo>
                            <a:pt x="101917" y="82868"/>
                          </a:lnTo>
                          <a:lnTo>
                            <a:pt x="143828" y="5810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5" name="Graphic 7">
                  <a:extLst>
                    <a:ext uri="{FF2B5EF4-FFF2-40B4-BE49-F238E27FC236}">
                      <a16:creationId xmlns:a16="http://schemas.microsoft.com/office/drawing/2014/main" id="{5454DD75-B284-4570-A0C4-08A33A6E724A}"/>
                    </a:ext>
                  </a:extLst>
                </p:cNvPr>
                <p:cNvGrpSpPr/>
                <p:nvPr/>
              </p:nvGrpSpPr>
              <p:grpSpPr>
                <a:xfrm>
                  <a:off x="10153034" y="3023710"/>
                  <a:ext cx="154304" cy="133350"/>
                  <a:chOff x="10153034" y="3023710"/>
                  <a:chExt cx="154304" cy="133350"/>
                </a:xfrm>
              </p:grpSpPr>
              <p:grpSp>
                <p:nvGrpSpPr>
                  <p:cNvPr id="734" name="Graphic 7">
                    <a:extLst>
                      <a:ext uri="{FF2B5EF4-FFF2-40B4-BE49-F238E27FC236}">
                        <a16:creationId xmlns:a16="http://schemas.microsoft.com/office/drawing/2014/main" id="{0AE2256B-4BA2-4B88-968D-3EF56CD443A2}"/>
                      </a:ext>
                    </a:extLst>
                  </p:cNvPr>
                  <p:cNvGrpSpPr/>
                  <p:nvPr/>
                </p:nvGrpSpPr>
                <p:grpSpPr>
                  <a:xfrm>
                    <a:off x="10159701" y="3035141"/>
                    <a:ext cx="140017" cy="121919"/>
                    <a:chOff x="10159701" y="3035141"/>
                    <a:chExt cx="140017" cy="121919"/>
                  </a:xfrm>
                </p:grpSpPr>
                <p:sp>
                  <p:nvSpPr>
                    <p:cNvPr id="745" name="Freeform: Shape 744">
                      <a:extLst>
                        <a:ext uri="{FF2B5EF4-FFF2-40B4-BE49-F238E27FC236}">
                          <a16:creationId xmlns:a16="http://schemas.microsoft.com/office/drawing/2014/main" id="{E529C7A9-27AB-49AA-9F55-DE8D23DC5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58953"/>
                      <a:ext cx="140017" cy="98107"/>
                    </a:xfrm>
                    <a:custGeom>
                      <a:avLst/>
                      <a:gdLst>
                        <a:gd name="connsiteX0" fmla="*/ 0 w 140017"/>
                        <a:gd name="connsiteY0" fmla="*/ 0 h 98107"/>
                        <a:gd name="connsiteX1" fmla="*/ 0 w 140017"/>
                        <a:gd name="connsiteY1" fmla="*/ 40957 h 98107"/>
                        <a:gd name="connsiteX2" fmla="*/ 0 w 140017"/>
                        <a:gd name="connsiteY2" fmla="*/ 74295 h 98107"/>
                        <a:gd name="connsiteX3" fmla="*/ 0 w 140017"/>
                        <a:gd name="connsiteY3" fmla="*/ 74295 h 98107"/>
                        <a:gd name="connsiteX4" fmla="*/ 0 w 140017"/>
                        <a:gd name="connsiteY4" fmla="*/ 74295 h 98107"/>
                        <a:gd name="connsiteX5" fmla="*/ 40958 w 140017"/>
                        <a:gd name="connsiteY5" fmla="*/ 98107 h 98107"/>
                        <a:gd name="connsiteX6" fmla="*/ 99060 w 140017"/>
                        <a:gd name="connsiteY6" fmla="*/ 98107 h 98107"/>
                        <a:gd name="connsiteX7" fmla="*/ 140018 w 140017"/>
                        <a:gd name="connsiteY7" fmla="*/ 74295 h 98107"/>
                        <a:gd name="connsiteX8" fmla="*/ 140018 w 140017"/>
                        <a:gd name="connsiteY8" fmla="*/ 40957 h 98107"/>
                        <a:gd name="connsiteX9" fmla="*/ 140018 w 140017"/>
                        <a:gd name="connsiteY9" fmla="*/ 0 h 98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0017" h="98107">
                          <a:moveTo>
                            <a:pt x="0" y="0"/>
                          </a:moveTo>
                          <a:lnTo>
                            <a:pt x="0" y="40957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40958" y="98107"/>
                          </a:lnTo>
                          <a:lnTo>
                            <a:pt x="99060" y="98107"/>
                          </a:lnTo>
                          <a:lnTo>
                            <a:pt x="140018" y="74295"/>
                          </a:lnTo>
                          <a:lnTo>
                            <a:pt x="140018" y="40957"/>
                          </a:lnTo>
                          <a:lnTo>
                            <a:pt x="1400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6" name="Freeform: Shape 745">
                      <a:extLst>
                        <a:ext uri="{FF2B5EF4-FFF2-40B4-BE49-F238E27FC236}">
                          <a16:creationId xmlns:a16="http://schemas.microsoft.com/office/drawing/2014/main" id="{D8BBEB48-366F-401A-8028-68A1806AA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3092291"/>
                      <a:ext cx="99059" cy="64769"/>
                    </a:xfrm>
                    <a:custGeom>
                      <a:avLst/>
                      <a:gdLst>
                        <a:gd name="connsiteX0" fmla="*/ 58103 w 99059"/>
                        <a:gd name="connsiteY0" fmla="*/ 64770 h 64769"/>
                        <a:gd name="connsiteX1" fmla="*/ 0 w 99059"/>
                        <a:gd name="connsiteY1" fmla="*/ 64770 h 64769"/>
                        <a:gd name="connsiteX2" fmla="*/ 0 w 99059"/>
                        <a:gd name="connsiteY2" fmla="*/ 23813 h 64769"/>
                        <a:gd name="connsiteX3" fmla="*/ 58103 w 99059"/>
                        <a:gd name="connsiteY3" fmla="*/ 23813 h 64769"/>
                        <a:gd name="connsiteX4" fmla="*/ 99060 w 99059"/>
                        <a:gd name="connsiteY4" fmla="*/ 0 h 64769"/>
                        <a:gd name="connsiteX5" fmla="*/ 99060 w 99059"/>
                        <a:gd name="connsiteY5" fmla="*/ 40957 h 64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9" h="64769">
                          <a:moveTo>
                            <a:pt x="58103" y="64770"/>
                          </a:moveTo>
                          <a:lnTo>
                            <a:pt x="0" y="64770"/>
                          </a:lnTo>
                          <a:lnTo>
                            <a:pt x="0" y="23813"/>
                          </a:lnTo>
                          <a:lnTo>
                            <a:pt x="58103" y="23813"/>
                          </a:lnTo>
                          <a:lnTo>
                            <a:pt x="99060" y="0"/>
                          </a:lnTo>
                          <a:lnTo>
                            <a:pt x="99060" y="4095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747" name="Graphic 7">
                      <a:extLst>
                        <a:ext uri="{FF2B5EF4-FFF2-40B4-BE49-F238E27FC236}">
                          <a16:creationId xmlns:a16="http://schemas.microsoft.com/office/drawing/2014/main" id="{6E20B930-0447-4DA9-BA3C-4B35823D3F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74954" y="3117055"/>
                      <a:ext cx="13334" cy="19088"/>
                      <a:chOff x="10274954" y="3117055"/>
                      <a:chExt cx="13334" cy="19088"/>
                    </a:xfrm>
                  </p:grpSpPr>
                  <p:sp>
                    <p:nvSpPr>
                      <p:cNvPr id="749" name="Freeform: Shape 748">
                        <a:extLst>
                          <a:ext uri="{FF2B5EF4-FFF2-40B4-BE49-F238E27FC236}">
                            <a16:creationId xmlns:a16="http://schemas.microsoft.com/office/drawing/2014/main" id="{E31C728B-8713-4F71-9978-B0EA17D052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8008"/>
                        <a:ext cx="13334" cy="18136"/>
                      </a:xfrm>
                      <a:custGeom>
                        <a:avLst/>
                        <a:gdLst>
                          <a:gd name="connsiteX0" fmla="*/ 0 w 13334"/>
                          <a:gd name="connsiteY0" fmla="*/ 15240 h 18136"/>
                          <a:gd name="connsiteX1" fmla="*/ 6668 w 13334"/>
                          <a:gd name="connsiteY1" fmla="*/ 17145 h 18136"/>
                          <a:gd name="connsiteX2" fmla="*/ 13335 w 13334"/>
                          <a:gd name="connsiteY2" fmla="*/ 4763 h 18136"/>
                          <a:gd name="connsiteX3" fmla="*/ 9525 w 13334"/>
                          <a:gd name="connsiteY3" fmla="*/ 0 h 18136"/>
                          <a:gd name="connsiteX4" fmla="*/ 9525 w 13334"/>
                          <a:gd name="connsiteY4" fmla="*/ 2858 h 18136"/>
                          <a:gd name="connsiteX5" fmla="*/ 2858 w 13334"/>
                          <a:gd name="connsiteY5" fmla="*/ 15240 h 18136"/>
                          <a:gd name="connsiteX6" fmla="*/ 0 w 13334"/>
                          <a:gd name="connsiteY6" fmla="*/ 15240 h 18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334" h="18136">
                            <a:moveTo>
                              <a:pt x="0" y="15240"/>
                            </a:moveTo>
                            <a:cubicBezTo>
                              <a:pt x="953" y="18097"/>
                              <a:pt x="3810" y="19050"/>
                              <a:pt x="6668" y="17145"/>
                            </a:cubicBezTo>
                            <a:cubicBezTo>
                              <a:pt x="10478" y="15240"/>
                              <a:pt x="13335" y="9525"/>
                              <a:pt x="13335" y="4763"/>
                            </a:cubicBezTo>
                            <a:cubicBezTo>
                              <a:pt x="13335" y="1905"/>
                              <a:pt x="11430" y="0"/>
                              <a:pt x="9525" y="0"/>
                            </a:cubicBezTo>
                            <a:cubicBezTo>
                              <a:pt x="9525" y="952"/>
                              <a:pt x="9525" y="1905"/>
                              <a:pt x="9525" y="2858"/>
                            </a:cubicBezTo>
                            <a:cubicBezTo>
                              <a:pt x="9525" y="7620"/>
                              <a:pt x="6668" y="12383"/>
                              <a:pt x="2858" y="15240"/>
                            </a:cubicBezTo>
                            <a:cubicBezTo>
                              <a:pt x="2858" y="14288"/>
                              <a:pt x="953" y="15240"/>
                              <a:pt x="0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50" name="Freeform: Shape 749">
                        <a:extLst>
                          <a:ext uri="{FF2B5EF4-FFF2-40B4-BE49-F238E27FC236}">
                            <a16:creationId xmlns:a16="http://schemas.microsoft.com/office/drawing/2014/main" id="{BD6D6D73-BB64-4664-A559-4E7F42D820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7055"/>
                        <a:ext cx="10477" cy="16192"/>
                      </a:xfrm>
                      <a:custGeom>
                        <a:avLst/>
                        <a:gdLst>
                          <a:gd name="connsiteX0" fmla="*/ 0 w 10477"/>
                          <a:gd name="connsiteY0" fmla="*/ 13335 h 16192"/>
                          <a:gd name="connsiteX1" fmla="*/ 0 w 10477"/>
                          <a:gd name="connsiteY1" fmla="*/ 16192 h 16192"/>
                          <a:gd name="connsiteX2" fmla="*/ 3810 w 10477"/>
                          <a:gd name="connsiteY2" fmla="*/ 15240 h 16192"/>
                          <a:gd name="connsiteX3" fmla="*/ 10478 w 10477"/>
                          <a:gd name="connsiteY3" fmla="*/ 2858 h 16192"/>
                          <a:gd name="connsiteX4" fmla="*/ 10478 w 10477"/>
                          <a:gd name="connsiteY4" fmla="*/ 0 h 16192"/>
                          <a:gd name="connsiteX5" fmla="*/ 6668 w 10477"/>
                          <a:gd name="connsiteY5" fmla="*/ 953 h 16192"/>
                          <a:gd name="connsiteX6" fmla="*/ 0 w 10477"/>
                          <a:gd name="connsiteY6" fmla="*/ 13335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6192">
                            <a:moveTo>
                              <a:pt x="0" y="13335"/>
                            </a:moveTo>
                            <a:cubicBezTo>
                              <a:pt x="0" y="14288"/>
                              <a:pt x="0" y="15240"/>
                              <a:pt x="0" y="16192"/>
                            </a:cubicBezTo>
                            <a:cubicBezTo>
                              <a:pt x="953" y="16192"/>
                              <a:pt x="1905" y="16192"/>
                              <a:pt x="3810" y="15240"/>
                            </a:cubicBezTo>
                            <a:cubicBezTo>
                              <a:pt x="7620" y="13335"/>
                              <a:pt x="10478" y="7620"/>
                              <a:pt x="10478" y="2858"/>
                            </a:cubicBezTo>
                            <a:cubicBezTo>
                              <a:pt x="10478" y="1905"/>
                              <a:pt x="10478" y="953"/>
                              <a:pt x="10478" y="0"/>
                            </a:cubicBezTo>
                            <a:cubicBezTo>
                              <a:pt x="9525" y="0"/>
                              <a:pt x="8572" y="0"/>
                              <a:pt x="6668" y="953"/>
                            </a:cubicBezTo>
                            <a:cubicBezTo>
                              <a:pt x="2858" y="3810"/>
                              <a:pt x="0" y="8573"/>
                              <a:pt x="0" y="13335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748" name="Freeform: Shape 747">
                      <a:extLst>
                        <a:ext uri="{FF2B5EF4-FFF2-40B4-BE49-F238E27FC236}">
                          <a16:creationId xmlns:a16="http://schemas.microsoft.com/office/drawing/2014/main" id="{2E41DBEE-4764-48EB-8BD8-6853FB89A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35141"/>
                      <a:ext cx="140017" cy="80962"/>
                    </a:xfrm>
                    <a:custGeom>
                      <a:avLst/>
                      <a:gdLst>
                        <a:gd name="connsiteX0" fmla="*/ 140018 w 140017"/>
                        <a:gd name="connsiteY0" fmla="*/ 23813 h 80962"/>
                        <a:gd name="connsiteX1" fmla="*/ 99060 w 140017"/>
                        <a:gd name="connsiteY1" fmla="*/ 0 h 80962"/>
                        <a:gd name="connsiteX2" fmla="*/ 40958 w 140017"/>
                        <a:gd name="connsiteY2" fmla="*/ 0 h 80962"/>
                        <a:gd name="connsiteX3" fmla="*/ 0 w 140017"/>
                        <a:gd name="connsiteY3" fmla="*/ 23813 h 80962"/>
                        <a:gd name="connsiteX4" fmla="*/ 0 w 140017"/>
                        <a:gd name="connsiteY4" fmla="*/ 57150 h 80962"/>
                        <a:gd name="connsiteX5" fmla="*/ 40958 w 140017"/>
                        <a:gd name="connsiteY5" fmla="*/ 80963 h 80962"/>
                        <a:gd name="connsiteX6" fmla="*/ 99060 w 140017"/>
                        <a:gd name="connsiteY6" fmla="*/ 80963 h 80962"/>
                        <a:gd name="connsiteX7" fmla="*/ 140018 w 140017"/>
                        <a:gd name="connsiteY7" fmla="*/ 57150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140018" y="23813"/>
                          </a:moveTo>
                          <a:lnTo>
                            <a:pt x="99060" y="0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lnTo>
                            <a:pt x="0" y="57150"/>
                          </a:lnTo>
                          <a:lnTo>
                            <a:pt x="40958" y="80963"/>
                          </a:lnTo>
                          <a:lnTo>
                            <a:pt x="99060" y="80963"/>
                          </a:lnTo>
                          <a:lnTo>
                            <a:pt x="140018" y="5715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5" name="Graphic 7">
                    <a:extLst>
                      <a:ext uri="{FF2B5EF4-FFF2-40B4-BE49-F238E27FC236}">
                        <a16:creationId xmlns:a16="http://schemas.microsoft.com/office/drawing/2014/main" id="{7B36BB17-EA27-49DC-82E8-B9DE4F42AFB9}"/>
                      </a:ext>
                    </a:extLst>
                  </p:cNvPr>
                  <p:cNvGrpSpPr/>
                  <p:nvPr/>
                </p:nvGrpSpPr>
                <p:grpSpPr>
                  <a:xfrm>
                    <a:off x="10153034" y="3023710"/>
                    <a:ext cx="154304" cy="96202"/>
                    <a:chOff x="10153034" y="3023710"/>
                    <a:chExt cx="154304" cy="96202"/>
                  </a:xfrm>
                </p:grpSpPr>
                <p:sp>
                  <p:nvSpPr>
                    <p:cNvPr id="742" name="Freeform: Shape 741">
                      <a:extLst>
                        <a:ext uri="{FF2B5EF4-FFF2-40B4-BE49-F238E27FC236}">
                          <a16:creationId xmlns:a16="http://schemas.microsoft.com/office/drawing/2014/main" id="{76B63EB1-ED93-43A8-B368-5D566C7B5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987" y="3023710"/>
                      <a:ext cx="153352" cy="96202"/>
                    </a:xfrm>
                    <a:custGeom>
                      <a:avLst/>
                      <a:gdLst>
                        <a:gd name="connsiteX0" fmla="*/ 145732 w 153352"/>
                        <a:gd name="connsiteY0" fmla="*/ 35243 h 96202"/>
                        <a:gd name="connsiteX1" fmla="*/ 145732 w 153352"/>
                        <a:gd name="connsiteY1" fmla="*/ 62865 h 96202"/>
                        <a:gd name="connsiteX2" fmla="*/ 104775 w 153352"/>
                        <a:gd name="connsiteY2" fmla="*/ 86678 h 96202"/>
                        <a:gd name="connsiteX3" fmla="*/ 46672 w 153352"/>
                        <a:gd name="connsiteY3" fmla="*/ 86678 h 96202"/>
                        <a:gd name="connsiteX4" fmla="*/ 5715 w 153352"/>
                        <a:gd name="connsiteY4" fmla="*/ 62865 h 96202"/>
                        <a:gd name="connsiteX5" fmla="*/ 5715 w 153352"/>
                        <a:gd name="connsiteY5" fmla="*/ 35243 h 96202"/>
                        <a:gd name="connsiteX6" fmla="*/ 46672 w 153352"/>
                        <a:gd name="connsiteY6" fmla="*/ 11430 h 96202"/>
                        <a:gd name="connsiteX7" fmla="*/ 104775 w 153352"/>
                        <a:gd name="connsiteY7" fmla="*/ 11430 h 96202"/>
                        <a:gd name="connsiteX8" fmla="*/ 145732 w 153352"/>
                        <a:gd name="connsiteY8" fmla="*/ 35243 h 96202"/>
                        <a:gd name="connsiteX9" fmla="*/ 145732 w 153352"/>
                        <a:gd name="connsiteY9" fmla="*/ 35243 h 96202"/>
                        <a:gd name="connsiteX10" fmla="*/ 152400 w 153352"/>
                        <a:gd name="connsiteY10" fmla="*/ 25718 h 96202"/>
                        <a:gd name="connsiteX11" fmla="*/ 107632 w 153352"/>
                        <a:gd name="connsiteY11" fmla="*/ 0 h 96202"/>
                        <a:gd name="connsiteX12" fmla="*/ 44767 w 153352"/>
                        <a:gd name="connsiteY12" fmla="*/ 0 h 96202"/>
                        <a:gd name="connsiteX13" fmla="*/ 0 w 153352"/>
                        <a:gd name="connsiteY13" fmla="*/ 25718 h 96202"/>
                        <a:gd name="connsiteX14" fmla="*/ 0 w 153352"/>
                        <a:gd name="connsiteY14" fmla="*/ 68580 h 96202"/>
                        <a:gd name="connsiteX15" fmla="*/ 0 w 153352"/>
                        <a:gd name="connsiteY15" fmla="*/ 70485 h 96202"/>
                        <a:gd name="connsiteX16" fmla="*/ 1905 w 153352"/>
                        <a:gd name="connsiteY16" fmla="*/ 71438 h 96202"/>
                        <a:gd name="connsiteX17" fmla="*/ 42863 w 153352"/>
                        <a:gd name="connsiteY17" fmla="*/ 95250 h 96202"/>
                        <a:gd name="connsiteX18" fmla="*/ 44767 w 153352"/>
                        <a:gd name="connsiteY18" fmla="*/ 96203 h 96202"/>
                        <a:gd name="connsiteX19" fmla="*/ 47625 w 153352"/>
                        <a:gd name="connsiteY19" fmla="*/ 96203 h 96202"/>
                        <a:gd name="connsiteX20" fmla="*/ 105727 w 153352"/>
                        <a:gd name="connsiteY20" fmla="*/ 96203 h 96202"/>
                        <a:gd name="connsiteX21" fmla="*/ 108585 w 153352"/>
                        <a:gd name="connsiteY21" fmla="*/ 96203 h 96202"/>
                        <a:gd name="connsiteX22" fmla="*/ 110490 w 153352"/>
                        <a:gd name="connsiteY22" fmla="*/ 95250 h 96202"/>
                        <a:gd name="connsiteX23" fmla="*/ 151447 w 153352"/>
                        <a:gd name="connsiteY23" fmla="*/ 71438 h 96202"/>
                        <a:gd name="connsiteX24" fmla="*/ 153352 w 153352"/>
                        <a:gd name="connsiteY24" fmla="*/ 70485 h 96202"/>
                        <a:gd name="connsiteX25" fmla="*/ 153352 w 153352"/>
                        <a:gd name="connsiteY25" fmla="*/ 68580 h 96202"/>
                        <a:gd name="connsiteX26" fmla="*/ 153352 w 153352"/>
                        <a:gd name="connsiteY26" fmla="*/ 25718 h 96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53352" h="96202">
                          <a:moveTo>
                            <a:pt x="145732" y="35243"/>
                          </a:moveTo>
                          <a:lnTo>
                            <a:pt x="145732" y="62865"/>
                          </a:lnTo>
                          <a:lnTo>
                            <a:pt x="104775" y="86678"/>
                          </a:lnTo>
                          <a:lnTo>
                            <a:pt x="46672" y="86678"/>
                          </a:lnTo>
                          <a:lnTo>
                            <a:pt x="5715" y="62865"/>
                          </a:lnTo>
                          <a:lnTo>
                            <a:pt x="5715" y="35243"/>
                          </a:lnTo>
                          <a:lnTo>
                            <a:pt x="46672" y="11430"/>
                          </a:lnTo>
                          <a:lnTo>
                            <a:pt x="104775" y="11430"/>
                          </a:lnTo>
                          <a:lnTo>
                            <a:pt x="145732" y="35243"/>
                          </a:lnTo>
                          <a:lnTo>
                            <a:pt x="145732" y="35243"/>
                          </a:lnTo>
                          <a:close/>
                          <a:moveTo>
                            <a:pt x="152400" y="25718"/>
                          </a:moveTo>
                          <a:lnTo>
                            <a:pt x="107632" y="0"/>
                          </a:lnTo>
                          <a:lnTo>
                            <a:pt x="44767" y="0"/>
                          </a:lnTo>
                          <a:lnTo>
                            <a:pt x="0" y="25718"/>
                          </a:lnTo>
                          <a:lnTo>
                            <a:pt x="0" y="68580"/>
                          </a:lnTo>
                          <a:lnTo>
                            <a:pt x="0" y="70485"/>
                          </a:lnTo>
                          <a:lnTo>
                            <a:pt x="1905" y="71438"/>
                          </a:lnTo>
                          <a:lnTo>
                            <a:pt x="42863" y="95250"/>
                          </a:lnTo>
                          <a:lnTo>
                            <a:pt x="44767" y="96203"/>
                          </a:lnTo>
                          <a:lnTo>
                            <a:pt x="47625" y="96203"/>
                          </a:lnTo>
                          <a:lnTo>
                            <a:pt x="105727" y="96203"/>
                          </a:lnTo>
                          <a:lnTo>
                            <a:pt x="108585" y="96203"/>
                          </a:lnTo>
                          <a:lnTo>
                            <a:pt x="110490" y="95250"/>
                          </a:lnTo>
                          <a:lnTo>
                            <a:pt x="151447" y="71438"/>
                          </a:lnTo>
                          <a:lnTo>
                            <a:pt x="153352" y="70485"/>
                          </a:lnTo>
                          <a:lnTo>
                            <a:pt x="153352" y="68580"/>
                          </a:lnTo>
                          <a:lnTo>
                            <a:pt x="153352" y="2571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3" name="Freeform: Shape 742">
                      <a:extLst>
                        <a:ext uri="{FF2B5EF4-FFF2-40B4-BE49-F238E27FC236}">
                          <a16:creationId xmlns:a16="http://schemas.microsoft.com/office/drawing/2014/main" id="{35ED1BE3-0710-47DE-ADA6-630D165F3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3086576"/>
                      <a:ext cx="108585" cy="33337"/>
                    </a:xfrm>
                    <a:custGeom>
                      <a:avLst/>
                      <a:gdLst>
                        <a:gd name="connsiteX0" fmla="*/ 63818 w 108585"/>
                        <a:gd name="connsiteY0" fmla="*/ 33338 h 33337"/>
                        <a:gd name="connsiteX1" fmla="*/ 0 w 108585"/>
                        <a:gd name="connsiteY1" fmla="*/ 33338 h 33337"/>
                        <a:gd name="connsiteX2" fmla="*/ 0 w 108585"/>
                        <a:gd name="connsiteY2" fmla="*/ 25717 h 33337"/>
                        <a:gd name="connsiteX3" fmla="*/ 63818 w 108585"/>
                        <a:gd name="connsiteY3" fmla="*/ 25717 h 33337"/>
                        <a:gd name="connsiteX4" fmla="*/ 108585 w 108585"/>
                        <a:gd name="connsiteY4" fmla="*/ 0 h 33337"/>
                        <a:gd name="connsiteX5" fmla="*/ 108585 w 108585"/>
                        <a:gd name="connsiteY5" fmla="*/ 7620 h 33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5" h="33337">
                          <a:moveTo>
                            <a:pt x="63818" y="33338"/>
                          </a:moveTo>
                          <a:lnTo>
                            <a:pt x="0" y="33338"/>
                          </a:lnTo>
                          <a:lnTo>
                            <a:pt x="0" y="25717"/>
                          </a:lnTo>
                          <a:lnTo>
                            <a:pt x="63818" y="25717"/>
                          </a:lnTo>
                          <a:lnTo>
                            <a:pt x="108585" y="0"/>
                          </a:lnTo>
                          <a:lnTo>
                            <a:pt x="108585" y="762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4" name="Freeform: Shape 743">
                      <a:extLst>
                        <a:ext uri="{FF2B5EF4-FFF2-40B4-BE49-F238E27FC236}">
                          <a16:creationId xmlns:a16="http://schemas.microsoft.com/office/drawing/2014/main" id="{B5A5D261-B77A-48CF-AF1A-E44E895603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034" y="3023710"/>
                      <a:ext cx="153352" cy="88582"/>
                    </a:xfrm>
                    <a:custGeom>
                      <a:avLst/>
                      <a:gdLst>
                        <a:gd name="connsiteX0" fmla="*/ 146685 w 153352"/>
                        <a:gd name="connsiteY0" fmla="*/ 27623 h 88582"/>
                        <a:gd name="connsiteX1" fmla="*/ 146685 w 153352"/>
                        <a:gd name="connsiteY1" fmla="*/ 60960 h 88582"/>
                        <a:gd name="connsiteX2" fmla="*/ 105728 w 153352"/>
                        <a:gd name="connsiteY2" fmla="*/ 84773 h 88582"/>
                        <a:gd name="connsiteX3" fmla="*/ 47625 w 153352"/>
                        <a:gd name="connsiteY3" fmla="*/ 84773 h 88582"/>
                        <a:gd name="connsiteX4" fmla="*/ 6667 w 153352"/>
                        <a:gd name="connsiteY4" fmla="*/ 60960 h 88582"/>
                        <a:gd name="connsiteX5" fmla="*/ 6667 w 153352"/>
                        <a:gd name="connsiteY5" fmla="*/ 27623 h 88582"/>
                        <a:gd name="connsiteX6" fmla="*/ 47625 w 153352"/>
                        <a:gd name="connsiteY6" fmla="*/ 3810 h 88582"/>
                        <a:gd name="connsiteX7" fmla="*/ 105728 w 153352"/>
                        <a:gd name="connsiteY7" fmla="*/ 3810 h 88582"/>
                        <a:gd name="connsiteX8" fmla="*/ 146685 w 153352"/>
                        <a:gd name="connsiteY8" fmla="*/ 27623 h 88582"/>
                        <a:gd name="connsiteX9" fmla="*/ 146685 w 153352"/>
                        <a:gd name="connsiteY9" fmla="*/ 27623 h 88582"/>
                        <a:gd name="connsiteX10" fmla="*/ 153353 w 153352"/>
                        <a:gd name="connsiteY10" fmla="*/ 25718 h 88582"/>
                        <a:gd name="connsiteX11" fmla="*/ 151447 w 153352"/>
                        <a:gd name="connsiteY11" fmla="*/ 24765 h 88582"/>
                        <a:gd name="connsiteX12" fmla="*/ 110490 w 153352"/>
                        <a:gd name="connsiteY12" fmla="*/ 953 h 88582"/>
                        <a:gd name="connsiteX13" fmla="*/ 108585 w 153352"/>
                        <a:gd name="connsiteY13" fmla="*/ 0 h 88582"/>
                        <a:gd name="connsiteX14" fmla="*/ 105728 w 153352"/>
                        <a:gd name="connsiteY14" fmla="*/ 0 h 88582"/>
                        <a:gd name="connsiteX15" fmla="*/ 47625 w 153352"/>
                        <a:gd name="connsiteY15" fmla="*/ 0 h 88582"/>
                        <a:gd name="connsiteX16" fmla="*/ 44767 w 153352"/>
                        <a:gd name="connsiteY16" fmla="*/ 0 h 88582"/>
                        <a:gd name="connsiteX17" fmla="*/ 42863 w 153352"/>
                        <a:gd name="connsiteY17" fmla="*/ 953 h 88582"/>
                        <a:gd name="connsiteX18" fmla="*/ 1905 w 153352"/>
                        <a:gd name="connsiteY18" fmla="*/ 24765 h 88582"/>
                        <a:gd name="connsiteX19" fmla="*/ 0 w 153352"/>
                        <a:gd name="connsiteY19" fmla="*/ 25718 h 88582"/>
                        <a:gd name="connsiteX20" fmla="*/ 0 w 153352"/>
                        <a:gd name="connsiteY20" fmla="*/ 27623 h 88582"/>
                        <a:gd name="connsiteX21" fmla="*/ 0 w 153352"/>
                        <a:gd name="connsiteY21" fmla="*/ 60960 h 88582"/>
                        <a:gd name="connsiteX22" fmla="*/ 0 w 153352"/>
                        <a:gd name="connsiteY22" fmla="*/ 62865 h 88582"/>
                        <a:gd name="connsiteX23" fmla="*/ 1905 w 153352"/>
                        <a:gd name="connsiteY23" fmla="*/ 63818 h 88582"/>
                        <a:gd name="connsiteX24" fmla="*/ 42863 w 153352"/>
                        <a:gd name="connsiteY24" fmla="*/ 87630 h 88582"/>
                        <a:gd name="connsiteX25" fmla="*/ 44767 w 153352"/>
                        <a:gd name="connsiteY25" fmla="*/ 88583 h 88582"/>
                        <a:gd name="connsiteX26" fmla="*/ 47625 w 153352"/>
                        <a:gd name="connsiteY26" fmla="*/ 88583 h 88582"/>
                        <a:gd name="connsiteX27" fmla="*/ 105728 w 153352"/>
                        <a:gd name="connsiteY27" fmla="*/ 88583 h 88582"/>
                        <a:gd name="connsiteX28" fmla="*/ 108585 w 153352"/>
                        <a:gd name="connsiteY28" fmla="*/ 88583 h 88582"/>
                        <a:gd name="connsiteX29" fmla="*/ 110490 w 153352"/>
                        <a:gd name="connsiteY29" fmla="*/ 87630 h 88582"/>
                        <a:gd name="connsiteX30" fmla="*/ 151447 w 153352"/>
                        <a:gd name="connsiteY30" fmla="*/ 63818 h 88582"/>
                        <a:gd name="connsiteX31" fmla="*/ 153353 w 153352"/>
                        <a:gd name="connsiteY31" fmla="*/ 62865 h 88582"/>
                        <a:gd name="connsiteX32" fmla="*/ 153353 w 153352"/>
                        <a:gd name="connsiteY32" fmla="*/ 60960 h 88582"/>
                        <a:gd name="connsiteX33" fmla="*/ 153353 w 153352"/>
                        <a:gd name="connsiteY33" fmla="*/ 27623 h 88582"/>
                        <a:gd name="connsiteX34" fmla="*/ 153353 w 153352"/>
                        <a:gd name="connsiteY34" fmla="*/ 25718 h 88582"/>
                        <a:gd name="connsiteX35" fmla="*/ 153353 w 153352"/>
                        <a:gd name="connsiteY35" fmla="*/ 25718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53352" h="88582">
                          <a:moveTo>
                            <a:pt x="146685" y="27623"/>
                          </a:moveTo>
                          <a:lnTo>
                            <a:pt x="146685" y="60960"/>
                          </a:lnTo>
                          <a:lnTo>
                            <a:pt x="105728" y="84773"/>
                          </a:lnTo>
                          <a:lnTo>
                            <a:pt x="47625" y="84773"/>
                          </a:lnTo>
                          <a:lnTo>
                            <a:pt x="6667" y="60960"/>
                          </a:lnTo>
                          <a:lnTo>
                            <a:pt x="6667" y="27623"/>
                          </a:lnTo>
                          <a:lnTo>
                            <a:pt x="47625" y="3810"/>
                          </a:lnTo>
                          <a:lnTo>
                            <a:pt x="105728" y="3810"/>
                          </a:lnTo>
                          <a:lnTo>
                            <a:pt x="146685" y="27623"/>
                          </a:lnTo>
                          <a:lnTo>
                            <a:pt x="146685" y="27623"/>
                          </a:lnTo>
                          <a:close/>
                          <a:moveTo>
                            <a:pt x="153353" y="25718"/>
                          </a:moveTo>
                          <a:lnTo>
                            <a:pt x="151447" y="24765"/>
                          </a:lnTo>
                          <a:lnTo>
                            <a:pt x="110490" y="953"/>
                          </a:lnTo>
                          <a:lnTo>
                            <a:pt x="108585" y="0"/>
                          </a:lnTo>
                          <a:lnTo>
                            <a:pt x="105728" y="0"/>
                          </a:lnTo>
                          <a:lnTo>
                            <a:pt x="47625" y="0"/>
                          </a:lnTo>
                          <a:lnTo>
                            <a:pt x="44767" y="0"/>
                          </a:lnTo>
                          <a:lnTo>
                            <a:pt x="42863" y="953"/>
                          </a:lnTo>
                          <a:lnTo>
                            <a:pt x="1905" y="24765"/>
                          </a:lnTo>
                          <a:lnTo>
                            <a:pt x="0" y="25718"/>
                          </a:lnTo>
                          <a:lnTo>
                            <a:pt x="0" y="27623"/>
                          </a:lnTo>
                          <a:lnTo>
                            <a:pt x="0" y="60960"/>
                          </a:lnTo>
                          <a:lnTo>
                            <a:pt x="0" y="62865"/>
                          </a:lnTo>
                          <a:lnTo>
                            <a:pt x="1905" y="63818"/>
                          </a:lnTo>
                          <a:lnTo>
                            <a:pt x="42863" y="87630"/>
                          </a:lnTo>
                          <a:lnTo>
                            <a:pt x="44767" y="88583"/>
                          </a:lnTo>
                          <a:lnTo>
                            <a:pt x="47625" y="88583"/>
                          </a:lnTo>
                          <a:lnTo>
                            <a:pt x="105728" y="88583"/>
                          </a:lnTo>
                          <a:lnTo>
                            <a:pt x="108585" y="88583"/>
                          </a:lnTo>
                          <a:lnTo>
                            <a:pt x="110490" y="87630"/>
                          </a:lnTo>
                          <a:lnTo>
                            <a:pt x="151447" y="63818"/>
                          </a:lnTo>
                          <a:lnTo>
                            <a:pt x="153353" y="62865"/>
                          </a:lnTo>
                          <a:lnTo>
                            <a:pt x="153353" y="60960"/>
                          </a:lnTo>
                          <a:lnTo>
                            <a:pt x="153353" y="27623"/>
                          </a:lnTo>
                          <a:lnTo>
                            <a:pt x="153353" y="25718"/>
                          </a:lnTo>
                          <a:lnTo>
                            <a:pt x="153353" y="2571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6" name="Graphic 7">
                    <a:extLst>
                      <a:ext uri="{FF2B5EF4-FFF2-40B4-BE49-F238E27FC236}">
                        <a16:creationId xmlns:a16="http://schemas.microsoft.com/office/drawing/2014/main" id="{9DA45DB5-AA38-4067-9ED6-FC2E2A6934C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0662" y="3129253"/>
                    <a:ext cx="17144" cy="16377"/>
                    <a:chOff x="10220662" y="3129253"/>
                    <a:chExt cx="17144" cy="16377"/>
                  </a:xfrm>
                </p:grpSpPr>
                <p:sp>
                  <p:nvSpPr>
                    <p:cNvPr id="740" name="Freeform: Shape 739">
                      <a:extLst>
                        <a:ext uri="{FF2B5EF4-FFF2-40B4-BE49-F238E27FC236}">
                          <a16:creationId xmlns:a16="http://schemas.microsoft.com/office/drawing/2014/main" id="{21518EDE-44BA-4F7F-8D7A-28713C4B9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0662" y="3135153"/>
                      <a:ext cx="17144" cy="10477"/>
                    </a:xfrm>
                    <a:custGeom>
                      <a:avLst/>
                      <a:gdLst>
                        <a:gd name="connsiteX0" fmla="*/ 17145 w 17144"/>
                        <a:gd name="connsiteY0" fmla="*/ 1905 h 10477"/>
                        <a:gd name="connsiteX1" fmla="*/ 8572 w 17144"/>
                        <a:gd name="connsiteY1" fmla="*/ 10477 h 10477"/>
                        <a:gd name="connsiteX2" fmla="*/ 0 w 17144"/>
                        <a:gd name="connsiteY2" fmla="*/ 1905 h 10477"/>
                        <a:gd name="connsiteX3" fmla="*/ 0 w 17144"/>
                        <a:gd name="connsiteY3" fmla="*/ 0 h 10477"/>
                        <a:gd name="connsiteX4" fmla="*/ 7620 w 17144"/>
                        <a:gd name="connsiteY4" fmla="*/ 5715 h 10477"/>
                        <a:gd name="connsiteX5" fmla="*/ 15240 w 17144"/>
                        <a:gd name="connsiteY5" fmla="*/ 0 h 10477"/>
                        <a:gd name="connsiteX6" fmla="*/ 17145 w 17144"/>
                        <a:gd name="connsiteY6" fmla="*/ 1905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144" h="10477">
                          <a:moveTo>
                            <a:pt x="17145" y="1905"/>
                          </a:moveTo>
                          <a:cubicBezTo>
                            <a:pt x="17145" y="6667"/>
                            <a:pt x="13335" y="10477"/>
                            <a:pt x="8572" y="10477"/>
                          </a:cubicBezTo>
                          <a:cubicBezTo>
                            <a:pt x="3810" y="10477"/>
                            <a:pt x="0" y="6667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2" y="3810"/>
                            <a:pt x="3810" y="5715"/>
                            <a:pt x="7620" y="5715"/>
                          </a:cubicBezTo>
                          <a:cubicBezTo>
                            <a:pt x="11430" y="5715"/>
                            <a:pt x="14288" y="2857"/>
                            <a:pt x="15240" y="0"/>
                          </a:cubicBezTo>
                          <a:cubicBezTo>
                            <a:pt x="17145" y="0"/>
                            <a:pt x="17145" y="952"/>
                            <a:pt x="1714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41" name="Freeform: Shape 740">
                      <a:extLst>
                        <a:ext uri="{FF2B5EF4-FFF2-40B4-BE49-F238E27FC236}">
                          <a16:creationId xmlns:a16="http://schemas.microsoft.com/office/drawing/2014/main" id="{9780621C-E7E5-4B22-B932-41B8E11CF3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2566" y="3129253"/>
                      <a:ext cx="15240" cy="11614"/>
                    </a:xfrm>
                    <a:custGeom>
                      <a:avLst/>
                      <a:gdLst>
                        <a:gd name="connsiteX0" fmla="*/ 15240 w 15240"/>
                        <a:gd name="connsiteY0" fmla="*/ 5900 h 11614"/>
                        <a:gd name="connsiteX1" fmla="*/ 7620 w 15240"/>
                        <a:gd name="connsiteY1" fmla="*/ 11615 h 11614"/>
                        <a:gd name="connsiteX2" fmla="*/ 0 w 15240"/>
                        <a:gd name="connsiteY2" fmla="*/ 5900 h 11614"/>
                        <a:gd name="connsiteX3" fmla="*/ 7620 w 15240"/>
                        <a:gd name="connsiteY3" fmla="*/ 185 h 11614"/>
                        <a:gd name="connsiteX4" fmla="*/ 15240 w 15240"/>
                        <a:gd name="connsiteY4" fmla="*/ 5900 h 116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11614">
                          <a:moveTo>
                            <a:pt x="15240" y="5900"/>
                          </a:moveTo>
                          <a:cubicBezTo>
                            <a:pt x="14288" y="9710"/>
                            <a:pt x="11430" y="11615"/>
                            <a:pt x="7620" y="11615"/>
                          </a:cubicBezTo>
                          <a:cubicBezTo>
                            <a:pt x="3810" y="11615"/>
                            <a:pt x="953" y="8757"/>
                            <a:pt x="0" y="5900"/>
                          </a:cubicBezTo>
                          <a:cubicBezTo>
                            <a:pt x="953" y="2090"/>
                            <a:pt x="3810" y="185"/>
                            <a:pt x="7620" y="185"/>
                          </a:cubicBezTo>
                          <a:cubicBezTo>
                            <a:pt x="10478" y="-768"/>
                            <a:pt x="14288" y="2090"/>
                            <a:pt x="15240" y="590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7" name="Graphic 7">
                    <a:extLst>
                      <a:ext uri="{FF2B5EF4-FFF2-40B4-BE49-F238E27FC236}">
                        <a16:creationId xmlns:a16="http://schemas.microsoft.com/office/drawing/2014/main" id="{244F362E-ACD7-493D-AE11-A962E0F1C66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3117055"/>
                    <a:ext cx="14287" cy="19088"/>
                    <a:chOff x="10173037" y="3117055"/>
                    <a:chExt cx="14287" cy="19088"/>
                  </a:xfrm>
                </p:grpSpPr>
                <p:sp>
                  <p:nvSpPr>
                    <p:cNvPr id="738" name="Freeform: Shape 737">
                      <a:extLst>
                        <a:ext uri="{FF2B5EF4-FFF2-40B4-BE49-F238E27FC236}">
                          <a16:creationId xmlns:a16="http://schemas.microsoft.com/office/drawing/2014/main" id="{EBDDED6C-3978-4CC2-9480-26E306C86E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3118008"/>
                      <a:ext cx="13334" cy="18136"/>
                    </a:xfrm>
                    <a:custGeom>
                      <a:avLst/>
                      <a:gdLst>
                        <a:gd name="connsiteX0" fmla="*/ 13335 w 13334"/>
                        <a:gd name="connsiteY0" fmla="*/ 15240 h 18136"/>
                        <a:gd name="connsiteX1" fmla="*/ 6667 w 13334"/>
                        <a:gd name="connsiteY1" fmla="*/ 17145 h 18136"/>
                        <a:gd name="connsiteX2" fmla="*/ 0 w 13334"/>
                        <a:gd name="connsiteY2" fmla="*/ 4763 h 18136"/>
                        <a:gd name="connsiteX3" fmla="*/ 3810 w 13334"/>
                        <a:gd name="connsiteY3" fmla="*/ 0 h 18136"/>
                        <a:gd name="connsiteX4" fmla="*/ 3810 w 13334"/>
                        <a:gd name="connsiteY4" fmla="*/ 2858 h 18136"/>
                        <a:gd name="connsiteX5" fmla="*/ 10477 w 13334"/>
                        <a:gd name="connsiteY5" fmla="*/ 15240 h 18136"/>
                        <a:gd name="connsiteX6" fmla="*/ 13335 w 13334"/>
                        <a:gd name="connsiteY6" fmla="*/ 15240 h 181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18136">
                          <a:moveTo>
                            <a:pt x="13335" y="15240"/>
                          </a:moveTo>
                          <a:cubicBezTo>
                            <a:pt x="12382" y="18097"/>
                            <a:pt x="9525" y="19050"/>
                            <a:pt x="6667" y="17145"/>
                          </a:cubicBezTo>
                          <a:cubicBezTo>
                            <a:pt x="2857" y="15240"/>
                            <a:pt x="0" y="9525"/>
                            <a:pt x="0" y="4763"/>
                          </a:cubicBezTo>
                          <a:cubicBezTo>
                            <a:pt x="0" y="1905"/>
                            <a:pt x="1905" y="0"/>
                            <a:pt x="3810" y="0"/>
                          </a:cubicBezTo>
                          <a:cubicBezTo>
                            <a:pt x="3810" y="952"/>
                            <a:pt x="3810" y="1905"/>
                            <a:pt x="3810" y="2858"/>
                          </a:cubicBezTo>
                          <a:cubicBezTo>
                            <a:pt x="3810" y="7620"/>
                            <a:pt x="6667" y="12383"/>
                            <a:pt x="10477" y="15240"/>
                          </a:cubicBezTo>
                          <a:cubicBezTo>
                            <a:pt x="11430" y="14288"/>
                            <a:pt x="12382" y="15240"/>
                            <a:pt x="13335" y="1524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39" name="Freeform: Shape 738">
                      <a:extLst>
                        <a:ext uri="{FF2B5EF4-FFF2-40B4-BE49-F238E27FC236}">
                          <a16:creationId xmlns:a16="http://schemas.microsoft.com/office/drawing/2014/main" id="{9E0B223C-7836-446E-85B9-09D884918E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3117055"/>
                      <a:ext cx="10477" cy="16192"/>
                    </a:xfrm>
                    <a:custGeom>
                      <a:avLst/>
                      <a:gdLst>
                        <a:gd name="connsiteX0" fmla="*/ 10478 w 10477"/>
                        <a:gd name="connsiteY0" fmla="*/ 13335 h 16192"/>
                        <a:gd name="connsiteX1" fmla="*/ 10478 w 10477"/>
                        <a:gd name="connsiteY1" fmla="*/ 16192 h 16192"/>
                        <a:gd name="connsiteX2" fmla="*/ 6667 w 10477"/>
                        <a:gd name="connsiteY2" fmla="*/ 15240 h 16192"/>
                        <a:gd name="connsiteX3" fmla="*/ 0 w 10477"/>
                        <a:gd name="connsiteY3" fmla="*/ 2858 h 16192"/>
                        <a:gd name="connsiteX4" fmla="*/ 0 w 10477"/>
                        <a:gd name="connsiteY4" fmla="*/ 0 h 16192"/>
                        <a:gd name="connsiteX5" fmla="*/ 3810 w 10477"/>
                        <a:gd name="connsiteY5" fmla="*/ 953 h 16192"/>
                        <a:gd name="connsiteX6" fmla="*/ 10478 w 10477"/>
                        <a:gd name="connsiteY6" fmla="*/ 13335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6192">
                          <a:moveTo>
                            <a:pt x="10478" y="13335"/>
                          </a:moveTo>
                          <a:cubicBezTo>
                            <a:pt x="10478" y="14288"/>
                            <a:pt x="10478" y="15240"/>
                            <a:pt x="10478" y="16192"/>
                          </a:cubicBezTo>
                          <a:cubicBezTo>
                            <a:pt x="9525" y="16192"/>
                            <a:pt x="8572" y="16192"/>
                            <a:pt x="6667" y="15240"/>
                          </a:cubicBezTo>
                          <a:cubicBezTo>
                            <a:pt x="2857" y="13335"/>
                            <a:pt x="0" y="7620"/>
                            <a:pt x="0" y="2858"/>
                          </a:cubicBezTo>
                          <a:cubicBezTo>
                            <a:pt x="0" y="1905"/>
                            <a:pt x="0" y="953"/>
                            <a:pt x="0" y="0"/>
                          </a:cubicBezTo>
                          <a:cubicBezTo>
                            <a:pt x="953" y="0"/>
                            <a:pt x="1905" y="0"/>
                            <a:pt x="3810" y="953"/>
                          </a:cubicBezTo>
                          <a:cubicBezTo>
                            <a:pt x="6667" y="3810"/>
                            <a:pt x="10478" y="8573"/>
                            <a:pt x="10478" y="1333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6" name="Graphic 7">
                  <a:extLst>
                    <a:ext uri="{FF2B5EF4-FFF2-40B4-BE49-F238E27FC236}">
                      <a16:creationId xmlns:a16="http://schemas.microsoft.com/office/drawing/2014/main" id="{5757C04F-1C49-4722-814B-E9B3F4854CCB}"/>
                    </a:ext>
                  </a:extLst>
                </p:cNvPr>
                <p:cNvGrpSpPr/>
                <p:nvPr/>
              </p:nvGrpSpPr>
              <p:grpSpPr>
                <a:xfrm>
                  <a:off x="10162559" y="2984658"/>
                  <a:ext cx="133350" cy="115252"/>
                  <a:chOff x="10162559" y="2984658"/>
                  <a:chExt cx="133350" cy="115252"/>
                </a:xfrm>
              </p:grpSpPr>
              <p:grpSp>
                <p:nvGrpSpPr>
                  <p:cNvPr id="717" name="Graphic 7">
                    <a:extLst>
                      <a:ext uri="{FF2B5EF4-FFF2-40B4-BE49-F238E27FC236}">
                        <a16:creationId xmlns:a16="http://schemas.microsoft.com/office/drawing/2014/main" id="{8784CC81-3025-480D-B251-CD7B7CEDF36A}"/>
                      </a:ext>
                    </a:extLst>
                  </p:cNvPr>
                  <p:cNvGrpSpPr/>
                  <p:nvPr/>
                </p:nvGrpSpPr>
                <p:grpSpPr>
                  <a:xfrm>
                    <a:off x="10169226" y="2995135"/>
                    <a:ext cx="120967" cy="104775"/>
                    <a:chOff x="10169226" y="2995135"/>
                    <a:chExt cx="120967" cy="104775"/>
                  </a:xfrm>
                </p:grpSpPr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34AA9C66-8B10-4BDA-BB74-88FE55148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3016091"/>
                      <a:ext cx="120967" cy="83819"/>
                    </a:xfrm>
                    <a:custGeom>
                      <a:avLst/>
                      <a:gdLst>
                        <a:gd name="connsiteX0" fmla="*/ 0 w 120967"/>
                        <a:gd name="connsiteY0" fmla="*/ 0 h 83819"/>
                        <a:gd name="connsiteX1" fmla="*/ 0 w 120967"/>
                        <a:gd name="connsiteY1" fmla="*/ 34290 h 83819"/>
                        <a:gd name="connsiteX2" fmla="*/ 0 w 120967"/>
                        <a:gd name="connsiteY2" fmla="*/ 63817 h 83819"/>
                        <a:gd name="connsiteX3" fmla="*/ 0 w 120967"/>
                        <a:gd name="connsiteY3" fmla="*/ 63817 h 83819"/>
                        <a:gd name="connsiteX4" fmla="*/ 0 w 120967"/>
                        <a:gd name="connsiteY4" fmla="*/ 63817 h 83819"/>
                        <a:gd name="connsiteX5" fmla="*/ 35243 w 120967"/>
                        <a:gd name="connsiteY5" fmla="*/ 83820 h 83819"/>
                        <a:gd name="connsiteX6" fmla="*/ 85725 w 120967"/>
                        <a:gd name="connsiteY6" fmla="*/ 83820 h 83819"/>
                        <a:gd name="connsiteX7" fmla="*/ 120968 w 120967"/>
                        <a:gd name="connsiteY7" fmla="*/ 63817 h 83819"/>
                        <a:gd name="connsiteX8" fmla="*/ 120968 w 120967"/>
                        <a:gd name="connsiteY8" fmla="*/ 34290 h 83819"/>
                        <a:gd name="connsiteX9" fmla="*/ 120968 w 12096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0967" h="83819">
                          <a:moveTo>
                            <a:pt x="0" y="0"/>
                          </a:moveTo>
                          <a:lnTo>
                            <a:pt x="0" y="34290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35243" y="83820"/>
                          </a:lnTo>
                          <a:lnTo>
                            <a:pt x="85725" y="83820"/>
                          </a:lnTo>
                          <a:lnTo>
                            <a:pt x="120968" y="63817"/>
                          </a:lnTo>
                          <a:lnTo>
                            <a:pt x="120968" y="34290"/>
                          </a:lnTo>
                          <a:lnTo>
                            <a:pt x="12096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9" name="Freeform: Shape 728">
                      <a:extLst>
                        <a:ext uri="{FF2B5EF4-FFF2-40B4-BE49-F238E27FC236}">
                          <a16:creationId xmlns:a16="http://schemas.microsoft.com/office/drawing/2014/main" id="{D9A5796B-D24C-4FD5-80D2-3A66F98CB1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4469" y="3044666"/>
                      <a:ext cx="85725" cy="55244"/>
                    </a:xfrm>
                    <a:custGeom>
                      <a:avLst/>
                      <a:gdLst>
                        <a:gd name="connsiteX0" fmla="*/ 50482 w 85725"/>
                        <a:gd name="connsiteY0" fmla="*/ 55245 h 55244"/>
                        <a:gd name="connsiteX1" fmla="*/ 0 w 85725"/>
                        <a:gd name="connsiteY1" fmla="*/ 55245 h 55244"/>
                        <a:gd name="connsiteX2" fmla="*/ 0 w 85725"/>
                        <a:gd name="connsiteY2" fmla="*/ 20955 h 55244"/>
                        <a:gd name="connsiteX3" fmla="*/ 50482 w 85725"/>
                        <a:gd name="connsiteY3" fmla="*/ 20955 h 55244"/>
                        <a:gd name="connsiteX4" fmla="*/ 85725 w 85725"/>
                        <a:gd name="connsiteY4" fmla="*/ 0 h 55244"/>
                        <a:gd name="connsiteX5" fmla="*/ 85725 w 85725"/>
                        <a:gd name="connsiteY5" fmla="*/ 3524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5725" h="55244">
                          <a:moveTo>
                            <a:pt x="50482" y="55245"/>
                          </a:moveTo>
                          <a:lnTo>
                            <a:pt x="0" y="55245"/>
                          </a:lnTo>
                          <a:lnTo>
                            <a:pt x="0" y="20955"/>
                          </a:lnTo>
                          <a:lnTo>
                            <a:pt x="50482" y="20955"/>
                          </a:lnTo>
                          <a:lnTo>
                            <a:pt x="85725" y="0"/>
                          </a:lnTo>
                          <a:lnTo>
                            <a:pt x="85725" y="3524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730" name="Graphic 7">
                      <a:extLst>
                        <a:ext uri="{FF2B5EF4-FFF2-40B4-BE49-F238E27FC236}">
                          <a16:creationId xmlns:a16="http://schemas.microsoft.com/office/drawing/2014/main" id="{04A31623-73E7-4BBC-AE01-1C3B6B256E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9239" y="3065621"/>
                      <a:ext cx="11430" cy="16278"/>
                      <a:chOff x="10269239" y="3065621"/>
                      <a:chExt cx="11430" cy="16278"/>
                    </a:xfrm>
                  </p:grpSpPr>
                  <p:sp>
                    <p:nvSpPr>
                      <p:cNvPr id="732" name="Freeform: Shape 731">
                        <a:extLst>
                          <a:ext uri="{FF2B5EF4-FFF2-40B4-BE49-F238E27FC236}">
                            <a16:creationId xmlns:a16="http://schemas.microsoft.com/office/drawing/2014/main" id="{B860C229-A89D-4821-ADBD-1C8AFE8F91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5621"/>
                        <a:ext cx="11430" cy="16278"/>
                      </a:xfrm>
                      <a:custGeom>
                        <a:avLst/>
                        <a:gdLst>
                          <a:gd name="connsiteX0" fmla="*/ 0 w 11430"/>
                          <a:gd name="connsiteY0" fmla="*/ 14288 h 16278"/>
                          <a:gd name="connsiteX1" fmla="*/ 5715 w 11430"/>
                          <a:gd name="connsiteY1" fmla="*/ 15240 h 16278"/>
                          <a:gd name="connsiteX2" fmla="*/ 11430 w 11430"/>
                          <a:gd name="connsiteY2" fmla="*/ 4763 h 16278"/>
                          <a:gd name="connsiteX3" fmla="*/ 8573 w 11430"/>
                          <a:gd name="connsiteY3" fmla="*/ 0 h 16278"/>
                          <a:gd name="connsiteX4" fmla="*/ 8573 w 11430"/>
                          <a:gd name="connsiteY4" fmla="*/ 1905 h 16278"/>
                          <a:gd name="connsiteX5" fmla="*/ 2858 w 11430"/>
                          <a:gd name="connsiteY5" fmla="*/ 12383 h 16278"/>
                          <a:gd name="connsiteX6" fmla="*/ 0 w 11430"/>
                          <a:gd name="connsiteY6" fmla="*/ 14288 h 16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430" h="16278">
                            <a:moveTo>
                              <a:pt x="0" y="14288"/>
                            </a:moveTo>
                            <a:cubicBezTo>
                              <a:pt x="953" y="16192"/>
                              <a:pt x="2858" y="17145"/>
                              <a:pt x="5715" y="15240"/>
                            </a:cubicBezTo>
                            <a:cubicBezTo>
                              <a:pt x="9525" y="13335"/>
                              <a:pt x="11430" y="8572"/>
                              <a:pt x="11430" y="4763"/>
                            </a:cubicBezTo>
                            <a:cubicBezTo>
                              <a:pt x="11430" y="1905"/>
                              <a:pt x="10478" y="952"/>
                              <a:pt x="8573" y="0"/>
                            </a:cubicBezTo>
                            <a:cubicBezTo>
                              <a:pt x="8573" y="952"/>
                              <a:pt x="8573" y="952"/>
                              <a:pt x="8573" y="1905"/>
                            </a:cubicBezTo>
                            <a:cubicBezTo>
                              <a:pt x="8573" y="5715"/>
                              <a:pt x="5715" y="10477"/>
                              <a:pt x="2858" y="12383"/>
                            </a:cubicBezTo>
                            <a:cubicBezTo>
                              <a:pt x="1905" y="14288"/>
                              <a:pt x="953" y="14288"/>
                              <a:pt x="0" y="14288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3" name="Freeform: Shape 732">
                        <a:extLst>
                          <a:ext uri="{FF2B5EF4-FFF2-40B4-BE49-F238E27FC236}">
                            <a16:creationId xmlns:a16="http://schemas.microsoft.com/office/drawing/2014/main" id="{792DC00A-7849-404A-9853-7A68F9C13D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6573"/>
                        <a:ext cx="8572" cy="13335"/>
                      </a:xfrm>
                      <a:custGeom>
                        <a:avLst/>
                        <a:gdLst>
                          <a:gd name="connsiteX0" fmla="*/ 0 w 8572"/>
                          <a:gd name="connsiteY0" fmla="*/ 11430 h 13335"/>
                          <a:gd name="connsiteX1" fmla="*/ 0 w 8572"/>
                          <a:gd name="connsiteY1" fmla="*/ 13335 h 13335"/>
                          <a:gd name="connsiteX2" fmla="*/ 2858 w 8572"/>
                          <a:gd name="connsiteY2" fmla="*/ 12383 h 13335"/>
                          <a:gd name="connsiteX3" fmla="*/ 8573 w 8572"/>
                          <a:gd name="connsiteY3" fmla="*/ 1905 h 13335"/>
                          <a:gd name="connsiteX4" fmla="*/ 8573 w 8572"/>
                          <a:gd name="connsiteY4" fmla="*/ 0 h 13335"/>
                          <a:gd name="connsiteX5" fmla="*/ 5715 w 8572"/>
                          <a:gd name="connsiteY5" fmla="*/ 953 h 13335"/>
                          <a:gd name="connsiteX6" fmla="*/ 0 w 8572"/>
                          <a:gd name="connsiteY6" fmla="*/ 11430 h 13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3335">
                            <a:moveTo>
                              <a:pt x="0" y="11430"/>
                            </a:moveTo>
                            <a:cubicBezTo>
                              <a:pt x="0" y="12383"/>
                              <a:pt x="0" y="13335"/>
                              <a:pt x="0" y="13335"/>
                            </a:cubicBezTo>
                            <a:cubicBezTo>
                              <a:pt x="953" y="13335"/>
                              <a:pt x="1905" y="13335"/>
                              <a:pt x="2858" y="12383"/>
                            </a:cubicBezTo>
                            <a:cubicBezTo>
                              <a:pt x="6668" y="10478"/>
                              <a:pt x="8573" y="5715"/>
                              <a:pt x="8573" y="1905"/>
                            </a:cubicBezTo>
                            <a:cubicBezTo>
                              <a:pt x="8573" y="953"/>
                              <a:pt x="8573" y="0"/>
                              <a:pt x="8573" y="0"/>
                            </a:cubicBezTo>
                            <a:cubicBezTo>
                              <a:pt x="7620" y="0"/>
                              <a:pt x="6668" y="0"/>
                              <a:pt x="5715" y="953"/>
                            </a:cubicBezTo>
                            <a:cubicBezTo>
                              <a:pt x="1905" y="1905"/>
                              <a:pt x="0" y="6668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731" name="Freeform: Shape 730">
                      <a:extLst>
                        <a:ext uri="{FF2B5EF4-FFF2-40B4-BE49-F238E27FC236}">
                          <a16:creationId xmlns:a16="http://schemas.microsoft.com/office/drawing/2014/main" id="{64CC2378-C491-4762-8ACB-602DF410E5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2995135"/>
                      <a:ext cx="120967" cy="70485"/>
                    </a:xfrm>
                    <a:custGeom>
                      <a:avLst/>
                      <a:gdLst>
                        <a:gd name="connsiteX0" fmla="*/ 120968 w 120967"/>
                        <a:gd name="connsiteY0" fmla="*/ 20955 h 70485"/>
                        <a:gd name="connsiteX1" fmla="*/ 85725 w 120967"/>
                        <a:gd name="connsiteY1" fmla="*/ 0 h 70485"/>
                        <a:gd name="connsiteX2" fmla="*/ 35243 w 120967"/>
                        <a:gd name="connsiteY2" fmla="*/ 0 h 70485"/>
                        <a:gd name="connsiteX3" fmla="*/ 0 w 120967"/>
                        <a:gd name="connsiteY3" fmla="*/ 20955 h 70485"/>
                        <a:gd name="connsiteX4" fmla="*/ 0 w 120967"/>
                        <a:gd name="connsiteY4" fmla="*/ 49530 h 70485"/>
                        <a:gd name="connsiteX5" fmla="*/ 35243 w 120967"/>
                        <a:gd name="connsiteY5" fmla="*/ 70485 h 70485"/>
                        <a:gd name="connsiteX6" fmla="*/ 85725 w 120967"/>
                        <a:gd name="connsiteY6" fmla="*/ 70485 h 70485"/>
                        <a:gd name="connsiteX7" fmla="*/ 120968 w 120967"/>
                        <a:gd name="connsiteY7" fmla="*/ 49530 h 70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967" h="70485">
                          <a:moveTo>
                            <a:pt x="120968" y="20955"/>
                          </a:moveTo>
                          <a:lnTo>
                            <a:pt x="85725" y="0"/>
                          </a:lnTo>
                          <a:lnTo>
                            <a:pt x="35243" y="0"/>
                          </a:lnTo>
                          <a:lnTo>
                            <a:pt x="0" y="20955"/>
                          </a:lnTo>
                          <a:lnTo>
                            <a:pt x="0" y="49530"/>
                          </a:lnTo>
                          <a:lnTo>
                            <a:pt x="35243" y="70485"/>
                          </a:lnTo>
                          <a:lnTo>
                            <a:pt x="85725" y="70485"/>
                          </a:lnTo>
                          <a:lnTo>
                            <a:pt x="120968" y="4953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8" name="Graphic 7">
                    <a:extLst>
                      <a:ext uri="{FF2B5EF4-FFF2-40B4-BE49-F238E27FC236}">
                        <a16:creationId xmlns:a16="http://schemas.microsoft.com/office/drawing/2014/main" id="{00B6D0DC-9EB2-4BC6-9768-6C8C841D0981}"/>
                      </a:ext>
                    </a:extLst>
                  </p:cNvPr>
                  <p:cNvGrpSpPr/>
                  <p:nvPr/>
                </p:nvGrpSpPr>
                <p:grpSpPr>
                  <a:xfrm>
                    <a:off x="10162559" y="2984658"/>
                    <a:ext cx="133350" cy="83820"/>
                    <a:chOff x="10162559" y="2984658"/>
                    <a:chExt cx="133350" cy="83820"/>
                  </a:xfrm>
                </p:grpSpPr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FDA9F3B7-61B9-42AA-A4BB-7C9967C69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2559" y="2985610"/>
                      <a:ext cx="133350" cy="82867"/>
                    </a:xfrm>
                    <a:custGeom>
                      <a:avLst/>
                      <a:gdLst>
                        <a:gd name="connsiteX0" fmla="*/ 127635 w 133350"/>
                        <a:gd name="connsiteY0" fmla="*/ 30480 h 82867"/>
                        <a:gd name="connsiteX1" fmla="*/ 127635 w 133350"/>
                        <a:gd name="connsiteY1" fmla="*/ 55245 h 82867"/>
                        <a:gd name="connsiteX2" fmla="*/ 92392 w 133350"/>
                        <a:gd name="connsiteY2" fmla="*/ 75248 h 82867"/>
                        <a:gd name="connsiteX3" fmla="*/ 41910 w 133350"/>
                        <a:gd name="connsiteY3" fmla="*/ 75248 h 82867"/>
                        <a:gd name="connsiteX4" fmla="*/ 6667 w 133350"/>
                        <a:gd name="connsiteY4" fmla="*/ 55245 h 82867"/>
                        <a:gd name="connsiteX5" fmla="*/ 6667 w 133350"/>
                        <a:gd name="connsiteY5" fmla="*/ 30480 h 82867"/>
                        <a:gd name="connsiteX6" fmla="*/ 41910 w 133350"/>
                        <a:gd name="connsiteY6" fmla="*/ 10478 h 82867"/>
                        <a:gd name="connsiteX7" fmla="*/ 92392 w 133350"/>
                        <a:gd name="connsiteY7" fmla="*/ 10478 h 82867"/>
                        <a:gd name="connsiteX8" fmla="*/ 127635 w 133350"/>
                        <a:gd name="connsiteY8" fmla="*/ 30480 h 82867"/>
                        <a:gd name="connsiteX9" fmla="*/ 127635 w 133350"/>
                        <a:gd name="connsiteY9" fmla="*/ 30480 h 82867"/>
                        <a:gd name="connsiteX10" fmla="*/ 133350 w 133350"/>
                        <a:gd name="connsiteY10" fmla="*/ 21908 h 82867"/>
                        <a:gd name="connsiteX11" fmla="*/ 94297 w 133350"/>
                        <a:gd name="connsiteY11" fmla="*/ 0 h 82867"/>
                        <a:gd name="connsiteX12" fmla="*/ 39053 w 133350"/>
                        <a:gd name="connsiteY12" fmla="*/ 0 h 82867"/>
                        <a:gd name="connsiteX13" fmla="*/ 0 w 133350"/>
                        <a:gd name="connsiteY13" fmla="*/ 21908 h 82867"/>
                        <a:gd name="connsiteX14" fmla="*/ 0 w 133350"/>
                        <a:gd name="connsiteY14" fmla="*/ 59055 h 82867"/>
                        <a:gd name="connsiteX15" fmla="*/ 0 w 133350"/>
                        <a:gd name="connsiteY15" fmla="*/ 60008 h 82867"/>
                        <a:gd name="connsiteX16" fmla="*/ 1905 w 133350"/>
                        <a:gd name="connsiteY16" fmla="*/ 60960 h 82867"/>
                        <a:gd name="connsiteX17" fmla="*/ 37147 w 133350"/>
                        <a:gd name="connsiteY17" fmla="*/ 81915 h 82867"/>
                        <a:gd name="connsiteX18" fmla="*/ 39053 w 133350"/>
                        <a:gd name="connsiteY18" fmla="*/ 82868 h 82867"/>
                        <a:gd name="connsiteX19" fmla="*/ 40957 w 133350"/>
                        <a:gd name="connsiteY19" fmla="*/ 82868 h 82867"/>
                        <a:gd name="connsiteX20" fmla="*/ 91440 w 133350"/>
                        <a:gd name="connsiteY20" fmla="*/ 82868 h 82867"/>
                        <a:gd name="connsiteX21" fmla="*/ 93345 w 133350"/>
                        <a:gd name="connsiteY21" fmla="*/ 82868 h 82867"/>
                        <a:gd name="connsiteX22" fmla="*/ 95250 w 133350"/>
                        <a:gd name="connsiteY22" fmla="*/ 81915 h 82867"/>
                        <a:gd name="connsiteX23" fmla="*/ 130492 w 133350"/>
                        <a:gd name="connsiteY23" fmla="*/ 60960 h 82867"/>
                        <a:gd name="connsiteX24" fmla="*/ 132397 w 133350"/>
                        <a:gd name="connsiteY24" fmla="*/ 60008 h 82867"/>
                        <a:gd name="connsiteX25" fmla="*/ 132397 w 133350"/>
                        <a:gd name="connsiteY25" fmla="*/ 59055 h 82867"/>
                        <a:gd name="connsiteX26" fmla="*/ 132397 w 133350"/>
                        <a:gd name="connsiteY26" fmla="*/ 21908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33350" h="82867">
                          <a:moveTo>
                            <a:pt x="127635" y="30480"/>
                          </a:moveTo>
                          <a:lnTo>
                            <a:pt x="127635" y="55245"/>
                          </a:lnTo>
                          <a:lnTo>
                            <a:pt x="92392" y="75248"/>
                          </a:lnTo>
                          <a:lnTo>
                            <a:pt x="41910" y="75248"/>
                          </a:lnTo>
                          <a:lnTo>
                            <a:pt x="6667" y="55245"/>
                          </a:lnTo>
                          <a:lnTo>
                            <a:pt x="6667" y="30480"/>
                          </a:lnTo>
                          <a:lnTo>
                            <a:pt x="41910" y="10478"/>
                          </a:lnTo>
                          <a:lnTo>
                            <a:pt x="92392" y="10478"/>
                          </a:lnTo>
                          <a:lnTo>
                            <a:pt x="127635" y="30480"/>
                          </a:lnTo>
                          <a:lnTo>
                            <a:pt x="127635" y="30480"/>
                          </a:lnTo>
                          <a:close/>
                          <a:moveTo>
                            <a:pt x="133350" y="21908"/>
                          </a:moveTo>
                          <a:lnTo>
                            <a:pt x="94297" y="0"/>
                          </a:lnTo>
                          <a:lnTo>
                            <a:pt x="39053" y="0"/>
                          </a:lnTo>
                          <a:lnTo>
                            <a:pt x="0" y="21908"/>
                          </a:lnTo>
                          <a:lnTo>
                            <a:pt x="0" y="59055"/>
                          </a:lnTo>
                          <a:lnTo>
                            <a:pt x="0" y="60008"/>
                          </a:lnTo>
                          <a:lnTo>
                            <a:pt x="1905" y="60960"/>
                          </a:lnTo>
                          <a:lnTo>
                            <a:pt x="37147" y="81915"/>
                          </a:lnTo>
                          <a:lnTo>
                            <a:pt x="39053" y="82868"/>
                          </a:lnTo>
                          <a:lnTo>
                            <a:pt x="40957" y="82868"/>
                          </a:lnTo>
                          <a:lnTo>
                            <a:pt x="91440" y="82868"/>
                          </a:lnTo>
                          <a:lnTo>
                            <a:pt x="93345" y="82868"/>
                          </a:lnTo>
                          <a:lnTo>
                            <a:pt x="95250" y="81915"/>
                          </a:lnTo>
                          <a:lnTo>
                            <a:pt x="130492" y="60960"/>
                          </a:lnTo>
                          <a:lnTo>
                            <a:pt x="132397" y="60008"/>
                          </a:lnTo>
                          <a:lnTo>
                            <a:pt x="132397" y="59055"/>
                          </a:lnTo>
                          <a:lnTo>
                            <a:pt x="132397" y="2190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B652E061-7143-4777-81D9-F3B063E9E4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3038951"/>
                      <a:ext cx="93345" cy="29527"/>
                    </a:xfrm>
                    <a:custGeom>
                      <a:avLst/>
                      <a:gdLst>
                        <a:gd name="connsiteX0" fmla="*/ 54293 w 93345"/>
                        <a:gd name="connsiteY0" fmla="*/ 29528 h 29527"/>
                        <a:gd name="connsiteX1" fmla="*/ 0 w 93345"/>
                        <a:gd name="connsiteY1" fmla="*/ 29528 h 29527"/>
                        <a:gd name="connsiteX2" fmla="*/ 0 w 93345"/>
                        <a:gd name="connsiteY2" fmla="*/ 22860 h 29527"/>
                        <a:gd name="connsiteX3" fmla="*/ 54293 w 93345"/>
                        <a:gd name="connsiteY3" fmla="*/ 22860 h 29527"/>
                        <a:gd name="connsiteX4" fmla="*/ 93345 w 93345"/>
                        <a:gd name="connsiteY4" fmla="*/ 0 h 29527"/>
                        <a:gd name="connsiteX5" fmla="*/ 93345 w 93345"/>
                        <a:gd name="connsiteY5" fmla="*/ 6667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345" h="29527">
                          <a:moveTo>
                            <a:pt x="54293" y="29528"/>
                          </a:moveTo>
                          <a:lnTo>
                            <a:pt x="0" y="29528"/>
                          </a:lnTo>
                          <a:lnTo>
                            <a:pt x="0" y="22860"/>
                          </a:lnTo>
                          <a:lnTo>
                            <a:pt x="54293" y="22860"/>
                          </a:lnTo>
                          <a:lnTo>
                            <a:pt x="93345" y="0"/>
                          </a:lnTo>
                          <a:lnTo>
                            <a:pt x="9334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565498DF-4009-43A7-9B3F-143311C3E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3512" y="2984658"/>
                      <a:ext cx="132397" cy="75247"/>
                    </a:xfrm>
                    <a:custGeom>
                      <a:avLst/>
                      <a:gdLst>
                        <a:gd name="connsiteX0" fmla="*/ 126682 w 132397"/>
                        <a:gd name="connsiteY0" fmla="*/ 23813 h 75247"/>
                        <a:gd name="connsiteX1" fmla="*/ 126682 w 132397"/>
                        <a:gd name="connsiteY1" fmla="*/ 52388 h 75247"/>
                        <a:gd name="connsiteX2" fmla="*/ 91440 w 132397"/>
                        <a:gd name="connsiteY2" fmla="*/ 73342 h 75247"/>
                        <a:gd name="connsiteX3" fmla="*/ 40957 w 132397"/>
                        <a:gd name="connsiteY3" fmla="*/ 73342 h 75247"/>
                        <a:gd name="connsiteX4" fmla="*/ 5715 w 132397"/>
                        <a:gd name="connsiteY4" fmla="*/ 52388 h 75247"/>
                        <a:gd name="connsiteX5" fmla="*/ 5715 w 132397"/>
                        <a:gd name="connsiteY5" fmla="*/ 23813 h 75247"/>
                        <a:gd name="connsiteX6" fmla="*/ 40957 w 132397"/>
                        <a:gd name="connsiteY6" fmla="*/ 3810 h 75247"/>
                        <a:gd name="connsiteX7" fmla="*/ 91440 w 132397"/>
                        <a:gd name="connsiteY7" fmla="*/ 3810 h 75247"/>
                        <a:gd name="connsiteX8" fmla="*/ 126682 w 132397"/>
                        <a:gd name="connsiteY8" fmla="*/ 23813 h 75247"/>
                        <a:gd name="connsiteX9" fmla="*/ 126682 w 132397"/>
                        <a:gd name="connsiteY9" fmla="*/ 23813 h 75247"/>
                        <a:gd name="connsiteX10" fmla="*/ 132397 w 132397"/>
                        <a:gd name="connsiteY10" fmla="*/ 22860 h 75247"/>
                        <a:gd name="connsiteX11" fmla="*/ 130492 w 132397"/>
                        <a:gd name="connsiteY11" fmla="*/ 21908 h 75247"/>
                        <a:gd name="connsiteX12" fmla="*/ 95250 w 132397"/>
                        <a:gd name="connsiteY12" fmla="*/ 952 h 75247"/>
                        <a:gd name="connsiteX13" fmla="*/ 93345 w 132397"/>
                        <a:gd name="connsiteY13" fmla="*/ 0 h 75247"/>
                        <a:gd name="connsiteX14" fmla="*/ 91440 w 132397"/>
                        <a:gd name="connsiteY14" fmla="*/ 0 h 75247"/>
                        <a:gd name="connsiteX15" fmla="*/ 40957 w 132397"/>
                        <a:gd name="connsiteY15" fmla="*/ 0 h 75247"/>
                        <a:gd name="connsiteX16" fmla="*/ 39052 w 132397"/>
                        <a:gd name="connsiteY16" fmla="*/ 0 h 75247"/>
                        <a:gd name="connsiteX17" fmla="*/ 37147 w 132397"/>
                        <a:gd name="connsiteY17" fmla="*/ 952 h 75247"/>
                        <a:gd name="connsiteX18" fmla="*/ 1905 w 132397"/>
                        <a:gd name="connsiteY18" fmla="*/ 21908 h 75247"/>
                        <a:gd name="connsiteX19" fmla="*/ 0 w 132397"/>
                        <a:gd name="connsiteY19" fmla="*/ 22860 h 75247"/>
                        <a:gd name="connsiteX20" fmla="*/ 0 w 132397"/>
                        <a:gd name="connsiteY20" fmla="*/ 23813 h 75247"/>
                        <a:gd name="connsiteX21" fmla="*/ 0 w 132397"/>
                        <a:gd name="connsiteY21" fmla="*/ 52388 h 75247"/>
                        <a:gd name="connsiteX22" fmla="*/ 0 w 132397"/>
                        <a:gd name="connsiteY22" fmla="*/ 53340 h 75247"/>
                        <a:gd name="connsiteX23" fmla="*/ 1905 w 132397"/>
                        <a:gd name="connsiteY23" fmla="*/ 54292 h 75247"/>
                        <a:gd name="connsiteX24" fmla="*/ 37147 w 132397"/>
                        <a:gd name="connsiteY24" fmla="*/ 74295 h 75247"/>
                        <a:gd name="connsiteX25" fmla="*/ 39052 w 132397"/>
                        <a:gd name="connsiteY25" fmla="*/ 75247 h 75247"/>
                        <a:gd name="connsiteX26" fmla="*/ 40957 w 132397"/>
                        <a:gd name="connsiteY26" fmla="*/ 75247 h 75247"/>
                        <a:gd name="connsiteX27" fmla="*/ 91440 w 132397"/>
                        <a:gd name="connsiteY27" fmla="*/ 75247 h 75247"/>
                        <a:gd name="connsiteX28" fmla="*/ 93345 w 132397"/>
                        <a:gd name="connsiteY28" fmla="*/ 75247 h 75247"/>
                        <a:gd name="connsiteX29" fmla="*/ 95250 w 132397"/>
                        <a:gd name="connsiteY29" fmla="*/ 74295 h 75247"/>
                        <a:gd name="connsiteX30" fmla="*/ 130492 w 132397"/>
                        <a:gd name="connsiteY30" fmla="*/ 54292 h 75247"/>
                        <a:gd name="connsiteX31" fmla="*/ 132397 w 132397"/>
                        <a:gd name="connsiteY31" fmla="*/ 53340 h 75247"/>
                        <a:gd name="connsiteX32" fmla="*/ 132397 w 132397"/>
                        <a:gd name="connsiteY32" fmla="*/ 52388 h 75247"/>
                        <a:gd name="connsiteX33" fmla="*/ 132397 w 132397"/>
                        <a:gd name="connsiteY33" fmla="*/ 23813 h 75247"/>
                        <a:gd name="connsiteX34" fmla="*/ 132397 w 132397"/>
                        <a:gd name="connsiteY34" fmla="*/ 22860 h 75247"/>
                        <a:gd name="connsiteX35" fmla="*/ 132397 w 132397"/>
                        <a:gd name="connsiteY35" fmla="*/ 22860 h 75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32397" h="75247">
                          <a:moveTo>
                            <a:pt x="126682" y="23813"/>
                          </a:moveTo>
                          <a:lnTo>
                            <a:pt x="126682" y="52388"/>
                          </a:lnTo>
                          <a:lnTo>
                            <a:pt x="91440" y="73342"/>
                          </a:lnTo>
                          <a:lnTo>
                            <a:pt x="40957" y="73342"/>
                          </a:lnTo>
                          <a:lnTo>
                            <a:pt x="5715" y="52388"/>
                          </a:lnTo>
                          <a:lnTo>
                            <a:pt x="5715" y="23813"/>
                          </a:lnTo>
                          <a:lnTo>
                            <a:pt x="40957" y="3810"/>
                          </a:lnTo>
                          <a:lnTo>
                            <a:pt x="91440" y="3810"/>
                          </a:lnTo>
                          <a:lnTo>
                            <a:pt x="126682" y="23813"/>
                          </a:lnTo>
                          <a:lnTo>
                            <a:pt x="126682" y="23813"/>
                          </a:lnTo>
                          <a:close/>
                          <a:moveTo>
                            <a:pt x="132397" y="22860"/>
                          </a:moveTo>
                          <a:lnTo>
                            <a:pt x="130492" y="21908"/>
                          </a:lnTo>
                          <a:lnTo>
                            <a:pt x="95250" y="952"/>
                          </a:lnTo>
                          <a:lnTo>
                            <a:pt x="93345" y="0"/>
                          </a:lnTo>
                          <a:lnTo>
                            <a:pt x="91440" y="0"/>
                          </a:lnTo>
                          <a:lnTo>
                            <a:pt x="40957" y="0"/>
                          </a:lnTo>
                          <a:lnTo>
                            <a:pt x="39052" y="0"/>
                          </a:lnTo>
                          <a:lnTo>
                            <a:pt x="37147" y="952"/>
                          </a:lnTo>
                          <a:lnTo>
                            <a:pt x="1905" y="21908"/>
                          </a:lnTo>
                          <a:lnTo>
                            <a:pt x="0" y="22860"/>
                          </a:lnTo>
                          <a:lnTo>
                            <a:pt x="0" y="23813"/>
                          </a:lnTo>
                          <a:lnTo>
                            <a:pt x="0" y="52388"/>
                          </a:lnTo>
                          <a:lnTo>
                            <a:pt x="0" y="53340"/>
                          </a:lnTo>
                          <a:lnTo>
                            <a:pt x="1905" y="54292"/>
                          </a:lnTo>
                          <a:lnTo>
                            <a:pt x="37147" y="74295"/>
                          </a:lnTo>
                          <a:lnTo>
                            <a:pt x="39052" y="75247"/>
                          </a:lnTo>
                          <a:lnTo>
                            <a:pt x="40957" y="75247"/>
                          </a:lnTo>
                          <a:lnTo>
                            <a:pt x="91440" y="75247"/>
                          </a:lnTo>
                          <a:lnTo>
                            <a:pt x="93345" y="75247"/>
                          </a:lnTo>
                          <a:lnTo>
                            <a:pt x="95250" y="74295"/>
                          </a:lnTo>
                          <a:lnTo>
                            <a:pt x="130492" y="54292"/>
                          </a:lnTo>
                          <a:lnTo>
                            <a:pt x="132397" y="53340"/>
                          </a:lnTo>
                          <a:lnTo>
                            <a:pt x="132397" y="52388"/>
                          </a:lnTo>
                          <a:lnTo>
                            <a:pt x="132397" y="23813"/>
                          </a:lnTo>
                          <a:lnTo>
                            <a:pt x="132397" y="22860"/>
                          </a:lnTo>
                          <a:lnTo>
                            <a:pt x="132397" y="2286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9" name="Graphic 7">
                    <a:extLst>
                      <a:ext uri="{FF2B5EF4-FFF2-40B4-BE49-F238E27FC236}">
                        <a16:creationId xmlns:a16="http://schemas.microsoft.com/office/drawing/2014/main" id="{B396A278-205E-4C81-9528-359A52737A59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3076098"/>
                    <a:ext cx="13334" cy="13335"/>
                    <a:chOff x="10223519" y="3076098"/>
                    <a:chExt cx="13334" cy="13335"/>
                  </a:xfrm>
                </p:grpSpPr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206ACAF0-EDF1-4EE6-9FF0-594964A08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80860"/>
                      <a:ext cx="13334" cy="8572"/>
                    </a:xfrm>
                    <a:custGeom>
                      <a:avLst/>
                      <a:gdLst>
                        <a:gd name="connsiteX0" fmla="*/ 13335 w 13334"/>
                        <a:gd name="connsiteY0" fmla="*/ 1905 h 8572"/>
                        <a:gd name="connsiteX1" fmla="*/ 6668 w 13334"/>
                        <a:gd name="connsiteY1" fmla="*/ 8573 h 8572"/>
                        <a:gd name="connsiteX2" fmla="*/ 0 w 13334"/>
                        <a:gd name="connsiteY2" fmla="*/ 1905 h 8572"/>
                        <a:gd name="connsiteX3" fmla="*/ 0 w 13334"/>
                        <a:gd name="connsiteY3" fmla="*/ 0 h 8572"/>
                        <a:gd name="connsiteX4" fmla="*/ 6668 w 13334"/>
                        <a:gd name="connsiteY4" fmla="*/ 5715 h 8572"/>
                        <a:gd name="connsiteX5" fmla="*/ 13335 w 13334"/>
                        <a:gd name="connsiteY5" fmla="*/ 0 h 8572"/>
                        <a:gd name="connsiteX6" fmla="*/ 13335 w 13334"/>
                        <a:gd name="connsiteY6" fmla="*/ 1905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8572">
                          <a:moveTo>
                            <a:pt x="13335" y="1905"/>
                          </a:moveTo>
                          <a:cubicBezTo>
                            <a:pt x="13335" y="5715"/>
                            <a:pt x="10478" y="8573"/>
                            <a:pt x="6668" y="8573"/>
                          </a:cubicBezTo>
                          <a:cubicBezTo>
                            <a:pt x="2857" y="8573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3810" y="5715"/>
                            <a:pt x="6668" y="5715"/>
                          </a:cubicBezTo>
                          <a:cubicBezTo>
                            <a:pt x="9525" y="5715"/>
                            <a:pt x="12382" y="3810"/>
                            <a:pt x="13335" y="0"/>
                          </a:cubicBezTo>
                          <a:cubicBezTo>
                            <a:pt x="13335" y="953"/>
                            <a:pt x="13335" y="1905"/>
                            <a:pt x="1333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B4DD47C5-CE5D-4C12-BF5B-5BE3C7E4B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76098"/>
                      <a:ext cx="13334" cy="11430"/>
                    </a:xfrm>
                    <a:custGeom>
                      <a:avLst/>
                      <a:gdLst>
                        <a:gd name="connsiteX0" fmla="*/ 13335 w 13334"/>
                        <a:gd name="connsiteY0" fmla="*/ 5715 h 11430"/>
                        <a:gd name="connsiteX1" fmla="*/ 6668 w 13334"/>
                        <a:gd name="connsiteY1" fmla="*/ 11430 h 11430"/>
                        <a:gd name="connsiteX2" fmla="*/ 0 w 13334"/>
                        <a:gd name="connsiteY2" fmla="*/ 5715 h 11430"/>
                        <a:gd name="connsiteX3" fmla="*/ 6668 w 13334"/>
                        <a:gd name="connsiteY3" fmla="*/ 0 h 11430"/>
                        <a:gd name="connsiteX4" fmla="*/ 13335 w 13334"/>
                        <a:gd name="connsiteY4" fmla="*/ 5715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34" h="11430">
                          <a:moveTo>
                            <a:pt x="13335" y="5715"/>
                          </a:moveTo>
                          <a:cubicBezTo>
                            <a:pt x="12382" y="8573"/>
                            <a:pt x="9525" y="11430"/>
                            <a:pt x="6668" y="11430"/>
                          </a:cubicBezTo>
                          <a:cubicBezTo>
                            <a:pt x="3810" y="11430"/>
                            <a:pt x="953" y="9525"/>
                            <a:pt x="0" y="5715"/>
                          </a:cubicBezTo>
                          <a:cubicBezTo>
                            <a:pt x="953" y="2858"/>
                            <a:pt x="3810" y="0"/>
                            <a:pt x="6668" y="0"/>
                          </a:cubicBezTo>
                          <a:cubicBezTo>
                            <a:pt x="9525" y="0"/>
                            <a:pt x="12382" y="1905"/>
                            <a:pt x="13335" y="571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20" name="Graphic 7">
                    <a:extLst>
                      <a:ext uri="{FF2B5EF4-FFF2-40B4-BE49-F238E27FC236}">
                        <a16:creationId xmlns:a16="http://schemas.microsoft.com/office/drawing/2014/main" id="{79DAAF76-126A-475B-893D-0C48A3F65521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3065621"/>
                    <a:ext cx="12382" cy="16278"/>
                    <a:chOff x="10180657" y="3065621"/>
                    <a:chExt cx="12382" cy="16278"/>
                  </a:xfrm>
                </p:grpSpPr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CDC2C8C2-6474-42E1-8695-435ECA27B6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3065621"/>
                      <a:ext cx="11430" cy="16278"/>
                    </a:xfrm>
                    <a:custGeom>
                      <a:avLst/>
                      <a:gdLst>
                        <a:gd name="connsiteX0" fmla="*/ 11430 w 11430"/>
                        <a:gd name="connsiteY0" fmla="*/ 14288 h 16278"/>
                        <a:gd name="connsiteX1" fmla="*/ 5715 w 11430"/>
                        <a:gd name="connsiteY1" fmla="*/ 15240 h 16278"/>
                        <a:gd name="connsiteX2" fmla="*/ 0 w 11430"/>
                        <a:gd name="connsiteY2" fmla="*/ 4763 h 16278"/>
                        <a:gd name="connsiteX3" fmla="*/ 2857 w 11430"/>
                        <a:gd name="connsiteY3" fmla="*/ 0 h 16278"/>
                        <a:gd name="connsiteX4" fmla="*/ 2857 w 11430"/>
                        <a:gd name="connsiteY4" fmla="*/ 1905 h 16278"/>
                        <a:gd name="connsiteX5" fmla="*/ 8572 w 11430"/>
                        <a:gd name="connsiteY5" fmla="*/ 12383 h 16278"/>
                        <a:gd name="connsiteX6" fmla="*/ 11430 w 11430"/>
                        <a:gd name="connsiteY6" fmla="*/ 14288 h 16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16278">
                          <a:moveTo>
                            <a:pt x="11430" y="14288"/>
                          </a:moveTo>
                          <a:cubicBezTo>
                            <a:pt x="10478" y="16192"/>
                            <a:pt x="8572" y="17145"/>
                            <a:pt x="5715" y="15240"/>
                          </a:cubicBezTo>
                          <a:cubicBezTo>
                            <a:pt x="1905" y="13335"/>
                            <a:pt x="0" y="8572"/>
                            <a:pt x="0" y="4763"/>
                          </a:cubicBezTo>
                          <a:cubicBezTo>
                            <a:pt x="0" y="1905"/>
                            <a:pt x="953" y="952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5715" y="10477"/>
                            <a:pt x="8572" y="12383"/>
                          </a:cubicBezTo>
                          <a:cubicBezTo>
                            <a:pt x="9525" y="14288"/>
                            <a:pt x="10478" y="14288"/>
                            <a:pt x="11430" y="14288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80DD8A9A-AF84-415A-BAF9-C2C6525BD5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3066573"/>
                      <a:ext cx="8572" cy="13335"/>
                    </a:xfrm>
                    <a:custGeom>
                      <a:avLst/>
                      <a:gdLst>
                        <a:gd name="connsiteX0" fmla="*/ 8572 w 8572"/>
                        <a:gd name="connsiteY0" fmla="*/ 11430 h 13335"/>
                        <a:gd name="connsiteX1" fmla="*/ 8572 w 8572"/>
                        <a:gd name="connsiteY1" fmla="*/ 13335 h 13335"/>
                        <a:gd name="connsiteX2" fmla="*/ 5715 w 8572"/>
                        <a:gd name="connsiteY2" fmla="*/ 12383 h 13335"/>
                        <a:gd name="connsiteX3" fmla="*/ 0 w 8572"/>
                        <a:gd name="connsiteY3" fmla="*/ 1905 h 13335"/>
                        <a:gd name="connsiteX4" fmla="*/ 0 w 8572"/>
                        <a:gd name="connsiteY4" fmla="*/ 0 h 13335"/>
                        <a:gd name="connsiteX5" fmla="*/ 2858 w 8572"/>
                        <a:gd name="connsiteY5" fmla="*/ 953 h 13335"/>
                        <a:gd name="connsiteX6" fmla="*/ 8572 w 8572"/>
                        <a:gd name="connsiteY6" fmla="*/ 11430 h 13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3335">
                          <a:moveTo>
                            <a:pt x="8572" y="11430"/>
                          </a:moveTo>
                          <a:cubicBezTo>
                            <a:pt x="8572" y="12383"/>
                            <a:pt x="8572" y="13335"/>
                            <a:pt x="8572" y="13335"/>
                          </a:cubicBezTo>
                          <a:cubicBezTo>
                            <a:pt x="7620" y="13335"/>
                            <a:pt x="6668" y="13335"/>
                            <a:pt x="5715" y="12383"/>
                          </a:cubicBezTo>
                          <a:cubicBezTo>
                            <a:pt x="1905" y="10478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3"/>
                          </a:cubicBezTo>
                          <a:cubicBezTo>
                            <a:pt x="5715" y="1905"/>
                            <a:pt x="8572" y="6668"/>
                            <a:pt x="8572" y="1143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7" name="Graphic 7">
                  <a:extLst>
                    <a:ext uri="{FF2B5EF4-FFF2-40B4-BE49-F238E27FC236}">
                      <a16:creationId xmlns:a16="http://schemas.microsoft.com/office/drawing/2014/main" id="{D2201E36-D365-4519-9848-2E8B02AE8373}"/>
                    </a:ext>
                  </a:extLst>
                </p:cNvPr>
                <p:cNvGrpSpPr/>
                <p:nvPr/>
              </p:nvGrpSpPr>
              <p:grpSpPr>
                <a:xfrm>
                  <a:off x="10173037" y="2951321"/>
                  <a:ext cx="114300" cy="100012"/>
                  <a:chOff x="10173037" y="2951321"/>
                  <a:chExt cx="114300" cy="100012"/>
                </a:xfrm>
              </p:grpSpPr>
              <p:grpSp>
                <p:nvGrpSpPr>
                  <p:cNvPr id="700" name="Graphic 7">
                    <a:extLst>
                      <a:ext uri="{FF2B5EF4-FFF2-40B4-BE49-F238E27FC236}">
                        <a16:creationId xmlns:a16="http://schemas.microsoft.com/office/drawing/2014/main" id="{DC7A3F44-2701-4FFD-8D64-9B1ED8DB3FE8}"/>
                      </a:ext>
                    </a:extLst>
                  </p:cNvPr>
                  <p:cNvGrpSpPr/>
                  <p:nvPr/>
                </p:nvGrpSpPr>
                <p:grpSpPr>
                  <a:xfrm>
                    <a:off x="10176847" y="2960846"/>
                    <a:ext cx="104775" cy="90487"/>
                    <a:chOff x="10176847" y="2960846"/>
                    <a:chExt cx="104775" cy="90487"/>
                  </a:xfrm>
                </p:grpSpPr>
                <p:sp>
                  <p:nvSpPr>
                    <p:cNvPr id="711" name="Freeform: Shape 710">
                      <a:extLst>
                        <a:ext uri="{FF2B5EF4-FFF2-40B4-BE49-F238E27FC236}">
                          <a16:creationId xmlns:a16="http://schemas.microsoft.com/office/drawing/2014/main" id="{B621126D-F591-4656-884E-AD3A974F28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77991"/>
                      <a:ext cx="104775" cy="73342"/>
                    </a:xfrm>
                    <a:custGeom>
                      <a:avLst/>
                      <a:gdLst>
                        <a:gd name="connsiteX0" fmla="*/ 0 w 104775"/>
                        <a:gd name="connsiteY0" fmla="*/ 0 h 73342"/>
                        <a:gd name="connsiteX1" fmla="*/ 0 w 104775"/>
                        <a:gd name="connsiteY1" fmla="*/ 30480 h 73342"/>
                        <a:gd name="connsiteX2" fmla="*/ 0 w 104775"/>
                        <a:gd name="connsiteY2" fmla="*/ 55245 h 73342"/>
                        <a:gd name="connsiteX3" fmla="*/ 0 w 104775"/>
                        <a:gd name="connsiteY3" fmla="*/ 55245 h 73342"/>
                        <a:gd name="connsiteX4" fmla="*/ 0 w 104775"/>
                        <a:gd name="connsiteY4" fmla="*/ 55245 h 73342"/>
                        <a:gd name="connsiteX5" fmla="*/ 31432 w 104775"/>
                        <a:gd name="connsiteY5" fmla="*/ 73342 h 73342"/>
                        <a:gd name="connsiteX6" fmla="*/ 74295 w 104775"/>
                        <a:gd name="connsiteY6" fmla="*/ 73342 h 73342"/>
                        <a:gd name="connsiteX7" fmla="*/ 104775 w 104775"/>
                        <a:gd name="connsiteY7" fmla="*/ 55245 h 73342"/>
                        <a:gd name="connsiteX8" fmla="*/ 104775 w 104775"/>
                        <a:gd name="connsiteY8" fmla="*/ 30480 h 73342"/>
                        <a:gd name="connsiteX9" fmla="*/ 104775 w 104775"/>
                        <a:gd name="connsiteY9" fmla="*/ 0 h 7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4775" h="73342">
                          <a:moveTo>
                            <a:pt x="0" y="0"/>
                          </a:moveTo>
                          <a:lnTo>
                            <a:pt x="0" y="30480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31432" y="73342"/>
                          </a:lnTo>
                          <a:lnTo>
                            <a:pt x="74295" y="73342"/>
                          </a:lnTo>
                          <a:lnTo>
                            <a:pt x="104775" y="55245"/>
                          </a:lnTo>
                          <a:lnTo>
                            <a:pt x="104775" y="30480"/>
                          </a:lnTo>
                          <a:lnTo>
                            <a:pt x="10477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2" name="Freeform: Shape 711">
                      <a:extLst>
                        <a:ext uri="{FF2B5EF4-FFF2-40B4-BE49-F238E27FC236}">
                          <a16:creationId xmlns:a16="http://schemas.microsoft.com/office/drawing/2014/main" id="{39EEA0E0-CB3F-4AC8-85BF-9E3320D4C5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8279" y="3003708"/>
                      <a:ext cx="73342" cy="47625"/>
                    </a:xfrm>
                    <a:custGeom>
                      <a:avLst/>
                      <a:gdLst>
                        <a:gd name="connsiteX0" fmla="*/ 42863 w 73342"/>
                        <a:gd name="connsiteY0" fmla="*/ 47625 h 47625"/>
                        <a:gd name="connsiteX1" fmla="*/ 0 w 73342"/>
                        <a:gd name="connsiteY1" fmla="*/ 47625 h 47625"/>
                        <a:gd name="connsiteX2" fmla="*/ 0 w 73342"/>
                        <a:gd name="connsiteY2" fmla="*/ 17145 h 47625"/>
                        <a:gd name="connsiteX3" fmla="*/ 42863 w 73342"/>
                        <a:gd name="connsiteY3" fmla="*/ 17145 h 47625"/>
                        <a:gd name="connsiteX4" fmla="*/ 73343 w 73342"/>
                        <a:gd name="connsiteY4" fmla="*/ 0 h 47625"/>
                        <a:gd name="connsiteX5" fmla="*/ 73343 w 73342"/>
                        <a:gd name="connsiteY5" fmla="*/ 2952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342" h="47625">
                          <a:moveTo>
                            <a:pt x="42863" y="47625"/>
                          </a:moveTo>
                          <a:lnTo>
                            <a:pt x="0" y="47625"/>
                          </a:lnTo>
                          <a:lnTo>
                            <a:pt x="0" y="17145"/>
                          </a:lnTo>
                          <a:lnTo>
                            <a:pt x="42863" y="17145"/>
                          </a:lnTo>
                          <a:lnTo>
                            <a:pt x="73343" y="0"/>
                          </a:lnTo>
                          <a:lnTo>
                            <a:pt x="73343" y="2952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713" name="Graphic 7">
                      <a:extLst>
                        <a:ext uri="{FF2B5EF4-FFF2-40B4-BE49-F238E27FC236}">
                          <a16:creationId xmlns:a16="http://schemas.microsoft.com/office/drawing/2014/main" id="{69F64FAC-45EC-4382-8747-495E0BA03E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3524" y="3020853"/>
                      <a:ext cx="10477" cy="14373"/>
                      <a:chOff x="10263524" y="3020853"/>
                      <a:chExt cx="10477" cy="14373"/>
                    </a:xfrm>
                  </p:grpSpPr>
                  <p:sp>
                    <p:nvSpPr>
                      <p:cNvPr id="715" name="Freeform: Shape 714">
                        <a:extLst>
                          <a:ext uri="{FF2B5EF4-FFF2-40B4-BE49-F238E27FC236}">
                            <a16:creationId xmlns:a16="http://schemas.microsoft.com/office/drawing/2014/main" id="{48B86696-7CE8-4E1C-853A-6AABCDC507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10477" cy="14373"/>
                      </a:xfrm>
                      <a:custGeom>
                        <a:avLst/>
                        <a:gdLst>
                          <a:gd name="connsiteX0" fmla="*/ 0 w 10477"/>
                          <a:gd name="connsiteY0" fmla="*/ 12382 h 14373"/>
                          <a:gd name="connsiteX1" fmla="*/ 4763 w 10477"/>
                          <a:gd name="connsiteY1" fmla="*/ 13335 h 14373"/>
                          <a:gd name="connsiteX2" fmla="*/ 10477 w 10477"/>
                          <a:gd name="connsiteY2" fmla="*/ 3810 h 14373"/>
                          <a:gd name="connsiteX3" fmla="*/ 7620 w 10477"/>
                          <a:gd name="connsiteY3" fmla="*/ 0 h 14373"/>
                          <a:gd name="connsiteX4" fmla="*/ 7620 w 10477"/>
                          <a:gd name="connsiteY4" fmla="*/ 1905 h 14373"/>
                          <a:gd name="connsiteX5" fmla="*/ 1905 w 10477"/>
                          <a:gd name="connsiteY5" fmla="*/ 11430 h 14373"/>
                          <a:gd name="connsiteX6" fmla="*/ 0 w 10477"/>
                          <a:gd name="connsiteY6" fmla="*/ 12382 h 14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4373">
                            <a:moveTo>
                              <a:pt x="0" y="12382"/>
                            </a:moveTo>
                            <a:cubicBezTo>
                              <a:pt x="952" y="14288"/>
                              <a:pt x="2857" y="15240"/>
                              <a:pt x="4763" y="13335"/>
                            </a:cubicBezTo>
                            <a:cubicBezTo>
                              <a:pt x="7620" y="11430"/>
                              <a:pt x="10477" y="7620"/>
                              <a:pt x="10477" y="3810"/>
                            </a:cubicBezTo>
                            <a:cubicBezTo>
                              <a:pt x="10477" y="1905"/>
                              <a:pt x="9525" y="0"/>
                              <a:pt x="7620" y="0"/>
                            </a:cubicBezTo>
                            <a:cubicBezTo>
                              <a:pt x="7620" y="952"/>
                              <a:pt x="7620" y="952"/>
                              <a:pt x="7620" y="1905"/>
                            </a:cubicBezTo>
                            <a:cubicBezTo>
                              <a:pt x="7620" y="5715"/>
                              <a:pt x="5715" y="9525"/>
                              <a:pt x="1905" y="11430"/>
                            </a:cubicBezTo>
                            <a:cubicBezTo>
                              <a:pt x="1905" y="12382"/>
                              <a:pt x="952" y="12382"/>
                              <a:pt x="0" y="12382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16" name="Freeform: Shape 715">
                        <a:extLst>
                          <a:ext uri="{FF2B5EF4-FFF2-40B4-BE49-F238E27FC236}">
                            <a16:creationId xmlns:a16="http://schemas.microsoft.com/office/drawing/2014/main" id="{1CC4621D-A55F-4234-BD85-5068F2AA6A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8572" cy="12382"/>
                      </a:xfrm>
                      <a:custGeom>
                        <a:avLst/>
                        <a:gdLst>
                          <a:gd name="connsiteX0" fmla="*/ 0 w 8572"/>
                          <a:gd name="connsiteY0" fmla="*/ 10477 h 12382"/>
                          <a:gd name="connsiteX1" fmla="*/ 0 w 8572"/>
                          <a:gd name="connsiteY1" fmla="*/ 12382 h 12382"/>
                          <a:gd name="connsiteX2" fmla="*/ 2857 w 8572"/>
                          <a:gd name="connsiteY2" fmla="*/ 11430 h 12382"/>
                          <a:gd name="connsiteX3" fmla="*/ 8572 w 8572"/>
                          <a:gd name="connsiteY3" fmla="*/ 1905 h 12382"/>
                          <a:gd name="connsiteX4" fmla="*/ 8572 w 8572"/>
                          <a:gd name="connsiteY4" fmla="*/ 0 h 12382"/>
                          <a:gd name="connsiteX5" fmla="*/ 5715 w 8572"/>
                          <a:gd name="connsiteY5" fmla="*/ 952 h 12382"/>
                          <a:gd name="connsiteX6" fmla="*/ 0 w 8572"/>
                          <a:gd name="connsiteY6" fmla="*/ 10477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2382">
                            <a:moveTo>
                              <a:pt x="0" y="10477"/>
                            </a:moveTo>
                            <a:cubicBezTo>
                              <a:pt x="0" y="11430"/>
                              <a:pt x="0" y="11430"/>
                              <a:pt x="0" y="12382"/>
                            </a:cubicBezTo>
                            <a:cubicBezTo>
                              <a:pt x="952" y="12382"/>
                              <a:pt x="1905" y="12382"/>
                              <a:pt x="2857" y="11430"/>
                            </a:cubicBezTo>
                            <a:cubicBezTo>
                              <a:pt x="5715" y="9525"/>
                              <a:pt x="8572" y="5715"/>
                              <a:pt x="8572" y="1905"/>
                            </a:cubicBezTo>
                            <a:cubicBezTo>
                              <a:pt x="8572" y="952"/>
                              <a:pt x="8572" y="952"/>
                              <a:pt x="8572" y="0"/>
                            </a:cubicBezTo>
                            <a:cubicBezTo>
                              <a:pt x="7620" y="0"/>
                              <a:pt x="6667" y="0"/>
                              <a:pt x="5715" y="952"/>
                            </a:cubicBezTo>
                            <a:cubicBezTo>
                              <a:pt x="2857" y="3810"/>
                              <a:pt x="0" y="7620"/>
                              <a:pt x="0" y="1047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714" name="Freeform: Shape 713">
                      <a:extLst>
                        <a:ext uri="{FF2B5EF4-FFF2-40B4-BE49-F238E27FC236}">
                          <a16:creationId xmlns:a16="http://schemas.microsoft.com/office/drawing/2014/main" id="{FDD4F0DF-27FD-420A-A232-41CA1D27F5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60846"/>
                      <a:ext cx="104775" cy="60007"/>
                    </a:xfrm>
                    <a:custGeom>
                      <a:avLst/>
                      <a:gdLst>
                        <a:gd name="connsiteX0" fmla="*/ 104775 w 104775"/>
                        <a:gd name="connsiteY0" fmla="*/ 17145 h 60007"/>
                        <a:gd name="connsiteX1" fmla="*/ 74295 w 104775"/>
                        <a:gd name="connsiteY1" fmla="*/ 0 h 60007"/>
                        <a:gd name="connsiteX2" fmla="*/ 31432 w 104775"/>
                        <a:gd name="connsiteY2" fmla="*/ 0 h 60007"/>
                        <a:gd name="connsiteX3" fmla="*/ 0 w 104775"/>
                        <a:gd name="connsiteY3" fmla="*/ 17145 h 60007"/>
                        <a:gd name="connsiteX4" fmla="*/ 0 w 104775"/>
                        <a:gd name="connsiteY4" fmla="*/ 42863 h 60007"/>
                        <a:gd name="connsiteX5" fmla="*/ 31432 w 104775"/>
                        <a:gd name="connsiteY5" fmla="*/ 60008 h 60007"/>
                        <a:gd name="connsiteX6" fmla="*/ 74295 w 104775"/>
                        <a:gd name="connsiteY6" fmla="*/ 60008 h 60007"/>
                        <a:gd name="connsiteX7" fmla="*/ 104775 w 104775"/>
                        <a:gd name="connsiteY7" fmla="*/ 42863 h 600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4775" h="60007">
                          <a:moveTo>
                            <a:pt x="104775" y="17145"/>
                          </a:moveTo>
                          <a:lnTo>
                            <a:pt x="74295" y="0"/>
                          </a:lnTo>
                          <a:lnTo>
                            <a:pt x="31432" y="0"/>
                          </a:lnTo>
                          <a:lnTo>
                            <a:pt x="0" y="17145"/>
                          </a:lnTo>
                          <a:lnTo>
                            <a:pt x="0" y="42863"/>
                          </a:lnTo>
                          <a:lnTo>
                            <a:pt x="31432" y="60008"/>
                          </a:lnTo>
                          <a:lnTo>
                            <a:pt x="74295" y="60008"/>
                          </a:lnTo>
                          <a:lnTo>
                            <a:pt x="104775" y="4286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1" name="Graphic 7">
                    <a:extLst>
                      <a:ext uri="{FF2B5EF4-FFF2-40B4-BE49-F238E27FC236}">
                        <a16:creationId xmlns:a16="http://schemas.microsoft.com/office/drawing/2014/main" id="{BA82AC7B-D9F7-4745-B673-EFD516D15F39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2951321"/>
                    <a:ext cx="114300" cy="73342"/>
                    <a:chOff x="10173037" y="2951321"/>
                    <a:chExt cx="114300" cy="73342"/>
                  </a:xfrm>
                </p:grpSpPr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3C7DBAAF-24ED-4DDB-818D-A1424DE33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2952273"/>
                      <a:ext cx="114300" cy="72390"/>
                    </a:xfrm>
                    <a:custGeom>
                      <a:avLst/>
                      <a:gdLst>
                        <a:gd name="connsiteX0" fmla="*/ 108585 w 114300"/>
                        <a:gd name="connsiteY0" fmla="*/ 25718 h 72390"/>
                        <a:gd name="connsiteX1" fmla="*/ 108585 w 114300"/>
                        <a:gd name="connsiteY1" fmla="*/ 46673 h 72390"/>
                        <a:gd name="connsiteX2" fmla="*/ 78105 w 114300"/>
                        <a:gd name="connsiteY2" fmla="*/ 64770 h 72390"/>
                        <a:gd name="connsiteX3" fmla="*/ 34290 w 114300"/>
                        <a:gd name="connsiteY3" fmla="*/ 64770 h 72390"/>
                        <a:gd name="connsiteX4" fmla="*/ 3810 w 114300"/>
                        <a:gd name="connsiteY4" fmla="*/ 46673 h 72390"/>
                        <a:gd name="connsiteX5" fmla="*/ 3810 w 114300"/>
                        <a:gd name="connsiteY5" fmla="*/ 25718 h 72390"/>
                        <a:gd name="connsiteX6" fmla="*/ 34290 w 114300"/>
                        <a:gd name="connsiteY6" fmla="*/ 7620 h 72390"/>
                        <a:gd name="connsiteX7" fmla="*/ 78105 w 114300"/>
                        <a:gd name="connsiteY7" fmla="*/ 7620 h 72390"/>
                        <a:gd name="connsiteX8" fmla="*/ 108585 w 114300"/>
                        <a:gd name="connsiteY8" fmla="*/ 25718 h 72390"/>
                        <a:gd name="connsiteX9" fmla="*/ 108585 w 114300"/>
                        <a:gd name="connsiteY9" fmla="*/ 25718 h 72390"/>
                        <a:gd name="connsiteX10" fmla="*/ 114300 w 114300"/>
                        <a:gd name="connsiteY10" fmla="*/ 19050 h 72390"/>
                        <a:gd name="connsiteX11" fmla="*/ 80963 w 114300"/>
                        <a:gd name="connsiteY11" fmla="*/ 0 h 72390"/>
                        <a:gd name="connsiteX12" fmla="*/ 33338 w 114300"/>
                        <a:gd name="connsiteY12" fmla="*/ 0 h 72390"/>
                        <a:gd name="connsiteX13" fmla="*/ 0 w 114300"/>
                        <a:gd name="connsiteY13" fmla="*/ 19050 h 72390"/>
                        <a:gd name="connsiteX14" fmla="*/ 0 w 114300"/>
                        <a:gd name="connsiteY14" fmla="*/ 51435 h 72390"/>
                        <a:gd name="connsiteX15" fmla="*/ 0 w 114300"/>
                        <a:gd name="connsiteY15" fmla="*/ 52388 h 72390"/>
                        <a:gd name="connsiteX16" fmla="*/ 952 w 114300"/>
                        <a:gd name="connsiteY16" fmla="*/ 53340 h 72390"/>
                        <a:gd name="connsiteX17" fmla="*/ 31432 w 114300"/>
                        <a:gd name="connsiteY17" fmla="*/ 71438 h 72390"/>
                        <a:gd name="connsiteX18" fmla="*/ 32385 w 114300"/>
                        <a:gd name="connsiteY18" fmla="*/ 72390 h 72390"/>
                        <a:gd name="connsiteX19" fmla="*/ 34290 w 114300"/>
                        <a:gd name="connsiteY19" fmla="*/ 72390 h 72390"/>
                        <a:gd name="connsiteX20" fmla="*/ 78105 w 114300"/>
                        <a:gd name="connsiteY20" fmla="*/ 72390 h 72390"/>
                        <a:gd name="connsiteX21" fmla="*/ 80010 w 114300"/>
                        <a:gd name="connsiteY21" fmla="*/ 72390 h 72390"/>
                        <a:gd name="connsiteX22" fmla="*/ 80963 w 114300"/>
                        <a:gd name="connsiteY22" fmla="*/ 71438 h 72390"/>
                        <a:gd name="connsiteX23" fmla="*/ 111442 w 114300"/>
                        <a:gd name="connsiteY23" fmla="*/ 53340 h 72390"/>
                        <a:gd name="connsiteX24" fmla="*/ 113347 w 114300"/>
                        <a:gd name="connsiteY24" fmla="*/ 52388 h 72390"/>
                        <a:gd name="connsiteX25" fmla="*/ 113347 w 114300"/>
                        <a:gd name="connsiteY25" fmla="*/ 51435 h 72390"/>
                        <a:gd name="connsiteX26" fmla="*/ 113347 w 114300"/>
                        <a:gd name="connsiteY26" fmla="*/ 19050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14300" h="72390">
                          <a:moveTo>
                            <a:pt x="108585" y="25718"/>
                          </a:moveTo>
                          <a:lnTo>
                            <a:pt x="108585" y="46673"/>
                          </a:lnTo>
                          <a:lnTo>
                            <a:pt x="78105" y="64770"/>
                          </a:lnTo>
                          <a:lnTo>
                            <a:pt x="34290" y="64770"/>
                          </a:lnTo>
                          <a:lnTo>
                            <a:pt x="3810" y="46673"/>
                          </a:lnTo>
                          <a:lnTo>
                            <a:pt x="3810" y="25718"/>
                          </a:lnTo>
                          <a:lnTo>
                            <a:pt x="34290" y="7620"/>
                          </a:lnTo>
                          <a:lnTo>
                            <a:pt x="78105" y="7620"/>
                          </a:lnTo>
                          <a:lnTo>
                            <a:pt x="108585" y="25718"/>
                          </a:lnTo>
                          <a:lnTo>
                            <a:pt x="108585" y="25718"/>
                          </a:lnTo>
                          <a:close/>
                          <a:moveTo>
                            <a:pt x="114300" y="19050"/>
                          </a:moveTo>
                          <a:lnTo>
                            <a:pt x="80963" y="0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lnTo>
                            <a:pt x="0" y="51435"/>
                          </a:lnTo>
                          <a:lnTo>
                            <a:pt x="0" y="52388"/>
                          </a:lnTo>
                          <a:lnTo>
                            <a:pt x="952" y="53340"/>
                          </a:lnTo>
                          <a:lnTo>
                            <a:pt x="31432" y="71438"/>
                          </a:lnTo>
                          <a:lnTo>
                            <a:pt x="32385" y="72390"/>
                          </a:lnTo>
                          <a:lnTo>
                            <a:pt x="34290" y="72390"/>
                          </a:lnTo>
                          <a:lnTo>
                            <a:pt x="78105" y="72390"/>
                          </a:lnTo>
                          <a:lnTo>
                            <a:pt x="80010" y="72390"/>
                          </a:lnTo>
                          <a:lnTo>
                            <a:pt x="80963" y="71438"/>
                          </a:lnTo>
                          <a:lnTo>
                            <a:pt x="111442" y="53340"/>
                          </a:lnTo>
                          <a:lnTo>
                            <a:pt x="113347" y="52388"/>
                          </a:lnTo>
                          <a:lnTo>
                            <a:pt x="113347" y="51435"/>
                          </a:lnTo>
                          <a:lnTo>
                            <a:pt x="113347" y="1905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78A6F9DC-0311-45BB-A805-3A85D7E36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997993"/>
                      <a:ext cx="81915" cy="25717"/>
                    </a:xfrm>
                    <a:custGeom>
                      <a:avLst/>
                      <a:gdLst>
                        <a:gd name="connsiteX0" fmla="*/ 47625 w 81915"/>
                        <a:gd name="connsiteY0" fmla="*/ 25717 h 25717"/>
                        <a:gd name="connsiteX1" fmla="*/ 0 w 81915"/>
                        <a:gd name="connsiteY1" fmla="*/ 25717 h 25717"/>
                        <a:gd name="connsiteX2" fmla="*/ 0 w 81915"/>
                        <a:gd name="connsiteY2" fmla="*/ 20003 h 25717"/>
                        <a:gd name="connsiteX3" fmla="*/ 47625 w 81915"/>
                        <a:gd name="connsiteY3" fmla="*/ 20003 h 25717"/>
                        <a:gd name="connsiteX4" fmla="*/ 81915 w 81915"/>
                        <a:gd name="connsiteY4" fmla="*/ 0 h 25717"/>
                        <a:gd name="connsiteX5" fmla="*/ 81915 w 81915"/>
                        <a:gd name="connsiteY5" fmla="*/ 6667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1915" h="25717">
                          <a:moveTo>
                            <a:pt x="47625" y="25717"/>
                          </a:moveTo>
                          <a:lnTo>
                            <a:pt x="0" y="25717"/>
                          </a:lnTo>
                          <a:lnTo>
                            <a:pt x="0" y="20003"/>
                          </a:lnTo>
                          <a:lnTo>
                            <a:pt x="47625" y="20003"/>
                          </a:lnTo>
                          <a:lnTo>
                            <a:pt x="81915" y="0"/>
                          </a:lnTo>
                          <a:lnTo>
                            <a:pt x="8191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8D5B9A67-F1AE-438E-AC23-925FF202BF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989" y="2951321"/>
                      <a:ext cx="113347" cy="66675"/>
                    </a:xfrm>
                    <a:custGeom>
                      <a:avLst/>
                      <a:gdLst>
                        <a:gd name="connsiteX0" fmla="*/ 107633 w 113347"/>
                        <a:gd name="connsiteY0" fmla="*/ 20955 h 66675"/>
                        <a:gd name="connsiteX1" fmla="*/ 107633 w 113347"/>
                        <a:gd name="connsiteY1" fmla="*/ 45720 h 66675"/>
                        <a:gd name="connsiteX2" fmla="*/ 77153 w 113347"/>
                        <a:gd name="connsiteY2" fmla="*/ 63817 h 66675"/>
                        <a:gd name="connsiteX3" fmla="*/ 33338 w 113347"/>
                        <a:gd name="connsiteY3" fmla="*/ 63817 h 66675"/>
                        <a:gd name="connsiteX4" fmla="*/ 2858 w 113347"/>
                        <a:gd name="connsiteY4" fmla="*/ 45720 h 66675"/>
                        <a:gd name="connsiteX5" fmla="*/ 2858 w 113347"/>
                        <a:gd name="connsiteY5" fmla="*/ 20955 h 66675"/>
                        <a:gd name="connsiteX6" fmla="*/ 33338 w 113347"/>
                        <a:gd name="connsiteY6" fmla="*/ 2858 h 66675"/>
                        <a:gd name="connsiteX7" fmla="*/ 77153 w 113347"/>
                        <a:gd name="connsiteY7" fmla="*/ 2858 h 66675"/>
                        <a:gd name="connsiteX8" fmla="*/ 107633 w 113347"/>
                        <a:gd name="connsiteY8" fmla="*/ 20955 h 66675"/>
                        <a:gd name="connsiteX9" fmla="*/ 107633 w 113347"/>
                        <a:gd name="connsiteY9" fmla="*/ 20955 h 66675"/>
                        <a:gd name="connsiteX10" fmla="*/ 113348 w 113347"/>
                        <a:gd name="connsiteY10" fmla="*/ 20002 h 66675"/>
                        <a:gd name="connsiteX11" fmla="*/ 111443 w 113347"/>
                        <a:gd name="connsiteY11" fmla="*/ 19050 h 66675"/>
                        <a:gd name="connsiteX12" fmla="*/ 80963 w 113347"/>
                        <a:gd name="connsiteY12" fmla="*/ 952 h 66675"/>
                        <a:gd name="connsiteX13" fmla="*/ 80010 w 113347"/>
                        <a:gd name="connsiteY13" fmla="*/ 0 h 66675"/>
                        <a:gd name="connsiteX14" fmla="*/ 78105 w 113347"/>
                        <a:gd name="connsiteY14" fmla="*/ 0 h 66675"/>
                        <a:gd name="connsiteX15" fmla="*/ 34290 w 113347"/>
                        <a:gd name="connsiteY15" fmla="*/ 0 h 66675"/>
                        <a:gd name="connsiteX16" fmla="*/ 32385 w 113347"/>
                        <a:gd name="connsiteY16" fmla="*/ 0 h 66675"/>
                        <a:gd name="connsiteX17" fmla="*/ 31433 w 113347"/>
                        <a:gd name="connsiteY17" fmla="*/ 952 h 66675"/>
                        <a:gd name="connsiteX18" fmla="*/ 953 w 113347"/>
                        <a:gd name="connsiteY18" fmla="*/ 19050 h 66675"/>
                        <a:gd name="connsiteX19" fmla="*/ 0 w 113347"/>
                        <a:gd name="connsiteY19" fmla="*/ 20002 h 66675"/>
                        <a:gd name="connsiteX20" fmla="*/ 0 w 113347"/>
                        <a:gd name="connsiteY20" fmla="*/ 20955 h 66675"/>
                        <a:gd name="connsiteX21" fmla="*/ 0 w 113347"/>
                        <a:gd name="connsiteY21" fmla="*/ 45720 h 66675"/>
                        <a:gd name="connsiteX22" fmla="*/ 0 w 113347"/>
                        <a:gd name="connsiteY22" fmla="*/ 46672 h 66675"/>
                        <a:gd name="connsiteX23" fmla="*/ 953 w 113347"/>
                        <a:gd name="connsiteY23" fmla="*/ 47625 h 66675"/>
                        <a:gd name="connsiteX24" fmla="*/ 31433 w 113347"/>
                        <a:gd name="connsiteY24" fmla="*/ 65722 h 66675"/>
                        <a:gd name="connsiteX25" fmla="*/ 32385 w 113347"/>
                        <a:gd name="connsiteY25" fmla="*/ 66675 h 66675"/>
                        <a:gd name="connsiteX26" fmla="*/ 34290 w 113347"/>
                        <a:gd name="connsiteY26" fmla="*/ 66675 h 66675"/>
                        <a:gd name="connsiteX27" fmla="*/ 78105 w 113347"/>
                        <a:gd name="connsiteY27" fmla="*/ 66675 h 66675"/>
                        <a:gd name="connsiteX28" fmla="*/ 80010 w 113347"/>
                        <a:gd name="connsiteY28" fmla="*/ 66675 h 66675"/>
                        <a:gd name="connsiteX29" fmla="*/ 80963 w 113347"/>
                        <a:gd name="connsiteY29" fmla="*/ 65722 h 66675"/>
                        <a:gd name="connsiteX30" fmla="*/ 111443 w 113347"/>
                        <a:gd name="connsiteY30" fmla="*/ 47625 h 66675"/>
                        <a:gd name="connsiteX31" fmla="*/ 113348 w 113347"/>
                        <a:gd name="connsiteY31" fmla="*/ 46672 h 66675"/>
                        <a:gd name="connsiteX32" fmla="*/ 113348 w 113347"/>
                        <a:gd name="connsiteY32" fmla="*/ 45720 h 66675"/>
                        <a:gd name="connsiteX33" fmla="*/ 113348 w 113347"/>
                        <a:gd name="connsiteY33" fmla="*/ 20955 h 66675"/>
                        <a:gd name="connsiteX34" fmla="*/ 113348 w 113347"/>
                        <a:gd name="connsiteY34" fmla="*/ 20002 h 66675"/>
                        <a:gd name="connsiteX35" fmla="*/ 113348 w 113347"/>
                        <a:gd name="connsiteY35" fmla="*/ 20002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13347" h="66675">
                          <a:moveTo>
                            <a:pt x="107633" y="20955"/>
                          </a:moveTo>
                          <a:lnTo>
                            <a:pt x="107633" y="45720"/>
                          </a:lnTo>
                          <a:lnTo>
                            <a:pt x="77153" y="63817"/>
                          </a:lnTo>
                          <a:lnTo>
                            <a:pt x="33338" y="63817"/>
                          </a:lnTo>
                          <a:lnTo>
                            <a:pt x="2858" y="45720"/>
                          </a:lnTo>
                          <a:lnTo>
                            <a:pt x="2858" y="20955"/>
                          </a:lnTo>
                          <a:lnTo>
                            <a:pt x="33338" y="2858"/>
                          </a:lnTo>
                          <a:lnTo>
                            <a:pt x="77153" y="2858"/>
                          </a:lnTo>
                          <a:lnTo>
                            <a:pt x="107633" y="20955"/>
                          </a:lnTo>
                          <a:lnTo>
                            <a:pt x="107633" y="20955"/>
                          </a:lnTo>
                          <a:close/>
                          <a:moveTo>
                            <a:pt x="113348" y="20002"/>
                          </a:moveTo>
                          <a:lnTo>
                            <a:pt x="111443" y="19050"/>
                          </a:lnTo>
                          <a:lnTo>
                            <a:pt x="80963" y="952"/>
                          </a:lnTo>
                          <a:lnTo>
                            <a:pt x="80010" y="0"/>
                          </a:lnTo>
                          <a:lnTo>
                            <a:pt x="78105" y="0"/>
                          </a:lnTo>
                          <a:lnTo>
                            <a:pt x="34290" y="0"/>
                          </a:lnTo>
                          <a:lnTo>
                            <a:pt x="32385" y="0"/>
                          </a:lnTo>
                          <a:lnTo>
                            <a:pt x="31433" y="952"/>
                          </a:lnTo>
                          <a:lnTo>
                            <a:pt x="953" y="19050"/>
                          </a:lnTo>
                          <a:lnTo>
                            <a:pt x="0" y="20002"/>
                          </a:lnTo>
                          <a:lnTo>
                            <a:pt x="0" y="20955"/>
                          </a:lnTo>
                          <a:lnTo>
                            <a:pt x="0" y="45720"/>
                          </a:lnTo>
                          <a:lnTo>
                            <a:pt x="0" y="46672"/>
                          </a:lnTo>
                          <a:lnTo>
                            <a:pt x="953" y="47625"/>
                          </a:lnTo>
                          <a:lnTo>
                            <a:pt x="31433" y="65722"/>
                          </a:lnTo>
                          <a:lnTo>
                            <a:pt x="32385" y="66675"/>
                          </a:lnTo>
                          <a:lnTo>
                            <a:pt x="34290" y="66675"/>
                          </a:lnTo>
                          <a:lnTo>
                            <a:pt x="78105" y="66675"/>
                          </a:lnTo>
                          <a:lnTo>
                            <a:pt x="80010" y="66675"/>
                          </a:lnTo>
                          <a:lnTo>
                            <a:pt x="80963" y="65722"/>
                          </a:lnTo>
                          <a:lnTo>
                            <a:pt x="111443" y="47625"/>
                          </a:lnTo>
                          <a:lnTo>
                            <a:pt x="113348" y="46672"/>
                          </a:lnTo>
                          <a:lnTo>
                            <a:pt x="113348" y="45720"/>
                          </a:lnTo>
                          <a:lnTo>
                            <a:pt x="113348" y="20955"/>
                          </a:lnTo>
                          <a:lnTo>
                            <a:pt x="113348" y="20002"/>
                          </a:lnTo>
                          <a:lnTo>
                            <a:pt x="113348" y="2000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2" name="Graphic 7">
                    <a:extLst>
                      <a:ext uri="{FF2B5EF4-FFF2-40B4-BE49-F238E27FC236}">
                        <a16:creationId xmlns:a16="http://schemas.microsoft.com/office/drawing/2014/main" id="{AA97866E-38A3-4F71-B759-4B2B29886BD8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3030378"/>
                    <a:ext cx="11429" cy="11429"/>
                    <a:chOff x="10224472" y="3030378"/>
                    <a:chExt cx="11429" cy="11429"/>
                  </a:xfrm>
                </p:grpSpPr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A08A3755-FCEC-4E94-936E-B5F9EE393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4188"/>
                      <a:ext cx="11429" cy="7620"/>
                    </a:xfrm>
                    <a:custGeom>
                      <a:avLst/>
                      <a:gdLst>
                        <a:gd name="connsiteX0" fmla="*/ 11430 w 11429"/>
                        <a:gd name="connsiteY0" fmla="*/ 1905 h 7620"/>
                        <a:gd name="connsiteX1" fmla="*/ 5715 w 11429"/>
                        <a:gd name="connsiteY1" fmla="*/ 7620 h 7620"/>
                        <a:gd name="connsiteX2" fmla="*/ 0 w 11429"/>
                        <a:gd name="connsiteY2" fmla="*/ 1905 h 7620"/>
                        <a:gd name="connsiteX3" fmla="*/ 0 w 11429"/>
                        <a:gd name="connsiteY3" fmla="*/ 0 h 7620"/>
                        <a:gd name="connsiteX4" fmla="*/ 5715 w 11429"/>
                        <a:gd name="connsiteY4" fmla="*/ 4763 h 7620"/>
                        <a:gd name="connsiteX5" fmla="*/ 11430 w 11429"/>
                        <a:gd name="connsiteY5" fmla="*/ 0 h 7620"/>
                        <a:gd name="connsiteX6" fmla="*/ 11430 w 11429"/>
                        <a:gd name="connsiteY6" fmla="*/ 1905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29" h="7620">
                          <a:moveTo>
                            <a:pt x="11430" y="1905"/>
                          </a:moveTo>
                          <a:cubicBezTo>
                            <a:pt x="11430" y="5715"/>
                            <a:pt x="8572" y="7620"/>
                            <a:pt x="5715" y="7620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2857" y="4763"/>
                            <a:pt x="5715" y="4763"/>
                          </a:cubicBezTo>
                          <a:cubicBezTo>
                            <a:pt x="8572" y="4763"/>
                            <a:pt x="11430" y="2858"/>
                            <a:pt x="11430" y="0"/>
                          </a:cubicBezTo>
                          <a:cubicBezTo>
                            <a:pt x="11430" y="953"/>
                            <a:pt x="11430" y="1905"/>
                            <a:pt x="11430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2C0C1A4D-333C-47F7-A059-44C2EE560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0378"/>
                      <a:ext cx="11429" cy="9525"/>
                    </a:xfrm>
                    <a:custGeom>
                      <a:avLst/>
                      <a:gdLst>
                        <a:gd name="connsiteX0" fmla="*/ 11430 w 11429"/>
                        <a:gd name="connsiteY0" fmla="*/ 4763 h 9525"/>
                        <a:gd name="connsiteX1" fmla="*/ 5715 w 11429"/>
                        <a:gd name="connsiteY1" fmla="*/ 9525 h 9525"/>
                        <a:gd name="connsiteX2" fmla="*/ 0 w 11429"/>
                        <a:gd name="connsiteY2" fmla="*/ 4763 h 9525"/>
                        <a:gd name="connsiteX3" fmla="*/ 5715 w 11429"/>
                        <a:gd name="connsiteY3" fmla="*/ 0 h 9525"/>
                        <a:gd name="connsiteX4" fmla="*/ 11430 w 11429"/>
                        <a:gd name="connsiteY4" fmla="*/ 4763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9" h="9525">
                          <a:moveTo>
                            <a:pt x="11430" y="4763"/>
                          </a:moveTo>
                          <a:cubicBezTo>
                            <a:pt x="10478" y="7620"/>
                            <a:pt x="8572" y="9525"/>
                            <a:pt x="5715" y="9525"/>
                          </a:cubicBezTo>
                          <a:cubicBezTo>
                            <a:pt x="2857" y="9525"/>
                            <a:pt x="0" y="7620"/>
                            <a:pt x="0" y="4763"/>
                          </a:cubicBezTo>
                          <a:cubicBezTo>
                            <a:pt x="953" y="1905"/>
                            <a:pt x="2857" y="0"/>
                            <a:pt x="5715" y="0"/>
                          </a:cubicBezTo>
                          <a:cubicBezTo>
                            <a:pt x="7620" y="0"/>
                            <a:pt x="10478" y="1905"/>
                            <a:pt x="11430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3" name="Graphic 7">
                    <a:extLst>
                      <a:ext uri="{FF2B5EF4-FFF2-40B4-BE49-F238E27FC236}">
                        <a16:creationId xmlns:a16="http://schemas.microsoft.com/office/drawing/2014/main" id="{2D4AD181-13A0-4E08-99C6-1B8291447D83}"/>
                      </a:ext>
                    </a:extLst>
                  </p:cNvPr>
                  <p:cNvGrpSpPr/>
                  <p:nvPr/>
                </p:nvGrpSpPr>
                <p:grpSpPr>
                  <a:xfrm>
                    <a:off x="10186372" y="3020853"/>
                    <a:ext cx="11429" cy="14373"/>
                    <a:chOff x="10186372" y="3020853"/>
                    <a:chExt cx="11429" cy="14373"/>
                  </a:xfrm>
                </p:grpSpPr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7E99D81B-384F-4618-9B9E-53434D901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6372" y="3020853"/>
                      <a:ext cx="10477" cy="14373"/>
                    </a:xfrm>
                    <a:custGeom>
                      <a:avLst/>
                      <a:gdLst>
                        <a:gd name="connsiteX0" fmla="*/ 10478 w 10477"/>
                        <a:gd name="connsiteY0" fmla="*/ 12382 h 14373"/>
                        <a:gd name="connsiteX1" fmla="*/ 5715 w 10477"/>
                        <a:gd name="connsiteY1" fmla="*/ 13335 h 14373"/>
                        <a:gd name="connsiteX2" fmla="*/ 0 w 10477"/>
                        <a:gd name="connsiteY2" fmla="*/ 3810 h 14373"/>
                        <a:gd name="connsiteX3" fmla="*/ 2857 w 10477"/>
                        <a:gd name="connsiteY3" fmla="*/ 0 h 14373"/>
                        <a:gd name="connsiteX4" fmla="*/ 2857 w 10477"/>
                        <a:gd name="connsiteY4" fmla="*/ 1905 h 14373"/>
                        <a:gd name="connsiteX5" fmla="*/ 8572 w 10477"/>
                        <a:gd name="connsiteY5" fmla="*/ 11430 h 14373"/>
                        <a:gd name="connsiteX6" fmla="*/ 10478 w 10477"/>
                        <a:gd name="connsiteY6" fmla="*/ 12382 h 1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4373">
                          <a:moveTo>
                            <a:pt x="10478" y="12382"/>
                          </a:moveTo>
                          <a:cubicBezTo>
                            <a:pt x="9525" y="14288"/>
                            <a:pt x="7620" y="15240"/>
                            <a:pt x="5715" y="13335"/>
                          </a:cubicBezTo>
                          <a:cubicBezTo>
                            <a:pt x="2857" y="11430"/>
                            <a:pt x="0" y="7620"/>
                            <a:pt x="0" y="3810"/>
                          </a:cubicBezTo>
                          <a:cubicBezTo>
                            <a:pt x="0" y="1905"/>
                            <a:pt x="953" y="0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4763" y="9525"/>
                            <a:pt x="8572" y="11430"/>
                          </a:cubicBezTo>
                          <a:cubicBezTo>
                            <a:pt x="9525" y="12382"/>
                            <a:pt x="10478" y="12382"/>
                            <a:pt x="10478" y="1238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7020A10A-C4A4-4442-8A8A-3C2C8A37D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020853"/>
                      <a:ext cx="8572" cy="12382"/>
                    </a:xfrm>
                    <a:custGeom>
                      <a:avLst/>
                      <a:gdLst>
                        <a:gd name="connsiteX0" fmla="*/ 8572 w 8572"/>
                        <a:gd name="connsiteY0" fmla="*/ 10477 h 12382"/>
                        <a:gd name="connsiteX1" fmla="*/ 8572 w 8572"/>
                        <a:gd name="connsiteY1" fmla="*/ 12382 h 12382"/>
                        <a:gd name="connsiteX2" fmla="*/ 5715 w 8572"/>
                        <a:gd name="connsiteY2" fmla="*/ 11430 h 12382"/>
                        <a:gd name="connsiteX3" fmla="*/ 0 w 8572"/>
                        <a:gd name="connsiteY3" fmla="*/ 1905 h 12382"/>
                        <a:gd name="connsiteX4" fmla="*/ 0 w 8572"/>
                        <a:gd name="connsiteY4" fmla="*/ 0 h 12382"/>
                        <a:gd name="connsiteX5" fmla="*/ 2858 w 8572"/>
                        <a:gd name="connsiteY5" fmla="*/ 952 h 12382"/>
                        <a:gd name="connsiteX6" fmla="*/ 8572 w 8572"/>
                        <a:gd name="connsiteY6" fmla="*/ 10477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2382">
                          <a:moveTo>
                            <a:pt x="8572" y="10477"/>
                          </a:moveTo>
                          <a:cubicBezTo>
                            <a:pt x="8572" y="11430"/>
                            <a:pt x="8572" y="11430"/>
                            <a:pt x="8572" y="12382"/>
                          </a:cubicBezTo>
                          <a:cubicBezTo>
                            <a:pt x="7620" y="12382"/>
                            <a:pt x="6668" y="12382"/>
                            <a:pt x="5715" y="11430"/>
                          </a:cubicBezTo>
                          <a:cubicBezTo>
                            <a:pt x="2858" y="9525"/>
                            <a:pt x="0" y="5715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2"/>
                          </a:cubicBezTo>
                          <a:cubicBezTo>
                            <a:pt x="5715" y="3810"/>
                            <a:pt x="8572" y="7620"/>
                            <a:pt x="8572" y="1047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8" name="Graphic 7">
                  <a:extLst>
                    <a:ext uri="{FF2B5EF4-FFF2-40B4-BE49-F238E27FC236}">
                      <a16:creationId xmlns:a16="http://schemas.microsoft.com/office/drawing/2014/main" id="{3244BDAB-6C50-4909-A533-4851A8D4DE76}"/>
                    </a:ext>
                  </a:extLst>
                </p:cNvPr>
                <p:cNvGrpSpPr/>
                <p:nvPr/>
              </p:nvGrpSpPr>
              <p:grpSpPr>
                <a:xfrm>
                  <a:off x="10179704" y="2922746"/>
                  <a:ext cx="100012" cy="86677"/>
                  <a:chOff x="10179704" y="2922746"/>
                  <a:chExt cx="100012" cy="86677"/>
                </a:xfrm>
              </p:grpSpPr>
              <p:grpSp>
                <p:nvGrpSpPr>
                  <p:cNvPr id="683" name="Graphic 7">
                    <a:extLst>
                      <a:ext uri="{FF2B5EF4-FFF2-40B4-BE49-F238E27FC236}">
                        <a16:creationId xmlns:a16="http://schemas.microsoft.com/office/drawing/2014/main" id="{CA753A78-DAB9-491E-8111-882EB9C8D17F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930366"/>
                    <a:ext cx="90487" cy="79057"/>
                    <a:chOff x="10184466" y="2930366"/>
                    <a:chExt cx="90487" cy="79057"/>
                  </a:xfrm>
                </p:grpSpPr>
                <p:sp>
                  <p:nvSpPr>
                    <p:cNvPr id="694" name="Freeform: Shape 693">
                      <a:extLst>
                        <a:ext uri="{FF2B5EF4-FFF2-40B4-BE49-F238E27FC236}">
                          <a16:creationId xmlns:a16="http://schemas.microsoft.com/office/drawing/2014/main" id="{57BFC15F-F2C9-4ED3-9791-CEC995385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45605"/>
                      <a:ext cx="90487" cy="63817"/>
                    </a:xfrm>
                    <a:custGeom>
                      <a:avLst/>
                      <a:gdLst>
                        <a:gd name="connsiteX0" fmla="*/ 0 w 90487"/>
                        <a:gd name="connsiteY0" fmla="*/ 0 h 63817"/>
                        <a:gd name="connsiteX1" fmla="*/ 0 w 90487"/>
                        <a:gd name="connsiteY1" fmla="*/ 26670 h 63817"/>
                        <a:gd name="connsiteX2" fmla="*/ 0 w 90487"/>
                        <a:gd name="connsiteY2" fmla="*/ 48578 h 63817"/>
                        <a:gd name="connsiteX3" fmla="*/ 0 w 90487"/>
                        <a:gd name="connsiteY3" fmla="*/ 48578 h 63817"/>
                        <a:gd name="connsiteX4" fmla="*/ 0 w 90487"/>
                        <a:gd name="connsiteY4" fmla="*/ 48578 h 63817"/>
                        <a:gd name="connsiteX5" fmla="*/ 26670 w 90487"/>
                        <a:gd name="connsiteY5" fmla="*/ 63817 h 63817"/>
                        <a:gd name="connsiteX6" fmla="*/ 63818 w 90487"/>
                        <a:gd name="connsiteY6" fmla="*/ 63817 h 63817"/>
                        <a:gd name="connsiteX7" fmla="*/ 90488 w 90487"/>
                        <a:gd name="connsiteY7" fmla="*/ 48578 h 63817"/>
                        <a:gd name="connsiteX8" fmla="*/ 90488 w 90487"/>
                        <a:gd name="connsiteY8" fmla="*/ 26670 h 63817"/>
                        <a:gd name="connsiteX9" fmla="*/ 90488 w 90487"/>
                        <a:gd name="connsiteY9" fmla="*/ 0 h 638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0487" h="63817">
                          <a:moveTo>
                            <a:pt x="0" y="0"/>
                          </a:moveTo>
                          <a:lnTo>
                            <a:pt x="0" y="26670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26670" y="63817"/>
                          </a:lnTo>
                          <a:lnTo>
                            <a:pt x="63818" y="63817"/>
                          </a:lnTo>
                          <a:lnTo>
                            <a:pt x="90488" y="48578"/>
                          </a:lnTo>
                          <a:lnTo>
                            <a:pt x="90488" y="26670"/>
                          </a:lnTo>
                          <a:lnTo>
                            <a:pt x="9048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5" name="Freeform: Shape 694">
                      <a:extLst>
                        <a:ext uri="{FF2B5EF4-FFF2-40B4-BE49-F238E27FC236}">
                          <a16:creationId xmlns:a16="http://schemas.microsoft.com/office/drawing/2014/main" id="{83ED4FDD-AE84-42B1-8E3F-762A100449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67513"/>
                      <a:ext cx="63817" cy="41909"/>
                    </a:xfrm>
                    <a:custGeom>
                      <a:avLst/>
                      <a:gdLst>
                        <a:gd name="connsiteX0" fmla="*/ 37147 w 63817"/>
                        <a:gd name="connsiteY0" fmla="*/ 41910 h 41909"/>
                        <a:gd name="connsiteX1" fmla="*/ 0 w 63817"/>
                        <a:gd name="connsiteY1" fmla="*/ 41910 h 41909"/>
                        <a:gd name="connsiteX2" fmla="*/ 0 w 63817"/>
                        <a:gd name="connsiteY2" fmla="*/ 15240 h 41909"/>
                        <a:gd name="connsiteX3" fmla="*/ 37147 w 63817"/>
                        <a:gd name="connsiteY3" fmla="*/ 15240 h 41909"/>
                        <a:gd name="connsiteX4" fmla="*/ 63817 w 63817"/>
                        <a:gd name="connsiteY4" fmla="*/ 0 h 41909"/>
                        <a:gd name="connsiteX5" fmla="*/ 63817 w 63817"/>
                        <a:gd name="connsiteY5" fmla="*/ 2667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3817" h="41909">
                          <a:moveTo>
                            <a:pt x="37147" y="41910"/>
                          </a:moveTo>
                          <a:lnTo>
                            <a:pt x="0" y="41910"/>
                          </a:lnTo>
                          <a:lnTo>
                            <a:pt x="0" y="15240"/>
                          </a:lnTo>
                          <a:lnTo>
                            <a:pt x="37147" y="15240"/>
                          </a:lnTo>
                          <a:lnTo>
                            <a:pt x="63817" y="0"/>
                          </a:lnTo>
                          <a:lnTo>
                            <a:pt x="63817" y="2667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96" name="Graphic 7">
                      <a:extLst>
                        <a:ext uri="{FF2B5EF4-FFF2-40B4-BE49-F238E27FC236}">
                          <a16:creationId xmlns:a16="http://schemas.microsoft.com/office/drawing/2014/main" id="{38638DC5-0E65-4846-9F63-755643FCF2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8762" y="2983705"/>
                      <a:ext cx="10477" cy="12055"/>
                      <a:chOff x="10258762" y="2983705"/>
                      <a:chExt cx="10477" cy="12055"/>
                    </a:xfrm>
                  </p:grpSpPr>
                  <p:sp>
                    <p:nvSpPr>
                      <p:cNvPr id="698" name="Freeform: Shape 697">
                        <a:extLst>
                          <a:ext uri="{FF2B5EF4-FFF2-40B4-BE49-F238E27FC236}">
                            <a16:creationId xmlns:a16="http://schemas.microsoft.com/office/drawing/2014/main" id="{E1BE513E-1264-40C3-8D85-9AFE213E9F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9714" y="2984658"/>
                        <a:ext cx="9525" cy="11103"/>
                      </a:xfrm>
                      <a:custGeom>
                        <a:avLst/>
                        <a:gdLst>
                          <a:gd name="connsiteX0" fmla="*/ 0 w 9525"/>
                          <a:gd name="connsiteY0" fmla="*/ 9525 h 11103"/>
                          <a:gd name="connsiteX1" fmla="*/ 4763 w 9525"/>
                          <a:gd name="connsiteY1" fmla="*/ 10477 h 11103"/>
                          <a:gd name="connsiteX2" fmla="*/ 9525 w 9525"/>
                          <a:gd name="connsiteY2" fmla="*/ 2858 h 11103"/>
                          <a:gd name="connsiteX3" fmla="*/ 6668 w 9525"/>
                          <a:gd name="connsiteY3" fmla="*/ 0 h 11103"/>
                          <a:gd name="connsiteX4" fmla="*/ 6668 w 9525"/>
                          <a:gd name="connsiteY4" fmla="*/ 1905 h 11103"/>
                          <a:gd name="connsiteX5" fmla="*/ 1905 w 9525"/>
                          <a:gd name="connsiteY5" fmla="*/ 9525 h 11103"/>
                          <a:gd name="connsiteX6" fmla="*/ 0 w 9525"/>
                          <a:gd name="connsiteY6" fmla="*/ 9525 h 111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525" h="11103">
                            <a:moveTo>
                              <a:pt x="0" y="9525"/>
                            </a:moveTo>
                            <a:cubicBezTo>
                              <a:pt x="953" y="11430"/>
                              <a:pt x="1905" y="11430"/>
                              <a:pt x="4763" y="10477"/>
                            </a:cubicBezTo>
                            <a:cubicBezTo>
                              <a:pt x="7620" y="8572"/>
                              <a:pt x="9525" y="5715"/>
                              <a:pt x="9525" y="2858"/>
                            </a:cubicBezTo>
                            <a:cubicBezTo>
                              <a:pt x="9525" y="952"/>
                              <a:pt x="8573" y="0"/>
                              <a:pt x="6668" y="0"/>
                            </a:cubicBezTo>
                            <a:cubicBezTo>
                              <a:pt x="6668" y="0"/>
                              <a:pt x="6668" y="952"/>
                              <a:pt x="6668" y="1905"/>
                            </a:cubicBezTo>
                            <a:cubicBezTo>
                              <a:pt x="6668" y="4763"/>
                              <a:pt x="4763" y="8572"/>
                              <a:pt x="1905" y="9525"/>
                            </a:cubicBezTo>
                            <a:cubicBezTo>
                              <a:pt x="953" y="9525"/>
                              <a:pt x="0" y="9525"/>
                              <a:pt x="0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99" name="Freeform: Shape 698">
                        <a:extLst>
                          <a:ext uri="{FF2B5EF4-FFF2-40B4-BE49-F238E27FC236}">
                            <a16:creationId xmlns:a16="http://schemas.microsoft.com/office/drawing/2014/main" id="{7F66A5B4-5BDC-4F48-95AC-45E78DD2C7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8762" y="2983705"/>
                        <a:ext cx="6667" cy="10477"/>
                      </a:xfrm>
                      <a:custGeom>
                        <a:avLst/>
                        <a:gdLst>
                          <a:gd name="connsiteX0" fmla="*/ 0 w 6667"/>
                          <a:gd name="connsiteY0" fmla="*/ 8573 h 10477"/>
                          <a:gd name="connsiteX1" fmla="*/ 0 w 6667"/>
                          <a:gd name="connsiteY1" fmla="*/ 10478 h 10477"/>
                          <a:gd name="connsiteX2" fmla="*/ 1905 w 6667"/>
                          <a:gd name="connsiteY2" fmla="*/ 9525 h 10477"/>
                          <a:gd name="connsiteX3" fmla="*/ 6667 w 6667"/>
                          <a:gd name="connsiteY3" fmla="*/ 1905 h 10477"/>
                          <a:gd name="connsiteX4" fmla="*/ 6667 w 6667"/>
                          <a:gd name="connsiteY4" fmla="*/ 0 h 10477"/>
                          <a:gd name="connsiteX5" fmla="*/ 4763 w 6667"/>
                          <a:gd name="connsiteY5" fmla="*/ 953 h 10477"/>
                          <a:gd name="connsiteX6" fmla="*/ 0 w 6667"/>
                          <a:gd name="connsiteY6" fmla="*/ 8573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67" h="10477">
                            <a:moveTo>
                              <a:pt x="0" y="8573"/>
                            </a:moveTo>
                            <a:cubicBezTo>
                              <a:pt x="0" y="9525"/>
                              <a:pt x="0" y="9525"/>
                              <a:pt x="0" y="10478"/>
                            </a:cubicBezTo>
                            <a:cubicBezTo>
                              <a:pt x="952" y="10478"/>
                              <a:pt x="952" y="10478"/>
                              <a:pt x="1905" y="9525"/>
                            </a:cubicBezTo>
                            <a:cubicBezTo>
                              <a:pt x="4763" y="7620"/>
                              <a:pt x="6667" y="4763"/>
                              <a:pt x="6667" y="1905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5715" y="0"/>
                              <a:pt x="5715" y="0"/>
                              <a:pt x="4763" y="953"/>
                            </a:cubicBezTo>
                            <a:cubicBezTo>
                              <a:pt x="2857" y="1905"/>
                              <a:pt x="0" y="5715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EDC0084D-9BFA-4872-86CA-3C8C81D81B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30366"/>
                      <a:ext cx="90487" cy="52387"/>
                    </a:xfrm>
                    <a:custGeom>
                      <a:avLst/>
                      <a:gdLst>
                        <a:gd name="connsiteX0" fmla="*/ 90488 w 90487"/>
                        <a:gd name="connsiteY0" fmla="*/ 15240 h 52387"/>
                        <a:gd name="connsiteX1" fmla="*/ 63818 w 90487"/>
                        <a:gd name="connsiteY1" fmla="*/ 0 h 52387"/>
                        <a:gd name="connsiteX2" fmla="*/ 26670 w 90487"/>
                        <a:gd name="connsiteY2" fmla="*/ 0 h 52387"/>
                        <a:gd name="connsiteX3" fmla="*/ 0 w 90487"/>
                        <a:gd name="connsiteY3" fmla="*/ 15240 h 52387"/>
                        <a:gd name="connsiteX4" fmla="*/ 0 w 90487"/>
                        <a:gd name="connsiteY4" fmla="*/ 37147 h 52387"/>
                        <a:gd name="connsiteX5" fmla="*/ 26670 w 90487"/>
                        <a:gd name="connsiteY5" fmla="*/ 52388 h 52387"/>
                        <a:gd name="connsiteX6" fmla="*/ 63818 w 90487"/>
                        <a:gd name="connsiteY6" fmla="*/ 52388 h 52387"/>
                        <a:gd name="connsiteX7" fmla="*/ 90488 w 90487"/>
                        <a:gd name="connsiteY7" fmla="*/ 37147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0487" h="52387">
                          <a:moveTo>
                            <a:pt x="90488" y="15240"/>
                          </a:moveTo>
                          <a:lnTo>
                            <a:pt x="63818" y="0"/>
                          </a:lnTo>
                          <a:lnTo>
                            <a:pt x="26670" y="0"/>
                          </a:lnTo>
                          <a:lnTo>
                            <a:pt x="0" y="15240"/>
                          </a:lnTo>
                          <a:lnTo>
                            <a:pt x="0" y="37147"/>
                          </a:lnTo>
                          <a:lnTo>
                            <a:pt x="26670" y="52388"/>
                          </a:lnTo>
                          <a:lnTo>
                            <a:pt x="63818" y="52388"/>
                          </a:lnTo>
                          <a:lnTo>
                            <a:pt x="90488" y="3714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84" name="Graphic 7">
                    <a:extLst>
                      <a:ext uri="{FF2B5EF4-FFF2-40B4-BE49-F238E27FC236}">
                        <a16:creationId xmlns:a16="http://schemas.microsoft.com/office/drawing/2014/main" id="{2567BDE5-A25A-49B1-992C-AE77EF40BE8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9704" y="2922746"/>
                    <a:ext cx="100012" cy="62864"/>
                    <a:chOff x="10179704" y="2922746"/>
                    <a:chExt cx="100012" cy="62864"/>
                  </a:xfrm>
                </p:grpSpPr>
                <p:sp>
                  <p:nvSpPr>
                    <p:cNvPr id="691" name="Freeform: Shape 690">
                      <a:extLst>
                        <a:ext uri="{FF2B5EF4-FFF2-40B4-BE49-F238E27FC236}">
                          <a16:creationId xmlns:a16="http://schemas.microsoft.com/office/drawing/2014/main" id="{5FA3A7B5-78B4-4CD2-A06B-A01C72933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9704" y="2922746"/>
                      <a:ext cx="100012" cy="62864"/>
                    </a:xfrm>
                    <a:custGeom>
                      <a:avLst/>
                      <a:gdLst>
                        <a:gd name="connsiteX0" fmla="*/ 95250 w 100012"/>
                        <a:gd name="connsiteY0" fmla="*/ 22860 h 62864"/>
                        <a:gd name="connsiteX1" fmla="*/ 95250 w 100012"/>
                        <a:gd name="connsiteY1" fmla="*/ 40958 h 62864"/>
                        <a:gd name="connsiteX2" fmla="*/ 68580 w 100012"/>
                        <a:gd name="connsiteY2" fmla="*/ 56197 h 62864"/>
                        <a:gd name="connsiteX3" fmla="*/ 30480 w 100012"/>
                        <a:gd name="connsiteY3" fmla="*/ 56197 h 62864"/>
                        <a:gd name="connsiteX4" fmla="*/ 3810 w 100012"/>
                        <a:gd name="connsiteY4" fmla="*/ 40958 h 62864"/>
                        <a:gd name="connsiteX5" fmla="*/ 3810 w 100012"/>
                        <a:gd name="connsiteY5" fmla="*/ 22860 h 62864"/>
                        <a:gd name="connsiteX6" fmla="*/ 30480 w 100012"/>
                        <a:gd name="connsiteY6" fmla="*/ 7620 h 62864"/>
                        <a:gd name="connsiteX7" fmla="*/ 68580 w 100012"/>
                        <a:gd name="connsiteY7" fmla="*/ 7620 h 62864"/>
                        <a:gd name="connsiteX8" fmla="*/ 95250 w 100012"/>
                        <a:gd name="connsiteY8" fmla="*/ 22860 h 62864"/>
                        <a:gd name="connsiteX9" fmla="*/ 95250 w 100012"/>
                        <a:gd name="connsiteY9" fmla="*/ 22860 h 62864"/>
                        <a:gd name="connsiteX10" fmla="*/ 100013 w 100012"/>
                        <a:gd name="connsiteY10" fmla="*/ 17145 h 62864"/>
                        <a:gd name="connsiteX11" fmla="*/ 70485 w 100012"/>
                        <a:gd name="connsiteY11" fmla="*/ 0 h 62864"/>
                        <a:gd name="connsiteX12" fmla="*/ 29528 w 100012"/>
                        <a:gd name="connsiteY12" fmla="*/ 0 h 62864"/>
                        <a:gd name="connsiteX13" fmla="*/ 0 w 100012"/>
                        <a:gd name="connsiteY13" fmla="*/ 17145 h 62864"/>
                        <a:gd name="connsiteX14" fmla="*/ 0 w 100012"/>
                        <a:gd name="connsiteY14" fmla="*/ 44767 h 62864"/>
                        <a:gd name="connsiteX15" fmla="*/ 0 w 100012"/>
                        <a:gd name="connsiteY15" fmla="*/ 45720 h 62864"/>
                        <a:gd name="connsiteX16" fmla="*/ 953 w 100012"/>
                        <a:gd name="connsiteY16" fmla="*/ 46672 h 62864"/>
                        <a:gd name="connsiteX17" fmla="*/ 27622 w 100012"/>
                        <a:gd name="connsiteY17" fmla="*/ 61913 h 62864"/>
                        <a:gd name="connsiteX18" fmla="*/ 28575 w 100012"/>
                        <a:gd name="connsiteY18" fmla="*/ 62865 h 62864"/>
                        <a:gd name="connsiteX19" fmla="*/ 30480 w 100012"/>
                        <a:gd name="connsiteY19" fmla="*/ 62865 h 62864"/>
                        <a:gd name="connsiteX20" fmla="*/ 68580 w 100012"/>
                        <a:gd name="connsiteY20" fmla="*/ 62865 h 62864"/>
                        <a:gd name="connsiteX21" fmla="*/ 70485 w 100012"/>
                        <a:gd name="connsiteY21" fmla="*/ 62865 h 62864"/>
                        <a:gd name="connsiteX22" fmla="*/ 71438 w 100012"/>
                        <a:gd name="connsiteY22" fmla="*/ 61913 h 62864"/>
                        <a:gd name="connsiteX23" fmla="*/ 98108 w 100012"/>
                        <a:gd name="connsiteY23" fmla="*/ 46672 h 62864"/>
                        <a:gd name="connsiteX24" fmla="*/ 99060 w 100012"/>
                        <a:gd name="connsiteY24" fmla="*/ 45720 h 62864"/>
                        <a:gd name="connsiteX25" fmla="*/ 99060 w 100012"/>
                        <a:gd name="connsiteY25" fmla="*/ 44767 h 62864"/>
                        <a:gd name="connsiteX26" fmla="*/ 99060 w 100012"/>
                        <a:gd name="connsiteY26" fmla="*/ 17145 h 62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00012" h="62864">
                          <a:moveTo>
                            <a:pt x="95250" y="22860"/>
                          </a:moveTo>
                          <a:lnTo>
                            <a:pt x="95250" y="40958"/>
                          </a:lnTo>
                          <a:lnTo>
                            <a:pt x="68580" y="56197"/>
                          </a:lnTo>
                          <a:lnTo>
                            <a:pt x="30480" y="56197"/>
                          </a:lnTo>
                          <a:lnTo>
                            <a:pt x="3810" y="40958"/>
                          </a:lnTo>
                          <a:lnTo>
                            <a:pt x="3810" y="22860"/>
                          </a:lnTo>
                          <a:lnTo>
                            <a:pt x="30480" y="7620"/>
                          </a:lnTo>
                          <a:lnTo>
                            <a:pt x="68580" y="7620"/>
                          </a:lnTo>
                          <a:lnTo>
                            <a:pt x="95250" y="22860"/>
                          </a:lnTo>
                          <a:lnTo>
                            <a:pt x="95250" y="22860"/>
                          </a:lnTo>
                          <a:close/>
                          <a:moveTo>
                            <a:pt x="100013" y="17145"/>
                          </a:moveTo>
                          <a:lnTo>
                            <a:pt x="70485" y="0"/>
                          </a:lnTo>
                          <a:lnTo>
                            <a:pt x="29528" y="0"/>
                          </a:lnTo>
                          <a:lnTo>
                            <a:pt x="0" y="17145"/>
                          </a:lnTo>
                          <a:lnTo>
                            <a:pt x="0" y="44767"/>
                          </a:lnTo>
                          <a:lnTo>
                            <a:pt x="0" y="45720"/>
                          </a:lnTo>
                          <a:lnTo>
                            <a:pt x="953" y="46672"/>
                          </a:lnTo>
                          <a:lnTo>
                            <a:pt x="27622" y="61913"/>
                          </a:lnTo>
                          <a:lnTo>
                            <a:pt x="28575" y="62865"/>
                          </a:lnTo>
                          <a:lnTo>
                            <a:pt x="30480" y="62865"/>
                          </a:lnTo>
                          <a:lnTo>
                            <a:pt x="68580" y="62865"/>
                          </a:lnTo>
                          <a:lnTo>
                            <a:pt x="70485" y="62865"/>
                          </a:lnTo>
                          <a:lnTo>
                            <a:pt x="71438" y="61913"/>
                          </a:lnTo>
                          <a:lnTo>
                            <a:pt x="98108" y="46672"/>
                          </a:lnTo>
                          <a:lnTo>
                            <a:pt x="99060" y="45720"/>
                          </a:lnTo>
                          <a:lnTo>
                            <a:pt x="99060" y="44767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2" name="Freeform: Shape 691">
                      <a:extLst>
                        <a:ext uri="{FF2B5EF4-FFF2-40B4-BE49-F238E27FC236}">
                          <a16:creationId xmlns:a16="http://schemas.microsoft.com/office/drawing/2014/main" id="{F394F0DB-6082-41E2-9B6F-C5DB92F7F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9232" y="2963703"/>
                      <a:ext cx="70484" cy="21907"/>
                    </a:xfrm>
                    <a:custGeom>
                      <a:avLst/>
                      <a:gdLst>
                        <a:gd name="connsiteX0" fmla="*/ 40957 w 70484"/>
                        <a:gd name="connsiteY0" fmla="*/ 21907 h 21907"/>
                        <a:gd name="connsiteX1" fmla="*/ 0 w 70484"/>
                        <a:gd name="connsiteY1" fmla="*/ 21907 h 21907"/>
                        <a:gd name="connsiteX2" fmla="*/ 0 w 70484"/>
                        <a:gd name="connsiteY2" fmla="*/ 17145 h 21907"/>
                        <a:gd name="connsiteX3" fmla="*/ 40957 w 70484"/>
                        <a:gd name="connsiteY3" fmla="*/ 17145 h 21907"/>
                        <a:gd name="connsiteX4" fmla="*/ 70485 w 70484"/>
                        <a:gd name="connsiteY4" fmla="*/ 0 h 21907"/>
                        <a:gd name="connsiteX5" fmla="*/ 70485 w 70484"/>
                        <a:gd name="connsiteY5" fmla="*/ 4763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0484" h="21907">
                          <a:moveTo>
                            <a:pt x="40957" y="21907"/>
                          </a:moveTo>
                          <a:lnTo>
                            <a:pt x="0" y="21907"/>
                          </a:lnTo>
                          <a:lnTo>
                            <a:pt x="0" y="17145"/>
                          </a:lnTo>
                          <a:lnTo>
                            <a:pt x="40957" y="17145"/>
                          </a:lnTo>
                          <a:lnTo>
                            <a:pt x="70485" y="0"/>
                          </a:lnTo>
                          <a:lnTo>
                            <a:pt x="70485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3" name="Freeform: Shape 692">
                      <a:extLst>
                        <a:ext uri="{FF2B5EF4-FFF2-40B4-BE49-F238E27FC236}">
                          <a16:creationId xmlns:a16="http://schemas.microsoft.com/office/drawing/2014/main" id="{E4766ECE-7E85-4016-99B7-9205C0E15D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922746"/>
                      <a:ext cx="99059" cy="58102"/>
                    </a:xfrm>
                    <a:custGeom>
                      <a:avLst/>
                      <a:gdLst>
                        <a:gd name="connsiteX0" fmla="*/ 94297 w 99059"/>
                        <a:gd name="connsiteY0" fmla="*/ 18097 h 58102"/>
                        <a:gd name="connsiteX1" fmla="*/ 94297 w 99059"/>
                        <a:gd name="connsiteY1" fmla="*/ 40005 h 58102"/>
                        <a:gd name="connsiteX2" fmla="*/ 67628 w 99059"/>
                        <a:gd name="connsiteY2" fmla="*/ 55245 h 58102"/>
                        <a:gd name="connsiteX3" fmla="*/ 29528 w 99059"/>
                        <a:gd name="connsiteY3" fmla="*/ 55245 h 58102"/>
                        <a:gd name="connsiteX4" fmla="*/ 2857 w 99059"/>
                        <a:gd name="connsiteY4" fmla="*/ 40005 h 58102"/>
                        <a:gd name="connsiteX5" fmla="*/ 2857 w 99059"/>
                        <a:gd name="connsiteY5" fmla="*/ 18097 h 58102"/>
                        <a:gd name="connsiteX6" fmla="*/ 29528 w 99059"/>
                        <a:gd name="connsiteY6" fmla="*/ 2858 h 58102"/>
                        <a:gd name="connsiteX7" fmla="*/ 67628 w 99059"/>
                        <a:gd name="connsiteY7" fmla="*/ 2858 h 58102"/>
                        <a:gd name="connsiteX8" fmla="*/ 94297 w 99059"/>
                        <a:gd name="connsiteY8" fmla="*/ 18097 h 58102"/>
                        <a:gd name="connsiteX9" fmla="*/ 94297 w 99059"/>
                        <a:gd name="connsiteY9" fmla="*/ 18097 h 58102"/>
                        <a:gd name="connsiteX10" fmla="*/ 99060 w 99059"/>
                        <a:gd name="connsiteY10" fmla="*/ 17145 h 58102"/>
                        <a:gd name="connsiteX11" fmla="*/ 98107 w 99059"/>
                        <a:gd name="connsiteY11" fmla="*/ 16192 h 58102"/>
                        <a:gd name="connsiteX12" fmla="*/ 71438 w 99059"/>
                        <a:gd name="connsiteY12" fmla="*/ 952 h 58102"/>
                        <a:gd name="connsiteX13" fmla="*/ 70485 w 99059"/>
                        <a:gd name="connsiteY13" fmla="*/ 0 h 58102"/>
                        <a:gd name="connsiteX14" fmla="*/ 68580 w 99059"/>
                        <a:gd name="connsiteY14" fmla="*/ 0 h 58102"/>
                        <a:gd name="connsiteX15" fmla="*/ 30480 w 99059"/>
                        <a:gd name="connsiteY15" fmla="*/ 0 h 58102"/>
                        <a:gd name="connsiteX16" fmla="*/ 28575 w 99059"/>
                        <a:gd name="connsiteY16" fmla="*/ 0 h 58102"/>
                        <a:gd name="connsiteX17" fmla="*/ 27622 w 99059"/>
                        <a:gd name="connsiteY17" fmla="*/ 952 h 58102"/>
                        <a:gd name="connsiteX18" fmla="*/ 953 w 99059"/>
                        <a:gd name="connsiteY18" fmla="*/ 16192 h 58102"/>
                        <a:gd name="connsiteX19" fmla="*/ 0 w 99059"/>
                        <a:gd name="connsiteY19" fmla="*/ 17145 h 58102"/>
                        <a:gd name="connsiteX20" fmla="*/ 0 w 99059"/>
                        <a:gd name="connsiteY20" fmla="*/ 18097 h 58102"/>
                        <a:gd name="connsiteX21" fmla="*/ 0 w 99059"/>
                        <a:gd name="connsiteY21" fmla="*/ 40005 h 58102"/>
                        <a:gd name="connsiteX22" fmla="*/ 0 w 99059"/>
                        <a:gd name="connsiteY22" fmla="*/ 40958 h 58102"/>
                        <a:gd name="connsiteX23" fmla="*/ 953 w 99059"/>
                        <a:gd name="connsiteY23" fmla="*/ 41910 h 58102"/>
                        <a:gd name="connsiteX24" fmla="*/ 27622 w 99059"/>
                        <a:gd name="connsiteY24" fmla="*/ 57150 h 58102"/>
                        <a:gd name="connsiteX25" fmla="*/ 28575 w 99059"/>
                        <a:gd name="connsiteY25" fmla="*/ 58102 h 58102"/>
                        <a:gd name="connsiteX26" fmla="*/ 30480 w 99059"/>
                        <a:gd name="connsiteY26" fmla="*/ 58102 h 58102"/>
                        <a:gd name="connsiteX27" fmla="*/ 68580 w 99059"/>
                        <a:gd name="connsiteY27" fmla="*/ 58102 h 58102"/>
                        <a:gd name="connsiteX28" fmla="*/ 70485 w 99059"/>
                        <a:gd name="connsiteY28" fmla="*/ 58102 h 58102"/>
                        <a:gd name="connsiteX29" fmla="*/ 71438 w 99059"/>
                        <a:gd name="connsiteY29" fmla="*/ 57150 h 58102"/>
                        <a:gd name="connsiteX30" fmla="*/ 98107 w 99059"/>
                        <a:gd name="connsiteY30" fmla="*/ 41910 h 58102"/>
                        <a:gd name="connsiteX31" fmla="*/ 99060 w 99059"/>
                        <a:gd name="connsiteY31" fmla="*/ 40958 h 58102"/>
                        <a:gd name="connsiteX32" fmla="*/ 99060 w 99059"/>
                        <a:gd name="connsiteY32" fmla="*/ 40005 h 58102"/>
                        <a:gd name="connsiteX33" fmla="*/ 99060 w 99059"/>
                        <a:gd name="connsiteY33" fmla="*/ 18097 h 58102"/>
                        <a:gd name="connsiteX34" fmla="*/ 99060 w 99059"/>
                        <a:gd name="connsiteY34" fmla="*/ 17145 h 58102"/>
                        <a:gd name="connsiteX35" fmla="*/ 99060 w 99059"/>
                        <a:gd name="connsiteY35" fmla="*/ 1714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99059" h="58102">
                          <a:moveTo>
                            <a:pt x="94297" y="18097"/>
                          </a:moveTo>
                          <a:lnTo>
                            <a:pt x="94297" y="40005"/>
                          </a:lnTo>
                          <a:lnTo>
                            <a:pt x="67628" y="55245"/>
                          </a:lnTo>
                          <a:lnTo>
                            <a:pt x="29528" y="55245"/>
                          </a:lnTo>
                          <a:lnTo>
                            <a:pt x="2857" y="40005"/>
                          </a:lnTo>
                          <a:lnTo>
                            <a:pt x="2857" y="18097"/>
                          </a:lnTo>
                          <a:lnTo>
                            <a:pt x="29528" y="2858"/>
                          </a:lnTo>
                          <a:lnTo>
                            <a:pt x="67628" y="2858"/>
                          </a:lnTo>
                          <a:lnTo>
                            <a:pt x="94297" y="18097"/>
                          </a:lnTo>
                          <a:lnTo>
                            <a:pt x="94297" y="18097"/>
                          </a:lnTo>
                          <a:close/>
                          <a:moveTo>
                            <a:pt x="99060" y="17145"/>
                          </a:moveTo>
                          <a:lnTo>
                            <a:pt x="98107" y="16192"/>
                          </a:lnTo>
                          <a:lnTo>
                            <a:pt x="71438" y="952"/>
                          </a:lnTo>
                          <a:lnTo>
                            <a:pt x="70485" y="0"/>
                          </a:lnTo>
                          <a:lnTo>
                            <a:pt x="68580" y="0"/>
                          </a:lnTo>
                          <a:lnTo>
                            <a:pt x="30480" y="0"/>
                          </a:lnTo>
                          <a:lnTo>
                            <a:pt x="28575" y="0"/>
                          </a:lnTo>
                          <a:lnTo>
                            <a:pt x="27622" y="952"/>
                          </a:lnTo>
                          <a:lnTo>
                            <a:pt x="953" y="16192"/>
                          </a:lnTo>
                          <a:lnTo>
                            <a:pt x="0" y="17145"/>
                          </a:lnTo>
                          <a:lnTo>
                            <a:pt x="0" y="18097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7622" y="57150"/>
                          </a:lnTo>
                          <a:lnTo>
                            <a:pt x="28575" y="58102"/>
                          </a:lnTo>
                          <a:lnTo>
                            <a:pt x="30480" y="58102"/>
                          </a:lnTo>
                          <a:lnTo>
                            <a:pt x="68580" y="58102"/>
                          </a:lnTo>
                          <a:lnTo>
                            <a:pt x="70485" y="58102"/>
                          </a:lnTo>
                          <a:lnTo>
                            <a:pt x="71438" y="57150"/>
                          </a:lnTo>
                          <a:lnTo>
                            <a:pt x="98107" y="41910"/>
                          </a:lnTo>
                          <a:lnTo>
                            <a:pt x="99060" y="40958"/>
                          </a:lnTo>
                          <a:lnTo>
                            <a:pt x="99060" y="40005"/>
                          </a:lnTo>
                          <a:lnTo>
                            <a:pt x="99060" y="18097"/>
                          </a:lnTo>
                          <a:lnTo>
                            <a:pt x="99060" y="17145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85" name="Graphic 7">
                    <a:extLst>
                      <a:ext uri="{FF2B5EF4-FFF2-40B4-BE49-F238E27FC236}">
                        <a16:creationId xmlns:a16="http://schemas.microsoft.com/office/drawing/2014/main" id="{89AB5C7D-ECFF-4954-AC37-9CC5036C9F60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2991326"/>
                    <a:ext cx="11430" cy="11429"/>
                    <a:chOff x="10223519" y="2991326"/>
                    <a:chExt cx="11430" cy="11429"/>
                  </a:xfrm>
                </p:grpSpPr>
                <p:sp>
                  <p:nvSpPr>
                    <p:cNvPr id="689" name="Freeform: Shape 688">
                      <a:extLst>
                        <a:ext uri="{FF2B5EF4-FFF2-40B4-BE49-F238E27FC236}">
                          <a16:creationId xmlns:a16="http://schemas.microsoft.com/office/drawing/2014/main" id="{1C325229-6DEC-4668-A773-C18F13080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2996088"/>
                      <a:ext cx="11430" cy="6667"/>
                    </a:xfrm>
                    <a:custGeom>
                      <a:avLst/>
                      <a:gdLst>
                        <a:gd name="connsiteX0" fmla="*/ 11430 w 11430"/>
                        <a:gd name="connsiteY0" fmla="*/ 953 h 6667"/>
                        <a:gd name="connsiteX1" fmla="*/ 5715 w 11430"/>
                        <a:gd name="connsiteY1" fmla="*/ 6667 h 6667"/>
                        <a:gd name="connsiteX2" fmla="*/ 0 w 11430"/>
                        <a:gd name="connsiteY2" fmla="*/ 953 h 6667"/>
                        <a:gd name="connsiteX3" fmla="*/ 0 w 11430"/>
                        <a:gd name="connsiteY3" fmla="*/ 0 h 6667"/>
                        <a:gd name="connsiteX4" fmla="*/ 4763 w 11430"/>
                        <a:gd name="connsiteY4" fmla="*/ 3810 h 6667"/>
                        <a:gd name="connsiteX5" fmla="*/ 9525 w 11430"/>
                        <a:gd name="connsiteY5" fmla="*/ 0 h 6667"/>
                        <a:gd name="connsiteX6" fmla="*/ 11430 w 11430"/>
                        <a:gd name="connsiteY6" fmla="*/ 953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6667">
                          <a:moveTo>
                            <a:pt x="11430" y="953"/>
                          </a:moveTo>
                          <a:cubicBezTo>
                            <a:pt x="11430" y="3810"/>
                            <a:pt x="9525" y="6667"/>
                            <a:pt x="5715" y="6667"/>
                          </a:cubicBezTo>
                          <a:cubicBezTo>
                            <a:pt x="2857" y="6667"/>
                            <a:pt x="0" y="4763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1905"/>
                            <a:pt x="2857" y="3810"/>
                            <a:pt x="4763" y="3810"/>
                          </a:cubicBezTo>
                          <a:cubicBezTo>
                            <a:pt x="7620" y="3810"/>
                            <a:pt x="9525" y="1905"/>
                            <a:pt x="9525" y="0"/>
                          </a:cubicBezTo>
                          <a:cubicBezTo>
                            <a:pt x="11430" y="0"/>
                            <a:pt x="11430" y="0"/>
                            <a:pt x="1143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90" name="Freeform: Shape 689">
                      <a:extLst>
                        <a:ext uri="{FF2B5EF4-FFF2-40B4-BE49-F238E27FC236}">
                          <a16:creationId xmlns:a16="http://schemas.microsoft.com/office/drawing/2014/main" id="{4FDE8277-E2EA-4389-AC42-918B4668A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91326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6667" y="7620"/>
                            <a:pt x="4763" y="7620"/>
                          </a:cubicBezTo>
                          <a:cubicBezTo>
                            <a:pt x="1905" y="7620"/>
                            <a:pt x="0" y="5715"/>
                            <a:pt x="0" y="3810"/>
                          </a:cubicBezTo>
                          <a:cubicBezTo>
                            <a:pt x="952" y="1905"/>
                            <a:pt x="2857" y="0"/>
                            <a:pt x="4763" y="0"/>
                          </a:cubicBezTo>
                          <a:cubicBezTo>
                            <a:pt x="6667" y="0"/>
                            <a:pt x="8572" y="1905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86" name="Graphic 7">
                    <a:extLst>
                      <a:ext uri="{FF2B5EF4-FFF2-40B4-BE49-F238E27FC236}">
                        <a16:creationId xmlns:a16="http://schemas.microsoft.com/office/drawing/2014/main" id="{BCAFC350-AE1D-4213-BD7F-94F76CFF1D26}"/>
                      </a:ext>
                    </a:extLst>
                  </p:cNvPr>
                  <p:cNvGrpSpPr/>
                  <p:nvPr/>
                </p:nvGrpSpPr>
                <p:grpSpPr>
                  <a:xfrm>
                    <a:off x="10192087" y="2983705"/>
                    <a:ext cx="9525" cy="12055"/>
                    <a:chOff x="10192087" y="2983705"/>
                    <a:chExt cx="9525" cy="12055"/>
                  </a:xfrm>
                </p:grpSpPr>
                <p:sp>
                  <p:nvSpPr>
                    <p:cNvPr id="687" name="Freeform: Shape 686">
                      <a:extLst>
                        <a:ext uri="{FF2B5EF4-FFF2-40B4-BE49-F238E27FC236}">
                          <a16:creationId xmlns:a16="http://schemas.microsoft.com/office/drawing/2014/main" id="{386B339E-EE81-4431-BEF1-804CB2DCF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2087" y="2984658"/>
                      <a:ext cx="9525" cy="11103"/>
                    </a:xfrm>
                    <a:custGeom>
                      <a:avLst/>
                      <a:gdLst>
                        <a:gd name="connsiteX0" fmla="*/ 9525 w 9525"/>
                        <a:gd name="connsiteY0" fmla="*/ 9525 h 11103"/>
                        <a:gd name="connsiteX1" fmla="*/ 4763 w 9525"/>
                        <a:gd name="connsiteY1" fmla="*/ 10477 h 11103"/>
                        <a:gd name="connsiteX2" fmla="*/ 0 w 9525"/>
                        <a:gd name="connsiteY2" fmla="*/ 2858 h 11103"/>
                        <a:gd name="connsiteX3" fmla="*/ 2857 w 9525"/>
                        <a:gd name="connsiteY3" fmla="*/ 0 h 11103"/>
                        <a:gd name="connsiteX4" fmla="*/ 2857 w 9525"/>
                        <a:gd name="connsiteY4" fmla="*/ 1905 h 11103"/>
                        <a:gd name="connsiteX5" fmla="*/ 7620 w 9525"/>
                        <a:gd name="connsiteY5" fmla="*/ 9525 h 11103"/>
                        <a:gd name="connsiteX6" fmla="*/ 9525 w 9525"/>
                        <a:gd name="connsiteY6" fmla="*/ 9525 h 11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11103">
                          <a:moveTo>
                            <a:pt x="9525" y="9525"/>
                          </a:moveTo>
                          <a:cubicBezTo>
                            <a:pt x="8572" y="11430"/>
                            <a:pt x="7620" y="11430"/>
                            <a:pt x="4763" y="10477"/>
                          </a:cubicBezTo>
                          <a:cubicBezTo>
                            <a:pt x="1905" y="8572"/>
                            <a:pt x="0" y="5715"/>
                            <a:pt x="0" y="2858"/>
                          </a:cubicBezTo>
                          <a:cubicBezTo>
                            <a:pt x="0" y="952"/>
                            <a:pt x="952" y="0"/>
                            <a:pt x="2857" y="0"/>
                          </a:cubicBezTo>
                          <a:cubicBezTo>
                            <a:pt x="2857" y="0"/>
                            <a:pt x="2857" y="952"/>
                            <a:pt x="2857" y="1905"/>
                          </a:cubicBezTo>
                          <a:cubicBezTo>
                            <a:pt x="2857" y="4763"/>
                            <a:pt x="4763" y="8572"/>
                            <a:pt x="7620" y="9525"/>
                          </a:cubicBezTo>
                          <a:cubicBezTo>
                            <a:pt x="7620" y="9525"/>
                            <a:pt x="8572" y="9525"/>
                            <a:pt x="9525" y="952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88" name="Freeform: Shape 687">
                      <a:extLst>
                        <a:ext uri="{FF2B5EF4-FFF2-40B4-BE49-F238E27FC236}">
                          <a16:creationId xmlns:a16="http://schemas.microsoft.com/office/drawing/2014/main" id="{180BEC7D-8190-4E90-A7C4-7307A3C9E1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4944" y="2983705"/>
                      <a:ext cx="6667" cy="10477"/>
                    </a:xfrm>
                    <a:custGeom>
                      <a:avLst/>
                      <a:gdLst>
                        <a:gd name="connsiteX0" fmla="*/ 6668 w 6667"/>
                        <a:gd name="connsiteY0" fmla="*/ 8573 h 10477"/>
                        <a:gd name="connsiteX1" fmla="*/ 6668 w 6667"/>
                        <a:gd name="connsiteY1" fmla="*/ 10478 h 10477"/>
                        <a:gd name="connsiteX2" fmla="*/ 4763 w 6667"/>
                        <a:gd name="connsiteY2" fmla="*/ 9525 h 10477"/>
                        <a:gd name="connsiteX3" fmla="*/ 0 w 6667"/>
                        <a:gd name="connsiteY3" fmla="*/ 1905 h 10477"/>
                        <a:gd name="connsiteX4" fmla="*/ 0 w 6667"/>
                        <a:gd name="connsiteY4" fmla="*/ 0 h 10477"/>
                        <a:gd name="connsiteX5" fmla="*/ 1905 w 6667"/>
                        <a:gd name="connsiteY5" fmla="*/ 953 h 10477"/>
                        <a:gd name="connsiteX6" fmla="*/ 6668 w 6667"/>
                        <a:gd name="connsiteY6" fmla="*/ 8573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67" h="10477">
                          <a:moveTo>
                            <a:pt x="6668" y="8573"/>
                          </a:moveTo>
                          <a:cubicBezTo>
                            <a:pt x="6668" y="9525"/>
                            <a:pt x="6668" y="9525"/>
                            <a:pt x="6668" y="10478"/>
                          </a:cubicBezTo>
                          <a:cubicBezTo>
                            <a:pt x="5715" y="10478"/>
                            <a:pt x="5715" y="10478"/>
                            <a:pt x="4763" y="9525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4763" y="1905"/>
                            <a:pt x="6668" y="5715"/>
                            <a:pt x="6668" y="857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29" name="Graphic 7">
                  <a:extLst>
                    <a:ext uri="{FF2B5EF4-FFF2-40B4-BE49-F238E27FC236}">
                      <a16:creationId xmlns:a16="http://schemas.microsoft.com/office/drawing/2014/main" id="{FB69AA1A-A127-4BD8-9A7E-A6FBA2089BF0}"/>
                    </a:ext>
                  </a:extLst>
                </p:cNvPr>
                <p:cNvGrpSpPr/>
                <p:nvPr/>
              </p:nvGrpSpPr>
              <p:grpSpPr>
                <a:xfrm>
                  <a:off x="10184466" y="2896076"/>
                  <a:ext cx="89534" cy="77152"/>
                  <a:chOff x="10184466" y="2896076"/>
                  <a:chExt cx="89534" cy="77152"/>
                </a:xfrm>
              </p:grpSpPr>
              <p:grpSp>
                <p:nvGrpSpPr>
                  <p:cNvPr id="666" name="Graphic 7">
                    <a:extLst>
                      <a:ext uri="{FF2B5EF4-FFF2-40B4-BE49-F238E27FC236}">
                        <a16:creationId xmlns:a16="http://schemas.microsoft.com/office/drawing/2014/main" id="{2B3BBA5A-DE0D-4DFD-9762-4063A51ADAD2}"/>
                      </a:ext>
                    </a:extLst>
                  </p:cNvPr>
                  <p:cNvGrpSpPr/>
                  <p:nvPr/>
                </p:nvGrpSpPr>
                <p:grpSpPr>
                  <a:xfrm>
                    <a:off x="10189229" y="2903696"/>
                    <a:ext cx="80009" cy="69532"/>
                    <a:chOff x="10189229" y="2903696"/>
                    <a:chExt cx="80009" cy="69532"/>
                  </a:xfrm>
                </p:grpSpPr>
                <p:sp>
                  <p:nvSpPr>
                    <p:cNvPr id="677" name="Freeform: Shape 676">
                      <a:extLst>
                        <a:ext uri="{FF2B5EF4-FFF2-40B4-BE49-F238E27FC236}">
                          <a16:creationId xmlns:a16="http://schemas.microsoft.com/office/drawing/2014/main" id="{52F39809-85B5-4704-B743-785112F332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17030"/>
                      <a:ext cx="80009" cy="56197"/>
                    </a:xfrm>
                    <a:custGeom>
                      <a:avLst/>
                      <a:gdLst>
                        <a:gd name="connsiteX0" fmla="*/ 0 w 80009"/>
                        <a:gd name="connsiteY0" fmla="*/ 0 h 56197"/>
                        <a:gd name="connsiteX1" fmla="*/ 0 w 80009"/>
                        <a:gd name="connsiteY1" fmla="*/ 22860 h 56197"/>
                        <a:gd name="connsiteX2" fmla="*/ 0 w 80009"/>
                        <a:gd name="connsiteY2" fmla="*/ 41910 h 56197"/>
                        <a:gd name="connsiteX3" fmla="*/ 0 w 80009"/>
                        <a:gd name="connsiteY3" fmla="*/ 41910 h 56197"/>
                        <a:gd name="connsiteX4" fmla="*/ 0 w 80009"/>
                        <a:gd name="connsiteY4" fmla="*/ 41910 h 56197"/>
                        <a:gd name="connsiteX5" fmla="*/ 23813 w 80009"/>
                        <a:gd name="connsiteY5" fmla="*/ 56198 h 56197"/>
                        <a:gd name="connsiteX6" fmla="*/ 57150 w 80009"/>
                        <a:gd name="connsiteY6" fmla="*/ 56198 h 56197"/>
                        <a:gd name="connsiteX7" fmla="*/ 80010 w 80009"/>
                        <a:gd name="connsiteY7" fmla="*/ 41910 h 56197"/>
                        <a:gd name="connsiteX8" fmla="*/ 80010 w 80009"/>
                        <a:gd name="connsiteY8" fmla="*/ 22860 h 56197"/>
                        <a:gd name="connsiteX9" fmla="*/ 80010 w 80009"/>
                        <a:gd name="connsiteY9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0009" h="56197">
                          <a:moveTo>
                            <a:pt x="0" y="0"/>
                          </a:moveTo>
                          <a:lnTo>
                            <a:pt x="0" y="2286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23813" y="56198"/>
                          </a:lnTo>
                          <a:lnTo>
                            <a:pt x="57150" y="56198"/>
                          </a:lnTo>
                          <a:lnTo>
                            <a:pt x="80010" y="41910"/>
                          </a:lnTo>
                          <a:lnTo>
                            <a:pt x="80010" y="22860"/>
                          </a:lnTo>
                          <a:lnTo>
                            <a:pt x="80010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8" name="Freeform: Shape 677">
                      <a:extLst>
                        <a:ext uri="{FF2B5EF4-FFF2-40B4-BE49-F238E27FC236}">
                          <a16:creationId xmlns:a16="http://schemas.microsoft.com/office/drawing/2014/main" id="{EC7CEF9D-9677-4850-B5BC-38B6F0E4DD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041" y="2936080"/>
                      <a:ext cx="56197" cy="37147"/>
                    </a:xfrm>
                    <a:custGeom>
                      <a:avLst/>
                      <a:gdLst>
                        <a:gd name="connsiteX0" fmla="*/ 33338 w 56197"/>
                        <a:gd name="connsiteY0" fmla="*/ 37148 h 37147"/>
                        <a:gd name="connsiteX1" fmla="*/ 0 w 56197"/>
                        <a:gd name="connsiteY1" fmla="*/ 37148 h 37147"/>
                        <a:gd name="connsiteX2" fmla="*/ 0 w 56197"/>
                        <a:gd name="connsiteY2" fmla="*/ 13335 h 37147"/>
                        <a:gd name="connsiteX3" fmla="*/ 33338 w 56197"/>
                        <a:gd name="connsiteY3" fmla="*/ 13335 h 37147"/>
                        <a:gd name="connsiteX4" fmla="*/ 56197 w 56197"/>
                        <a:gd name="connsiteY4" fmla="*/ 0 h 37147"/>
                        <a:gd name="connsiteX5" fmla="*/ 56197 w 56197"/>
                        <a:gd name="connsiteY5" fmla="*/ 22860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197" h="37147">
                          <a:moveTo>
                            <a:pt x="33338" y="37148"/>
                          </a:moveTo>
                          <a:lnTo>
                            <a:pt x="0" y="37148"/>
                          </a:lnTo>
                          <a:lnTo>
                            <a:pt x="0" y="13335"/>
                          </a:lnTo>
                          <a:lnTo>
                            <a:pt x="33338" y="13335"/>
                          </a:lnTo>
                          <a:lnTo>
                            <a:pt x="56197" y="0"/>
                          </a:lnTo>
                          <a:lnTo>
                            <a:pt x="56197" y="2286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79" name="Graphic 7">
                      <a:extLst>
                        <a:ext uri="{FF2B5EF4-FFF2-40B4-BE49-F238E27FC236}">
                          <a16:creationId xmlns:a16="http://schemas.microsoft.com/office/drawing/2014/main" id="{774F8713-3B76-4259-8E33-7B834F28F3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5904" y="2950368"/>
                      <a:ext cx="7620" cy="10150"/>
                      <a:chOff x="10255904" y="2950368"/>
                      <a:chExt cx="7620" cy="10150"/>
                    </a:xfrm>
                  </p:grpSpPr>
                  <p:sp>
                    <p:nvSpPr>
                      <p:cNvPr id="681" name="Freeform: Shape 680">
                        <a:extLst>
                          <a:ext uri="{FF2B5EF4-FFF2-40B4-BE49-F238E27FC236}">
                            <a16:creationId xmlns:a16="http://schemas.microsoft.com/office/drawing/2014/main" id="{781D8495-E0DF-42F4-BE3E-33B92BE97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7620" cy="10150"/>
                      </a:xfrm>
                      <a:custGeom>
                        <a:avLst/>
                        <a:gdLst>
                          <a:gd name="connsiteX0" fmla="*/ 0 w 7620"/>
                          <a:gd name="connsiteY0" fmla="*/ 8573 h 10150"/>
                          <a:gd name="connsiteX1" fmla="*/ 3810 w 7620"/>
                          <a:gd name="connsiteY1" fmla="*/ 9525 h 10150"/>
                          <a:gd name="connsiteX2" fmla="*/ 7620 w 7620"/>
                          <a:gd name="connsiteY2" fmla="*/ 2858 h 10150"/>
                          <a:gd name="connsiteX3" fmla="*/ 5715 w 7620"/>
                          <a:gd name="connsiteY3" fmla="*/ 0 h 10150"/>
                          <a:gd name="connsiteX4" fmla="*/ 5715 w 7620"/>
                          <a:gd name="connsiteY4" fmla="*/ 953 h 10150"/>
                          <a:gd name="connsiteX5" fmla="*/ 1905 w 7620"/>
                          <a:gd name="connsiteY5" fmla="*/ 7620 h 10150"/>
                          <a:gd name="connsiteX6" fmla="*/ 0 w 7620"/>
                          <a:gd name="connsiteY6" fmla="*/ 8573 h 101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20" h="10150">
                            <a:moveTo>
                              <a:pt x="0" y="8573"/>
                            </a:moveTo>
                            <a:cubicBezTo>
                              <a:pt x="953" y="10478"/>
                              <a:pt x="1905" y="10478"/>
                              <a:pt x="3810" y="9525"/>
                            </a:cubicBezTo>
                            <a:cubicBezTo>
                              <a:pt x="5715" y="8573"/>
                              <a:pt x="7620" y="4763"/>
                              <a:pt x="7620" y="2858"/>
                            </a:cubicBezTo>
                            <a:cubicBezTo>
                              <a:pt x="7620" y="953"/>
                              <a:pt x="6668" y="0"/>
                              <a:pt x="5715" y="0"/>
                            </a:cubicBezTo>
                            <a:cubicBezTo>
                              <a:pt x="5715" y="0"/>
                              <a:pt x="5715" y="953"/>
                              <a:pt x="5715" y="953"/>
                            </a:cubicBezTo>
                            <a:cubicBezTo>
                              <a:pt x="5715" y="3810"/>
                              <a:pt x="3810" y="6667"/>
                              <a:pt x="1905" y="7620"/>
                            </a:cubicBezTo>
                            <a:cubicBezTo>
                              <a:pt x="953" y="8573"/>
                              <a:pt x="0" y="8573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82" name="Freeform: Shape 681">
                        <a:extLst>
                          <a:ext uri="{FF2B5EF4-FFF2-40B4-BE49-F238E27FC236}">
                            <a16:creationId xmlns:a16="http://schemas.microsoft.com/office/drawing/2014/main" id="{08DBFDA2-F5ED-438D-B281-4B1FBB3532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5715" cy="8572"/>
                      </a:xfrm>
                      <a:custGeom>
                        <a:avLst/>
                        <a:gdLst>
                          <a:gd name="connsiteX0" fmla="*/ 0 w 5715"/>
                          <a:gd name="connsiteY0" fmla="*/ 7620 h 8572"/>
                          <a:gd name="connsiteX1" fmla="*/ 0 w 5715"/>
                          <a:gd name="connsiteY1" fmla="*/ 8573 h 8572"/>
                          <a:gd name="connsiteX2" fmla="*/ 1905 w 5715"/>
                          <a:gd name="connsiteY2" fmla="*/ 7620 h 8572"/>
                          <a:gd name="connsiteX3" fmla="*/ 5715 w 5715"/>
                          <a:gd name="connsiteY3" fmla="*/ 953 h 8572"/>
                          <a:gd name="connsiteX4" fmla="*/ 5715 w 5715"/>
                          <a:gd name="connsiteY4" fmla="*/ 0 h 8572"/>
                          <a:gd name="connsiteX5" fmla="*/ 3810 w 5715"/>
                          <a:gd name="connsiteY5" fmla="*/ 953 h 8572"/>
                          <a:gd name="connsiteX6" fmla="*/ 0 w 5715"/>
                          <a:gd name="connsiteY6" fmla="*/ 762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8572">
                            <a:moveTo>
                              <a:pt x="0" y="7620"/>
                            </a:move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953" y="8573"/>
                              <a:pt x="953" y="8573"/>
                              <a:pt x="1905" y="7620"/>
                            </a:cubicBezTo>
                            <a:cubicBezTo>
                              <a:pt x="3810" y="6667"/>
                              <a:pt x="5715" y="2858"/>
                              <a:pt x="5715" y="953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953"/>
                            </a:cubicBezTo>
                            <a:cubicBezTo>
                              <a:pt x="1905" y="1905"/>
                              <a:pt x="0" y="4763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80" name="Freeform: Shape 679">
                      <a:extLst>
                        <a:ext uri="{FF2B5EF4-FFF2-40B4-BE49-F238E27FC236}">
                          <a16:creationId xmlns:a16="http://schemas.microsoft.com/office/drawing/2014/main" id="{EAA58C18-85A2-48F3-9AE3-493A610D58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03696"/>
                      <a:ext cx="80009" cy="45720"/>
                    </a:xfrm>
                    <a:custGeom>
                      <a:avLst/>
                      <a:gdLst>
                        <a:gd name="connsiteX0" fmla="*/ 80010 w 80009"/>
                        <a:gd name="connsiteY0" fmla="*/ 13335 h 45720"/>
                        <a:gd name="connsiteX1" fmla="*/ 57150 w 80009"/>
                        <a:gd name="connsiteY1" fmla="*/ 0 h 45720"/>
                        <a:gd name="connsiteX2" fmla="*/ 23813 w 80009"/>
                        <a:gd name="connsiteY2" fmla="*/ 0 h 45720"/>
                        <a:gd name="connsiteX3" fmla="*/ 0 w 80009"/>
                        <a:gd name="connsiteY3" fmla="*/ 13335 h 45720"/>
                        <a:gd name="connsiteX4" fmla="*/ 0 w 80009"/>
                        <a:gd name="connsiteY4" fmla="*/ 32385 h 45720"/>
                        <a:gd name="connsiteX5" fmla="*/ 23813 w 80009"/>
                        <a:gd name="connsiteY5" fmla="*/ 45720 h 45720"/>
                        <a:gd name="connsiteX6" fmla="*/ 57150 w 80009"/>
                        <a:gd name="connsiteY6" fmla="*/ 45720 h 45720"/>
                        <a:gd name="connsiteX7" fmla="*/ 80010 w 80009"/>
                        <a:gd name="connsiteY7" fmla="*/ 32385 h 45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0009" h="45720">
                          <a:moveTo>
                            <a:pt x="80010" y="13335"/>
                          </a:moveTo>
                          <a:lnTo>
                            <a:pt x="57150" y="0"/>
                          </a:lnTo>
                          <a:lnTo>
                            <a:pt x="23813" y="0"/>
                          </a:lnTo>
                          <a:lnTo>
                            <a:pt x="0" y="13335"/>
                          </a:lnTo>
                          <a:lnTo>
                            <a:pt x="0" y="32385"/>
                          </a:lnTo>
                          <a:lnTo>
                            <a:pt x="23813" y="45720"/>
                          </a:lnTo>
                          <a:lnTo>
                            <a:pt x="57150" y="45720"/>
                          </a:lnTo>
                          <a:lnTo>
                            <a:pt x="80010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67" name="Graphic 7">
                    <a:extLst>
                      <a:ext uri="{FF2B5EF4-FFF2-40B4-BE49-F238E27FC236}">
                        <a16:creationId xmlns:a16="http://schemas.microsoft.com/office/drawing/2014/main" id="{1D1F7B5D-2B70-47AB-9815-F1FFCB4CB7F1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896076"/>
                    <a:ext cx="89534" cy="56197"/>
                    <a:chOff x="10184466" y="2896076"/>
                    <a:chExt cx="89534" cy="56197"/>
                  </a:xfrm>
                </p:grpSpPr>
                <p:sp>
                  <p:nvSpPr>
                    <p:cNvPr id="674" name="Freeform: Shape 673">
                      <a:extLst>
                        <a:ext uri="{FF2B5EF4-FFF2-40B4-BE49-F238E27FC236}">
                          <a16:creationId xmlns:a16="http://schemas.microsoft.com/office/drawing/2014/main" id="{B7245D9C-0C3A-4CB5-AA2D-5924F39AE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5419" y="2896076"/>
                      <a:ext cx="88582" cy="56197"/>
                    </a:xfrm>
                    <a:custGeom>
                      <a:avLst/>
                      <a:gdLst>
                        <a:gd name="connsiteX0" fmla="*/ 83820 w 88582"/>
                        <a:gd name="connsiteY0" fmla="*/ 20955 h 56197"/>
                        <a:gd name="connsiteX1" fmla="*/ 83820 w 88582"/>
                        <a:gd name="connsiteY1" fmla="*/ 37147 h 56197"/>
                        <a:gd name="connsiteX2" fmla="*/ 60007 w 88582"/>
                        <a:gd name="connsiteY2" fmla="*/ 50483 h 56197"/>
                        <a:gd name="connsiteX3" fmla="*/ 26670 w 88582"/>
                        <a:gd name="connsiteY3" fmla="*/ 50483 h 56197"/>
                        <a:gd name="connsiteX4" fmla="*/ 2857 w 88582"/>
                        <a:gd name="connsiteY4" fmla="*/ 37147 h 56197"/>
                        <a:gd name="connsiteX5" fmla="*/ 2857 w 88582"/>
                        <a:gd name="connsiteY5" fmla="*/ 20955 h 56197"/>
                        <a:gd name="connsiteX6" fmla="*/ 26670 w 88582"/>
                        <a:gd name="connsiteY6" fmla="*/ 7620 h 56197"/>
                        <a:gd name="connsiteX7" fmla="*/ 60007 w 88582"/>
                        <a:gd name="connsiteY7" fmla="*/ 7620 h 56197"/>
                        <a:gd name="connsiteX8" fmla="*/ 83820 w 88582"/>
                        <a:gd name="connsiteY8" fmla="*/ 20955 h 56197"/>
                        <a:gd name="connsiteX9" fmla="*/ 83820 w 88582"/>
                        <a:gd name="connsiteY9" fmla="*/ 20955 h 56197"/>
                        <a:gd name="connsiteX10" fmla="*/ 87630 w 88582"/>
                        <a:gd name="connsiteY10" fmla="*/ 15240 h 56197"/>
                        <a:gd name="connsiteX11" fmla="*/ 61913 w 88582"/>
                        <a:gd name="connsiteY11" fmla="*/ 0 h 56197"/>
                        <a:gd name="connsiteX12" fmla="*/ 25718 w 88582"/>
                        <a:gd name="connsiteY12" fmla="*/ 0 h 56197"/>
                        <a:gd name="connsiteX13" fmla="*/ 0 w 88582"/>
                        <a:gd name="connsiteY13" fmla="*/ 15240 h 56197"/>
                        <a:gd name="connsiteX14" fmla="*/ 0 w 88582"/>
                        <a:gd name="connsiteY14" fmla="*/ 40005 h 56197"/>
                        <a:gd name="connsiteX15" fmla="*/ 0 w 88582"/>
                        <a:gd name="connsiteY15" fmla="*/ 40958 h 56197"/>
                        <a:gd name="connsiteX16" fmla="*/ 953 w 88582"/>
                        <a:gd name="connsiteY16" fmla="*/ 41910 h 56197"/>
                        <a:gd name="connsiteX17" fmla="*/ 24765 w 88582"/>
                        <a:gd name="connsiteY17" fmla="*/ 55245 h 56197"/>
                        <a:gd name="connsiteX18" fmla="*/ 25718 w 88582"/>
                        <a:gd name="connsiteY18" fmla="*/ 56197 h 56197"/>
                        <a:gd name="connsiteX19" fmla="*/ 27622 w 88582"/>
                        <a:gd name="connsiteY19" fmla="*/ 56197 h 56197"/>
                        <a:gd name="connsiteX20" fmla="*/ 60960 w 88582"/>
                        <a:gd name="connsiteY20" fmla="*/ 56197 h 56197"/>
                        <a:gd name="connsiteX21" fmla="*/ 62865 w 88582"/>
                        <a:gd name="connsiteY21" fmla="*/ 56197 h 56197"/>
                        <a:gd name="connsiteX22" fmla="*/ 63818 w 88582"/>
                        <a:gd name="connsiteY22" fmla="*/ 55245 h 56197"/>
                        <a:gd name="connsiteX23" fmla="*/ 87630 w 88582"/>
                        <a:gd name="connsiteY23" fmla="*/ 41910 h 56197"/>
                        <a:gd name="connsiteX24" fmla="*/ 88582 w 88582"/>
                        <a:gd name="connsiteY24" fmla="*/ 40958 h 56197"/>
                        <a:gd name="connsiteX25" fmla="*/ 88582 w 88582"/>
                        <a:gd name="connsiteY25" fmla="*/ 40005 h 56197"/>
                        <a:gd name="connsiteX26" fmla="*/ 88582 w 88582"/>
                        <a:gd name="connsiteY26" fmla="*/ 1524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88582" h="56197">
                          <a:moveTo>
                            <a:pt x="83820" y="20955"/>
                          </a:moveTo>
                          <a:lnTo>
                            <a:pt x="83820" y="37147"/>
                          </a:lnTo>
                          <a:lnTo>
                            <a:pt x="60007" y="50483"/>
                          </a:lnTo>
                          <a:lnTo>
                            <a:pt x="26670" y="50483"/>
                          </a:lnTo>
                          <a:lnTo>
                            <a:pt x="2857" y="37147"/>
                          </a:lnTo>
                          <a:lnTo>
                            <a:pt x="2857" y="20955"/>
                          </a:lnTo>
                          <a:lnTo>
                            <a:pt x="26670" y="7620"/>
                          </a:lnTo>
                          <a:lnTo>
                            <a:pt x="60007" y="7620"/>
                          </a:lnTo>
                          <a:lnTo>
                            <a:pt x="83820" y="20955"/>
                          </a:lnTo>
                          <a:lnTo>
                            <a:pt x="83820" y="20955"/>
                          </a:lnTo>
                          <a:close/>
                          <a:moveTo>
                            <a:pt x="87630" y="15240"/>
                          </a:moveTo>
                          <a:lnTo>
                            <a:pt x="61913" y="0"/>
                          </a:lnTo>
                          <a:lnTo>
                            <a:pt x="25718" y="0"/>
                          </a:lnTo>
                          <a:lnTo>
                            <a:pt x="0" y="15240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4765" y="55245"/>
                          </a:lnTo>
                          <a:lnTo>
                            <a:pt x="25718" y="56197"/>
                          </a:lnTo>
                          <a:lnTo>
                            <a:pt x="27622" y="56197"/>
                          </a:lnTo>
                          <a:lnTo>
                            <a:pt x="60960" y="56197"/>
                          </a:lnTo>
                          <a:lnTo>
                            <a:pt x="62865" y="56197"/>
                          </a:lnTo>
                          <a:lnTo>
                            <a:pt x="63818" y="55245"/>
                          </a:lnTo>
                          <a:lnTo>
                            <a:pt x="87630" y="41910"/>
                          </a:lnTo>
                          <a:lnTo>
                            <a:pt x="88582" y="40958"/>
                          </a:lnTo>
                          <a:lnTo>
                            <a:pt x="88582" y="40005"/>
                          </a:lnTo>
                          <a:lnTo>
                            <a:pt x="88582" y="1524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5" name="Freeform: Shape 674">
                      <a:extLst>
                        <a:ext uri="{FF2B5EF4-FFF2-40B4-BE49-F238E27FC236}">
                          <a16:creationId xmlns:a16="http://schemas.microsoft.com/office/drawing/2014/main" id="{70AC1714-20C7-45BF-AD60-A4563FBCB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32271"/>
                      <a:ext cx="61912" cy="20002"/>
                    </a:xfrm>
                    <a:custGeom>
                      <a:avLst/>
                      <a:gdLst>
                        <a:gd name="connsiteX0" fmla="*/ 36195 w 61912"/>
                        <a:gd name="connsiteY0" fmla="*/ 20002 h 20002"/>
                        <a:gd name="connsiteX1" fmla="*/ 0 w 61912"/>
                        <a:gd name="connsiteY1" fmla="*/ 20002 h 20002"/>
                        <a:gd name="connsiteX2" fmla="*/ 0 w 61912"/>
                        <a:gd name="connsiteY2" fmla="*/ 15240 h 20002"/>
                        <a:gd name="connsiteX3" fmla="*/ 36195 w 61912"/>
                        <a:gd name="connsiteY3" fmla="*/ 15240 h 20002"/>
                        <a:gd name="connsiteX4" fmla="*/ 61913 w 61912"/>
                        <a:gd name="connsiteY4" fmla="*/ 0 h 20002"/>
                        <a:gd name="connsiteX5" fmla="*/ 61913 w 61912"/>
                        <a:gd name="connsiteY5" fmla="*/ 4763 h 20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1912" h="20002">
                          <a:moveTo>
                            <a:pt x="36195" y="20002"/>
                          </a:moveTo>
                          <a:lnTo>
                            <a:pt x="0" y="20002"/>
                          </a:lnTo>
                          <a:lnTo>
                            <a:pt x="0" y="15240"/>
                          </a:lnTo>
                          <a:lnTo>
                            <a:pt x="36195" y="15240"/>
                          </a:lnTo>
                          <a:lnTo>
                            <a:pt x="61913" y="0"/>
                          </a:lnTo>
                          <a:lnTo>
                            <a:pt x="61913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6" name="Freeform: Shape 675">
                      <a:extLst>
                        <a:ext uri="{FF2B5EF4-FFF2-40B4-BE49-F238E27FC236}">
                          <a16:creationId xmlns:a16="http://schemas.microsoft.com/office/drawing/2014/main" id="{399AAB14-62F7-4995-99F5-402F6814C3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896076"/>
                      <a:ext cx="88582" cy="51434"/>
                    </a:xfrm>
                    <a:custGeom>
                      <a:avLst/>
                      <a:gdLst>
                        <a:gd name="connsiteX0" fmla="*/ 84772 w 88582"/>
                        <a:gd name="connsiteY0" fmla="*/ 16192 h 51434"/>
                        <a:gd name="connsiteX1" fmla="*/ 84772 w 88582"/>
                        <a:gd name="connsiteY1" fmla="*/ 35242 h 51434"/>
                        <a:gd name="connsiteX2" fmla="*/ 60960 w 88582"/>
                        <a:gd name="connsiteY2" fmla="*/ 48578 h 51434"/>
                        <a:gd name="connsiteX3" fmla="*/ 27622 w 88582"/>
                        <a:gd name="connsiteY3" fmla="*/ 48578 h 51434"/>
                        <a:gd name="connsiteX4" fmla="*/ 3810 w 88582"/>
                        <a:gd name="connsiteY4" fmla="*/ 35242 h 51434"/>
                        <a:gd name="connsiteX5" fmla="*/ 3810 w 88582"/>
                        <a:gd name="connsiteY5" fmla="*/ 16192 h 51434"/>
                        <a:gd name="connsiteX6" fmla="*/ 27622 w 88582"/>
                        <a:gd name="connsiteY6" fmla="*/ 2858 h 51434"/>
                        <a:gd name="connsiteX7" fmla="*/ 60960 w 88582"/>
                        <a:gd name="connsiteY7" fmla="*/ 2858 h 51434"/>
                        <a:gd name="connsiteX8" fmla="*/ 84772 w 88582"/>
                        <a:gd name="connsiteY8" fmla="*/ 16192 h 51434"/>
                        <a:gd name="connsiteX9" fmla="*/ 84772 w 88582"/>
                        <a:gd name="connsiteY9" fmla="*/ 16192 h 51434"/>
                        <a:gd name="connsiteX10" fmla="*/ 88583 w 88582"/>
                        <a:gd name="connsiteY10" fmla="*/ 15240 h 51434"/>
                        <a:gd name="connsiteX11" fmla="*/ 87630 w 88582"/>
                        <a:gd name="connsiteY11" fmla="*/ 14288 h 51434"/>
                        <a:gd name="connsiteX12" fmla="*/ 63818 w 88582"/>
                        <a:gd name="connsiteY12" fmla="*/ 953 h 51434"/>
                        <a:gd name="connsiteX13" fmla="*/ 62865 w 88582"/>
                        <a:gd name="connsiteY13" fmla="*/ 0 h 51434"/>
                        <a:gd name="connsiteX14" fmla="*/ 60960 w 88582"/>
                        <a:gd name="connsiteY14" fmla="*/ 0 h 51434"/>
                        <a:gd name="connsiteX15" fmla="*/ 27622 w 88582"/>
                        <a:gd name="connsiteY15" fmla="*/ 0 h 51434"/>
                        <a:gd name="connsiteX16" fmla="*/ 25718 w 88582"/>
                        <a:gd name="connsiteY16" fmla="*/ 0 h 51434"/>
                        <a:gd name="connsiteX17" fmla="*/ 24765 w 88582"/>
                        <a:gd name="connsiteY17" fmla="*/ 953 h 51434"/>
                        <a:gd name="connsiteX18" fmla="*/ 953 w 88582"/>
                        <a:gd name="connsiteY18" fmla="*/ 14288 h 51434"/>
                        <a:gd name="connsiteX19" fmla="*/ 0 w 88582"/>
                        <a:gd name="connsiteY19" fmla="*/ 15240 h 51434"/>
                        <a:gd name="connsiteX20" fmla="*/ 0 w 88582"/>
                        <a:gd name="connsiteY20" fmla="*/ 16192 h 51434"/>
                        <a:gd name="connsiteX21" fmla="*/ 0 w 88582"/>
                        <a:gd name="connsiteY21" fmla="*/ 35242 h 51434"/>
                        <a:gd name="connsiteX22" fmla="*/ 0 w 88582"/>
                        <a:gd name="connsiteY22" fmla="*/ 36195 h 51434"/>
                        <a:gd name="connsiteX23" fmla="*/ 953 w 88582"/>
                        <a:gd name="connsiteY23" fmla="*/ 37147 h 51434"/>
                        <a:gd name="connsiteX24" fmla="*/ 24765 w 88582"/>
                        <a:gd name="connsiteY24" fmla="*/ 50483 h 51434"/>
                        <a:gd name="connsiteX25" fmla="*/ 25718 w 88582"/>
                        <a:gd name="connsiteY25" fmla="*/ 51435 h 51434"/>
                        <a:gd name="connsiteX26" fmla="*/ 27622 w 88582"/>
                        <a:gd name="connsiteY26" fmla="*/ 51435 h 51434"/>
                        <a:gd name="connsiteX27" fmla="*/ 60960 w 88582"/>
                        <a:gd name="connsiteY27" fmla="*/ 51435 h 51434"/>
                        <a:gd name="connsiteX28" fmla="*/ 62865 w 88582"/>
                        <a:gd name="connsiteY28" fmla="*/ 51435 h 51434"/>
                        <a:gd name="connsiteX29" fmla="*/ 63818 w 88582"/>
                        <a:gd name="connsiteY29" fmla="*/ 50483 h 51434"/>
                        <a:gd name="connsiteX30" fmla="*/ 87630 w 88582"/>
                        <a:gd name="connsiteY30" fmla="*/ 37147 h 51434"/>
                        <a:gd name="connsiteX31" fmla="*/ 88583 w 88582"/>
                        <a:gd name="connsiteY31" fmla="*/ 36195 h 51434"/>
                        <a:gd name="connsiteX32" fmla="*/ 88583 w 88582"/>
                        <a:gd name="connsiteY32" fmla="*/ 35242 h 51434"/>
                        <a:gd name="connsiteX33" fmla="*/ 88583 w 88582"/>
                        <a:gd name="connsiteY33" fmla="*/ 15240 h 51434"/>
                        <a:gd name="connsiteX34" fmla="*/ 88583 w 88582"/>
                        <a:gd name="connsiteY34" fmla="*/ 15240 h 51434"/>
                        <a:gd name="connsiteX35" fmla="*/ 88583 w 88582"/>
                        <a:gd name="connsiteY35" fmla="*/ 15240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88582" h="51434">
                          <a:moveTo>
                            <a:pt x="84772" y="16192"/>
                          </a:moveTo>
                          <a:lnTo>
                            <a:pt x="84772" y="35242"/>
                          </a:lnTo>
                          <a:lnTo>
                            <a:pt x="60960" y="48578"/>
                          </a:lnTo>
                          <a:lnTo>
                            <a:pt x="27622" y="48578"/>
                          </a:lnTo>
                          <a:lnTo>
                            <a:pt x="3810" y="35242"/>
                          </a:lnTo>
                          <a:lnTo>
                            <a:pt x="3810" y="16192"/>
                          </a:lnTo>
                          <a:lnTo>
                            <a:pt x="27622" y="2858"/>
                          </a:lnTo>
                          <a:lnTo>
                            <a:pt x="60960" y="2858"/>
                          </a:lnTo>
                          <a:lnTo>
                            <a:pt x="84772" y="16192"/>
                          </a:lnTo>
                          <a:lnTo>
                            <a:pt x="84772" y="16192"/>
                          </a:lnTo>
                          <a:close/>
                          <a:moveTo>
                            <a:pt x="88583" y="15240"/>
                          </a:moveTo>
                          <a:lnTo>
                            <a:pt x="87630" y="14288"/>
                          </a:lnTo>
                          <a:lnTo>
                            <a:pt x="63818" y="953"/>
                          </a:lnTo>
                          <a:lnTo>
                            <a:pt x="62865" y="0"/>
                          </a:lnTo>
                          <a:lnTo>
                            <a:pt x="60960" y="0"/>
                          </a:lnTo>
                          <a:lnTo>
                            <a:pt x="27622" y="0"/>
                          </a:lnTo>
                          <a:lnTo>
                            <a:pt x="25718" y="0"/>
                          </a:lnTo>
                          <a:lnTo>
                            <a:pt x="24765" y="953"/>
                          </a:lnTo>
                          <a:lnTo>
                            <a:pt x="953" y="14288"/>
                          </a:lnTo>
                          <a:lnTo>
                            <a:pt x="0" y="15240"/>
                          </a:lnTo>
                          <a:lnTo>
                            <a:pt x="0" y="16192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4765" y="50483"/>
                          </a:lnTo>
                          <a:lnTo>
                            <a:pt x="25718" y="51435"/>
                          </a:lnTo>
                          <a:lnTo>
                            <a:pt x="27622" y="51435"/>
                          </a:lnTo>
                          <a:lnTo>
                            <a:pt x="60960" y="51435"/>
                          </a:lnTo>
                          <a:lnTo>
                            <a:pt x="62865" y="51435"/>
                          </a:lnTo>
                          <a:lnTo>
                            <a:pt x="63818" y="50483"/>
                          </a:lnTo>
                          <a:lnTo>
                            <a:pt x="87630" y="37147"/>
                          </a:lnTo>
                          <a:lnTo>
                            <a:pt x="88583" y="36195"/>
                          </a:lnTo>
                          <a:lnTo>
                            <a:pt x="88583" y="35242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68" name="Graphic 7">
                    <a:extLst>
                      <a:ext uri="{FF2B5EF4-FFF2-40B4-BE49-F238E27FC236}">
                        <a16:creationId xmlns:a16="http://schemas.microsoft.com/office/drawing/2014/main" id="{BFB8579A-9A44-4C4E-8315-05EA44AAF25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2957035"/>
                    <a:ext cx="9525" cy="9525"/>
                    <a:chOff x="10224472" y="2957035"/>
                    <a:chExt cx="9525" cy="9525"/>
                  </a:xfrm>
                </p:grpSpPr>
                <p:sp>
                  <p:nvSpPr>
                    <p:cNvPr id="672" name="Freeform: Shape 671">
                      <a:extLst>
                        <a:ext uri="{FF2B5EF4-FFF2-40B4-BE49-F238E27FC236}">
                          <a16:creationId xmlns:a16="http://schemas.microsoft.com/office/drawing/2014/main" id="{8D361562-EA9C-4DC0-AE41-9DAEB44CC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60846"/>
                      <a:ext cx="9525" cy="5714"/>
                    </a:xfrm>
                    <a:custGeom>
                      <a:avLst/>
                      <a:gdLst>
                        <a:gd name="connsiteX0" fmla="*/ 9525 w 9525"/>
                        <a:gd name="connsiteY0" fmla="*/ 952 h 5714"/>
                        <a:gd name="connsiteX1" fmla="*/ 4763 w 9525"/>
                        <a:gd name="connsiteY1" fmla="*/ 5715 h 5714"/>
                        <a:gd name="connsiteX2" fmla="*/ 0 w 9525"/>
                        <a:gd name="connsiteY2" fmla="*/ 952 h 5714"/>
                        <a:gd name="connsiteX3" fmla="*/ 0 w 9525"/>
                        <a:gd name="connsiteY3" fmla="*/ 0 h 5714"/>
                        <a:gd name="connsiteX4" fmla="*/ 4763 w 9525"/>
                        <a:gd name="connsiteY4" fmla="*/ 3810 h 5714"/>
                        <a:gd name="connsiteX5" fmla="*/ 9525 w 9525"/>
                        <a:gd name="connsiteY5" fmla="*/ 0 h 5714"/>
                        <a:gd name="connsiteX6" fmla="*/ 9525 w 9525"/>
                        <a:gd name="connsiteY6" fmla="*/ 952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5714">
                          <a:moveTo>
                            <a:pt x="9525" y="952"/>
                          </a:moveTo>
                          <a:cubicBezTo>
                            <a:pt x="9525" y="3810"/>
                            <a:pt x="7620" y="5715"/>
                            <a:pt x="4763" y="5715"/>
                          </a:cubicBezTo>
                          <a:cubicBezTo>
                            <a:pt x="1905" y="5715"/>
                            <a:pt x="0" y="3810"/>
                            <a:pt x="0" y="952"/>
                          </a:cubicBezTo>
                          <a:cubicBezTo>
                            <a:pt x="0" y="952"/>
                            <a:pt x="0" y="0"/>
                            <a:pt x="0" y="0"/>
                          </a:cubicBezTo>
                          <a:cubicBezTo>
                            <a:pt x="953" y="1905"/>
                            <a:pt x="1905" y="3810"/>
                            <a:pt x="4763" y="3810"/>
                          </a:cubicBezTo>
                          <a:cubicBezTo>
                            <a:pt x="6667" y="3810"/>
                            <a:pt x="8572" y="1905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95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3" name="Freeform: Shape 672">
                      <a:extLst>
                        <a:ext uri="{FF2B5EF4-FFF2-40B4-BE49-F238E27FC236}">
                          <a16:creationId xmlns:a16="http://schemas.microsoft.com/office/drawing/2014/main" id="{D14B0526-13FC-4788-B497-D7D882FE4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57035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7620" y="7620"/>
                            <a:pt x="4763" y="7620"/>
                          </a:cubicBezTo>
                          <a:cubicBezTo>
                            <a:pt x="2857" y="7620"/>
                            <a:pt x="953" y="5715"/>
                            <a:pt x="0" y="3810"/>
                          </a:cubicBezTo>
                          <a:cubicBezTo>
                            <a:pt x="953" y="1905"/>
                            <a:pt x="1905" y="0"/>
                            <a:pt x="4763" y="0"/>
                          </a:cubicBezTo>
                          <a:cubicBezTo>
                            <a:pt x="7620" y="0"/>
                            <a:pt x="9525" y="953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69" name="Graphic 7">
                    <a:extLst>
                      <a:ext uri="{FF2B5EF4-FFF2-40B4-BE49-F238E27FC236}">
                        <a16:creationId xmlns:a16="http://schemas.microsoft.com/office/drawing/2014/main" id="{80807258-C2AC-480A-A4F8-5A13D2CD5CAD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950368"/>
                    <a:ext cx="8572" cy="10150"/>
                    <a:chOff x="10196849" y="2950368"/>
                    <a:chExt cx="8572" cy="10150"/>
                  </a:xfrm>
                </p:grpSpPr>
                <p:sp>
                  <p:nvSpPr>
                    <p:cNvPr id="670" name="Freeform: Shape 669">
                      <a:extLst>
                        <a:ext uri="{FF2B5EF4-FFF2-40B4-BE49-F238E27FC236}">
                          <a16:creationId xmlns:a16="http://schemas.microsoft.com/office/drawing/2014/main" id="{10EF9559-C6B4-4555-BF7B-D760E09797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950368"/>
                      <a:ext cx="7619" cy="10150"/>
                    </a:xfrm>
                    <a:custGeom>
                      <a:avLst/>
                      <a:gdLst>
                        <a:gd name="connsiteX0" fmla="*/ 7620 w 7619"/>
                        <a:gd name="connsiteY0" fmla="*/ 8573 h 10150"/>
                        <a:gd name="connsiteX1" fmla="*/ 3810 w 7619"/>
                        <a:gd name="connsiteY1" fmla="*/ 9525 h 10150"/>
                        <a:gd name="connsiteX2" fmla="*/ 0 w 7619"/>
                        <a:gd name="connsiteY2" fmla="*/ 2858 h 10150"/>
                        <a:gd name="connsiteX3" fmla="*/ 1905 w 7619"/>
                        <a:gd name="connsiteY3" fmla="*/ 0 h 10150"/>
                        <a:gd name="connsiteX4" fmla="*/ 1905 w 7619"/>
                        <a:gd name="connsiteY4" fmla="*/ 953 h 10150"/>
                        <a:gd name="connsiteX5" fmla="*/ 5715 w 7619"/>
                        <a:gd name="connsiteY5" fmla="*/ 7620 h 10150"/>
                        <a:gd name="connsiteX6" fmla="*/ 7620 w 7619"/>
                        <a:gd name="connsiteY6" fmla="*/ 8573 h 10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10150">
                          <a:moveTo>
                            <a:pt x="7620" y="8573"/>
                          </a:moveTo>
                          <a:cubicBezTo>
                            <a:pt x="6667" y="10478"/>
                            <a:pt x="5715" y="10478"/>
                            <a:pt x="3810" y="9525"/>
                          </a:cubicBezTo>
                          <a:cubicBezTo>
                            <a:pt x="1905" y="8573"/>
                            <a:pt x="0" y="4763"/>
                            <a:pt x="0" y="2858"/>
                          </a:cubicBezTo>
                          <a:cubicBezTo>
                            <a:pt x="0" y="953"/>
                            <a:pt x="952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3810"/>
                            <a:pt x="3810" y="6667"/>
                            <a:pt x="5715" y="7620"/>
                          </a:cubicBezTo>
                          <a:cubicBezTo>
                            <a:pt x="6667" y="8573"/>
                            <a:pt x="7620" y="8573"/>
                            <a:pt x="7620" y="857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71" name="Freeform: Shape 670">
                      <a:extLst>
                        <a:ext uri="{FF2B5EF4-FFF2-40B4-BE49-F238E27FC236}">
                          <a16:creationId xmlns:a16="http://schemas.microsoft.com/office/drawing/2014/main" id="{98CDA29A-DA28-4AA2-9AEF-C15EEA7DD3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950368"/>
                      <a:ext cx="5715" cy="8572"/>
                    </a:xfrm>
                    <a:custGeom>
                      <a:avLst/>
                      <a:gdLst>
                        <a:gd name="connsiteX0" fmla="*/ 5715 w 5715"/>
                        <a:gd name="connsiteY0" fmla="*/ 7620 h 8572"/>
                        <a:gd name="connsiteX1" fmla="*/ 5715 w 5715"/>
                        <a:gd name="connsiteY1" fmla="*/ 8573 h 8572"/>
                        <a:gd name="connsiteX2" fmla="*/ 3810 w 5715"/>
                        <a:gd name="connsiteY2" fmla="*/ 7620 h 8572"/>
                        <a:gd name="connsiteX3" fmla="*/ 0 w 5715"/>
                        <a:gd name="connsiteY3" fmla="*/ 953 h 8572"/>
                        <a:gd name="connsiteX4" fmla="*/ 0 w 5715"/>
                        <a:gd name="connsiteY4" fmla="*/ 0 h 8572"/>
                        <a:gd name="connsiteX5" fmla="*/ 1905 w 5715"/>
                        <a:gd name="connsiteY5" fmla="*/ 953 h 8572"/>
                        <a:gd name="connsiteX6" fmla="*/ 5715 w 5715"/>
                        <a:gd name="connsiteY6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8572">
                          <a:moveTo>
                            <a:pt x="5715" y="7620"/>
                          </a:move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4763" y="8573"/>
                            <a:pt x="4763" y="8573"/>
                            <a:pt x="3810" y="7620"/>
                          </a:cubicBezTo>
                          <a:cubicBezTo>
                            <a:pt x="1905" y="6667"/>
                            <a:pt x="0" y="2858"/>
                            <a:pt x="0" y="953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3810" y="1905"/>
                            <a:pt x="5715" y="4763"/>
                            <a:pt x="5715" y="762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30" name="Graphic 7">
                  <a:extLst>
                    <a:ext uri="{FF2B5EF4-FFF2-40B4-BE49-F238E27FC236}">
                      <a16:creationId xmlns:a16="http://schemas.microsoft.com/office/drawing/2014/main" id="{836CCA4D-E292-4359-9126-C04BFDC641E6}"/>
                    </a:ext>
                  </a:extLst>
                </p:cNvPr>
                <p:cNvGrpSpPr/>
                <p:nvPr/>
              </p:nvGrpSpPr>
              <p:grpSpPr>
                <a:xfrm>
                  <a:off x="10191134" y="2872263"/>
                  <a:ext cx="77152" cy="68579"/>
                  <a:chOff x="10191134" y="2872263"/>
                  <a:chExt cx="77152" cy="68579"/>
                </a:xfrm>
              </p:grpSpPr>
              <p:grpSp>
                <p:nvGrpSpPr>
                  <p:cNvPr id="649" name="Graphic 7">
                    <a:extLst>
                      <a:ext uri="{FF2B5EF4-FFF2-40B4-BE49-F238E27FC236}">
                        <a16:creationId xmlns:a16="http://schemas.microsoft.com/office/drawing/2014/main" id="{3C773410-E572-4D73-8F75-47AE50D6BF47}"/>
                      </a:ext>
                    </a:extLst>
                  </p:cNvPr>
                  <p:cNvGrpSpPr/>
                  <p:nvPr/>
                </p:nvGrpSpPr>
                <p:grpSpPr>
                  <a:xfrm>
                    <a:off x="10193991" y="2879883"/>
                    <a:ext cx="70484" cy="60959"/>
                    <a:chOff x="10193991" y="2879883"/>
                    <a:chExt cx="70484" cy="60959"/>
                  </a:xfrm>
                </p:grpSpPr>
                <p:sp>
                  <p:nvSpPr>
                    <p:cNvPr id="660" name="Freeform: Shape 659">
                      <a:extLst>
                        <a:ext uri="{FF2B5EF4-FFF2-40B4-BE49-F238E27FC236}">
                          <a16:creationId xmlns:a16="http://schemas.microsoft.com/office/drawing/2014/main" id="{E61ABCF0-734C-4DA7-885F-864731E680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91313"/>
                      <a:ext cx="70484" cy="49529"/>
                    </a:xfrm>
                    <a:custGeom>
                      <a:avLst/>
                      <a:gdLst>
                        <a:gd name="connsiteX0" fmla="*/ 0 w 70484"/>
                        <a:gd name="connsiteY0" fmla="*/ 0 h 49529"/>
                        <a:gd name="connsiteX1" fmla="*/ 0 w 70484"/>
                        <a:gd name="connsiteY1" fmla="*/ 20955 h 49529"/>
                        <a:gd name="connsiteX2" fmla="*/ 0 w 70484"/>
                        <a:gd name="connsiteY2" fmla="*/ 37147 h 49529"/>
                        <a:gd name="connsiteX3" fmla="*/ 0 w 70484"/>
                        <a:gd name="connsiteY3" fmla="*/ 37147 h 49529"/>
                        <a:gd name="connsiteX4" fmla="*/ 0 w 70484"/>
                        <a:gd name="connsiteY4" fmla="*/ 37147 h 49529"/>
                        <a:gd name="connsiteX5" fmla="*/ 20955 w 70484"/>
                        <a:gd name="connsiteY5" fmla="*/ 49530 h 49529"/>
                        <a:gd name="connsiteX6" fmla="*/ 50483 w 70484"/>
                        <a:gd name="connsiteY6" fmla="*/ 49530 h 49529"/>
                        <a:gd name="connsiteX7" fmla="*/ 70485 w 70484"/>
                        <a:gd name="connsiteY7" fmla="*/ 37147 h 49529"/>
                        <a:gd name="connsiteX8" fmla="*/ 70485 w 70484"/>
                        <a:gd name="connsiteY8" fmla="*/ 20955 h 49529"/>
                        <a:gd name="connsiteX9" fmla="*/ 70485 w 70484"/>
                        <a:gd name="connsiteY9" fmla="*/ 0 h 49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0484" h="49529">
                          <a:moveTo>
                            <a:pt x="0" y="0"/>
                          </a:moveTo>
                          <a:lnTo>
                            <a:pt x="0" y="20955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20955" y="49530"/>
                          </a:lnTo>
                          <a:lnTo>
                            <a:pt x="50483" y="49530"/>
                          </a:lnTo>
                          <a:lnTo>
                            <a:pt x="70485" y="37147"/>
                          </a:lnTo>
                          <a:lnTo>
                            <a:pt x="70485" y="20955"/>
                          </a:lnTo>
                          <a:lnTo>
                            <a:pt x="7048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61" name="Freeform: Shape 660">
                      <a:extLst>
                        <a:ext uri="{FF2B5EF4-FFF2-40B4-BE49-F238E27FC236}">
                          <a16:creationId xmlns:a16="http://schemas.microsoft.com/office/drawing/2014/main" id="{F5D11FCD-94B8-4A2C-803C-336C7EEBFD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4947" y="2908458"/>
                      <a:ext cx="49529" cy="32384"/>
                    </a:xfrm>
                    <a:custGeom>
                      <a:avLst/>
                      <a:gdLst>
                        <a:gd name="connsiteX0" fmla="*/ 29528 w 49529"/>
                        <a:gd name="connsiteY0" fmla="*/ 32385 h 32384"/>
                        <a:gd name="connsiteX1" fmla="*/ 0 w 49529"/>
                        <a:gd name="connsiteY1" fmla="*/ 32385 h 32384"/>
                        <a:gd name="connsiteX2" fmla="*/ 0 w 49529"/>
                        <a:gd name="connsiteY2" fmla="*/ 12383 h 32384"/>
                        <a:gd name="connsiteX3" fmla="*/ 29528 w 49529"/>
                        <a:gd name="connsiteY3" fmla="*/ 12383 h 32384"/>
                        <a:gd name="connsiteX4" fmla="*/ 49530 w 49529"/>
                        <a:gd name="connsiteY4" fmla="*/ 0 h 32384"/>
                        <a:gd name="connsiteX5" fmla="*/ 49530 w 49529"/>
                        <a:gd name="connsiteY5" fmla="*/ 20002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9529" h="32384">
                          <a:moveTo>
                            <a:pt x="29528" y="32385"/>
                          </a:moveTo>
                          <a:lnTo>
                            <a:pt x="0" y="32385"/>
                          </a:lnTo>
                          <a:lnTo>
                            <a:pt x="0" y="12383"/>
                          </a:lnTo>
                          <a:lnTo>
                            <a:pt x="29528" y="12383"/>
                          </a:lnTo>
                          <a:lnTo>
                            <a:pt x="49530" y="0"/>
                          </a:lnTo>
                          <a:lnTo>
                            <a:pt x="49530" y="2000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62" name="Graphic 7">
                      <a:extLst>
                        <a:ext uri="{FF2B5EF4-FFF2-40B4-BE49-F238E27FC236}">
                          <a16:creationId xmlns:a16="http://schemas.microsoft.com/office/drawing/2014/main" id="{36F1336C-A2DE-4F6C-B7D9-29DF553BC8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2094" y="2920841"/>
                      <a:ext cx="8572" cy="8967"/>
                      <a:chOff x="10252094" y="2920841"/>
                      <a:chExt cx="8572" cy="8967"/>
                    </a:xfrm>
                  </p:grpSpPr>
                  <p:sp>
                    <p:nvSpPr>
                      <p:cNvPr id="664" name="Freeform: Shape 663">
                        <a:extLst>
                          <a:ext uri="{FF2B5EF4-FFF2-40B4-BE49-F238E27FC236}">
                            <a16:creationId xmlns:a16="http://schemas.microsoft.com/office/drawing/2014/main" id="{F680B7D6-31AF-4869-9932-06D633E112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3047" y="2920841"/>
                        <a:ext cx="7619" cy="8967"/>
                      </a:xfrm>
                      <a:custGeom>
                        <a:avLst/>
                        <a:gdLst>
                          <a:gd name="connsiteX0" fmla="*/ 0 w 7619"/>
                          <a:gd name="connsiteY0" fmla="*/ 7620 h 8967"/>
                          <a:gd name="connsiteX1" fmla="*/ 3810 w 7619"/>
                          <a:gd name="connsiteY1" fmla="*/ 8572 h 8967"/>
                          <a:gd name="connsiteX2" fmla="*/ 7620 w 7619"/>
                          <a:gd name="connsiteY2" fmla="*/ 2857 h 8967"/>
                          <a:gd name="connsiteX3" fmla="*/ 5715 w 7619"/>
                          <a:gd name="connsiteY3" fmla="*/ 0 h 8967"/>
                          <a:gd name="connsiteX4" fmla="*/ 5715 w 7619"/>
                          <a:gd name="connsiteY4" fmla="*/ 952 h 8967"/>
                          <a:gd name="connsiteX5" fmla="*/ 1905 w 7619"/>
                          <a:gd name="connsiteY5" fmla="*/ 6667 h 8967"/>
                          <a:gd name="connsiteX6" fmla="*/ 0 w 7619"/>
                          <a:gd name="connsiteY6" fmla="*/ 7620 h 8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19" h="8967">
                            <a:moveTo>
                              <a:pt x="0" y="7620"/>
                            </a:moveTo>
                            <a:cubicBezTo>
                              <a:pt x="953" y="8572"/>
                              <a:pt x="1905" y="9525"/>
                              <a:pt x="3810" y="8572"/>
                            </a:cubicBezTo>
                            <a:cubicBezTo>
                              <a:pt x="5715" y="7620"/>
                              <a:pt x="7620" y="4763"/>
                              <a:pt x="7620" y="2857"/>
                            </a:cubicBezTo>
                            <a:cubicBezTo>
                              <a:pt x="7620" y="952"/>
                              <a:pt x="6667" y="0"/>
                              <a:pt x="5715" y="0"/>
                            </a:cubicBezTo>
                            <a:cubicBezTo>
                              <a:pt x="5715" y="0"/>
                              <a:pt x="5715" y="952"/>
                              <a:pt x="5715" y="952"/>
                            </a:cubicBezTo>
                            <a:cubicBezTo>
                              <a:pt x="5715" y="2857"/>
                              <a:pt x="3810" y="5715"/>
                              <a:pt x="1905" y="6667"/>
                            </a:cubicBezTo>
                            <a:cubicBezTo>
                              <a:pt x="953" y="7620"/>
                              <a:pt x="0" y="7620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65" name="Freeform: Shape 664">
                        <a:extLst>
                          <a:ext uri="{FF2B5EF4-FFF2-40B4-BE49-F238E27FC236}">
                            <a16:creationId xmlns:a16="http://schemas.microsoft.com/office/drawing/2014/main" id="{846309FF-AFAC-4805-8C46-8D6ADA7BA9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2094" y="2920841"/>
                        <a:ext cx="5715" cy="7619"/>
                      </a:xfrm>
                      <a:custGeom>
                        <a:avLst/>
                        <a:gdLst>
                          <a:gd name="connsiteX0" fmla="*/ 0 w 5715"/>
                          <a:gd name="connsiteY0" fmla="*/ 6667 h 7619"/>
                          <a:gd name="connsiteX1" fmla="*/ 0 w 5715"/>
                          <a:gd name="connsiteY1" fmla="*/ 7620 h 7619"/>
                          <a:gd name="connsiteX2" fmla="*/ 1905 w 5715"/>
                          <a:gd name="connsiteY2" fmla="*/ 6667 h 7619"/>
                          <a:gd name="connsiteX3" fmla="*/ 5715 w 5715"/>
                          <a:gd name="connsiteY3" fmla="*/ 952 h 7619"/>
                          <a:gd name="connsiteX4" fmla="*/ 5715 w 5715"/>
                          <a:gd name="connsiteY4" fmla="*/ 0 h 7619"/>
                          <a:gd name="connsiteX5" fmla="*/ 3810 w 5715"/>
                          <a:gd name="connsiteY5" fmla="*/ 0 h 7619"/>
                          <a:gd name="connsiteX6" fmla="*/ 0 w 5715"/>
                          <a:gd name="connsiteY6" fmla="*/ 6667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7619">
                            <a:moveTo>
                              <a:pt x="0" y="6667"/>
                            </a:move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953" y="7620"/>
                              <a:pt x="953" y="7620"/>
                              <a:pt x="1905" y="6667"/>
                            </a:cubicBezTo>
                            <a:cubicBezTo>
                              <a:pt x="3810" y="5715"/>
                              <a:pt x="5715" y="2857"/>
                              <a:pt x="5715" y="952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1905" y="1905"/>
                              <a:pt x="0" y="4763"/>
                              <a:pt x="0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63" name="Freeform: Shape 662">
                      <a:extLst>
                        <a:ext uri="{FF2B5EF4-FFF2-40B4-BE49-F238E27FC236}">
                          <a16:creationId xmlns:a16="http://schemas.microsoft.com/office/drawing/2014/main" id="{999FEF79-A202-42B7-A391-4F4BFCFDE0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79883"/>
                      <a:ext cx="70484" cy="40957"/>
                    </a:xfrm>
                    <a:custGeom>
                      <a:avLst/>
                      <a:gdLst>
                        <a:gd name="connsiteX0" fmla="*/ 70485 w 70484"/>
                        <a:gd name="connsiteY0" fmla="*/ 11430 h 40957"/>
                        <a:gd name="connsiteX1" fmla="*/ 50483 w 70484"/>
                        <a:gd name="connsiteY1" fmla="*/ 0 h 40957"/>
                        <a:gd name="connsiteX2" fmla="*/ 20955 w 70484"/>
                        <a:gd name="connsiteY2" fmla="*/ 0 h 40957"/>
                        <a:gd name="connsiteX3" fmla="*/ 0 w 70484"/>
                        <a:gd name="connsiteY3" fmla="*/ 11430 h 40957"/>
                        <a:gd name="connsiteX4" fmla="*/ 0 w 70484"/>
                        <a:gd name="connsiteY4" fmla="*/ 28575 h 40957"/>
                        <a:gd name="connsiteX5" fmla="*/ 20955 w 70484"/>
                        <a:gd name="connsiteY5" fmla="*/ 40958 h 40957"/>
                        <a:gd name="connsiteX6" fmla="*/ 50483 w 70484"/>
                        <a:gd name="connsiteY6" fmla="*/ 40958 h 40957"/>
                        <a:gd name="connsiteX7" fmla="*/ 70485 w 70484"/>
                        <a:gd name="connsiteY7" fmla="*/ 2857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484" h="40957">
                          <a:moveTo>
                            <a:pt x="70485" y="11430"/>
                          </a:moveTo>
                          <a:lnTo>
                            <a:pt x="50483" y="0"/>
                          </a:lnTo>
                          <a:lnTo>
                            <a:pt x="20955" y="0"/>
                          </a:lnTo>
                          <a:lnTo>
                            <a:pt x="0" y="11430"/>
                          </a:lnTo>
                          <a:lnTo>
                            <a:pt x="0" y="28575"/>
                          </a:lnTo>
                          <a:lnTo>
                            <a:pt x="20955" y="40958"/>
                          </a:lnTo>
                          <a:lnTo>
                            <a:pt x="50483" y="40958"/>
                          </a:lnTo>
                          <a:lnTo>
                            <a:pt x="70485" y="2857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50" name="Graphic 7">
                    <a:extLst>
                      <a:ext uri="{FF2B5EF4-FFF2-40B4-BE49-F238E27FC236}">
                        <a16:creationId xmlns:a16="http://schemas.microsoft.com/office/drawing/2014/main" id="{BC5DB6E5-13F4-4707-8B0D-F3EE8F220DF5}"/>
                      </a:ext>
                    </a:extLst>
                  </p:cNvPr>
                  <p:cNvGrpSpPr/>
                  <p:nvPr/>
                </p:nvGrpSpPr>
                <p:grpSpPr>
                  <a:xfrm>
                    <a:off x="10191134" y="2872263"/>
                    <a:ext cx="77152" cy="51434"/>
                    <a:chOff x="10191134" y="2872263"/>
                    <a:chExt cx="77152" cy="51434"/>
                  </a:xfrm>
                </p:grpSpPr>
                <p:sp>
                  <p:nvSpPr>
                    <p:cNvPr id="657" name="Freeform: Shape 656">
                      <a:extLst>
                        <a:ext uri="{FF2B5EF4-FFF2-40B4-BE49-F238E27FC236}">
                          <a16:creationId xmlns:a16="http://schemas.microsoft.com/office/drawing/2014/main" id="{FB03BE73-C338-4072-A811-FDFEB4046E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3216"/>
                      <a:ext cx="77152" cy="50482"/>
                    </a:xfrm>
                    <a:custGeom>
                      <a:avLst/>
                      <a:gdLst>
                        <a:gd name="connsiteX0" fmla="*/ 73342 w 77152"/>
                        <a:gd name="connsiteY0" fmla="*/ 18097 h 50482"/>
                        <a:gd name="connsiteX1" fmla="*/ 73342 w 77152"/>
                        <a:gd name="connsiteY1" fmla="*/ 32385 h 50482"/>
                        <a:gd name="connsiteX2" fmla="*/ 52388 w 77152"/>
                        <a:gd name="connsiteY2" fmla="*/ 44767 h 50482"/>
                        <a:gd name="connsiteX3" fmla="*/ 22860 w 77152"/>
                        <a:gd name="connsiteY3" fmla="*/ 44767 h 50482"/>
                        <a:gd name="connsiteX4" fmla="*/ 1905 w 77152"/>
                        <a:gd name="connsiteY4" fmla="*/ 32385 h 50482"/>
                        <a:gd name="connsiteX5" fmla="*/ 1905 w 77152"/>
                        <a:gd name="connsiteY5" fmla="*/ 18097 h 50482"/>
                        <a:gd name="connsiteX6" fmla="*/ 22860 w 77152"/>
                        <a:gd name="connsiteY6" fmla="*/ 5715 h 50482"/>
                        <a:gd name="connsiteX7" fmla="*/ 52388 w 77152"/>
                        <a:gd name="connsiteY7" fmla="*/ 5715 h 50482"/>
                        <a:gd name="connsiteX8" fmla="*/ 73342 w 77152"/>
                        <a:gd name="connsiteY8" fmla="*/ 18097 h 50482"/>
                        <a:gd name="connsiteX9" fmla="*/ 73342 w 77152"/>
                        <a:gd name="connsiteY9" fmla="*/ 18097 h 50482"/>
                        <a:gd name="connsiteX10" fmla="*/ 77153 w 77152"/>
                        <a:gd name="connsiteY10" fmla="*/ 13335 h 50482"/>
                        <a:gd name="connsiteX11" fmla="*/ 54292 w 77152"/>
                        <a:gd name="connsiteY11" fmla="*/ 0 h 50482"/>
                        <a:gd name="connsiteX12" fmla="*/ 22860 w 77152"/>
                        <a:gd name="connsiteY12" fmla="*/ 0 h 50482"/>
                        <a:gd name="connsiteX13" fmla="*/ 0 w 77152"/>
                        <a:gd name="connsiteY13" fmla="*/ 13335 h 50482"/>
                        <a:gd name="connsiteX14" fmla="*/ 0 w 77152"/>
                        <a:gd name="connsiteY14" fmla="*/ 35242 h 50482"/>
                        <a:gd name="connsiteX15" fmla="*/ 0 w 77152"/>
                        <a:gd name="connsiteY15" fmla="*/ 36195 h 50482"/>
                        <a:gd name="connsiteX16" fmla="*/ 953 w 77152"/>
                        <a:gd name="connsiteY16" fmla="*/ 37147 h 50482"/>
                        <a:gd name="connsiteX17" fmla="*/ 21907 w 77152"/>
                        <a:gd name="connsiteY17" fmla="*/ 49530 h 50482"/>
                        <a:gd name="connsiteX18" fmla="*/ 22860 w 77152"/>
                        <a:gd name="connsiteY18" fmla="*/ 50482 h 50482"/>
                        <a:gd name="connsiteX19" fmla="*/ 23813 w 77152"/>
                        <a:gd name="connsiteY19" fmla="*/ 50482 h 50482"/>
                        <a:gd name="connsiteX20" fmla="*/ 53340 w 77152"/>
                        <a:gd name="connsiteY20" fmla="*/ 50482 h 50482"/>
                        <a:gd name="connsiteX21" fmla="*/ 54292 w 77152"/>
                        <a:gd name="connsiteY21" fmla="*/ 50482 h 50482"/>
                        <a:gd name="connsiteX22" fmla="*/ 55245 w 77152"/>
                        <a:gd name="connsiteY22" fmla="*/ 49530 h 50482"/>
                        <a:gd name="connsiteX23" fmla="*/ 76200 w 77152"/>
                        <a:gd name="connsiteY23" fmla="*/ 37147 h 50482"/>
                        <a:gd name="connsiteX24" fmla="*/ 77153 w 77152"/>
                        <a:gd name="connsiteY24" fmla="*/ 36195 h 50482"/>
                        <a:gd name="connsiteX25" fmla="*/ 77153 w 77152"/>
                        <a:gd name="connsiteY25" fmla="*/ 35242 h 50482"/>
                        <a:gd name="connsiteX26" fmla="*/ 77153 w 77152"/>
                        <a:gd name="connsiteY26" fmla="*/ 13335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77152" h="50482">
                          <a:moveTo>
                            <a:pt x="73342" y="18097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8097"/>
                          </a:lnTo>
                          <a:lnTo>
                            <a:pt x="22860" y="5715"/>
                          </a:lnTo>
                          <a:lnTo>
                            <a:pt x="52388" y="5715"/>
                          </a:lnTo>
                          <a:lnTo>
                            <a:pt x="73342" y="18097"/>
                          </a:lnTo>
                          <a:lnTo>
                            <a:pt x="73342" y="18097"/>
                          </a:lnTo>
                          <a:close/>
                          <a:moveTo>
                            <a:pt x="77153" y="13335"/>
                          </a:moveTo>
                          <a:lnTo>
                            <a:pt x="54292" y="0"/>
                          </a:lnTo>
                          <a:lnTo>
                            <a:pt x="22860" y="0"/>
                          </a:lnTo>
                          <a:lnTo>
                            <a:pt x="0" y="13335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1907" y="49530"/>
                          </a:lnTo>
                          <a:lnTo>
                            <a:pt x="22860" y="50482"/>
                          </a:lnTo>
                          <a:lnTo>
                            <a:pt x="23813" y="50482"/>
                          </a:lnTo>
                          <a:lnTo>
                            <a:pt x="53340" y="50482"/>
                          </a:lnTo>
                          <a:lnTo>
                            <a:pt x="54292" y="50482"/>
                          </a:lnTo>
                          <a:lnTo>
                            <a:pt x="55245" y="49530"/>
                          </a:lnTo>
                          <a:lnTo>
                            <a:pt x="76200" y="37147"/>
                          </a:lnTo>
                          <a:lnTo>
                            <a:pt x="77153" y="36195"/>
                          </a:lnTo>
                          <a:lnTo>
                            <a:pt x="77153" y="35242"/>
                          </a:lnTo>
                          <a:lnTo>
                            <a:pt x="77153" y="1333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8" name="Freeform: Shape 657">
                      <a:extLst>
                        <a:ext uri="{FF2B5EF4-FFF2-40B4-BE49-F238E27FC236}">
                          <a16:creationId xmlns:a16="http://schemas.microsoft.com/office/drawing/2014/main" id="{8D362C04-564B-4B5B-BAC9-2726843C0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994" y="2905601"/>
                      <a:ext cx="54292" cy="17145"/>
                    </a:xfrm>
                    <a:custGeom>
                      <a:avLst/>
                      <a:gdLst>
                        <a:gd name="connsiteX0" fmla="*/ 31432 w 54292"/>
                        <a:gd name="connsiteY0" fmla="*/ 17145 h 17145"/>
                        <a:gd name="connsiteX1" fmla="*/ 0 w 54292"/>
                        <a:gd name="connsiteY1" fmla="*/ 17145 h 17145"/>
                        <a:gd name="connsiteX2" fmla="*/ 0 w 54292"/>
                        <a:gd name="connsiteY2" fmla="*/ 12383 h 17145"/>
                        <a:gd name="connsiteX3" fmla="*/ 31432 w 54292"/>
                        <a:gd name="connsiteY3" fmla="*/ 12383 h 17145"/>
                        <a:gd name="connsiteX4" fmla="*/ 54293 w 54292"/>
                        <a:gd name="connsiteY4" fmla="*/ 0 h 17145"/>
                        <a:gd name="connsiteX5" fmla="*/ 54293 w 54292"/>
                        <a:gd name="connsiteY5" fmla="*/ 3810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4292" h="17145">
                          <a:moveTo>
                            <a:pt x="31432" y="17145"/>
                          </a:moveTo>
                          <a:lnTo>
                            <a:pt x="0" y="17145"/>
                          </a:lnTo>
                          <a:lnTo>
                            <a:pt x="0" y="12383"/>
                          </a:lnTo>
                          <a:lnTo>
                            <a:pt x="31432" y="12383"/>
                          </a:lnTo>
                          <a:lnTo>
                            <a:pt x="54293" y="0"/>
                          </a:lnTo>
                          <a:lnTo>
                            <a:pt x="54293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9" name="Freeform: Shape 658">
                      <a:extLst>
                        <a:ext uri="{FF2B5EF4-FFF2-40B4-BE49-F238E27FC236}">
                          <a16:creationId xmlns:a16="http://schemas.microsoft.com/office/drawing/2014/main" id="{5A3C2DA8-8872-4CBD-9363-4A3D4EDA5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2263"/>
                      <a:ext cx="77152" cy="47625"/>
                    </a:xfrm>
                    <a:custGeom>
                      <a:avLst/>
                      <a:gdLst>
                        <a:gd name="connsiteX0" fmla="*/ 73342 w 77152"/>
                        <a:gd name="connsiteY0" fmla="*/ 15240 h 47625"/>
                        <a:gd name="connsiteX1" fmla="*/ 73342 w 77152"/>
                        <a:gd name="connsiteY1" fmla="*/ 32385 h 47625"/>
                        <a:gd name="connsiteX2" fmla="*/ 52388 w 77152"/>
                        <a:gd name="connsiteY2" fmla="*/ 44767 h 47625"/>
                        <a:gd name="connsiteX3" fmla="*/ 22860 w 77152"/>
                        <a:gd name="connsiteY3" fmla="*/ 44767 h 47625"/>
                        <a:gd name="connsiteX4" fmla="*/ 1905 w 77152"/>
                        <a:gd name="connsiteY4" fmla="*/ 32385 h 47625"/>
                        <a:gd name="connsiteX5" fmla="*/ 1905 w 77152"/>
                        <a:gd name="connsiteY5" fmla="*/ 15240 h 47625"/>
                        <a:gd name="connsiteX6" fmla="*/ 22860 w 77152"/>
                        <a:gd name="connsiteY6" fmla="*/ 2858 h 47625"/>
                        <a:gd name="connsiteX7" fmla="*/ 52388 w 77152"/>
                        <a:gd name="connsiteY7" fmla="*/ 2858 h 47625"/>
                        <a:gd name="connsiteX8" fmla="*/ 73342 w 77152"/>
                        <a:gd name="connsiteY8" fmla="*/ 15240 h 47625"/>
                        <a:gd name="connsiteX9" fmla="*/ 73342 w 77152"/>
                        <a:gd name="connsiteY9" fmla="*/ 15240 h 47625"/>
                        <a:gd name="connsiteX10" fmla="*/ 77153 w 77152"/>
                        <a:gd name="connsiteY10" fmla="*/ 14288 h 47625"/>
                        <a:gd name="connsiteX11" fmla="*/ 76200 w 77152"/>
                        <a:gd name="connsiteY11" fmla="*/ 13335 h 47625"/>
                        <a:gd name="connsiteX12" fmla="*/ 55245 w 77152"/>
                        <a:gd name="connsiteY12" fmla="*/ 953 h 47625"/>
                        <a:gd name="connsiteX13" fmla="*/ 54292 w 77152"/>
                        <a:gd name="connsiteY13" fmla="*/ 0 h 47625"/>
                        <a:gd name="connsiteX14" fmla="*/ 53340 w 77152"/>
                        <a:gd name="connsiteY14" fmla="*/ 0 h 47625"/>
                        <a:gd name="connsiteX15" fmla="*/ 23813 w 77152"/>
                        <a:gd name="connsiteY15" fmla="*/ 0 h 47625"/>
                        <a:gd name="connsiteX16" fmla="*/ 22860 w 77152"/>
                        <a:gd name="connsiteY16" fmla="*/ 0 h 47625"/>
                        <a:gd name="connsiteX17" fmla="*/ 21907 w 77152"/>
                        <a:gd name="connsiteY17" fmla="*/ 953 h 47625"/>
                        <a:gd name="connsiteX18" fmla="*/ 953 w 77152"/>
                        <a:gd name="connsiteY18" fmla="*/ 13335 h 47625"/>
                        <a:gd name="connsiteX19" fmla="*/ 0 w 77152"/>
                        <a:gd name="connsiteY19" fmla="*/ 14288 h 47625"/>
                        <a:gd name="connsiteX20" fmla="*/ 0 w 77152"/>
                        <a:gd name="connsiteY20" fmla="*/ 15240 h 47625"/>
                        <a:gd name="connsiteX21" fmla="*/ 0 w 77152"/>
                        <a:gd name="connsiteY21" fmla="*/ 32385 h 47625"/>
                        <a:gd name="connsiteX22" fmla="*/ 0 w 77152"/>
                        <a:gd name="connsiteY22" fmla="*/ 33338 h 47625"/>
                        <a:gd name="connsiteX23" fmla="*/ 953 w 77152"/>
                        <a:gd name="connsiteY23" fmla="*/ 34290 h 47625"/>
                        <a:gd name="connsiteX24" fmla="*/ 21907 w 77152"/>
                        <a:gd name="connsiteY24" fmla="*/ 46672 h 47625"/>
                        <a:gd name="connsiteX25" fmla="*/ 22860 w 77152"/>
                        <a:gd name="connsiteY25" fmla="*/ 47625 h 47625"/>
                        <a:gd name="connsiteX26" fmla="*/ 23813 w 77152"/>
                        <a:gd name="connsiteY26" fmla="*/ 47625 h 47625"/>
                        <a:gd name="connsiteX27" fmla="*/ 53340 w 77152"/>
                        <a:gd name="connsiteY27" fmla="*/ 47625 h 47625"/>
                        <a:gd name="connsiteX28" fmla="*/ 54292 w 77152"/>
                        <a:gd name="connsiteY28" fmla="*/ 47625 h 47625"/>
                        <a:gd name="connsiteX29" fmla="*/ 55245 w 77152"/>
                        <a:gd name="connsiteY29" fmla="*/ 46672 h 47625"/>
                        <a:gd name="connsiteX30" fmla="*/ 76200 w 77152"/>
                        <a:gd name="connsiteY30" fmla="*/ 34290 h 47625"/>
                        <a:gd name="connsiteX31" fmla="*/ 77153 w 77152"/>
                        <a:gd name="connsiteY31" fmla="*/ 33338 h 47625"/>
                        <a:gd name="connsiteX32" fmla="*/ 77153 w 77152"/>
                        <a:gd name="connsiteY32" fmla="*/ 32385 h 47625"/>
                        <a:gd name="connsiteX33" fmla="*/ 77153 w 77152"/>
                        <a:gd name="connsiteY33" fmla="*/ 14288 h 47625"/>
                        <a:gd name="connsiteX34" fmla="*/ 77153 w 77152"/>
                        <a:gd name="connsiteY34" fmla="*/ 14288 h 47625"/>
                        <a:gd name="connsiteX35" fmla="*/ 77153 w 77152"/>
                        <a:gd name="connsiteY35" fmla="*/ 14288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77152" h="47625">
                          <a:moveTo>
                            <a:pt x="73342" y="15240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5240"/>
                          </a:lnTo>
                          <a:lnTo>
                            <a:pt x="22860" y="2858"/>
                          </a:lnTo>
                          <a:lnTo>
                            <a:pt x="52388" y="2858"/>
                          </a:lnTo>
                          <a:lnTo>
                            <a:pt x="73342" y="15240"/>
                          </a:lnTo>
                          <a:lnTo>
                            <a:pt x="73342" y="15240"/>
                          </a:lnTo>
                          <a:close/>
                          <a:moveTo>
                            <a:pt x="77153" y="14288"/>
                          </a:moveTo>
                          <a:lnTo>
                            <a:pt x="76200" y="13335"/>
                          </a:lnTo>
                          <a:lnTo>
                            <a:pt x="55245" y="953"/>
                          </a:lnTo>
                          <a:lnTo>
                            <a:pt x="54292" y="0"/>
                          </a:lnTo>
                          <a:lnTo>
                            <a:pt x="53340" y="0"/>
                          </a:lnTo>
                          <a:lnTo>
                            <a:pt x="23813" y="0"/>
                          </a:lnTo>
                          <a:lnTo>
                            <a:pt x="22860" y="0"/>
                          </a:lnTo>
                          <a:lnTo>
                            <a:pt x="21907" y="953"/>
                          </a:lnTo>
                          <a:lnTo>
                            <a:pt x="953" y="13335"/>
                          </a:lnTo>
                          <a:lnTo>
                            <a:pt x="0" y="14288"/>
                          </a:lnTo>
                          <a:lnTo>
                            <a:pt x="0" y="15240"/>
                          </a:lnTo>
                          <a:lnTo>
                            <a:pt x="0" y="32385"/>
                          </a:lnTo>
                          <a:lnTo>
                            <a:pt x="0" y="33338"/>
                          </a:lnTo>
                          <a:lnTo>
                            <a:pt x="953" y="34290"/>
                          </a:lnTo>
                          <a:lnTo>
                            <a:pt x="21907" y="46672"/>
                          </a:lnTo>
                          <a:lnTo>
                            <a:pt x="22860" y="47625"/>
                          </a:lnTo>
                          <a:lnTo>
                            <a:pt x="23813" y="47625"/>
                          </a:lnTo>
                          <a:lnTo>
                            <a:pt x="53340" y="47625"/>
                          </a:lnTo>
                          <a:lnTo>
                            <a:pt x="54292" y="47625"/>
                          </a:lnTo>
                          <a:lnTo>
                            <a:pt x="55245" y="46672"/>
                          </a:lnTo>
                          <a:lnTo>
                            <a:pt x="76200" y="34290"/>
                          </a:lnTo>
                          <a:lnTo>
                            <a:pt x="77153" y="33338"/>
                          </a:lnTo>
                          <a:lnTo>
                            <a:pt x="77153" y="32385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51" name="Graphic 7">
                    <a:extLst>
                      <a:ext uri="{FF2B5EF4-FFF2-40B4-BE49-F238E27FC236}">
                        <a16:creationId xmlns:a16="http://schemas.microsoft.com/office/drawing/2014/main" id="{C455D150-0519-4BA2-B744-5C539ED710F0}"/>
                      </a:ext>
                    </a:extLst>
                  </p:cNvPr>
                  <p:cNvGrpSpPr/>
                  <p:nvPr/>
                </p:nvGrpSpPr>
                <p:grpSpPr>
                  <a:xfrm>
                    <a:off x="10226376" y="2926555"/>
                    <a:ext cx="7620" cy="7620"/>
                    <a:chOff x="10226376" y="2926555"/>
                    <a:chExt cx="7620" cy="7620"/>
                  </a:xfrm>
                </p:grpSpPr>
                <p:sp>
                  <p:nvSpPr>
                    <p:cNvPr id="655" name="Freeform: Shape 654">
                      <a:extLst>
                        <a:ext uri="{FF2B5EF4-FFF2-40B4-BE49-F238E27FC236}">
                          <a16:creationId xmlns:a16="http://schemas.microsoft.com/office/drawing/2014/main" id="{7042C5D4-DF4E-4952-838D-90A02AE6A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9413"/>
                      <a:ext cx="7620" cy="4762"/>
                    </a:xfrm>
                    <a:custGeom>
                      <a:avLst/>
                      <a:gdLst>
                        <a:gd name="connsiteX0" fmla="*/ 7620 w 7620"/>
                        <a:gd name="connsiteY0" fmla="*/ 953 h 4762"/>
                        <a:gd name="connsiteX1" fmla="*/ 3810 w 7620"/>
                        <a:gd name="connsiteY1" fmla="*/ 4763 h 4762"/>
                        <a:gd name="connsiteX2" fmla="*/ 0 w 7620"/>
                        <a:gd name="connsiteY2" fmla="*/ 953 h 4762"/>
                        <a:gd name="connsiteX3" fmla="*/ 0 w 7620"/>
                        <a:gd name="connsiteY3" fmla="*/ 0 h 4762"/>
                        <a:gd name="connsiteX4" fmla="*/ 3810 w 7620"/>
                        <a:gd name="connsiteY4" fmla="*/ 2858 h 4762"/>
                        <a:gd name="connsiteX5" fmla="*/ 7620 w 7620"/>
                        <a:gd name="connsiteY5" fmla="*/ 0 h 4762"/>
                        <a:gd name="connsiteX6" fmla="*/ 7620 w 7620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20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0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6" name="Freeform: Shape 655">
                      <a:extLst>
                        <a:ext uri="{FF2B5EF4-FFF2-40B4-BE49-F238E27FC236}">
                          <a16:creationId xmlns:a16="http://schemas.microsoft.com/office/drawing/2014/main" id="{8DE3B0E3-A698-41E9-9D76-C6CE5C6FD9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6555"/>
                      <a:ext cx="7620" cy="5715"/>
                    </a:xfrm>
                    <a:custGeom>
                      <a:avLst/>
                      <a:gdLst>
                        <a:gd name="connsiteX0" fmla="*/ 7620 w 7620"/>
                        <a:gd name="connsiteY0" fmla="*/ 2858 h 5715"/>
                        <a:gd name="connsiteX1" fmla="*/ 3810 w 7620"/>
                        <a:gd name="connsiteY1" fmla="*/ 5715 h 5715"/>
                        <a:gd name="connsiteX2" fmla="*/ 0 w 7620"/>
                        <a:gd name="connsiteY2" fmla="*/ 2858 h 5715"/>
                        <a:gd name="connsiteX3" fmla="*/ 3810 w 7620"/>
                        <a:gd name="connsiteY3" fmla="*/ 0 h 5715"/>
                        <a:gd name="connsiteX4" fmla="*/ 7620 w 7620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0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4763" y="0"/>
                            <a:pt x="6668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52" name="Graphic 7">
                    <a:extLst>
                      <a:ext uri="{FF2B5EF4-FFF2-40B4-BE49-F238E27FC236}">
                        <a16:creationId xmlns:a16="http://schemas.microsoft.com/office/drawing/2014/main" id="{5D61D9E5-0188-46D9-BAB0-F2FB0D2E8F5C}"/>
                      </a:ext>
                    </a:extLst>
                  </p:cNvPr>
                  <p:cNvGrpSpPr/>
                  <p:nvPr/>
                </p:nvGrpSpPr>
                <p:grpSpPr>
                  <a:xfrm>
                    <a:off x="10200659" y="2920841"/>
                    <a:ext cx="7619" cy="8967"/>
                    <a:chOff x="10200659" y="2920841"/>
                    <a:chExt cx="7619" cy="8967"/>
                  </a:xfrm>
                </p:grpSpPr>
                <p:sp>
                  <p:nvSpPr>
                    <p:cNvPr id="653" name="Freeform: Shape 652">
                      <a:extLst>
                        <a:ext uri="{FF2B5EF4-FFF2-40B4-BE49-F238E27FC236}">
                          <a16:creationId xmlns:a16="http://schemas.microsoft.com/office/drawing/2014/main" id="{42D4F62D-7381-4C30-8A4E-298DE7ADAF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2920841"/>
                      <a:ext cx="7619" cy="8967"/>
                    </a:xfrm>
                    <a:custGeom>
                      <a:avLst/>
                      <a:gdLst>
                        <a:gd name="connsiteX0" fmla="*/ 7620 w 7619"/>
                        <a:gd name="connsiteY0" fmla="*/ 7620 h 8967"/>
                        <a:gd name="connsiteX1" fmla="*/ 3810 w 7619"/>
                        <a:gd name="connsiteY1" fmla="*/ 8572 h 8967"/>
                        <a:gd name="connsiteX2" fmla="*/ 0 w 7619"/>
                        <a:gd name="connsiteY2" fmla="*/ 2857 h 8967"/>
                        <a:gd name="connsiteX3" fmla="*/ 1905 w 7619"/>
                        <a:gd name="connsiteY3" fmla="*/ 0 h 8967"/>
                        <a:gd name="connsiteX4" fmla="*/ 1905 w 7619"/>
                        <a:gd name="connsiteY4" fmla="*/ 952 h 8967"/>
                        <a:gd name="connsiteX5" fmla="*/ 5715 w 7619"/>
                        <a:gd name="connsiteY5" fmla="*/ 6667 h 8967"/>
                        <a:gd name="connsiteX6" fmla="*/ 7620 w 7619"/>
                        <a:gd name="connsiteY6" fmla="*/ 7620 h 8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8967">
                          <a:moveTo>
                            <a:pt x="7620" y="7620"/>
                          </a:moveTo>
                          <a:cubicBezTo>
                            <a:pt x="6667" y="8572"/>
                            <a:pt x="5715" y="9525"/>
                            <a:pt x="3810" y="8572"/>
                          </a:cubicBezTo>
                          <a:cubicBezTo>
                            <a:pt x="1905" y="7620"/>
                            <a:pt x="0" y="4763"/>
                            <a:pt x="0" y="2857"/>
                          </a:cubicBezTo>
                          <a:cubicBezTo>
                            <a:pt x="0" y="952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2"/>
                            <a:pt x="1905" y="952"/>
                          </a:cubicBezTo>
                          <a:cubicBezTo>
                            <a:pt x="1905" y="2857"/>
                            <a:pt x="3810" y="5715"/>
                            <a:pt x="5715" y="6667"/>
                          </a:cubicBezTo>
                          <a:cubicBezTo>
                            <a:pt x="5715" y="7620"/>
                            <a:pt x="6667" y="7620"/>
                            <a:pt x="7620" y="762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54" name="Freeform: Shape 653">
                      <a:extLst>
                        <a:ext uri="{FF2B5EF4-FFF2-40B4-BE49-F238E27FC236}">
                          <a16:creationId xmlns:a16="http://schemas.microsoft.com/office/drawing/2014/main" id="{5E3AA957-FE03-4CF5-B190-BC206AAA14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2920841"/>
                      <a:ext cx="5715" cy="7619"/>
                    </a:xfrm>
                    <a:custGeom>
                      <a:avLst/>
                      <a:gdLst>
                        <a:gd name="connsiteX0" fmla="*/ 5715 w 5715"/>
                        <a:gd name="connsiteY0" fmla="*/ 6667 h 7619"/>
                        <a:gd name="connsiteX1" fmla="*/ 5715 w 5715"/>
                        <a:gd name="connsiteY1" fmla="*/ 7620 h 7619"/>
                        <a:gd name="connsiteX2" fmla="*/ 3810 w 5715"/>
                        <a:gd name="connsiteY2" fmla="*/ 6667 h 7619"/>
                        <a:gd name="connsiteX3" fmla="*/ 0 w 5715"/>
                        <a:gd name="connsiteY3" fmla="*/ 952 h 7619"/>
                        <a:gd name="connsiteX4" fmla="*/ 0 w 5715"/>
                        <a:gd name="connsiteY4" fmla="*/ 0 h 7619"/>
                        <a:gd name="connsiteX5" fmla="*/ 1905 w 5715"/>
                        <a:gd name="connsiteY5" fmla="*/ 0 h 7619"/>
                        <a:gd name="connsiteX6" fmla="*/ 5715 w 5715"/>
                        <a:gd name="connsiteY6" fmla="*/ 6667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619">
                          <a:moveTo>
                            <a:pt x="5715" y="6667"/>
                          </a:move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4763" y="7620"/>
                            <a:pt x="4763" y="7620"/>
                            <a:pt x="3810" y="6667"/>
                          </a:cubicBezTo>
                          <a:cubicBezTo>
                            <a:pt x="1905" y="5715"/>
                            <a:pt x="0" y="2857"/>
                            <a:pt x="0" y="952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0"/>
                          </a:cubicBezTo>
                          <a:cubicBezTo>
                            <a:pt x="3810" y="1905"/>
                            <a:pt x="5715" y="4763"/>
                            <a:pt x="5715" y="666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631" name="Graphic 7">
                  <a:extLst>
                    <a:ext uri="{FF2B5EF4-FFF2-40B4-BE49-F238E27FC236}">
                      <a16:creationId xmlns:a16="http://schemas.microsoft.com/office/drawing/2014/main" id="{B91F53C2-FF0D-4C03-A563-A4B3E671886C}"/>
                    </a:ext>
                  </a:extLst>
                </p:cNvPr>
                <p:cNvGrpSpPr/>
                <p:nvPr/>
              </p:nvGrpSpPr>
              <p:grpSpPr>
                <a:xfrm>
                  <a:off x="10197801" y="2855118"/>
                  <a:ext cx="64770" cy="57150"/>
                  <a:chOff x="10197801" y="2855118"/>
                  <a:chExt cx="64770" cy="57150"/>
                </a:xfrm>
              </p:grpSpPr>
              <p:grpSp>
                <p:nvGrpSpPr>
                  <p:cNvPr id="632" name="Graphic 7">
                    <a:extLst>
                      <a:ext uri="{FF2B5EF4-FFF2-40B4-BE49-F238E27FC236}">
                        <a16:creationId xmlns:a16="http://schemas.microsoft.com/office/drawing/2014/main" id="{96E59B04-95C5-40DB-92D5-E50689418DCA}"/>
                      </a:ext>
                    </a:extLst>
                  </p:cNvPr>
                  <p:cNvGrpSpPr/>
                  <p:nvPr/>
                </p:nvGrpSpPr>
                <p:grpSpPr>
                  <a:xfrm>
                    <a:off x="10199707" y="2859880"/>
                    <a:ext cx="60007" cy="52387"/>
                    <a:chOff x="10199707" y="2859880"/>
                    <a:chExt cx="60007" cy="52387"/>
                  </a:xfrm>
                </p:grpSpPr>
                <p:sp>
                  <p:nvSpPr>
                    <p:cNvPr id="643" name="Freeform: Shape 642">
                      <a:extLst>
                        <a:ext uri="{FF2B5EF4-FFF2-40B4-BE49-F238E27FC236}">
                          <a16:creationId xmlns:a16="http://schemas.microsoft.com/office/drawing/2014/main" id="{8397924D-F726-4FC2-B051-94FA2C013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70358"/>
                      <a:ext cx="60007" cy="41909"/>
                    </a:xfrm>
                    <a:custGeom>
                      <a:avLst/>
                      <a:gdLst>
                        <a:gd name="connsiteX0" fmla="*/ 0 w 60007"/>
                        <a:gd name="connsiteY0" fmla="*/ 0 h 41909"/>
                        <a:gd name="connsiteX1" fmla="*/ 0 w 60007"/>
                        <a:gd name="connsiteY1" fmla="*/ 17145 h 41909"/>
                        <a:gd name="connsiteX2" fmla="*/ 0 w 60007"/>
                        <a:gd name="connsiteY2" fmla="*/ 31433 h 41909"/>
                        <a:gd name="connsiteX3" fmla="*/ 0 w 60007"/>
                        <a:gd name="connsiteY3" fmla="*/ 31433 h 41909"/>
                        <a:gd name="connsiteX4" fmla="*/ 0 w 60007"/>
                        <a:gd name="connsiteY4" fmla="*/ 31433 h 41909"/>
                        <a:gd name="connsiteX5" fmla="*/ 17145 w 60007"/>
                        <a:gd name="connsiteY5" fmla="*/ 41910 h 41909"/>
                        <a:gd name="connsiteX6" fmla="*/ 41910 w 60007"/>
                        <a:gd name="connsiteY6" fmla="*/ 41910 h 41909"/>
                        <a:gd name="connsiteX7" fmla="*/ 60007 w 60007"/>
                        <a:gd name="connsiteY7" fmla="*/ 31433 h 41909"/>
                        <a:gd name="connsiteX8" fmla="*/ 60007 w 60007"/>
                        <a:gd name="connsiteY8" fmla="*/ 17145 h 41909"/>
                        <a:gd name="connsiteX9" fmla="*/ 60007 w 60007"/>
                        <a:gd name="connsiteY9" fmla="*/ 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0007" h="41909">
                          <a:moveTo>
                            <a:pt x="0" y="0"/>
                          </a:moveTo>
                          <a:lnTo>
                            <a:pt x="0" y="17145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17145" y="41910"/>
                          </a:lnTo>
                          <a:lnTo>
                            <a:pt x="41910" y="41910"/>
                          </a:lnTo>
                          <a:lnTo>
                            <a:pt x="60007" y="31433"/>
                          </a:lnTo>
                          <a:lnTo>
                            <a:pt x="60007" y="17145"/>
                          </a:lnTo>
                          <a:lnTo>
                            <a:pt x="60007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4" name="Freeform: Shape 643">
                      <a:extLst>
                        <a:ext uri="{FF2B5EF4-FFF2-40B4-BE49-F238E27FC236}">
                          <a16:creationId xmlns:a16="http://schemas.microsoft.com/office/drawing/2014/main" id="{FAA38F0B-6B48-43DC-9AB9-9EA967FE3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6851" y="2884646"/>
                      <a:ext cx="42862" cy="27622"/>
                    </a:xfrm>
                    <a:custGeom>
                      <a:avLst/>
                      <a:gdLst>
                        <a:gd name="connsiteX0" fmla="*/ 24765 w 42862"/>
                        <a:gd name="connsiteY0" fmla="*/ 27622 h 27622"/>
                        <a:gd name="connsiteX1" fmla="*/ 0 w 42862"/>
                        <a:gd name="connsiteY1" fmla="*/ 27622 h 27622"/>
                        <a:gd name="connsiteX2" fmla="*/ 0 w 42862"/>
                        <a:gd name="connsiteY2" fmla="*/ 10477 h 27622"/>
                        <a:gd name="connsiteX3" fmla="*/ 24765 w 42862"/>
                        <a:gd name="connsiteY3" fmla="*/ 10477 h 27622"/>
                        <a:gd name="connsiteX4" fmla="*/ 42863 w 42862"/>
                        <a:gd name="connsiteY4" fmla="*/ 0 h 27622"/>
                        <a:gd name="connsiteX5" fmla="*/ 42863 w 42862"/>
                        <a:gd name="connsiteY5" fmla="*/ 17145 h 27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2862" h="27622">
                          <a:moveTo>
                            <a:pt x="24765" y="27622"/>
                          </a:moveTo>
                          <a:lnTo>
                            <a:pt x="0" y="27622"/>
                          </a:lnTo>
                          <a:lnTo>
                            <a:pt x="0" y="10477"/>
                          </a:lnTo>
                          <a:lnTo>
                            <a:pt x="24765" y="10477"/>
                          </a:lnTo>
                          <a:lnTo>
                            <a:pt x="42863" y="0"/>
                          </a:lnTo>
                          <a:lnTo>
                            <a:pt x="42863" y="17145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45" name="Graphic 7">
                      <a:extLst>
                        <a:ext uri="{FF2B5EF4-FFF2-40B4-BE49-F238E27FC236}">
                          <a16:creationId xmlns:a16="http://schemas.microsoft.com/office/drawing/2014/main" id="{2AAD5B4F-D471-4D4C-A68B-8718C8D026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49237" y="2896076"/>
                      <a:ext cx="5714" cy="7062"/>
                      <a:chOff x="10249237" y="2896076"/>
                      <a:chExt cx="5714" cy="7062"/>
                    </a:xfrm>
                  </p:grpSpPr>
                  <p:sp>
                    <p:nvSpPr>
                      <p:cNvPr id="647" name="Freeform: Shape 646">
                        <a:extLst>
                          <a:ext uri="{FF2B5EF4-FFF2-40B4-BE49-F238E27FC236}">
                            <a16:creationId xmlns:a16="http://schemas.microsoft.com/office/drawing/2014/main" id="{9B598AFE-14DB-46F8-9E47-DA5C277692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5714" cy="7062"/>
                      </a:xfrm>
                      <a:custGeom>
                        <a:avLst/>
                        <a:gdLst>
                          <a:gd name="connsiteX0" fmla="*/ 0 w 5714"/>
                          <a:gd name="connsiteY0" fmla="*/ 5715 h 7062"/>
                          <a:gd name="connsiteX1" fmla="*/ 2857 w 5714"/>
                          <a:gd name="connsiteY1" fmla="*/ 6667 h 7062"/>
                          <a:gd name="connsiteX2" fmla="*/ 5715 w 5714"/>
                          <a:gd name="connsiteY2" fmla="*/ 1905 h 7062"/>
                          <a:gd name="connsiteX3" fmla="*/ 3810 w 5714"/>
                          <a:gd name="connsiteY3" fmla="*/ 0 h 7062"/>
                          <a:gd name="connsiteX4" fmla="*/ 3810 w 5714"/>
                          <a:gd name="connsiteY4" fmla="*/ 953 h 7062"/>
                          <a:gd name="connsiteX5" fmla="*/ 952 w 5714"/>
                          <a:gd name="connsiteY5" fmla="*/ 5715 h 7062"/>
                          <a:gd name="connsiteX6" fmla="*/ 0 w 5714"/>
                          <a:gd name="connsiteY6" fmla="*/ 5715 h 7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4" h="7062">
                            <a:moveTo>
                              <a:pt x="0" y="5715"/>
                            </a:moveTo>
                            <a:cubicBezTo>
                              <a:pt x="0" y="6667"/>
                              <a:pt x="1905" y="7620"/>
                              <a:pt x="2857" y="6667"/>
                            </a:cubicBezTo>
                            <a:cubicBezTo>
                              <a:pt x="4763" y="5715"/>
                              <a:pt x="5715" y="3810"/>
                              <a:pt x="5715" y="1905"/>
                            </a:cubicBezTo>
                            <a:cubicBezTo>
                              <a:pt x="5715" y="953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2858"/>
                              <a:pt x="2857" y="4763"/>
                              <a:pt x="952" y="5715"/>
                            </a:cubicBezTo>
                            <a:cubicBezTo>
                              <a:pt x="952" y="5715"/>
                              <a:pt x="0" y="5715"/>
                              <a:pt x="0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48" name="Freeform: Shape 647">
                        <a:extLst>
                          <a:ext uri="{FF2B5EF4-FFF2-40B4-BE49-F238E27FC236}">
                            <a16:creationId xmlns:a16="http://schemas.microsoft.com/office/drawing/2014/main" id="{D33EF3D8-013F-49C7-9666-731A75F3B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4763 h 5715"/>
                          <a:gd name="connsiteX1" fmla="*/ 0 w 4762"/>
                          <a:gd name="connsiteY1" fmla="*/ 5715 h 5715"/>
                          <a:gd name="connsiteX2" fmla="*/ 1905 w 4762"/>
                          <a:gd name="connsiteY2" fmla="*/ 5715 h 5715"/>
                          <a:gd name="connsiteX3" fmla="*/ 4763 w 4762"/>
                          <a:gd name="connsiteY3" fmla="*/ 953 h 5715"/>
                          <a:gd name="connsiteX4" fmla="*/ 4763 w 4762"/>
                          <a:gd name="connsiteY4" fmla="*/ 0 h 5715"/>
                          <a:gd name="connsiteX5" fmla="*/ 2857 w 4762"/>
                          <a:gd name="connsiteY5" fmla="*/ 0 h 5715"/>
                          <a:gd name="connsiteX6" fmla="*/ 0 w 4762"/>
                          <a:gd name="connsiteY6" fmla="*/ 4763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4763"/>
                            </a:moveTo>
                            <a:cubicBezTo>
                              <a:pt x="0" y="4763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952" y="5715"/>
                              <a:pt x="1905" y="5715"/>
                            </a:cubicBezTo>
                            <a:cubicBezTo>
                              <a:pt x="3810" y="4763"/>
                              <a:pt x="4763" y="2858"/>
                              <a:pt x="4763" y="953"/>
                            </a:cubicBezTo>
                            <a:cubicBezTo>
                              <a:pt x="4763" y="953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3810" y="0"/>
                              <a:pt x="2857" y="0"/>
                            </a:cubicBezTo>
                            <a:cubicBezTo>
                              <a:pt x="952" y="953"/>
                              <a:pt x="0" y="2858"/>
                              <a:pt x="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46" name="Freeform: Shape 645">
                      <a:extLst>
                        <a:ext uri="{FF2B5EF4-FFF2-40B4-BE49-F238E27FC236}">
                          <a16:creationId xmlns:a16="http://schemas.microsoft.com/office/drawing/2014/main" id="{6EBB398B-D8FB-408B-B308-012F2BF606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59880"/>
                      <a:ext cx="60007" cy="35242"/>
                    </a:xfrm>
                    <a:custGeom>
                      <a:avLst/>
                      <a:gdLst>
                        <a:gd name="connsiteX0" fmla="*/ 60007 w 60007"/>
                        <a:gd name="connsiteY0" fmla="*/ 10478 h 35242"/>
                        <a:gd name="connsiteX1" fmla="*/ 41910 w 60007"/>
                        <a:gd name="connsiteY1" fmla="*/ 0 h 35242"/>
                        <a:gd name="connsiteX2" fmla="*/ 17145 w 60007"/>
                        <a:gd name="connsiteY2" fmla="*/ 0 h 35242"/>
                        <a:gd name="connsiteX3" fmla="*/ 0 w 60007"/>
                        <a:gd name="connsiteY3" fmla="*/ 10478 h 35242"/>
                        <a:gd name="connsiteX4" fmla="*/ 0 w 60007"/>
                        <a:gd name="connsiteY4" fmla="*/ 24765 h 35242"/>
                        <a:gd name="connsiteX5" fmla="*/ 17145 w 60007"/>
                        <a:gd name="connsiteY5" fmla="*/ 35242 h 35242"/>
                        <a:gd name="connsiteX6" fmla="*/ 41910 w 60007"/>
                        <a:gd name="connsiteY6" fmla="*/ 35242 h 35242"/>
                        <a:gd name="connsiteX7" fmla="*/ 60007 w 60007"/>
                        <a:gd name="connsiteY7" fmla="*/ 24765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0007" h="35242">
                          <a:moveTo>
                            <a:pt x="60007" y="10478"/>
                          </a:moveTo>
                          <a:lnTo>
                            <a:pt x="41910" y="0"/>
                          </a:lnTo>
                          <a:lnTo>
                            <a:pt x="17145" y="0"/>
                          </a:lnTo>
                          <a:lnTo>
                            <a:pt x="0" y="10478"/>
                          </a:lnTo>
                          <a:lnTo>
                            <a:pt x="0" y="24765"/>
                          </a:lnTo>
                          <a:lnTo>
                            <a:pt x="17145" y="35242"/>
                          </a:lnTo>
                          <a:lnTo>
                            <a:pt x="41910" y="35242"/>
                          </a:lnTo>
                          <a:lnTo>
                            <a:pt x="60007" y="2476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33" name="Graphic 7">
                    <a:extLst>
                      <a:ext uri="{FF2B5EF4-FFF2-40B4-BE49-F238E27FC236}">
                        <a16:creationId xmlns:a16="http://schemas.microsoft.com/office/drawing/2014/main" id="{7CD9C0F1-C7C8-4A10-AC65-C39D589F9A69}"/>
                      </a:ext>
                    </a:extLst>
                  </p:cNvPr>
                  <p:cNvGrpSpPr/>
                  <p:nvPr/>
                </p:nvGrpSpPr>
                <p:grpSpPr>
                  <a:xfrm>
                    <a:off x="10197801" y="2855118"/>
                    <a:ext cx="64770" cy="40957"/>
                    <a:chOff x="10197801" y="2855118"/>
                    <a:chExt cx="64770" cy="40957"/>
                  </a:xfrm>
                </p:grpSpPr>
                <p:sp>
                  <p:nvSpPr>
                    <p:cNvPr id="640" name="Freeform: Shape 639">
                      <a:extLst>
                        <a:ext uri="{FF2B5EF4-FFF2-40B4-BE49-F238E27FC236}">
                          <a16:creationId xmlns:a16="http://schemas.microsoft.com/office/drawing/2014/main" id="{A373F34D-54DD-4991-B8B1-1ADEA0102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5118"/>
                      <a:ext cx="64770" cy="40957"/>
                    </a:xfrm>
                    <a:custGeom>
                      <a:avLst/>
                      <a:gdLst>
                        <a:gd name="connsiteX0" fmla="*/ 61913 w 64770"/>
                        <a:gd name="connsiteY0" fmla="*/ 15240 h 40957"/>
                        <a:gd name="connsiteX1" fmla="*/ 61913 w 64770"/>
                        <a:gd name="connsiteY1" fmla="*/ 27623 h 40957"/>
                        <a:gd name="connsiteX2" fmla="*/ 44768 w 64770"/>
                        <a:gd name="connsiteY2" fmla="*/ 38100 h 40957"/>
                        <a:gd name="connsiteX3" fmla="*/ 20003 w 64770"/>
                        <a:gd name="connsiteY3" fmla="*/ 38100 h 40957"/>
                        <a:gd name="connsiteX4" fmla="*/ 2858 w 64770"/>
                        <a:gd name="connsiteY4" fmla="*/ 27623 h 40957"/>
                        <a:gd name="connsiteX5" fmla="*/ 2858 w 64770"/>
                        <a:gd name="connsiteY5" fmla="*/ 15240 h 40957"/>
                        <a:gd name="connsiteX6" fmla="*/ 20003 w 64770"/>
                        <a:gd name="connsiteY6" fmla="*/ 4763 h 40957"/>
                        <a:gd name="connsiteX7" fmla="*/ 44768 w 64770"/>
                        <a:gd name="connsiteY7" fmla="*/ 4763 h 40957"/>
                        <a:gd name="connsiteX8" fmla="*/ 61913 w 64770"/>
                        <a:gd name="connsiteY8" fmla="*/ 15240 h 40957"/>
                        <a:gd name="connsiteX9" fmla="*/ 61913 w 64770"/>
                        <a:gd name="connsiteY9" fmla="*/ 15240 h 40957"/>
                        <a:gd name="connsiteX10" fmla="*/ 64770 w 64770"/>
                        <a:gd name="connsiteY10" fmla="*/ 11430 h 40957"/>
                        <a:gd name="connsiteX11" fmla="*/ 45720 w 64770"/>
                        <a:gd name="connsiteY11" fmla="*/ 0 h 40957"/>
                        <a:gd name="connsiteX12" fmla="*/ 19050 w 64770"/>
                        <a:gd name="connsiteY12" fmla="*/ 0 h 40957"/>
                        <a:gd name="connsiteX13" fmla="*/ 0 w 64770"/>
                        <a:gd name="connsiteY13" fmla="*/ 11430 h 40957"/>
                        <a:gd name="connsiteX14" fmla="*/ 0 w 64770"/>
                        <a:gd name="connsiteY14" fmla="*/ 29528 h 40957"/>
                        <a:gd name="connsiteX15" fmla="*/ 0 w 64770"/>
                        <a:gd name="connsiteY15" fmla="*/ 30480 h 40957"/>
                        <a:gd name="connsiteX16" fmla="*/ 953 w 64770"/>
                        <a:gd name="connsiteY16" fmla="*/ 30480 h 40957"/>
                        <a:gd name="connsiteX17" fmla="*/ 18098 w 64770"/>
                        <a:gd name="connsiteY17" fmla="*/ 40958 h 40957"/>
                        <a:gd name="connsiteX18" fmla="*/ 19050 w 64770"/>
                        <a:gd name="connsiteY18" fmla="*/ 40958 h 40957"/>
                        <a:gd name="connsiteX19" fmla="*/ 20003 w 64770"/>
                        <a:gd name="connsiteY19" fmla="*/ 40958 h 40957"/>
                        <a:gd name="connsiteX20" fmla="*/ 44768 w 64770"/>
                        <a:gd name="connsiteY20" fmla="*/ 40958 h 40957"/>
                        <a:gd name="connsiteX21" fmla="*/ 45720 w 64770"/>
                        <a:gd name="connsiteY21" fmla="*/ 40958 h 40957"/>
                        <a:gd name="connsiteX22" fmla="*/ 46673 w 64770"/>
                        <a:gd name="connsiteY22" fmla="*/ 40958 h 40957"/>
                        <a:gd name="connsiteX23" fmla="*/ 63818 w 64770"/>
                        <a:gd name="connsiteY23" fmla="*/ 30480 h 40957"/>
                        <a:gd name="connsiteX24" fmla="*/ 64770 w 64770"/>
                        <a:gd name="connsiteY24" fmla="*/ 30480 h 40957"/>
                        <a:gd name="connsiteX25" fmla="*/ 64770 w 64770"/>
                        <a:gd name="connsiteY25" fmla="*/ 29528 h 40957"/>
                        <a:gd name="connsiteX26" fmla="*/ 64770 w 64770"/>
                        <a:gd name="connsiteY26" fmla="*/ 11430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64770" h="40957">
                          <a:moveTo>
                            <a:pt x="61913" y="15240"/>
                          </a:moveTo>
                          <a:lnTo>
                            <a:pt x="61913" y="27623"/>
                          </a:lnTo>
                          <a:lnTo>
                            <a:pt x="44768" y="38100"/>
                          </a:lnTo>
                          <a:lnTo>
                            <a:pt x="20003" y="38100"/>
                          </a:lnTo>
                          <a:lnTo>
                            <a:pt x="2858" y="27623"/>
                          </a:lnTo>
                          <a:lnTo>
                            <a:pt x="2858" y="15240"/>
                          </a:lnTo>
                          <a:lnTo>
                            <a:pt x="20003" y="4763"/>
                          </a:lnTo>
                          <a:lnTo>
                            <a:pt x="44768" y="4763"/>
                          </a:lnTo>
                          <a:lnTo>
                            <a:pt x="61913" y="15240"/>
                          </a:lnTo>
                          <a:lnTo>
                            <a:pt x="61913" y="15240"/>
                          </a:lnTo>
                          <a:close/>
                          <a:moveTo>
                            <a:pt x="64770" y="11430"/>
                          </a:moveTo>
                          <a:lnTo>
                            <a:pt x="45720" y="0"/>
                          </a:lnTo>
                          <a:lnTo>
                            <a:pt x="19050" y="0"/>
                          </a:lnTo>
                          <a:lnTo>
                            <a:pt x="0" y="11430"/>
                          </a:lnTo>
                          <a:lnTo>
                            <a:pt x="0" y="29528"/>
                          </a:lnTo>
                          <a:lnTo>
                            <a:pt x="0" y="30480"/>
                          </a:lnTo>
                          <a:lnTo>
                            <a:pt x="953" y="30480"/>
                          </a:lnTo>
                          <a:lnTo>
                            <a:pt x="18098" y="40958"/>
                          </a:lnTo>
                          <a:lnTo>
                            <a:pt x="19050" y="40958"/>
                          </a:lnTo>
                          <a:lnTo>
                            <a:pt x="20003" y="40958"/>
                          </a:lnTo>
                          <a:lnTo>
                            <a:pt x="44768" y="40958"/>
                          </a:lnTo>
                          <a:lnTo>
                            <a:pt x="45720" y="40958"/>
                          </a:lnTo>
                          <a:lnTo>
                            <a:pt x="46673" y="40958"/>
                          </a:lnTo>
                          <a:lnTo>
                            <a:pt x="63818" y="30480"/>
                          </a:lnTo>
                          <a:lnTo>
                            <a:pt x="64770" y="30480"/>
                          </a:lnTo>
                          <a:lnTo>
                            <a:pt x="64770" y="29528"/>
                          </a:lnTo>
                          <a:lnTo>
                            <a:pt x="64770" y="114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1" name="Freeform: Shape 640">
                      <a:extLst>
                        <a:ext uri="{FF2B5EF4-FFF2-40B4-BE49-F238E27FC236}">
                          <a16:creationId xmlns:a16="http://schemas.microsoft.com/office/drawing/2014/main" id="{C478B54E-D4FD-47DB-8839-621C9A8609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5899" y="2881788"/>
                      <a:ext cx="46672" cy="14287"/>
                    </a:xfrm>
                    <a:custGeom>
                      <a:avLst/>
                      <a:gdLst>
                        <a:gd name="connsiteX0" fmla="*/ 27622 w 46672"/>
                        <a:gd name="connsiteY0" fmla="*/ 14288 h 14287"/>
                        <a:gd name="connsiteX1" fmla="*/ 0 w 46672"/>
                        <a:gd name="connsiteY1" fmla="*/ 14288 h 14287"/>
                        <a:gd name="connsiteX2" fmla="*/ 0 w 46672"/>
                        <a:gd name="connsiteY2" fmla="*/ 11430 h 14287"/>
                        <a:gd name="connsiteX3" fmla="*/ 27622 w 46672"/>
                        <a:gd name="connsiteY3" fmla="*/ 11430 h 14287"/>
                        <a:gd name="connsiteX4" fmla="*/ 46672 w 46672"/>
                        <a:gd name="connsiteY4" fmla="*/ 0 h 14287"/>
                        <a:gd name="connsiteX5" fmla="*/ 46672 w 46672"/>
                        <a:gd name="connsiteY5" fmla="*/ 3810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672" h="14287">
                          <a:moveTo>
                            <a:pt x="27622" y="14288"/>
                          </a:moveTo>
                          <a:lnTo>
                            <a:pt x="0" y="14288"/>
                          </a:lnTo>
                          <a:lnTo>
                            <a:pt x="0" y="11430"/>
                          </a:lnTo>
                          <a:lnTo>
                            <a:pt x="27622" y="11430"/>
                          </a:lnTo>
                          <a:lnTo>
                            <a:pt x="46672" y="0"/>
                          </a:lnTo>
                          <a:lnTo>
                            <a:pt x="46672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2" name="Freeform: Shape 641">
                      <a:extLst>
                        <a:ext uri="{FF2B5EF4-FFF2-40B4-BE49-F238E27FC236}">
                          <a16:creationId xmlns:a16="http://schemas.microsoft.com/office/drawing/2014/main" id="{185EF1A6-8BEB-43D0-92BA-74DA823085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6071"/>
                      <a:ext cx="64770" cy="37147"/>
                    </a:xfrm>
                    <a:custGeom>
                      <a:avLst/>
                      <a:gdLst>
                        <a:gd name="connsiteX0" fmla="*/ 61913 w 64770"/>
                        <a:gd name="connsiteY0" fmla="*/ 10477 h 37147"/>
                        <a:gd name="connsiteX1" fmla="*/ 61913 w 64770"/>
                        <a:gd name="connsiteY1" fmla="*/ 24765 h 37147"/>
                        <a:gd name="connsiteX2" fmla="*/ 44768 w 64770"/>
                        <a:gd name="connsiteY2" fmla="*/ 35242 h 37147"/>
                        <a:gd name="connsiteX3" fmla="*/ 20003 w 64770"/>
                        <a:gd name="connsiteY3" fmla="*/ 35242 h 37147"/>
                        <a:gd name="connsiteX4" fmla="*/ 2858 w 64770"/>
                        <a:gd name="connsiteY4" fmla="*/ 24765 h 37147"/>
                        <a:gd name="connsiteX5" fmla="*/ 2858 w 64770"/>
                        <a:gd name="connsiteY5" fmla="*/ 10477 h 37147"/>
                        <a:gd name="connsiteX6" fmla="*/ 20003 w 64770"/>
                        <a:gd name="connsiteY6" fmla="*/ 0 h 37147"/>
                        <a:gd name="connsiteX7" fmla="*/ 44768 w 64770"/>
                        <a:gd name="connsiteY7" fmla="*/ 0 h 37147"/>
                        <a:gd name="connsiteX8" fmla="*/ 61913 w 64770"/>
                        <a:gd name="connsiteY8" fmla="*/ 10477 h 37147"/>
                        <a:gd name="connsiteX9" fmla="*/ 61913 w 64770"/>
                        <a:gd name="connsiteY9" fmla="*/ 10477 h 37147"/>
                        <a:gd name="connsiteX10" fmla="*/ 64770 w 64770"/>
                        <a:gd name="connsiteY10" fmla="*/ 10477 h 37147"/>
                        <a:gd name="connsiteX11" fmla="*/ 64770 w 64770"/>
                        <a:gd name="connsiteY11" fmla="*/ 10477 h 37147"/>
                        <a:gd name="connsiteX12" fmla="*/ 46673 w 64770"/>
                        <a:gd name="connsiteY12" fmla="*/ 0 h 37147"/>
                        <a:gd name="connsiteX13" fmla="*/ 45720 w 64770"/>
                        <a:gd name="connsiteY13" fmla="*/ 0 h 37147"/>
                        <a:gd name="connsiteX14" fmla="*/ 44768 w 64770"/>
                        <a:gd name="connsiteY14" fmla="*/ 0 h 37147"/>
                        <a:gd name="connsiteX15" fmla="*/ 20003 w 64770"/>
                        <a:gd name="connsiteY15" fmla="*/ 0 h 37147"/>
                        <a:gd name="connsiteX16" fmla="*/ 19050 w 64770"/>
                        <a:gd name="connsiteY16" fmla="*/ 0 h 37147"/>
                        <a:gd name="connsiteX17" fmla="*/ 18098 w 64770"/>
                        <a:gd name="connsiteY17" fmla="*/ 0 h 37147"/>
                        <a:gd name="connsiteX18" fmla="*/ 953 w 64770"/>
                        <a:gd name="connsiteY18" fmla="*/ 10477 h 37147"/>
                        <a:gd name="connsiteX19" fmla="*/ 0 w 64770"/>
                        <a:gd name="connsiteY19" fmla="*/ 10477 h 37147"/>
                        <a:gd name="connsiteX20" fmla="*/ 0 w 64770"/>
                        <a:gd name="connsiteY20" fmla="*/ 11430 h 37147"/>
                        <a:gd name="connsiteX21" fmla="*/ 0 w 64770"/>
                        <a:gd name="connsiteY21" fmla="*/ 25717 h 37147"/>
                        <a:gd name="connsiteX22" fmla="*/ 0 w 64770"/>
                        <a:gd name="connsiteY22" fmla="*/ 26670 h 37147"/>
                        <a:gd name="connsiteX23" fmla="*/ 953 w 64770"/>
                        <a:gd name="connsiteY23" fmla="*/ 26670 h 37147"/>
                        <a:gd name="connsiteX24" fmla="*/ 18098 w 64770"/>
                        <a:gd name="connsiteY24" fmla="*/ 37147 h 37147"/>
                        <a:gd name="connsiteX25" fmla="*/ 19050 w 64770"/>
                        <a:gd name="connsiteY25" fmla="*/ 37147 h 37147"/>
                        <a:gd name="connsiteX26" fmla="*/ 20003 w 64770"/>
                        <a:gd name="connsiteY26" fmla="*/ 37147 h 37147"/>
                        <a:gd name="connsiteX27" fmla="*/ 44768 w 64770"/>
                        <a:gd name="connsiteY27" fmla="*/ 37147 h 37147"/>
                        <a:gd name="connsiteX28" fmla="*/ 45720 w 64770"/>
                        <a:gd name="connsiteY28" fmla="*/ 37147 h 37147"/>
                        <a:gd name="connsiteX29" fmla="*/ 46673 w 64770"/>
                        <a:gd name="connsiteY29" fmla="*/ 37147 h 37147"/>
                        <a:gd name="connsiteX30" fmla="*/ 63818 w 64770"/>
                        <a:gd name="connsiteY30" fmla="*/ 26670 h 37147"/>
                        <a:gd name="connsiteX31" fmla="*/ 64770 w 64770"/>
                        <a:gd name="connsiteY31" fmla="*/ 26670 h 37147"/>
                        <a:gd name="connsiteX32" fmla="*/ 64770 w 64770"/>
                        <a:gd name="connsiteY32" fmla="*/ 25717 h 37147"/>
                        <a:gd name="connsiteX33" fmla="*/ 64770 w 64770"/>
                        <a:gd name="connsiteY33" fmla="*/ 10477 h 37147"/>
                        <a:gd name="connsiteX34" fmla="*/ 64770 w 64770"/>
                        <a:gd name="connsiteY34" fmla="*/ 10477 h 37147"/>
                        <a:gd name="connsiteX35" fmla="*/ 64770 w 64770"/>
                        <a:gd name="connsiteY35" fmla="*/ 10477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64770" h="37147">
                          <a:moveTo>
                            <a:pt x="61913" y="10477"/>
                          </a:moveTo>
                          <a:lnTo>
                            <a:pt x="61913" y="24765"/>
                          </a:lnTo>
                          <a:lnTo>
                            <a:pt x="44768" y="35242"/>
                          </a:lnTo>
                          <a:lnTo>
                            <a:pt x="20003" y="35242"/>
                          </a:lnTo>
                          <a:lnTo>
                            <a:pt x="2858" y="24765"/>
                          </a:lnTo>
                          <a:lnTo>
                            <a:pt x="2858" y="10477"/>
                          </a:lnTo>
                          <a:lnTo>
                            <a:pt x="20003" y="0"/>
                          </a:lnTo>
                          <a:lnTo>
                            <a:pt x="44768" y="0"/>
                          </a:lnTo>
                          <a:lnTo>
                            <a:pt x="61913" y="10477"/>
                          </a:lnTo>
                          <a:lnTo>
                            <a:pt x="61913" y="10477"/>
                          </a:lnTo>
                          <a:close/>
                          <a:moveTo>
                            <a:pt x="64770" y="10477"/>
                          </a:moveTo>
                          <a:lnTo>
                            <a:pt x="64770" y="10477"/>
                          </a:lnTo>
                          <a:lnTo>
                            <a:pt x="46673" y="0"/>
                          </a:lnTo>
                          <a:lnTo>
                            <a:pt x="45720" y="0"/>
                          </a:lnTo>
                          <a:lnTo>
                            <a:pt x="44768" y="0"/>
                          </a:lnTo>
                          <a:lnTo>
                            <a:pt x="20003" y="0"/>
                          </a:lnTo>
                          <a:lnTo>
                            <a:pt x="19050" y="0"/>
                          </a:lnTo>
                          <a:lnTo>
                            <a:pt x="18098" y="0"/>
                          </a:lnTo>
                          <a:lnTo>
                            <a:pt x="953" y="10477"/>
                          </a:lnTo>
                          <a:lnTo>
                            <a:pt x="0" y="10477"/>
                          </a:lnTo>
                          <a:lnTo>
                            <a:pt x="0" y="11430"/>
                          </a:lnTo>
                          <a:lnTo>
                            <a:pt x="0" y="25717"/>
                          </a:lnTo>
                          <a:lnTo>
                            <a:pt x="0" y="26670"/>
                          </a:lnTo>
                          <a:lnTo>
                            <a:pt x="953" y="26670"/>
                          </a:lnTo>
                          <a:lnTo>
                            <a:pt x="18098" y="37147"/>
                          </a:lnTo>
                          <a:lnTo>
                            <a:pt x="19050" y="37147"/>
                          </a:lnTo>
                          <a:lnTo>
                            <a:pt x="20003" y="37147"/>
                          </a:lnTo>
                          <a:lnTo>
                            <a:pt x="44768" y="37147"/>
                          </a:lnTo>
                          <a:lnTo>
                            <a:pt x="45720" y="37147"/>
                          </a:lnTo>
                          <a:lnTo>
                            <a:pt x="46673" y="37147"/>
                          </a:lnTo>
                          <a:lnTo>
                            <a:pt x="63818" y="26670"/>
                          </a:lnTo>
                          <a:lnTo>
                            <a:pt x="64770" y="26670"/>
                          </a:lnTo>
                          <a:lnTo>
                            <a:pt x="64770" y="2571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34" name="Graphic 7">
                    <a:extLst>
                      <a:ext uri="{FF2B5EF4-FFF2-40B4-BE49-F238E27FC236}">
                        <a16:creationId xmlns:a16="http://schemas.microsoft.com/office/drawing/2014/main" id="{B2794FAB-3897-43F3-AFD0-5BBA3740D9CB}"/>
                      </a:ext>
                    </a:extLst>
                  </p:cNvPr>
                  <p:cNvGrpSpPr/>
                  <p:nvPr/>
                </p:nvGrpSpPr>
                <p:grpSpPr>
                  <a:xfrm>
                    <a:off x="10225424" y="2899885"/>
                    <a:ext cx="7619" cy="7620"/>
                    <a:chOff x="10225424" y="2899885"/>
                    <a:chExt cx="7619" cy="7620"/>
                  </a:xfrm>
                </p:grpSpPr>
                <p:sp>
                  <p:nvSpPr>
                    <p:cNvPr id="638" name="Freeform: Shape 637">
                      <a:extLst>
                        <a:ext uri="{FF2B5EF4-FFF2-40B4-BE49-F238E27FC236}">
                          <a16:creationId xmlns:a16="http://schemas.microsoft.com/office/drawing/2014/main" id="{CE786A35-6FF5-4A8D-93FB-4A485195C2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02743"/>
                      <a:ext cx="7619" cy="4762"/>
                    </a:xfrm>
                    <a:custGeom>
                      <a:avLst/>
                      <a:gdLst>
                        <a:gd name="connsiteX0" fmla="*/ 7620 w 7619"/>
                        <a:gd name="connsiteY0" fmla="*/ 953 h 4762"/>
                        <a:gd name="connsiteX1" fmla="*/ 3810 w 7619"/>
                        <a:gd name="connsiteY1" fmla="*/ 4763 h 4762"/>
                        <a:gd name="connsiteX2" fmla="*/ 0 w 7619"/>
                        <a:gd name="connsiteY2" fmla="*/ 953 h 4762"/>
                        <a:gd name="connsiteX3" fmla="*/ 0 w 7619"/>
                        <a:gd name="connsiteY3" fmla="*/ 0 h 4762"/>
                        <a:gd name="connsiteX4" fmla="*/ 3810 w 7619"/>
                        <a:gd name="connsiteY4" fmla="*/ 2858 h 4762"/>
                        <a:gd name="connsiteX5" fmla="*/ 7620 w 7619"/>
                        <a:gd name="connsiteY5" fmla="*/ 953 h 4762"/>
                        <a:gd name="connsiteX6" fmla="*/ 7620 w 7619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953"/>
                          </a:cubicBezTo>
                          <a:cubicBezTo>
                            <a:pt x="7620" y="0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9" name="Freeform: Shape 638">
                      <a:extLst>
                        <a:ext uri="{FF2B5EF4-FFF2-40B4-BE49-F238E27FC236}">
                          <a16:creationId xmlns:a16="http://schemas.microsoft.com/office/drawing/2014/main" id="{A70916F2-9F39-4751-8EB8-04ECB6A28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899885"/>
                      <a:ext cx="7619" cy="5715"/>
                    </a:xfrm>
                    <a:custGeom>
                      <a:avLst/>
                      <a:gdLst>
                        <a:gd name="connsiteX0" fmla="*/ 7620 w 7619"/>
                        <a:gd name="connsiteY0" fmla="*/ 2858 h 5715"/>
                        <a:gd name="connsiteX1" fmla="*/ 3810 w 7619"/>
                        <a:gd name="connsiteY1" fmla="*/ 5715 h 5715"/>
                        <a:gd name="connsiteX2" fmla="*/ 0 w 7619"/>
                        <a:gd name="connsiteY2" fmla="*/ 2858 h 5715"/>
                        <a:gd name="connsiteX3" fmla="*/ 3810 w 7619"/>
                        <a:gd name="connsiteY3" fmla="*/ 0 h 5715"/>
                        <a:gd name="connsiteX4" fmla="*/ 7620 w 7619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952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5715" y="0"/>
                            <a:pt x="7620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35" name="Graphic 7">
                    <a:extLst>
                      <a:ext uri="{FF2B5EF4-FFF2-40B4-BE49-F238E27FC236}">
                        <a16:creationId xmlns:a16="http://schemas.microsoft.com/office/drawing/2014/main" id="{D29F5684-7F69-4BD3-8E70-9A4D4673F9AA}"/>
                      </a:ext>
                    </a:extLst>
                  </p:cNvPr>
                  <p:cNvGrpSpPr/>
                  <p:nvPr/>
                </p:nvGrpSpPr>
                <p:grpSpPr>
                  <a:xfrm>
                    <a:off x="10205422" y="2896076"/>
                    <a:ext cx="5715" cy="7062"/>
                    <a:chOff x="10205422" y="2896076"/>
                    <a:chExt cx="5715" cy="7062"/>
                  </a:xfrm>
                </p:grpSpPr>
                <p:sp>
                  <p:nvSpPr>
                    <p:cNvPr id="636" name="Freeform: Shape 635">
                      <a:extLst>
                        <a:ext uri="{FF2B5EF4-FFF2-40B4-BE49-F238E27FC236}">
                          <a16:creationId xmlns:a16="http://schemas.microsoft.com/office/drawing/2014/main" id="{C5C72ED5-F603-422F-B6DA-B4D7AB541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896076"/>
                      <a:ext cx="5715" cy="7062"/>
                    </a:xfrm>
                    <a:custGeom>
                      <a:avLst/>
                      <a:gdLst>
                        <a:gd name="connsiteX0" fmla="*/ 5715 w 5715"/>
                        <a:gd name="connsiteY0" fmla="*/ 5715 h 7062"/>
                        <a:gd name="connsiteX1" fmla="*/ 2857 w 5715"/>
                        <a:gd name="connsiteY1" fmla="*/ 6667 h 7062"/>
                        <a:gd name="connsiteX2" fmla="*/ 0 w 5715"/>
                        <a:gd name="connsiteY2" fmla="*/ 1905 h 7062"/>
                        <a:gd name="connsiteX3" fmla="*/ 1905 w 5715"/>
                        <a:gd name="connsiteY3" fmla="*/ 0 h 7062"/>
                        <a:gd name="connsiteX4" fmla="*/ 1905 w 5715"/>
                        <a:gd name="connsiteY4" fmla="*/ 953 h 7062"/>
                        <a:gd name="connsiteX5" fmla="*/ 4763 w 5715"/>
                        <a:gd name="connsiteY5" fmla="*/ 5715 h 7062"/>
                        <a:gd name="connsiteX6" fmla="*/ 5715 w 5715"/>
                        <a:gd name="connsiteY6" fmla="*/ 5715 h 7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062">
                          <a:moveTo>
                            <a:pt x="5715" y="5715"/>
                          </a:moveTo>
                          <a:cubicBezTo>
                            <a:pt x="5715" y="6667"/>
                            <a:pt x="3810" y="7620"/>
                            <a:pt x="2857" y="6667"/>
                          </a:cubicBezTo>
                          <a:cubicBezTo>
                            <a:pt x="953" y="5715"/>
                            <a:pt x="0" y="3810"/>
                            <a:pt x="0" y="1905"/>
                          </a:cubicBezTo>
                          <a:cubicBezTo>
                            <a:pt x="0" y="953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2858"/>
                            <a:pt x="2857" y="4763"/>
                            <a:pt x="4763" y="5715"/>
                          </a:cubicBezTo>
                          <a:cubicBezTo>
                            <a:pt x="4763" y="5715"/>
                            <a:pt x="5715" y="5715"/>
                            <a:pt x="5715" y="571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37" name="Freeform: Shape 636">
                      <a:extLst>
                        <a:ext uri="{FF2B5EF4-FFF2-40B4-BE49-F238E27FC236}">
                          <a16:creationId xmlns:a16="http://schemas.microsoft.com/office/drawing/2014/main" id="{CB77200B-5F37-4240-8473-2CC207D7DE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6374" y="2896076"/>
                      <a:ext cx="4762" cy="5715"/>
                    </a:xfrm>
                    <a:custGeom>
                      <a:avLst/>
                      <a:gdLst>
                        <a:gd name="connsiteX0" fmla="*/ 4763 w 4762"/>
                        <a:gd name="connsiteY0" fmla="*/ 4763 h 5715"/>
                        <a:gd name="connsiteX1" fmla="*/ 4763 w 4762"/>
                        <a:gd name="connsiteY1" fmla="*/ 5715 h 5715"/>
                        <a:gd name="connsiteX2" fmla="*/ 2857 w 4762"/>
                        <a:gd name="connsiteY2" fmla="*/ 5715 h 5715"/>
                        <a:gd name="connsiteX3" fmla="*/ 0 w 4762"/>
                        <a:gd name="connsiteY3" fmla="*/ 953 h 5715"/>
                        <a:gd name="connsiteX4" fmla="*/ 0 w 4762"/>
                        <a:gd name="connsiteY4" fmla="*/ 0 h 5715"/>
                        <a:gd name="connsiteX5" fmla="*/ 1905 w 4762"/>
                        <a:gd name="connsiteY5" fmla="*/ 0 h 5715"/>
                        <a:gd name="connsiteX6" fmla="*/ 4763 w 4762"/>
                        <a:gd name="connsiteY6" fmla="*/ 4763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4763" y="4763"/>
                          </a:moveTo>
                          <a:cubicBezTo>
                            <a:pt x="4763" y="4763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3810" y="5715"/>
                            <a:pt x="2857" y="5715"/>
                          </a:cubicBezTo>
                          <a:cubicBezTo>
                            <a:pt x="952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952" y="0"/>
                            <a:pt x="1905" y="0"/>
                          </a:cubicBezTo>
                          <a:cubicBezTo>
                            <a:pt x="3810" y="953"/>
                            <a:pt x="4763" y="2858"/>
                            <a:pt x="4763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444" name="Graphic 7">
                <a:extLst>
                  <a:ext uri="{FF2B5EF4-FFF2-40B4-BE49-F238E27FC236}">
                    <a16:creationId xmlns:a16="http://schemas.microsoft.com/office/drawing/2014/main" id="{717E0BF7-C391-4870-BB5C-9CE9BAF651BA}"/>
                  </a:ext>
                </a:extLst>
              </p:cNvPr>
              <p:cNvGrpSpPr/>
              <p:nvPr/>
            </p:nvGrpSpPr>
            <p:grpSpPr>
              <a:xfrm>
                <a:off x="10437832" y="3158013"/>
                <a:ext cx="137159" cy="114300"/>
                <a:chOff x="10437832" y="3158013"/>
                <a:chExt cx="137159" cy="114300"/>
              </a:xfrm>
            </p:grpSpPr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12771953-8735-48F7-9E23-A085075F01D0}"/>
                    </a:ext>
                  </a:extLst>
                </p:cNvPr>
                <p:cNvSpPr/>
                <p:nvPr/>
              </p:nvSpPr>
              <p:spPr>
                <a:xfrm>
                  <a:off x="10463549" y="3208496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2 h 63817"/>
                    <a:gd name="connsiteX2" fmla="*/ 75247 w 111442"/>
                    <a:gd name="connsiteY2" fmla="*/ 27622 h 63817"/>
                    <a:gd name="connsiteX3" fmla="*/ 111442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7 h 63817"/>
                    <a:gd name="connsiteX7" fmla="*/ 58102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7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2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7 w 111442"/>
                    <a:gd name="connsiteY21" fmla="*/ 46672 h 63817"/>
                    <a:gd name="connsiteX22" fmla="*/ 60007 w 111442"/>
                    <a:gd name="connsiteY22" fmla="*/ 63817 h 63817"/>
                    <a:gd name="connsiteX23" fmla="*/ 58102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7"/>
                        <a:pt x="100965" y="27622"/>
                      </a:cubicBezTo>
                      <a:cubicBezTo>
                        <a:pt x="91440" y="28575"/>
                        <a:pt x="82867" y="28575"/>
                        <a:pt x="75247" y="27622"/>
                      </a:cubicBezTo>
                      <a:cubicBezTo>
                        <a:pt x="91440" y="22860"/>
                        <a:pt x="107632" y="17145"/>
                        <a:pt x="111442" y="14288"/>
                      </a:cubicBezTo>
                      <a:cubicBezTo>
                        <a:pt x="90488" y="20002"/>
                        <a:pt x="75247" y="20955"/>
                        <a:pt x="62865" y="23813"/>
                      </a:cubicBezTo>
                      <a:cubicBezTo>
                        <a:pt x="70485" y="18097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7"/>
                      </a:cubicBezTo>
                      <a:cubicBezTo>
                        <a:pt x="60960" y="11430"/>
                        <a:pt x="60007" y="3810"/>
                        <a:pt x="58102" y="0"/>
                      </a:cubicBezTo>
                      <a:cubicBezTo>
                        <a:pt x="56197" y="7620"/>
                        <a:pt x="48577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2" y="15240"/>
                        <a:pt x="35242" y="8572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7"/>
                        <a:pt x="23813" y="15240"/>
                        <a:pt x="20955" y="14288"/>
                      </a:cubicBezTo>
                      <a:cubicBezTo>
                        <a:pt x="24765" y="18097"/>
                        <a:pt x="27622" y="21908"/>
                        <a:pt x="28575" y="25717"/>
                      </a:cubicBezTo>
                      <a:cubicBezTo>
                        <a:pt x="16192" y="29527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7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7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2" y="55245"/>
                        <a:pt x="38100" y="49530"/>
                        <a:pt x="39052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7" y="57150"/>
                        <a:pt x="48577" y="52388"/>
                        <a:pt x="48577" y="46672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2" y="44767"/>
                      </a:cubicBezTo>
                      <a:cubicBezTo>
                        <a:pt x="61913" y="46672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2"/>
                        <a:pt x="103822" y="52388"/>
                      </a:cubicBezTo>
                      <a:cubicBezTo>
                        <a:pt x="99060" y="43815"/>
                        <a:pt x="82867" y="36195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587" name="Graphic 7">
                  <a:extLst>
                    <a:ext uri="{FF2B5EF4-FFF2-40B4-BE49-F238E27FC236}">
                      <a16:creationId xmlns:a16="http://schemas.microsoft.com/office/drawing/2014/main" id="{7B4145B9-67E4-4C14-BDD6-029D0325D65A}"/>
                    </a:ext>
                  </a:extLst>
                </p:cNvPr>
                <p:cNvGrpSpPr/>
                <p:nvPr/>
              </p:nvGrpSpPr>
              <p:grpSpPr>
                <a:xfrm>
                  <a:off x="10498289" y="3158013"/>
                  <a:ext cx="40507" cy="70195"/>
                  <a:chOff x="10498289" y="3158013"/>
                  <a:chExt cx="40507" cy="70195"/>
                </a:xfrm>
              </p:grpSpPr>
              <p:sp>
                <p:nvSpPr>
                  <p:cNvPr id="621" name="Freeform: Shape 620">
                    <a:extLst>
                      <a:ext uri="{FF2B5EF4-FFF2-40B4-BE49-F238E27FC236}">
                        <a16:creationId xmlns:a16="http://schemas.microsoft.com/office/drawing/2014/main" id="{369B3410-5928-4E19-9113-F69887532740}"/>
                      </a:ext>
                    </a:extLst>
                  </p:cNvPr>
                  <p:cNvSpPr/>
                  <p:nvPr/>
                </p:nvSpPr>
                <p:spPr>
                  <a:xfrm>
                    <a:off x="10498289" y="3158013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88CF6890-0AE9-4CA5-9BCC-B06BB8B2BB9D}"/>
                      </a:ext>
                    </a:extLst>
                  </p:cNvPr>
                  <p:cNvSpPr/>
                  <p:nvPr/>
                </p:nvSpPr>
                <p:spPr>
                  <a:xfrm>
                    <a:off x="10505126" y="3159918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8" name="Graphic 7">
                  <a:extLst>
                    <a:ext uri="{FF2B5EF4-FFF2-40B4-BE49-F238E27FC236}">
                      <a16:creationId xmlns:a16="http://schemas.microsoft.com/office/drawing/2014/main" id="{72F7ED2B-4D8A-42EB-8842-E069AEF1EA1C}"/>
                    </a:ext>
                  </a:extLst>
                </p:cNvPr>
                <p:cNvGrpSpPr/>
                <p:nvPr/>
              </p:nvGrpSpPr>
              <p:grpSpPr>
                <a:xfrm>
                  <a:off x="10447357" y="3219266"/>
                  <a:ext cx="59447" cy="12231"/>
                  <a:chOff x="10447357" y="3219266"/>
                  <a:chExt cx="59447" cy="12231"/>
                </a:xfrm>
              </p:grpSpPr>
              <p:sp>
                <p:nvSpPr>
                  <p:cNvPr id="619" name="Freeform: Shape 618">
                    <a:extLst>
                      <a:ext uri="{FF2B5EF4-FFF2-40B4-BE49-F238E27FC236}">
                        <a16:creationId xmlns:a16="http://schemas.microsoft.com/office/drawing/2014/main" id="{CDE9528C-7B05-4AFD-AF56-71F32D67C39C}"/>
                      </a:ext>
                    </a:extLst>
                  </p:cNvPr>
                  <p:cNvSpPr/>
                  <p:nvPr/>
                </p:nvSpPr>
                <p:spPr>
                  <a:xfrm>
                    <a:off x="10447357" y="3219266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7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7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" name="Freeform: Shape 619">
                    <a:extLst>
                      <a:ext uri="{FF2B5EF4-FFF2-40B4-BE49-F238E27FC236}">
                        <a16:creationId xmlns:a16="http://schemas.microsoft.com/office/drawing/2014/main" id="{4747B36F-5447-4091-AE63-CBAC640E2F93}"/>
                      </a:ext>
                    </a:extLst>
                  </p:cNvPr>
                  <p:cNvSpPr/>
                  <p:nvPr/>
                </p:nvSpPr>
                <p:spPr>
                  <a:xfrm>
                    <a:off x="10449262" y="3220804"/>
                    <a:ext cx="52512" cy="8707"/>
                  </a:xfrm>
                  <a:custGeom>
                    <a:avLst/>
                    <a:gdLst>
                      <a:gd name="connsiteX0" fmla="*/ 52388 w 52512"/>
                      <a:gd name="connsiteY0" fmla="*/ 8646 h 8707"/>
                      <a:gd name="connsiteX1" fmla="*/ 0 w 52512"/>
                      <a:gd name="connsiteY1" fmla="*/ 74 h 8707"/>
                      <a:gd name="connsiteX2" fmla="*/ 52388 w 52512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707">
                        <a:moveTo>
                          <a:pt x="52388" y="8646"/>
                        </a:moveTo>
                        <a:cubicBezTo>
                          <a:pt x="54292" y="7694"/>
                          <a:pt x="34290" y="-879"/>
                          <a:pt x="0" y="74"/>
                        </a:cubicBezTo>
                        <a:cubicBezTo>
                          <a:pt x="30480" y="-879"/>
                          <a:pt x="50482" y="9599"/>
                          <a:pt x="52388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" name="Graphic 7">
                  <a:extLst>
                    <a:ext uri="{FF2B5EF4-FFF2-40B4-BE49-F238E27FC236}">
                      <a16:creationId xmlns:a16="http://schemas.microsoft.com/office/drawing/2014/main" id="{A09189CA-6932-43EB-BF90-93E03B8AE39E}"/>
                    </a:ext>
                  </a:extLst>
                </p:cNvPr>
                <p:cNvGrpSpPr/>
                <p:nvPr/>
              </p:nvGrpSpPr>
              <p:grpSpPr>
                <a:xfrm>
                  <a:off x="10458787" y="3195160"/>
                  <a:ext cx="41341" cy="25743"/>
                  <a:chOff x="10458787" y="3195160"/>
                  <a:chExt cx="41341" cy="25743"/>
                </a:xfrm>
              </p:grpSpPr>
              <p:sp>
                <p:nvSpPr>
                  <p:cNvPr id="617" name="Freeform: Shape 616">
                    <a:extLst>
                      <a:ext uri="{FF2B5EF4-FFF2-40B4-BE49-F238E27FC236}">
                        <a16:creationId xmlns:a16="http://schemas.microsoft.com/office/drawing/2014/main" id="{6EF4889C-E573-47AD-AAC1-311D0DA22F89}"/>
                      </a:ext>
                    </a:extLst>
                  </p:cNvPr>
                  <p:cNvSpPr/>
                  <p:nvPr/>
                </p:nvSpPr>
                <p:spPr>
                  <a:xfrm>
                    <a:off x="10458787" y="3195160"/>
                    <a:ext cx="41341" cy="25743"/>
                  </a:xfrm>
                  <a:custGeom>
                    <a:avLst/>
                    <a:gdLst>
                      <a:gd name="connsiteX0" fmla="*/ 0 w 41341"/>
                      <a:gd name="connsiteY0" fmla="*/ 0 h 25743"/>
                      <a:gd name="connsiteX1" fmla="*/ 38100 w 41341"/>
                      <a:gd name="connsiteY1" fmla="*/ 25718 h 25743"/>
                      <a:gd name="connsiteX2" fmla="*/ 0 w 41341"/>
                      <a:gd name="connsiteY2" fmla="*/ 0 h 2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3">
                        <a:moveTo>
                          <a:pt x="0" y="0"/>
                        </a:moveTo>
                        <a:cubicBezTo>
                          <a:pt x="20002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7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" name="Freeform: Shape 617">
                    <a:extLst>
                      <a:ext uri="{FF2B5EF4-FFF2-40B4-BE49-F238E27FC236}">
                        <a16:creationId xmlns:a16="http://schemas.microsoft.com/office/drawing/2014/main" id="{F81E6C91-7CD0-4B93-A507-4B13C9E254CB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96113"/>
                    <a:ext cx="34494" cy="23812"/>
                  </a:xfrm>
                  <a:custGeom>
                    <a:avLst/>
                    <a:gdLst>
                      <a:gd name="connsiteX0" fmla="*/ 34290 w 34494"/>
                      <a:gd name="connsiteY0" fmla="*/ 23813 h 23812"/>
                      <a:gd name="connsiteX1" fmla="*/ 0 w 34494"/>
                      <a:gd name="connsiteY1" fmla="*/ 0 h 23812"/>
                      <a:gd name="connsiteX2" fmla="*/ 34290 w 34494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4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2385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0" name="Graphic 7">
                  <a:extLst>
                    <a:ext uri="{FF2B5EF4-FFF2-40B4-BE49-F238E27FC236}">
                      <a16:creationId xmlns:a16="http://schemas.microsoft.com/office/drawing/2014/main" id="{C10B3A12-B7F5-4DF2-825A-450AD0FF2DE2}"/>
                    </a:ext>
                  </a:extLst>
                </p:cNvPr>
                <p:cNvGrpSpPr/>
                <p:nvPr/>
              </p:nvGrpSpPr>
              <p:grpSpPr>
                <a:xfrm>
                  <a:off x="10452119" y="3227802"/>
                  <a:ext cx="55588" cy="9806"/>
                  <a:chOff x="10452119" y="3227802"/>
                  <a:chExt cx="55588" cy="9806"/>
                </a:xfrm>
              </p:grpSpPr>
              <p:sp>
                <p:nvSpPr>
                  <p:cNvPr id="615" name="Freeform: Shape 614">
                    <a:extLst>
                      <a:ext uri="{FF2B5EF4-FFF2-40B4-BE49-F238E27FC236}">
                        <a16:creationId xmlns:a16="http://schemas.microsoft.com/office/drawing/2014/main" id="{9A57B889-A293-44B0-ADAB-CFF05D3E461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227802"/>
                    <a:ext cx="55588" cy="9806"/>
                  </a:xfrm>
                  <a:custGeom>
                    <a:avLst/>
                    <a:gdLst>
                      <a:gd name="connsiteX0" fmla="*/ 0 w 55588"/>
                      <a:gd name="connsiteY0" fmla="*/ 8316 h 9806"/>
                      <a:gd name="connsiteX1" fmla="*/ 53340 w 55588"/>
                      <a:gd name="connsiteY1" fmla="*/ 5458 h 9806"/>
                      <a:gd name="connsiteX2" fmla="*/ 0 w 5558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88" h="9806">
                        <a:moveTo>
                          <a:pt x="0" y="8316"/>
                        </a:moveTo>
                        <a:cubicBezTo>
                          <a:pt x="27622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6" name="Freeform: Shape 615">
                    <a:extLst>
                      <a:ext uri="{FF2B5EF4-FFF2-40B4-BE49-F238E27FC236}">
                        <a16:creationId xmlns:a16="http://schemas.microsoft.com/office/drawing/2014/main" id="{7B606A81-B414-4B56-BD9F-B2FB1F77A999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230917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3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6673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1" name="Graphic 7">
                  <a:extLst>
                    <a:ext uri="{FF2B5EF4-FFF2-40B4-BE49-F238E27FC236}">
                      <a16:creationId xmlns:a16="http://schemas.microsoft.com/office/drawing/2014/main" id="{14B85E99-679B-44DE-A72F-A2206A2534B9}"/>
                    </a:ext>
                  </a:extLst>
                </p:cNvPr>
                <p:cNvGrpSpPr/>
                <p:nvPr/>
              </p:nvGrpSpPr>
              <p:grpSpPr>
                <a:xfrm>
                  <a:off x="10468312" y="3220659"/>
                  <a:ext cx="43525" cy="35461"/>
                  <a:chOff x="10468312" y="3220659"/>
                  <a:chExt cx="43525" cy="35461"/>
                </a:xfrm>
              </p:grpSpPr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9EB4477F-1FB8-43FA-A48B-0207CCDC63C8}"/>
                      </a:ext>
                    </a:extLst>
                  </p:cNvPr>
                  <p:cNvSpPr/>
                  <p:nvPr/>
                </p:nvSpPr>
                <p:spPr>
                  <a:xfrm>
                    <a:off x="10468312" y="3220659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2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Freeform: Shape 613">
                    <a:extLst>
                      <a:ext uri="{FF2B5EF4-FFF2-40B4-BE49-F238E27FC236}">
                        <a16:creationId xmlns:a16="http://schemas.microsoft.com/office/drawing/2014/main" id="{CFB7176A-34EC-440E-8D1B-53EC555CB707}"/>
                      </a:ext>
                    </a:extLst>
                  </p:cNvPr>
                  <p:cNvSpPr/>
                  <p:nvPr/>
                </p:nvSpPr>
                <p:spPr>
                  <a:xfrm>
                    <a:off x="10469264" y="3225360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8" y="-1625"/>
                          <a:pt x="21908" y="5995"/>
                          <a:pt x="0" y="28855"/>
                        </a:cubicBezTo>
                        <a:cubicBezTo>
                          <a:pt x="19050" y="8853"/>
                          <a:pt x="40005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2" name="Graphic 7">
                  <a:extLst>
                    <a:ext uri="{FF2B5EF4-FFF2-40B4-BE49-F238E27FC236}">
                      <a16:creationId xmlns:a16="http://schemas.microsoft.com/office/drawing/2014/main" id="{2C3237C7-8830-4E07-9838-2EFF93D93B92}"/>
                    </a:ext>
                  </a:extLst>
                </p:cNvPr>
                <p:cNvGrpSpPr/>
                <p:nvPr/>
              </p:nvGrpSpPr>
              <p:grpSpPr>
                <a:xfrm>
                  <a:off x="10505142" y="3190398"/>
                  <a:ext cx="49846" cy="31453"/>
                  <a:chOff x="10505142" y="3190398"/>
                  <a:chExt cx="49846" cy="31453"/>
                </a:xfrm>
              </p:grpSpPr>
              <p:sp>
                <p:nvSpPr>
                  <p:cNvPr id="611" name="Freeform: Shape 610">
                    <a:extLst>
                      <a:ext uri="{FF2B5EF4-FFF2-40B4-BE49-F238E27FC236}">
                        <a16:creationId xmlns:a16="http://schemas.microsoft.com/office/drawing/2014/main" id="{EBE09A8F-7E5A-46AC-880A-CF05103A9FBB}"/>
                      </a:ext>
                    </a:extLst>
                  </p:cNvPr>
                  <p:cNvSpPr/>
                  <p:nvPr/>
                </p:nvSpPr>
                <p:spPr>
                  <a:xfrm>
                    <a:off x="10505142" y="3190398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4" y="29528"/>
                          <a:pt x="4127" y="31433"/>
                        </a:cubicBezTo>
                        <a:cubicBezTo>
                          <a:pt x="-14923" y="32385"/>
                          <a:pt x="37464" y="0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: Shape 611">
                    <a:extLst>
                      <a:ext uri="{FF2B5EF4-FFF2-40B4-BE49-F238E27FC236}">
                        <a16:creationId xmlns:a16="http://schemas.microsoft.com/office/drawing/2014/main" id="{BB73A33B-CF41-468F-80D3-E9FF895B217D}"/>
                      </a:ext>
                    </a:extLst>
                  </p:cNvPr>
                  <p:cNvSpPr/>
                  <p:nvPr/>
                </p:nvSpPr>
                <p:spPr>
                  <a:xfrm>
                    <a:off x="10510043" y="3190398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2383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3" name="Graphic 7">
                  <a:extLst>
                    <a:ext uri="{FF2B5EF4-FFF2-40B4-BE49-F238E27FC236}">
                      <a16:creationId xmlns:a16="http://schemas.microsoft.com/office/drawing/2014/main" id="{B0CFEBFE-25CE-4984-A4C5-5367317ED1CD}"/>
                    </a:ext>
                  </a:extLst>
                </p:cNvPr>
                <p:cNvGrpSpPr/>
                <p:nvPr/>
              </p:nvGrpSpPr>
              <p:grpSpPr>
                <a:xfrm>
                  <a:off x="10496951" y="3228925"/>
                  <a:ext cx="42797" cy="18623"/>
                  <a:chOff x="10496951" y="3228925"/>
                  <a:chExt cx="42797" cy="18623"/>
                </a:xfrm>
              </p:grpSpPr>
              <p:sp>
                <p:nvSpPr>
                  <p:cNvPr id="609" name="Freeform: Shape 608">
                    <a:extLst>
                      <a:ext uri="{FF2B5EF4-FFF2-40B4-BE49-F238E27FC236}">
                        <a16:creationId xmlns:a16="http://schemas.microsoft.com/office/drawing/2014/main" id="{0FB5DE26-1504-4E44-8FCC-7772B041AA11}"/>
                      </a:ext>
                    </a:extLst>
                  </p:cNvPr>
                  <p:cNvSpPr/>
                  <p:nvPr/>
                </p:nvSpPr>
                <p:spPr>
                  <a:xfrm>
                    <a:off x="10496951" y="3228925"/>
                    <a:ext cx="42797" cy="18623"/>
                  </a:xfrm>
                  <a:custGeom>
                    <a:avLst/>
                    <a:gdLst>
                      <a:gd name="connsiteX0" fmla="*/ 42798 w 42797"/>
                      <a:gd name="connsiteY0" fmla="*/ 18623 h 18623"/>
                      <a:gd name="connsiteX1" fmla="*/ 1840 w 42797"/>
                      <a:gd name="connsiteY1" fmla="*/ 2431 h 18623"/>
                      <a:gd name="connsiteX2" fmla="*/ 42798 w 42797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797" h="18623">
                        <a:moveTo>
                          <a:pt x="42798" y="18623"/>
                        </a:moveTo>
                        <a:cubicBezTo>
                          <a:pt x="35178" y="10051"/>
                          <a:pt x="12318" y="-6142"/>
                          <a:pt x="1840" y="2431"/>
                        </a:cubicBezTo>
                        <a:cubicBezTo>
                          <a:pt x="-7685" y="9098"/>
                          <a:pt x="21843" y="7193"/>
                          <a:pt x="42798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Freeform: Shape 609">
                    <a:extLst>
                      <a:ext uri="{FF2B5EF4-FFF2-40B4-BE49-F238E27FC236}">
                        <a16:creationId xmlns:a16="http://schemas.microsoft.com/office/drawing/2014/main" id="{9E6AD8EE-0A4C-4C12-AFDB-3C98877B0DDA}"/>
                      </a:ext>
                    </a:extLst>
                  </p:cNvPr>
                  <p:cNvSpPr/>
                  <p:nvPr/>
                </p:nvSpPr>
                <p:spPr>
                  <a:xfrm>
                    <a:off x="10499710" y="3231027"/>
                    <a:ext cx="40039" cy="16521"/>
                  </a:xfrm>
                  <a:custGeom>
                    <a:avLst/>
                    <a:gdLst>
                      <a:gd name="connsiteX0" fmla="*/ 34 w 40039"/>
                      <a:gd name="connsiteY0" fmla="*/ 329 h 16521"/>
                      <a:gd name="connsiteX1" fmla="*/ 40039 w 40039"/>
                      <a:gd name="connsiteY1" fmla="*/ 16521 h 16521"/>
                      <a:gd name="connsiteX2" fmla="*/ 34 w 40039"/>
                      <a:gd name="connsiteY2" fmla="*/ 329 h 16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521">
                        <a:moveTo>
                          <a:pt x="34" y="329"/>
                        </a:moveTo>
                        <a:cubicBezTo>
                          <a:pt x="-918" y="1281"/>
                          <a:pt x="18132" y="-624"/>
                          <a:pt x="40039" y="16521"/>
                        </a:cubicBezTo>
                        <a:cubicBezTo>
                          <a:pt x="17179" y="-624"/>
                          <a:pt x="987" y="-624"/>
                          <a:pt x="34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4" name="Graphic 7">
                  <a:extLst>
                    <a:ext uri="{FF2B5EF4-FFF2-40B4-BE49-F238E27FC236}">
                      <a16:creationId xmlns:a16="http://schemas.microsoft.com/office/drawing/2014/main" id="{EEB80755-9175-4A25-AFFE-FB7F68825BCF}"/>
                    </a:ext>
                  </a:extLst>
                </p:cNvPr>
                <p:cNvGrpSpPr/>
                <p:nvPr/>
              </p:nvGrpSpPr>
              <p:grpSpPr>
                <a:xfrm>
                  <a:off x="10497311" y="3225499"/>
                  <a:ext cx="57677" cy="10013"/>
                  <a:chOff x="10497311" y="3225499"/>
                  <a:chExt cx="57677" cy="10013"/>
                </a:xfrm>
              </p:grpSpPr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D2F5EEAF-66E1-4939-BE07-FCDC53E96740}"/>
                      </a:ext>
                    </a:extLst>
                  </p:cNvPr>
                  <p:cNvSpPr/>
                  <p:nvPr/>
                </p:nvSpPr>
                <p:spPr>
                  <a:xfrm>
                    <a:off x="10497311" y="3225499"/>
                    <a:ext cx="57677" cy="10013"/>
                  </a:xfrm>
                  <a:custGeom>
                    <a:avLst/>
                    <a:gdLst>
                      <a:gd name="connsiteX0" fmla="*/ 57678 w 57677"/>
                      <a:gd name="connsiteY0" fmla="*/ 9667 h 10013"/>
                      <a:gd name="connsiteX1" fmla="*/ 2433 w 57677"/>
                      <a:gd name="connsiteY1" fmla="*/ 4904 h 10013"/>
                      <a:gd name="connsiteX2" fmla="*/ 57678 w 57677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013">
                        <a:moveTo>
                          <a:pt x="57678" y="9667"/>
                        </a:moveTo>
                        <a:cubicBezTo>
                          <a:pt x="29103" y="5857"/>
                          <a:pt x="17673" y="15382"/>
                          <a:pt x="2433" y="4904"/>
                        </a:cubicBezTo>
                        <a:cubicBezTo>
                          <a:pt x="-12807" y="-5573"/>
                          <a:pt x="48153" y="2999"/>
                          <a:pt x="57678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D51248E2-DEBF-42F4-AE12-F981D9DAF9BA}"/>
                      </a:ext>
                    </a:extLst>
                  </p:cNvPr>
                  <p:cNvSpPr/>
                  <p:nvPr/>
                </p:nvSpPr>
                <p:spPr>
                  <a:xfrm>
                    <a:off x="10501529" y="3228736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1072" y="3572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5" name="Graphic 7">
                  <a:extLst>
                    <a:ext uri="{FF2B5EF4-FFF2-40B4-BE49-F238E27FC236}">
                      <a16:creationId xmlns:a16="http://schemas.microsoft.com/office/drawing/2014/main" id="{6E768D48-8168-45F8-83D9-DB6DB384A8FD}"/>
                    </a:ext>
                  </a:extLst>
                </p:cNvPr>
                <p:cNvGrpSpPr/>
                <p:nvPr/>
              </p:nvGrpSpPr>
              <p:grpSpPr>
                <a:xfrm>
                  <a:off x="10501120" y="3169443"/>
                  <a:ext cx="11146" cy="53471"/>
                  <a:chOff x="10501120" y="3169443"/>
                  <a:chExt cx="11146" cy="53471"/>
                </a:xfrm>
              </p:grpSpPr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BBFF04CD-165C-417B-89CB-5AA8381D3BCD}"/>
                      </a:ext>
                    </a:extLst>
                  </p:cNvPr>
                  <p:cNvSpPr/>
                  <p:nvPr/>
                </p:nvSpPr>
                <p:spPr>
                  <a:xfrm>
                    <a:off x="10501120" y="3169443"/>
                    <a:ext cx="11146" cy="53471"/>
                  </a:xfrm>
                  <a:custGeom>
                    <a:avLst/>
                    <a:gdLst>
                      <a:gd name="connsiteX0" fmla="*/ 11007 w 11146"/>
                      <a:gd name="connsiteY0" fmla="*/ 0 h 53471"/>
                      <a:gd name="connsiteX1" fmla="*/ 5292 w 11146"/>
                      <a:gd name="connsiteY1" fmla="*/ 52388 h 53471"/>
                      <a:gd name="connsiteX2" fmla="*/ 11007 w 11146"/>
                      <a:gd name="connsiteY2" fmla="*/ 0 h 53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3471">
                        <a:moveTo>
                          <a:pt x="11007" y="0"/>
                        </a:moveTo>
                        <a:cubicBezTo>
                          <a:pt x="7197" y="26670"/>
                          <a:pt x="16722" y="41910"/>
                          <a:pt x="5292" y="52388"/>
                        </a:cubicBezTo>
                        <a:cubicBezTo>
                          <a:pt x="-6138" y="61913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ADA9EF84-E3B6-44BB-AACB-605C8CD5727A}"/>
                      </a:ext>
                    </a:extLst>
                  </p:cNvPr>
                  <p:cNvSpPr/>
                  <p:nvPr/>
                </p:nvSpPr>
                <p:spPr>
                  <a:xfrm>
                    <a:off x="10504855" y="3171348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8 h 48607"/>
                      <a:gd name="connsiteX1" fmla="*/ 6319 w 6318"/>
                      <a:gd name="connsiteY1" fmla="*/ 0 h 48607"/>
                      <a:gd name="connsiteX2" fmla="*/ 1556 w 6318"/>
                      <a:gd name="connsiteY2" fmla="*/ 48578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8"/>
                        </a:moveTo>
                        <a:cubicBezTo>
                          <a:pt x="604" y="49530"/>
                          <a:pt x="-3206" y="27623"/>
                          <a:pt x="6319" y="0"/>
                        </a:cubicBezTo>
                        <a:cubicBezTo>
                          <a:pt x="-2254" y="23813"/>
                          <a:pt x="2508" y="47625"/>
                          <a:pt x="1556" y="485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6" name="Graphic 7">
                  <a:extLst>
                    <a:ext uri="{FF2B5EF4-FFF2-40B4-BE49-F238E27FC236}">
                      <a16:creationId xmlns:a16="http://schemas.microsoft.com/office/drawing/2014/main" id="{64FDC1AF-8173-4376-A8D6-895D32AC047A}"/>
                    </a:ext>
                  </a:extLst>
                </p:cNvPr>
                <p:cNvGrpSpPr/>
                <p:nvPr/>
              </p:nvGrpSpPr>
              <p:grpSpPr>
                <a:xfrm>
                  <a:off x="10461644" y="3164680"/>
                  <a:ext cx="45294" cy="64486"/>
                  <a:chOff x="10461644" y="3164680"/>
                  <a:chExt cx="45294" cy="64486"/>
                </a:xfrm>
              </p:grpSpPr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51067894-82C5-41B8-A4EB-CEF292A77CB4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5294" cy="64486"/>
                  </a:xfrm>
                  <a:custGeom>
                    <a:avLst/>
                    <a:gdLst>
                      <a:gd name="connsiteX0" fmla="*/ 0 w 45294"/>
                      <a:gd name="connsiteY0" fmla="*/ 0 h 64486"/>
                      <a:gd name="connsiteX1" fmla="*/ 40957 w 45294"/>
                      <a:gd name="connsiteY1" fmla="*/ 63817 h 64486"/>
                      <a:gd name="connsiteX2" fmla="*/ 0 w 45294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4" h="64486">
                        <a:moveTo>
                          <a:pt x="0" y="0"/>
                        </a:moveTo>
                        <a:cubicBezTo>
                          <a:pt x="22860" y="25717"/>
                          <a:pt x="27622" y="70485"/>
                          <a:pt x="40957" y="63817"/>
                        </a:cubicBezTo>
                        <a:cubicBezTo>
                          <a:pt x="56197" y="51435"/>
                          <a:pt x="28575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E4F2C5CF-495B-44E1-A2C2-10441699528E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7622" y="15240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7" name="Graphic 7">
                  <a:extLst>
                    <a:ext uri="{FF2B5EF4-FFF2-40B4-BE49-F238E27FC236}">
                      <a16:creationId xmlns:a16="http://schemas.microsoft.com/office/drawing/2014/main" id="{63C35934-4DC2-4F49-9A8D-B572DE76AC80}"/>
                    </a:ext>
                  </a:extLst>
                </p:cNvPr>
                <p:cNvGrpSpPr/>
                <p:nvPr/>
              </p:nvGrpSpPr>
              <p:grpSpPr>
                <a:xfrm>
                  <a:off x="10503098" y="3208882"/>
                  <a:ext cx="65225" cy="23962"/>
                  <a:chOff x="10503098" y="3208882"/>
                  <a:chExt cx="65225" cy="23962"/>
                </a:xfrm>
              </p:grpSpPr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D0B14891-C733-471B-9ED1-4E27D08DA148}"/>
                      </a:ext>
                    </a:extLst>
                  </p:cNvPr>
                  <p:cNvSpPr/>
                  <p:nvPr/>
                </p:nvSpPr>
                <p:spPr>
                  <a:xfrm>
                    <a:off x="10503098" y="3208882"/>
                    <a:ext cx="65225" cy="23962"/>
                  </a:xfrm>
                  <a:custGeom>
                    <a:avLst/>
                    <a:gdLst>
                      <a:gd name="connsiteX0" fmla="*/ 65226 w 65225"/>
                      <a:gd name="connsiteY0" fmla="*/ 1518 h 23962"/>
                      <a:gd name="connsiteX1" fmla="*/ 455 w 65225"/>
                      <a:gd name="connsiteY1" fmla="*/ 18663 h 23962"/>
                      <a:gd name="connsiteX2" fmla="*/ 65226 w 65225"/>
                      <a:gd name="connsiteY2" fmla="*/ 1518 h 23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25" h="23962">
                        <a:moveTo>
                          <a:pt x="65226" y="1518"/>
                        </a:moveTo>
                        <a:cubicBezTo>
                          <a:pt x="48080" y="-1339"/>
                          <a:pt x="5218" y="-2292"/>
                          <a:pt x="455" y="18663"/>
                        </a:cubicBezTo>
                        <a:cubicBezTo>
                          <a:pt x="-4307" y="35808"/>
                          <a:pt x="29030" y="6281"/>
                          <a:pt x="65226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86D9854E-6224-4113-8F59-777786570E68}"/>
                      </a:ext>
                    </a:extLst>
                  </p:cNvPr>
                  <p:cNvSpPr/>
                  <p:nvPr/>
                </p:nvSpPr>
                <p:spPr>
                  <a:xfrm>
                    <a:off x="10504507" y="3210272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7" y="-1777"/>
                          <a:pt x="62865" y="128"/>
                        </a:cubicBezTo>
                        <a:cubicBezTo>
                          <a:pt x="20955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" name="Graphic 7">
                  <a:extLst>
                    <a:ext uri="{FF2B5EF4-FFF2-40B4-BE49-F238E27FC236}">
                      <a16:creationId xmlns:a16="http://schemas.microsoft.com/office/drawing/2014/main" id="{F21D1E70-F365-48E3-86D8-83610DD06336}"/>
                    </a:ext>
                  </a:extLst>
                </p:cNvPr>
                <p:cNvGrpSpPr/>
                <p:nvPr/>
              </p:nvGrpSpPr>
              <p:grpSpPr>
                <a:xfrm>
                  <a:off x="10437832" y="3206025"/>
                  <a:ext cx="66882" cy="26575"/>
                  <a:chOff x="10437832" y="3206025"/>
                  <a:chExt cx="66882" cy="26575"/>
                </a:xfrm>
              </p:grpSpPr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92D8285A-65B1-4FFC-BFC3-4358BEA88E24}"/>
                      </a:ext>
                    </a:extLst>
                  </p:cNvPr>
                  <p:cNvSpPr/>
                  <p:nvPr/>
                </p:nvSpPr>
                <p:spPr>
                  <a:xfrm>
                    <a:off x="10437832" y="3206025"/>
                    <a:ext cx="66882" cy="26575"/>
                  </a:xfrm>
                  <a:custGeom>
                    <a:avLst/>
                    <a:gdLst>
                      <a:gd name="connsiteX0" fmla="*/ 0 w 66882"/>
                      <a:gd name="connsiteY0" fmla="*/ 1518 h 26575"/>
                      <a:gd name="connsiteX1" fmla="*/ 63818 w 66882"/>
                      <a:gd name="connsiteY1" fmla="*/ 18663 h 26575"/>
                      <a:gd name="connsiteX2" fmla="*/ 0 w 66882"/>
                      <a:gd name="connsiteY2" fmla="*/ 1518 h 2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82" h="26575">
                        <a:moveTo>
                          <a:pt x="0" y="1518"/>
                        </a:moveTo>
                        <a:cubicBezTo>
                          <a:pt x="12382" y="-1339"/>
                          <a:pt x="48578" y="-2292"/>
                          <a:pt x="63818" y="18663"/>
                        </a:cubicBezTo>
                        <a:cubicBezTo>
                          <a:pt x="78105" y="40571"/>
                          <a:pt x="40005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6A3B1D63-E296-48E9-80D9-869D914E3A07}"/>
                      </a:ext>
                    </a:extLst>
                  </p:cNvPr>
                  <p:cNvSpPr/>
                  <p:nvPr/>
                </p:nvSpPr>
                <p:spPr>
                  <a:xfrm>
                    <a:off x="10440689" y="3208496"/>
                    <a:ext cx="60051" cy="18270"/>
                  </a:xfrm>
                  <a:custGeom>
                    <a:avLst/>
                    <a:gdLst>
                      <a:gd name="connsiteX0" fmla="*/ 60008 w 60051"/>
                      <a:gd name="connsiteY0" fmla="*/ 18097 h 18270"/>
                      <a:gd name="connsiteX1" fmla="*/ 0 w 60051"/>
                      <a:gd name="connsiteY1" fmla="*/ 0 h 18270"/>
                      <a:gd name="connsiteX2" fmla="*/ 60008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8" y="18097"/>
                        </a:moveTo>
                        <a:cubicBezTo>
                          <a:pt x="60960" y="20002"/>
                          <a:pt x="46673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45" name="Graphic 7">
                <a:extLst>
                  <a:ext uri="{FF2B5EF4-FFF2-40B4-BE49-F238E27FC236}">
                    <a16:creationId xmlns:a16="http://schemas.microsoft.com/office/drawing/2014/main" id="{5407294C-13E9-48C5-95F2-09530F94D48B}"/>
                  </a:ext>
                </a:extLst>
              </p:cNvPr>
              <p:cNvGrpSpPr/>
              <p:nvPr/>
            </p:nvGrpSpPr>
            <p:grpSpPr>
              <a:xfrm>
                <a:off x="10596899" y="2945605"/>
                <a:ext cx="371237" cy="257413"/>
                <a:chOff x="10596899" y="2945605"/>
                <a:chExt cx="371237" cy="257413"/>
              </a:xfrm>
            </p:grpSpPr>
            <p:grpSp>
              <p:nvGrpSpPr>
                <p:cNvPr id="446" name="Graphic 7">
                  <a:extLst>
                    <a:ext uri="{FF2B5EF4-FFF2-40B4-BE49-F238E27FC236}">
                      <a16:creationId xmlns:a16="http://schemas.microsoft.com/office/drawing/2014/main" id="{D2931C29-F285-46F6-93E6-4881BDF14B5C}"/>
                    </a:ext>
                  </a:extLst>
                </p:cNvPr>
                <p:cNvGrpSpPr/>
                <p:nvPr/>
              </p:nvGrpSpPr>
              <p:grpSpPr>
                <a:xfrm>
                  <a:off x="10843597" y="2945605"/>
                  <a:ext cx="124539" cy="85725"/>
                  <a:chOff x="10843597" y="2945605"/>
                  <a:chExt cx="124539" cy="85725"/>
                </a:xfrm>
              </p:grpSpPr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id="{E924EE1C-550A-4016-B129-B1C150AE373F}"/>
                      </a:ext>
                    </a:extLst>
                  </p:cNvPr>
                  <p:cNvSpPr/>
                  <p:nvPr/>
                </p:nvSpPr>
                <p:spPr>
                  <a:xfrm>
                    <a:off x="10864790" y="2971323"/>
                    <a:ext cx="103346" cy="60007"/>
                  </a:xfrm>
                  <a:custGeom>
                    <a:avLst/>
                    <a:gdLst>
                      <a:gd name="connsiteX0" fmla="*/ 88345 w 103346"/>
                      <a:gd name="connsiteY0" fmla="*/ 51435 h 60007"/>
                      <a:gd name="connsiteX1" fmla="*/ 15002 w 103346"/>
                      <a:gd name="connsiteY1" fmla="*/ 51435 h 60007"/>
                      <a:gd name="connsiteX2" fmla="*/ 15002 w 103346"/>
                      <a:gd name="connsiteY2" fmla="*/ 8572 h 60007"/>
                      <a:gd name="connsiteX3" fmla="*/ 88345 w 103346"/>
                      <a:gd name="connsiteY3" fmla="*/ 8572 h 60007"/>
                      <a:gd name="connsiteX4" fmla="*/ 88345 w 103346"/>
                      <a:gd name="connsiteY4" fmla="*/ 5143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46" h="60007">
                        <a:moveTo>
                          <a:pt x="88345" y="51435"/>
                        </a:moveTo>
                        <a:cubicBezTo>
                          <a:pt x="68342" y="62865"/>
                          <a:pt x="35004" y="62865"/>
                          <a:pt x="15002" y="51435"/>
                        </a:cubicBezTo>
                        <a:cubicBezTo>
                          <a:pt x="-5001" y="40005"/>
                          <a:pt x="-5001" y="20955"/>
                          <a:pt x="15002" y="8572"/>
                        </a:cubicBezTo>
                        <a:cubicBezTo>
                          <a:pt x="35004" y="-2857"/>
                          <a:pt x="68342" y="-2857"/>
                          <a:pt x="88345" y="8572"/>
                        </a:cubicBezTo>
                        <a:cubicBezTo>
                          <a:pt x="108347" y="20955"/>
                          <a:pt x="108347" y="40005"/>
                          <a:pt x="88345" y="5143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id="{7505C492-27F4-45AC-867E-DECD677EE619}"/>
                      </a:ext>
                    </a:extLst>
                  </p:cNvPr>
                  <p:cNvSpPr/>
                  <p:nvPr/>
                </p:nvSpPr>
                <p:spPr>
                  <a:xfrm>
                    <a:off x="10843597" y="2975133"/>
                    <a:ext cx="102869" cy="51434"/>
                  </a:xfrm>
                  <a:custGeom>
                    <a:avLst/>
                    <a:gdLst>
                      <a:gd name="connsiteX0" fmla="*/ 102870 w 102869"/>
                      <a:gd name="connsiteY0" fmla="*/ 0 h 51434"/>
                      <a:gd name="connsiteX1" fmla="*/ 51435 w 102869"/>
                      <a:gd name="connsiteY1" fmla="*/ 51435 h 51434"/>
                      <a:gd name="connsiteX2" fmla="*/ 0 w 102869"/>
                      <a:gd name="connsiteY2" fmla="*/ 0 h 51434"/>
                      <a:gd name="connsiteX3" fmla="*/ 102870 w 102869"/>
                      <a:gd name="connsiteY3" fmla="*/ 0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69" h="51434">
                        <a:moveTo>
                          <a:pt x="102870" y="0"/>
                        </a:moveTo>
                        <a:cubicBezTo>
                          <a:pt x="102870" y="28575"/>
                          <a:pt x="80010" y="51435"/>
                          <a:pt x="51435" y="51435"/>
                        </a:cubicBezTo>
                        <a:cubicBezTo>
                          <a:pt x="22860" y="51435"/>
                          <a:pt x="0" y="28575"/>
                          <a:pt x="0" y="0"/>
                        </a:cubicBezTo>
                        <a:lnTo>
                          <a:pt x="10287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id="{93B40D52-B383-4938-A875-66F564E89E06}"/>
                      </a:ext>
                    </a:extLst>
                  </p:cNvPr>
                  <p:cNvSpPr/>
                  <p:nvPr/>
                </p:nvSpPr>
                <p:spPr>
                  <a:xfrm>
                    <a:off x="10843835" y="2945605"/>
                    <a:ext cx="102393" cy="59055"/>
                  </a:xfrm>
                  <a:custGeom>
                    <a:avLst/>
                    <a:gdLst>
                      <a:gd name="connsiteX0" fmla="*/ 87392 w 102393"/>
                      <a:gd name="connsiteY0" fmla="*/ 50483 h 59055"/>
                      <a:gd name="connsiteX1" fmla="*/ 15002 w 102393"/>
                      <a:gd name="connsiteY1" fmla="*/ 50483 h 59055"/>
                      <a:gd name="connsiteX2" fmla="*/ 15002 w 102393"/>
                      <a:gd name="connsiteY2" fmla="*/ 8573 h 59055"/>
                      <a:gd name="connsiteX3" fmla="*/ 87392 w 102393"/>
                      <a:gd name="connsiteY3" fmla="*/ 8573 h 59055"/>
                      <a:gd name="connsiteX4" fmla="*/ 87392 w 102393"/>
                      <a:gd name="connsiteY4" fmla="*/ 50483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393" h="59055">
                        <a:moveTo>
                          <a:pt x="87392" y="50483"/>
                        </a:moveTo>
                        <a:cubicBezTo>
                          <a:pt x="67389" y="61913"/>
                          <a:pt x="35004" y="61913"/>
                          <a:pt x="15002" y="50483"/>
                        </a:cubicBezTo>
                        <a:cubicBezTo>
                          <a:pt x="-5001" y="39053"/>
                          <a:pt x="-5001" y="20003"/>
                          <a:pt x="15002" y="8573"/>
                        </a:cubicBezTo>
                        <a:cubicBezTo>
                          <a:pt x="35004" y="-2858"/>
                          <a:pt x="67389" y="-2858"/>
                          <a:pt x="87392" y="8573"/>
                        </a:cubicBezTo>
                        <a:cubicBezTo>
                          <a:pt x="107394" y="20003"/>
                          <a:pt x="107394" y="39053"/>
                          <a:pt x="87392" y="504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id="{D9897ACA-C8BC-47B5-9F88-1477A87E49FD}"/>
                      </a:ext>
                    </a:extLst>
                  </p:cNvPr>
                  <p:cNvSpPr/>
                  <p:nvPr/>
                </p:nvSpPr>
                <p:spPr>
                  <a:xfrm>
                    <a:off x="10848057" y="2947272"/>
                    <a:ext cx="93656" cy="38338"/>
                  </a:xfrm>
                  <a:custGeom>
                    <a:avLst/>
                    <a:gdLst>
                      <a:gd name="connsiteX0" fmla="*/ 88884 w 93656"/>
                      <a:gd name="connsiteY0" fmla="*/ 38338 h 38338"/>
                      <a:gd name="connsiteX1" fmla="*/ 79359 w 93656"/>
                      <a:gd name="connsiteY1" fmla="*/ 30718 h 38338"/>
                      <a:gd name="connsiteX2" fmla="*/ 13637 w 93656"/>
                      <a:gd name="connsiteY2" fmla="*/ 30718 h 38338"/>
                      <a:gd name="connsiteX3" fmla="*/ 4112 w 93656"/>
                      <a:gd name="connsiteY3" fmla="*/ 38338 h 38338"/>
                      <a:gd name="connsiteX4" fmla="*/ 13637 w 93656"/>
                      <a:gd name="connsiteY4" fmla="*/ 7858 h 38338"/>
                      <a:gd name="connsiteX5" fmla="*/ 79359 w 93656"/>
                      <a:gd name="connsiteY5" fmla="*/ 7858 h 38338"/>
                      <a:gd name="connsiteX6" fmla="*/ 88884 w 93656"/>
                      <a:gd name="connsiteY6" fmla="*/ 38338 h 38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56" h="38338">
                        <a:moveTo>
                          <a:pt x="88884" y="38338"/>
                        </a:moveTo>
                        <a:cubicBezTo>
                          <a:pt x="86979" y="35481"/>
                          <a:pt x="83169" y="32623"/>
                          <a:pt x="79359" y="30718"/>
                        </a:cubicBezTo>
                        <a:cubicBezTo>
                          <a:pt x="61262" y="20241"/>
                          <a:pt x="31734" y="20241"/>
                          <a:pt x="13637" y="30718"/>
                        </a:cubicBezTo>
                        <a:cubicBezTo>
                          <a:pt x="9827" y="32623"/>
                          <a:pt x="6969" y="35481"/>
                          <a:pt x="4112" y="38338"/>
                        </a:cubicBezTo>
                        <a:cubicBezTo>
                          <a:pt x="-3508" y="28813"/>
                          <a:pt x="-651" y="16431"/>
                          <a:pt x="13637" y="7858"/>
                        </a:cubicBezTo>
                        <a:cubicBezTo>
                          <a:pt x="31734" y="-2619"/>
                          <a:pt x="61262" y="-2619"/>
                          <a:pt x="79359" y="7858"/>
                        </a:cubicBezTo>
                        <a:cubicBezTo>
                          <a:pt x="94599" y="16431"/>
                          <a:pt x="97456" y="28813"/>
                          <a:pt x="88884" y="38338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1F0EA6ED-8579-445E-9F8A-C0EF643BC0B4}"/>
                      </a:ext>
                    </a:extLst>
                  </p:cNvPr>
                  <p:cNvSpPr/>
                  <p:nvPr/>
                </p:nvSpPr>
                <p:spPr>
                  <a:xfrm>
                    <a:off x="10852169" y="2970132"/>
                    <a:ext cx="84772" cy="30956"/>
                  </a:xfrm>
                  <a:custGeom>
                    <a:avLst/>
                    <a:gdLst>
                      <a:gd name="connsiteX0" fmla="*/ 84772 w 84772"/>
                      <a:gd name="connsiteY0" fmla="*/ 15478 h 30956"/>
                      <a:gd name="connsiteX1" fmla="*/ 75247 w 84772"/>
                      <a:gd name="connsiteY1" fmla="*/ 23098 h 30956"/>
                      <a:gd name="connsiteX2" fmla="*/ 9525 w 84772"/>
                      <a:gd name="connsiteY2" fmla="*/ 23098 h 30956"/>
                      <a:gd name="connsiteX3" fmla="*/ 0 w 84772"/>
                      <a:gd name="connsiteY3" fmla="*/ 15478 h 30956"/>
                      <a:gd name="connsiteX4" fmla="*/ 9525 w 84772"/>
                      <a:gd name="connsiteY4" fmla="*/ 7858 h 30956"/>
                      <a:gd name="connsiteX5" fmla="*/ 75247 w 84772"/>
                      <a:gd name="connsiteY5" fmla="*/ 7858 h 30956"/>
                      <a:gd name="connsiteX6" fmla="*/ 84772 w 84772"/>
                      <a:gd name="connsiteY6" fmla="*/ 15478 h 3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772" h="30956">
                        <a:moveTo>
                          <a:pt x="84772" y="15478"/>
                        </a:moveTo>
                        <a:cubicBezTo>
                          <a:pt x="82868" y="18336"/>
                          <a:pt x="79057" y="21193"/>
                          <a:pt x="75247" y="23098"/>
                        </a:cubicBezTo>
                        <a:cubicBezTo>
                          <a:pt x="57150" y="33576"/>
                          <a:pt x="27622" y="33576"/>
                          <a:pt x="9525" y="23098"/>
                        </a:cubicBezTo>
                        <a:cubicBezTo>
                          <a:pt x="5715" y="21193"/>
                          <a:pt x="2857" y="18336"/>
                          <a:pt x="0" y="15478"/>
                        </a:cubicBezTo>
                        <a:cubicBezTo>
                          <a:pt x="1905" y="12621"/>
                          <a:pt x="5715" y="9763"/>
                          <a:pt x="9525" y="7858"/>
                        </a:cubicBezTo>
                        <a:cubicBezTo>
                          <a:pt x="27622" y="-2619"/>
                          <a:pt x="57150" y="-2619"/>
                          <a:pt x="75247" y="7858"/>
                        </a:cubicBezTo>
                        <a:cubicBezTo>
                          <a:pt x="80010" y="10716"/>
                          <a:pt x="82868" y="12621"/>
                          <a:pt x="84772" y="15478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7" name="Graphic 7">
                  <a:extLst>
                    <a:ext uri="{FF2B5EF4-FFF2-40B4-BE49-F238E27FC236}">
                      <a16:creationId xmlns:a16="http://schemas.microsoft.com/office/drawing/2014/main" id="{C32BD6F7-0ADF-4428-8756-45A68EDB977E}"/>
                    </a:ext>
                  </a:extLst>
                </p:cNvPr>
                <p:cNvGrpSpPr/>
                <p:nvPr/>
              </p:nvGrpSpPr>
              <p:grpSpPr>
                <a:xfrm>
                  <a:off x="10596899" y="2994897"/>
                  <a:ext cx="346709" cy="208121"/>
                  <a:chOff x="10596899" y="2994897"/>
                  <a:chExt cx="346709" cy="208121"/>
                </a:xfrm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D61B39D6-D503-4944-BBF3-7C0693788BE9}"/>
                      </a:ext>
                    </a:extLst>
                  </p:cNvPr>
                  <p:cNvSpPr/>
                  <p:nvPr/>
                </p:nvSpPr>
                <p:spPr>
                  <a:xfrm>
                    <a:off x="10613092" y="3012995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7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7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0F862742-8C74-4AE8-A616-F014E7077FF1}"/>
                      </a:ext>
                    </a:extLst>
                  </p:cNvPr>
                  <p:cNvSpPr/>
                  <p:nvPr/>
                </p:nvSpPr>
                <p:spPr>
                  <a:xfrm>
                    <a:off x="10597851" y="3089433"/>
                    <a:ext cx="330517" cy="104060"/>
                  </a:xfrm>
                  <a:custGeom>
                    <a:avLst/>
                    <a:gdLst>
                      <a:gd name="connsiteX0" fmla="*/ 329565 w 330517"/>
                      <a:gd name="connsiteY0" fmla="*/ 952 h 104060"/>
                      <a:gd name="connsiteX1" fmla="*/ 0 w 330517"/>
                      <a:gd name="connsiteY1" fmla="*/ 0 h 104060"/>
                      <a:gd name="connsiteX2" fmla="*/ 0 w 330517"/>
                      <a:gd name="connsiteY2" fmla="*/ 8572 h 104060"/>
                      <a:gd name="connsiteX3" fmla="*/ 0 w 330517"/>
                      <a:gd name="connsiteY3" fmla="*/ 8572 h 104060"/>
                      <a:gd name="connsiteX4" fmla="*/ 48578 w 330517"/>
                      <a:gd name="connsiteY4" fmla="*/ 76200 h 104060"/>
                      <a:gd name="connsiteX5" fmla="*/ 281940 w 330517"/>
                      <a:gd name="connsiteY5" fmla="*/ 76200 h 104060"/>
                      <a:gd name="connsiteX6" fmla="*/ 330518 w 330517"/>
                      <a:gd name="connsiteY6" fmla="*/ 8572 h 104060"/>
                      <a:gd name="connsiteX7" fmla="*/ 330518 w 330517"/>
                      <a:gd name="connsiteY7" fmla="*/ 8572 h 104060"/>
                      <a:gd name="connsiteX8" fmla="*/ 330518 w 330517"/>
                      <a:gd name="connsiteY8" fmla="*/ 952 h 104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0517" h="104060">
                        <a:moveTo>
                          <a:pt x="329565" y="952"/>
                        </a:moveTo>
                        <a:lnTo>
                          <a:pt x="0" y="0"/>
                        </a:lnTo>
                        <a:lnTo>
                          <a:pt x="0" y="8572"/>
                        </a:lnTo>
                        <a:lnTo>
                          <a:pt x="0" y="8572"/>
                        </a:lnTo>
                        <a:cubicBezTo>
                          <a:pt x="0" y="33338"/>
                          <a:pt x="16193" y="57150"/>
                          <a:pt x="48578" y="76200"/>
                        </a:cubicBezTo>
                        <a:cubicBezTo>
                          <a:pt x="113348" y="113347"/>
                          <a:pt x="217170" y="113347"/>
                          <a:pt x="281940" y="76200"/>
                        </a:cubicBezTo>
                        <a:cubicBezTo>
                          <a:pt x="314325" y="57150"/>
                          <a:pt x="330518" y="33338"/>
                          <a:pt x="330518" y="8572"/>
                        </a:cubicBezTo>
                        <a:lnTo>
                          <a:pt x="330518" y="8572"/>
                        </a:lnTo>
                        <a:lnTo>
                          <a:pt x="330518" y="95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35DD453F-F7DE-4884-9EDA-DD0AECA836FA}"/>
                      </a:ext>
                    </a:extLst>
                  </p:cNvPr>
                  <p:cNvSpPr/>
                  <p:nvPr/>
                </p:nvSpPr>
                <p:spPr>
                  <a:xfrm>
                    <a:off x="10596899" y="2994897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8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8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id="{FF5377B7-3AA3-41A5-8EC9-C3DF1FE94B58}"/>
                      </a:ext>
                    </a:extLst>
                  </p:cNvPr>
                  <p:cNvSpPr/>
                  <p:nvPr/>
                </p:nvSpPr>
                <p:spPr>
                  <a:xfrm>
                    <a:off x="10638758" y="3017281"/>
                    <a:ext cx="247752" cy="74056"/>
                  </a:xfrm>
                  <a:custGeom>
                    <a:avLst/>
                    <a:gdLst>
                      <a:gd name="connsiteX0" fmla="*/ 247701 w 247752"/>
                      <a:gd name="connsiteY0" fmla="*/ 74057 h 74056"/>
                      <a:gd name="connsiteX1" fmla="*/ 211506 w 247752"/>
                      <a:gd name="connsiteY1" fmla="*/ 25479 h 74056"/>
                      <a:gd name="connsiteX2" fmla="*/ 36246 w 247752"/>
                      <a:gd name="connsiteY2" fmla="*/ 25479 h 74056"/>
                      <a:gd name="connsiteX3" fmla="*/ 51 w 247752"/>
                      <a:gd name="connsiteY3" fmla="*/ 74057 h 74056"/>
                      <a:gd name="connsiteX4" fmla="*/ 36246 w 247752"/>
                      <a:gd name="connsiteY4" fmla="*/ 20717 h 74056"/>
                      <a:gd name="connsiteX5" fmla="*/ 211506 w 247752"/>
                      <a:gd name="connsiteY5" fmla="*/ 20717 h 74056"/>
                      <a:gd name="connsiteX6" fmla="*/ 247701 w 247752"/>
                      <a:gd name="connsiteY6" fmla="*/ 74057 h 74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752" h="74056">
                        <a:moveTo>
                          <a:pt x="247701" y="74057"/>
                        </a:moveTo>
                        <a:cubicBezTo>
                          <a:pt x="246749" y="56912"/>
                          <a:pt x="234366" y="38814"/>
                          <a:pt x="211506" y="25479"/>
                        </a:cubicBezTo>
                        <a:cubicBezTo>
                          <a:pt x="162929" y="-2143"/>
                          <a:pt x="83871" y="-2143"/>
                          <a:pt x="36246" y="25479"/>
                        </a:cubicBezTo>
                        <a:cubicBezTo>
                          <a:pt x="13386" y="38814"/>
                          <a:pt x="1004" y="55959"/>
                          <a:pt x="51" y="74057"/>
                        </a:cubicBezTo>
                        <a:cubicBezTo>
                          <a:pt x="-901" y="55007"/>
                          <a:pt x="11481" y="35957"/>
                          <a:pt x="36246" y="20717"/>
                        </a:cubicBezTo>
                        <a:cubicBezTo>
                          <a:pt x="84824" y="-6906"/>
                          <a:pt x="162929" y="-6906"/>
                          <a:pt x="211506" y="20717"/>
                        </a:cubicBezTo>
                        <a:cubicBezTo>
                          <a:pt x="236271" y="35004"/>
                          <a:pt x="248654" y="54054"/>
                          <a:pt x="247701" y="74057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ADE34165-E439-4827-AC3D-2FD062E90FF6}"/>
                      </a:ext>
                    </a:extLst>
                  </p:cNvPr>
                  <p:cNvSpPr/>
                  <p:nvPr/>
                </p:nvSpPr>
                <p:spPr>
                  <a:xfrm>
                    <a:off x="10638809" y="3022044"/>
                    <a:ext cx="247650" cy="138588"/>
                  </a:xfrm>
                  <a:custGeom>
                    <a:avLst/>
                    <a:gdLst>
                      <a:gd name="connsiteX0" fmla="*/ 247650 w 247650"/>
                      <a:gd name="connsiteY0" fmla="*/ 69294 h 138588"/>
                      <a:gd name="connsiteX1" fmla="*/ 211455 w 247650"/>
                      <a:gd name="connsiteY1" fmla="*/ 117872 h 138588"/>
                      <a:gd name="connsiteX2" fmla="*/ 36195 w 247650"/>
                      <a:gd name="connsiteY2" fmla="*/ 117872 h 138588"/>
                      <a:gd name="connsiteX3" fmla="*/ 0 w 247650"/>
                      <a:gd name="connsiteY3" fmla="*/ 69294 h 138588"/>
                      <a:gd name="connsiteX4" fmla="*/ 36195 w 247650"/>
                      <a:gd name="connsiteY4" fmla="*/ 20717 h 138588"/>
                      <a:gd name="connsiteX5" fmla="*/ 211455 w 247650"/>
                      <a:gd name="connsiteY5" fmla="*/ 20717 h 138588"/>
                      <a:gd name="connsiteX6" fmla="*/ 247650 w 247650"/>
                      <a:gd name="connsiteY6" fmla="*/ 69294 h 13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650" h="138588">
                        <a:moveTo>
                          <a:pt x="247650" y="69294"/>
                        </a:moveTo>
                        <a:cubicBezTo>
                          <a:pt x="246697" y="86439"/>
                          <a:pt x="234315" y="104537"/>
                          <a:pt x="211455" y="117872"/>
                        </a:cubicBezTo>
                        <a:cubicBezTo>
                          <a:pt x="162878" y="145494"/>
                          <a:pt x="83820" y="145494"/>
                          <a:pt x="36195" y="117872"/>
                        </a:cubicBezTo>
                        <a:cubicBezTo>
                          <a:pt x="13335" y="104537"/>
                          <a:pt x="953" y="87392"/>
                          <a:pt x="0" y="69294"/>
                        </a:cubicBezTo>
                        <a:cubicBezTo>
                          <a:pt x="953" y="52149"/>
                          <a:pt x="13335" y="34052"/>
                          <a:pt x="36195" y="20717"/>
                        </a:cubicBezTo>
                        <a:cubicBezTo>
                          <a:pt x="84772" y="-6906"/>
                          <a:pt x="162878" y="-6906"/>
                          <a:pt x="211455" y="20717"/>
                        </a:cubicBezTo>
                        <a:cubicBezTo>
                          <a:pt x="234315" y="34052"/>
                          <a:pt x="246697" y="51197"/>
                          <a:pt x="247650" y="69294"/>
                        </a:cubicBez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8" name="Graphic 7">
                  <a:extLst>
                    <a:ext uri="{FF2B5EF4-FFF2-40B4-BE49-F238E27FC236}">
                      <a16:creationId xmlns:a16="http://schemas.microsoft.com/office/drawing/2014/main" id="{682E7387-9595-4C6B-8AA9-36449FCCD135}"/>
                    </a:ext>
                  </a:extLst>
                </p:cNvPr>
                <p:cNvGrpSpPr/>
                <p:nvPr/>
              </p:nvGrpSpPr>
              <p:grpSpPr>
                <a:xfrm>
                  <a:off x="10762634" y="3007479"/>
                  <a:ext cx="145732" cy="89612"/>
                  <a:chOff x="10762634" y="3007479"/>
                  <a:chExt cx="145732" cy="89612"/>
                </a:xfrm>
              </p:grpSpPr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CA0A9DED-E428-4295-B623-977E2D329628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9609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1252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C4134F91-BD74-4D85-80B7-99CA70126F7B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7479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id="{CF220742-6E28-43AC-BD1A-8CFF89A58D54}"/>
                      </a:ext>
                    </a:extLst>
                  </p:cNvPr>
                  <p:cNvSpPr/>
                  <p:nvPr/>
                </p:nvSpPr>
                <p:spPr>
                  <a:xfrm>
                    <a:off x="10882649" y="3076812"/>
                    <a:ext cx="25717" cy="17383"/>
                  </a:xfrm>
                  <a:custGeom>
                    <a:avLst/>
                    <a:gdLst>
                      <a:gd name="connsiteX0" fmla="*/ 25717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2 w 25717"/>
                      <a:gd name="connsiteY3" fmla="*/ 2143 h 17383"/>
                      <a:gd name="connsiteX4" fmla="*/ 25717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7" y="2143"/>
                        </a:moveTo>
                        <a:cubicBezTo>
                          <a:pt x="25717" y="5001"/>
                          <a:pt x="20955" y="10716"/>
                          <a:pt x="13335" y="14526"/>
                        </a:cubicBezTo>
                        <a:cubicBezTo>
                          <a:pt x="5715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2" y="2143"/>
                        </a:cubicBezTo>
                        <a:cubicBezTo>
                          <a:pt x="20002" y="-714"/>
                          <a:pt x="25717" y="-714"/>
                          <a:pt x="25717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: Shape 547">
                    <a:extLst>
                      <a:ext uri="{FF2B5EF4-FFF2-40B4-BE49-F238E27FC236}">
                        <a16:creationId xmlns:a16="http://schemas.microsoft.com/office/drawing/2014/main" id="{8DD3DC57-63CB-4345-93AA-607009A89CAA}"/>
                      </a:ext>
                    </a:extLst>
                  </p:cNvPr>
                  <p:cNvSpPr/>
                  <p:nvPr/>
                </p:nvSpPr>
                <p:spPr>
                  <a:xfrm>
                    <a:off x="10819784" y="303281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id="{16FA6C6F-E241-421D-AC53-3E52E7A7C8C0}"/>
                      </a:ext>
                    </a:extLst>
                  </p:cNvPr>
                  <p:cNvSpPr/>
                  <p:nvPr/>
                </p:nvSpPr>
                <p:spPr>
                  <a:xfrm>
                    <a:off x="10875982" y="308276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Freeform: Shape 549">
                    <a:extLst>
                      <a:ext uri="{FF2B5EF4-FFF2-40B4-BE49-F238E27FC236}">
                        <a16:creationId xmlns:a16="http://schemas.microsoft.com/office/drawing/2014/main" id="{12769304-C317-410B-AD27-CEE2FBB53CED}"/>
                      </a:ext>
                    </a:extLst>
                  </p:cNvPr>
                  <p:cNvSpPr/>
                  <p:nvPr/>
                </p:nvSpPr>
                <p:spPr>
                  <a:xfrm>
                    <a:off x="10851216" y="30613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Freeform: Shape 550">
                    <a:extLst>
                      <a:ext uri="{FF2B5EF4-FFF2-40B4-BE49-F238E27FC236}">
                        <a16:creationId xmlns:a16="http://schemas.microsoft.com/office/drawing/2014/main" id="{B156EFF1-7707-4826-9898-7F88939FA7CA}"/>
                      </a:ext>
                    </a:extLst>
                  </p:cNvPr>
                  <p:cNvSpPr/>
                  <p:nvPr/>
                </p:nvSpPr>
                <p:spPr>
                  <a:xfrm>
                    <a:off x="10820737" y="304710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2" name="Freeform: Shape 551">
                    <a:extLst>
                      <a:ext uri="{FF2B5EF4-FFF2-40B4-BE49-F238E27FC236}">
                        <a16:creationId xmlns:a16="http://schemas.microsoft.com/office/drawing/2014/main" id="{C46A3F52-2EF7-4B35-B9D1-B70285749172}"/>
                      </a:ext>
                    </a:extLst>
                  </p:cNvPr>
                  <p:cNvSpPr/>
                  <p:nvPr/>
                </p:nvSpPr>
                <p:spPr>
                  <a:xfrm>
                    <a:off x="10855026" y="307091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3" name="Freeform: Shape 552">
                    <a:extLst>
                      <a:ext uri="{FF2B5EF4-FFF2-40B4-BE49-F238E27FC236}">
                        <a16:creationId xmlns:a16="http://schemas.microsoft.com/office/drawing/2014/main" id="{26C5F5C1-054D-4055-8C2F-9C99EFC149BB}"/>
                      </a:ext>
                    </a:extLst>
                  </p:cNvPr>
                  <p:cNvSpPr/>
                  <p:nvPr/>
                </p:nvSpPr>
                <p:spPr>
                  <a:xfrm>
                    <a:off x="10861694" y="305472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id="{C7DA86FE-6F1C-4A73-AF31-9C2FB26A330A}"/>
                      </a:ext>
                    </a:extLst>
                  </p:cNvPr>
                  <p:cNvSpPr/>
                  <p:nvPr/>
                </p:nvSpPr>
                <p:spPr>
                  <a:xfrm>
                    <a:off x="10830262" y="303990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: Shape 554">
                    <a:extLst>
                      <a:ext uri="{FF2B5EF4-FFF2-40B4-BE49-F238E27FC236}">
                        <a16:creationId xmlns:a16="http://schemas.microsoft.com/office/drawing/2014/main" id="{9D13FA00-1EF7-4B2F-B512-F136E2FBF24F}"/>
                      </a:ext>
                    </a:extLst>
                  </p:cNvPr>
                  <p:cNvSpPr/>
                  <p:nvPr/>
                </p:nvSpPr>
                <p:spPr>
                  <a:xfrm>
                    <a:off x="10811212" y="302847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: Shape 555">
                    <a:extLst>
                      <a:ext uri="{FF2B5EF4-FFF2-40B4-BE49-F238E27FC236}">
                        <a16:creationId xmlns:a16="http://schemas.microsoft.com/office/drawing/2014/main" id="{32FAE191-23A7-4A79-9714-A3324B9B83A1}"/>
                      </a:ext>
                    </a:extLst>
                  </p:cNvPr>
                  <p:cNvSpPr/>
                  <p:nvPr/>
                </p:nvSpPr>
                <p:spPr>
                  <a:xfrm>
                    <a:off x="10799782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7" name="Freeform: Shape 556">
                    <a:extLst>
                      <a:ext uri="{FF2B5EF4-FFF2-40B4-BE49-F238E27FC236}">
                        <a16:creationId xmlns:a16="http://schemas.microsoft.com/office/drawing/2014/main" id="{04132AFA-391B-488E-A914-86C68FD38D61}"/>
                      </a:ext>
                    </a:extLst>
                  </p:cNvPr>
                  <p:cNvSpPr/>
                  <p:nvPr/>
                </p:nvSpPr>
                <p:spPr>
                  <a:xfrm>
                    <a:off x="10833119" y="304995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id="{539C77ED-C6C5-4BB8-823F-C6DF9C373B4F}"/>
                      </a:ext>
                    </a:extLst>
                  </p:cNvPr>
                  <p:cNvSpPr/>
                  <p:nvPr/>
                </p:nvSpPr>
                <p:spPr>
                  <a:xfrm>
                    <a:off x="10806449" y="30389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id="{BCE5AB57-63C2-45C7-81FC-8CEBE16BD195}"/>
                      </a:ext>
                    </a:extLst>
                  </p:cNvPr>
                  <p:cNvSpPr/>
                  <p:nvPr/>
                </p:nvSpPr>
                <p:spPr>
                  <a:xfrm>
                    <a:off x="10891222" y="307419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D492654F-9538-40BF-A929-1D0774D735F5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11D21DF6-B371-4470-9FC9-2FBD461FBDC9}"/>
                      </a:ext>
                    </a:extLst>
                  </p:cNvPr>
                  <p:cNvSpPr/>
                  <p:nvPr/>
                </p:nvSpPr>
                <p:spPr>
                  <a:xfrm>
                    <a:off x="10780732" y="301852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A4F03897-2B22-4039-BD19-CA06B79F1C87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0995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84D8369C-FA57-4616-8050-9416B552D34C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06234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id="{60B3119E-A0C9-4877-A43C-0FCA692D451E}"/>
                      </a:ext>
                    </a:extLst>
                  </p:cNvPr>
                  <p:cNvSpPr/>
                  <p:nvPr/>
                </p:nvSpPr>
                <p:spPr>
                  <a:xfrm>
                    <a:off x="10839787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id="{419A2F4D-35A9-4D2C-B208-ECB6F72A4CB1}"/>
                      </a:ext>
                    </a:extLst>
                  </p:cNvPr>
                  <p:cNvSpPr/>
                  <p:nvPr/>
                </p:nvSpPr>
                <p:spPr>
                  <a:xfrm>
                    <a:off x="10874076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78B6916B-2304-4328-A4F1-515C70EA1505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322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CBE1E696-708E-400A-93A8-8A4860BB227D}"/>
                      </a:ext>
                    </a:extLst>
                  </p:cNvPr>
                  <p:cNvSpPr/>
                  <p:nvPr/>
                </p:nvSpPr>
                <p:spPr>
                  <a:xfrm>
                    <a:off x="10788351" y="301662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B5871B48-C061-4711-AB03-C0018CD2F96C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179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id="{99CE7BCC-192A-48D0-AC02-9A919FD518CA}"/>
                      </a:ext>
                    </a:extLst>
                  </p:cNvPr>
                  <p:cNvSpPr/>
                  <p:nvPr/>
                </p:nvSpPr>
                <p:spPr>
                  <a:xfrm>
                    <a:off x="10771207" y="30227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id="{9E96C1E3-7F49-4A4F-ACF4-30F607F32AE1}"/>
                      </a:ext>
                    </a:extLst>
                  </p:cNvPr>
                  <p:cNvSpPr/>
                  <p:nvPr/>
                </p:nvSpPr>
                <p:spPr>
                  <a:xfrm>
                    <a:off x="10817879" y="30513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B01EB359-A1F2-4D3D-AF15-11B31A250D89}"/>
                      </a:ext>
                    </a:extLst>
                  </p:cNvPr>
                  <p:cNvSpPr/>
                  <p:nvPr/>
                </p:nvSpPr>
                <p:spPr>
                  <a:xfrm>
                    <a:off x="10842644" y="304466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C39C0AF8-2479-45CA-AFB1-658D1CEE7F66}"/>
                      </a:ext>
                    </a:extLst>
                  </p:cNvPr>
                  <p:cNvSpPr/>
                  <p:nvPr/>
                </p:nvSpPr>
                <p:spPr>
                  <a:xfrm>
                    <a:off x="10860741" y="306466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97A123B1-9C1B-4C0A-A5C4-5447BBD58DDA}"/>
                      </a:ext>
                    </a:extLst>
                  </p:cNvPr>
                  <p:cNvSpPr/>
                  <p:nvPr/>
                </p:nvSpPr>
                <p:spPr>
                  <a:xfrm>
                    <a:off x="10873124" y="30675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id="{6FB8F4C7-5F69-445B-BE6A-777F609578F6}"/>
                      </a:ext>
                    </a:extLst>
                  </p:cNvPr>
                  <p:cNvSpPr/>
                  <p:nvPr/>
                </p:nvSpPr>
                <p:spPr>
                  <a:xfrm>
                    <a:off x="10870266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id="{649B3871-4E15-43E0-AE5A-0D6BD57EECA6}"/>
                      </a:ext>
                    </a:extLst>
                  </p:cNvPr>
                  <p:cNvSpPr/>
                  <p:nvPr/>
                </p:nvSpPr>
                <p:spPr>
                  <a:xfrm>
                    <a:off x="10841691" y="304942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9" name="Graphic 7">
                  <a:extLst>
                    <a:ext uri="{FF2B5EF4-FFF2-40B4-BE49-F238E27FC236}">
                      <a16:creationId xmlns:a16="http://schemas.microsoft.com/office/drawing/2014/main" id="{4EA28ED6-1CC7-4CF4-8BA1-A196099D7399}"/>
                    </a:ext>
                  </a:extLst>
                </p:cNvPr>
                <p:cNvGrpSpPr/>
                <p:nvPr/>
              </p:nvGrpSpPr>
              <p:grpSpPr>
                <a:xfrm>
                  <a:off x="10715962" y="3033197"/>
                  <a:ext cx="145732" cy="89612"/>
                  <a:chOff x="10715962" y="3033197"/>
                  <a:chExt cx="145732" cy="89612"/>
                </a:xfrm>
              </p:grpSpPr>
              <p:sp>
                <p:nvSpPr>
                  <p:cNvPr id="514" name="Freeform: Shape 513">
                    <a:extLst>
                      <a:ext uri="{FF2B5EF4-FFF2-40B4-BE49-F238E27FC236}">
                        <a16:creationId xmlns:a16="http://schemas.microsoft.com/office/drawing/2014/main" id="{D58F06CD-76E1-4BFE-AD0E-702B2E92AD1E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532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2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7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2" y="17912"/>
                          <a:pt x="952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7" y="75062"/>
                          <a:pt x="143827" y="72204"/>
                        </a:cubicBezTo>
                        <a:cubicBezTo>
                          <a:pt x="142875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5" name="Freeform: Shape 514">
                    <a:extLst>
                      <a:ext uri="{FF2B5EF4-FFF2-40B4-BE49-F238E27FC236}">
                        <a16:creationId xmlns:a16="http://schemas.microsoft.com/office/drawing/2014/main" id="{9B8C9D7E-973F-4844-98DC-58AFA34D9800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3197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2 w 144779"/>
                      <a:gd name="connsiteY4" fmla="*/ 17184 h 86716"/>
                      <a:gd name="connsiteX5" fmla="*/ 952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2" y="17184"/>
                          <a:pt x="952" y="17184"/>
                        </a:cubicBezTo>
                        <a:lnTo>
                          <a:pt x="952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E9AE527C-B110-45A8-9A10-9240CCDCAD64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102530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AEB2F0FD-B37E-4F39-88F0-793040D6B568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5853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Freeform: Shape 517">
                    <a:extLst>
                      <a:ext uri="{FF2B5EF4-FFF2-40B4-BE49-F238E27FC236}">
                        <a16:creationId xmlns:a16="http://schemas.microsoft.com/office/drawing/2014/main" id="{62B85529-9908-4E96-96C1-20BA745D06ED}"/>
                      </a:ext>
                    </a:extLst>
                  </p:cNvPr>
                  <p:cNvSpPr/>
                  <p:nvPr/>
                </p:nvSpPr>
                <p:spPr>
                  <a:xfrm>
                    <a:off x="10828357" y="310806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3E356FD8-C1B7-4768-BEF6-4C22964FC806}"/>
                      </a:ext>
                    </a:extLst>
                  </p:cNvPr>
                  <p:cNvSpPr/>
                  <p:nvPr/>
                </p:nvSpPr>
                <p:spPr>
                  <a:xfrm>
                    <a:off x="10803591" y="30865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5B96AB38-8512-423A-9A1B-36EDCD93738E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Freeform: Shape 520">
                    <a:extLst>
                      <a:ext uri="{FF2B5EF4-FFF2-40B4-BE49-F238E27FC236}">
                        <a16:creationId xmlns:a16="http://schemas.microsoft.com/office/drawing/2014/main" id="{56E7A6E5-11E7-458E-8B58-3460445BB796}"/>
                      </a:ext>
                    </a:extLst>
                  </p:cNvPr>
                  <p:cNvSpPr/>
                  <p:nvPr/>
                </p:nvSpPr>
                <p:spPr>
                  <a:xfrm>
                    <a:off x="10808354" y="309663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: Shape 521">
                    <a:extLst>
                      <a:ext uri="{FF2B5EF4-FFF2-40B4-BE49-F238E27FC236}">
                        <a16:creationId xmlns:a16="http://schemas.microsoft.com/office/drawing/2014/main" id="{EFF85500-7BA2-4AF5-8391-BAEDD494C5D5}"/>
                      </a:ext>
                    </a:extLst>
                  </p:cNvPr>
                  <p:cNvSpPr/>
                  <p:nvPr/>
                </p:nvSpPr>
                <p:spPr>
                  <a:xfrm>
                    <a:off x="10815022" y="30799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1CEBCE95-C8D8-4B61-A1A6-CF8C6E0EA4A6}"/>
                      </a:ext>
                    </a:extLst>
                  </p:cNvPr>
                  <p:cNvSpPr/>
                  <p:nvPr/>
                </p:nvSpPr>
                <p:spPr>
                  <a:xfrm>
                    <a:off x="10783589" y="30656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34A05A74-8F48-4748-905E-FFDF6489DF70}"/>
                      </a:ext>
                    </a:extLst>
                  </p:cNvPr>
                  <p:cNvSpPr/>
                  <p:nvPr/>
                </p:nvSpPr>
                <p:spPr>
                  <a:xfrm>
                    <a:off x="10764539" y="3054191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0 h 2328"/>
                      <a:gd name="connsiteX1" fmla="*/ 2858 w 2857"/>
                      <a:gd name="connsiteY1" fmla="*/ 1905 h 2328"/>
                      <a:gd name="connsiteX2" fmla="*/ 953 w 2857"/>
                      <a:gd name="connsiteY2" fmla="*/ 1905 h 2328"/>
                      <a:gd name="connsiteX3" fmla="*/ 0 w 2857"/>
                      <a:gd name="connsiteY3" fmla="*/ 952 h 2328"/>
                      <a:gd name="connsiteX4" fmla="*/ 1905 w 2857"/>
                      <a:gd name="connsiteY4" fmla="*/ 0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2857"/>
                          <a:pt x="953" y="1905"/>
                        </a:cubicBezTo>
                        <a:cubicBezTo>
                          <a:pt x="0" y="1905"/>
                          <a:pt x="0" y="952"/>
                          <a:pt x="0" y="952"/>
                        </a:cubicBezTo>
                        <a:cubicBezTo>
                          <a:pt x="0" y="952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F87BD00E-BDF9-4F50-8F8B-C21EF2517ED9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17ABB6C8-D901-4539-889B-364B45A73F31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07514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F0DA1456-FA36-4D4C-91EA-F376E36BEC16}"/>
                      </a:ext>
                    </a:extLst>
                  </p:cNvPr>
                  <p:cNvSpPr/>
                  <p:nvPr/>
                </p:nvSpPr>
                <p:spPr>
                  <a:xfrm>
                    <a:off x="10759776" y="30646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9C946EDB-94FA-47D5-9D1F-CAA472981D8C}"/>
                      </a:ext>
                    </a:extLst>
                  </p:cNvPr>
                  <p:cNvSpPr/>
                  <p:nvPr/>
                </p:nvSpPr>
                <p:spPr>
                  <a:xfrm>
                    <a:off x="10844549" y="30994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DCEFEFF3-5683-4810-9845-04B0BD41BF34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8F7D9C07-FFF7-4F7F-8FE1-05D4B4AA23B1}"/>
                      </a:ext>
                    </a:extLst>
                  </p:cNvPr>
                  <p:cNvSpPr/>
                  <p:nvPr/>
                </p:nvSpPr>
                <p:spPr>
                  <a:xfrm>
                    <a:off x="10734059" y="304371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65F0534E-CF79-4979-B6AC-908D4B12FDD7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3514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3527B47B-2819-4D7F-B654-2A5CEDAD27C7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8805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3085BC35-5684-4504-9F2A-CA77D54F935F}"/>
                      </a:ext>
                    </a:extLst>
                  </p:cNvPr>
                  <p:cNvSpPr/>
                  <p:nvPr/>
                </p:nvSpPr>
                <p:spPr>
                  <a:xfrm>
                    <a:off x="10792162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42426BBC-D2BD-45F2-A148-1D51F166D05C}"/>
                      </a:ext>
                    </a:extLst>
                  </p:cNvPr>
                  <p:cNvSpPr/>
                  <p:nvPr/>
                </p:nvSpPr>
                <p:spPr>
                  <a:xfrm>
                    <a:off x="10827404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BC5CC823-0F04-41AD-9D9D-5AA0627F02D6}"/>
                      </a:ext>
                    </a:extLst>
                  </p:cNvPr>
                  <p:cNvSpPr/>
                  <p:nvPr/>
                </p:nvSpPr>
                <p:spPr>
                  <a:xfrm>
                    <a:off x="10742632" y="305800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CDD823D2-1B82-49A4-B742-B4FE6C85B8F1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41808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0D3B2874-776E-41DD-B6B4-81F27E625C31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04371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869112B4-2BAD-49DD-880D-B1CDE7C228E2}"/>
                      </a:ext>
                    </a:extLst>
                  </p:cNvPr>
                  <p:cNvSpPr/>
                  <p:nvPr/>
                </p:nvSpPr>
                <p:spPr>
                  <a:xfrm>
                    <a:off x="10724534" y="304847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13A095C7-1467-498B-AA12-6A4F3C64C68F}"/>
                      </a:ext>
                    </a:extLst>
                  </p:cNvPr>
                  <p:cNvSpPr/>
                  <p:nvPr/>
                </p:nvSpPr>
                <p:spPr>
                  <a:xfrm>
                    <a:off x="10770254" y="307705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B35AFD28-836C-43A1-A388-B9AF79407D98}"/>
                      </a:ext>
                    </a:extLst>
                  </p:cNvPr>
                  <p:cNvSpPr/>
                  <p:nvPr/>
                </p:nvSpPr>
                <p:spPr>
                  <a:xfrm>
                    <a:off x="10795972" y="30703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1776185C-4EB2-41C6-8B74-2D67151998BF}"/>
                      </a:ext>
                    </a:extLst>
                  </p:cNvPr>
                  <p:cNvSpPr/>
                  <p:nvPr/>
                </p:nvSpPr>
                <p:spPr>
                  <a:xfrm>
                    <a:off x="10814069" y="30894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8BD3486A-88C7-4BEA-95B6-9DA91D85A2A4}"/>
                      </a:ext>
                    </a:extLst>
                  </p:cNvPr>
                  <p:cNvSpPr/>
                  <p:nvPr/>
                </p:nvSpPr>
                <p:spPr>
                  <a:xfrm>
                    <a:off x="10825499" y="309324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10163A32-AC5B-48F3-AB68-75C092E0C7B9}"/>
                      </a:ext>
                    </a:extLst>
                  </p:cNvPr>
                  <p:cNvSpPr/>
                  <p:nvPr/>
                </p:nvSpPr>
                <p:spPr>
                  <a:xfrm>
                    <a:off x="10823594" y="309991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6C9CE0B6-82D9-4856-A746-F00FDB1CBE38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" name="Graphic 7">
                  <a:extLst>
                    <a:ext uri="{FF2B5EF4-FFF2-40B4-BE49-F238E27FC236}">
                      <a16:creationId xmlns:a16="http://schemas.microsoft.com/office/drawing/2014/main" id="{D45909B7-6DC3-485A-868D-4CFB1EE2638F}"/>
                    </a:ext>
                  </a:extLst>
                </p:cNvPr>
                <p:cNvGrpSpPr/>
                <p:nvPr/>
              </p:nvGrpSpPr>
              <p:grpSpPr>
                <a:xfrm>
                  <a:off x="10674051" y="3061772"/>
                  <a:ext cx="145732" cy="89612"/>
                  <a:chOff x="10674051" y="3061772"/>
                  <a:chExt cx="145732" cy="89612"/>
                </a:xfrm>
              </p:grpSpPr>
              <p:sp>
                <p:nvSpPr>
                  <p:cNvPr id="483" name="Freeform: Shape 482">
                    <a:extLst>
                      <a:ext uri="{FF2B5EF4-FFF2-40B4-BE49-F238E27FC236}">
                        <a16:creationId xmlns:a16="http://schemas.microsoft.com/office/drawing/2014/main" id="{7CBED102-43C4-4D44-BA5E-7B688DD0312D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3901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3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3" y="70299"/>
                          <a:pt x="141923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8" y="767"/>
                          <a:pt x="12383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4" name="Freeform: Shape 483">
                    <a:extLst>
                      <a:ext uri="{FF2B5EF4-FFF2-40B4-BE49-F238E27FC236}">
                        <a16:creationId xmlns:a16="http://schemas.microsoft.com/office/drawing/2014/main" id="{3D5BC680-996F-47D3-A201-6C388253FA32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1772"/>
                    <a:ext cx="144780" cy="86716"/>
                  </a:xfrm>
                  <a:custGeom>
                    <a:avLst/>
                    <a:gdLst>
                      <a:gd name="connsiteX0" fmla="*/ 24765 w 144780"/>
                      <a:gd name="connsiteY0" fmla="*/ 991 h 86716"/>
                      <a:gd name="connsiteX1" fmla="*/ 24765 w 144780"/>
                      <a:gd name="connsiteY1" fmla="*/ 991 h 86716"/>
                      <a:gd name="connsiteX2" fmla="*/ 12383 w 144780"/>
                      <a:gd name="connsiteY2" fmla="*/ 2896 h 86716"/>
                      <a:gd name="connsiteX3" fmla="*/ 0 w 144780"/>
                      <a:gd name="connsiteY3" fmla="*/ 15279 h 86716"/>
                      <a:gd name="connsiteX4" fmla="*/ 953 w 144780"/>
                      <a:gd name="connsiteY4" fmla="*/ 17184 h 86716"/>
                      <a:gd name="connsiteX5" fmla="*/ 953 w 144780"/>
                      <a:gd name="connsiteY5" fmla="*/ 17184 h 86716"/>
                      <a:gd name="connsiteX6" fmla="*/ 120968 w 144780"/>
                      <a:gd name="connsiteY6" fmla="*/ 86716 h 86716"/>
                      <a:gd name="connsiteX7" fmla="*/ 144780 w 144780"/>
                      <a:gd name="connsiteY7" fmla="*/ 70524 h 86716"/>
                      <a:gd name="connsiteX8" fmla="*/ 24765 w 144780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80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8" y="39"/>
                          <a:pt x="12383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8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5" name="Freeform: Shape 484">
                    <a:extLst>
                      <a:ext uri="{FF2B5EF4-FFF2-40B4-BE49-F238E27FC236}">
                        <a16:creationId xmlns:a16="http://schemas.microsoft.com/office/drawing/2014/main" id="{5457A956-1B71-438E-B4A3-618708A21348}"/>
                      </a:ext>
                    </a:extLst>
                  </p:cNvPr>
                  <p:cNvSpPr/>
                  <p:nvPr/>
                </p:nvSpPr>
                <p:spPr>
                  <a:xfrm>
                    <a:off x="10794066" y="3131105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0716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" name="Freeform: Shape 485">
                    <a:extLst>
                      <a:ext uri="{FF2B5EF4-FFF2-40B4-BE49-F238E27FC236}">
                        <a16:creationId xmlns:a16="http://schemas.microsoft.com/office/drawing/2014/main" id="{3FE2C0CE-7423-4D5E-A93E-92EAD34260D8}"/>
                      </a:ext>
                    </a:extLst>
                  </p:cNvPr>
                  <p:cNvSpPr/>
                  <p:nvPr/>
                </p:nvSpPr>
                <p:spPr>
                  <a:xfrm>
                    <a:off x="10731201" y="308710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7" name="Freeform: Shape 486">
                    <a:extLst>
                      <a:ext uri="{FF2B5EF4-FFF2-40B4-BE49-F238E27FC236}">
                        <a16:creationId xmlns:a16="http://schemas.microsoft.com/office/drawing/2014/main" id="{3DC303AC-E48C-4660-967D-4D86AF41CF3B}"/>
                      </a:ext>
                    </a:extLst>
                  </p:cNvPr>
                  <p:cNvSpPr/>
                  <p:nvPr/>
                </p:nvSpPr>
                <p:spPr>
                  <a:xfrm>
                    <a:off x="10786447" y="313663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8" name="Freeform: Shape 487">
                    <a:extLst>
                      <a:ext uri="{FF2B5EF4-FFF2-40B4-BE49-F238E27FC236}">
                        <a16:creationId xmlns:a16="http://schemas.microsoft.com/office/drawing/2014/main" id="{06B81A57-1C71-43FD-8B6D-FC27389AB266}"/>
                      </a:ext>
                    </a:extLst>
                  </p:cNvPr>
                  <p:cNvSpPr/>
                  <p:nvPr/>
                </p:nvSpPr>
                <p:spPr>
                  <a:xfrm>
                    <a:off x="10761682" y="31151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9FB6513D-02F8-498D-A238-AA6C59A13A16}"/>
                      </a:ext>
                    </a:extLst>
                  </p:cNvPr>
                  <p:cNvSpPr/>
                  <p:nvPr/>
                </p:nvSpPr>
                <p:spPr>
                  <a:xfrm>
                    <a:off x="10732154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0" name="Freeform: Shape 489">
                    <a:extLst>
                      <a:ext uri="{FF2B5EF4-FFF2-40B4-BE49-F238E27FC236}">
                        <a16:creationId xmlns:a16="http://schemas.microsoft.com/office/drawing/2014/main" id="{6B48A9D2-FC95-4A03-AE12-63DC64E4C3E1}"/>
                      </a:ext>
                    </a:extLst>
                  </p:cNvPr>
                  <p:cNvSpPr/>
                  <p:nvPr/>
                </p:nvSpPr>
                <p:spPr>
                  <a:xfrm>
                    <a:off x="10766444" y="31246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F711DE3D-CF9B-4EB2-BF7E-5739F72595A2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8A5A34B5-2134-4767-B357-D8F2775DB47B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9419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784DBD51-CAC0-4CC6-A660-034E46704E03}"/>
                      </a:ext>
                    </a:extLst>
                  </p:cNvPr>
                  <p:cNvSpPr/>
                  <p:nvPr/>
                </p:nvSpPr>
                <p:spPr>
                  <a:xfrm>
                    <a:off x="10722629" y="308234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B0648EF8-C0C1-4221-B0A7-6B427B1346D2}"/>
                      </a:ext>
                    </a:extLst>
                  </p:cNvPr>
                  <p:cNvSpPr/>
                  <p:nvPr/>
                </p:nvSpPr>
                <p:spPr>
                  <a:xfrm>
                    <a:off x="10711199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44A444F0-55E6-4EC3-90AA-D494B3D60ACD}"/>
                      </a:ext>
                    </a:extLst>
                  </p:cNvPr>
                  <p:cNvSpPr/>
                  <p:nvPr/>
                </p:nvSpPr>
                <p:spPr>
                  <a:xfrm>
                    <a:off x="10744537" y="31037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FF200F17-BDA1-4AE9-BFAF-1A9DDE1630B2}"/>
                      </a:ext>
                    </a:extLst>
                  </p:cNvPr>
                  <p:cNvSpPr/>
                  <p:nvPr/>
                </p:nvSpPr>
                <p:spPr>
                  <a:xfrm>
                    <a:off x="10717866" y="309324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6DBBAE65-160C-4192-955A-3299C6C258F8}"/>
                      </a:ext>
                    </a:extLst>
                  </p:cNvPr>
                  <p:cNvSpPr/>
                  <p:nvPr/>
                </p:nvSpPr>
                <p:spPr>
                  <a:xfrm>
                    <a:off x="10802639" y="312806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6DCB27E7-414B-4216-8ECA-3C88B5EC333D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B753D43A-1546-455F-BB73-0C87EF8C8009}"/>
                      </a:ext>
                    </a:extLst>
                  </p:cNvPr>
                  <p:cNvSpPr/>
                  <p:nvPr/>
                </p:nvSpPr>
                <p:spPr>
                  <a:xfrm>
                    <a:off x="10692149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32A14B01-E1AB-41B7-A1FD-E7CBC70369E8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6371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6EA4DC67-CC69-4B29-8DC4-5AAF2D658429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11610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C1B7EB8D-0721-4804-A5D7-8D5E834A83E4}"/>
                      </a:ext>
                    </a:extLst>
                  </p:cNvPr>
                  <p:cNvSpPr/>
                  <p:nvPr/>
                </p:nvSpPr>
                <p:spPr>
                  <a:xfrm>
                    <a:off x="10750251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26AC9078-CAF1-409A-B424-1A88C0CD37D0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9E4D6FED-AC86-4B8B-BBF7-7644E6EFF91A}"/>
                      </a:ext>
                    </a:extLst>
                  </p:cNvPr>
                  <p:cNvSpPr/>
                  <p:nvPr/>
                </p:nvSpPr>
                <p:spPr>
                  <a:xfrm>
                    <a:off x="10700722" y="308615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6B203E0D-6794-4AC4-A5FC-B67B484335E0}"/>
                      </a:ext>
                    </a:extLst>
                  </p:cNvPr>
                  <p:cNvSpPr/>
                  <p:nvPr/>
                </p:nvSpPr>
                <p:spPr>
                  <a:xfrm>
                    <a:off x="10699769" y="30703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: Shape 505">
                    <a:extLst>
                      <a:ext uri="{FF2B5EF4-FFF2-40B4-BE49-F238E27FC236}">
                        <a16:creationId xmlns:a16="http://schemas.microsoft.com/office/drawing/2014/main" id="{A663271B-89FF-4E82-B0FD-88821C2852DC}"/>
                      </a:ext>
                    </a:extLst>
                  </p:cNvPr>
                  <p:cNvSpPr/>
                  <p:nvPr/>
                </p:nvSpPr>
                <p:spPr>
                  <a:xfrm>
                    <a:off x="10706437" y="307228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B5894FCC-67A1-446F-9188-4C40FB46EA90}"/>
                      </a:ext>
                    </a:extLst>
                  </p:cNvPr>
                  <p:cNvSpPr/>
                  <p:nvPr/>
                </p:nvSpPr>
                <p:spPr>
                  <a:xfrm>
                    <a:off x="10682624" y="307609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F5CCA867-B43A-4113-9F2C-A162BA25327D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056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7E869CE0-5AFE-4F3D-9A01-CF1F67AC2376}"/>
                      </a:ext>
                    </a:extLst>
                  </p:cNvPr>
                  <p:cNvSpPr/>
                  <p:nvPr/>
                </p:nvSpPr>
                <p:spPr>
                  <a:xfrm>
                    <a:off x="10754062" y="30989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2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E735D61E-0F8B-45B9-BDED-87EABE2C1699}"/>
                      </a:ext>
                    </a:extLst>
                  </p:cNvPr>
                  <p:cNvSpPr/>
                  <p:nvPr/>
                </p:nvSpPr>
                <p:spPr>
                  <a:xfrm>
                    <a:off x="10772159" y="311800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211B295C-E4D3-4868-BCB6-7B7A0BD414C7}"/>
                      </a:ext>
                    </a:extLst>
                  </p:cNvPr>
                  <p:cNvSpPr/>
                  <p:nvPr/>
                </p:nvSpPr>
                <p:spPr>
                  <a:xfrm>
                    <a:off x="10784541" y="312181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: Shape 511">
                    <a:extLst>
                      <a:ext uri="{FF2B5EF4-FFF2-40B4-BE49-F238E27FC236}">
                        <a16:creationId xmlns:a16="http://schemas.microsoft.com/office/drawing/2014/main" id="{CE4F9D59-7BFF-4607-B955-02CAF53DE505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128485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: Shape 512">
                    <a:extLst>
                      <a:ext uri="{FF2B5EF4-FFF2-40B4-BE49-F238E27FC236}">
                        <a16:creationId xmlns:a16="http://schemas.microsoft.com/office/drawing/2014/main" id="{F2ABB4A6-C7F7-43F1-ACF0-989EB67E1378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10372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" name="Graphic 7">
                  <a:extLst>
                    <a:ext uri="{FF2B5EF4-FFF2-40B4-BE49-F238E27FC236}">
                      <a16:creationId xmlns:a16="http://schemas.microsoft.com/office/drawing/2014/main" id="{69ABD94B-1C58-431C-A33D-8392A4EE3274}"/>
                    </a:ext>
                  </a:extLst>
                </p:cNvPr>
                <p:cNvGrpSpPr/>
                <p:nvPr/>
              </p:nvGrpSpPr>
              <p:grpSpPr>
                <a:xfrm>
                  <a:off x="10628332" y="3089394"/>
                  <a:ext cx="146684" cy="90564"/>
                  <a:chOff x="10628332" y="3089394"/>
                  <a:chExt cx="146684" cy="90564"/>
                </a:xfrm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F889D293-3916-4EA3-9F06-2250C57F5863}"/>
                      </a:ext>
                    </a:extLst>
                  </p:cNvPr>
                  <p:cNvSpPr/>
                  <p:nvPr/>
                </p:nvSpPr>
                <p:spPr>
                  <a:xfrm>
                    <a:off x="10628332" y="309247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2875" y="69347"/>
                          <a:pt x="142875" y="69347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4763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0299"/>
                          <a:pt x="143828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26984BEB-B746-46BE-AA2E-50BB1779F6B4}"/>
                      </a:ext>
                    </a:extLst>
                  </p:cNvPr>
                  <p:cNvSpPr/>
                  <p:nvPr/>
                </p:nvSpPr>
                <p:spPr>
                  <a:xfrm>
                    <a:off x="10629284" y="3089394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0AB0C4F9-659B-4DFB-904D-5FA0E5145B09}"/>
                      </a:ext>
                    </a:extLst>
                  </p:cNvPr>
                  <p:cNvSpPr/>
                  <p:nvPr/>
                </p:nvSpPr>
                <p:spPr>
                  <a:xfrm>
                    <a:off x="10749299" y="3158965"/>
                    <a:ext cx="25717" cy="18097"/>
                  </a:xfrm>
                  <a:custGeom>
                    <a:avLst/>
                    <a:gdLst>
                      <a:gd name="connsiteX0" fmla="*/ 25717 w 25717"/>
                      <a:gd name="connsiteY0" fmla="*/ 2857 h 18097"/>
                      <a:gd name="connsiteX1" fmla="*/ 13335 w 25717"/>
                      <a:gd name="connsiteY1" fmla="*/ 15240 h 18097"/>
                      <a:gd name="connsiteX2" fmla="*/ 0 w 25717"/>
                      <a:gd name="connsiteY2" fmla="*/ 15240 h 18097"/>
                      <a:gd name="connsiteX3" fmla="*/ 12382 w 25717"/>
                      <a:gd name="connsiteY3" fmla="*/ 2857 h 18097"/>
                      <a:gd name="connsiteX4" fmla="*/ 25717 w 25717"/>
                      <a:gd name="connsiteY4" fmla="*/ 285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8097">
                        <a:moveTo>
                          <a:pt x="25717" y="2857"/>
                        </a:moveTo>
                        <a:cubicBezTo>
                          <a:pt x="25717" y="5715"/>
                          <a:pt x="20955" y="11430"/>
                          <a:pt x="13335" y="15240"/>
                        </a:cubicBezTo>
                        <a:cubicBezTo>
                          <a:pt x="5715" y="19050"/>
                          <a:pt x="0" y="19050"/>
                          <a:pt x="0" y="15240"/>
                        </a:cubicBezTo>
                        <a:cubicBezTo>
                          <a:pt x="0" y="12382"/>
                          <a:pt x="4763" y="6668"/>
                          <a:pt x="12382" y="2857"/>
                        </a:cubicBezTo>
                        <a:cubicBezTo>
                          <a:pt x="19050" y="-952"/>
                          <a:pt x="25717" y="-952"/>
                          <a:pt x="25717" y="2857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31F5D4AC-1D77-4FF1-B8D6-39AF5B9581B2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1515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4A37155F-391B-48A7-9704-4F45ED5434FF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164680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Freeform: Shape 456">
                    <a:extLst>
                      <a:ext uri="{FF2B5EF4-FFF2-40B4-BE49-F238E27FC236}">
                        <a16:creationId xmlns:a16="http://schemas.microsoft.com/office/drawing/2014/main" id="{C38FD135-C7C2-43A9-81BF-EC3335507343}"/>
                      </a:ext>
                    </a:extLst>
                  </p:cNvPr>
                  <p:cNvSpPr/>
                  <p:nvPr/>
                </p:nvSpPr>
                <p:spPr>
                  <a:xfrm>
                    <a:off x="10716914" y="314372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8" name="Freeform: Shape 457">
                    <a:extLst>
                      <a:ext uri="{FF2B5EF4-FFF2-40B4-BE49-F238E27FC236}">
                        <a16:creationId xmlns:a16="http://schemas.microsoft.com/office/drawing/2014/main" id="{38A31C94-5F8E-4A84-94F5-C8425FB03824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2901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9" name="Freeform: Shape 458">
                    <a:extLst>
                      <a:ext uri="{FF2B5EF4-FFF2-40B4-BE49-F238E27FC236}">
                        <a16:creationId xmlns:a16="http://schemas.microsoft.com/office/drawing/2014/main" id="{993ED812-E605-4AFA-B148-6F2CB3FB1A1F}"/>
                      </a:ext>
                    </a:extLst>
                  </p:cNvPr>
                  <p:cNvSpPr/>
                  <p:nvPr/>
                </p:nvSpPr>
                <p:spPr>
                  <a:xfrm>
                    <a:off x="10721676" y="31532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: Shape 459">
                    <a:extLst>
                      <a:ext uri="{FF2B5EF4-FFF2-40B4-BE49-F238E27FC236}">
                        <a16:creationId xmlns:a16="http://schemas.microsoft.com/office/drawing/2014/main" id="{AD1B41CF-1925-4219-9C8A-122B5121C7D5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3705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0A554C3F-E9D2-42EF-9E12-B0A3515CF871}"/>
                      </a:ext>
                    </a:extLst>
                  </p:cNvPr>
                  <p:cNvSpPr/>
                  <p:nvPr/>
                </p:nvSpPr>
                <p:spPr>
                  <a:xfrm>
                    <a:off x="10696912" y="312234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AA5C7C7F-0864-4EBB-AB2F-6837DDF88479}"/>
                      </a:ext>
                    </a:extLst>
                  </p:cNvPr>
                  <p:cNvSpPr/>
                  <p:nvPr/>
                </p:nvSpPr>
                <p:spPr>
                  <a:xfrm>
                    <a:off x="10677862" y="31103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" name="Freeform: Shape 462">
                    <a:extLst>
                      <a:ext uri="{FF2B5EF4-FFF2-40B4-BE49-F238E27FC236}">
                        <a16:creationId xmlns:a16="http://schemas.microsoft.com/office/drawing/2014/main" id="{9FFB3510-FA87-4226-9CCA-B5EF4F061A64}"/>
                      </a:ext>
                    </a:extLst>
                  </p:cNvPr>
                  <p:cNvSpPr/>
                  <p:nvPr/>
                </p:nvSpPr>
                <p:spPr>
                  <a:xfrm>
                    <a:off x="1066643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D592084C-9428-4EB4-AA49-934DA3812B5B}"/>
                      </a:ext>
                    </a:extLst>
                  </p:cNvPr>
                  <p:cNvSpPr/>
                  <p:nvPr/>
                </p:nvSpPr>
                <p:spPr>
                  <a:xfrm>
                    <a:off x="10698816" y="313187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5" name="Freeform: Shape 464">
                    <a:extLst>
                      <a:ext uri="{FF2B5EF4-FFF2-40B4-BE49-F238E27FC236}">
                        <a16:creationId xmlns:a16="http://schemas.microsoft.com/office/drawing/2014/main" id="{A29FC952-B9CC-494B-987B-8843F8DF9B4A}"/>
                      </a:ext>
                    </a:extLst>
                  </p:cNvPr>
                  <p:cNvSpPr/>
                  <p:nvPr/>
                </p:nvSpPr>
                <p:spPr>
                  <a:xfrm>
                    <a:off x="10673099" y="312139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6" name="Freeform: Shape 465">
                    <a:extLst>
                      <a:ext uri="{FF2B5EF4-FFF2-40B4-BE49-F238E27FC236}">
                        <a16:creationId xmlns:a16="http://schemas.microsoft.com/office/drawing/2014/main" id="{E340BB7E-6459-4D58-A36E-1BFB8219222B}"/>
                      </a:ext>
                    </a:extLst>
                  </p:cNvPr>
                  <p:cNvSpPr/>
                  <p:nvPr/>
                </p:nvSpPr>
                <p:spPr>
                  <a:xfrm>
                    <a:off x="10757872" y="31561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7" name="Freeform: Shape 466">
                    <a:extLst>
                      <a:ext uri="{FF2B5EF4-FFF2-40B4-BE49-F238E27FC236}">
                        <a16:creationId xmlns:a16="http://schemas.microsoft.com/office/drawing/2014/main" id="{6C58125C-7914-4B39-B161-B8EF79B448DA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8" name="Freeform: Shape 467">
                    <a:extLst>
                      <a:ext uri="{FF2B5EF4-FFF2-40B4-BE49-F238E27FC236}">
                        <a16:creationId xmlns:a16="http://schemas.microsoft.com/office/drawing/2014/main" id="{1586B122-A06E-4AA8-9715-0F21F3826810}"/>
                      </a:ext>
                    </a:extLst>
                  </p:cNvPr>
                  <p:cNvSpPr/>
                  <p:nvPr/>
                </p:nvSpPr>
                <p:spPr>
                  <a:xfrm>
                    <a:off x="10647382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9" name="Freeform: Shape 468">
                    <a:extLst>
                      <a:ext uri="{FF2B5EF4-FFF2-40B4-BE49-F238E27FC236}">
                        <a16:creationId xmlns:a16="http://schemas.microsoft.com/office/drawing/2014/main" id="{4E635835-86A4-43E3-A8AF-496FE6D406E9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09229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DDADFF2F-204B-4FB7-9626-F6776EF8C6D7}"/>
                      </a:ext>
                    </a:extLst>
                  </p:cNvPr>
                  <p:cNvSpPr/>
                  <p:nvPr/>
                </p:nvSpPr>
                <p:spPr>
                  <a:xfrm>
                    <a:off x="10701674" y="314425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56A5067D-BA39-4A00-B7B2-35E42E6ABDF9}"/>
                      </a:ext>
                    </a:extLst>
                  </p:cNvPr>
                  <p:cNvSpPr/>
                  <p:nvPr/>
                </p:nvSpPr>
                <p:spPr>
                  <a:xfrm>
                    <a:off x="10705484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4DA05B3A-080E-41D0-A139-D4CBAEEFAE74}"/>
                      </a:ext>
                    </a:extLst>
                  </p:cNvPr>
                  <p:cNvSpPr/>
                  <p:nvPr/>
                </p:nvSpPr>
                <p:spPr>
                  <a:xfrm>
                    <a:off x="10740726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3"/>
                          <a:pt x="2858" y="953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E7E54369-23B9-4611-B423-6BD47906C988}"/>
                      </a:ext>
                    </a:extLst>
                  </p:cNvPr>
                  <p:cNvSpPr/>
                  <p:nvPr/>
                </p:nvSpPr>
                <p:spPr>
                  <a:xfrm>
                    <a:off x="10655954" y="311472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8C6D2DFB-9CFB-4458-A845-0908210391B1}"/>
                      </a:ext>
                    </a:extLst>
                  </p:cNvPr>
                  <p:cNvSpPr/>
                  <p:nvPr/>
                </p:nvSpPr>
                <p:spPr>
                  <a:xfrm>
                    <a:off x="10655001" y="309853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A57F9387-F182-4A18-95D0-530A2EC9F780}"/>
                      </a:ext>
                    </a:extLst>
                  </p:cNvPr>
                  <p:cNvSpPr/>
                  <p:nvPr/>
                </p:nvSpPr>
                <p:spPr>
                  <a:xfrm>
                    <a:off x="10660716" y="310086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93387DC1-8B51-485F-8720-0B409EC90654}"/>
                      </a:ext>
                    </a:extLst>
                  </p:cNvPr>
                  <p:cNvSpPr/>
                  <p:nvPr/>
                </p:nvSpPr>
                <p:spPr>
                  <a:xfrm>
                    <a:off x="10637857" y="310467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2F435E42-EC87-4C05-91A5-166549868C4D}"/>
                      </a:ext>
                    </a:extLst>
                  </p:cNvPr>
                  <p:cNvSpPr/>
                  <p:nvPr/>
                </p:nvSpPr>
                <p:spPr>
                  <a:xfrm>
                    <a:off x="10683576" y="313324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8A0B7B7E-81D7-441B-A9AE-83E7CB0DB4FE}"/>
                      </a:ext>
                    </a:extLst>
                  </p:cNvPr>
                  <p:cNvSpPr/>
                  <p:nvPr/>
                </p:nvSpPr>
                <p:spPr>
                  <a:xfrm>
                    <a:off x="10709294" y="31275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270DCEDC-B2B6-4168-B32C-392910AEF09C}"/>
                      </a:ext>
                    </a:extLst>
                  </p:cNvPr>
                  <p:cNvSpPr/>
                  <p:nvPr/>
                </p:nvSpPr>
                <p:spPr>
                  <a:xfrm>
                    <a:off x="10727391" y="31465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5A058DCB-E8D1-443C-A566-6A6AD91E1492}"/>
                      </a:ext>
                    </a:extLst>
                  </p:cNvPr>
                  <p:cNvSpPr/>
                  <p:nvPr/>
                </p:nvSpPr>
                <p:spPr>
                  <a:xfrm>
                    <a:off x="10738822" y="314944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CBFD896B-638D-484B-B552-E894F8F25B21}"/>
                      </a:ext>
                    </a:extLst>
                  </p:cNvPr>
                  <p:cNvSpPr/>
                  <p:nvPr/>
                </p:nvSpPr>
                <p:spPr>
                  <a:xfrm>
                    <a:off x="10736916" y="315706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" name="Freeform: Shape 481">
                    <a:extLst>
                      <a:ext uri="{FF2B5EF4-FFF2-40B4-BE49-F238E27FC236}">
                        <a16:creationId xmlns:a16="http://schemas.microsoft.com/office/drawing/2014/main" id="{614E11FD-A87A-4EA1-AE31-15A28C677976}"/>
                      </a:ext>
                    </a:extLst>
                  </p:cNvPr>
                  <p:cNvSpPr/>
                  <p:nvPr/>
                </p:nvSpPr>
                <p:spPr>
                  <a:xfrm>
                    <a:off x="10708341" y="31322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4957750-D851-4B5B-AA04-980B05CAACCD}"/>
                </a:ext>
              </a:extLst>
            </p:cNvPr>
            <p:cNvGrpSpPr/>
            <p:nvPr/>
          </p:nvGrpSpPr>
          <p:grpSpPr>
            <a:xfrm>
              <a:off x="7165701" y="3678801"/>
              <a:ext cx="4339150" cy="2692296"/>
              <a:chOff x="14739897" y="2678321"/>
              <a:chExt cx="4339150" cy="2692296"/>
            </a:xfrm>
          </p:grpSpPr>
          <p:grpSp>
            <p:nvGrpSpPr>
              <p:cNvPr id="12" name="Graphic 7">
                <a:extLst>
                  <a:ext uri="{FF2B5EF4-FFF2-40B4-BE49-F238E27FC236}">
                    <a16:creationId xmlns:a16="http://schemas.microsoft.com/office/drawing/2014/main" id="{DFC91E65-1155-4187-B98D-9A0B575212F3}"/>
                  </a:ext>
                </a:extLst>
              </p:cNvPr>
              <p:cNvGrpSpPr/>
              <p:nvPr/>
            </p:nvGrpSpPr>
            <p:grpSpPr>
              <a:xfrm>
                <a:off x="15728814" y="4833480"/>
                <a:ext cx="595547" cy="399309"/>
                <a:chOff x="8223269" y="5167788"/>
                <a:chExt cx="516254" cy="342900"/>
              </a:xfrm>
            </p:grpSpPr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8F6C4682-92D2-4D10-9BA7-71F21804AE7B}"/>
                    </a:ext>
                  </a:extLst>
                </p:cNvPr>
                <p:cNvSpPr/>
                <p:nvPr/>
              </p:nvSpPr>
              <p:spPr>
                <a:xfrm>
                  <a:off x="8229936" y="5223985"/>
                  <a:ext cx="495300" cy="286702"/>
                </a:xfrm>
                <a:custGeom>
                  <a:avLst/>
                  <a:gdLst>
                    <a:gd name="connsiteX0" fmla="*/ 375285 w 495300"/>
                    <a:gd name="connsiteY0" fmla="*/ 158115 h 286702"/>
                    <a:gd name="connsiteX1" fmla="*/ 221933 w 495300"/>
                    <a:gd name="connsiteY1" fmla="*/ 69533 h 286702"/>
                    <a:gd name="connsiteX2" fmla="*/ 0 w 495300"/>
                    <a:gd name="connsiteY2" fmla="*/ 0 h 286702"/>
                    <a:gd name="connsiteX3" fmla="*/ 120015 w 495300"/>
                    <a:gd name="connsiteY3" fmla="*/ 128588 h 286702"/>
                    <a:gd name="connsiteX4" fmla="*/ 273367 w 495300"/>
                    <a:gd name="connsiteY4" fmla="*/ 217170 h 286702"/>
                    <a:gd name="connsiteX5" fmla="*/ 495300 w 495300"/>
                    <a:gd name="connsiteY5" fmla="*/ 286703 h 286702"/>
                    <a:gd name="connsiteX6" fmla="*/ 375285 w 495300"/>
                    <a:gd name="connsiteY6" fmla="*/ 158115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375285" y="158115"/>
                      </a:moveTo>
                      <a:lnTo>
                        <a:pt x="221933" y="69533"/>
                      </a:lnTo>
                      <a:cubicBezTo>
                        <a:pt x="159067" y="33338"/>
                        <a:pt x="0" y="0"/>
                        <a:pt x="0" y="0"/>
                      </a:cubicBezTo>
                      <a:cubicBezTo>
                        <a:pt x="0" y="0"/>
                        <a:pt x="58103" y="92393"/>
                        <a:pt x="120015" y="128588"/>
                      </a:cubicBezTo>
                      <a:lnTo>
                        <a:pt x="273367" y="217170"/>
                      </a:lnTo>
                      <a:cubicBezTo>
                        <a:pt x="336233" y="253365"/>
                        <a:pt x="495300" y="286703"/>
                        <a:pt x="495300" y="286703"/>
                      </a:cubicBezTo>
                      <a:cubicBezTo>
                        <a:pt x="495300" y="286703"/>
                        <a:pt x="438150" y="194310"/>
                        <a:pt x="375285" y="1581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7FA41334-1477-416A-BF37-A8A2A11B2B2C}"/>
                    </a:ext>
                  </a:extLst>
                </p:cNvPr>
                <p:cNvSpPr/>
                <p:nvPr/>
              </p:nvSpPr>
              <p:spPr>
                <a:xfrm>
                  <a:off x="8224221" y="5167788"/>
                  <a:ext cx="514350" cy="298132"/>
                </a:xfrm>
                <a:custGeom>
                  <a:avLst/>
                  <a:gdLst>
                    <a:gd name="connsiteX0" fmla="*/ 514350 w 514350"/>
                    <a:gd name="connsiteY0" fmla="*/ 298132 h 298132"/>
                    <a:gd name="connsiteX1" fmla="*/ 473393 w 514350"/>
                    <a:gd name="connsiteY1" fmla="*/ 288607 h 298132"/>
                    <a:gd name="connsiteX2" fmla="*/ 379095 w 514350"/>
                    <a:gd name="connsiteY2" fmla="*/ 198120 h 298132"/>
                    <a:gd name="connsiteX3" fmla="*/ 220027 w 514350"/>
                    <a:gd name="connsiteY3" fmla="*/ 105728 h 298132"/>
                    <a:gd name="connsiteX4" fmla="*/ 30480 w 514350"/>
                    <a:gd name="connsiteY4" fmla="*/ 42863 h 298132"/>
                    <a:gd name="connsiteX5" fmla="*/ 0 w 514350"/>
                    <a:gd name="connsiteY5" fmla="*/ 0 h 298132"/>
                    <a:gd name="connsiteX6" fmla="*/ 231457 w 514350"/>
                    <a:gd name="connsiteY6" fmla="*/ 72390 h 298132"/>
                    <a:gd name="connsiteX7" fmla="*/ 390525 w 514350"/>
                    <a:gd name="connsiteY7" fmla="*/ 164782 h 298132"/>
                    <a:gd name="connsiteX8" fmla="*/ 51435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514350" y="298132"/>
                      </a:moveTo>
                      <a:cubicBezTo>
                        <a:pt x="514350" y="298132"/>
                        <a:pt x="497205" y="294322"/>
                        <a:pt x="473393" y="288607"/>
                      </a:cubicBezTo>
                      <a:cubicBezTo>
                        <a:pt x="449580" y="258128"/>
                        <a:pt x="415290" y="219075"/>
                        <a:pt x="379095" y="198120"/>
                      </a:cubicBezTo>
                      <a:lnTo>
                        <a:pt x="220027" y="105728"/>
                      </a:lnTo>
                      <a:cubicBezTo>
                        <a:pt x="175260" y="80010"/>
                        <a:pt x="83820" y="55245"/>
                        <a:pt x="30480" y="42863"/>
                      </a:cubicBezTo>
                      <a:cubicBezTo>
                        <a:pt x="12383" y="19050"/>
                        <a:pt x="0" y="953"/>
                        <a:pt x="0" y="0"/>
                      </a:cubicBezTo>
                      <a:cubicBezTo>
                        <a:pt x="952" y="0"/>
                        <a:pt x="166688" y="34290"/>
                        <a:pt x="231457" y="72390"/>
                      </a:cubicBezTo>
                      <a:lnTo>
                        <a:pt x="390525" y="164782"/>
                      </a:lnTo>
                      <a:cubicBezTo>
                        <a:pt x="454343" y="201930"/>
                        <a:pt x="513398" y="296228"/>
                        <a:pt x="51435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8CF4FA01-7F9D-4DA5-B846-BCFDB8B07F2D}"/>
                    </a:ext>
                  </a:extLst>
                </p:cNvPr>
                <p:cNvSpPr/>
                <p:nvPr/>
              </p:nvSpPr>
              <p:spPr>
                <a:xfrm>
                  <a:off x="8254702" y="5210651"/>
                  <a:ext cx="442912" cy="245744"/>
                </a:xfrm>
                <a:custGeom>
                  <a:avLst/>
                  <a:gdLst>
                    <a:gd name="connsiteX0" fmla="*/ 442913 w 442912"/>
                    <a:gd name="connsiteY0" fmla="*/ 245745 h 245744"/>
                    <a:gd name="connsiteX1" fmla="*/ 253365 w 442912"/>
                    <a:gd name="connsiteY1" fmla="*/ 182880 h 245744"/>
                    <a:gd name="connsiteX2" fmla="*/ 94297 w 442912"/>
                    <a:gd name="connsiteY2" fmla="*/ 90488 h 245744"/>
                    <a:gd name="connsiteX3" fmla="*/ 0 w 442912"/>
                    <a:gd name="connsiteY3" fmla="*/ 0 h 245744"/>
                    <a:gd name="connsiteX4" fmla="*/ 189547 w 442912"/>
                    <a:gd name="connsiteY4" fmla="*/ 62865 h 245744"/>
                    <a:gd name="connsiteX5" fmla="*/ 348615 w 442912"/>
                    <a:gd name="connsiteY5" fmla="*/ 155257 h 245744"/>
                    <a:gd name="connsiteX6" fmla="*/ 442913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442913" y="245745"/>
                      </a:moveTo>
                      <a:cubicBezTo>
                        <a:pt x="389572" y="233363"/>
                        <a:pt x="297180" y="208597"/>
                        <a:pt x="253365" y="182880"/>
                      </a:cubicBezTo>
                      <a:lnTo>
                        <a:pt x="94297" y="90488"/>
                      </a:lnTo>
                      <a:cubicBezTo>
                        <a:pt x="58102" y="69532"/>
                        <a:pt x="23813" y="30480"/>
                        <a:pt x="0" y="0"/>
                      </a:cubicBezTo>
                      <a:cubicBezTo>
                        <a:pt x="53340" y="12382"/>
                        <a:pt x="145733" y="37147"/>
                        <a:pt x="189547" y="62865"/>
                      </a:cubicBezTo>
                      <a:lnTo>
                        <a:pt x="348615" y="155257"/>
                      </a:lnTo>
                      <a:cubicBezTo>
                        <a:pt x="384810" y="176213"/>
                        <a:pt x="419100" y="215265"/>
                        <a:pt x="442913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6DA3C16C-D52A-4317-B2B2-F2C3F33F7EC8}"/>
                    </a:ext>
                  </a:extLst>
                </p:cNvPr>
                <p:cNvSpPr/>
                <p:nvPr/>
              </p:nvSpPr>
              <p:spPr>
                <a:xfrm>
                  <a:off x="8223269" y="5167788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298132 h 298132"/>
                    <a:gd name="connsiteX1" fmla="*/ 390525 w 515302"/>
                    <a:gd name="connsiteY1" fmla="*/ 164782 h 298132"/>
                    <a:gd name="connsiteX2" fmla="*/ 231458 w 515302"/>
                    <a:gd name="connsiteY2" fmla="*/ 72390 h 298132"/>
                    <a:gd name="connsiteX3" fmla="*/ 0 w 515302"/>
                    <a:gd name="connsiteY3" fmla="*/ 0 h 298132"/>
                    <a:gd name="connsiteX4" fmla="*/ 8573 w 515302"/>
                    <a:gd name="connsiteY4" fmla="*/ 5715 h 298132"/>
                    <a:gd name="connsiteX5" fmla="*/ 228600 w 515302"/>
                    <a:gd name="connsiteY5" fmla="*/ 75247 h 298132"/>
                    <a:gd name="connsiteX6" fmla="*/ 387667 w 515302"/>
                    <a:gd name="connsiteY6" fmla="*/ 167640 h 298132"/>
                    <a:gd name="connsiteX7" fmla="*/ 505778 w 515302"/>
                    <a:gd name="connsiteY7" fmla="*/ 291465 h 298132"/>
                    <a:gd name="connsiteX8" fmla="*/ 515303 w 515302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515303" y="298132"/>
                      </a:moveTo>
                      <a:cubicBezTo>
                        <a:pt x="515303" y="298132"/>
                        <a:pt x="455295" y="201930"/>
                        <a:pt x="390525" y="164782"/>
                      </a:cubicBezTo>
                      <a:lnTo>
                        <a:pt x="231458" y="72390"/>
                      </a:lnTo>
                      <a:cubicBezTo>
                        <a:pt x="166688" y="35243"/>
                        <a:pt x="0" y="0"/>
                        <a:pt x="0" y="0"/>
                      </a:cubicBezTo>
                      <a:lnTo>
                        <a:pt x="8573" y="5715"/>
                      </a:lnTo>
                      <a:cubicBezTo>
                        <a:pt x="44767" y="13335"/>
                        <a:pt x="174308" y="43815"/>
                        <a:pt x="228600" y="75247"/>
                      </a:cubicBezTo>
                      <a:lnTo>
                        <a:pt x="387667" y="167640"/>
                      </a:lnTo>
                      <a:cubicBezTo>
                        <a:pt x="440055" y="198120"/>
                        <a:pt x="489585" y="267653"/>
                        <a:pt x="505778" y="291465"/>
                      </a:cubicBezTo>
                      <a:lnTo>
                        <a:pt x="515303" y="298132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1" name="Graphic 7">
                  <a:extLst>
                    <a:ext uri="{FF2B5EF4-FFF2-40B4-BE49-F238E27FC236}">
                      <a16:creationId xmlns:a16="http://schemas.microsoft.com/office/drawing/2014/main" id="{A9D5AB1B-389B-4784-AF3B-F3AD4D9E705A}"/>
                    </a:ext>
                  </a:extLst>
                </p:cNvPr>
                <p:cNvGrpSpPr/>
                <p:nvPr/>
              </p:nvGrpSpPr>
              <p:grpSpPr>
                <a:xfrm>
                  <a:off x="8324234" y="5239226"/>
                  <a:ext cx="129539" cy="79057"/>
                  <a:chOff x="8324234" y="5239226"/>
                  <a:chExt cx="129539" cy="79057"/>
                </a:xfrm>
              </p:grpSpPr>
              <p:sp>
                <p:nvSpPr>
                  <p:cNvPr id="391" name="Freeform: Shape 390">
                    <a:extLst>
                      <a:ext uri="{FF2B5EF4-FFF2-40B4-BE49-F238E27FC236}">
                        <a16:creationId xmlns:a16="http://schemas.microsoft.com/office/drawing/2014/main" id="{7C310CCF-CF81-48EA-BA32-D8D2C3B9A685}"/>
                      </a:ext>
                    </a:extLst>
                  </p:cNvPr>
                  <p:cNvSpPr/>
                  <p:nvPr/>
                </p:nvSpPr>
                <p:spPr>
                  <a:xfrm>
                    <a:off x="8352809" y="5255418"/>
                    <a:ext cx="100964" cy="62864"/>
                  </a:xfrm>
                  <a:custGeom>
                    <a:avLst/>
                    <a:gdLst>
                      <a:gd name="connsiteX0" fmla="*/ 0 w 100964"/>
                      <a:gd name="connsiteY0" fmla="*/ 62865 h 62864"/>
                      <a:gd name="connsiteX1" fmla="*/ 100965 w 100964"/>
                      <a:gd name="connsiteY1" fmla="*/ 5715 h 62864"/>
                      <a:gd name="connsiteX2" fmla="*/ 100965 w 100964"/>
                      <a:gd name="connsiteY2" fmla="*/ 0 h 62864"/>
                      <a:gd name="connsiteX3" fmla="*/ 0 w 100964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4" h="62864">
                        <a:moveTo>
                          <a:pt x="0" y="62865"/>
                        </a:moveTo>
                        <a:lnTo>
                          <a:pt x="100965" y="5715"/>
                        </a:lnTo>
                        <a:lnTo>
                          <a:pt x="100965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" name="Freeform: Shape 391">
                    <a:extLst>
                      <a:ext uri="{FF2B5EF4-FFF2-40B4-BE49-F238E27FC236}">
                        <a16:creationId xmlns:a16="http://schemas.microsoft.com/office/drawing/2014/main" id="{96C016D1-AAAC-46C0-AC96-0A9539AC1509}"/>
                      </a:ext>
                    </a:extLst>
                  </p:cNvPr>
                  <p:cNvSpPr/>
                  <p:nvPr/>
                </p:nvSpPr>
                <p:spPr>
                  <a:xfrm>
                    <a:off x="8324234" y="5239226"/>
                    <a:ext cx="129539" cy="74294"/>
                  </a:xfrm>
                  <a:custGeom>
                    <a:avLst/>
                    <a:gdLst>
                      <a:gd name="connsiteX0" fmla="*/ 28575 w 129539"/>
                      <a:gd name="connsiteY0" fmla="*/ 74295 h 74294"/>
                      <a:gd name="connsiteX1" fmla="*/ 129540 w 129539"/>
                      <a:gd name="connsiteY1" fmla="*/ 16193 h 74294"/>
                      <a:gd name="connsiteX2" fmla="*/ 100013 w 129539"/>
                      <a:gd name="connsiteY2" fmla="*/ 0 h 74294"/>
                      <a:gd name="connsiteX3" fmla="*/ 0 w 129539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39" h="74294">
                        <a:moveTo>
                          <a:pt x="28575" y="74295"/>
                        </a:moveTo>
                        <a:lnTo>
                          <a:pt x="129540" y="16193"/>
                        </a:lnTo>
                        <a:lnTo>
                          <a:pt x="100013" y="0"/>
                        </a:lnTo>
                        <a:lnTo>
                          <a:pt x="0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2" name="Graphic 7">
                  <a:extLst>
                    <a:ext uri="{FF2B5EF4-FFF2-40B4-BE49-F238E27FC236}">
                      <a16:creationId xmlns:a16="http://schemas.microsoft.com/office/drawing/2014/main" id="{480294BA-139A-43F0-B396-AE5A2557E373}"/>
                    </a:ext>
                  </a:extLst>
                </p:cNvPr>
                <p:cNvGrpSpPr/>
                <p:nvPr/>
              </p:nvGrpSpPr>
              <p:grpSpPr>
                <a:xfrm>
                  <a:off x="8387099" y="5170645"/>
                  <a:ext cx="147637" cy="211570"/>
                  <a:chOff x="8387099" y="5170645"/>
                  <a:chExt cx="147637" cy="211570"/>
                </a:xfrm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5E00C480-843C-4CF4-A0BA-74A1C2699B13}"/>
                      </a:ext>
                    </a:extLst>
                  </p:cNvPr>
                  <p:cNvSpPr/>
                  <p:nvPr/>
                </p:nvSpPr>
                <p:spPr>
                  <a:xfrm>
                    <a:off x="8415390" y="5296376"/>
                    <a:ext cx="119346" cy="85839"/>
                  </a:xfrm>
                  <a:custGeom>
                    <a:avLst/>
                    <a:gdLst>
                      <a:gd name="connsiteX0" fmla="*/ 119347 w 119346"/>
                      <a:gd name="connsiteY0" fmla="*/ 30480 h 85839"/>
                      <a:gd name="connsiteX1" fmla="*/ 97439 w 119346"/>
                      <a:gd name="connsiteY1" fmla="*/ 50482 h 85839"/>
                      <a:gd name="connsiteX2" fmla="*/ 106012 w 119346"/>
                      <a:gd name="connsiteY2" fmla="*/ 77153 h 85839"/>
                      <a:gd name="connsiteX3" fmla="*/ 77437 w 119346"/>
                      <a:gd name="connsiteY3" fmla="*/ 59055 h 85839"/>
                      <a:gd name="connsiteX4" fmla="*/ 60292 w 119346"/>
                      <a:gd name="connsiteY4" fmla="*/ 64770 h 85839"/>
                      <a:gd name="connsiteX5" fmla="*/ 58387 w 119346"/>
                      <a:gd name="connsiteY5" fmla="*/ 84772 h 85839"/>
                      <a:gd name="connsiteX6" fmla="*/ 14572 w 119346"/>
                      <a:gd name="connsiteY6" fmla="*/ 70485 h 85839"/>
                      <a:gd name="connsiteX7" fmla="*/ 5999 w 119346"/>
                      <a:gd name="connsiteY7" fmla="*/ 13335 h 85839"/>
                      <a:gd name="connsiteX8" fmla="*/ 47909 w 119346"/>
                      <a:gd name="connsiteY8" fmla="*/ 0 h 85839"/>
                      <a:gd name="connsiteX9" fmla="*/ 114584 w 119346"/>
                      <a:gd name="connsiteY9" fmla="*/ 26670 h 85839"/>
                      <a:gd name="connsiteX10" fmla="*/ 119347 w 119346"/>
                      <a:gd name="connsiteY10" fmla="*/ 30480 h 85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9346" h="85839">
                        <a:moveTo>
                          <a:pt x="119347" y="30480"/>
                        </a:moveTo>
                        <a:cubicBezTo>
                          <a:pt x="119347" y="30480"/>
                          <a:pt x="106012" y="45720"/>
                          <a:pt x="97439" y="50482"/>
                        </a:cubicBezTo>
                        <a:cubicBezTo>
                          <a:pt x="104107" y="54293"/>
                          <a:pt x="110774" y="74295"/>
                          <a:pt x="106012" y="77153"/>
                        </a:cubicBezTo>
                        <a:cubicBezTo>
                          <a:pt x="101249" y="80010"/>
                          <a:pt x="85057" y="60960"/>
                          <a:pt x="77437" y="59055"/>
                        </a:cubicBezTo>
                        <a:cubicBezTo>
                          <a:pt x="69817" y="57150"/>
                          <a:pt x="63149" y="60960"/>
                          <a:pt x="60292" y="64770"/>
                        </a:cubicBezTo>
                        <a:cubicBezTo>
                          <a:pt x="58387" y="68580"/>
                          <a:pt x="63149" y="80963"/>
                          <a:pt x="58387" y="84772"/>
                        </a:cubicBezTo>
                        <a:cubicBezTo>
                          <a:pt x="50767" y="90488"/>
                          <a:pt x="33622" y="71438"/>
                          <a:pt x="14572" y="70485"/>
                        </a:cubicBezTo>
                        <a:cubicBezTo>
                          <a:pt x="-12098" y="65722"/>
                          <a:pt x="5999" y="13335"/>
                          <a:pt x="5999" y="13335"/>
                        </a:cubicBezTo>
                        <a:lnTo>
                          <a:pt x="47909" y="0"/>
                        </a:lnTo>
                        <a:lnTo>
                          <a:pt x="114584" y="26670"/>
                        </a:lnTo>
                        <a:lnTo>
                          <a:pt x="119347" y="3048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BF7DB3BE-02A7-4935-9DF4-2F164C503174}"/>
                      </a:ext>
                    </a:extLst>
                  </p:cNvPr>
                  <p:cNvSpPr/>
                  <p:nvPr/>
                </p:nvSpPr>
                <p:spPr>
                  <a:xfrm>
                    <a:off x="8488064" y="5259150"/>
                    <a:ext cx="14046" cy="17222"/>
                  </a:xfrm>
                  <a:custGeom>
                    <a:avLst/>
                    <a:gdLst>
                      <a:gd name="connsiteX0" fmla="*/ 9525 w 14046"/>
                      <a:gd name="connsiteY0" fmla="*/ 17223 h 17222"/>
                      <a:gd name="connsiteX1" fmla="*/ 13335 w 14046"/>
                      <a:gd name="connsiteY1" fmla="*/ 3888 h 17222"/>
                      <a:gd name="connsiteX2" fmla="*/ 5715 w 14046"/>
                      <a:gd name="connsiteY2" fmla="*/ 78 h 17222"/>
                      <a:gd name="connsiteX3" fmla="*/ 0 w 14046"/>
                      <a:gd name="connsiteY3" fmla="*/ 7698 h 17222"/>
                      <a:gd name="connsiteX4" fmla="*/ 9525 w 14046"/>
                      <a:gd name="connsiteY4" fmla="*/ 17223 h 17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046" h="17222">
                        <a:moveTo>
                          <a:pt x="9525" y="17223"/>
                        </a:moveTo>
                        <a:cubicBezTo>
                          <a:pt x="9525" y="17223"/>
                          <a:pt x="16192" y="15318"/>
                          <a:pt x="13335" y="3888"/>
                        </a:cubicBezTo>
                        <a:cubicBezTo>
                          <a:pt x="12383" y="-875"/>
                          <a:pt x="5715" y="78"/>
                          <a:pt x="5715" y="78"/>
                        </a:cubicBezTo>
                        <a:lnTo>
                          <a:pt x="0" y="7698"/>
                        </a:lnTo>
                        <a:lnTo>
                          <a:pt x="9525" y="17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2FB3502B-BC76-48D5-B039-7C8EBCE5D663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13134"/>
                    <a:ext cx="44767" cy="63239"/>
                  </a:xfrm>
                  <a:custGeom>
                    <a:avLst/>
                    <a:gdLst>
                      <a:gd name="connsiteX0" fmla="*/ 11430 w 44767"/>
                      <a:gd name="connsiteY0" fmla="*/ 2279 h 63239"/>
                      <a:gd name="connsiteX1" fmla="*/ 35242 w 44767"/>
                      <a:gd name="connsiteY1" fmla="*/ 47047 h 63239"/>
                      <a:gd name="connsiteX2" fmla="*/ 40957 w 44767"/>
                      <a:gd name="connsiteY2" fmla="*/ 46094 h 63239"/>
                      <a:gd name="connsiteX3" fmla="*/ 44767 w 44767"/>
                      <a:gd name="connsiteY3" fmla="*/ 63239 h 63239"/>
                      <a:gd name="connsiteX4" fmla="*/ 27622 w 44767"/>
                      <a:gd name="connsiteY4" fmla="*/ 60382 h 63239"/>
                      <a:gd name="connsiteX5" fmla="*/ 11430 w 44767"/>
                      <a:gd name="connsiteY5" fmla="*/ 37522 h 63239"/>
                      <a:gd name="connsiteX6" fmla="*/ 4763 w 44767"/>
                      <a:gd name="connsiteY6" fmla="*/ 12757 h 63239"/>
                      <a:gd name="connsiteX7" fmla="*/ 0 w 44767"/>
                      <a:gd name="connsiteY7" fmla="*/ 1327 h 63239"/>
                      <a:gd name="connsiteX8" fmla="*/ 11430 w 44767"/>
                      <a:gd name="connsiteY8" fmla="*/ 2279 h 63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767" h="63239">
                        <a:moveTo>
                          <a:pt x="11430" y="2279"/>
                        </a:moveTo>
                        <a:cubicBezTo>
                          <a:pt x="20955" y="6089"/>
                          <a:pt x="20002" y="20377"/>
                          <a:pt x="35242" y="47047"/>
                        </a:cubicBezTo>
                        <a:cubicBezTo>
                          <a:pt x="36195" y="47047"/>
                          <a:pt x="40005" y="46094"/>
                          <a:pt x="40957" y="46094"/>
                        </a:cubicBezTo>
                        <a:cubicBezTo>
                          <a:pt x="37147" y="53714"/>
                          <a:pt x="44767" y="63239"/>
                          <a:pt x="44767" y="63239"/>
                        </a:cubicBezTo>
                        <a:cubicBezTo>
                          <a:pt x="44767" y="63239"/>
                          <a:pt x="31432" y="63239"/>
                          <a:pt x="27622" y="60382"/>
                        </a:cubicBezTo>
                        <a:cubicBezTo>
                          <a:pt x="23813" y="57524"/>
                          <a:pt x="11430" y="37522"/>
                          <a:pt x="11430" y="37522"/>
                        </a:cubicBezTo>
                        <a:lnTo>
                          <a:pt x="4763" y="12757"/>
                        </a:lnTo>
                        <a:lnTo>
                          <a:pt x="0" y="1327"/>
                        </a:lnTo>
                        <a:cubicBezTo>
                          <a:pt x="0" y="374"/>
                          <a:pt x="1905" y="-1531"/>
                          <a:pt x="11430" y="227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911F51CA-DCFF-4111-A589-5B1456A2673A}"/>
                      </a:ext>
                    </a:extLst>
                  </p:cNvPr>
                  <p:cNvSpPr/>
                  <p:nvPr/>
                </p:nvSpPr>
                <p:spPr>
                  <a:xfrm>
                    <a:off x="8427104" y="5210557"/>
                    <a:ext cx="36195" cy="42003"/>
                  </a:xfrm>
                  <a:custGeom>
                    <a:avLst/>
                    <a:gdLst>
                      <a:gd name="connsiteX0" fmla="*/ 0 w 36195"/>
                      <a:gd name="connsiteY0" fmla="*/ 10571 h 42003"/>
                      <a:gd name="connsiteX1" fmla="*/ 10478 w 36195"/>
                      <a:gd name="connsiteY1" fmla="*/ 30573 h 42003"/>
                      <a:gd name="connsiteX2" fmla="*/ 23813 w 36195"/>
                      <a:gd name="connsiteY2" fmla="*/ 42003 h 42003"/>
                      <a:gd name="connsiteX3" fmla="*/ 36195 w 36195"/>
                      <a:gd name="connsiteY3" fmla="*/ 37241 h 42003"/>
                      <a:gd name="connsiteX4" fmla="*/ 36195 w 36195"/>
                      <a:gd name="connsiteY4" fmla="*/ 19143 h 42003"/>
                      <a:gd name="connsiteX5" fmla="*/ 23813 w 36195"/>
                      <a:gd name="connsiteY5" fmla="*/ 5808 h 42003"/>
                      <a:gd name="connsiteX6" fmla="*/ 5715 w 36195"/>
                      <a:gd name="connsiteY6" fmla="*/ 93 h 42003"/>
                      <a:gd name="connsiteX7" fmla="*/ 0 w 36195"/>
                      <a:gd name="connsiteY7" fmla="*/ 10571 h 42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5" h="42003">
                        <a:moveTo>
                          <a:pt x="0" y="10571"/>
                        </a:moveTo>
                        <a:lnTo>
                          <a:pt x="10478" y="30573"/>
                        </a:lnTo>
                        <a:lnTo>
                          <a:pt x="23813" y="42003"/>
                        </a:lnTo>
                        <a:lnTo>
                          <a:pt x="36195" y="37241"/>
                        </a:lnTo>
                        <a:lnTo>
                          <a:pt x="36195" y="19143"/>
                        </a:lnTo>
                        <a:lnTo>
                          <a:pt x="23813" y="5808"/>
                        </a:lnTo>
                        <a:cubicBezTo>
                          <a:pt x="23813" y="5808"/>
                          <a:pt x="4763" y="-859"/>
                          <a:pt x="5715" y="93"/>
                        </a:cubicBezTo>
                        <a:cubicBezTo>
                          <a:pt x="5715" y="5808"/>
                          <a:pt x="0" y="10571"/>
                          <a:pt x="0" y="10571"/>
                        </a:cubicBezTo>
                        <a:close/>
                      </a:path>
                    </a:pathLst>
                  </a:custGeom>
                  <a:solidFill>
                    <a:srgbClr val="C7A4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4229FA09-A7FD-4FDB-97AB-93CE491F1DC0}"/>
                      </a:ext>
                    </a:extLst>
                  </p:cNvPr>
                  <p:cNvSpPr/>
                  <p:nvPr/>
                </p:nvSpPr>
                <p:spPr>
                  <a:xfrm>
                    <a:off x="8459489" y="5352573"/>
                    <a:ext cx="15239" cy="27622"/>
                  </a:xfrm>
                  <a:custGeom>
                    <a:avLst/>
                    <a:gdLst>
                      <a:gd name="connsiteX0" fmla="*/ 12383 w 15239"/>
                      <a:gd name="connsiteY0" fmla="*/ 2858 h 27622"/>
                      <a:gd name="connsiteX1" fmla="*/ 15240 w 15239"/>
                      <a:gd name="connsiteY1" fmla="*/ 25718 h 27622"/>
                      <a:gd name="connsiteX2" fmla="*/ 11430 w 15239"/>
                      <a:gd name="connsiteY2" fmla="*/ 27622 h 27622"/>
                      <a:gd name="connsiteX3" fmla="*/ 0 w 15239"/>
                      <a:gd name="connsiteY3" fmla="*/ 7620 h 27622"/>
                      <a:gd name="connsiteX4" fmla="*/ 6667 w 15239"/>
                      <a:gd name="connsiteY4" fmla="*/ 0 h 27622"/>
                      <a:gd name="connsiteX5" fmla="*/ 12383 w 15239"/>
                      <a:gd name="connsiteY5" fmla="*/ 2858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39" h="27622">
                        <a:moveTo>
                          <a:pt x="12383" y="2858"/>
                        </a:moveTo>
                        <a:cubicBezTo>
                          <a:pt x="10477" y="17145"/>
                          <a:pt x="15240" y="24765"/>
                          <a:pt x="15240" y="25718"/>
                        </a:cubicBezTo>
                        <a:cubicBezTo>
                          <a:pt x="15240" y="26670"/>
                          <a:pt x="13335" y="27622"/>
                          <a:pt x="11430" y="27622"/>
                        </a:cubicBezTo>
                        <a:cubicBezTo>
                          <a:pt x="7620" y="26670"/>
                          <a:pt x="0" y="7620"/>
                          <a:pt x="0" y="7620"/>
                        </a:cubicBezTo>
                        <a:lnTo>
                          <a:pt x="6667" y="0"/>
                        </a:lnTo>
                        <a:cubicBezTo>
                          <a:pt x="6667" y="953"/>
                          <a:pt x="10477" y="953"/>
                          <a:pt x="12383" y="2858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BFBE8675-E7FF-4A4D-A2FC-2305BBEA77A4}"/>
                      </a:ext>
                    </a:extLst>
                  </p:cNvPr>
                  <p:cNvSpPr/>
                  <p:nvPr/>
                </p:nvSpPr>
                <p:spPr>
                  <a:xfrm>
                    <a:off x="8463299" y="5325903"/>
                    <a:ext cx="35242" cy="24765"/>
                  </a:xfrm>
                  <a:custGeom>
                    <a:avLst/>
                    <a:gdLst>
                      <a:gd name="connsiteX0" fmla="*/ 25717 w 35242"/>
                      <a:gd name="connsiteY0" fmla="*/ 0 h 24765"/>
                      <a:gd name="connsiteX1" fmla="*/ 0 w 35242"/>
                      <a:gd name="connsiteY1" fmla="*/ 12382 h 24765"/>
                      <a:gd name="connsiteX2" fmla="*/ 5715 w 35242"/>
                      <a:gd name="connsiteY2" fmla="*/ 24765 h 24765"/>
                      <a:gd name="connsiteX3" fmla="*/ 35242 w 35242"/>
                      <a:gd name="connsiteY3" fmla="*/ 1524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242" h="24765">
                        <a:moveTo>
                          <a:pt x="25717" y="0"/>
                        </a:moveTo>
                        <a:lnTo>
                          <a:pt x="0" y="12382"/>
                        </a:lnTo>
                        <a:lnTo>
                          <a:pt x="5715" y="24765"/>
                        </a:lnTo>
                        <a:lnTo>
                          <a:pt x="35242" y="152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18A94F61-3782-4290-AD02-12DA875418FC}"/>
                      </a:ext>
                    </a:extLst>
                  </p:cNvPr>
                  <p:cNvSpPr/>
                  <p:nvPr/>
                </p:nvSpPr>
                <p:spPr>
                  <a:xfrm>
                    <a:off x="8466912" y="5332570"/>
                    <a:ext cx="26867" cy="11430"/>
                  </a:xfrm>
                  <a:custGeom>
                    <a:avLst/>
                    <a:gdLst>
                      <a:gd name="connsiteX0" fmla="*/ 197 w 26867"/>
                      <a:gd name="connsiteY0" fmla="*/ 6668 h 11430"/>
                      <a:gd name="connsiteX1" fmla="*/ 24962 w 26867"/>
                      <a:gd name="connsiteY1" fmla="*/ 0 h 11430"/>
                      <a:gd name="connsiteX2" fmla="*/ 26867 w 26867"/>
                      <a:gd name="connsiteY2" fmla="*/ 3810 h 11430"/>
                      <a:gd name="connsiteX3" fmla="*/ 13532 w 26867"/>
                      <a:gd name="connsiteY3" fmla="*/ 11430 h 11430"/>
                      <a:gd name="connsiteX4" fmla="*/ 1150 w 26867"/>
                      <a:gd name="connsiteY4" fmla="*/ 11430 h 11430"/>
                      <a:gd name="connsiteX5" fmla="*/ 197 w 26867"/>
                      <a:gd name="connsiteY5" fmla="*/ 666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67" h="11430">
                        <a:moveTo>
                          <a:pt x="197" y="6668"/>
                        </a:moveTo>
                        <a:cubicBezTo>
                          <a:pt x="18295" y="5715"/>
                          <a:pt x="24962" y="0"/>
                          <a:pt x="24962" y="0"/>
                        </a:cubicBezTo>
                        <a:lnTo>
                          <a:pt x="26867" y="3810"/>
                        </a:lnTo>
                        <a:lnTo>
                          <a:pt x="13532" y="11430"/>
                        </a:lnTo>
                        <a:lnTo>
                          <a:pt x="1150" y="11430"/>
                        </a:lnTo>
                        <a:cubicBezTo>
                          <a:pt x="2102" y="11430"/>
                          <a:pt x="-755" y="8573"/>
                          <a:pt x="197" y="666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42A6946B-BF3F-4F08-BA98-E6695F0DF5B3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92190"/>
                    <a:ext cx="80308" cy="50279"/>
                  </a:xfrm>
                  <a:custGeom>
                    <a:avLst/>
                    <a:gdLst>
                      <a:gd name="connsiteX0" fmla="*/ 12382 w 80308"/>
                      <a:gd name="connsiteY0" fmla="*/ 376 h 50279"/>
                      <a:gd name="connsiteX1" fmla="*/ 79057 w 80308"/>
                      <a:gd name="connsiteY1" fmla="*/ 14663 h 50279"/>
                      <a:gd name="connsiteX2" fmla="*/ 77152 w 80308"/>
                      <a:gd name="connsiteY2" fmla="*/ 32761 h 50279"/>
                      <a:gd name="connsiteX3" fmla="*/ 48577 w 80308"/>
                      <a:gd name="connsiteY3" fmla="*/ 49906 h 50279"/>
                      <a:gd name="connsiteX4" fmla="*/ 36195 w 80308"/>
                      <a:gd name="connsiteY4" fmla="*/ 32761 h 50279"/>
                      <a:gd name="connsiteX5" fmla="*/ 0 w 80308"/>
                      <a:gd name="connsiteY5" fmla="*/ 30856 h 50279"/>
                      <a:gd name="connsiteX6" fmla="*/ 12382 w 80308"/>
                      <a:gd name="connsiteY6" fmla="*/ 376 h 5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308" h="50279">
                        <a:moveTo>
                          <a:pt x="12382" y="376"/>
                        </a:moveTo>
                        <a:cubicBezTo>
                          <a:pt x="29527" y="-2482"/>
                          <a:pt x="77152" y="11806"/>
                          <a:pt x="79057" y="14663"/>
                        </a:cubicBezTo>
                        <a:cubicBezTo>
                          <a:pt x="80963" y="17521"/>
                          <a:pt x="80963" y="29903"/>
                          <a:pt x="77152" y="32761"/>
                        </a:cubicBezTo>
                        <a:cubicBezTo>
                          <a:pt x="68580" y="38476"/>
                          <a:pt x="60960" y="52763"/>
                          <a:pt x="48577" y="49906"/>
                        </a:cubicBezTo>
                        <a:cubicBezTo>
                          <a:pt x="41910" y="48953"/>
                          <a:pt x="36195" y="34666"/>
                          <a:pt x="36195" y="32761"/>
                        </a:cubicBezTo>
                        <a:cubicBezTo>
                          <a:pt x="28575" y="29903"/>
                          <a:pt x="0" y="30856"/>
                          <a:pt x="0" y="30856"/>
                        </a:cubicBezTo>
                        <a:cubicBezTo>
                          <a:pt x="0" y="30856"/>
                          <a:pt x="7620" y="376"/>
                          <a:pt x="12382" y="376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B172827C-C88B-4C76-9783-350F79A5569D}"/>
                      </a:ext>
                    </a:extLst>
                  </p:cNvPr>
                  <p:cNvSpPr/>
                  <p:nvPr/>
                </p:nvSpPr>
                <p:spPr>
                  <a:xfrm>
                    <a:off x="8489969" y="5331511"/>
                    <a:ext cx="32433" cy="37507"/>
                  </a:xfrm>
                  <a:custGeom>
                    <a:avLst/>
                    <a:gdLst>
                      <a:gd name="connsiteX0" fmla="*/ 13335 w 32433"/>
                      <a:gd name="connsiteY0" fmla="*/ 25824 h 37507"/>
                      <a:gd name="connsiteX1" fmla="*/ 26670 w 32433"/>
                      <a:gd name="connsiteY1" fmla="*/ 37255 h 37507"/>
                      <a:gd name="connsiteX2" fmla="*/ 32385 w 32433"/>
                      <a:gd name="connsiteY2" fmla="*/ 34397 h 37507"/>
                      <a:gd name="connsiteX3" fmla="*/ 20003 w 32433"/>
                      <a:gd name="connsiteY3" fmla="*/ 15347 h 37507"/>
                      <a:gd name="connsiteX4" fmla="*/ 17145 w 32433"/>
                      <a:gd name="connsiteY4" fmla="*/ 13442 h 37507"/>
                      <a:gd name="connsiteX5" fmla="*/ 18097 w 32433"/>
                      <a:gd name="connsiteY5" fmla="*/ 10584 h 37507"/>
                      <a:gd name="connsiteX6" fmla="*/ 11430 w 32433"/>
                      <a:gd name="connsiteY6" fmla="*/ 107 h 37507"/>
                      <a:gd name="connsiteX7" fmla="*/ 0 w 32433"/>
                      <a:gd name="connsiteY7" fmla="*/ 4870 h 37507"/>
                      <a:gd name="connsiteX8" fmla="*/ 953 w 32433"/>
                      <a:gd name="connsiteY8" fmla="*/ 12489 h 37507"/>
                      <a:gd name="connsiteX9" fmla="*/ 11430 w 32433"/>
                      <a:gd name="connsiteY9" fmla="*/ 18205 h 37507"/>
                      <a:gd name="connsiteX10" fmla="*/ 13335 w 32433"/>
                      <a:gd name="connsiteY10" fmla="*/ 25824 h 37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2433" h="37507">
                        <a:moveTo>
                          <a:pt x="13335" y="25824"/>
                        </a:moveTo>
                        <a:cubicBezTo>
                          <a:pt x="20003" y="28682"/>
                          <a:pt x="22860" y="35349"/>
                          <a:pt x="26670" y="37255"/>
                        </a:cubicBezTo>
                        <a:cubicBezTo>
                          <a:pt x="28575" y="38207"/>
                          <a:pt x="31433" y="36302"/>
                          <a:pt x="32385" y="34397"/>
                        </a:cubicBezTo>
                        <a:cubicBezTo>
                          <a:pt x="33338" y="25824"/>
                          <a:pt x="20003" y="15347"/>
                          <a:pt x="20003" y="15347"/>
                        </a:cubicBezTo>
                        <a:lnTo>
                          <a:pt x="17145" y="13442"/>
                        </a:lnTo>
                        <a:lnTo>
                          <a:pt x="18097" y="10584"/>
                        </a:lnTo>
                        <a:cubicBezTo>
                          <a:pt x="18097" y="10584"/>
                          <a:pt x="17145" y="2012"/>
                          <a:pt x="11430" y="107"/>
                        </a:cubicBezTo>
                        <a:cubicBezTo>
                          <a:pt x="6667" y="-845"/>
                          <a:pt x="0" y="4870"/>
                          <a:pt x="0" y="4870"/>
                        </a:cubicBezTo>
                        <a:lnTo>
                          <a:pt x="953" y="12489"/>
                        </a:lnTo>
                        <a:lnTo>
                          <a:pt x="11430" y="18205"/>
                        </a:lnTo>
                        <a:cubicBezTo>
                          <a:pt x="11430" y="17252"/>
                          <a:pt x="11430" y="24872"/>
                          <a:pt x="13335" y="25824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D0883C5D-F639-49D6-BBFC-E30AA4320533}"/>
                      </a:ext>
                    </a:extLst>
                  </p:cNvPr>
                  <p:cNvSpPr/>
                  <p:nvPr/>
                </p:nvSpPr>
                <p:spPr>
                  <a:xfrm>
                    <a:off x="8466109" y="5335428"/>
                    <a:ext cx="42909" cy="21907"/>
                  </a:xfrm>
                  <a:custGeom>
                    <a:avLst/>
                    <a:gdLst>
                      <a:gd name="connsiteX0" fmla="*/ 47 w 42909"/>
                      <a:gd name="connsiteY0" fmla="*/ 4763 h 21907"/>
                      <a:gd name="connsiteX1" fmla="*/ 23860 w 42909"/>
                      <a:gd name="connsiteY1" fmla="*/ 0 h 21907"/>
                      <a:gd name="connsiteX2" fmla="*/ 41957 w 42909"/>
                      <a:gd name="connsiteY2" fmla="*/ 5715 h 21907"/>
                      <a:gd name="connsiteX3" fmla="*/ 42910 w 42909"/>
                      <a:gd name="connsiteY3" fmla="*/ 10478 h 21907"/>
                      <a:gd name="connsiteX4" fmla="*/ 37194 w 42909"/>
                      <a:gd name="connsiteY4" fmla="*/ 21907 h 21907"/>
                      <a:gd name="connsiteX5" fmla="*/ 5762 w 42909"/>
                      <a:gd name="connsiteY5" fmla="*/ 20955 h 21907"/>
                      <a:gd name="connsiteX6" fmla="*/ 47 w 42909"/>
                      <a:gd name="connsiteY6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909" h="21907">
                        <a:moveTo>
                          <a:pt x="47" y="4763"/>
                        </a:moveTo>
                        <a:cubicBezTo>
                          <a:pt x="47" y="4763"/>
                          <a:pt x="11477" y="4763"/>
                          <a:pt x="23860" y="0"/>
                        </a:cubicBezTo>
                        <a:cubicBezTo>
                          <a:pt x="31480" y="5715"/>
                          <a:pt x="36242" y="0"/>
                          <a:pt x="41957" y="5715"/>
                        </a:cubicBezTo>
                        <a:cubicBezTo>
                          <a:pt x="42910" y="7620"/>
                          <a:pt x="42910" y="8572"/>
                          <a:pt x="42910" y="10478"/>
                        </a:cubicBezTo>
                        <a:cubicBezTo>
                          <a:pt x="37194" y="10478"/>
                          <a:pt x="37194" y="21907"/>
                          <a:pt x="37194" y="21907"/>
                        </a:cubicBezTo>
                        <a:cubicBezTo>
                          <a:pt x="37194" y="21907"/>
                          <a:pt x="29575" y="8572"/>
                          <a:pt x="5762" y="20955"/>
                        </a:cubicBezTo>
                        <a:cubicBezTo>
                          <a:pt x="-906" y="20003"/>
                          <a:pt x="47" y="4763"/>
                          <a:pt x="47" y="476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8EE6F13D-F444-4A96-BD10-55DA63FEBE1F}"/>
                      </a:ext>
                    </a:extLst>
                  </p:cNvPr>
                  <p:cNvSpPr/>
                  <p:nvPr/>
                </p:nvSpPr>
                <p:spPr>
                  <a:xfrm>
                    <a:off x="8419832" y="5292566"/>
                    <a:ext cx="52039" cy="72456"/>
                  </a:xfrm>
                  <a:custGeom>
                    <a:avLst/>
                    <a:gdLst>
                      <a:gd name="connsiteX0" fmla="*/ 1557 w 52039"/>
                      <a:gd name="connsiteY0" fmla="*/ 10478 h 72456"/>
                      <a:gd name="connsiteX1" fmla="*/ 3462 w 52039"/>
                      <a:gd name="connsiteY1" fmla="*/ 60960 h 72456"/>
                      <a:gd name="connsiteX2" fmla="*/ 20607 w 52039"/>
                      <a:gd name="connsiteY2" fmla="*/ 71438 h 72456"/>
                      <a:gd name="connsiteX3" fmla="*/ 47277 w 52039"/>
                      <a:gd name="connsiteY3" fmla="*/ 69532 h 72456"/>
                      <a:gd name="connsiteX4" fmla="*/ 52040 w 52039"/>
                      <a:gd name="connsiteY4" fmla="*/ 58103 h 72456"/>
                      <a:gd name="connsiteX5" fmla="*/ 45372 w 52039"/>
                      <a:gd name="connsiteY5" fmla="*/ 45720 h 72456"/>
                      <a:gd name="connsiteX6" fmla="*/ 27275 w 52039"/>
                      <a:gd name="connsiteY6" fmla="*/ 49530 h 72456"/>
                      <a:gd name="connsiteX7" fmla="*/ 33942 w 52039"/>
                      <a:gd name="connsiteY7" fmla="*/ 32385 h 72456"/>
                      <a:gd name="connsiteX8" fmla="*/ 45372 w 52039"/>
                      <a:gd name="connsiteY8" fmla="*/ 0 h 72456"/>
                      <a:gd name="connsiteX9" fmla="*/ 1557 w 52039"/>
                      <a:gd name="connsiteY9" fmla="*/ 10478 h 72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039" h="72456">
                        <a:moveTo>
                          <a:pt x="1557" y="10478"/>
                        </a:moveTo>
                        <a:cubicBezTo>
                          <a:pt x="3462" y="15240"/>
                          <a:pt x="-4158" y="32385"/>
                          <a:pt x="3462" y="60960"/>
                        </a:cubicBezTo>
                        <a:cubicBezTo>
                          <a:pt x="5367" y="67628"/>
                          <a:pt x="12035" y="75247"/>
                          <a:pt x="20607" y="71438"/>
                        </a:cubicBezTo>
                        <a:cubicBezTo>
                          <a:pt x="29180" y="67628"/>
                          <a:pt x="43467" y="70485"/>
                          <a:pt x="47277" y="69532"/>
                        </a:cubicBezTo>
                        <a:cubicBezTo>
                          <a:pt x="50135" y="68580"/>
                          <a:pt x="52040" y="67628"/>
                          <a:pt x="52040" y="58103"/>
                        </a:cubicBezTo>
                        <a:cubicBezTo>
                          <a:pt x="52040" y="48578"/>
                          <a:pt x="50135" y="47625"/>
                          <a:pt x="45372" y="45720"/>
                        </a:cubicBezTo>
                        <a:cubicBezTo>
                          <a:pt x="41562" y="43815"/>
                          <a:pt x="27275" y="49530"/>
                          <a:pt x="27275" y="49530"/>
                        </a:cubicBezTo>
                        <a:cubicBezTo>
                          <a:pt x="27275" y="49530"/>
                          <a:pt x="29180" y="37147"/>
                          <a:pt x="33942" y="32385"/>
                        </a:cubicBezTo>
                        <a:cubicBezTo>
                          <a:pt x="45372" y="22860"/>
                          <a:pt x="45372" y="0"/>
                          <a:pt x="45372" y="0"/>
                        </a:cubicBezTo>
                        <a:cubicBezTo>
                          <a:pt x="45372" y="0"/>
                          <a:pt x="20607" y="13335"/>
                          <a:pt x="1557" y="1047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D192ED8E-D1E1-44FF-969B-999AAECA823F}"/>
                      </a:ext>
                    </a:extLst>
                  </p:cNvPr>
                  <p:cNvSpPr/>
                  <p:nvPr/>
                </p:nvSpPr>
                <p:spPr>
                  <a:xfrm>
                    <a:off x="8421389" y="5285898"/>
                    <a:ext cx="43814" cy="20955"/>
                  </a:xfrm>
                  <a:custGeom>
                    <a:avLst/>
                    <a:gdLst>
                      <a:gd name="connsiteX0" fmla="*/ 0 w 43814"/>
                      <a:gd name="connsiteY0" fmla="*/ 10478 h 20955"/>
                      <a:gd name="connsiteX1" fmla="*/ 0 w 43814"/>
                      <a:gd name="connsiteY1" fmla="*/ 17145 h 20955"/>
                      <a:gd name="connsiteX2" fmla="*/ 15240 w 43814"/>
                      <a:gd name="connsiteY2" fmla="*/ 20955 h 20955"/>
                      <a:gd name="connsiteX3" fmla="*/ 43815 w 43814"/>
                      <a:gd name="connsiteY3" fmla="*/ 6668 h 20955"/>
                      <a:gd name="connsiteX4" fmla="*/ 42863 w 43814"/>
                      <a:gd name="connsiteY4" fmla="*/ 0 h 20955"/>
                      <a:gd name="connsiteX5" fmla="*/ 0 w 43814"/>
                      <a:gd name="connsiteY5" fmla="*/ 10478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20955">
                        <a:moveTo>
                          <a:pt x="0" y="10478"/>
                        </a:moveTo>
                        <a:lnTo>
                          <a:pt x="0" y="17145"/>
                        </a:lnTo>
                        <a:cubicBezTo>
                          <a:pt x="0" y="17145"/>
                          <a:pt x="8572" y="20955"/>
                          <a:pt x="15240" y="20955"/>
                        </a:cubicBezTo>
                        <a:cubicBezTo>
                          <a:pt x="35242" y="20955"/>
                          <a:pt x="43815" y="6668"/>
                          <a:pt x="43815" y="6668"/>
                        </a:cubicBezTo>
                        <a:lnTo>
                          <a:pt x="42863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214CF5DF-7D47-4D24-A9EE-F26079AEF406}"/>
                      </a:ext>
                    </a:extLst>
                  </p:cNvPr>
                  <p:cNvSpPr/>
                  <p:nvPr/>
                </p:nvSpPr>
                <p:spPr>
                  <a:xfrm>
                    <a:off x="8409007" y="5214460"/>
                    <a:ext cx="58810" cy="86733"/>
                  </a:xfrm>
                  <a:custGeom>
                    <a:avLst/>
                    <a:gdLst>
                      <a:gd name="connsiteX0" fmla="*/ 5715 w 58810"/>
                      <a:gd name="connsiteY0" fmla="*/ 40958 h 86733"/>
                      <a:gd name="connsiteX1" fmla="*/ 15240 w 58810"/>
                      <a:gd name="connsiteY1" fmla="*/ 65722 h 86733"/>
                      <a:gd name="connsiteX2" fmla="*/ 12383 w 58810"/>
                      <a:gd name="connsiteY2" fmla="*/ 80010 h 86733"/>
                      <a:gd name="connsiteX3" fmla="*/ 24765 w 58810"/>
                      <a:gd name="connsiteY3" fmla="*/ 86678 h 86733"/>
                      <a:gd name="connsiteX4" fmla="*/ 56197 w 58810"/>
                      <a:gd name="connsiteY4" fmla="*/ 72390 h 86733"/>
                      <a:gd name="connsiteX5" fmla="*/ 56197 w 58810"/>
                      <a:gd name="connsiteY5" fmla="*/ 58103 h 86733"/>
                      <a:gd name="connsiteX6" fmla="*/ 57150 w 58810"/>
                      <a:gd name="connsiteY6" fmla="*/ 14288 h 86733"/>
                      <a:gd name="connsiteX7" fmla="*/ 45720 w 58810"/>
                      <a:gd name="connsiteY7" fmla="*/ 0 h 86733"/>
                      <a:gd name="connsiteX8" fmla="*/ 45720 w 58810"/>
                      <a:gd name="connsiteY8" fmla="*/ 29528 h 86733"/>
                      <a:gd name="connsiteX9" fmla="*/ 17145 w 58810"/>
                      <a:gd name="connsiteY9" fmla="*/ 5715 h 86733"/>
                      <a:gd name="connsiteX10" fmla="*/ 0 w 58810"/>
                      <a:gd name="connsiteY10" fmla="*/ 20003 h 86733"/>
                      <a:gd name="connsiteX11" fmla="*/ 5715 w 58810"/>
                      <a:gd name="connsiteY11" fmla="*/ 40958 h 8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8810" h="86733">
                        <a:moveTo>
                          <a:pt x="5715" y="40958"/>
                        </a:moveTo>
                        <a:cubicBezTo>
                          <a:pt x="5715" y="49530"/>
                          <a:pt x="15240" y="60960"/>
                          <a:pt x="15240" y="65722"/>
                        </a:cubicBezTo>
                        <a:cubicBezTo>
                          <a:pt x="15240" y="71438"/>
                          <a:pt x="12383" y="76200"/>
                          <a:pt x="12383" y="80010"/>
                        </a:cubicBezTo>
                        <a:cubicBezTo>
                          <a:pt x="12383" y="83820"/>
                          <a:pt x="16192" y="85725"/>
                          <a:pt x="24765" y="86678"/>
                        </a:cubicBezTo>
                        <a:cubicBezTo>
                          <a:pt x="33338" y="87630"/>
                          <a:pt x="55245" y="76200"/>
                          <a:pt x="56197" y="72390"/>
                        </a:cubicBezTo>
                        <a:cubicBezTo>
                          <a:pt x="56197" y="71438"/>
                          <a:pt x="55245" y="65722"/>
                          <a:pt x="56197" y="58103"/>
                        </a:cubicBezTo>
                        <a:cubicBezTo>
                          <a:pt x="57150" y="44768"/>
                          <a:pt x="60960" y="28575"/>
                          <a:pt x="57150" y="14288"/>
                        </a:cubicBezTo>
                        <a:cubicBezTo>
                          <a:pt x="54292" y="5715"/>
                          <a:pt x="45720" y="0"/>
                          <a:pt x="45720" y="0"/>
                        </a:cubicBezTo>
                        <a:cubicBezTo>
                          <a:pt x="45720" y="0"/>
                          <a:pt x="48578" y="26670"/>
                          <a:pt x="45720" y="29528"/>
                        </a:cubicBezTo>
                        <a:cubicBezTo>
                          <a:pt x="37147" y="18097"/>
                          <a:pt x="17145" y="5715"/>
                          <a:pt x="17145" y="5715"/>
                        </a:cubicBezTo>
                        <a:lnTo>
                          <a:pt x="0" y="20003"/>
                        </a:lnTo>
                        <a:cubicBezTo>
                          <a:pt x="0" y="20955"/>
                          <a:pt x="5715" y="32385"/>
                          <a:pt x="5715" y="4095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1B057D24-DA9C-4CCA-91E5-A013774D4839}"/>
                      </a:ext>
                    </a:extLst>
                  </p:cNvPr>
                  <p:cNvSpPr/>
                  <p:nvPr/>
                </p:nvSpPr>
                <p:spPr>
                  <a:xfrm>
                    <a:off x="8428057" y="5244941"/>
                    <a:ext cx="26670" cy="56197"/>
                  </a:xfrm>
                  <a:custGeom>
                    <a:avLst/>
                    <a:gdLst>
                      <a:gd name="connsiteX0" fmla="*/ 26670 w 26670"/>
                      <a:gd name="connsiteY0" fmla="*/ 0 h 56197"/>
                      <a:gd name="connsiteX1" fmla="*/ 0 w 26670"/>
                      <a:gd name="connsiteY1" fmla="*/ 56197 h 56197"/>
                      <a:gd name="connsiteX2" fmla="*/ 26670 w 26670"/>
                      <a:gd name="connsiteY2" fmla="*/ 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670" h="56197">
                        <a:moveTo>
                          <a:pt x="26670" y="0"/>
                        </a:moveTo>
                        <a:cubicBezTo>
                          <a:pt x="23813" y="40005"/>
                          <a:pt x="0" y="56197"/>
                          <a:pt x="0" y="56197"/>
                        </a:cubicBezTo>
                        <a:cubicBezTo>
                          <a:pt x="0" y="56197"/>
                          <a:pt x="20003" y="37147"/>
                          <a:pt x="2667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7" name="Graphic 7">
                    <a:extLst>
                      <a:ext uri="{FF2B5EF4-FFF2-40B4-BE49-F238E27FC236}">
                        <a16:creationId xmlns:a16="http://schemas.microsoft.com/office/drawing/2014/main" id="{48559E2F-2D40-4F51-9370-1151727B8E46}"/>
                      </a:ext>
                    </a:extLst>
                  </p:cNvPr>
                  <p:cNvGrpSpPr/>
                  <p:nvPr/>
                </p:nvGrpSpPr>
                <p:grpSpPr>
                  <a:xfrm>
                    <a:off x="8411388" y="5170645"/>
                    <a:ext cx="69416" cy="74295"/>
                    <a:chOff x="8411388" y="5170645"/>
                    <a:chExt cx="69416" cy="74295"/>
                  </a:xfrm>
                </p:grpSpPr>
                <p:sp>
                  <p:nvSpPr>
                    <p:cNvPr id="386" name="Freeform: Shape 385">
                      <a:extLst>
                        <a:ext uri="{FF2B5EF4-FFF2-40B4-BE49-F238E27FC236}">
                          <a16:creationId xmlns:a16="http://schemas.microsoft.com/office/drawing/2014/main" id="{B75B4824-3D13-42EC-8151-5573CE69D1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1866" y="5210651"/>
                      <a:ext cx="27622" cy="17144"/>
                    </a:xfrm>
                    <a:custGeom>
                      <a:avLst/>
                      <a:gdLst>
                        <a:gd name="connsiteX0" fmla="*/ 27623 w 27622"/>
                        <a:gd name="connsiteY0" fmla="*/ 0 h 17144"/>
                        <a:gd name="connsiteX1" fmla="*/ 26670 w 27622"/>
                        <a:gd name="connsiteY1" fmla="*/ 14288 h 17144"/>
                        <a:gd name="connsiteX2" fmla="*/ 20003 w 27622"/>
                        <a:gd name="connsiteY2" fmla="*/ 17145 h 17144"/>
                        <a:gd name="connsiteX3" fmla="*/ 0 w 27622"/>
                        <a:gd name="connsiteY3" fmla="*/ 2857 h 17144"/>
                        <a:gd name="connsiteX4" fmla="*/ 27623 w 27622"/>
                        <a:gd name="connsiteY4" fmla="*/ 0 h 17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622" h="17144">
                          <a:moveTo>
                            <a:pt x="27623" y="0"/>
                          </a:moveTo>
                          <a:cubicBezTo>
                            <a:pt x="27623" y="0"/>
                            <a:pt x="27623" y="12382"/>
                            <a:pt x="26670" y="14288"/>
                          </a:cubicBezTo>
                          <a:cubicBezTo>
                            <a:pt x="25718" y="16193"/>
                            <a:pt x="20955" y="17145"/>
                            <a:pt x="20003" y="17145"/>
                          </a:cubicBezTo>
                          <a:cubicBezTo>
                            <a:pt x="10478" y="15240"/>
                            <a:pt x="0" y="2857"/>
                            <a:pt x="0" y="2857"/>
                          </a:cubicBezTo>
                          <a:lnTo>
                            <a:pt x="27623" y="0"/>
                          </a:lnTo>
                          <a:close/>
                        </a:path>
                      </a:pathLst>
                    </a:custGeom>
                    <a:solidFill>
                      <a:srgbClr val="F0C6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7" name="Freeform: Shape 386">
                      <a:extLst>
                        <a:ext uri="{FF2B5EF4-FFF2-40B4-BE49-F238E27FC236}">
                          <a16:creationId xmlns:a16="http://schemas.microsoft.com/office/drawing/2014/main" id="{97C4B0A3-BAF8-4CA2-AE90-332EDDBFC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5049" y="5215413"/>
                      <a:ext cx="17748" cy="29527"/>
                    </a:xfrm>
                    <a:custGeom>
                      <a:avLst/>
                      <a:gdLst>
                        <a:gd name="connsiteX0" fmla="*/ 153 w 17748"/>
                        <a:gd name="connsiteY0" fmla="*/ 0 h 29527"/>
                        <a:gd name="connsiteX1" fmla="*/ 7773 w 17748"/>
                        <a:gd name="connsiteY1" fmla="*/ 6668 h 29527"/>
                        <a:gd name="connsiteX2" fmla="*/ 11583 w 17748"/>
                        <a:gd name="connsiteY2" fmla="*/ 4763 h 29527"/>
                        <a:gd name="connsiteX3" fmla="*/ 17298 w 17748"/>
                        <a:gd name="connsiteY3" fmla="*/ 20955 h 29527"/>
                        <a:gd name="connsiteX4" fmla="*/ 16345 w 17748"/>
                        <a:gd name="connsiteY4" fmla="*/ 20955 h 29527"/>
                        <a:gd name="connsiteX5" fmla="*/ 16345 w 17748"/>
                        <a:gd name="connsiteY5" fmla="*/ 25718 h 29527"/>
                        <a:gd name="connsiteX6" fmla="*/ 14440 w 17748"/>
                        <a:gd name="connsiteY6" fmla="*/ 29528 h 29527"/>
                        <a:gd name="connsiteX7" fmla="*/ 11583 w 17748"/>
                        <a:gd name="connsiteY7" fmla="*/ 27622 h 29527"/>
                        <a:gd name="connsiteX8" fmla="*/ 11583 w 17748"/>
                        <a:gd name="connsiteY8" fmla="*/ 28575 h 29527"/>
                        <a:gd name="connsiteX9" fmla="*/ 3010 w 17748"/>
                        <a:gd name="connsiteY9" fmla="*/ 11430 h 29527"/>
                        <a:gd name="connsiteX10" fmla="*/ 153 w 17748"/>
                        <a:gd name="connsiteY10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7748" h="29527">
                          <a:moveTo>
                            <a:pt x="153" y="0"/>
                          </a:moveTo>
                          <a:cubicBezTo>
                            <a:pt x="1105" y="6668"/>
                            <a:pt x="3010" y="5715"/>
                            <a:pt x="7773" y="6668"/>
                          </a:cubicBezTo>
                          <a:cubicBezTo>
                            <a:pt x="9678" y="5715"/>
                            <a:pt x="9678" y="4763"/>
                            <a:pt x="11583" y="4763"/>
                          </a:cubicBezTo>
                          <a:cubicBezTo>
                            <a:pt x="18250" y="1905"/>
                            <a:pt x="18250" y="17145"/>
                            <a:pt x="17298" y="20955"/>
                          </a:cubicBezTo>
                          <a:cubicBezTo>
                            <a:pt x="17298" y="20003"/>
                            <a:pt x="16345" y="20955"/>
                            <a:pt x="16345" y="20955"/>
                          </a:cubicBezTo>
                          <a:cubicBezTo>
                            <a:pt x="16345" y="20955"/>
                            <a:pt x="18250" y="23813"/>
                            <a:pt x="16345" y="25718"/>
                          </a:cubicBezTo>
                          <a:cubicBezTo>
                            <a:pt x="16345" y="28575"/>
                            <a:pt x="14440" y="29528"/>
                            <a:pt x="14440" y="29528"/>
                          </a:cubicBezTo>
                          <a:cubicBezTo>
                            <a:pt x="14440" y="28575"/>
                            <a:pt x="11583" y="27622"/>
                            <a:pt x="11583" y="27622"/>
                          </a:cubicBezTo>
                          <a:cubicBezTo>
                            <a:pt x="11583" y="27622"/>
                            <a:pt x="10630" y="27622"/>
                            <a:pt x="11583" y="28575"/>
                          </a:cubicBezTo>
                          <a:cubicBezTo>
                            <a:pt x="1105" y="20003"/>
                            <a:pt x="3010" y="11430"/>
                            <a:pt x="3010" y="11430"/>
                          </a:cubicBezTo>
                          <a:cubicBezTo>
                            <a:pt x="3010" y="11430"/>
                            <a:pt x="-800" y="0"/>
                            <a:pt x="153" y="0"/>
                          </a:cubicBez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8" name="Freeform: Shape 387">
                      <a:extLst>
                        <a:ext uri="{FF2B5EF4-FFF2-40B4-BE49-F238E27FC236}">
                          <a16:creationId xmlns:a16="http://schemas.microsoft.com/office/drawing/2014/main" id="{2286054D-EF31-4A31-84C7-93A5D63FC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620" y="5210651"/>
                      <a:ext cx="13391" cy="15240"/>
                    </a:xfrm>
                    <a:custGeom>
                      <a:avLst/>
                      <a:gdLst>
                        <a:gd name="connsiteX0" fmla="*/ 10534 w 13391"/>
                        <a:gd name="connsiteY0" fmla="*/ 4763 h 15240"/>
                        <a:gd name="connsiteX1" fmla="*/ 13391 w 13391"/>
                        <a:gd name="connsiteY1" fmla="*/ 15240 h 15240"/>
                        <a:gd name="connsiteX2" fmla="*/ 3866 w 13391"/>
                        <a:gd name="connsiteY2" fmla="*/ 8572 h 15240"/>
                        <a:gd name="connsiteX3" fmla="*/ 56 w 13391"/>
                        <a:gd name="connsiteY3" fmla="*/ 0 h 15240"/>
                        <a:gd name="connsiteX4" fmla="*/ 10534 w 13391"/>
                        <a:gd name="connsiteY4" fmla="*/ 4763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91" h="15240">
                          <a:moveTo>
                            <a:pt x="10534" y="4763"/>
                          </a:moveTo>
                          <a:cubicBezTo>
                            <a:pt x="10534" y="4763"/>
                            <a:pt x="10534" y="8572"/>
                            <a:pt x="13391" y="15240"/>
                          </a:cubicBezTo>
                          <a:cubicBezTo>
                            <a:pt x="6724" y="12382"/>
                            <a:pt x="3866" y="8572"/>
                            <a:pt x="3866" y="8572"/>
                          </a:cubicBezTo>
                          <a:cubicBezTo>
                            <a:pt x="3866" y="8572"/>
                            <a:pt x="56" y="4763"/>
                            <a:pt x="56" y="0"/>
                          </a:cubicBezTo>
                          <a:cubicBezTo>
                            <a:pt x="-896" y="953"/>
                            <a:pt x="10534" y="4763"/>
                            <a:pt x="10534" y="4763"/>
                          </a:cubicBezTo>
                          <a:close/>
                        </a:path>
                      </a:pathLst>
                    </a:custGeom>
                    <a:solidFill>
                      <a:srgbClr val="26262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" name="Freeform: Shape 388">
                      <a:extLst>
                        <a:ext uri="{FF2B5EF4-FFF2-40B4-BE49-F238E27FC236}">
                          <a16:creationId xmlns:a16="http://schemas.microsoft.com/office/drawing/2014/main" id="{104682B5-8F1B-4394-AC40-B999997B0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1388" y="5170645"/>
                      <a:ext cx="69416" cy="46672"/>
                    </a:xfrm>
                    <a:custGeom>
                      <a:avLst/>
                      <a:gdLst>
                        <a:gd name="connsiteX0" fmla="*/ 59531 w 69416"/>
                        <a:gd name="connsiteY0" fmla="*/ 13335 h 46672"/>
                        <a:gd name="connsiteX1" fmla="*/ 59531 w 69416"/>
                        <a:gd name="connsiteY1" fmla="*/ 13335 h 46672"/>
                        <a:gd name="connsiteX2" fmla="*/ 59531 w 69416"/>
                        <a:gd name="connsiteY2" fmla="*/ 13335 h 46672"/>
                        <a:gd name="connsiteX3" fmla="*/ 34766 w 69416"/>
                        <a:gd name="connsiteY3" fmla="*/ 0 h 46672"/>
                        <a:gd name="connsiteX4" fmla="*/ 10001 w 69416"/>
                        <a:gd name="connsiteY4" fmla="*/ 13335 h 46672"/>
                        <a:gd name="connsiteX5" fmla="*/ 10001 w 69416"/>
                        <a:gd name="connsiteY5" fmla="*/ 40958 h 46672"/>
                        <a:gd name="connsiteX6" fmla="*/ 58579 w 69416"/>
                        <a:gd name="connsiteY6" fmla="*/ 40958 h 46672"/>
                        <a:gd name="connsiteX7" fmla="*/ 59531 w 69416"/>
                        <a:gd name="connsiteY7" fmla="*/ 13335 h 4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416" h="46672">
                          <a:moveTo>
                            <a:pt x="59531" y="13335"/>
                          </a:moveTo>
                          <a:lnTo>
                            <a:pt x="59531" y="13335"/>
                          </a:lnTo>
                          <a:lnTo>
                            <a:pt x="59531" y="13335"/>
                          </a:lnTo>
                          <a:lnTo>
                            <a:pt x="34766" y="0"/>
                          </a:lnTo>
                          <a:lnTo>
                            <a:pt x="10001" y="13335"/>
                          </a:lnTo>
                          <a:cubicBezTo>
                            <a:pt x="-3334" y="20955"/>
                            <a:pt x="-3334" y="33338"/>
                            <a:pt x="10001" y="40958"/>
                          </a:cubicBezTo>
                          <a:cubicBezTo>
                            <a:pt x="23336" y="48578"/>
                            <a:pt x="45244" y="48578"/>
                            <a:pt x="58579" y="40958"/>
                          </a:cubicBezTo>
                          <a:cubicBezTo>
                            <a:pt x="72866" y="33338"/>
                            <a:pt x="72866" y="20955"/>
                            <a:pt x="59531" y="13335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0" name="Freeform: Shape 389">
                      <a:extLst>
                        <a:ext uri="{FF2B5EF4-FFF2-40B4-BE49-F238E27FC236}">
                          <a16:creationId xmlns:a16="http://schemas.microsoft.com/office/drawing/2014/main" id="{555316A8-1177-43C7-9FE3-0DCB8FA59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8532" y="5170645"/>
                      <a:ext cx="28575" cy="42862"/>
                    </a:xfrm>
                    <a:custGeom>
                      <a:avLst/>
                      <a:gdLst>
                        <a:gd name="connsiteX0" fmla="*/ 28575 w 28575"/>
                        <a:gd name="connsiteY0" fmla="*/ 0 h 42862"/>
                        <a:gd name="connsiteX1" fmla="*/ 0 w 28575"/>
                        <a:gd name="connsiteY1" fmla="*/ 38100 h 42862"/>
                        <a:gd name="connsiteX2" fmla="*/ 8572 w 28575"/>
                        <a:gd name="connsiteY2" fmla="*/ 42863 h 42862"/>
                        <a:gd name="connsiteX3" fmla="*/ 28575 w 28575"/>
                        <a:gd name="connsiteY3" fmla="*/ 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5" h="42862">
                          <a:moveTo>
                            <a:pt x="28575" y="0"/>
                          </a:moveTo>
                          <a:lnTo>
                            <a:pt x="0" y="38100"/>
                          </a:lnTo>
                          <a:cubicBezTo>
                            <a:pt x="0" y="38100"/>
                            <a:pt x="1905" y="40005"/>
                            <a:pt x="8572" y="42863"/>
                          </a:cubicBezTo>
                          <a:lnTo>
                            <a:pt x="28575" y="0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2D205C4B-7043-476B-94F2-8B2A897FAB34}"/>
                      </a:ext>
                    </a:extLst>
                  </p:cNvPr>
                  <p:cNvSpPr/>
                  <p:nvPr/>
                </p:nvSpPr>
                <p:spPr>
                  <a:xfrm>
                    <a:off x="8402116" y="5286546"/>
                    <a:ext cx="16865" cy="16523"/>
                  </a:xfrm>
                  <a:custGeom>
                    <a:avLst/>
                    <a:gdLst>
                      <a:gd name="connsiteX0" fmla="*/ 4033 w 16865"/>
                      <a:gd name="connsiteY0" fmla="*/ 16497 h 16523"/>
                      <a:gd name="connsiteX1" fmla="*/ 16416 w 16865"/>
                      <a:gd name="connsiteY1" fmla="*/ 7925 h 16523"/>
                      <a:gd name="connsiteX2" fmla="*/ 13558 w 16865"/>
                      <a:gd name="connsiteY2" fmla="*/ 305 h 16523"/>
                      <a:gd name="connsiteX3" fmla="*/ 1176 w 16865"/>
                      <a:gd name="connsiteY3" fmla="*/ 4115 h 16523"/>
                      <a:gd name="connsiteX4" fmla="*/ 4033 w 16865"/>
                      <a:gd name="connsiteY4" fmla="*/ 16497 h 1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865" h="16523">
                        <a:moveTo>
                          <a:pt x="4033" y="16497"/>
                        </a:moveTo>
                        <a:cubicBezTo>
                          <a:pt x="4033" y="16497"/>
                          <a:pt x="13558" y="17450"/>
                          <a:pt x="16416" y="7925"/>
                        </a:cubicBezTo>
                        <a:cubicBezTo>
                          <a:pt x="18321" y="2210"/>
                          <a:pt x="13558" y="305"/>
                          <a:pt x="13558" y="305"/>
                        </a:cubicBezTo>
                        <a:cubicBezTo>
                          <a:pt x="13558" y="305"/>
                          <a:pt x="4986" y="-1600"/>
                          <a:pt x="1176" y="4115"/>
                        </a:cubicBezTo>
                        <a:cubicBezTo>
                          <a:pt x="-2634" y="9830"/>
                          <a:pt x="4033" y="16497"/>
                          <a:pt x="4033" y="1649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57B16FA-BAF7-4D7F-AE59-A8909AF3D43E}"/>
                      </a:ext>
                    </a:extLst>
                  </p:cNvPr>
                  <p:cNvSpPr/>
                  <p:nvPr/>
                </p:nvSpPr>
                <p:spPr>
                  <a:xfrm>
                    <a:off x="8387099" y="5232138"/>
                    <a:ext cx="34156" cy="70905"/>
                  </a:xfrm>
                  <a:custGeom>
                    <a:avLst/>
                    <a:gdLst>
                      <a:gd name="connsiteX0" fmla="*/ 29528 w 34156"/>
                      <a:gd name="connsiteY0" fmla="*/ 420 h 70905"/>
                      <a:gd name="connsiteX1" fmla="*/ 16192 w 34156"/>
                      <a:gd name="connsiteY1" fmla="*/ 10898 h 70905"/>
                      <a:gd name="connsiteX2" fmla="*/ 0 w 34156"/>
                      <a:gd name="connsiteY2" fmla="*/ 51855 h 70905"/>
                      <a:gd name="connsiteX3" fmla="*/ 19050 w 34156"/>
                      <a:gd name="connsiteY3" fmla="*/ 70905 h 70905"/>
                      <a:gd name="connsiteX4" fmla="*/ 28575 w 34156"/>
                      <a:gd name="connsiteY4" fmla="*/ 53760 h 70905"/>
                      <a:gd name="connsiteX5" fmla="*/ 17145 w 34156"/>
                      <a:gd name="connsiteY5" fmla="*/ 48998 h 70905"/>
                      <a:gd name="connsiteX6" fmla="*/ 29528 w 34156"/>
                      <a:gd name="connsiteY6" fmla="*/ 420 h 70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156" h="70905">
                        <a:moveTo>
                          <a:pt x="29528" y="420"/>
                        </a:moveTo>
                        <a:cubicBezTo>
                          <a:pt x="24765" y="-1485"/>
                          <a:pt x="20003" y="3278"/>
                          <a:pt x="16192" y="10898"/>
                        </a:cubicBezTo>
                        <a:cubicBezTo>
                          <a:pt x="13335" y="16613"/>
                          <a:pt x="0" y="47093"/>
                          <a:pt x="0" y="51855"/>
                        </a:cubicBezTo>
                        <a:cubicBezTo>
                          <a:pt x="953" y="63285"/>
                          <a:pt x="19050" y="70905"/>
                          <a:pt x="19050" y="70905"/>
                        </a:cubicBezTo>
                        <a:cubicBezTo>
                          <a:pt x="19050" y="70905"/>
                          <a:pt x="20955" y="58523"/>
                          <a:pt x="28575" y="53760"/>
                        </a:cubicBezTo>
                        <a:cubicBezTo>
                          <a:pt x="28575" y="53760"/>
                          <a:pt x="23813" y="51855"/>
                          <a:pt x="17145" y="48998"/>
                        </a:cubicBezTo>
                        <a:cubicBezTo>
                          <a:pt x="23813" y="35663"/>
                          <a:pt x="42863" y="5182"/>
                          <a:pt x="29528" y="4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BA4F2B1A-2781-4681-A645-B62820BF8419}"/>
                      </a:ext>
                    </a:extLst>
                  </p:cNvPr>
                  <p:cNvSpPr/>
                  <p:nvPr/>
                </p:nvSpPr>
                <p:spPr>
                  <a:xfrm>
                    <a:off x="8438534" y="5342095"/>
                    <a:ext cx="8572" cy="7620"/>
                  </a:xfrm>
                  <a:custGeom>
                    <a:avLst/>
                    <a:gdLst>
                      <a:gd name="connsiteX0" fmla="*/ 0 w 8572"/>
                      <a:gd name="connsiteY0" fmla="*/ 7620 h 7620"/>
                      <a:gd name="connsiteX1" fmla="*/ 8572 w 8572"/>
                      <a:gd name="connsiteY1" fmla="*/ 0 h 7620"/>
                      <a:gd name="connsiteX2" fmla="*/ 0 w 8572"/>
                      <a:gd name="connsiteY2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" h="7620">
                        <a:moveTo>
                          <a:pt x="0" y="7620"/>
                        </a:moveTo>
                        <a:cubicBezTo>
                          <a:pt x="2857" y="1905"/>
                          <a:pt x="8572" y="0"/>
                          <a:pt x="8572" y="0"/>
                        </a:cubicBezTo>
                        <a:cubicBezTo>
                          <a:pt x="8572" y="0"/>
                          <a:pt x="952" y="0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" name="Freeform: Shape 380">
                    <a:extLst>
                      <a:ext uri="{FF2B5EF4-FFF2-40B4-BE49-F238E27FC236}">
                        <a16:creationId xmlns:a16="http://schemas.microsoft.com/office/drawing/2014/main" id="{58C85DB1-947B-4CF7-B1D4-1CE77660CA41}"/>
                      </a:ext>
                    </a:extLst>
                  </p:cNvPr>
                  <p:cNvSpPr/>
                  <p:nvPr/>
                </p:nvSpPr>
                <p:spPr>
                  <a:xfrm>
                    <a:off x="8435677" y="5314473"/>
                    <a:ext cx="19050" cy="10477"/>
                  </a:xfrm>
                  <a:custGeom>
                    <a:avLst/>
                    <a:gdLst>
                      <a:gd name="connsiteX0" fmla="*/ 0 w 19050"/>
                      <a:gd name="connsiteY0" fmla="*/ 0 h 10477"/>
                      <a:gd name="connsiteX1" fmla="*/ 19050 w 19050"/>
                      <a:gd name="connsiteY1" fmla="*/ 10478 h 10477"/>
                      <a:gd name="connsiteX2" fmla="*/ 0 w 19050"/>
                      <a:gd name="connsiteY2" fmla="*/ 0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0" h="10477">
                        <a:moveTo>
                          <a:pt x="0" y="0"/>
                        </a:moveTo>
                        <a:cubicBezTo>
                          <a:pt x="12383" y="0"/>
                          <a:pt x="19050" y="10478"/>
                          <a:pt x="19050" y="10478"/>
                        </a:cubicBezTo>
                        <a:cubicBezTo>
                          <a:pt x="19050" y="10478"/>
                          <a:pt x="11430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Freeform: Shape 381">
                    <a:extLst>
                      <a:ext uri="{FF2B5EF4-FFF2-40B4-BE49-F238E27FC236}">
                        <a16:creationId xmlns:a16="http://schemas.microsoft.com/office/drawing/2014/main" id="{9EF2E00F-7261-4807-8FA9-BC56BC951B7D}"/>
                      </a:ext>
                    </a:extLst>
                  </p:cNvPr>
                  <p:cNvSpPr/>
                  <p:nvPr/>
                </p:nvSpPr>
                <p:spPr>
                  <a:xfrm>
                    <a:off x="8439486" y="5322245"/>
                    <a:ext cx="14287" cy="3657"/>
                  </a:xfrm>
                  <a:custGeom>
                    <a:avLst/>
                    <a:gdLst>
                      <a:gd name="connsiteX0" fmla="*/ 0 w 14287"/>
                      <a:gd name="connsiteY0" fmla="*/ 800 h 3657"/>
                      <a:gd name="connsiteX1" fmla="*/ 14288 w 14287"/>
                      <a:gd name="connsiteY1" fmla="*/ 3658 h 3657"/>
                      <a:gd name="connsiteX2" fmla="*/ 0 w 14287"/>
                      <a:gd name="connsiteY2" fmla="*/ 800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87" h="3657">
                        <a:moveTo>
                          <a:pt x="0" y="800"/>
                        </a:moveTo>
                        <a:cubicBezTo>
                          <a:pt x="10478" y="-2057"/>
                          <a:pt x="14288" y="3658"/>
                          <a:pt x="14288" y="3658"/>
                        </a:cubicBezTo>
                        <a:cubicBezTo>
                          <a:pt x="14288" y="3658"/>
                          <a:pt x="12383" y="800"/>
                          <a:pt x="0" y="80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" name="Freeform: Shape 382">
                    <a:extLst>
                      <a:ext uri="{FF2B5EF4-FFF2-40B4-BE49-F238E27FC236}">
                        <a16:creationId xmlns:a16="http://schemas.microsoft.com/office/drawing/2014/main" id="{5731DA07-047D-43F1-AC26-BBDD20FDE562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13827"/>
                    <a:ext cx="34290" cy="11123"/>
                  </a:xfrm>
                  <a:custGeom>
                    <a:avLst/>
                    <a:gdLst>
                      <a:gd name="connsiteX0" fmla="*/ 0 w 34290"/>
                      <a:gd name="connsiteY0" fmla="*/ 11124 h 11123"/>
                      <a:gd name="connsiteX1" fmla="*/ 34290 w 34290"/>
                      <a:gd name="connsiteY1" fmla="*/ 646 h 11123"/>
                      <a:gd name="connsiteX2" fmla="*/ 0 w 34290"/>
                      <a:gd name="connsiteY2" fmla="*/ 11124 h 11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1123">
                        <a:moveTo>
                          <a:pt x="0" y="11124"/>
                        </a:moveTo>
                        <a:cubicBezTo>
                          <a:pt x="0" y="11124"/>
                          <a:pt x="18098" y="-3164"/>
                          <a:pt x="34290" y="646"/>
                        </a:cubicBezTo>
                        <a:cubicBezTo>
                          <a:pt x="20003" y="-307"/>
                          <a:pt x="0" y="11124"/>
                          <a:pt x="0" y="111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Freeform: Shape 383">
                    <a:extLst>
                      <a:ext uri="{FF2B5EF4-FFF2-40B4-BE49-F238E27FC236}">
                        <a16:creationId xmlns:a16="http://schemas.microsoft.com/office/drawing/2014/main" id="{F793CD21-1417-48E5-9D1C-38BE9B75A850}"/>
                      </a:ext>
                    </a:extLst>
                  </p:cNvPr>
                  <p:cNvSpPr/>
                  <p:nvPr/>
                </p:nvSpPr>
                <p:spPr>
                  <a:xfrm>
                    <a:off x="8390909" y="5280285"/>
                    <a:ext cx="13334" cy="2755"/>
                  </a:xfrm>
                  <a:custGeom>
                    <a:avLst/>
                    <a:gdLst>
                      <a:gd name="connsiteX0" fmla="*/ 13335 w 13334"/>
                      <a:gd name="connsiteY0" fmla="*/ 850 h 2755"/>
                      <a:gd name="connsiteX1" fmla="*/ 0 w 13334"/>
                      <a:gd name="connsiteY1" fmla="*/ 2755 h 2755"/>
                      <a:gd name="connsiteX2" fmla="*/ 13335 w 13334"/>
                      <a:gd name="connsiteY2" fmla="*/ 850 h 2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334" h="2755">
                        <a:moveTo>
                          <a:pt x="13335" y="850"/>
                        </a:moveTo>
                        <a:cubicBezTo>
                          <a:pt x="13335" y="850"/>
                          <a:pt x="5715" y="-2007"/>
                          <a:pt x="0" y="2755"/>
                        </a:cubicBezTo>
                        <a:cubicBezTo>
                          <a:pt x="6667" y="1803"/>
                          <a:pt x="13335" y="850"/>
                          <a:pt x="13335" y="85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Freeform: Shape 384">
                    <a:extLst>
                      <a:ext uri="{FF2B5EF4-FFF2-40B4-BE49-F238E27FC236}">
                        <a16:creationId xmlns:a16="http://schemas.microsoft.com/office/drawing/2014/main" id="{2085E542-EB40-432E-8E45-508E9935CE60}"/>
                      </a:ext>
                    </a:extLst>
                  </p:cNvPr>
                  <p:cNvSpPr/>
                  <p:nvPr/>
                </p:nvSpPr>
                <p:spPr>
                  <a:xfrm>
                    <a:off x="8481397" y="5260181"/>
                    <a:ext cx="6667" cy="9525"/>
                  </a:xfrm>
                  <a:custGeom>
                    <a:avLst/>
                    <a:gdLst>
                      <a:gd name="connsiteX0" fmla="*/ 6667 w 6667"/>
                      <a:gd name="connsiteY0" fmla="*/ 0 h 9525"/>
                      <a:gd name="connsiteX1" fmla="*/ 0 w 6667"/>
                      <a:gd name="connsiteY1" fmla="*/ 9525 h 9525"/>
                      <a:gd name="connsiteX2" fmla="*/ 6667 w 6667"/>
                      <a:gd name="connsiteY2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67" h="9525">
                        <a:moveTo>
                          <a:pt x="6667" y="0"/>
                        </a:moveTo>
                        <a:cubicBezTo>
                          <a:pt x="6667" y="0"/>
                          <a:pt x="952" y="1905"/>
                          <a:pt x="0" y="9525"/>
                        </a:cubicBezTo>
                        <a:cubicBezTo>
                          <a:pt x="2857" y="2857"/>
                          <a:pt x="6667" y="0"/>
                          <a:pt x="6667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3" name="Graphic 7">
                  <a:extLst>
                    <a:ext uri="{FF2B5EF4-FFF2-40B4-BE49-F238E27FC236}">
                      <a16:creationId xmlns:a16="http://schemas.microsoft.com/office/drawing/2014/main" id="{F8EA1F93-582F-438A-BDF1-09CBA9DBBC35}"/>
                    </a:ext>
                  </a:extLst>
                </p:cNvPr>
                <p:cNvGrpSpPr/>
                <p:nvPr/>
              </p:nvGrpSpPr>
              <p:grpSpPr>
                <a:xfrm>
                  <a:off x="8489016" y="5333523"/>
                  <a:ext cx="128587" cy="80009"/>
                  <a:chOff x="8489016" y="5333523"/>
                  <a:chExt cx="128587" cy="80009"/>
                </a:xfrm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F1FA3518-00BD-4411-A1FD-FB9C91D3D97A}"/>
                      </a:ext>
                    </a:extLst>
                  </p:cNvPr>
                  <p:cNvSpPr/>
                  <p:nvPr/>
                </p:nvSpPr>
                <p:spPr>
                  <a:xfrm>
                    <a:off x="8517591" y="5350668"/>
                    <a:ext cx="100012" cy="62864"/>
                  </a:xfrm>
                  <a:custGeom>
                    <a:avLst/>
                    <a:gdLst>
                      <a:gd name="connsiteX0" fmla="*/ 0 w 100012"/>
                      <a:gd name="connsiteY0" fmla="*/ 62865 h 62864"/>
                      <a:gd name="connsiteX1" fmla="*/ 100013 w 100012"/>
                      <a:gd name="connsiteY1" fmla="*/ 5715 h 62864"/>
                      <a:gd name="connsiteX2" fmla="*/ 100013 w 100012"/>
                      <a:gd name="connsiteY2" fmla="*/ 0 h 62864"/>
                      <a:gd name="connsiteX3" fmla="*/ 0 w 100012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4">
                        <a:moveTo>
                          <a:pt x="0" y="62865"/>
                        </a:moveTo>
                        <a:lnTo>
                          <a:pt x="100013" y="5715"/>
                        </a:lnTo>
                        <a:lnTo>
                          <a:pt x="100013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FC1497B3-4A8D-4F7C-9E5C-56D9A8632FC0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33523"/>
                    <a:ext cx="128587" cy="75247"/>
                  </a:xfrm>
                  <a:custGeom>
                    <a:avLst/>
                    <a:gdLst>
                      <a:gd name="connsiteX0" fmla="*/ 28575 w 128587"/>
                      <a:gd name="connsiteY0" fmla="*/ 75247 h 75247"/>
                      <a:gd name="connsiteX1" fmla="*/ 128588 w 128587"/>
                      <a:gd name="connsiteY1" fmla="*/ 17145 h 75247"/>
                      <a:gd name="connsiteX2" fmla="*/ 100013 w 128587"/>
                      <a:gd name="connsiteY2" fmla="*/ 0 h 75247"/>
                      <a:gd name="connsiteX3" fmla="*/ 0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28575" y="75247"/>
                        </a:moveTo>
                        <a:lnTo>
                          <a:pt x="128588" y="17145"/>
                        </a:lnTo>
                        <a:lnTo>
                          <a:pt x="100013" y="0"/>
                        </a:lnTo>
                        <a:lnTo>
                          <a:pt x="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0A02386F-0445-4DFD-BE7D-B7C5B402F0D1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4350" cy="298794"/>
                </a:xfrm>
                <a:custGeom>
                  <a:avLst/>
                  <a:gdLst>
                    <a:gd name="connsiteX0" fmla="*/ 0 w 514350"/>
                    <a:gd name="connsiteY0" fmla="*/ 0 h 298794"/>
                    <a:gd name="connsiteX1" fmla="*/ 20955 w 514350"/>
                    <a:gd name="connsiteY1" fmla="*/ 27622 h 298794"/>
                    <a:gd name="connsiteX2" fmla="*/ 114300 w 514350"/>
                    <a:gd name="connsiteY2" fmla="*/ 124778 h 298794"/>
                    <a:gd name="connsiteX3" fmla="*/ 352425 w 514350"/>
                    <a:gd name="connsiteY3" fmla="*/ 252413 h 298794"/>
                    <a:gd name="connsiteX4" fmla="*/ 480060 w 514350"/>
                    <a:gd name="connsiteY4" fmla="*/ 288607 h 298794"/>
                    <a:gd name="connsiteX5" fmla="*/ 514350 w 514350"/>
                    <a:gd name="connsiteY5" fmla="*/ 298132 h 298794"/>
                    <a:gd name="connsiteX6" fmla="*/ 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0" y="0"/>
                      </a:moveTo>
                      <a:cubicBezTo>
                        <a:pt x="5715" y="8572"/>
                        <a:pt x="13335" y="18097"/>
                        <a:pt x="20955" y="27622"/>
                      </a:cubicBezTo>
                      <a:cubicBezTo>
                        <a:pt x="45720" y="58103"/>
                        <a:pt x="73343" y="94297"/>
                        <a:pt x="114300" y="124778"/>
                      </a:cubicBezTo>
                      <a:cubicBezTo>
                        <a:pt x="180975" y="163830"/>
                        <a:pt x="255270" y="214313"/>
                        <a:pt x="352425" y="252413"/>
                      </a:cubicBezTo>
                      <a:cubicBezTo>
                        <a:pt x="389573" y="265747"/>
                        <a:pt x="438150" y="276225"/>
                        <a:pt x="480060" y="288607"/>
                      </a:cubicBezTo>
                      <a:cubicBezTo>
                        <a:pt x="491490" y="291465"/>
                        <a:pt x="502920" y="295275"/>
                        <a:pt x="514350" y="298132"/>
                      </a:cubicBezTo>
                      <a:cubicBezTo>
                        <a:pt x="327660" y="309563"/>
                        <a:pt x="63818" y="171450"/>
                        <a:pt x="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81FFAD57-1FC4-4BBE-B7C7-589DA7B1A5F5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5302" cy="298132"/>
                </a:xfrm>
                <a:custGeom>
                  <a:avLst/>
                  <a:gdLst>
                    <a:gd name="connsiteX0" fmla="*/ 0 w 515302"/>
                    <a:gd name="connsiteY0" fmla="*/ 0 h 298132"/>
                    <a:gd name="connsiteX1" fmla="*/ 0 w 515302"/>
                    <a:gd name="connsiteY1" fmla="*/ 0 h 298132"/>
                    <a:gd name="connsiteX2" fmla="*/ 124777 w 515302"/>
                    <a:gd name="connsiteY2" fmla="*/ 133350 h 298132"/>
                    <a:gd name="connsiteX3" fmla="*/ 283845 w 515302"/>
                    <a:gd name="connsiteY3" fmla="*/ 225742 h 298132"/>
                    <a:gd name="connsiteX4" fmla="*/ 515303 w 515302"/>
                    <a:gd name="connsiteY4" fmla="*/ 298132 h 298132"/>
                    <a:gd name="connsiteX5" fmla="*/ 506730 w 515302"/>
                    <a:gd name="connsiteY5" fmla="*/ 292417 h 298132"/>
                    <a:gd name="connsiteX6" fmla="*/ 286703 w 515302"/>
                    <a:gd name="connsiteY6" fmla="*/ 222885 h 298132"/>
                    <a:gd name="connsiteX7" fmla="*/ 127635 w 515302"/>
                    <a:gd name="connsiteY7" fmla="*/ 130492 h 298132"/>
                    <a:gd name="connsiteX8" fmla="*/ 9525 w 515302"/>
                    <a:gd name="connsiteY8" fmla="*/ 6667 h 298132"/>
                    <a:gd name="connsiteX9" fmla="*/ 0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60008" y="96203"/>
                        <a:pt x="124777" y="133350"/>
                      </a:cubicBezTo>
                      <a:lnTo>
                        <a:pt x="283845" y="225742"/>
                      </a:lnTo>
                      <a:cubicBezTo>
                        <a:pt x="348615" y="262890"/>
                        <a:pt x="515303" y="298132"/>
                        <a:pt x="515303" y="298132"/>
                      </a:cubicBezTo>
                      <a:lnTo>
                        <a:pt x="506730" y="292417"/>
                      </a:lnTo>
                      <a:cubicBezTo>
                        <a:pt x="470535" y="284797"/>
                        <a:pt x="340995" y="254317"/>
                        <a:pt x="286703" y="222885"/>
                      </a:cubicBezTo>
                      <a:lnTo>
                        <a:pt x="127635" y="130492"/>
                      </a:lnTo>
                      <a:cubicBezTo>
                        <a:pt x="75248" y="100013"/>
                        <a:pt x="25718" y="30480"/>
                        <a:pt x="9525" y="666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4AD097EF-55CF-4102-BEE9-4F4999C357A4}"/>
                    </a:ext>
                  </a:extLst>
                </p:cNvPr>
                <p:cNvSpPr/>
                <p:nvPr/>
              </p:nvSpPr>
              <p:spPr>
                <a:xfrm>
                  <a:off x="8492750" y="5255418"/>
                  <a:ext cx="18173" cy="16192"/>
                </a:xfrm>
                <a:custGeom>
                  <a:avLst/>
                  <a:gdLst>
                    <a:gd name="connsiteX0" fmla="*/ 1029 w 18173"/>
                    <a:gd name="connsiteY0" fmla="*/ 3810 h 16192"/>
                    <a:gd name="connsiteX1" fmla="*/ 18174 w 18173"/>
                    <a:gd name="connsiteY1" fmla="*/ 0 h 16192"/>
                    <a:gd name="connsiteX2" fmla="*/ 14364 w 18173"/>
                    <a:gd name="connsiteY2" fmla="*/ 9525 h 16192"/>
                    <a:gd name="connsiteX3" fmla="*/ 1981 w 18173"/>
                    <a:gd name="connsiteY3" fmla="*/ 16192 h 16192"/>
                    <a:gd name="connsiteX4" fmla="*/ 1029 w 18173"/>
                    <a:gd name="connsiteY4" fmla="*/ 381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73" h="16192">
                      <a:moveTo>
                        <a:pt x="1029" y="3810"/>
                      </a:moveTo>
                      <a:cubicBezTo>
                        <a:pt x="1029" y="3810"/>
                        <a:pt x="14364" y="952"/>
                        <a:pt x="18174" y="0"/>
                      </a:cubicBezTo>
                      <a:cubicBezTo>
                        <a:pt x="17221" y="3810"/>
                        <a:pt x="14364" y="9525"/>
                        <a:pt x="14364" y="9525"/>
                      </a:cubicBezTo>
                      <a:cubicBezTo>
                        <a:pt x="14364" y="9525"/>
                        <a:pt x="7696" y="15240"/>
                        <a:pt x="1981" y="16192"/>
                      </a:cubicBezTo>
                      <a:cubicBezTo>
                        <a:pt x="-1829" y="7620"/>
                        <a:pt x="1029" y="3810"/>
                        <a:pt x="1029" y="381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07B7ABBB-C6B8-40CE-98DA-2EF988AD5575}"/>
                    </a:ext>
                  </a:extLst>
                </p:cNvPr>
                <p:cNvSpPr/>
                <p:nvPr/>
              </p:nvSpPr>
              <p:spPr>
                <a:xfrm>
                  <a:off x="8292413" y="5239783"/>
                  <a:ext cx="257958" cy="161367"/>
                </a:xfrm>
                <a:custGeom>
                  <a:avLst/>
                  <a:gdLst>
                    <a:gd name="connsiteX0" fmla="*/ 48966 w 257958"/>
                    <a:gd name="connsiteY0" fmla="*/ 138507 h 161367"/>
                    <a:gd name="connsiteX1" fmla="*/ 59444 w 257958"/>
                    <a:gd name="connsiteY1" fmla="*/ 121362 h 161367"/>
                    <a:gd name="connsiteX2" fmla="*/ 256611 w 257958"/>
                    <a:gd name="connsiteY2" fmla="*/ 5157 h 161367"/>
                    <a:gd name="connsiteX3" fmla="*/ 257564 w 257958"/>
                    <a:gd name="connsiteY3" fmla="*/ 1347 h 161367"/>
                    <a:gd name="connsiteX4" fmla="*/ 253754 w 257958"/>
                    <a:gd name="connsiteY4" fmla="*/ 395 h 161367"/>
                    <a:gd name="connsiteX5" fmla="*/ 56586 w 257958"/>
                    <a:gd name="connsiteY5" fmla="*/ 116599 h 161367"/>
                    <a:gd name="connsiteX6" fmla="*/ 36584 w 257958"/>
                    <a:gd name="connsiteY6" fmla="*/ 117552 h 161367"/>
                    <a:gd name="connsiteX7" fmla="*/ 389 w 257958"/>
                    <a:gd name="connsiteY7" fmla="*/ 137555 h 161367"/>
                    <a:gd name="connsiteX8" fmla="*/ 4199 w 257958"/>
                    <a:gd name="connsiteY8" fmla="*/ 150889 h 161367"/>
                    <a:gd name="connsiteX9" fmla="*/ 13724 w 257958"/>
                    <a:gd name="connsiteY9" fmla="*/ 161367 h 161367"/>
                    <a:gd name="connsiteX10" fmla="*/ 48966 w 257958"/>
                    <a:gd name="connsiteY10" fmla="*/ 138507 h 16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958" h="161367">
                      <a:moveTo>
                        <a:pt x="48966" y="138507"/>
                      </a:moveTo>
                      <a:cubicBezTo>
                        <a:pt x="54681" y="132792"/>
                        <a:pt x="59444" y="121362"/>
                        <a:pt x="59444" y="121362"/>
                      </a:cubicBezTo>
                      <a:lnTo>
                        <a:pt x="256611" y="5157"/>
                      </a:lnTo>
                      <a:cubicBezTo>
                        <a:pt x="257564" y="4205"/>
                        <a:pt x="258516" y="3252"/>
                        <a:pt x="257564" y="1347"/>
                      </a:cubicBezTo>
                      <a:cubicBezTo>
                        <a:pt x="256611" y="395"/>
                        <a:pt x="255659" y="-558"/>
                        <a:pt x="253754" y="395"/>
                      </a:cubicBezTo>
                      <a:lnTo>
                        <a:pt x="56586" y="116599"/>
                      </a:lnTo>
                      <a:cubicBezTo>
                        <a:pt x="56586" y="116599"/>
                        <a:pt x="44204" y="114695"/>
                        <a:pt x="36584" y="117552"/>
                      </a:cubicBezTo>
                      <a:cubicBezTo>
                        <a:pt x="26106" y="121362"/>
                        <a:pt x="2294" y="132792"/>
                        <a:pt x="389" y="137555"/>
                      </a:cubicBezTo>
                      <a:cubicBezTo>
                        <a:pt x="-1516" y="142317"/>
                        <a:pt x="4199" y="150889"/>
                        <a:pt x="4199" y="150889"/>
                      </a:cubicBezTo>
                      <a:cubicBezTo>
                        <a:pt x="4199" y="150889"/>
                        <a:pt x="8009" y="160414"/>
                        <a:pt x="13724" y="161367"/>
                      </a:cubicBezTo>
                      <a:cubicBezTo>
                        <a:pt x="18486" y="161367"/>
                        <a:pt x="41346" y="146127"/>
                        <a:pt x="48966" y="138507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9411C9BF-8DD4-4907-9D61-99D303431999}"/>
                    </a:ext>
                  </a:extLst>
                </p:cNvPr>
                <p:cNvSpPr/>
                <p:nvPr/>
              </p:nvSpPr>
              <p:spPr>
                <a:xfrm>
                  <a:off x="8409007" y="5285898"/>
                  <a:ext cx="44188" cy="25717"/>
                </a:xfrm>
                <a:custGeom>
                  <a:avLst/>
                  <a:gdLst>
                    <a:gd name="connsiteX0" fmla="*/ 6667 w 44188"/>
                    <a:gd name="connsiteY0" fmla="*/ 0 h 25717"/>
                    <a:gd name="connsiteX1" fmla="*/ 26670 w 44188"/>
                    <a:gd name="connsiteY1" fmla="*/ 7620 h 25717"/>
                    <a:gd name="connsiteX2" fmla="*/ 41910 w 44188"/>
                    <a:gd name="connsiteY2" fmla="*/ 10478 h 25717"/>
                    <a:gd name="connsiteX3" fmla="*/ 43815 w 44188"/>
                    <a:gd name="connsiteY3" fmla="*/ 20003 h 25717"/>
                    <a:gd name="connsiteX4" fmla="*/ 37147 w 44188"/>
                    <a:gd name="connsiteY4" fmla="*/ 25718 h 25717"/>
                    <a:gd name="connsiteX5" fmla="*/ 30480 w 44188"/>
                    <a:gd name="connsiteY5" fmla="*/ 22860 h 25717"/>
                    <a:gd name="connsiteX6" fmla="*/ 25717 w 44188"/>
                    <a:gd name="connsiteY6" fmla="*/ 14288 h 25717"/>
                    <a:gd name="connsiteX7" fmla="*/ 0 w 44188"/>
                    <a:gd name="connsiteY7" fmla="*/ 10478 h 25717"/>
                    <a:gd name="connsiteX8" fmla="*/ 6667 w 44188"/>
                    <a:gd name="connsiteY8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88" h="25717">
                      <a:moveTo>
                        <a:pt x="6667" y="0"/>
                      </a:moveTo>
                      <a:lnTo>
                        <a:pt x="26670" y="7620"/>
                      </a:lnTo>
                      <a:cubicBezTo>
                        <a:pt x="26670" y="7620"/>
                        <a:pt x="40005" y="8572"/>
                        <a:pt x="41910" y="10478"/>
                      </a:cubicBezTo>
                      <a:cubicBezTo>
                        <a:pt x="43815" y="12383"/>
                        <a:pt x="44767" y="18097"/>
                        <a:pt x="43815" y="20003"/>
                      </a:cubicBezTo>
                      <a:cubicBezTo>
                        <a:pt x="42863" y="21908"/>
                        <a:pt x="39053" y="25718"/>
                        <a:pt x="37147" y="25718"/>
                      </a:cubicBezTo>
                      <a:cubicBezTo>
                        <a:pt x="34290" y="25718"/>
                        <a:pt x="33338" y="24765"/>
                        <a:pt x="30480" y="22860"/>
                      </a:cubicBezTo>
                      <a:cubicBezTo>
                        <a:pt x="27622" y="21908"/>
                        <a:pt x="25717" y="14288"/>
                        <a:pt x="25717" y="14288"/>
                      </a:cubicBezTo>
                      <a:cubicBezTo>
                        <a:pt x="25717" y="14288"/>
                        <a:pt x="10478" y="13335"/>
                        <a:pt x="0" y="10478"/>
                      </a:cubicBezTo>
                      <a:cubicBezTo>
                        <a:pt x="1905" y="2858"/>
                        <a:pt x="6667" y="0"/>
                        <a:pt x="6667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5AC1A5D2-AD3E-4FBA-8C40-DD2FEF9385D6}"/>
                    </a:ext>
                  </a:extLst>
                </p:cNvPr>
                <p:cNvSpPr/>
                <p:nvPr/>
              </p:nvSpPr>
              <p:spPr>
                <a:xfrm>
                  <a:off x="8513528" y="5252560"/>
                  <a:ext cx="14540" cy="12382"/>
                </a:xfrm>
                <a:custGeom>
                  <a:avLst/>
                  <a:gdLst>
                    <a:gd name="connsiteX0" fmla="*/ 9778 w 14540"/>
                    <a:gd name="connsiteY0" fmla="*/ 0 h 12382"/>
                    <a:gd name="connsiteX1" fmla="*/ 14541 w 14540"/>
                    <a:gd name="connsiteY1" fmla="*/ 5715 h 12382"/>
                    <a:gd name="connsiteX2" fmla="*/ 3111 w 14540"/>
                    <a:gd name="connsiteY2" fmla="*/ 12383 h 12382"/>
                    <a:gd name="connsiteX3" fmla="*/ 253 w 14540"/>
                    <a:gd name="connsiteY3" fmla="*/ 8572 h 12382"/>
                    <a:gd name="connsiteX4" fmla="*/ 9778 w 14540"/>
                    <a:gd name="connsiteY4" fmla="*/ 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40" h="12382">
                      <a:moveTo>
                        <a:pt x="9778" y="0"/>
                      </a:moveTo>
                      <a:cubicBezTo>
                        <a:pt x="11683" y="0"/>
                        <a:pt x="14541" y="1905"/>
                        <a:pt x="14541" y="5715"/>
                      </a:cubicBezTo>
                      <a:cubicBezTo>
                        <a:pt x="14541" y="7620"/>
                        <a:pt x="5016" y="12383"/>
                        <a:pt x="3111" y="12383"/>
                      </a:cubicBezTo>
                      <a:cubicBezTo>
                        <a:pt x="1206" y="12383"/>
                        <a:pt x="-699" y="10478"/>
                        <a:pt x="253" y="8572"/>
                      </a:cubicBezTo>
                      <a:cubicBezTo>
                        <a:pt x="-699" y="6668"/>
                        <a:pt x="7873" y="0"/>
                        <a:pt x="9778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F987716B-9967-48FD-8268-4A4D0EBC5C75}"/>
                    </a:ext>
                  </a:extLst>
                </p:cNvPr>
                <p:cNvSpPr/>
                <p:nvPr/>
              </p:nvSpPr>
              <p:spPr>
                <a:xfrm>
                  <a:off x="8507114" y="5249703"/>
                  <a:ext cx="16192" cy="13334"/>
                </a:xfrm>
                <a:custGeom>
                  <a:avLst/>
                  <a:gdLst>
                    <a:gd name="connsiteX0" fmla="*/ 3810 w 16192"/>
                    <a:gd name="connsiteY0" fmla="*/ 5715 h 13334"/>
                    <a:gd name="connsiteX1" fmla="*/ 8572 w 16192"/>
                    <a:gd name="connsiteY1" fmla="*/ 0 h 13334"/>
                    <a:gd name="connsiteX2" fmla="*/ 16192 w 16192"/>
                    <a:gd name="connsiteY2" fmla="*/ 3810 h 13334"/>
                    <a:gd name="connsiteX3" fmla="*/ 11430 w 16192"/>
                    <a:gd name="connsiteY3" fmla="*/ 9525 h 13334"/>
                    <a:gd name="connsiteX4" fmla="*/ 8572 w 16192"/>
                    <a:gd name="connsiteY4" fmla="*/ 8572 h 13334"/>
                    <a:gd name="connsiteX5" fmla="*/ 0 w 16192"/>
                    <a:gd name="connsiteY5" fmla="*/ 13335 h 13334"/>
                    <a:gd name="connsiteX6" fmla="*/ 3810 w 16192"/>
                    <a:gd name="connsiteY6" fmla="*/ 5715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92" h="13334">
                      <a:moveTo>
                        <a:pt x="3810" y="5715"/>
                      </a:moveTo>
                      <a:cubicBezTo>
                        <a:pt x="3810" y="5715"/>
                        <a:pt x="6667" y="953"/>
                        <a:pt x="8572" y="0"/>
                      </a:cubicBezTo>
                      <a:cubicBezTo>
                        <a:pt x="11430" y="0"/>
                        <a:pt x="16192" y="1905"/>
                        <a:pt x="16192" y="3810"/>
                      </a:cubicBezTo>
                      <a:cubicBezTo>
                        <a:pt x="16192" y="5715"/>
                        <a:pt x="12383" y="8572"/>
                        <a:pt x="11430" y="9525"/>
                      </a:cubicBezTo>
                      <a:cubicBezTo>
                        <a:pt x="10477" y="10478"/>
                        <a:pt x="8572" y="8572"/>
                        <a:pt x="8572" y="8572"/>
                      </a:cubicBezTo>
                      <a:lnTo>
                        <a:pt x="0" y="13335"/>
                      </a:lnTo>
                      <a:lnTo>
                        <a:pt x="3810" y="571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" name="Graphic 7">
                <a:extLst>
                  <a:ext uri="{FF2B5EF4-FFF2-40B4-BE49-F238E27FC236}">
                    <a16:creationId xmlns:a16="http://schemas.microsoft.com/office/drawing/2014/main" id="{8171C73B-CD80-4F47-8FF6-C8DF344BD43C}"/>
                  </a:ext>
                </a:extLst>
              </p:cNvPr>
              <p:cNvGrpSpPr/>
              <p:nvPr/>
            </p:nvGrpSpPr>
            <p:grpSpPr>
              <a:xfrm>
                <a:off x="16910022" y="4274447"/>
                <a:ext cx="595548" cy="398199"/>
                <a:chOff x="9247207" y="4687728"/>
                <a:chExt cx="516255" cy="341947"/>
              </a:xfrm>
            </p:grpSpPr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365DD364-17EE-4A5B-B89E-069DC85AB4BC}"/>
                    </a:ext>
                  </a:extLst>
                </p:cNvPr>
                <p:cNvSpPr/>
                <p:nvPr/>
              </p:nvSpPr>
              <p:spPr>
                <a:xfrm>
                  <a:off x="9261494" y="4742973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3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3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3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3"/>
                      </a:cubicBezTo>
                      <a:lnTo>
                        <a:pt x="120015" y="158115"/>
                      </a:lnTo>
                      <a:cubicBezTo>
                        <a:pt x="58103" y="195263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E4F3D813-CE42-4FA9-B01A-48825FC2D259}"/>
                    </a:ext>
                  </a:extLst>
                </p:cNvPr>
                <p:cNvSpPr/>
                <p:nvPr/>
              </p:nvSpPr>
              <p:spPr>
                <a:xfrm>
                  <a:off x="9248159" y="4687728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7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2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7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2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7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960" y="201930"/>
                        <a:pt x="952" y="296228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9054A58A-2871-4FB4-A72E-9ECDA4B9F826}"/>
                    </a:ext>
                  </a:extLst>
                </p:cNvPr>
                <p:cNvSpPr/>
                <p:nvPr/>
              </p:nvSpPr>
              <p:spPr>
                <a:xfrm>
                  <a:off x="9289116" y="4730591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8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8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3" y="208597"/>
                        <a:pt x="189548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8" y="155257"/>
                      </a:lnTo>
                      <a:cubicBezTo>
                        <a:pt x="59055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8B99C306-AC91-4DC8-B25E-DB3D905BB246}"/>
                    </a:ext>
                  </a:extLst>
                </p:cNvPr>
                <p:cNvSpPr/>
                <p:nvPr/>
              </p:nvSpPr>
              <p:spPr>
                <a:xfrm>
                  <a:off x="9247207" y="4688681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8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8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9" name="Graphic 7">
                  <a:extLst>
                    <a:ext uri="{FF2B5EF4-FFF2-40B4-BE49-F238E27FC236}">
                      <a16:creationId xmlns:a16="http://schemas.microsoft.com/office/drawing/2014/main" id="{26A2317F-3C94-4137-B8F4-521602DD5C77}"/>
                    </a:ext>
                  </a:extLst>
                </p:cNvPr>
                <p:cNvGrpSpPr/>
                <p:nvPr/>
              </p:nvGrpSpPr>
              <p:grpSpPr>
                <a:xfrm>
                  <a:off x="9533909" y="4759166"/>
                  <a:ext cx="128587" cy="79057"/>
                  <a:chOff x="9533909" y="4759166"/>
                  <a:chExt cx="128587" cy="79057"/>
                </a:xfrm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6CE5622D-2225-4D2A-B522-8EB800605109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7535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2D168F42-F2DB-40C8-8727-3210A75A6DA7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59166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" name="Graphic 7">
                  <a:extLst>
                    <a:ext uri="{FF2B5EF4-FFF2-40B4-BE49-F238E27FC236}">
                      <a16:creationId xmlns:a16="http://schemas.microsoft.com/office/drawing/2014/main" id="{78A8A7FA-AB81-4FC3-89F4-3F6A8B3B4078}"/>
                    </a:ext>
                  </a:extLst>
                </p:cNvPr>
                <p:cNvGrpSpPr/>
                <p:nvPr/>
              </p:nvGrpSpPr>
              <p:grpSpPr>
                <a:xfrm>
                  <a:off x="9370079" y="4853463"/>
                  <a:ext cx="128587" cy="80009"/>
                  <a:chOff x="9370079" y="4853463"/>
                  <a:chExt cx="128587" cy="80009"/>
                </a:xfrm>
              </p:grpSpPr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5D6F9E55-4E06-4EF1-952F-DB5B943C6D7A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7060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9396A806-490C-4B94-8348-8CC6EB082CC8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53463"/>
                    <a:ext cx="128587" cy="75247"/>
                  </a:xfrm>
                  <a:custGeom>
                    <a:avLst/>
                    <a:gdLst>
                      <a:gd name="connsiteX0" fmla="*/ 100013 w 128587"/>
                      <a:gd name="connsiteY0" fmla="*/ 75247 h 75247"/>
                      <a:gd name="connsiteX1" fmla="*/ 0 w 128587"/>
                      <a:gd name="connsiteY1" fmla="*/ 17145 h 75247"/>
                      <a:gd name="connsiteX2" fmla="*/ 28575 w 128587"/>
                      <a:gd name="connsiteY2" fmla="*/ 0 h 75247"/>
                      <a:gd name="connsiteX3" fmla="*/ 128588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100013" y="75247"/>
                        </a:moveTo>
                        <a:lnTo>
                          <a:pt x="0" y="17145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F0976147-5D83-4CE1-BB3E-B4736362931F}"/>
                    </a:ext>
                  </a:extLst>
                </p:cNvPr>
                <p:cNvSpPr/>
                <p:nvPr/>
              </p:nvSpPr>
              <p:spPr>
                <a:xfrm>
                  <a:off x="9249111" y="4688681"/>
                  <a:ext cx="514350" cy="298794"/>
                </a:xfrm>
                <a:custGeom>
                  <a:avLst/>
                  <a:gdLst>
                    <a:gd name="connsiteX0" fmla="*/ 514350 w 514350"/>
                    <a:gd name="connsiteY0" fmla="*/ 0 h 298794"/>
                    <a:gd name="connsiteX1" fmla="*/ 493395 w 514350"/>
                    <a:gd name="connsiteY1" fmla="*/ 27622 h 298794"/>
                    <a:gd name="connsiteX2" fmla="*/ 400050 w 514350"/>
                    <a:gd name="connsiteY2" fmla="*/ 124777 h 298794"/>
                    <a:gd name="connsiteX3" fmla="*/ 161925 w 514350"/>
                    <a:gd name="connsiteY3" fmla="*/ 252413 h 298794"/>
                    <a:gd name="connsiteX4" fmla="*/ 34290 w 514350"/>
                    <a:gd name="connsiteY4" fmla="*/ 288607 h 298794"/>
                    <a:gd name="connsiteX5" fmla="*/ 0 w 514350"/>
                    <a:gd name="connsiteY5" fmla="*/ 298132 h 298794"/>
                    <a:gd name="connsiteX6" fmla="*/ 51435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8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8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7CBFD8E3-C06D-4FDE-A8E6-A89002AC554B}"/>
                    </a:ext>
                  </a:extLst>
                </p:cNvPr>
                <p:cNvSpPr/>
                <p:nvPr/>
              </p:nvSpPr>
              <p:spPr>
                <a:xfrm>
                  <a:off x="9248159" y="4688681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0 h 298132"/>
                    <a:gd name="connsiteX1" fmla="*/ 515303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7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2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8 w 515302"/>
                    <a:gd name="connsiteY8" fmla="*/ 6667 h 298132"/>
                    <a:gd name="connsiteX9" fmla="*/ 515303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3" y="0"/>
                      </a:moveTo>
                      <a:lnTo>
                        <a:pt x="515303" y="0"/>
                      </a:lnTo>
                      <a:cubicBezTo>
                        <a:pt x="515303" y="0"/>
                        <a:pt x="455295" y="96202"/>
                        <a:pt x="390525" y="133350"/>
                      </a:cubicBezTo>
                      <a:lnTo>
                        <a:pt x="231457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2" y="292417"/>
                      </a:lnTo>
                      <a:cubicBezTo>
                        <a:pt x="44767" y="284797"/>
                        <a:pt x="174307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8" y="6667"/>
                      </a:cubicBezTo>
                      <a:lnTo>
                        <a:pt x="515303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" name="Graphic 7">
                <a:extLst>
                  <a:ext uri="{FF2B5EF4-FFF2-40B4-BE49-F238E27FC236}">
                    <a16:creationId xmlns:a16="http://schemas.microsoft.com/office/drawing/2014/main" id="{EAB60F26-5BD4-4331-828B-3BD3C8386D3C}"/>
                  </a:ext>
                </a:extLst>
              </p:cNvPr>
              <p:cNvGrpSpPr/>
              <p:nvPr/>
            </p:nvGrpSpPr>
            <p:grpSpPr>
              <a:xfrm>
                <a:off x="17240760" y="4302178"/>
                <a:ext cx="595547" cy="399309"/>
                <a:chOff x="9533909" y="4711541"/>
                <a:chExt cx="516254" cy="342900"/>
              </a:xfrm>
            </p:grpSpPr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7B94A411-8A42-4DC3-AA2B-C491A5108482}"/>
                    </a:ext>
                  </a:extLst>
                </p:cNvPr>
                <p:cNvSpPr/>
                <p:nvPr/>
              </p:nvSpPr>
              <p:spPr>
                <a:xfrm>
                  <a:off x="9548197" y="4767738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2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2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2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2"/>
                      </a:cubicBezTo>
                      <a:lnTo>
                        <a:pt x="120015" y="158115"/>
                      </a:lnTo>
                      <a:cubicBezTo>
                        <a:pt x="57150" y="194310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D767611D-4F06-4BD6-8BB9-D062D280A587}"/>
                    </a:ext>
                  </a:extLst>
                </p:cNvPr>
                <p:cNvSpPr/>
                <p:nvPr/>
              </p:nvSpPr>
              <p:spPr>
                <a:xfrm>
                  <a:off x="9534861" y="4711541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8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3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8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3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8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008" y="201930"/>
                        <a:pt x="953" y="297180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787ACA1D-F7F2-4620-B2C1-1B26B1E60EDF}"/>
                    </a:ext>
                  </a:extLst>
                </p:cNvPr>
                <p:cNvSpPr/>
                <p:nvPr/>
              </p:nvSpPr>
              <p:spPr>
                <a:xfrm>
                  <a:off x="9575819" y="4755356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7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7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2" y="208597"/>
                        <a:pt x="189547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7" y="155257"/>
                      </a:lnTo>
                      <a:cubicBezTo>
                        <a:pt x="58103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50626241-342F-48C0-91D6-A87BFAFA45AB}"/>
                    </a:ext>
                  </a:extLst>
                </p:cNvPr>
                <p:cNvSpPr/>
                <p:nvPr/>
              </p:nvSpPr>
              <p:spPr>
                <a:xfrm>
                  <a:off x="9533909" y="4712493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7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7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7" name="Graphic 7">
                  <a:extLst>
                    <a:ext uri="{FF2B5EF4-FFF2-40B4-BE49-F238E27FC236}">
                      <a16:creationId xmlns:a16="http://schemas.microsoft.com/office/drawing/2014/main" id="{FE670A5C-F0A6-496E-99F6-31BAC3EE53E3}"/>
                    </a:ext>
                  </a:extLst>
                </p:cNvPr>
                <p:cNvGrpSpPr/>
                <p:nvPr/>
              </p:nvGrpSpPr>
              <p:grpSpPr>
                <a:xfrm>
                  <a:off x="9820612" y="4782978"/>
                  <a:ext cx="128587" cy="80009"/>
                  <a:chOff x="9820612" y="4782978"/>
                  <a:chExt cx="128587" cy="80009"/>
                </a:xfrm>
              </p:grpSpPr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C10EABF9-F104-4938-BD5C-0A1FAE99BDA8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9917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EFEA4CC2-A7D0-4676-B482-5813A0A32BEB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82978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8" name="Graphic 7">
                  <a:extLst>
                    <a:ext uri="{FF2B5EF4-FFF2-40B4-BE49-F238E27FC236}">
                      <a16:creationId xmlns:a16="http://schemas.microsoft.com/office/drawing/2014/main" id="{9248B3D0-1BBC-47D0-9295-EF9B24C70292}"/>
                    </a:ext>
                  </a:extLst>
                </p:cNvPr>
                <p:cNvGrpSpPr/>
                <p:nvPr/>
              </p:nvGrpSpPr>
              <p:grpSpPr>
                <a:xfrm>
                  <a:off x="9655829" y="4878228"/>
                  <a:ext cx="129540" cy="80009"/>
                  <a:chOff x="9655829" y="4878228"/>
                  <a:chExt cx="129540" cy="80009"/>
                </a:xfrm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7531F891-EB14-4F5A-B1B6-2B970006CC49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9442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848BD386-5F15-4BB2-A978-F1B5956818D3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78228"/>
                    <a:ext cx="129540" cy="74294"/>
                  </a:xfrm>
                  <a:custGeom>
                    <a:avLst/>
                    <a:gdLst>
                      <a:gd name="connsiteX0" fmla="*/ 100013 w 129540"/>
                      <a:gd name="connsiteY0" fmla="*/ 74295 h 74294"/>
                      <a:gd name="connsiteX1" fmla="*/ 0 w 129540"/>
                      <a:gd name="connsiteY1" fmla="*/ 16192 h 74294"/>
                      <a:gd name="connsiteX2" fmla="*/ 29528 w 129540"/>
                      <a:gd name="connsiteY2" fmla="*/ 0 h 74294"/>
                      <a:gd name="connsiteX3" fmla="*/ 129540 w 129540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40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9528" y="0"/>
                        </a:lnTo>
                        <a:lnTo>
                          <a:pt x="12954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F709EE07-8A6E-423F-8D20-1B1D85BEDEEB}"/>
                    </a:ext>
                  </a:extLst>
                </p:cNvPr>
                <p:cNvSpPr/>
                <p:nvPr/>
              </p:nvSpPr>
              <p:spPr>
                <a:xfrm>
                  <a:off x="9535814" y="4712493"/>
                  <a:ext cx="514349" cy="298794"/>
                </a:xfrm>
                <a:custGeom>
                  <a:avLst/>
                  <a:gdLst>
                    <a:gd name="connsiteX0" fmla="*/ 514350 w 514349"/>
                    <a:gd name="connsiteY0" fmla="*/ 0 h 298794"/>
                    <a:gd name="connsiteX1" fmla="*/ 493395 w 514349"/>
                    <a:gd name="connsiteY1" fmla="*/ 27622 h 298794"/>
                    <a:gd name="connsiteX2" fmla="*/ 400050 w 514349"/>
                    <a:gd name="connsiteY2" fmla="*/ 124777 h 298794"/>
                    <a:gd name="connsiteX3" fmla="*/ 161925 w 514349"/>
                    <a:gd name="connsiteY3" fmla="*/ 252413 h 298794"/>
                    <a:gd name="connsiteX4" fmla="*/ 34290 w 514349"/>
                    <a:gd name="connsiteY4" fmla="*/ 288607 h 298794"/>
                    <a:gd name="connsiteX5" fmla="*/ 0 w 514349"/>
                    <a:gd name="connsiteY5" fmla="*/ 298132 h 298794"/>
                    <a:gd name="connsiteX6" fmla="*/ 514350 w 514349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49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7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7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B50E1F2F-17CF-4E2A-9BCC-6109D52635D7}"/>
                    </a:ext>
                  </a:extLst>
                </p:cNvPr>
                <p:cNvSpPr/>
                <p:nvPr/>
              </p:nvSpPr>
              <p:spPr>
                <a:xfrm>
                  <a:off x="9534861" y="4712493"/>
                  <a:ext cx="515302" cy="298132"/>
                </a:xfrm>
                <a:custGeom>
                  <a:avLst/>
                  <a:gdLst>
                    <a:gd name="connsiteX0" fmla="*/ 515302 w 515302"/>
                    <a:gd name="connsiteY0" fmla="*/ 0 h 298132"/>
                    <a:gd name="connsiteX1" fmla="*/ 515302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8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3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7 w 515302"/>
                    <a:gd name="connsiteY8" fmla="*/ 6667 h 298132"/>
                    <a:gd name="connsiteX9" fmla="*/ 515302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2" y="0"/>
                      </a:moveTo>
                      <a:lnTo>
                        <a:pt x="515302" y="0"/>
                      </a:lnTo>
                      <a:cubicBezTo>
                        <a:pt x="515302" y="0"/>
                        <a:pt x="455295" y="96202"/>
                        <a:pt x="390525" y="133350"/>
                      </a:cubicBezTo>
                      <a:lnTo>
                        <a:pt x="231458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3" y="292417"/>
                      </a:lnTo>
                      <a:cubicBezTo>
                        <a:pt x="44767" y="284797"/>
                        <a:pt x="174308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7" y="6667"/>
                      </a:cubicBezTo>
                      <a:lnTo>
                        <a:pt x="515302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5" name="Graphic 7">
                <a:extLst>
                  <a:ext uri="{FF2B5EF4-FFF2-40B4-BE49-F238E27FC236}">
                    <a16:creationId xmlns:a16="http://schemas.microsoft.com/office/drawing/2014/main" id="{9B1A284F-6236-4F82-9ADE-D4DF0E53DC0F}"/>
                  </a:ext>
                </a:extLst>
              </p:cNvPr>
              <p:cNvGrpSpPr/>
              <p:nvPr/>
            </p:nvGrpSpPr>
            <p:grpSpPr>
              <a:xfrm>
                <a:off x="17974756" y="3255100"/>
                <a:ext cx="318651" cy="342621"/>
                <a:chOff x="10170179" y="3812380"/>
                <a:chExt cx="276225" cy="294220"/>
              </a:xfrm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222678D0-CC25-4503-8990-E95346F35263}"/>
                    </a:ext>
                  </a:extLst>
                </p:cNvPr>
                <p:cNvSpPr/>
                <p:nvPr/>
              </p:nvSpPr>
              <p:spPr>
                <a:xfrm>
                  <a:off x="10172084" y="3914298"/>
                  <a:ext cx="274319" cy="158115"/>
                </a:xfrm>
                <a:custGeom>
                  <a:avLst/>
                  <a:gdLst>
                    <a:gd name="connsiteX0" fmla="*/ 234315 w 274319"/>
                    <a:gd name="connsiteY0" fmla="*/ 22860 h 158115"/>
                    <a:gd name="connsiteX1" fmla="*/ 137160 w 274319"/>
                    <a:gd name="connsiteY1" fmla="*/ 0 h 158115"/>
                    <a:gd name="connsiteX2" fmla="*/ 40005 w 274319"/>
                    <a:gd name="connsiteY2" fmla="*/ 22860 h 158115"/>
                    <a:gd name="connsiteX3" fmla="*/ 0 w 274319"/>
                    <a:gd name="connsiteY3" fmla="*/ 79058 h 158115"/>
                    <a:gd name="connsiteX4" fmla="*/ 40005 w 274319"/>
                    <a:gd name="connsiteY4" fmla="*/ 135255 h 158115"/>
                    <a:gd name="connsiteX5" fmla="*/ 137160 w 274319"/>
                    <a:gd name="connsiteY5" fmla="*/ 158115 h 158115"/>
                    <a:gd name="connsiteX6" fmla="*/ 234315 w 274319"/>
                    <a:gd name="connsiteY6" fmla="*/ 135255 h 158115"/>
                    <a:gd name="connsiteX7" fmla="*/ 274320 w 274319"/>
                    <a:gd name="connsiteY7" fmla="*/ 79058 h 158115"/>
                    <a:gd name="connsiteX8" fmla="*/ 234315 w 274319"/>
                    <a:gd name="connsiteY8" fmla="*/ 22860 h 15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319" h="158115">
                      <a:moveTo>
                        <a:pt x="234315" y="22860"/>
                      </a:moveTo>
                      <a:cubicBezTo>
                        <a:pt x="207645" y="7620"/>
                        <a:pt x="172403" y="0"/>
                        <a:pt x="137160" y="0"/>
                      </a:cubicBez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cubicBezTo>
                        <a:pt x="0" y="99060"/>
                        <a:pt x="13335" y="120015"/>
                        <a:pt x="40005" y="135255"/>
                      </a:cubicBezTo>
                      <a:cubicBezTo>
                        <a:pt x="66675" y="150495"/>
                        <a:pt x="101917" y="158115"/>
                        <a:pt x="137160" y="158115"/>
                      </a:cubicBezTo>
                      <a:cubicBezTo>
                        <a:pt x="172403" y="158115"/>
                        <a:pt x="207645" y="150495"/>
                        <a:pt x="234315" y="135255"/>
                      </a:cubicBezTo>
                      <a:cubicBezTo>
                        <a:pt x="260985" y="120015"/>
                        <a:pt x="274320" y="99060"/>
                        <a:pt x="274320" y="79058"/>
                      </a:cubicBezTo>
                      <a:cubicBezTo>
                        <a:pt x="274320" y="59055"/>
                        <a:pt x="260985" y="38100"/>
                        <a:pt x="234315" y="2286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954697BF-B54C-454D-9432-51DD41B49423}"/>
                    </a:ext>
                  </a:extLst>
                </p:cNvPr>
                <p:cNvSpPr/>
                <p:nvPr/>
              </p:nvSpPr>
              <p:spPr>
                <a:xfrm>
                  <a:off x="10179704" y="3821905"/>
                  <a:ext cx="257175" cy="130492"/>
                </a:xfrm>
                <a:custGeom>
                  <a:avLst/>
                  <a:gdLst>
                    <a:gd name="connsiteX0" fmla="*/ 257175 w 257175"/>
                    <a:gd name="connsiteY0" fmla="*/ 76200 h 130492"/>
                    <a:gd name="connsiteX1" fmla="*/ 218122 w 257175"/>
                    <a:gd name="connsiteY1" fmla="*/ 130492 h 130492"/>
                    <a:gd name="connsiteX2" fmla="*/ 128588 w 257175"/>
                    <a:gd name="connsiteY2" fmla="*/ 108585 h 130492"/>
                    <a:gd name="connsiteX3" fmla="*/ 39053 w 257175"/>
                    <a:gd name="connsiteY3" fmla="*/ 130492 h 130492"/>
                    <a:gd name="connsiteX4" fmla="*/ 0 w 257175"/>
                    <a:gd name="connsiteY4" fmla="*/ 76200 h 130492"/>
                    <a:gd name="connsiteX5" fmla="*/ 129540 w 257175"/>
                    <a:gd name="connsiteY5" fmla="*/ 0 h 130492"/>
                    <a:gd name="connsiteX6" fmla="*/ 257175 w 257175"/>
                    <a:gd name="connsiteY6" fmla="*/ 76200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5" h="130492">
                      <a:moveTo>
                        <a:pt x="257175" y="76200"/>
                      </a:moveTo>
                      <a:cubicBezTo>
                        <a:pt x="257175" y="97155"/>
                        <a:pt x="241935" y="117158"/>
                        <a:pt x="218122" y="130492"/>
                      </a:cubicBezTo>
                      <a:cubicBezTo>
                        <a:pt x="195263" y="117158"/>
                        <a:pt x="162878" y="108585"/>
                        <a:pt x="128588" y="108585"/>
                      </a:cubicBezTo>
                      <a:cubicBezTo>
                        <a:pt x="93345" y="108585"/>
                        <a:pt x="61913" y="117158"/>
                        <a:pt x="39053" y="130492"/>
                      </a:cubicBezTo>
                      <a:cubicBezTo>
                        <a:pt x="15240" y="117158"/>
                        <a:pt x="0" y="97155"/>
                        <a:pt x="0" y="76200"/>
                      </a:cubicBezTo>
                      <a:cubicBezTo>
                        <a:pt x="0" y="34290"/>
                        <a:pt x="58103" y="0"/>
                        <a:pt x="129540" y="0"/>
                      </a:cubicBezTo>
                      <a:cubicBezTo>
                        <a:pt x="200025" y="0"/>
                        <a:pt x="257175" y="34290"/>
                        <a:pt x="257175" y="7620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F14C38A7-394A-4AF4-AF06-A6B91D9E616E}"/>
                    </a:ext>
                  </a:extLst>
                </p:cNvPr>
                <p:cNvSpPr/>
                <p:nvPr/>
              </p:nvSpPr>
              <p:spPr>
                <a:xfrm>
                  <a:off x="10218757" y="3930491"/>
                  <a:ext cx="179069" cy="43814"/>
                </a:xfrm>
                <a:custGeom>
                  <a:avLst/>
                  <a:gdLst>
                    <a:gd name="connsiteX0" fmla="*/ 179070 w 179069"/>
                    <a:gd name="connsiteY0" fmla="*/ 21907 h 43814"/>
                    <a:gd name="connsiteX1" fmla="*/ 89535 w 179069"/>
                    <a:gd name="connsiteY1" fmla="*/ 43815 h 43814"/>
                    <a:gd name="connsiteX2" fmla="*/ 0 w 179069"/>
                    <a:gd name="connsiteY2" fmla="*/ 21907 h 43814"/>
                    <a:gd name="connsiteX3" fmla="*/ 89535 w 179069"/>
                    <a:gd name="connsiteY3" fmla="*/ 0 h 43814"/>
                    <a:gd name="connsiteX4" fmla="*/ 179070 w 179069"/>
                    <a:gd name="connsiteY4" fmla="*/ 21907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43814">
                      <a:moveTo>
                        <a:pt x="179070" y="21907"/>
                      </a:moveTo>
                      <a:cubicBezTo>
                        <a:pt x="156210" y="35242"/>
                        <a:pt x="123825" y="43815"/>
                        <a:pt x="89535" y="43815"/>
                      </a:cubicBezTo>
                      <a:cubicBezTo>
                        <a:pt x="54293" y="43815"/>
                        <a:pt x="22860" y="35242"/>
                        <a:pt x="0" y="21907"/>
                      </a:cubicBezTo>
                      <a:cubicBezTo>
                        <a:pt x="22860" y="8572"/>
                        <a:pt x="55245" y="0"/>
                        <a:pt x="89535" y="0"/>
                      </a:cubicBezTo>
                      <a:cubicBezTo>
                        <a:pt x="123825" y="0"/>
                        <a:pt x="156210" y="8572"/>
                        <a:pt x="179070" y="21907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5303F7C4-7085-4ABD-9E6A-6E0D1DA5AB47}"/>
                    </a:ext>
                  </a:extLst>
                </p:cNvPr>
                <p:cNvSpPr/>
                <p:nvPr/>
              </p:nvSpPr>
              <p:spPr>
                <a:xfrm>
                  <a:off x="10300248" y="4005738"/>
                  <a:ext cx="16721" cy="20955"/>
                </a:xfrm>
                <a:custGeom>
                  <a:avLst/>
                  <a:gdLst>
                    <a:gd name="connsiteX0" fmla="*/ 423 w 16721"/>
                    <a:gd name="connsiteY0" fmla="*/ 0 h 20955"/>
                    <a:gd name="connsiteX1" fmla="*/ 423 w 16721"/>
                    <a:gd name="connsiteY1" fmla="*/ 7620 h 20955"/>
                    <a:gd name="connsiteX2" fmla="*/ 3281 w 16721"/>
                    <a:gd name="connsiteY2" fmla="*/ 11430 h 20955"/>
                    <a:gd name="connsiteX3" fmla="*/ 5186 w 16721"/>
                    <a:gd name="connsiteY3" fmla="*/ 14288 h 20955"/>
                    <a:gd name="connsiteX4" fmla="*/ 9948 w 16721"/>
                    <a:gd name="connsiteY4" fmla="*/ 20955 h 20955"/>
                    <a:gd name="connsiteX5" fmla="*/ 16616 w 16721"/>
                    <a:gd name="connsiteY5" fmla="*/ 16193 h 20955"/>
                    <a:gd name="connsiteX6" fmla="*/ 10901 w 16721"/>
                    <a:gd name="connsiteY6" fmla="*/ 6668 h 20955"/>
                    <a:gd name="connsiteX7" fmla="*/ 6138 w 16721"/>
                    <a:gd name="connsiteY7" fmla="*/ 1905 h 20955"/>
                    <a:gd name="connsiteX8" fmla="*/ 423 w 16721"/>
                    <a:gd name="connsiteY8" fmla="*/ 0 h 2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21" h="20955">
                      <a:moveTo>
                        <a:pt x="423" y="0"/>
                      </a:moveTo>
                      <a:cubicBezTo>
                        <a:pt x="423" y="0"/>
                        <a:pt x="-529" y="5715"/>
                        <a:pt x="423" y="7620"/>
                      </a:cubicBezTo>
                      <a:cubicBezTo>
                        <a:pt x="1376" y="9525"/>
                        <a:pt x="3281" y="11430"/>
                        <a:pt x="3281" y="11430"/>
                      </a:cubicBezTo>
                      <a:lnTo>
                        <a:pt x="5186" y="14288"/>
                      </a:lnTo>
                      <a:cubicBezTo>
                        <a:pt x="5186" y="14288"/>
                        <a:pt x="8043" y="20955"/>
                        <a:pt x="9948" y="20955"/>
                      </a:cubicBezTo>
                      <a:cubicBezTo>
                        <a:pt x="11853" y="20955"/>
                        <a:pt x="17568" y="19050"/>
                        <a:pt x="16616" y="16193"/>
                      </a:cubicBezTo>
                      <a:cubicBezTo>
                        <a:pt x="15663" y="12382"/>
                        <a:pt x="12806" y="9525"/>
                        <a:pt x="10901" y="6668"/>
                      </a:cubicBezTo>
                      <a:cubicBezTo>
                        <a:pt x="9948" y="4763"/>
                        <a:pt x="6138" y="1905"/>
                        <a:pt x="6138" y="1905"/>
                      </a:cubicBezTo>
                      <a:lnTo>
                        <a:pt x="423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49D92FD8-CF98-4429-B972-D8BF9206D9A5}"/>
                    </a:ext>
                  </a:extLst>
                </p:cNvPr>
                <p:cNvSpPr/>
                <p:nvPr/>
              </p:nvSpPr>
              <p:spPr>
                <a:xfrm>
                  <a:off x="10299719" y="3990498"/>
                  <a:ext cx="11430" cy="28575"/>
                </a:xfrm>
                <a:custGeom>
                  <a:avLst/>
                  <a:gdLst>
                    <a:gd name="connsiteX0" fmla="*/ 0 w 11430"/>
                    <a:gd name="connsiteY0" fmla="*/ 953 h 28575"/>
                    <a:gd name="connsiteX1" fmla="*/ 953 w 11430"/>
                    <a:gd name="connsiteY1" fmla="*/ 15240 h 28575"/>
                    <a:gd name="connsiteX2" fmla="*/ 3810 w 11430"/>
                    <a:gd name="connsiteY2" fmla="*/ 25718 h 28575"/>
                    <a:gd name="connsiteX3" fmla="*/ 5715 w 11430"/>
                    <a:gd name="connsiteY3" fmla="*/ 28575 h 28575"/>
                    <a:gd name="connsiteX4" fmla="*/ 11430 w 11430"/>
                    <a:gd name="connsiteY4" fmla="*/ 20955 h 28575"/>
                    <a:gd name="connsiteX5" fmla="*/ 8572 w 11430"/>
                    <a:gd name="connsiteY5" fmla="*/ 16193 h 28575"/>
                    <a:gd name="connsiteX6" fmla="*/ 9525 w 11430"/>
                    <a:gd name="connsiteY6" fmla="*/ 0 h 28575"/>
                    <a:gd name="connsiteX7" fmla="*/ 0 w 11430"/>
                    <a:gd name="connsiteY7" fmla="*/ 95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30" h="28575">
                      <a:moveTo>
                        <a:pt x="0" y="953"/>
                      </a:moveTo>
                      <a:cubicBezTo>
                        <a:pt x="0" y="953"/>
                        <a:pt x="1905" y="7620"/>
                        <a:pt x="953" y="15240"/>
                      </a:cubicBezTo>
                      <a:cubicBezTo>
                        <a:pt x="3810" y="19050"/>
                        <a:pt x="3810" y="25718"/>
                        <a:pt x="3810" y="25718"/>
                      </a:cubicBezTo>
                      <a:lnTo>
                        <a:pt x="5715" y="28575"/>
                      </a:lnTo>
                      <a:cubicBezTo>
                        <a:pt x="5715" y="28575"/>
                        <a:pt x="5715" y="20003"/>
                        <a:pt x="11430" y="20955"/>
                      </a:cubicBezTo>
                      <a:cubicBezTo>
                        <a:pt x="11430" y="21908"/>
                        <a:pt x="9525" y="17145"/>
                        <a:pt x="8572" y="16193"/>
                      </a:cubicBezTo>
                      <a:cubicBezTo>
                        <a:pt x="8572" y="12383"/>
                        <a:pt x="9525" y="0"/>
                        <a:pt x="9525" y="0"/>
                      </a:cubicBezTo>
                      <a:lnTo>
                        <a:pt x="0" y="953"/>
                      </a:ln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E0E51B57-6F7F-4CD0-96F1-17FB4F9EDFF7}"/>
                    </a:ext>
                  </a:extLst>
                </p:cNvPr>
                <p:cNvSpPr/>
                <p:nvPr/>
              </p:nvSpPr>
              <p:spPr>
                <a:xfrm>
                  <a:off x="10293647" y="3932634"/>
                  <a:ext cx="20554" cy="59667"/>
                </a:xfrm>
                <a:custGeom>
                  <a:avLst/>
                  <a:gdLst>
                    <a:gd name="connsiteX0" fmla="*/ 357 w 20554"/>
                    <a:gd name="connsiteY0" fmla="*/ 6429 h 59667"/>
                    <a:gd name="connsiteX1" fmla="*/ 3215 w 20554"/>
                    <a:gd name="connsiteY1" fmla="*/ 36909 h 59667"/>
                    <a:gd name="connsiteX2" fmla="*/ 5120 w 20554"/>
                    <a:gd name="connsiteY2" fmla="*/ 57864 h 59667"/>
                    <a:gd name="connsiteX3" fmla="*/ 16550 w 20554"/>
                    <a:gd name="connsiteY3" fmla="*/ 57864 h 59667"/>
                    <a:gd name="connsiteX4" fmla="*/ 20360 w 20554"/>
                    <a:gd name="connsiteY4" fmla="*/ 40719 h 59667"/>
                    <a:gd name="connsiteX5" fmla="*/ 18455 w 20554"/>
                    <a:gd name="connsiteY5" fmla="*/ 30242 h 59667"/>
                    <a:gd name="connsiteX6" fmla="*/ 20360 w 20554"/>
                    <a:gd name="connsiteY6" fmla="*/ 1667 h 59667"/>
                    <a:gd name="connsiteX7" fmla="*/ 357 w 20554"/>
                    <a:gd name="connsiteY7" fmla="*/ 6429 h 59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554" h="59667">
                      <a:moveTo>
                        <a:pt x="357" y="6429"/>
                      </a:moveTo>
                      <a:cubicBezTo>
                        <a:pt x="-595" y="8334"/>
                        <a:pt x="357" y="25479"/>
                        <a:pt x="3215" y="36909"/>
                      </a:cubicBezTo>
                      <a:cubicBezTo>
                        <a:pt x="4167" y="47387"/>
                        <a:pt x="1310" y="53102"/>
                        <a:pt x="5120" y="57864"/>
                      </a:cubicBezTo>
                      <a:cubicBezTo>
                        <a:pt x="7025" y="60722"/>
                        <a:pt x="13692" y="59769"/>
                        <a:pt x="16550" y="57864"/>
                      </a:cubicBezTo>
                      <a:cubicBezTo>
                        <a:pt x="19407" y="55959"/>
                        <a:pt x="20360" y="45482"/>
                        <a:pt x="20360" y="40719"/>
                      </a:cubicBezTo>
                      <a:cubicBezTo>
                        <a:pt x="20360" y="35004"/>
                        <a:pt x="17502" y="35004"/>
                        <a:pt x="18455" y="30242"/>
                      </a:cubicBezTo>
                      <a:cubicBezTo>
                        <a:pt x="18455" y="26432"/>
                        <a:pt x="21312" y="7382"/>
                        <a:pt x="20360" y="1667"/>
                      </a:cubicBezTo>
                      <a:cubicBezTo>
                        <a:pt x="19407" y="-3096"/>
                        <a:pt x="1310" y="3572"/>
                        <a:pt x="357" y="6429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DD2F624F-6998-44D0-B4C4-BCADB20A2665}"/>
                    </a:ext>
                  </a:extLst>
                </p:cNvPr>
                <p:cNvSpPr/>
                <p:nvPr/>
              </p:nvSpPr>
              <p:spPr>
                <a:xfrm>
                  <a:off x="10265862" y="3989546"/>
                  <a:ext cx="22693" cy="25717"/>
                </a:xfrm>
                <a:custGeom>
                  <a:avLst/>
                  <a:gdLst>
                    <a:gd name="connsiteX0" fmla="*/ 21474 w 22693"/>
                    <a:gd name="connsiteY0" fmla="*/ 0 h 25717"/>
                    <a:gd name="connsiteX1" fmla="*/ 22427 w 22693"/>
                    <a:gd name="connsiteY1" fmla="*/ 8572 h 25717"/>
                    <a:gd name="connsiteX2" fmla="*/ 18617 w 22693"/>
                    <a:gd name="connsiteY2" fmla="*/ 12383 h 25717"/>
                    <a:gd name="connsiteX3" fmla="*/ 14807 w 22693"/>
                    <a:gd name="connsiteY3" fmla="*/ 15240 h 25717"/>
                    <a:gd name="connsiteX4" fmla="*/ 4329 w 22693"/>
                    <a:gd name="connsiteY4" fmla="*/ 25717 h 25717"/>
                    <a:gd name="connsiteX5" fmla="*/ 519 w 22693"/>
                    <a:gd name="connsiteY5" fmla="*/ 19050 h 25717"/>
                    <a:gd name="connsiteX6" fmla="*/ 8139 w 22693"/>
                    <a:gd name="connsiteY6" fmla="*/ 9525 h 25717"/>
                    <a:gd name="connsiteX7" fmla="*/ 21474 w 22693"/>
                    <a:gd name="connsiteY7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693" h="25717">
                      <a:moveTo>
                        <a:pt x="21474" y="0"/>
                      </a:moveTo>
                      <a:cubicBezTo>
                        <a:pt x="21474" y="0"/>
                        <a:pt x="23379" y="5715"/>
                        <a:pt x="22427" y="8572"/>
                      </a:cubicBezTo>
                      <a:cubicBezTo>
                        <a:pt x="21474" y="10477"/>
                        <a:pt x="18617" y="12383"/>
                        <a:pt x="18617" y="12383"/>
                      </a:cubicBezTo>
                      <a:lnTo>
                        <a:pt x="14807" y="15240"/>
                      </a:lnTo>
                      <a:cubicBezTo>
                        <a:pt x="14807" y="15240"/>
                        <a:pt x="9092" y="24765"/>
                        <a:pt x="4329" y="25717"/>
                      </a:cubicBezTo>
                      <a:cubicBezTo>
                        <a:pt x="2424" y="25717"/>
                        <a:pt x="-1386" y="23812"/>
                        <a:pt x="519" y="19050"/>
                      </a:cubicBezTo>
                      <a:cubicBezTo>
                        <a:pt x="1472" y="16192"/>
                        <a:pt x="3377" y="14288"/>
                        <a:pt x="8139" y="9525"/>
                      </a:cubicBezTo>
                      <a:cubicBezTo>
                        <a:pt x="10044" y="8572"/>
                        <a:pt x="21474" y="0"/>
                        <a:pt x="21474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0193C130-CE3A-466A-B7E8-1E52C239CB78}"/>
                    </a:ext>
                  </a:extLst>
                </p:cNvPr>
                <p:cNvSpPr/>
                <p:nvPr/>
              </p:nvSpPr>
              <p:spPr>
                <a:xfrm>
                  <a:off x="10274001" y="3981687"/>
                  <a:ext cx="13335" cy="23098"/>
                </a:xfrm>
                <a:custGeom>
                  <a:avLst/>
                  <a:gdLst>
                    <a:gd name="connsiteX0" fmla="*/ 3810 w 13335"/>
                    <a:gd name="connsiteY0" fmla="*/ 1191 h 23098"/>
                    <a:gd name="connsiteX1" fmla="*/ 0 w 13335"/>
                    <a:gd name="connsiteY1" fmla="*/ 17383 h 23098"/>
                    <a:gd name="connsiteX2" fmla="*/ 6668 w 13335"/>
                    <a:gd name="connsiteY2" fmla="*/ 23098 h 23098"/>
                    <a:gd name="connsiteX3" fmla="*/ 10478 w 13335"/>
                    <a:gd name="connsiteY3" fmla="*/ 20241 h 23098"/>
                    <a:gd name="connsiteX4" fmla="*/ 13335 w 13335"/>
                    <a:gd name="connsiteY4" fmla="*/ 7858 h 23098"/>
                    <a:gd name="connsiteX5" fmla="*/ 12383 w 13335"/>
                    <a:gd name="connsiteY5" fmla="*/ 238 h 23098"/>
                    <a:gd name="connsiteX6" fmla="*/ 3810 w 13335"/>
                    <a:gd name="connsiteY6" fmla="*/ 1191 h 2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335" h="23098">
                      <a:moveTo>
                        <a:pt x="3810" y="1191"/>
                      </a:moveTo>
                      <a:cubicBezTo>
                        <a:pt x="5715" y="11668"/>
                        <a:pt x="0" y="17383"/>
                        <a:pt x="0" y="17383"/>
                      </a:cubicBezTo>
                      <a:cubicBezTo>
                        <a:pt x="0" y="17383"/>
                        <a:pt x="4763" y="16431"/>
                        <a:pt x="6668" y="23098"/>
                      </a:cubicBezTo>
                      <a:cubicBezTo>
                        <a:pt x="7620" y="22146"/>
                        <a:pt x="10478" y="20241"/>
                        <a:pt x="10478" y="20241"/>
                      </a:cubicBezTo>
                      <a:cubicBezTo>
                        <a:pt x="10478" y="20241"/>
                        <a:pt x="9525" y="14526"/>
                        <a:pt x="13335" y="7858"/>
                      </a:cubicBezTo>
                      <a:cubicBezTo>
                        <a:pt x="12383" y="5953"/>
                        <a:pt x="12383" y="238"/>
                        <a:pt x="12383" y="238"/>
                      </a:cubicBezTo>
                      <a:cubicBezTo>
                        <a:pt x="12383" y="238"/>
                        <a:pt x="5715" y="-714"/>
                        <a:pt x="3810" y="1191"/>
                      </a:cubicBez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BB3C6D81-D35E-48E6-9A4E-EA222A19C732}"/>
                    </a:ext>
                  </a:extLst>
                </p:cNvPr>
                <p:cNvSpPr/>
                <p:nvPr/>
              </p:nvSpPr>
              <p:spPr>
                <a:xfrm>
                  <a:off x="10271971" y="3932144"/>
                  <a:ext cx="20128" cy="51342"/>
                </a:xfrm>
                <a:custGeom>
                  <a:avLst/>
                  <a:gdLst>
                    <a:gd name="connsiteX0" fmla="*/ 20129 w 20128"/>
                    <a:gd name="connsiteY0" fmla="*/ 7872 h 51342"/>
                    <a:gd name="connsiteX1" fmla="*/ 16318 w 20128"/>
                    <a:gd name="connsiteY1" fmla="*/ 28827 h 51342"/>
                    <a:gd name="connsiteX2" fmla="*/ 16318 w 20128"/>
                    <a:gd name="connsiteY2" fmla="*/ 48829 h 51342"/>
                    <a:gd name="connsiteX3" fmla="*/ 4888 w 20128"/>
                    <a:gd name="connsiteY3" fmla="*/ 48829 h 51342"/>
                    <a:gd name="connsiteX4" fmla="*/ 3936 w 20128"/>
                    <a:gd name="connsiteY4" fmla="*/ 30732 h 51342"/>
                    <a:gd name="connsiteX5" fmla="*/ 126 w 20128"/>
                    <a:gd name="connsiteY5" fmla="*/ 252 h 51342"/>
                    <a:gd name="connsiteX6" fmla="*/ 20129 w 20128"/>
                    <a:gd name="connsiteY6" fmla="*/ 7872 h 5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28" h="51342">
                      <a:moveTo>
                        <a:pt x="20129" y="7872"/>
                      </a:moveTo>
                      <a:cubicBezTo>
                        <a:pt x="20129" y="7872"/>
                        <a:pt x="15366" y="26922"/>
                        <a:pt x="16318" y="28827"/>
                      </a:cubicBezTo>
                      <a:cubicBezTo>
                        <a:pt x="17271" y="31684"/>
                        <a:pt x="17271" y="46924"/>
                        <a:pt x="16318" y="48829"/>
                      </a:cubicBezTo>
                      <a:cubicBezTo>
                        <a:pt x="15366" y="51687"/>
                        <a:pt x="8698" y="52639"/>
                        <a:pt x="4888" y="48829"/>
                      </a:cubicBezTo>
                      <a:cubicBezTo>
                        <a:pt x="1079" y="45019"/>
                        <a:pt x="3936" y="30732"/>
                        <a:pt x="3936" y="30732"/>
                      </a:cubicBezTo>
                      <a:cubicBezTo>
                        <a:pt x="3936" y="30732"/>
                        <a:pt x="-827" y="4062"/>
                        <a:pt x="126" y="252"/>
                      </a:cubicBezTo>
                      <a:cubicBezTo>
                        <a:pt x="126" y="-1653"/>
                        <a:pt x="20129" y="7872"/>
                        <a:pt x="20129" y="78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B2254B29-F176-4FED-B340-20C4EDB25ABE}"/>
                    </a:ext>
                  </a:extLst>
                </p:cNvPr>
                <p:cNvSpPr/>
                <p:nvPr/>
              </p:nvSpPr>
              <p:spPr>
                <a:xfrm>
                  <a:off x="10170179" y="3891438"/>
                  <a:ext cx="276225" cy="138112"/>
                </a:xfrm>
                <a:custGeom>
                  <a:avLst/>
                  <a:gdLst>
                    <a:gd name="connsiteX0" fmla="*/ 276225 w 276225"/>
                    <a:gd name="connsiteY0" fmla="*/ 0 h 138112"/>
                    <a:gd name="connsiteX1" fmla="*/ 138113 w 276225"/>
                    <a:gd name="connsiteY1" fmla="*/ 138113 h 138112"/>
                    <a:gd name="connsiteX2" fmla="*/ 0 w 276225"/>
                    <a:gd name="connsiteY2" fmla="*/ 0 h 138112"/>
                    <a:gd name="connsiteX3" fmla="*/ 138113 w 276225"/>
                    <a:gd name="connsiteY3" fmla="*/ 72390 h 138112"/>
                    <a:gd name="connsiteX4" fmla="*/ 276225 w 276225"/>
                    <a:gd name="connsiteY4" fmla="*/ 0 h 13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5" h="138112">
                      <a:moveTo>
                        <a:pt x="276225" y="0"/>
                      </a:moveTo>
                      <a:cubicBezTo>
                        <a:pt x="276225" y="76200"/>
                        <a:pt x="214313" y="138113"/>
                        <a:pt x="138113" y="138113"/>
                      </a:cubicBezTo>
                      <a:cubicBezTo>
                        <a:pt x="61913" y="138113"/>
                        <a:pt x="0" y="76200"/>
                        <a:pt x="0" y="0"/>
                      </a:cubicBezTo>
                      <a:cubicBezTo>
                        <a:pt x="32385" y="51435"/>
                        <a:pt x="61913" y="72390"/>
                        <a:pt x="138113" y="72390"/>
                      </a:cubicBezTo>
                      <a:cubicBezTo>
                        <a:pt x="214313" y="72390"/>
                        <a:pt x="255270" y="41910"/>
                        <a:pt x="276225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6037BA95-EF10-4EEF-97AD-1742265936FA}"/>
                    </a:ext>
                  </a:extLst>
                </p:cNvPr>
                <p:cNvSpPr/>
                <p:nvPr/>
              </p:nvSpPr>
              <p:spPr>
                <a:xfrm>
                  <a:off x="10172084" y="3827621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53EF534B-4C15-41AD-8F9A-D8A1DAD7FD06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94297"/>
                </a:xfrm>
                <a:custGeom>
                  <a:avLst/>
                  <a:gdLst>
                    <a:gd name="connsiteX0" fmla="*/ 261938 w 274319"/>
                    <a:gd name="connsiteY0" fmla="*/ 0 h 94297"/>
                    <a:gd name="connsiteX1" fmla="*/ 261938 w 274319"/>
                    <a:gd name="connsiteY1" fmla="*/ 15240 h 94297"/>
                    <a:gd name="connsiteX2" fmla="*/ 258128 w 274319"/>
                    <a:gd name="connsiteY2" fmla="*/ 15240 h 94297"/>
                    <a:gd name="connsiteX3" fmla="*/ 226695 w 274319"/>
                    <a:gd name="connsiteY3" fmla="*/ 56197 h 94297"/>
                    <a:gd name="connsiteX4" fmla="*/ 138113 w 274319"/>
                    <a:gd name="connsiteY4" fmla="*/ 77153 h 94297"/>
                    <a:gd name="connsiteX5" fmla="*/ 49530 w 274319"/>
                    <a:gd name="connsiteY5" fmla="*/ 56197 h 94297"/>
                    <a:gd name="connsiteX6" fmla="*/ 18097 w 274319"/>
                    <a:gd name="connsiteY6" fmla="*/ 15240 h 94297"/>
                    <a:gd name="connsiteX7" fmla="*/ 14288 w 274319"/>
                    <a:gd name="connsiteY7" fmla="*/ 15240 h 94297"/>
                    <a:gd name="connsiteX8" fmla="*/ 14288 w 274319"/>
                    <a:gd name="connsiteY8" fmla="*/ 0 h 94297"/>
                    <a:gd name="connsiteX9" fmla="*/ 0 w 274319"/>
                    <a:gd name="connsiteY9" fmla="*/ 0 h 94297"/>
                    <a:gd name="connsiteX10" fmla="*/ 0 w 274319"/>
                    <a:gd name="connsiteY10" fmla="*/ 16192 h 94297"/>
                    <a:gd name="connsiteX11" fmla="*/ 0 w 274319"/>
                    <a:gd name="connsiteY11" fmla="*/ 16192 h 94297"/>
                    <a:gd name="connsiteX12" fmla="*/ 40005 w 274319"/>
                    <a:gd name="connsiteY12" fmla="*/ 71438 h 94297"/>
                    <a:gd name="connsiteX13" fmla="*/ 137160 w 274319"/>
                    <a:gd name="connsiteY13" fmla="*/ 94297 h 94297"/>
                    <a:gd name="connsiteX14" fmla="*/ 234315 w 274319"/>
                    <a:gd name="connsiteY14" fmla="*/ 71438 h 94297"/>
                    <a:gd name="connsiteX15" fmla="*/ 274320 w 274319"/>
                    <a:gd name="connsiteY15" fmla="*/ 16192 h 94297"/>
                    <a:gd name="connsiteX16" fmla="*/ 274320 w 274319"/>
                    <a:gd name="connsiteY16" fmla="*/ 16192 h 94297"/>
                    <a:gd name="connsiteX17" fmla="*/ 274320 w 274319"/>
                    <a:gd name="connsiteY17" fmla="*/ 0 h 94297"/>
                    <a:gd name="connsiteX18" fmla="*/ 261938 w 274319"/>
                    <a:gd name="connsiteY18" fmla="*/ 0 h 9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4319" h="94297">
                      <a:moveTo>
                        <a:pt x="261938" y="0"/>
                      </a:moveTo>
                      <a:lnTo>
                        <a:pt x="261938" y="15240"/>
                      </a:lnTo>
                      <a:lnTo>
                        <a:pt x="258128" y="15240"/>
                      </a:lnTo>
                      <a:cubicBezTo>
                        <a:pt x="258128" y="29528"/>
                        <a:pt x="246697" y="44767"/>
                        <a:pt x="226695" y="56197"/>
                      </a:cubicBezTo>
                      <a:cubicBezTo>
                        <a:pt x="202882" y="69533"/>
                        <a:pt x="171450" y="77153"/>
                        <a:pt x="138113" y="77153"/>
                      </a:cubicBezTo>
                      <a:cubicBezTo>
                        <a:pt x="104775" y="77153"/>
                        <a:pt x="73343" y="69533"/>
                        <a:pt x="49530" y="56197"/>
                      </a:cubicBezTo>
                      <a:cubicBezTo>
                        <a:pt x="29528" y="44767"/>
                        <a:pt x="18097" y="29528"/>
                        <a:pt x="18097" y="15240"/>
                      </a:cubicBezTo>
                      <a:lnTo>
                        <a:pt x="14288" y="15240"/>
                      </a:lnTo>
                      <a:lnTo>
                        <a:pt x="14288" y="0"/>
                      </a:lnTo>
                      <a:lnTo>
                        <a:pt x="0" y="0"/>
                      </a:lnTo>
                      <a:lnTo>
                        <a:pt x="0" y="16192"/>
                      </a:lnTo>
                      <a:lnTo>
                        <a:pt x="0" y="16192"/>
                      </a:lnTo>
                      <a:cubicBezTo>
                        <a:pt x="953" y="36195"/>
                        <a:pt x="14288" y="56197"/>
                        <a:pt x="40005" y="71438"/>
                      </a:cubicBezTo>
                      <a:cubicBezTo>
                        <a:pt x="66675" y="86678"/>
                        <a:pt x="101918" y="94297"/>
                        <a:pt x="137160" y="94297"/>
                      </a:cubicBezTo>
                      <a:cubicBezTo>
                        <a:pt x="172403" y="94297"/>
                        <a:pt x="207645" y="86678"/>
                        <a:pt x="234315" y="71438"/>
                      </a:cubicBezTo>
                      <a:cubicBezTo>
                        <a:pt x="260985" y="56197"/>
                        <a:pt x="274320" y="36195"/>
                        <a:pt x="274320" y="16192"/>
                      </a:cubicBezTo>
                      <a:lnTo>
                        <a:pt x="274320" y="16192"/>
                      </a:lnTo>
                      <a:lnTo>
                        <a:pt x="274320" y="0"/>
                      </a:lnTo>
                      <a:lnTo>
                        <a:pt x="261938" y="0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749B961A-F55C-415E-BE15-EABFDAF1238B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79057"/>
                </a:xfrm>
                <a:custGeom>
                  <a:avLst/>
                  <a:gdLst>
                    <a:gd name="connsiteX0" fmla="*/ 0 w 274319"/>
                    <a:gd name="connsiteY0" fmla="*/ 0 h 79057"/>
                    <a:gd name="connsiteX1" fmla="*/ 40005 w 274319"/>
                    <a:gd name="connsiteY1" fmla="*/ 56197 h 79057"/>
                    <a:gd name="connsiteX2" fmla="*/ 137160 w 274319"/>
                    <a:gd name="connsiteY2" fmla="*/ 79058 h 79057"/>
                    <a:gd name="connsiteX3" fmla="*/ 234315 w 274319"/>
                    <a:gd name="connsiteY3" fmla="*/ 56197 h 79057"/>
                    <a:gd name="connsiteX4" fmla="*/ 274320 w 274319"/>
                    <a:gd name="connsiteY4" fmla="*/ 0 h 79057"/>
                    <a:gd name="connsiteX5" fmla="*/ 257175 w 274319"/>
                    <a:gd name="connsiteY5" fmla="*/ 0 h 79057"/>
                    <a:gd name="connsiteX6" fmla="*/ 225743 w 274319"/>
                    <a:gd name="connsiteY6" fmla="*/ 40958 h 79057"/>
                    <a:gd name="connsiteX7" fmla="*/ 137160 w 274319"/>
                    <a:gd name="connsiteY7" fmla="*/ 61913 h 79057"/>
                    <a:gd name="connsiteX8" fmla="*/ 48578 w 274319"/>
                    <a:gd name="connsiteY8" fmla="*/ 40958 h 79057"/>
                    <a:gd name="connsiteX9" fmla="*/ 17145 w 274319"/>
                    <a:gd name="connsiteY9" fmla="*/ 0 h 79057"/>
                    <a:gd name="connsiteX10" fmla="*/ 0 w 274319"/>
                    <a:gd name="connsiteY10" fmla="*/ 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319" h="79057">
                      <a:moveTo>
                        <a:pt x="0" y="0"/>
                      </a:moveTo>
                      <a:cubicBezTo>
                        <a:pt x="0" y="20003"/>
                        <a:pt x="13335" y="40958"/>
                        <a:pt x="40005" y="56197"/>
                      </a:cubicBezTo>
                      <a:cubicBezTo>
                        <a:pt x="66675" y="71438"/>
                        <a:pt x="101918" y="79058"/>
                        <a:pt x="137160" y="79058"/>
                      </a:cubicBezTo>
                      <a:cubicBezTo>
                        <a:pt x="172403" y="79058"/>
                        <a:pt x="207645" y="71438"/>
                        <a:pt x="234315" y="56197"/>
                      </a:cubicBezTo>
                      <a:cubicBezTo>
                        <a:pt x="260985" y="40958"/>
                        <a:pt x="274320" y="20003"/>
                        <a:pt x="274320" y="0"/>
                      </a:cubicBezTo>
                      <a:lnTo>
                        <a:pt x="257175" y="0"/>
                      </a:lnTo>
                      <a:cubicBezTo>
                        <a:pt x="257175" y="14288"/>
                        <a:pt x="245745" y="29528"/>
                        <a:pt x="225743" y="40958"/>
                      </a:cubicBezTo>
                      <a:cubicBezTo>
                        <a:pt x="201930" y="54292"/>
                        <a:pt x="170497" y="61913"/>
                        <a:pt x="137160" y="61913"/>
                      </a:cubicBezTo>
                      <a:cubicBezTo>
                        <a:pt x="103822" y="61913"/>
                        <a:pt x="72390" y="54292"/>
                        <a:pt x="48578" y="40958"/>
                      </a:cubicBezTo>
                      <a:cubicBezTo>
                        <a:pt x="28575" y="29528"/>
                        <a:pt x="17145" y="14288"/>
                        <a:pt x="1714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81B22B4F-F5F9-44B0-8BF1-A427EBD9E266}"/>
                    </a:ext>
                  </a:extLst>
                </p:cNvPr>
                <p:cNvSpPr/>
                <p:nvPr/>
              </p:nvSpPr>
              <p:spPr>
                <a:xfrm>
                  <a:off x="10172084" y="3812380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11E97A37-4FCB-4CB3-A7E9-04FB0EDDD6DD}"/>
                    </a:ext>
                  </a:extLst>
                </p:cNvPr>
                <p:cNvSpPr/>
                <p:nvPr/>
              </p:nvSpPr>
              <p:spPr>
                <a:xfrm>
                  <a:off x="10269960" y="3904773"/>
                  <a:ext cx="45303" cy="36675"/>
                </a:xfrm>
                <a:custGeom>
                  <a:avLst/>
                  <a:gdLst>
                    <a:gd name="connsiteX0" fmla="*/ 4041 w 45303"/>
                    <a:gd name="connsiteY0" fmla="*/ 2858 h 36675"/>
                    <a:gd name="connsiteX1" fmla="*/ 1184 w 45303"/>
                    <a:gd name="connsiteY1" fmla="*/ 30480 h 36675"/>
                    <a:gd name="connsiteX2" fmla="*/ 44999 w 45303"/>
                    <a:gd name="connsiteY2" fmla="*/ 30480 h 36675"/>
                    <a:gd name="connsiteX3" fmla="*/ 41189 w 45303"/>
                    <a:gd name="connsiteY3" fmla="*/ 0 h 36675"/>
                    <a:gd name="connsiteX4" fmla="*/ 4041 w 45303"/>
                    <a:gd name="connsiteY4" fmla="*/ 2858 h 3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3" h="36675">
                      <a:moveTo>
                        <a:pt x="4041" y="2858"/>
                      </a:moveTo>
                      <a:cubicBezTo>
                        <a:pt x="1184" y="5715"/>
                        <a:pt x="-1674" y="28575"/>
                        <a:pt x="1184" y="30480"/>
                      </a:cubicBezTo>
                      <a:cubicBezTo>
                        <a:pt x="17376" y="42863"/>
                        <a:pt x="42141" y="33338"/>
                        <a:pt x="44999" y="30480"/>
                      </a:cubicBezTo>
                      <a:cubicBezTo>
                        <a:pt x="44999" y="21908"/>
                        <a:pt x="46903" y="5715"/>
                        <a:pt x="41189" y="0"/>
                      </a:cubicBezTo>
                      <a:cubicBezTo>
                        <a:pt x="21186" y="6668"/>
                        <a:pt x="7851" y="953"/>
                        <a:pt x="4041" y="28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631160FB-2DB9-42FB-A144-AF8815301FFB}"/>
                    </a:ext>
                  </a:extLst>
                </p:cNvPr>
                <p:cNvSpPr/>
                <p:nvPr/>
              </p:nvSpPr>
              <p:spPr>
                <a:xfrm>
                  <a:off x="10278764" y="3844766"/>
                  <a:ext cx="20002" cy="31432"/>
                </a:xfrm>
                <a:custGeom>
                  <a:avLst/>
                  <a:gdLst>
                    <a:gd name="connsiteX0" fmla="*/ 1905 w 20002"/>
                    <a:gd name="connsiteY0" fmla="*/ 1905 h 31432"/>
                    <a:gd name="connsiteX1" fmla="*/ 0 w 20002"/>
                    <a:gd name="connsiteY1" fmla="*/ 8572 h 31432"/>
                    <a:gd name="connsiteX2" fmla="*/ 12383 w 20002"/>
                    <a:gd name="connsiteY2" fmla="*/ 31432 h 31432"/>
                    <a:gd name="connsiteX3" fmla="*/ 20003 w 20002"/>
                    <a:gd name="connsiteY3" fmla="*/ 12382 h 31432"/>
                    <a:gd name="connsiteX4" fmla="*/ 16193 w 20002"/>
                    <a:gd name="connsiteY4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31432">
                      <a:moveTo>
                        <a:pt x="1905" y="1905"/>
                      </a:moveTo>
                      <a:lnTo>
                        <a:pt x="0" y="8572"/>
                      </a:lnTo>
                      <a:lnTo>
                        <a:pt x="12383" y="31432"/>
                      </a:lnTo>
                      <a:lnTo>
                        <a:pt x="20003" y="12382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A826BC6F-2258-49A9-9C12-8485899899DA}"/>
                    </a:ext>
                  </a:extLst>
                </p:cNvPr>
                <p:cNvSpPr/>
                <p:nvPr/>
              </p:nvSpPr>
              <p:spPr>
                <a:xfrm>
                  <a:off x="10273049" y="3901916"/>
                  <a:ext cx="38100" cy="10477"/>
                </a:xfrm>
                <a:custGeom>
                  <a:avLst/>
                  <a:gdLst>
                    <a:gd name="connsiteX0" fmla="*/ 952 w 38100"/>
                    <a:gd name="connsiteY0" fmla="*/ 0 h 10477"/>
                    <a:gd name="connsiteX1" fmla="*/ 0 w 38100"/>
                    <a:gd name="connsiteY1" fmla="*/ 5715 h 10477"/>
                    <a:gd name="connsiteX2" fmla="*/ 18097 w 38100"/>
                    <a:gd name="connsiteY2" fmla="*/ 10477 h 10477"/>
                    <a:gd name="connsiteX3" fmla="*/ 38100 w 38100"/>
                    <a:gd name="connsiteY3" fmla="*/ 7620 h 10477"/>
                    <a:gd name="connsiteX4" fmla="*/ 37147 w 38100"/>
                    <a:gd name="connsiteY4" fmla="*/ 0 h 10477"/>
                    <a:gd name="connsiteX5" fmla="*/ 952 w 38100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00" h="10477">
                      <a:moveTo>
                        <a:pt x="952" y="0"/>
                      </a:moveTo>
                      <a:lnTo>
                        <a:pt x="0" y="5715"/>
                      </a:lnTo>
                      <a:cubicBezTo>
                        <a:pt x="0" y="5715"/>
                        <a:pt x="4763" y="10477"/>
                        <a:pt x="18097" y="10477"/>
                      </a:cubicBezTo>
                      <a:cubicBezTo>
                        <a:pt x="31432" y="9525"/>
                        <a:pt x="38100" y="7620"/>
                        <a:pt x="38100" y="7620"/>
                      </a:cubicBezTo>
                      <a:lnTo>
                        <a:pt x="37147" y="0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6B1D4DB2-A7DB-4475-9BE3-0BDC14AAB212}"/>
                    </a:ext>
                  </a:extLst>
                </p:cNvPr>
                <p:cNvSpPr/>
                <p:nvPr/>
              </p:nvSpPr>
              <p:spPr>
                <a:xfrm>
                  <a:off x="10265867" y="3848576"/>
                  <a:ext cx="49092" cy="59054"/>
                </a:xfrm>
                <a:custGeom>
                  <a:avLst/>
                  <a:gdLst>
                    <a:gd name="connsiteX0" fmla="*/ 35757 w 49092"/>
                    <a:gd name="connsiteY0" fmla="*/ 0 h 59054"/>
                    <a:gd name="connsiteX1" fmla="*/ 25280 w 49092"/>
                    <a:gd name="connsiteY1" fmla="*/ 21908 h 59054"/>
                    <a:gd name="connsiteX2" fmla="*/ 13849 w 49092"/>
                    <a:gd name="connsiteY2" fmla="*/ 0 h 59054"/>
                    <a:gd name="connsiteX3" fmla="*/ 3372 w 49092"/>
                    <a:gd name="connsiteY3" fmla="*/ 1905 h 59054"/>
                    <a:gd name="connsiteX4" fmla="*/ 5277 w 49092"/>
                    <a:gd name="connsiteY4" fmla="*/ 32385 h 59054"/>
                    <a:gd name="connsiteX5" fmla="*/ 10039 w 49092"/>
                    <a:gd name="connsiteY5" fmla="*/ 55245 h 59054"/>
                    <a:gd name="connsiteX6" fmla="*/ 26232 w 49092"/>
                    <a:gd name="connsiteY6" fmla="*/ 59055 h 59054"/>
                    <a:gd name="connsiteX7" fmla="*/ 44330 w 49092"/>
                    <a:gd name="connsiteY7" fmla="*/ 54292 h 59054"/>
                    <a:gd name="connsiteX8" fmla="*/ 49092 w 49092"/>
                    <a:gd name="connsiteY8" fmla="*/ 4763 h 59054"/>
                    <a:gd name="connsiteX9" fmla="*/ 35757 w 49092"/>
                    <a:gd name="connsiteY9" fmla="*/ 0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092" h="59054">
                      <a:moveTo>
                        <a:pt x="35757" y="0"/>
                      </a:moveTo>
                      <a:cubicBezTo>
                        <a:pt x="31947" y="953"/>
                        <a:pt x="25280" y="13335"/>
                        <a:pt x="25280" y="21908"/>
                      </a:cubicBezTo>
                      <a:cubicBezTo>
                        <a:pt x="24327" y="22860"/>
                        <a:pt x="18612" y="15240"/>
                        <a:pt x="13849" y="0"/>
                      </a:cubicBezTo>
                      <a:cubicBezTo>
                        <a:pt x="11945" y="1905"/>
                        <a:pt x="6230" y="953"/>
                        <a:pt x="3372" y="1905"/>
                      </a:cubicBezTo>
                      <a:cubicBezTo>
                        <a:pt x="-5201" y="8572"/>
                        <a:pt x="5277" y="32385"/>
                        <a:pt x="5277" y="32385"/>
                      </a:cubicBezTo>
                      <a:cubicBezTo>
                        <a:pt x="5277" y="32385"/>
                        <a:pt x="7182" y="53340"/>
                        <a:pt x="10039" y="55245"/>
                      </a:cubicBezTo>
                      <a:cubicBezTo>
                        <a:pt x="12897" y="57150"/>
                        <a:pt x="18612" y="59055"/>
                        <a:pt x="26232" y="59055"/>
                      </a:cubicBezTo>
                      <a:cubicBezTo>
                        <a:pt x="33852" y="59055"/>
                        <a:pt x="44330" y="54292"/>
                        <a:pt x="44330" y="54292"/>
                      </a:cubicBezTo>
                      <a:lnTo>
                        <a:pt x="49092" y="4763"/>
                      </a:lnTo>
                      <a:cubicBezTo>
                        <a:pt x="48139" y="4763"/>
                        <a:pt x="42424" y="4763"/>
                        <a:pt x="3575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42336E28-993D-4D27-86D5-5C3D9BCAEDE6}"/>
                    </a:ext>
                  </a:extLst>
                </p:cNvPr>
                <p:cNvSpPr/>
                <p:nvPr/>
              </p:nvSpPr>
              <p:spPr>
                <a:xfrm>
                  <a:off x="10283526" y="3846671"/>
                  <a:ext cx="20002" cy="10871"/>
                </a:xfrm>
                <a:custGeom>
                  <a:avLst/>
                  <a:gdLst>
                    <a:gd name="connsiteX0" fmla="*/ 20003 w 20002"/>
                    <a:gd name="connsiteY0" fmla="*/ 0 h 10871"/>
                    <a:gd name="connsiteX1" fmla="*/ 16193 w 20002"/>
                    <a:gd name="connsiteY1" fmla="*/ 9525 h 10871"/>
                    <a:gd name="connsiteX2" fmla="*/ 9525 w 20002"/>
                    <a:gd name="connsiteY2" fmla="*/ 10477 h 10871"/>
                    <a:gd name="connsiteX3" fmla="*/ 0 w 20002"/>
                    <a:gd name="connsiteY3" fmla="*/ 1905 h 10871"/>
                    <a:gd name="connsiteX4" fmla="*/ 20003 w 20002"/>
                    <a:gd name="connsiteY4" fmla="*/ 0 h 10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10871">
                      <a:moveTo>
                        <a:pt x="20003" y="0"/>
                      </a:moveTo>
                      <a:cubicBezTo>
                        <a:pt x="20003" y="0"/>
                        <a:pt x="17145" y="8572"/>
                        <a:pt x="16193" y="9525"/>
                      </a:cubicBezTo>
                      <a:cubicBezTo>
                        <a:pt x="15240" y="10477"/>
                        <a:pt x="12383" y="11430"/>
                        <a:pt x="9525" y="10477"/>
                      </a:cubicBezTo>
                      <a:cubicBezTo>
                        <a:pt x="6668" y="9525"/>
                        <a:pt x="0" y="1905"/>
                        <a:pt x="0" y="1905"/>
                      </a:cubicBez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1" name="Graphic 7">
                  <a:extLst>
                    <a:ext uri="{FF2B5EF4-FFF2-40B4-BE49-F238E27FC236}">
                      <a16:creationId xmlns:a16="http://schemas.microsoft.com/office/drawing/2014/main" id="{BAC27454-5C49-4F1C-9C36-1A203C90A724}"/>
                    </a:ext>
                  </a:extLst>
                </p:cNvPr>
                <p:cNvGrpSpPr/>
                <p:nvPr/>
              </p:nvGrpSpPr>
              <p:grpSpPr>
                <a:xfrm>
                  <a:off x="10265045" y="3813333"/>
                  <a:ext cx="53154" cy="37570"/>
                  <a:chOff x="10265045" y="3813333"/>
                  <a:chExt cx="53154" cy="37570"/>
                </a:xfrm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CE974FE0-7DD7-4321-AE46-985279772931}"/>
                      </a:ext>
                    </a:extLst>
                  </p:cNvPr>
                  <p:cNvSpPr/>
                  <p:nvPr/>
                </p:nvSpPr>
                <p:spPr>
                  <a:xfrm>
                    <a:off x="10265045" y="3813333"/>
                    <a:ext cx="53154" cy="37570"/>
                  </a:xfrm>
                  <a:custGeom>
                    <a:avLst/>
                    <a:gdLst>
                      <a:gd name="connsiteX0" fmla="*/ 43246 w 53154"/>
                      <a:gd name="connsiteY0" fmla="*/ 7620 h 37570"/>
                      <a:gd name="connsiteX1" fmla="*/ 43246 w 53154"/>
                      <a:gd name="connsiteY1" fmla="*/ 7620 h 37570"/>
                      <a:gd name="connsiteX2" fmla="*/ 43246 w 53154"/>
                      <a:gd name="connsiteY2" fmla="*/ 7620 h 37570"/>
                      <a:gd name="connsiteX3" fmla="*/ 23244 w 53154"/>
                      <a:gd name="connsiteY3" fmla="*/ 0 h 37570"/>
                      <a:gd name="connsiteX4" fmla="*/ 6099 w 53154"/>
                      <a:gd name="connsiteY4" fmla="*/ 13335 h 37570"/>
                      <a:gd name="connsiteX5" fmla="*/ 9909 w 53154"/>
                      <a:gd name="connsiteY5" fmla="*/ 35242 h 37570"/>
                      <a:gd name="connsiteX6" fmla="*/ 47056 w 53154"/>
                      <a:gd name="connsiteY6" fmla="*/ 29527 h 37570"/>
                      <a:gd name="connsiteX7" fmla="*/ 43246 w 53154"/>
                      <a:gd name="connsiteY7" fmla="*/ 7620 h 37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154" h="37570">
                        <a:moveTo>
                          <a:pt x="43246" y="7620"/>
                        </a:moveTo>
                        <a:lnTo>
                          <a:pt x="43246" y="7620"/>
                        </a:lnTo>
                        <a:lnTo>
                          <a:pt x="43246" y="7620"/>
                        </a:lnTo>
                        <a:lnTo>
                          <a:pt x="23244" y="0"/>
                        </a:lnTo>
                        <a:lnTo>
                          <a:pt x="6099" y="13335"/>
                        </a:lnTo>
                        <a:cubicBezTo>
                          <a:pt x="-3426" y="20955"/>
                          <a:pt x="-1521" y="30480"/>
                          <a:pt x="9909" y="35242"/>
                        </a:cubicBezTo>
                        <a:cubicBezTo>
                          <a:pt x="21339" y="40005"/>
                          <a:pt x="37531" y="37147"/>
                          <a:pt x="47056" y="29527"/>
                        </a:cubicBezTo>
                        <a:cubicBezTo>
                          <a:pt x="56581" y="21908"/>
                          <a:pt x="54676" y="12383"/>
                          <a:pt x="43246" y="762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4D0FEB22-C185-4A67-904D-3BFD71ABE631}"/>
                      </a:ext>
                    </a:extLst>
                  </p:cNvPr>
                  <p:cNvSpPr/>
                  <p:nvPr/>
                </p:nvSpPr>
                <p:spPr>
                  <a:xfrm>
                    <a:off x="10271144" y="3813333"/>
                    <a:ext cx="17144" cy="36195"/>
                  </a:xfrm>
                  <a:custGeom>
                    <a:avLst/>
                    <a:gdLst>
                      <a:gd name="connsiteX0" fmla="*/ 17145 w 17144"/>
                      <a:gd name="connsiteY0" fmla="*/ 0 h 36195"/>
                      <a:gd name="connsiteX1" fmla="*/ 0 w 17144"/>
                      <a:gd name="connsiteY1" fmla="*/ 33338 h 36195"/>
                      <a:gd name="connsiteX2" fmla="*/ 6668 w 17144"/>
                      <a:gd name="connsiteY2" fmla="*/ 36195 h 36195"/>
                      <a:gd name="connsiteX3" fmla="*/ 17145 w 17144"/>
                      <a:gd name="connsiteY3" fmla="*/ 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6195">
                        <a:moveTo>
                          <a:pt x="17145" y="0"/>
                        </a:moveTo>
                        <a:lnTo>
                          <a:pt x="0" y="33338"/>
                        </a:lnTo>
                        <a:cubicBezTo>
                          <a:pt x="0" y="33338"/>
                          <a:pt x="1905" y="35242"/>
                          <a:pt x="6668" y="36195"/>
                        </a:cubicBez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938DE034-B0B1-48C8-BBF6-64205019033D}"/>
                    </a:ext>
                  </a:extLst>
                </p:cNvPr>
                <p:cNvSpPr/>
                <p:nvPr/>
              </p:nvSpPr>
              <p:spPr>
                <a:xfrm>
                  <a:off x="10242524" y="3922871"/>
                  <a:ext cx="55663" cy="183730"/>
                </a:xfrm>
                <a:custGeom>
                  <a:avLst/>
                  <a:gdLst>
                    <a:gd name="connsiteX0" fmla="*/ 53385 w 55663"/>
                    <a:gd name="connsiteY0" fmla="*/ 3810 h 183730"/>
                    <a:gd name="connsiteX1" fmla="*/ 53385 w 55663"/>
                    <a:gd name="connsiteY1" fmla="*/ 3810 h 183730"/>
                    <a:gd name="connsiteX2" fmla="*/ 19095 w 55663"/>
                    <a:gd name="connsiteY2" fmla="*/ 0 h 183730"/>
                    <a:gd name="connsiteX3" fmla="*/ 16238 w 55663"/>
                    <a:gd name="connsiteY3" fmla="*/ 2858 h 183730"/>
                    <a:gd name="connsiteX4" fmla="*/ 19095 w 55663"/>
                    <a:gd name="connsiteY4" fmla="*/ 5715 h 183730"/>
                    <a:gd name="connsiteX5" fmla="*/ 33383 w 55663"/>
                    <a:gd name="connsiteY5" fmla="*/ 7620 h 183730"/>
                    <a:gd name="connsiteX6" fmla="*/ 33383 w 55663"/>
                    <a:gd name="connsiteY6" fmla="*/ 7620 h 183730"/>
                    <a:gd name="connsiteX7" fmla="*/ 19095 w 55663"/>
                    <a:gd name="connsiteY7" fmla="*/ 129540 h 183730"/>
                    <a:gd name="connsiteX8" fmla="*/ 5760 w 55663"/>
                    <a:gd name="connsiteY8" fmla="*/ 147637 h 183730"/>
                    <a:gd name="connsiteX9" fmla="*/ 998 w 55663"/>
                    <a:gd name="connsiteY9" fmla="*/ 178117 h 183730"/>
                    <a:gd name="connsiteX10" fmla="*/ 15285 w 55663"/>
                    <a:gd name="connsiteY10" fmla="*/ 182880 h 183730"/>
                    <a:gd name="connsiteX11" fmla="*/ 30525 w 55663"/>
                    <a:gd name="connsiteY11" fmla="*/ 180975 h 183730"/>
                    <a:gd name="connsiteX12" fmla="*/ 32430 w 55663"/>
                    <a:gd name="connsiteY12" fmla="*/ 150495 h 183730"/>
                    <a:gd name="connsiteX13" fmla="*/ 23858 w 55663"/>
                    <a:gd name="connsiteY13" fmla="*/ 129540 h 183730"/>
                    <a:gd name="connsiteX14" fmla="*/ 38145 w 55663"/>
                    <a:gd name="connsiteY14" fmla="*/ 7620 h 183730"/>
                    <a:gd name="connsiteX15" fmla="*/ 38145 w 55663"/>
                    <a:gd name="connsiteY15" fmla="*/ 7620 h 183730"/>
                    <a:gd name="connsiteX16" fmla="*/ 52433 w 55663"/>
                    <a:gd name="connsiteY16" fmla="*/ 9525 h 183730"/>
                    <a:gd name="connsiteX17" fmla="*/ 52433 w 55663"/>
                    <a:gd name="connsiteY17" fmla="*/ 9525 h 183730"/>
                    <a:gd name="connsiteX18" fmla="*/ 55290 w 55663"/>
                    <a:gd name="connsiteY18" fmla="*/ 6667 h 183730"/>
                    <a:gd name="connsiteX19" fmla="*/ 53385 w 55663"/>
                    <a:gd name="connsiteY19" fmla="*/ 3810 h 18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5663" h="183730">
                      <a:moveTo>
                        <a:pt x="53385" y="3810"/>
                      </a:moveTo>
                      <a:lnTo>
                        <a:pt x="53385" y="3810"/>
                      </a:lnTo>
                      <a:lnTo>
                        <a:pt x="19095" y="0"/>
                      </a:lnTo>
                      <a:cubicBezTo>
                        <a:pt x="17190" y="0"/>
                        <a:pt x="16238" y="952"/>
                        <a:pt x="16238" y="2858"/>
                      </a:cubicBezTo>
                      <a:cubicBezTo>
                        <a:pt x="16238" y="4763"/>
                        <a:pt x="17190" y="5715"/>
                        <a:pt x="19095" y="5715"/>
                      </a:cubicBezTo>
                      <a:lnTo>
                        <a:pt x="33383" y="7620"/>
                      </a:lnTo>
                      <a:cubicBezTo>
                        <a:pt x="33383" y="7620"/>
                        <a:pt x="33383" y="7620"/>
                        <a:pt x="33383" y="7620"/>
                      </a:cubicBezTo>
                      <a:lnTo>
                        <a:pt x="19095" y="129540"/>
                      </a:lnTo>
                      <a:cubicBezTo>
                        <a:pt x="19095" y="129540"/>
                        <a:pt x="8618" y="139065"/>
                        <a:pt x="5760" y="147637"/>
                      </a:cubicBezTo>
                      <a:cubicBezTo>
                        <a:pt x="1950" y="159067"/>
                        <a:pt x="-1860" y="172402"/>
                        <a:pt x="998" y="178117"/>
                      </a:cubicBezTo>
                      <a:cubicBezTo>
                        <a:pt x="3855" y="182880"/>
                        <a:pt x="15285" y="182880"/>
                        <a:pt x="15285" y="182880"/>
                      </a:cubicBezTo>
                      <a:cubicBezTo>
                        <a:pt x="15285" y="182880"/>
                        <a:pt x="26715" y="185737"/>
                        <a:pt x="30525" y="180975"/>
                      </a:cubicBezTo>
                      <a:cubicBezTo>
                        <a:pt x="34335" y="177165"/>
                        <a:pt x="34335" y="162877"/>
                        <a:pt x="32430" y="150495"/>
                      </a:cubicBezTo>
                      <a:cubicBezTo>
                        <a:pt x="31478" y="141923"/>
                        <a:pt x="23858" y="129540"/>
                        <a:pt x="23858" y="129540"/>
                      </a:cubicBezTo>
                      <a:lnTo>
                        <a:pt x="38145" y="7620"/>
                      </a:lnTo>
                      <a:cubicBezTo>
                        <a:pt x="38145" y="7620"/>
                        <a:pt x="38145" y="7620"/>
                        <a:pt x="38145" y="7620"/>
                      </a:cubicBezTo>
                      <a:lnTo>
                        <a:pt x="52433" y="9525"/>
                      </a:lnTo>
                      <a:lnTo>
                        <a:pt x="52433" y="9525"/>
                      </a:lnTo>
                      <a:cubicBezTo>
                        <a:pt x="54338" y="9525"/>
                        <a:pt x="55290" y="8572"/>
                        <a:pt x="55290" y="6667"/>
                      </a:cubicBezTo>
                      <a:cubicBezTo>
                        <a:pt x="56243" y="4763"/>
                        <a:pt x="55290" y="3810"/>
                        <a:pt x="53385" y="3810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079E00D6-9B07-4583-A7E5-5C3ED07FB922}"/>
                    </a:ext>
                  </a:extLst>
                </p:cNvPr>
                <p:cNvSpPr/>
                <p:nvPr/>
              </p:nvSpPr>
              <p:spPr>
                <a:xfrm>
                  <a:off x="10281427" y="3908457"/>
                  <a:ext cx="24112" cy="25843"/>
                </a:xfrm>
                <a:custGeom>
                  <a:avLst/>
                  <a:gdLst>
                    <a:gd name="connsiteX0" fmla="*/ 14482 w 24112"/>
                    <a:gd name="connsiteY0" fmla="*/ 3936 h 25843"/>
                    <a:gd name="connsiteX1" fmla="*/ 7814 w 24112"/>
                    <a:gd name="connsiteY1" fmla="*/ 13461 h 25843"/>
                    <a:gd name="connsiteX2" fmla="*/ 2099 w 24112"/>
                    <a:gd name="connsiteY2" fmla="*/ 15366 h 25843"/>
                    <a:gd name="connsiteX3" fmla="*/ 194 w 24112"/>
                    <a:gd name="connsiteY3" fmla="*/ 21081 h 25843"/>
                    <a:gd name="connsiteX4" fmla="*/ 2099 w 24112"/>
                    <a:gd name="connsiteY4" fmla="*/ 23938 h 25843"/>
                    <a:gd name="connsiteX5" fmla="*/ 7814 w 24112"/>
                    <a:gd name="connsiteY5" fmla="*/ 25843 h 25843"/>
                    <a:gd name="connsiteX6" fmla="*/ 11624 w 24112"/>
                    <a:gd name="connsiteY6" fmla="*/ 22986 h 25843"/>
                    <a:gd name="connsiteX7" fmla="*/ 13529 w 24112"/>
                    <a:gd name="connsiteY7" fmla="*/ 17271 h 25843"/>
                    <a:gd name="connsiteX8" fmla="*/ 24007 w 24112"/>
                    <a:gd name="connsiteY8" fmla="*/ 6793 h 25843"/>
                    <a:gd name="connsiteX9" fmla="*/ 21149 w 24112"/>
                    <a:gd name="connsiteY9" fmla="*/ 126 h 25843"/>
                    <a:gd name="connsiteX10" fmla="*/ 14482 w 24112"/>
                    <a:gd name="connsiteY10" fmla="*/ 3936 h 2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112" h="25843">
                      <a:moveTo>
                        <a:pt x="14482" y="3936"/>
                      </a:moveTo>
                      <a:lnTo>
                        <a:pt x="7814" y="13461"/>
                      </a:lnTo>
                      <a:cubicBezTo>
                        <a:pt x="7814" y="13461"/>
                        <a:pt x="2099" y="14413"/>
                        <a:pt x="2099" y="15366"/>
                      </a:cubicBezTo>
                      <a:cubicBezTo>
                        <a:pt x="2099" y="16318"/>
                        <a:pt x="-758" y="20128"/>
                        <a:pt x="194" y="21081"/>
                      </a:cubicBezTo>
                      <a:cubicBezTo>
                        <a:pt x="1147" y="22033"/>
                        <a:pt x="1147" y="23938"/>
                        <a:pt x="2099" y="23938"/>
                      </a:cubicBezTo>
                      <a:cubicBezTo>
                        <a:pt x="3052" y="23938"/>
                        <a:pt x="5909" y="25843"/>
                        <a:pt x="7814" y="25843"/>
                      </a:cubicBezTo>
                      <a:cubicBezTo>
                        <a:pt x="8767" y="25843"/>
                        <a:pt x="10672" y="23938"/>
                        <a:pt x="11624" y="22986"/>
                      </a:cubicBezTo>
                      <a:cubicBezTo>
                        <a:pt x="11624" y="21081"/>
                        <a:pt x="13529" y="17271"/>
                        <a:pt x="13529" y="17271"/>
                      </a:cubicBezTo>
                      <a:lnTo>
                        <a:pt x="24007" y="6793"/>
                      </a:lnTo>
                      <a:cubicBezTo>
                        <a:pt x="24007" y="6793"/>
                        <a:pt x="24959" y="2031"/>
                        <a:pt x="21149" y="126"/>
                      </a:cubicBezTo>
                      <a:cubicBezTo>
                        <a:pt x="17339" y="-827"/>
                        <a:pt x="14482" y="3936"/>
                        <a:pt x="14482" y="393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97568D22-4370-40BA-805C-731378F29BDC}"/>
                    </a:ext>
                  </a:extLst>
                </p:cNvPr>
                <p:cNvSpPr/>
                <p:nvPr/>
              </p:nvSpPr>
              <p:spPr>
                <a:xfrm>
                  <a:off x="10294957" y="3853338"/>
                  <a:ext cx="27622" cy="69532"/>
                </a:xfrm>
                <a:custGeom>
                  <a:avLst/>
                  <a:gdLst>
                    <a:gd name="connsiteX0" fmla="*/ 19050 w 27622"/>
                    <a:gd name="connsiteY0" fmla="*/ 0 h 69532"/>
                    <a:gd name="connsiteX1" fmla="*/ 13335 w 27622"/>
                    <a:gd name="connsiteY1" fmla="*/ 15240 h 69532"/>
                    <a:gd name="connsiteX2" fmla="*/ 10478 w 27622"/>
                    <a:gd name="connsiteY2" fmla="*/ 41910 h 69532"/>
                    <a:gd name="connsiteX3" fmla="*/ 0 w 27622"/>
                    <a:gd name="connsiteY3" fmla="*/ 59055 h 69532"/>
                    <a:gd name="connsiteX4" fmla="*/ 8572 w 27622"/>
                    <a:gd name="connsiteY4" fmla="*/ 69533 h 69532"/>
                    <a:gd name="connsiteX5" fmla="*/ 20003 w 27622"/>
                    <a:gd name="connsiteY5" fmla="*/ 50483 h 69532"/>
                    <a:gd name="connsiteX6" fmla="*/ 27622 w 27622"/>
                    <a:gd name="connsiteY6" fmla="*/ 14288 h 69532"/>
                    <a:gd name="connsiteX7" fmla="*/ 19050 w 27622"/>
                    <a:gd name="connsiteY7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622" h="69532">
                      <a:moveTo>
                        <a:pt x="19050" y="0"/>
                      </a:moveTo>
                      <a:cubicBezTo>
                        <a:pt x="19050" y="0"/>
                        <a:pt x="14288" y="6667"/>
                        <a:pt x="13335" y="15240"/>
                      </a:cubicBezTo>
                      <a:cubicBezTo>
                        <a:pt x="13335" y="17145"/>
                        <a:pt x="10478" y="23813"/>
                        <a:pt x="10478" y="41910"/>
                      </a:cubicBezTo>
                      <a:cubicBezTo>
                        <a:pt x="7620" y="44767"/>
                        <a:pt x="4763" y="53340"/>
                        <a:pt x="0" y="59055"/>
                      </a:cubicBezTo>
                      <a:cubicBezTo>
                        <a:pt x="7620" y="59055"/>
                        <a:pt x="8572" y="66675"/>
                        <a:pt x="8572" y="69533"/>
                      </a:cubicBezTo>
                      <a:cubicBezTo>
                        <a:pt x="16193" y="63817"/>
                        <a:pt x="18097" y="52388"/>
                        <a:pt x="20003" y="50483"/>
                      </a:cubicBezTo>
                      <a:cubicBezTo>
                        <a:pt x="21907" y="43815"/>
                        <a:pt x="27622" y="18097"/>
                        <a:pt x="27622" y="14288"/>
                      </a:cubicBezTo>
                      <a:cubicBezTo>
                        <a:pt x="27622" y="1905"/>
                        <a:pt x="19050" y="0"/>
                        <a:pt x="1905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1C1EF471-050B-477E-BDFB-0B423AD8FE1C}"/>
                    </a:ext>
                  </a:extLst>
                </p:cNvPr>
                <p:cNvSpPr/>
                <p:nvPr/>
              </p:nvSpPr>
              <p:spPr>
                <a:xfrm>
                  <a:off x="10306387" y="3895188"/>
                  <a:ext cx="7619" cy="4822"/>
                </a:xfrm>
                <a:custGeom>
                  <a:avLst/>
                  <a:gdLst>
                    <a:gd name="connsiteX0" fmla="*/ 0 w 7619"/>
                    <a:gd name="connsiteY0" fmla="*/ 60 h 4822"/>
                    <a:gd name="connsiteX1" fmla="*/ 7620 w 7619"/>
                    <a:gd name="connsiteY1" fmla="*/ 4822 h 4822"/>
                    <a:gd name="connsiteX2" fmla="*/ 0 w 7619"/>
                    <a:gd name="connsiteY2" fmla="*/ 60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" h="4822">
                      <a:moveTo>
                        <a:pt x="0" y="60"/>
                      </a:moveTo>
                      <a:cubicBezTo>
                        <a:pt x="0" y="60"/>
                        <a:pt x="5715" y="1012"/>
                        <a:pt x="7620" y="4822"/>
                      </a:cubicBezTo>
                      <a:cubicBezTo>
                        <a:pt x="7620" y="-893"/>
                        <a:pt x="0" y="60"/>
                        <a:pt x="0" y="60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E10A63CD-0C64-49BB-812E-90080B1FA6A4}"/>
                    </a:ext>
                  </a:extLst>
                </p:cNvPr>
                <p:cNvSpPr/>
                <p:nvPr/>
              </p:nvSpPr>
              <p:spPr>
                <a:xfrm>
                  <a:off x="10275907" y="3870483"/>
                  <a:ext cx="15240" cy="33337"/>
                </a:xfrm>
                <a:custGeom>
                  <a:avLst/>
                  <a:gdLst>
                    <a:gd name="connsiteX0" fmla="*/ 15240 w 15240"/>
                    <a:gd name="connsiteY0" fmla="*/ 0 h 33337"/>
                    <a:gd name="connsiteX1" fmla="*/ 0 w 15240"/>
                    <a:gd name="connsiteY1" fmla="*/ 33338 h 33337"/>
                    <a:gd name="connsiteX2" fmla="*/ 15240 w 15240"/>
                    <a:gd name="connsiteY2" fmla="*/ 0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40" h="33337">
                      <a:moveTo>
                        <a:pt x="15240" y="0"/>
                      </a:moveTo>
                      <a:cubicBezTo>
                        <a:pt x="15240" y="0"/>
                        <a:pt x="15240" y="24765"/>
                        <a:pt x="0" y="33338"/>
                      </a:cubicBezTo>
                      <a:cubicBezTo>
                        <a:pt x="12382" y="24765"/>
                        <a:pt x="15240" y="0"/>
                        <a:pt x="1524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55355F77-1FCF-4BD3-9079-157E8C1CACFE}"/>
                    </a:ext>
                  </a:extLst>
                </p:cNvPr>
                <p:cNvSpPr/>
                <p:nvPr/>
              </p:nvSpPr>
              <p:spPr>
                <a:xfrm>
                  <a:off x="10258636" y="3904773"/>
                  <a:ext cx="17270" cy="17145"/>
                </a:xfrm>
                <a:custGeom>
                  <a:avLst/>
                  <a:gdLst>
                    <a:gd name="connsiteX0" fmla="*/ 10603 w 17270"/>
                    <a:gd name="connsiteY0" fmla="*/ 1905 h 17145"/>
                    <a:gd name="connsiteX1" fmla="*/ 17271 w 17270"/>
                    <a:gd name="connsiteY1" fmla="*/ 15240 h 17145"/>
                    <a:gd name="connsiteX2" fmla="*/ 9651 w 17270"/>
                    <a:gd name="connsiteY2" fmla="*/ 17145 h 17145"/>
                    <a:gd name="connsiteX3" fmla="*/ 126 w 17270"/>
                    <a:gd name="connsiteY3" fmla="*/ 7620 h 17145"/>
                    <a:gd name="connsiteX4" fmla="*/ 3936 w 17270"/>
                    <a:gd name="connsiteY4" fmla="*/ 0 h 17145"/>
                    <a:gd name="connsiteX5" fmla="*/ 10603 w 17270"/>
                    <a:gd name="connsiteY5" fmla="*/ 190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70" h="17145">
                      <a:moveTo>
                        <a:pt x="10603" y="1905"/>
                      </a:moveTo>
                      <a:cubicBezTo>
                        <a:pt x="12508" y="6668"/>
                        <a:pt x="16318" y="11430"/>
                        <a:pt x="17271" y="15240"/>
                      </a:cubicBezTo>
                      <a:cubicBezTo>
                        <a:pt x="17271" y="16193"/>
                        <a:pt x="9651" y="17145"/>
                        <a:pt x="9651" y="17145"/>
                      </a:cubicBezTo>
                      <a:cubicBezTo>
                        <a:pt x="9651" y="17145"/>
                        <a:pt x="2983" y="8573"/>
                        <a:pt x="126" y="7620"/>
                      </a:cubicBezTo>
                      <a:cubicBezTo>
                        <a:pt x="-827" y="6668"/>
                        <a:pt x="3936" y="0"/>
                        <a:pt x="3936" y="0"/>
                      </a:cubicBezTo>
                      <a:cubicBezTo>
                        <a:pt x="3936" y="0"/>
                        <a:pt x="9651" y="953"/>
                        <a:pt x="10603" y="1905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2EFCAAB8-D6BF-4EC2-9673-4E3C6C5A005F}"/>
                    </a:ext>
                  </a:extLst>
                </p:cNvPr>
                <p:cNvSpPr/>
                <p:nvPr/>
              </p:nvSpPr>
              <p:spPr>
                <a:xfrm>
                  <a:off x="10252985" y="3850480"/>
                  <a:ext cx="20063" cy="67627"/>
                </a:xfrm>
                <a:custGeom>
                  <a:avLst/>
                  <a:gdLst>
                    <a:gd name="connsiteX0" fmla="*/ 16254 w 20063"/>
                    <a:gd name="connsiteY0" fmla="*/ 0 h 67627"/>
                    <a:gd name="connsiteX1" fmla="*/ 8634 w 20063"/>
                    <a:gd name="connsiteY1" fmla="*/ 8573 h 67627"/>
                    <a:gd name="connsiteX2" fmla="*/ 61 w 20063"/>
                    <a:gd name="connsiteY2" fmla="*/ 46673 h 67627"/>
                    <a:gd name="connsiteX3" fmla="*/ 9586 w 20063"/>
                    <a:gd name="connsiteY3" fmla="*/ 67628 h 67627"/>
                    <a:gd name="connsiteX4" fmla="*/ 17206 w 20063"/>
                    <a:gd name="connsiteY4" fmla="*/ 56198 h 67627"/>
                    <a:gd name="connsiteX5" fmla="*/ 11491 w 20063"/>
                    <a:gd name="connsiteY5" fmla="*/ 44767 h 67627"/>
                    <a:gd name="connsiteX6" fmla="*/ 20064 w 20063"/>
                    <a:gd name="connsiteY6" fmla="*/ 30480 h 67627"/>
                    <a:gd name="connsiteX7" fmla="*/ 16254 w 20063"/>
                    <a:gd name="connsiteY7" fmla="*/ 0 h 6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63" h="67627">
                      <a:moveTo>
                        <a:pt x="16254" y="0"/>
                      </a:moveTo>
                      <a:cubicBezTo>
                        <a:pt x="15301" y="0"/>
                        <a:pt x="9586" y="1905"/>
                        <a:pt x="8634" y="8573"/>
                      </a:cubicBezTo>
                      <a:cubicBezTo>
                        <a:pt x="7681" y="14288"/>
                        <a:pt x="2919" y="38100"/>
                        <a:pt x="61" y="46673"/>
                      </a:cubicBezTo>
                      <a:cubicBezTo>
                        <a:pt x="-891" y="49530"/>
                        <a:pt x="9586" y="67628"/>
                        <a:pt x="9586" y="67628"/>
                      </a:cubicBezTo>
                      <a:cubicBezTo>
                        <a:pt x="9586" y="67628"/>
                        <a:pt x="8634" y="58103"/>
                        <a:pt x="17206" y="56198"/>
                      </a:cubicBezTo>
                      <a:cubicBezTo>
                        <a:pt x="18159" y="57150"/>
                        <a:pt x="14349" y="49530"/>
                        <a:pt x="11491" y="44767"/>
                      </a:cubicBezTo>
                      <a:cubicBezTo>
                        <a:pt x="14349" y="40958"/>
                        <a:pt x="20064" y="30480"/>
                        <a:pt x="20064" y="30480"/>
                      </a:cubicBezTo>
                      <a:cubicBezTo>
                        <a:pt x="20064" y="30480"/>
                        <a:pt x="13396" y="14288"/>
                        <a:pt x="16254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2A19B5F6-D62C-4C1E-95F7-DD2AA206410E}"/>
                    </a:ext>
                  </a:extLst>
                </p:cNvPr>
                <p:cNvSpPr/>
                <p:nvPr/>
              </p:nvSpPr>
              <p:spPr>
                <a:xfrm>
                  <a:off x="10253999" y="3894219"/>
                  <a:ext cx="8572" cy="1981"/>
                </a:xfrm>
                <a:custGeom>
                  <a:avLst/>
                  <a:gdLst>
                    <a:gd name="connsiteX0" fmla="*/ 8572 w 8572"/>
                    <a:gd name="connsiteY0" fmla="*/ 1029 h 1981"/>
                    <a:gd name="connsiteX1" fmla="*/ 0 w 8572"/>
                    <a:gd name="connsiteY1" fmla="*/ 1981 h 1981"/>
                    <a:gd name="connsiteX2" fmla="*/ 8572 w 8572"/>
                    <a:gd name="connsiteY2" fmla="*/ 1029 h 1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72" h="1981">
                      <a:moveTo>
                        <a:pt x="8572" y="1029"/>
                      </a:moveTo>
                      <a:cubicBezTo>
                        <a:pt x="8572" y="1029"/>
                        <a:pt x="4763" y="-1829"/>
                        <a:pt x="0" y="1981"/>
                      </a:cubicBezTo>
                      <a:cubicBezTo>
                        <a:pt x="5715" y="76"/>
                        <a:pt x="8572" y="1029"/>
                        <a:pt x="8572" y="1029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56E53628-7EAF-4FB6-B347-39186505E02B}"/>
                    </a:ext>
                  </a:extLst>
                </p:cNvPr>
                <p:cNvSpPr/>
                <p:nvPr/>
              </p:nvSpPr>
              <p:spPr>
                <a:xfrm>
                  <a:off x="10265429" y="3920013"/>
                  <a:ext cx="12382" cy="12052"/>
                </a:xfrm>
                <a:custGeom>
                  <a:avLst/>
                  <a:gdLst>
                    <a:gd name="connsiteX0" fmla="*/ 2858 w 12382"/>
                    <a:gd name="connsiteY0" fmla="*/ 953 h 12052"/>
                    <a:gd name="connsiteX1" fmla="*/ 0 w 12382"/>
                    <a:gd name="connsiteY1" fmla="*/ 5715 h 12052"/>
                    <a:gd name="connsiteX2" fmla="*/ 1905 w 12382"/>
                    <a:gd name="connsiteY2" fmla="*/ 10478 h 12052"/>
                    <a:gd name="connsiteX3" fmla="*/ 10478 w 12382"/>
                    <a:gd name="connsiteY3" fmla="*/ 11430 h 12052"/>
                    <a:gd name="connsiteX4" fmla="*/ 10478 w 12382"/>
                    <a:gd name="connsiteY4" fmla="*/ 9525 h 12052"/>
                    <a:gd name="connsiteX5" fmla="*/ 9525 w 12382"/>
                    <a:gd name="connsiteY5" fmla="*/ 6667 h 12052"/>
                    <a:gd name="connsiteX6" fmla="*/ 12383 w 12382"/>
                    <a:gd name="connsiteY6" fmla="*/ 4763 h 12052"/>
                    <a:gd name="connsiteX7" fmla="*/ 11430 w 12382"/>
                    <a:gd name="connsiteY7" fmla="*/ 2858 h 12052"/>
                    <a:gd name="connsiteX8" fmla="*/ 9525 w 12382"/>
                    <a:gd name="connsiteY8" fmla="*/ 0 h 12052"/>
                    <a:gd name="connsiteX9" fmla="*/ 2858 w 12382"/>
                    <a:gd name="connsiteY9" fmla="*/ 953 h 12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82" h="12052">
                      <a:moveTo>
                        <a:pt x="2858" y="953"/>
                      </a:moveTo>
                      <a:cubicBezTo>
                        <a:pt x="2858" y="1905"/>
                        <a:pt x="0" y="3810"/>
                        <a:pt x="0" y="5715"/>
                      </a:cubicBezTo>
                      <a:cubicBezTo>
                        <a:pt x="0" y="7620"/>
                        <a:pt x="1905" y="9525"/>
                        <a:pt x="1905" y="10478"/>
                      </a:cubicBezTo>
                      <a:cubicBezTo>
                        <a:pt x="4763" y="13335"/>
                        <a:pt x="10478" y="11430"/>
                        <a:pt x="10478" y="11430"/>
                      </a:cubicBezTo>
                      <a:lnTo>
                        <a:pt x="10478" y="9525"/>
                      </a:lnTo>
                      <a:cubicBezTo>
                        <a:pt x="10478" y="9525"/>
                        <a:pt x="9525" y="7620"/>
                        <a:pt x="9525" y="6667"/>
                      </a:cubicBezTo>
                      <a:cubicBezTo>
                        <a:pt x="10478" y="4763"/>
                        <a:pt x="12383" y="4763"/>
                        <a:pt x="12383" y="4763"/>
                      </a:cubicBezTo>
                      <a:cubicBezTo>
                        <a:pt x="12383" y="4763"/>
                        <a:pt x="12383" y="4763"/>
                        <a:pt x="11430" y="2858"/>
                      </a:cubicBezTo>
                      <a:cubicBezTo>
                        <a:pt x="10478" y="953"/>
                        <a:pt x="9525" y="0"/>
                        <a:pt x="9525" y="0"/>
                      </a:cubicBezTo>
                      <a:cubicBezTo>
                        <a:pt x="9525" y="0"/>
                        <a:pt x="2858" y="0"/>
                        <a:pt x="2858" y="953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" name="Graphic 7">
                <a:extLst>
                  <a:ext uri="{FF2B5EF4-FFF2-40B4-BE49-F238E27FC236}">
                    <a16:creationId xmlns:a16="http://schemas.microsoft.com/office/drawing/2014/main" id="{2B22CA60-2054-4FCE-A01A-D6F508343CDE}"/>
                  </a:ext>
                </a:extLst>
              </p:cNvPr>
              <p:cNvGrpSpPr/>
              <p:nvPr/>
            </p:nvGrpSpPr>
            <p:grpSpPr>
              <a:xfrm>
                <a:off x="18175837" y="3814134"/>
                <a:ext cx="606535" cy="579287"/>
                <a:chOff x="10344487" y="4292441"/>
                <a:chExt cx="525779" cy="497453"/>
              </a:xfrm>
            </p:grpSpPr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FB2CF6E0-5FB0-4614-97CB-C8256EA18189}"/>
                    </a:ext>
                  </a:extLst>
                </p:cNvPr>
                <p:cNvSpPr/>
                <p:nvPr/>
              </p:nvSpPr>
              <p:spPr>
                <a:xfrm>
                  <a:off x="10344487" y="4502108"/>
                  <a:ext cx="525779" cy="287785"/>
                </a:xfrm>
                <a:custGeom>
                  <a:avLst/>
                  <a:gdLst>
                    <a:gd name="connsiteX0" fmla="*/ 46672 w 525779"/>
                    <a:gd name="connsiteY0" fmla="*/ 115135 h 287785"/>
                    <a:gd name="connsiteX1" fmla="*/ 238125 w 525779"/>
                    <a:gd name="connsiteY1" fmla="*/ 226578 h 287785"/>
                    <a:gd name="connsiteX2" fmla="*/ 512445 w 525779"/>
                    <a:gd name="connsiteY2" fmla="*/ 287538 h 287785"/>
                    <a:gd name="connsiteX3" fmla="*/ 524827 w 525779"/>
                    <a:gd name="connsiteY3" fmla="*/ 287538 h 287785"/>
                    <a:gd name="connsiteX4" fmla="*/ 525780 w 525779"/>
                    <a:gd name="connsiteY4" fmla="*/ 279918 h 287785"/>
                    <a:gd name="connsiteX5" fmla="*/ 525780 w 525779"/>
                    <a:gd name="connsiteY5" fmla="*/ 278013 h 287785"/>
                    <a:gd name="connsiteX6" fmla="*/ 420052 w 525779"/>
                    <a:gd name="connsiteY6" fmla="*/ 138948 h 287785"/>
                    <a:gd name="connsiteX7" fmla="*/ 228600 w 525779"/>
                    <a:gd name="connsiteY7" fmla="*/ 27505 h 287785"/>
                    <a:gd name="connsiteX8" fmla="*/ 20002 w 525779"/>
                    <a:gd name="connsiteY8" fmla="*/ 7503 h 287785"/>
                    <a:gd name="connsiteX9" fmla="*/ 11430 w 525779"/>
                    <a:gd name="connsiteY9" fmla="*/ 7503 h 287785"/>
                    <a:gd name="connsiteX10" fmla="*/ 11430 w 525779"/>
                    <a:gd name="connsiteY10" fmla="*/ 12265 h 287785"/>
                    <a:gd name="connsiteX11" fmla="*/ 0 w 525779"/>
                    <a:gd name="connsiteY11" fmla="*/ 68463 h 287785"/>
                    <a:gd name="connsiteX12" fmla="*/ 46672 w 525779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79" h="287785">
                      <a:moveTo>
                        <a:pt x="46672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7" y="290395"/>
                        <a:pt x="512445" y="287538"/>
                      </a:cubicBezTo>
                      <a:lnTo>
                        <a:pt x="524827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2" y="176095"/>
                        <a:pt x="420052" y="138948"/>
                      </a:cubicBezTo>
                      <a:lnTo>
                        <a:pt x="228600" y="27505"/>
                      </a:lnTo>
                      <a:cubicBezTo>
                        <a:pt x="155257" y="-15357"/>
                        <a:pt x="123825" y="3693"/>
                        <a:pt x="20002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2" y="36078"/>
                        <a:pt x="1905" y="54175"/>
                        <a:pt x="0" y="68463"/>
                      </a:cubicBezTo>
                      <a:cubicBezTo>
                        <a:pt x="3810" y="82750"/>
                        <a:pt x="15240" y="97038"/>
                        <a:pt x="46672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16AB7FF4-F1B5-47C0-AEF2-557CB6C36936}"/>
                    </a:ext>
                  </a:extLst>
                </p:cNvPr>
                <p:cNvSpPr/>
                <p:nvPr/>
              </p:nvSpPr>
              <p:spPr>
                <a:xfrm>
                  <a:off x="10398779" y="4479131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7"/>
                        <a:pt x="59055" y="129540"/>
                      </a:cubicBezTo>
                      <a:cubicBezTo>
                        <a:pt x="79058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D7441113-E7B9-4522-8A28-73C078411307}"/>
                    </a:ext>
                  </a:extLst>
                </p:cNvPr>
                <p:cNvSpPr/>
                <p:nvPr/>
              </p:nvSpPr>
              <p:spPr>
                <a:xfrm>
                  <a:off x="10421639" y="4558188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3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4881B08B-DF85-4651-A170-42FF04B74755}"/>
                    </a:ext>
                  </a:extLst>
                </p:cNvPr>
                <p:cNvSpPr/>
                <p:nvPr/>
              </p:nvSpPr>
              <p:spPr>
                <a:xfrm>
                  <a:off x="10398774" y="4400800"/>
                  <a:ext cx="450964" cy="258622"/>
                </a:xfrm>
                <a:custGeom>
                  <a:avLst/>
                  <a:gdLst>
                    <a:gd name="connsiteX0" fmla="*/ 11435 w 450964"/>
                    <a:gd name="connsiteY0" fmla="*/ 12608 h 258622"/>
                    <a:gd name="connsiteX1" fmla="*/ 12387 w 450964"/>
                    <a:gd name="connsiteY1" fmla="*/ 5941 h 258622"/>
                    <a:gd name="connsiteX2" fmla="*/ 19055 w 450964"/>
                    <a:gd name="connsiteY2" fmla="*/ 4988 h 258622"/>
                    <a:gd name="connsiteX3" fmla="*/ 205745 w 450964"/>
                    <a:gd name="connsiteY3" fmla="*/ 25943 h 258622"/>
                    <a:gd name="connsiteX4" fmla="*/ 355287 w 450964"/>
                    <a:gd name="connsiteY4" fmla="*/ 110716 h 258622"/>
                    <a:gd name="connsiteX5" fmla="*/ 450537 w 450964"/>
                    <a:gd name="connsiteY5" fmla="*/ 251685 h 258622"/>
                    <a:gd name="connsiteX6" fmla="*/ 449585 w 450964"/>
                    <a:gd name="connsiteY6" fmla="*/ 258353 h 258622"/>
                    <a:gd name="connsiteX7" fmla="*/ 438155 w 450964"/>
                    <a:gd name="connsiteY7" fmla="*/ 258353 h 258622"/>
                    <a:gd name="connsiteX8" fmla="*/ 191457 w 450964"/>
                    <a:gd name="connsiteY8" fmla="*/ 204060 h 258622"/>
                    <a:gd name="connsiteX9" fmla="*/ 42867 w 450964"/>
                    <a:gd name="connsiteY9" fmla="*/ 119288 h 258622"/>
                    <a:gd name="connsiteX10" fmla="*/ 11435 w 450964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0964" h="258622">
                      <a:moveTo>
                        <a:pt x="11435" y="12608"/>
                      </a:moveTo>
                      <a:lnTo>
                        <a:pt x="12387" y="5941"/>
                      </a:lnTo>
                      <a:lnTo>
                        <a:pt x="19055" y="4988"/>
                      </a:lnTo>
                      <a:cubicBezTo>
                        <a:pt x="112400" y="2131"/>
                        <a:pt x="139070" y="-12157"/>
                        <a:pt x="205745" y="25943"/>
                      </a:cubicBezTo>
                      <a:lnTo>
                        <a:pt x="355287" y="110716"/>
                      </a:lnTo>
                      <a:cubicBezTo>
                        <a:pt x="420057" y="147863"/>
                        <a:pt x="455300" y="199298"/>
                        <a:pt x="450537" y="251685"/>
                      </a:cubicBezTo>
                      <a:lnTo>
                        <a:pt x="449585" y="258353"/>
                      </a:lnTo>
                      <a:lnTo>
                        <a:pt x="438155" y="258353"/>
                      </a:lnTo>
                      <a:cubicBezTo>
                        <a:pt x="346715" y="261210"/>
                        <a:pt x="257180" y="241208"/>
                        <a:pt x="191457" y="204060"/>
                      </a:cubicBezTo>
                      <a:lnTo>
                        <a:pt x="42867" y="119288"/>
                      </a:lnTo>
                      <a:cubicBezTo>
                        <a:pt x="-23808" y="82141"/>
                        <a:pt x="5720" y="65948"/>
                        <a:pt x="11435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0" name="Graphic 7">
                  <a:extLst>
                    <a:ext uri="{FF2B5EF4-FFF2-40B4-BE49-F238E27FC236}">
                      <a16:creationId xmlns:a16="http://schemas.microsoft.com/office/drawing/2014/main" id="{7AEF7316-F1D0-437C-A8C8-457FF485CF1B}"/>
                    </a:ext>
                  </a:extLst>
                </p:cNvPr>
                <p:cNvGrpSpPr/>
                <p:nvPr/>
              </p:nvGrpSpPr>
              <p:grpSpPr>
                <a:xfrm>
                  <a:off x="10406862" y="4403762"/>
                  <a:ext cx="434170" cy="250909"/>
                  <a:chOff x="10406862" y="4403762"/>
                  <a:chExt cx="434170" cy="250909"/>
                </a:xfrm>
              </p:grpSpPr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8E0E01C0-9893-4325-833C-5930033282A9}"/>
                      </a:ext>
                    </a:extLst>
                  </p:cNvPr>
                  <p:cNvSpPr/>
                  <p:nvPr/>
                </p:nvSpPr>
                <p:spPr>
                  <a:xfrm>
                    <a:off x="10406862" y="4403762"/>
                    <a:ext cx="434170" cy="242056"/>
                  </a:xfrm>
                  <a:custGeom>
                    <a:avLst/>
                    <a:gdLst>
                      <a:gd name="connsiteX0" fmla="*/ 10966 w 434170"/>
                      <a:gd name="connsiteY0" fmla="*/ 22029 h 242056"/>
                      <a:gd name="connsiteX1" fmla="*/ 18587 w 434170"/>
                      <a:gd name="connsiteY1" fmla="*/ 22029 h 242056"/>
                      <a:gd name="connsiteX2" fmla="*/ 198609 w 434170"/>
                      <a:gd name="connsiteY2" fmla="*/ 39174 h 242056"/>
                      <a:gd name="connsiteX3" fmla="*/ 342437 w 434170"/>
                      <a:gd name="connsiteY3" fmla="*/ 122041 h 242056"/>
                      <a:gd name="connsiteX4" fmla="*/ 433876 w 434170"/>
                      <a:gd name="connsiteY4" fmla="*/ 242056 h 242056"/>
                      <a:gd name="connsiteX5" fmla="*/ 342437 w 434170"/>
                      <a:gd name="connsiteY5" fmla="*/ 106801 h 242056"/>
                      <a:gd name="connsiteX6" fmla="*/ 198609 w 434170"/>
                      <a:gd name="connsiteY6" fmla="*/ 23934 h 242056"/>
                      <a:gd name="connsiteX7" fmla="*/ 18587 w 434170"/>
                      <a:gd name="connsiteY7" fmla="*/ 6789 h 242056"/>
                      <a:gd name="connsiteX8" fmla="*/ 10966 w 434170"/>
                      <a:gd name="connsiteY8" fmla="*/ 6789 h 242056"/>
                      <a:gd name="connsiteX9" fmla="*/ 10966 w 434170"/>
                      <a:gd name="connsiteY9" fmla="*/ 10599 h 242056"/>
                      <a:gd name="connsiteX10" fmla="*/ 489 w 434170"/>
                      <a:gd name="connsiteY10" fmla="*/ 74416 h 242056"/>
                      <a:gd name="connsiteX11" fmla="*/ 10966 w 434170"/>
                      <a:gd name="connsiteY11" fmla="*/ 25839 h 242056"/>
                      <a:gd name="connsiteX12" fmla="*/ 10966 w 434170"/>
                      <a:gd name="connsiteY12" fmla="*/ 22029 h 242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6">
                        <a:moveTo>
                          <a:pt x="10966" y="22029"/>
                        </a:moveTo>
                        <a:lnTo>
                          <a:pt x="18587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7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7" y="191574"/>
                          <a:pt x="404349" y="142044"/>
                          <a:pt x="342437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7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4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E2D16186-882D-4762-8588-B107BC368A9A}"/>
                      </a:ext>
                    </a:extLst>
                  </p:cNvPr>
                  <p:cNvSpPr/>
                  <p:nvPr/>
                </p:nvSpPr>
                <p:spPr>
                  <a:xfrm>
                    <a:off x="10407351" y="44199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8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8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8" y="218244"/>
                          <a:pt x="332423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8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8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3" y="31554"/>
                          <a:pt x="1905" y="46794"/>
                          <a:pt x="0" y="59176"/>
                        </a:cubicBezTo>
                        <a:cubicBezTo>
                          <a:pt x="2858" y="71559"/>
                          <a:pt x="13335" y="82989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1" name="Graphic 7">
                  <a:extLst>
                    <a:ext uri="{FF2B5EF4-FFF2-40B4-BE49-F238E27FC236}">
                      <a16:creationId xmlns:a16="http://schemas.microsoft.com/office/drawing/2014/main" id="{3F0FEF87-1BC9-4D3A-BE78-540EE138C35C}"/>
                    </a:ext>
                  </a:extLst>
                </p:cNvPr>
                <p:cNvGrpSpPr/>
                <p:nvPr/>
              </p:nvGrpSpPr>
              <p:grpSpPr>
                <a:xfrm>
                  <a:off x="10478789" y="4292441"/>
                  <a:ext cx="209550" cy="275272"/>
                  <a:chOff x="10478789" y="4292441"/>
                  <a:chExt cx="209550" cy="275272"/>
                </a:xfrm>
              </p:grpSpPr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412BC867-9F9B-4532-8440-CA4C3071E973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102869"/>
                  </a:xfrm>
                  <a:custGeom>
                    <a:avLst/>
                    <a:gdLst>
                      <a:gd name="connsiteX0" fmla="*/ 56197 w 56197"/>
                      <a:gd name="connsiteY0" fmla="*/ 32385 h 102869"/>
                      <a:gd name="connsiteX1" fmla="*/ 0 w 56197"/>
                      <a:gd name="connsiteY1" fmla="*/ 0 h 102869"/>
                      <a:gd name="connsiteX2" fmla="*/ 0 w 56197"/>
                      <a:gd name="connsiteY2" fmla="*/ 70485 h 102869"/>
                      <a:gd name="connsiteX3" fmla="*/ 56197 w 56197"/>
                      <a:gd name="connsiteY3" fmla="*/ 102870 h 102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6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70485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C8E20FBC-4ECB-4D0F-895D-2F61F3942F8E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41909"/>
                  </a:xfrm>
                  <a:custGeom>
                    <a:avLst/>
                    <a:gdLst>
                      <a:gd name="connsiteX0" fmla="*/ 56197 w 56197"/>
                      <a:gd name="connsiteY0" fmla="*/ 32385 h 41909"/>
                      <a:gd name="connsiteX1" fmla="*/ 0 w 56197"/>
                      <a:gd name="connsiteY1" fmla="*/ 0 h 41909"/>
                      <a:gd name="connsiteX2" fmla="*/ 0 w 56197"/>
                      <a:gd name="connsiteY2" fmla="*/ 9525 h 41909"/>
                      <a:gd name="connsiteX3" fmla="*/ 56197 w 56197"/>
                      <a:gd name="connsiteY3" fmla="*/ 41910 h 41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0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9D9C238A-AF60-423E-82FB-084C0623B65D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139065"/>
                  </a:xfrm>
                  <a:custGeom>
                    <a:avLst/>
                    <a:gdLst>
                      <a:gd name="connsiteX0" fmla="*/ 117157 w 117157"/>
                      <a:gd name="connsiteY0" fmla="*/ 0 h 139065"/>
                      <a:gd name="connsiteX1" fmla="*/ 0 w 117157"/>
                      <a:gd name="connsiteY1" fmla="*/ 69533 h 139065"/>
                      <a:gd name="connsiteX2" fmla="*/ 0 w 117157"/>
                      <a:gd name="connsiteY2" fmla="*/ 139065 h 139065"/>
                      <a:gd name="connsiteX3" fmla="*/ 117157 w 117157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3906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139065"/>
                        </a:lnTo>
                        <a:lnTo>
                          <a:pt x="117157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D2D2F3DD-5E87-4363-879E-2D5EA9EFD0FB}"/>
                      </a:ext>
                    </a:extLst>
                  </p:cNvPr>
                  <p:cNvSpPr/>
                  <p:nvPr/>
                </p:nvSpPr>
                <p:spPr>
                  <a:xfrm>
                    <a:off x="10568324" y="4500085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8 h 21907"/>
                      <a:gd name="connsiteX1" fmla="*/ 10477 w 10477"/>
                      <a:gd name="connsiteY1" fmla="*/ 15240 h 21907"/>
                      <a:gd name="connsiteX2" fmla="*/ 10477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8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8566A490-31E5-49B2-8295-D340227A1A2C}"/>
                      </a:ext>
                    </a:extLst>
                  </p:cNvPr>
                  <p:cNvSpPr/>
                  <p:nvPr/>
                </p:nvSpPr>
                <p:spPr>
                  <a:xfrm>
                    <a:off x="10594994" y="4484845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194AFB24-C44E-4ED7-AA90-A3177EF67FE0}"/>
                      </a:ext>
                    </a:extLst>
                  </p:cNvPr>
                  <p:cNvSpPr/>
                  <p:nvPr/>
                </p:nvSpPr>
                <p:spPr>
                  <a:xfrm>
                    <a:off x="10620712" y="4469606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7 w 10477"/>
                      <a:gd name="connsiteY1" fmla="*/ 15240 h 20954"/>
                      <a:gd name="connsiteX2" fmla="*/ 10477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ACD9D823-A88E-4C0F-B1FB-51A9AF89331C}"/>
                      </a:ext>
                    </a:extLst>
                  </p:cNvPr>
                  <p:cNvSpPr/>
                  <p:nvPr/>
                </p:nvSpPr>
                <p:spPr>
                  <a:xfrm>
                    <a:off x="10647382" y="4454366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7 h 21907"/>
                      <a:gd name="connsiteX1" fmla="*/ 10478 w 10477"/>
                      <a:gd name="connsiteY1" fmla="*/ 15240 h 21907"/>
                      <a:gd name="connsiteX2" fmla="*/ 10478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7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0CA0D3D5-41B8-457D-8D34-C1E8F1C30BB5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78105"/>
                  </a:xfrm>
                  <a:custGeom>
                    <a:avLst/>
                    <a:gdLst>
                      <a:gd name="connsiteX0" fmla="*/ 117157 w 117157"/>
                      <a:gd name="connsiteY0" fmla="*/ 0 h 78105"/>
                      <a:gd name="connsiteX1" fmla="*/ 0 w 117157"/>
                      <a:gd name="connsiteY1" fmla="*/ 69533 h 78105"/>
                      <a:gd name="connsiteX2" fmla="*/ 0 w 117157"/>
                      <a:gd name="connsiteY2" fmla="*/ 78105 h 78105"/>
                      <a:gd name="connsiteX3" fmla="*/ 117157 w 117157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7810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78105"/>
                        </a:lnTo>
                        <a:lnTo>
                          <a:pt x="117157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CD502D63-D6B9-4CA1-95F2-F7D210AEFF95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432458"/>
                    <a:ext cx="91440" cy="76200"/>
                  </a:xfrm>
                  <a:custGeom>
                    <a:avLst/>
                    <a:gdLst>
                      <a:gd name="connsiteX0" fmla="*/ 91440 w 91440"/>
                      <a:gd name="connsiteY0" fmla="*/ 76200 h 76200"/>
                      <a:gd name="connsiteX1" fmla="*/ 0 w 91440"/>
                      <a:gd name="connsiteY1" fmla="*/ 22860 h 76200"/>
                      <a:gd name="connsiteX2" fmla="*/ 0 w 91440"/>
                      <a:gd name="connsiteY2" fmla="*/ 0 h 76200"/>
                      <a:gd name="connsiteX3" fmla="*/ 91440 w 91440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76200">
                        <a:moveTo>
                          <a:pt x="91440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1440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C4CFC88D-F443-4804-83F4-93A97D59F57E}"/>
                      </a:ext>
                    </a:extLst>
                  </p:cNvPr>
                  <p:cNvSpPr/>
                  <p:nvPr/>
                </p:nvSpPr>
                <p:spPr>
                  <a:xfrm>
                    <a:off x="10538797" y="4508658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8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8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8FA04E89-2E5A-4F39-A2BD-CAEE83887101}"/>
                      </a:ext>
                    </a:extLst>
                  </p:cNvPr>
                  <p:cNvSpPr/>
                  <p:nvPr/>
                </p:nvSpPr>
                <p:spPr>
                  <a:xfrm>
                    <a:off x="10519747" y="4498181"/>
                    <a:ext cx="10477" cy="20954"/>
                  </a:xfrm>
                  <a:custGeom>
                    <a:avLst/>
                    <a:gdLst>
                      <a:gd name="connsiteX0" fmla="*/ 10478 w 10477"/>
                      <a:gd name="connsiteY0" fmla="*/ 20955 h 20954"/>
                      <a:gd name="connsiteX1" fmla="*/ 0 w 10477"/>
                      <a:gd name="connsiteY1" fmla="*/ 15240 h 20954"/>
                      <a:gd name="connsiteX2" fmla="*/ 0 w 10477"/>
                      <a:gd name="connsiteY2" fmla="*/ 0 h 20954"/>
                      <a:gd name="connsiteX3" fmla="*/ 10478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926605B2-1EB3-4E69-AE38-BF13B5A5D728}"/>
                      </a:ext>
                    </a:extLst>
                  </p:cNvPr>
                  <p:cNvSpPr/>
                  <p:nvPr/>
                </p:nvSpPr>
                <p:spPr>
                  <a:xfrm>
                    <a:off x="10500697" y="4486751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666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6668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091A2E95-2D55-47EC-82E9-281CCB84395F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363878"/>
                    <a:ext cx="209550" cy="121919"/>
                  </a:xfrm>
                  <a:custGeom>
                    <a:avLst/>
                    <a:gdLst>
                      <a:gd name="connsiteX0" fmla="*/ 91440 w 209550"/>
                      <a:gd name="connsiteY0" fmla="*/ 121920 h 121919"/>
                      <a:gd name="connsiteX1" fmla="*/ 0 w 209550"/>
                      <a:gd name="connsiteY1" fmla="*/ 68580 h 121919"/>
                      <a:gd name="connsiteX2" fmla="*/ 117158 w 209550"/>
                      <a:gd name="connsiteY2" fmla="*/ 0 h 121919"/>
                      <a:gd name="connsiteX3" fmla="*/ 209550 w 209550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50" h="121919">
                        <a:moveTo>
                          <a:pt x="91440" y="121920"/>
                        </a:moveTo>
                        <a:lnTo>
                          <a:pt x="0" y="68580"/>
                        </a:lnTo>
                        <a:lnTo>
                          <a:pt x="117158" y="0"/>
                        </a:lnTo>
                        <a:lnTo>
                          <a:pt x="209550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509097EB-8B35-4D68-B775-C50FF3D8D688}"/>
                      </a:ext>
                    </a:extLst>
                  </p:cNvPr>
                  <p:cNvSpPr/>
                  <p:nvPr/>
                </p:nvSpPr>
                <p:spPr>
                  <a:xfrm>
                    <a:off x="10595947" y="4368641"/>
                    <a:ext cx="84772" cy="59054"/>
                  </a:xfrm>
                  <a:custGeom>
                    <a:avLst/>
                    <a:gdLst>
                      <a:gd name="connsiteX0" fmla="*/ 84772 w 84772"/>
                      <a:gd name="connsiteY0" fmla="*/ 49530 h 59054"/>
                      <a:gd name="connsiteX1" fmla="*/ 67628 w 84772"/>
                      <a:gd name="connsiteY1" fmla="*/ 59055 h 59054"/>
                      <a:gd name="connsiteX2" fmla="*/ 0 w 84772"/>
                      <a:gd name="connsiteY2" fmla="*/ 20003 h 59054"/>
                      <a:gd name="connsiteX3" fmla="*/ 0 w 84772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772" h="59054">
                        <a:moveTo>
                          <a:pt x="84772" y="49530"/>
                        </a:moveTo>
                        <a:lnTo>
                          <a:pt x="67628" y="59055"/>
                        </a:lnTo>
                        <a:lnTo>
                          <a:pt x="0" y="20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3E40A5F6-9F44-43FC-BC51-F8A768514B56}"/>
                      </a:ext>
                    </a:extLst>
                  </p:cNvPr>
                  <p:cNvSpPr/>
                  <p:nvPr/>
                </p:nvSpPr>
                <p:spPr>
                  <a:xfrm>
                    <a:off x="10485457" y="4368641"/>
                    <a:ext cx="110490" cy="73342"/>
                  </a:xfrm>
                  <a:custGeom>
                    <a:avLst/>
                    <a:gdLst>
                      <a:gd name="connsiteX0" fmla="*/ 110490 w 110490"/>
                      <a:gd name="connsiteY0" fmla="*/ 20003 h 73342"/>
                      <a:gd name="connsiteX1" fmla="*/ 18097 w 110490"/>
                      <a:gd name="connsiteY1" fmla="*/ 73342 h 73342"/>
                      <a:gd name="connsiteX2" fmla="*/ 0 w 110490"/>
                      <a:gd name="connsiteY2" fmla="*/ 63817 h 73342"/>
                      <a:gd name="connsiteX3" fmla="*/ 110490 w 110490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490" h="73342">
                        <a:moveTo>
                          <a:pt x="110490" y="20003"/>
                        </a:moveTo>
                        <a:lnTo>
                          <a:pt x="18097" y="73342"/>
                        </a:lnTo>
                        <a:lnTo>
                          <a:pt x="0" y="63817"/>
                        </a:lnTo>
                        <a:lnTo>
                          <a:pt x="110490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EAE6C852-66F5-494C-9D36-CB686DD04B63}"/>
                      </a:ext>
                    </a:extLst>
                  </p:cNvPr>
                  <p:cNvSpPr/>
                  <p:nvPr/>
                </p:nvSpPr>
                <p:spPr>
                  <a:xfrm>
                    <a:off x="10503554" y="4388643"/>
                    <a:ext cx="160020" cy="93344"/>
                  </a:xfrm>
                  <a:custGeom>
                    <a:avLst/>
                    <a:gdLst>
                      <a:gd name="connsiteX0" fmla="*/ 160020 w 160020"/>
                      <a:gd name="connsiteY0" fmla="*/ 39052 h 93344"/>
                      <a:gd name="connsiteX1" fmla="*/ 67628 w 160020"/>
                      <a:gd name="connsiteY1" fmla="*/ 93345 h 93344"/>
                      <a:gd name="connsiteX2" fmla="*/ 0 w 160020"/>
                      <a:gd name="connsiteY2" fmla="*/ 53340 h 93344"/>
                      <a:gd name="connsiteX3" fmla="*/ 92393 w 160020"/>
                      <a:gd name="connsiteY3" fmla="*/ 0 h 93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020" h="93344">
                        <a:moveTo>
                          <a:pt x="160020" y="39052"/>
                        </a:moveTo>
                        <a:lnTo>
                          <a:pt x="67628" y="93345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41B95AC0-4153-4420-A9E0-36B8B8C5E5CC}"/>
                      </a:ext>
                    </a:extLst>
                  </p:cNvPr>
                  <p:cNvSpPr/>
                  <p:nvPr/>
                </p:nvSpPr>
                <p:spPr>
                  <a:xfrm>
                    <a:off x="10570229" y="4417218"/>
                    <a:ext cx="118109" cy="91439"/>
                  </a:xfrm>
                  <a:custGeom>
                    <a:avLst/>
                    <a:gdLst>
                      <a:gd name="connsiteX0" fmla="*/ 118110 w 118109"/>
                      <a:gd name="connsiteY0" fmla="*/ 22860 h 91439"/>
                      <a:gd name="connsiteX1" fmla="*/ 0 w 118109"/>
                      <a:gd name="connsiteY1" fmla="*/ 91440 h 91439"/>
                      <a:gd name="connsiteX2" fmla="*/ 0 w 118109"/>
                      <a:gd name="connsiteY2" fmla="*/ 68580 h 91439"/>
                      <a:gd name="connsiteX3" fmla="*/ 118110 w 118109"/>
                      <a:gd name="connsiteY3" fmla="*/ 0 h 9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39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9" name="Graphic 7">
                    <a:extLst>
                      <a:ext uri="{FF2B5EF4-FFF2-40B4-BE49-F238E27FC236}">
                        <a16:creationId xmlns:a16="http://schemas.microsoft.com/office/drawing/2014/main" id="{226120A5-A7A7-490B-B784-E3CBBE5C687D}"/>
                      </a:ext>
                    </a:extLst>
                  </p:cNvPr>
                  <p:cNvGrpSpPr/>
                  <p:nvPr/>
                </p:nvGrpSpPr>
                <p:grpSpPr>
                  <a:xfrm>
                    <a:off x="10523557" y="4292441"/>
                    <a:ext cx="99059" cy="178117"/>
                    <a:chOff x="10523557" y="4292441"/>
                    <a:chExt cx="99059" cy="178117"/>
                  </a:xfrm>
                </p:grpSpPr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A16CCCFD-987E-46D1-ADB1-9AA530F4E3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417218"/>
                      <a:ext cx="46672" cy="53339"/>
                    </a:xfrm>
                    <a:custGeom>
                      <a:avLst/>
                      <a:gdLst>
                        <a:gd name="connsiteX0" fmla="*/ 46672 w 46672"/>
                        <a:gd name="connsiteY0" fmla="*/ 26670 h 53339"/>
                        <a:gd name="connsiteX1" fmla="*/ 0 w 46672"/>
                        <a:gd name="connsiteY1" fmla="*/ 0 h 53339"/>
                        <a:gd name="connsiteX2" fmla="*/ 0 w 46672"/>
                        <a:gd name="connsiteY2" fmla="*/ 26670 h 53339"/>
                        <a:gd name="connsiteX3" fmla="*/ 46672 w 46672"/>
                        <a:gd name="connsiteY3" fmla="*/ 53340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39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965F7C47-C3B9-47B2-AD54-DBB54FE6B6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387691"/>
                      <a:ext cx="99059" cy="56197"/>
                    </a:xfrm>
                    <a:custGeom>
                      <a:avLst/>
                      <a:gdLst>
                        <a:gd name="connsiteX0" fmla="*/ 99060 w 99059"/>
                        <a:gd name="connsiteY0" fmla="*/ 26670 h 56197"/>
                        <a:gd name="connsiteX1" fmla="*/ 52388 w 99059"/>
                        <a:gd name="connsiteY1" fmla="*/ 0 h 56197"/>
                        <a:gd name="connsiteX2" fmla="*/ 0 w 99059"/>
                        <a:gd name="connsiteY2" fmla="*/ 29528 h 56197"/>
                        <a:gd name="connsiteX3" fmla="*/ 46672 w 99059"/>
                        <a:gd name="connsiteY3" fmla="*/ 56197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6197">
                          <a:moveTo>
                            <a:pt x="99060" y="26670"/>
                          </a:moveTo>
                          <a:lnTo>
                            <a:pt x="52388" y="0"/>
                          </a:lnTo>
                          <a:lnTo>
                            <a:pt x="0" y="29528"/>
                          </a:lnTo>
                          <a:lnTo>
                            <a:pt x="46672" y="56197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2F973729-5E55-4689-94BA-E58885E96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87374" y="4406741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1430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1430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3" name="Freeform: Shape 282">
                      <a:extLst>
                        <a:ext uri="{FF2B5EF4-FFF2-40B4-BE49-F238E27FC236}">
                          <a16:creationId xmlns:a16="http://schemas.microsoft.com/office/drawing/2014/main" id="{AF83FF0F-4D24-41F4-8BDD-923FC53FA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0232" y="4408645"/>
                      <a:ext cx="19050" cy="11430"/>
                    </a:xfrm>
                    <a:custGeom>
                      <a:avLst/>
                      <a:gdLst>
                        <a:gd name="connsiteX0" fmla="*/ 19050 w 19050"/>
                        <a:gd name="connsiteY0" fmla="*/ 4763 h 11430"/>
                        <a:gd name="connsiteX1" fmla="*/ 10478 w 19050"/>
                        <a:gd name="connsiteY1" fmla="*/ 0 h 11430"/>
                        <a:gd name="connsiteX2" fmla="*/ 0 w 19050"/>
                        <a:gd name="connsiteY2" fmla="*/ 5715 h 11430"/>
                        <a:gd name="connsiteX3" fmla="*/ 8572 w 19050"/>
                        <a:gd name="connsiteY3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050" h="11430">
                          <a:moveTo>
                            <a:pt x="19050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8572" y="1143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4" name="Freeform: Shape 283">
                      <a:extLst>
                        <a:ext uri="{FF2B5EF4-FFF2-40B4-BE49-F238E27FC236}">
                          <a16:creationId xmlns:a16="http://schemas.microsoft.com/office/drawing/2014/main" id="{7AA26D8C-E242-4143-9F48-A43BC1D67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0229" y="4414360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5" name="Freeform: Shape 284">
                      <a:extLst>
                        <a:ext uri="{FF2B5EF4-FFF2-40B4-BE49-F238E27FC236}">
                          <a16:creationId xmlns:a16="http://schemas.microsoft.com/office/drawing/2014/main" id="{C155893F-F6AD-40FF-889F-5F9FC69A01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1182" y="4292441"/>
                      <a:ext cx="952" cy="110490"/>
                    </a:xfrm>
                    <a:custGeom>
                      <a:avLst/>
                      <a:gdLst>
                        <a:gd name="connsiteX0" fmla="*/ 953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3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953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" name="Freeform: Shape 285">
                      <a:extLst>
                        <a:ext uri="{FF2B5EF4-FFF2-40B4-BE49-F238E27FC236}">
                          <a16:creationId xmlns:a16="http://schemas.microsoft.com/office/drawing/2014/main" id="{E7E94D0C-48A1-4D2C-A1EA-AC1A774D7D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7849" y="4296251"/>
                      <a:ext cx="952" cy="110490"/>
                    </a:xfrm>
                    <a:custGeom>
                      <a:avLst/>
                      <a:gdLst>
                        <a:gd name="connsiteX0" fmla="*/ 952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2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952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87" name="Graphic 7">
                      <a:extLst>
                        <a:ext uri="{FF2B5EF4-FFF2-40B4-BE49-F238E27FC236}">
                          <a16:creationId xmlns:a16="http://schemas.microsoft.com/office/drawing/2014/main" id="{F12B59D9-0758-4EFF-9B1E-7953D7095F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541654" y="4395310"/>
                      <a:ext cx="40070" cy="32146"/>
                      <a:chOff x="10541654" y="4395310"/>
                      <a:chExt cx="40070" cy="32146"/>
                    </a:xfrm>
                  </p:grpSpPr>
                  <p:sp>
                    <p:nvSpPr>
                      <p:cNvPr id="288" name="Freeform: Shape 287">
                        <a:extLst>
                          <a:ext uri="{FF2B5EF4-FFF2-40B4-BE49-F238E27FC236}">
                            <a16:creationId xmlns:a16="http://schemas.microsoft.com/office/drawing/2014/main" id="{8142489D-613C-4E20-B35B-6D0D2E2EA0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41654" y="4395310"/>
                        <a:ext cx="40070" cy="32146"/>
                      </a:xfrm>
                      <a:custGeom>
                        <a:avLst/>
                        <a:gdLst>
                          <a:gd name="connsiteX0" fmla="*/ 20003 w 40070"/>
                          <a:gd name="connsiteY0" fmla="*/ 0 h 32146"/>
                          <a:gd name="connsiteX1" fmla="*/ 0 w 40070"/>
                          <a:gd name="connsiteY1" fmla="*/ 20003 h 32146"/>
                          <a:gd name="connsiteX2" fmla="*/ 0 w 40070"/>
                          <a:gd name="connsiteY2" fmla="*/ 20003 h 32146"/>
                          <a:gd name="connsiteX3" fmla="*/ 0 w 40070"/>
                          <a:gd name="connsiteY3" fmla="*/ 20003 h 32146"/>
                          <a:gd name="connsiteX4" fmla="*/ 0 w 40070"/>
                          <a:gd name="connsiteY4" fmla="*/ 20003 h 32146"/>
                          <a:gd name="connsiteX5" fmla="*/ 5715 w 40070"/>
                          <a:gd name="connsiteY5" fmla="*/ 28575 h 32146"/>
                          <a:gd name="connsiteX6" fmla="*/ 34290 w 40070"/>
                          <a:gd name="connsiteY6" fmla="*/ 28575 h 32146"/>
                          <a:gd name="connsiteX7" fmla="*/ 40005 w 40070"/>
                          <a:gd name="connsiteY7" fmla="*/ 20003 h 32146"/>
                          <a:gd name="connsiteX8" fmla="*/ 40005 w 40070"/>
                          <a:gd name="connsiteY8" fmla="*/ 20003 h 32146"/>
                          <a:gd name="connsiteX9" fmla="*/ 40005 w 40070"/>
                          <a:gd name="connsiteY9" fmla="*/ 20003 h 32146"/>
                          <a:gd name="connsiteX10" fmla="*/ 40005 w 40070"/>
                          <a:gd name="connsiteY10" fmla="*/ 20003 h 32146"/>
                          <a:gd name="connsiteX11" fmla="*/ 20003 w 40070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70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958" y="9525"/>
                              <a:pt x="31433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9" name="Freeform: Shape 288">
                        <a:extLst>
                          <a:ext uri="{FF2B5EF4-FFF2-40B4-BE49-F238E27FC236}">
                            <a16:creationId xmlns:a16="http://schemas.microsoft.com/office/drawing/2014/main" id="{E34425F9-F395-4FCE-96CE-E184E5C989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70229" y="4400073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3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8572" y="2858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7" name="Graphic 7">
                <a:extLst>
                  <a:ext uri="{FF2B5EF4-FFF2-40B4-BE49-F238E27FC236}">
                    <a16:creationId xmlns:a16="http://schemas.microsoft.com/office/drawing/2014/main" id="{DEE2D3F4-3882-411E-8BF3-FF7E38DC7320}"/>
                  </a:ext>
                </a:extLst>
              </p:cNvPr>
              <p:cNvGrpSpPr/>
              <p:nvPr/>
            </p:nvGrpSpPr>
            <p:grpSpPr>
              <a:xfrm>
                <a:off x="18017609" y="4791330"/>
                <a:ext cx="606536" cy="579287"/>
                <a:chOff x="10207326" y="5131593"/>
                <a:chExt cx="525780" cy="497453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95E58345-09FE-4AD0-96B1-1C460F77ADFE}"/>
                    </a:ext>
                  </a:extLst>
                </p:cNvPr>
                <p:cNvSpPr/>
                <p:nvPr/>
              </p:nvSpPr>
              <p:spPr>
                <a:xfrm>
                  <a:off x="10207326" y="5341260"/>
                  <a:ext cx="525780" cy="287785"/>
                </a:xfrm>
                <a:custGeom>
                  <a:avLst/>
                  <a:gdLst>
                    <a:gd name="connsiteX0" fmla="*/ 46673 w 525780"/>
                    <a:gd name="connsiteY0" fmla="*/ 115135 h 287785"/>
                    <a:gd name="connsiteX1" fmla="*/ 238125 w 525780"/>
                    <a:gd name="connsiteY1" fmla="*/ 226578 h 287785"/>
                    <a:gd name="connsiteX2" fmla="*/ 512445 w 525780"/>
                    <a:gd name="connsiteY2" fmla="*/ 287538 h 287785"/>
                    <a:gd name="connsiteX3" fmla="*/ 524828 w 525780"/>
                    <a:gd name="connsiteY3" fmla="*/ 287538 h 287785"/>
                    <a:gd name="connsiteX4" fmla="*/ 525780 w 525780"/>
                    <a:gd name="connsiteY4" fmla="*/ 279918 h 287785"/>
                    <a:gd name="connsiteX5" fmla="*/ 525780 w 525780"/>
                    <a:gd name="connsiteY5" fmla="*/ 278013 h 287785"/>
                    <a:gd name="connsiteX6" fmla="*/ 420053 w 525780"/>
                    <a:gd name="connsiteY6" fmla="*/ 138948 h 287785"/>
                    <a:gd name="connsiteX7" fmla="*/ 228600 w 525780"/>
                    <a:gd name="connsiteY7" fmla="*/ 27505 h 287785"/>
                    <a:gd name="connsiteX8" fmla="*/ 20003 w 525780"/>
                    <a:gd name="connsiteY8" fmla="*/ 7503 h 287785"/>
                    <a:gd name="connsiteX9" fmla="*/ 11430 w 525780"/>
                    <a:gd name="connsiteY9" fmla="*/ 7503 h 287785"/>
                    <a:gd name="connsiteX10" fmla="*/ 11430 w 525780"/>
                    <a:gd name="connsiteY10" fmla="*/ 12265 h 287785"/>
                    <a:gd name="connsiteX11" fmla="*/ 0 w 525780"/>
                    <a:gd name="connsiteY11" fmla="*/ 68463 h 287785"/>
                    <a:gd name="connsiteX12" fmla="*/ 46673 w 525780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80" h="287785">
                      <a:moveTo>
                        <a:pt x="46673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8" y="290395"/>
                        <a:pt x="512445" y="287538"/>
                      </a:cubicBezTo>
                      <a:lnTo>
                        <a:pt x="524828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3" y="176095"/>
                        <a:pt x="420053" y="138948"/>
                      </a:cubicBezTo>
                      <a:lnTo>
                        <a:pt x="228600" y="27505"/>
                      </a:lnTo>
                      <a:cubicBezTo>
                        <a:pt x="155258" y="-15357"/>
                        <a:pt x="123825" y="3693"/>
                        <a:pt x="20003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3" y="36078"/>
                        <a:pt x="1905" y="54175"/>
                        <a:pt x="0" y="68463"/>
                      </a:cubicBezTo>
                      <a:cubicBezTo>
                        <a:pt x="2858" y="82750"/>
                        <a:pt x="15240" y="97038"/>
                        <a:pt x="46673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B4353F38-626E-4754-9802-8AF78BA7F0ED}"/>
                    </a:ext>
                  </a:extLst>
                </p:cNvPr>
                <p:cNvSpPr/>
                <p:nvPr/>
              </p:nvSpPr>
              <p:spPr>
                <a:xfrm>
                  <a:off x="10261619" y="5318283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8"/>
                        <a:pt x="59055" y="129540"/>
                      </a:cubicBezTo>
                      <a:cubicBezTo>
                        <a:pt x="79057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8CA2E0DA-9E49-4A43-83C7-573C10E03BE1}"/>
                    </a:ext>
                  </a:extLst>
                </p:cNvPr>
                <p:cNvSpPr/>
                <p:nvPr/>
              </p:nvSpPr>
              <p:spPr>
                <a:xfrm>
                  <a:off x="10283526" y="5397341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2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415EF851-1628-46FF-A3FF-6B448B0E0D2B}"/>
                    </a:ext>
                  </a:extLst>
                </p:cNvPr>
                <p:cNvSpPr/>
                <p:nvPr/>
              </p:nvSpPr>
              <p:spPr>
                <a:xfrm>
                  <a:off x="10261261" y="5239952"/>
                  <a:ext cx="451318" cy="258622"/>
                </a:xfrm>
                <a:custGeom>
                  <a:avLst/>
                  <a:gdLst>
                    <a:gd name="connsiteX0" fmla="*/ 11788 w 451318"/>
                    <a:gd name="connsiteY0" fmla="*/ 12608 h 258622"/>
                    <a:gd name="connsiteX1" fmla="*/ 12741 w 451318"/>
                    <a:gd name="connsiteY1" fmla="*/ 5941 h 258622"/>
                    <a:gd name="connsiteX2" fmla="*/ 19408 w 451318"/>
                    <a:gd name="connsiteY2" fmla="*/ 4988 h 258622"/>
                    <a:gd name="connsiteX3" fmla="*/ 206098 w 451318"/>
                    <a:gd name="connsiteY3" fmla="*/ 25943 h 258622"/>
                    <a:gd name="connsiteX4" fmla="*/ 355641 w 451318"/>
                    <a:gd name="connsiteY4" fmla="*/ 110716 h 258622"/>
                    <a:gd name="connsiteX5" fmla="*/ 450891 w 451318"/>
                    <a:gd name="connsiteY5" fmla="*/ 251686 h 258622"/>
                    <a:gd name="connsiteX6" fmla="*/ 449938 w 451318"/>
                    <a:gd name="connsiteY6" fmla="*/ 258353 h 258622"/>
                    <a:gd name="connsiteX7" fmla="*/ 438508 w 451318"/>
                    <a:gd name="connsiteY7" fmla="*/ 258353 h 258622"/>
                    <a:gd name="connsiteX8" fmla="*/ 191811 w 451318"/>
                    <a:gd name="connsiteY8" fmla="*/ 204061 h 258622"/>
                    <a:gd name="connsiteX9" fmla="*/ 43221 w 451318"/>
                    <a:gd name="connsiteY9" fmla="*/ 119288 h 258622"/>
                    <a:gd name="connsiteX10" fmla="*/ 11788 w 451318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318" h="258622">
                      <a:moveTo>
                        <a:pt x="11788" y="12608"/>
                      </a:moveTo>
                      <a:lnTo>
                        <a:pt x="12741" y="5941"/>
                      </a:lnTo>
                      <a:lnTo>
                        <a:pt x="19408" y="4988"/>
                      </a:lnTo>
                      <a:cubicBezTo>
                        <a:pt x="112753" y="2131"/>
                        <a:pt x="139423" y="-12157"/>
                        <a:pt x="206098" y="25943"/>
                      </a:cubicBezTo>
                      <a:lnTo>
                        <a:pt x="355641" y="110716"/>
                      </a:lnTo>
                      <a:cubicBezTo>
                        <a:pt x="420411" y="147863"/>
                        <a:pt x="455653" y="199298"/>
                        <a:pt x="450891" y="251686"/>
                      </a:cubicBezTo>
                      <a:lnTo>
                        <a:pt x="449938" y="258353"/>
                      </a:lnTo>
                      <a:lnTo>
                        <a:pt x="438508" y="258353"/>
                      </a:lnTo>
                      <a:cubicBezTo>
                        <a:pt x="347068" y="261211"/>
                        <a:pt x="257533" y="241208"/>
                        <a:pt x="191811" y="204061"/>
                      </a:cubicBezTo>
                      <a:lnTo>
                        <a:pt x="43221" y="119288"/>
                      </a:lnTo>
                      <a:cubicBezTo>
                        <a:pt x="-24407" y="82141"/>
                        <a:pt x="6073" y="65948"/>
                        <a:pt x="11788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4" name="Graphic 7">
                  <a:extLst>
                    <a:ext uri="{FF2B5EF4-FFF2-40B4-BE49-F238E27FC236}">
                      <a16:creationId xmlns:a16="http://schemas.microsoft.com/office/drawing/2014/main" id="{745F7B0F-B10B-4088-9F5E-150A306F09D2}"/>
                    </a:ext>
                  </a:extLst>
                </p:cNvPr>
                <p:cNvGrpSpPr/>
                <p:nvPr/>
              </p:nvGrpSpPr>
              <p:grpSpPr>
                <a:xfrm>
                  <a:off x="10269703" y="5242914"/>
                  <a:ext cx="434170" cy="249957"/>
                  <a:chOff x="10269703" y="5242914"/>
                  <a:chExt cx="434170" cy="249957"/>
                </a:xfrm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913099AC-CCEE-4484-9737-307CEC9044DC}"/>
                      </a:ext>
                    </a:extLst>
                  </p:cNvPr>
                  <p:cNvSpPr/>
                  <p:nvPr/>
                </p:nvSpPr>
                <p:spPr>
                  <a:xfrm>
                    <a:off x="10269703" y="5242914"/>
                    <a:ext cx="434170" cy="242055"/>
                  </a:xfrm>
                  <a:custGeom>
                    <a:avLst/>
                    <a:gdLst>
                      <a:gd name="connsiteX0" fmla="*/ 10966 w 434170"/>
                      <a:gd name="connsiteY0" fmla="*/ 22029 h 242055"/>
                      <a:gd name="connsiteX1" fmla="*/ 18586 w 434170"/>
                      <a:gd name="connsiteY1" fmla="*/ 22029 h 242055"/>
                      <a:gd name="connsiteX2" fmla="*/ 198609 w 434170"/>
                      <a:gd name="connsiteY2" fmla="*/ 39174 h 242055"/>
                      <a:gd name="connsiteX3" fmla="*/ 342436 w 434170"/>
                      <a:gd name="connsiteY3" fmla="*/ 122041 h 242055"/>
                      <a:gd name="connsiteX4" fmla="*/ 433876 w 434170"/>
                      <a:gd name="connsiteY4" fmla="*/ 242056 h 242055"/>
                      <a:gd name="connsiteX5" fmla="*/ 342436 w 434170"/>
                      <a:gd name="connsiteY5" fmla="*/ 106801 h 242055"/>
                      <a:gd name="connsiteX6" fmla="*/ 198609 w 434170"/>
                      <a:gd name="connsiteY6" fmla="*/ 23934 h 242055"/>
                      <a:gd name="connsiteX7" fmla="*/ 18586 w 434170"/>
                      <a:gd name="connsiteY7" fmla="*/ 6789 h 242055"/>
                      <a:gd name="connsiteX8" fmla="*/ 10966 w 434170"/>
                      <a:gd name="connsiteY8" fmla="*/ 6789 h 242055"/>
                      <a:gd name="connsiteX9" fmla="*/ 10966 w 434170"/>
                      <a:gd name="connsiteY9" fmla="*/ 10599 h 242055"/>
                      <a:gd name="connsiteX10" fmla="*/ 489 w 434170"/>
                      <a:gd name="connsiteY10" fmla="*/ 74416 h 242055"/>
                      <a:gd name="connsiteX11" fmla="*/ 10966 w 434170"/>
                      <a:gd name="connsiteY11" fmla="*/ 25839 h 242055"/>
                      <a:gd name="connsiteX12" fmla="*/ 10966 w 434170"/>
                      <a:gd name="connsiteY12" fmla="*/ 22029 h 24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5">
                        <a:moveTo>
                          <a:pt x="10966" y="22029"/>
                        </a:moveTo>
                        <a:lnTo>
                          <a:pt x="18586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6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6" y="191574"/>
                          <a:pt x="404349" y="142043"/>
                          <a:pt x="342436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6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3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48905885-BB00-4E56-99B4-F593E79CC792}"/>
                      </a:ext>
                    </a:extLst>
                  </p:cNvPr>
                  <p:cNvSpPr/>
                  <p:nvPr/>
                </p:nvSpPr>
                <p:spPr>
                  <a:xfrm>
                    <a:off x="10270191" y="52581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7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7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7" y="218244"/>
                          <a:pt x="332422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7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7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2" y="31554"/>
                          <a:pt x="1905" y="46794"/>
                          <a:pt x="0" y="59176"/>
                        </a:cubicBezTo>
                        <a:cubicBezTo>
                          <a:pt x="1905" y="72511"/>
                          <a:pt x="12383" y="83941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5" name="Graphic 7">
                  <a:extLst>
                    <a:ext uri="{FF2B5EF4-FFF2-40B4-BE49-F238E27FC236}">
                      <a16:creationId xmlns:a16="http://schemas.microsoft.com/office/drawing/2014/main" id="{72CC5DDE-FCE3-4ECE-8977-F32234B00893}"/>
                    </a:ext>
                  </a:extLst>
                </p:cNvPr>
                <p:cNvGrpSpPr/>
                <p:nvPr/>
              </p:nvGrpSpPr>
              <p:grpSpPr>
                <a:xfrm>
                  <a:off x="10340676" y="5131593"/>
                  <a:ext cx="210502" cy="275272"/>
                  <a:chOff x="10340676" y="5131593"/>
                  <a:chExt cx="210502" cy="275272"/>
                </a:xfrm>
              </p:grpSpPr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92B463A3-475B-4DB4-953D-01E28361FAC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102870"/>
                  </a:xfrm>
                  <a:custGeom>
                    <a:avLst/>
                    <a:gdLst>
                      <a:gd name="connsiteX0" fmla="*/ 56197 w 56197"/>
                      <a:gd name="connsiteY0" fmla="*/ 32385 h 102870"/>
                      <a:gd name="connsiteX1" fmla="*/ 0 w 56197"/>
                      <a:gd name="connsiteY1" fmla="*/ 0 h 102870"/>
                      <a:gd name="connsiteX2" fmla="*/ 0 w 56197"/>
                      <a:gd name="connsiteY2" fmla="*/ 69533 h 102870"/>
                      <a:gd name="connsiteX3" fmla="*/ 56197 w 56197"/>
                      <a:gd name="connsiteY3" fmla="*/ 102870 h 10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7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69533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87BE2C4E-76E7-4D62-875E-C8019A1E1525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41910"/>
                  </a:xfrm>
                  <a:custGeom>
                    <a:avLst/>
                    <a:gdLst>
                      <a:gd name="connsiteX0" fmla="*/ 56197 w 56197"/>
                      <a:gd name="connsiteY0" fmla="*/ 32385 h 41910"/>
                      <a:gd name="connsiteX1" fmla="*/ 0 w 56197"/>
                      <a:gd name="connsiteY1" fmla="*/ 0 h 41910"/>
                      <a:gd name="connsiteX2" fmla="*/ 0 w 56197"/>
                      <a:gd name="connsiteY2" fmla="*/ 9525 h 41910"/>
                      <a:gd name="connsiteX3" fmla="*/ 56197 w 56197"/>
                      <a:gd name="connsiteY3" fmla="*/ 41910 h 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1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407D233C-1438-41D9-BE39-CECB35BE203E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139065"/>
                  </a:xfrm>
                  <a:custGeom>
                    <a:avLst/>
                    <a:gdLst>
                      <a:gd name="connsiteX0" fmla="*/ 118110 w 118109"/>
                      <a:gd name="connsiteY0" fmla="*/ 0 h 139065"/>
                      <a:gd name="connsiteX1" fmla="*/ 0 w 118109"/>
                      <a:gd name="connsiteY1" fmla="*/ 69532 h 139065"/>
                      <a:gd name="connsiteX2" fmla="*/ 0 w 118109"/>
                      <a:gd name="connsiteY2" fmla="*/ 139065 h 139065"/>
                      <a:gd name="connsiteX3" fmla="*/ 118110 w 118109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13906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139065"/>
                        </a:lnTo>
                        <a:lnTo>
                          <a:pt x="118110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27A44EBE-F758-43C3-B80F-953EF01A4C1D}"/>
                      </a:ext>
                    </a:extLst>
                  </p:cNvPr>
                  <p:cNvSpPr/>
                  <p:nvPr/>
                </p:nvSpPr>
                <p:spPr>
                  <a:xfrm>
                    <a:off x="10430212" y="533923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7 w 10477"/>
                      <a:gd name="connsiteY1" fmla="*/ 15240 h 20955"/>
                      <a:gd name="connsiteX2" fmla="*/ 10477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DC2F2495-0DF3-4471-B0F4-6CB65520A0C7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32399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7D129F3E-4471-4D57-8A8C-CE602BDDB9EE}"/>
                      </a:ext>
                    </a:extLst>
                  </p:cNvPr>
                  <p:cNvSpPr/>
                  <p:nvPr/>
                </p:nvSpPr>
                <p:spPr>
                  <a:xfrm>
                    <a:off x="10483551" y="530875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9A2BB8FF-05A0-4124-A48E-2865C03B960E}"/>
                      </a:ext>
                    </a:extLst>
                  </p:cNvPr>
                  <p:cNvSpPr/>
                  <p:nvPr/>
                </p:nvSpPr>
                <p:spPr>
                  <a:xfrm>
                    <a:off x="10509269" y="5293518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8 w 10477"/>
                      <a:gd name="connsiteY1" fmla="*/ 15240 h 20954"/>
                      <a:gd name="connsiteX2" fmla="*/ 10478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5E311A9F-8DF8-4CFF-B607-B3893F6A2AAD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78105"/>
                  </a:xfrm>
                  <a:custGeom>
                    <a:avLst/>
                    <a:gdLst>
                      <a:gd name="connsiteX0" fmla="*/ 118110 w 118109"/>
                      <a:gd name="connsiteY0" fmla="*/ 0 h 78105"/>
                      <a:gd name="connsiteX1" fmla="*/ 0 w 118109"/>
                      <a:gd name="connsiteY1" fmla="*/ 69532 h 78105"/>
                      <a:gd name="connsiteX2" fmla="*/ 0 w 118109"/>
                      <a:gd name="connsiteY2" fmla="*/ 78105 h 78105"/>
                      <a:gd name="connsiteX3" fmla="*/ 118110 w 118109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7810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78105"/>
                        </a:lnTo>
                        <a:lnTo>
                          <a:pt x="118110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4" name="Freeform: Shape 233">
                    <a:extLst>
                      <a:ext uri="{FF2B5EF4-FFF2-40B4-BE49-F238E27FC236}">
                        <a16:creationId xmlns:a16="http://schemas.microsoft.com/office/drawing/2014/main" id="{6619C247-E9DD-454F-966E-0729C0A69CD3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71610"/>
                    <a:ext cx="92392" cy="76200"/>
                  </a:xfrm>
                  <a:custGeom>
                    <a:avLst/>
                    <a:gdLst>
                      <a:gd name="connsiteX0" fmla="*/ 92393 w 92392"/>
                      <a:gd name="connsiteY0" fmla="*/ 76200 h 76200"/>
                      <a:gd name="connsiteX1" fmla="*/ 0 w 92392"/>
                      <a:gd name="connsiteY1" fmla="*/ 22860 h 76200"/>
                      <a:gd name="connsiteX2" fmla="*/ 0 w 92392"/>
                      <a:gd name="connsiteY2" fmla="*/ 0 h 76200"/>
                      <a:gd name="connsiteX3" fmla="*/ 92393 w 92392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76200">
                        <a:moveTo>
                          <a:pt x="92393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2393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519C5B14-0462-4B02-AF5D-6CF07470766A}"/>
                      </a:ext>
                    </a:extLst>
                  </p:cNvPr>
                  <p:cNvSpPr/>
                  <p:nvPr/>
                </p:nvSpPr>
                <p:spPr>
                  <a:xfrm>
                    <a:off x="10400684" y="5347810"/>
                    <a:ext cx="10477" cy="20955"/>
                  </a:xfrm>
                  <a:custGeom>
                    <a:avLst/>
                    <a:gdLst>
                      <a:gd name="connsiteX0" fmla="*/ 10478 w 10477"/>
                      <a:gd name="connsiteY0" fmla="*/ 20955 h 20955"/>
                      <a:gd name="connsiteX1" fmla="*/ 0 w 10477"/>
                      <a:gd name="connsiteY1" fmla="*/ 15240 h 20955"/>
                      <a:gd name="connsiteX2" fmla="*/ 0 w 10477"/>
                      <a:gd name="connsiteY2" fmla="*/ 0 h 20955"/>
                      <a:gd name="connsiteX3" fmla="*/ 10478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B588A320-1454-4A17-8646-D08BB28D10F8}"/>
                      </a:ext>
                    </a:extLst>
                  </p:cNvPr>
                  <p:cNvSpPr/>
                  <p:nvPr/>
                </p:nvSpPr>
                <p:spPr>
                  <a:xfrm>
                    <a:off x="10382587" y="5337333"/>
                    <a:ext cx="9525" cy="20955"/>
                  </a:xfrm>
                  <a:custGeom>
                    <a:avLst/>
                    <a:gdLst>
                      <a:gd name="connsiteX0" fmla="*/ 9525 w 9525"/>
                      <a:gd name="connsiteY0" fmla="*/ 20955 h 20955"/>
                      <a:gd name="connsiteX1" fmla="*/ 0 w 9525"/>
                      <a:gd name="connsiteY1" fmla="*/ 15240 h 20955"/>
                      <a:gd name="connsiteX2" fmla="*/ 0 w 9525"/>
                      <a:gd name="connsiteY2" fmla="*/ 0 h 20955"/>
                      <a:gd name="connsiteX3" fmla="*/ 9525 w 9525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0955">
                        <a:moveTo>
                          <a:pt x="9525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58F88E21-42DF-4125-A667-8D4419C7608C}"/>
                      </a:ext>
                    </a:extLst>
                  </p:cNvPr>
                  <p:cNvSpPr/>
                  <p:nvPr/>
                </p:nvSpPr>
                <p:spPr>
                  <a:xfrm>
                    <a:off x="10363537" y="5325903"/>
                    <a:ext cx="10477" cy="21907"/>
                  </a:xfrm>
                  <a:custGeom>
                    <a:avLst/>
                    <a:gdLst>
                      <a:gd name="connsiteX0" fmla="*/ 10477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7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7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" name="Freeform: Shape 237">
                    <a:extLst>
                      <a:ext uri="{FF2B5EF4-FFF2-40B4-BE49-F238E27FC236}">
                        <a16:creationId xmlns:a16="http://schemas.microsoft.com/office/drawing/2014/main" id="{8922E71B-C592-4253-A9DB-386AF7871DB0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03031"/>
                    <a:ext cx="210502" cy="121919"/>
                  </a:xfrm>
                  <a:custGeom>
                    <a:avLst/>
                    <a:gdLst>
                      <a:gd name="connsiteX0" fmla="*/ 92393 w 210502"/>
                      <a:gd name="connsiteY0" fmla="*/ 121920 h 121919"/>
                      <a:gd name="connsiteX1" fmla="*/ 0 w 210502"/>
                      <a:gd name="connsiteY1" fmla="*/ 68580 h 121919"/>
                      <a:gd name="connsiteX2" fmla="*/ 118110 w 210502"/>
                      <a:gd name="connsiteY2" fmla="*/ 0 h 121919"/>
                      <a:gd name="connsiteX3" fmla="*/ 210503 w 210502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502" h="121919">
                        <a:moveTo>
                          <a:pt x="92393" y="121920"/>
                        </a:moveTo>
                        <a:lnTo>
                          <a:pt x="0" y="68580"/>
                        </a:lnTo>
                        <a:lnTo>
                          <a:pt x="118110" y="0"/>
                        </a:lnTo>
                        <a:lnTo>
                          <a:pt x="210503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F0E1684F-9A69-4D80-A266-EF99AF3F82BF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207793"/>
                    <a:ext cx="85725" cy="59054"/>
                  </a:xfrm>
                  <a:custGeom>
                    <a:avLst/>
                    <a:gdLst>
                      <a:gd name="connsiteX0" fmla="*/ 85725 w 85725"/>
                      <a:gd name="connsiteY0" fmla="*/ 49530 h 59054"/>
                      <a:gd name="connsiteX1" fmla="*/ 68580 w 85725"/>
                      <a:gd name="connsiteY1" fmla="*/ 59055 h 59054"/>
                      <a:gd name="connsiteX2" fmla="*/ 0 w 85725"/>
                      <a:gd name="connsiteY2" fmla="*/ 20002 h 59054"/>
                      <a:gd name="connsiteX3" fmla="*/ 0 w 8572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725" h="59054">
                        <a:moveTo>
                          <a:pt x="85725" y="49530"/>
                        </a:moveTo>
                        <a:lnTo>
                          <a:pt x="68580" y="59055"/>
                        </a:lnTo>
                        <a:lnTo>
                          <a:pt x="0" y="200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37B782F3-26C1-47D9-93D3-D61529B8EDA4}"/>
                      </a:ext>
                    </a:extLst>
                  </p:cNvPr>
                  <p:cNvSpPr/>
                  <p:nvPr/>
                </p:nvSpPr>
                <p:spPr>
                  <a:xfrm>
                    <a:off x="10348297" y="5207793"/>
                    <a:ext cx="109537" cy="73342"/>
                  </a:xfrm>
                  <a:custGeom>
                    <a:avLst/>
                    <a:gdLst>
                      <a:gd name="connsiteX0" fmla="*/ 109538 w 109537"/>
                      <a:gd name="connsiteY0" fmla="*/ 20002 h 73342"/>
                      <a:gd name="connsiteX1" fmla="*/ 17145 w 109537"/>
                      <a:gd name="connsiteY1" fmla="*/ 73342 h 73342"/>
                      <a:gd name="connsiteX2" fmla="*/ 0 w 109537"/>
                      <a:gd name="connsiteY2" fmla="*/ 62865 h 73342"/>
                      <a:gd name="connsiteX3" fmla="*/ 109538 w 109537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73342">
                        <a:moveTo>
                          <a:pt x="109538" y="20002"/>
                        </a:moveTo>
                        <a:lnTo>
                          <a:pt x="17145" y="73342"/>
                        </a:lnTo>
                        <a:lnTo>
                          <a:pt x="0" y="62865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80A5C57B-88CE-4939-B77C-5680C3DDF295}"/>
                      </a:ext>
                    </a:extLst>
                  </p:cNvPr>
                  <p:cNvSpPr/>
                  <p:nvPr/>
                </p:nvSpPr>
                <p:spPr>
                  <a:xfrm>
                    <a:off x="10365441" y="5227795"/>
                    <a:ext cx="160972" cy="92392"/>
                  </a:xfrm>
                  <a:custGeom>
                    <a:avLst/>
                    <a:gdLst>
                      <a:gd name="connsiteX0" fmla="*/ 160972 w 160972"/>
                      <a:gd name="connsiteY0" fmla="*/ 39053 h 92392"/>
                      <a:gd name="connsiteX1" fmla="*/ 68580 w 160972"/>
                      <a:gd name="connsiteY1" fmla="*/ 92393 h 92392"/>
                      <a:gd name="connsiteX2" fmla="*/ 0 w 160972"/>
                      <a:gd name="connsiteY2" fmla="*/ 53340 h 92392"/>
                      <a:gd name="connsiteX3" fmla="*/ 92393 w 160972"/>
                      <a:gd name="connsiteY3" fmla="*/ 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972" h="92392">
                        <a:moveTo>
                          <a:pt x="160972" y="39053"/>
                        </a:moveTo>
                        <a:lnTo>
                          <a:pt x="68580" y="92393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5F9C1885-E30F-4A93-B33C-4D66B56447D6}"/>
                      </a:ext>
                    </a:extLst>
                  </p:cNvPr>
                  <p:cNvSpPr/>
                  <p:nvPr/>
                </p:nvSpPr>
                <p:spPr>
                  <a:xfrm>
                    <a:off x="10433069" y="5256370"/>
                    <a:ext cx="118109" cy="91440"/>
                  </a:xfrm>
                  <a:custGeom>
                    <a:avLst/>
                    <a:gdLst>
                      <a:gd name="connsiteX0" fmla="*/ 118110 w 118109"/>
                      <a:gd name="connsiteY0" fmla="*/ 22860 h 91440"/>
                      <a:gd name="connsiteX1" fmla="*/ 0 w 118109"/>
                      <a:gd name="connsiteY1" fmla="*/ 91440 h 91440"/>
                      <a:gd name="connsiteX2" fmla="*/ 0 w 118109"/>
                      <a:gd name="connsiteY2" fmla="*/ 68580 h 91440"/>
                      <a:gd name="connsiteX3" fmla="*/ 118110 w 118109"/>
                      <a:gd name="connsiteY3" fmla="*/ 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40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3" name="Graphic 7">
                    <a:extLst>
                      <a:ext uri="{FF2B5EF4-FFF2-40B4-BE49-F238E27FC236}">
                        <a16:creationId xmlns:a16="http://schemas.microsoft.com/office/drawing/2014/main" id="{32063914-B4CD-4197-8E3F-447DAB91AF8C}"/>
                      </a:ext>
                    </a:extLst>
                  </p:cNvPr>
                  <p:cNvGrpSpPr/>
                  <p:nvPr/>
                </p:nvGrpSpPr>
                <p:grpSpPr>
                  <a:xfrm>
                    <a:off x="10386397" y="5131593"/>
                    <a:ext cx="99059" cy="178117"/>
                    <a:chOff x="10386397" y="5131593"/>
                    <a:chExt cx="99059" cy="178117"/>
                  </a:xfrm>
                </p:grpSpPr>
                <p:sp>
                  <p:nvSpPr>
                    <p:cNvPr id="244" name="Freeform: Shape 243">
                      <a:extLst>
                        <a:ext uri="{FF2B5EF4-FFF2-40B4-BE49-F238E27FC236}">
                          <a16:creationId xmlns:a16="http://schemas.microsoft.com/office/drawing/2014/main" id="{BA0E457C-CAB8-478E-8B38-0219067E0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56370"/>
                      <a:ext cx="46672" cy="53340"/>
                    </a:xfrm>
                    <a:custGeom>
                      <a:avLst/>
                      <a:gdLst>
                        <a:gd name="connsiteX0" fmla="*/ 46672 w 46672"/>
                        <a:gd name="connsiteY0" fmla="*/ 26670 h 53340"/>
                        <a:gd name="connsiteX1" fmla="*/ 0 w 46672"/>
                        <a:gd name="connsiteY1" fmla="*/ 0 h 53340"/>
                        <a:gd name="connsiteX2" fmla="*/ 0 w 46672"/>
                        <a:gd name="connsiteY2" fmla="*/ 26670 h 53340"/>
                        <a:gd name="connsiteX3" fmla="*/ 46672 w 46672"/>
                        <a:gd name="connsiteY3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40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5" name="Freeform: Shape 244">
                      <a:extLst>
                        <a:ext uri="{FF2B5EF4-FFF2-40B4-BE49-F238E27FC236}">
                          <a16:creationId xmlns:a16="http://schemas.microsoft.com/office/drawing/2014/main" id="{8FCBE40F-23C3-4121-BD5C-025FF54663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25891"/>
                      <a:ext cx="99059" cy="57150"/>
                    </a:xfrm>
                    <a:custGeom>
                      <a:avLst/>
                      <a:gdLst>
                        <a:gd name="connsiteX0" fmla="*/ 99060 w 99059"/>
                        <a:gd name="connsiteY0" fmla="*/ 27622 h 57150"/>
                        <a:gd name="connsiteX1" fmla="*/ 52388 w 99059"/>
                        <a:gd name="connsiteY1" fmla="*/ 0 h 57150"/>
                        <a:gd name="connsiteX2" fmla="*/ 0 w 99059"/>
                        <a:gd name="connsiteY2" fmla="*/ 30480 h 57150"/>
                        <a:gd name="connsiteX3" fmla="*/ 46672 w 99059"/>
                        <a:gd name="connsiteY3" fmla="*/ 5715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7150">
                          <a:moveTo>
                            <a:pt x="99060" y="27622"/>
                          </a:move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46672" y="57150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6" name="Freeform: Shape 245">
                      <a:extLst>
                        <a:ext uri="{FF2B5EF4-FFF2-40B4-BE49-F238E27FC236}">
                          <a16:creationId xmlns:a16="http://schemas.microsoft.com/office/drawing/2014/main" id="{19DDF623-0EB2-4D8C-9652-FB99E032A6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9262" y="5245893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2382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2382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7" name="Freeform: Shape 246">
                      <a:extLst>
                        <a:ext uri="{FF2B5EF4-FFF2-40B4-BE49-F238E27FC236}">
                          <a16:creationId xmlns:a16="http://schemas.microsoft.com/office/drawing/2014/main" id="{3CA66CB4-A0DF-4994-BCCF-12BD01896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19" y="5247798"/>
                      <a:ext cx="20002" cy="10477"/>
                    </a:xfrm>
                    <a:custGeom>
                      <a:avLst/>
                      <a:gdLst>
                        <a:gd name="connsiteX0" fmla="*/ 20003 w 20002"/>
                        <a:gd name="connsiteY0" fmla="*/ 4763 h 10477"/>
                        <a:gd name="connsiteX1" fmla="*/ 10478 w 20002"/>
                        <a:gd name="connsiteY1" fmla="*/ 0 h 10477"/>
                        <a:gd name="connsiteX2" fmla="*/ 0 w 20002"/>
                        <a:gd name="connsiteY2" fmla="*/ 5715 h 10477"/>
                        <a:gd name="connsiteX3" fmla="*/ 9525 w 20002"/>
                        <a:gd name="connsiteY3" fmla="*/ 10478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0477">
                          <a:moveTo>
                            <a:pt x="20003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9525" y="10478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" name="Freeform: Shape 247">
                      <a:extLst>
                        <a:ext uri="{FF2B5EF4-FFF2-40B4-BE49-F238E27FC236}">
                          <a16:creationId xmlns:a16="http://schemas.microsoft.com/office/drawing/2014/main" id="{8624670D-2366-41B0-B1E5-E8F8248E7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253513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9" name="Freeform: Shape 248">
                      <a:extLst>
                        <a:ext uri="{FF2B5EF4-FFF2-40B4-BE49-F238E27FC236}">
                          <a16:creationId xmlns:a16="http://schemas.microsoft.com/office/drawing/2014/main" id="{D52317BF-5945-4520-B1DA-F38698EA8F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131593"/>
                      <a:ext cx="1905" cy="110489"/>
                    </a:xfrm>
                    <a:custGeom>
                      <a:avLst/>
                      <a:gdLst>
                        <a:gd name="connsiteX0" fmla="*/ 953 w 1905"/>
                        <a:gd name="connsiteY0" fmla="*/ 0 h 110489"/>
                        <a:gd name="connsiteX1" fmla="*/ 0 w 1905"/>
                        <a:gd name="connsiteY1" fmla="*/ 109538 h 110489"/>
                        <a:gd name="connsiteX2" fmla="*/ 1905 w 1905"/>
                        <a:gd name="connsiteY2" fmla="*/ 110490 h 110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5" h="110489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0" name="Freeform: Shape 249">
                      <a:extLst>
                        <a:ext uri="{FF2B5EF4-FFF2-40B4-BE49-F238E27FC236}">
                          <a16:creationId xmlns:a16="http://schemas.microsoft.com/office/drawing/2014/main" id="{3A583604-6BCA-4C55-940D-BFC3135887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9737" y="5135403"/>
                      <a:ext cx="1904" cy="110490"/>
                    </a:xfrm>
                    <a:custGeom>
                      <a:avLst/>
                      <a:gdLst>
                        <a:gd name="connsiteX0" fmla="*/ 952 w 1904"/>
                        <a:gd name="connsiteY0" fmla="*/ 0 h 110490"/>
                        <a:gd name="connsiteX1" fmla="*/ 0 w 1904"/>
                        <a:gd name="connsiteY1" fmla="*/ 109538 h 110490"/>
                        <a:gd name="connsiteX2" fmla="*/ 1905 w 1904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4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51" name="Graphic 7">
                      <a:extLst>
                        <a:ext uri="{FF2B5EF4-FFF2-40B4-BE49-F238E27FC236}">
                          <a16:creationId xmlns:a16="http://schemas.microsoft.com/office/drawing/2014/main" id="{12773AD8-CE54-40BE-87D4-EF3170DF3F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04494" y="5234463"/>
                      <a:ext cx="40005" cy="32146"/>
                      <a:chOff x="10404494" y="5234463"/>
                      <a:chExt cx="40005" cy="32146"/>
                    </a:xfrm>
                  </p:grpSpPr>
                  <p:sp>
                    <p:nvSpPr>
                      <p:cNvPr id="252" name="Freeform: Shape 251">
                        <a:extLst>
                          <a:ext uri="{FF2B5EF4-FFF2-40B4-BE49-F238E27FC236}">
                            <a16:creationId xmlns:a16="http://schemas.microsoft.com/office/drawing/2014/main" id="{32870229-C587-4A88-82BC-A340623E30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4494" y="5234463"/>
                        <a:ext cx="40005" cy="32146"/>
                      </a:xfrm>
                      <a:custGeom>
                        <a:avLst/>
                        <a:gdLst>
                          <a:gd name="connsiteX0" fmla="*/ 20003 w 40005"/>
                          <a:gd name="connsiteY0" fmla="*/ 0 h 32146"/>
                          <a:gd name="connsiteX1" fmla="*/ 0 w 40005"/>
                          <a:gd name="connsiteY1" fmla="*/ 20003 h 32146"/>
                          <a:gd name="connsiteX2" fmla="*/ 0 w 40005"/>
                          <a:gd name="connsiteY2" fmla="*/ 20003 h 32146"/>
                          <a:gd name="connsiteX3" fmla="*/ 0 w 40005"/>
                          <a:gd name="connsiteY3" fmla="*/ 20003 h 32146"/>
                          <a:gd name="connsiteX4" fmla="*/ 0 w 40005"/>
                          <a:gd name="connsiteY4" fmla="*/ 20003 h 32146"/>
                          <a:gd name="connsiteX5" fmla="*/ 5715 w 40005"/>
                          <a:gd name="connsiteY5" fmla="*/ 28575 h 32146"/>
                          <a:gd name="connsiteX6" fmla="*/ 34290 w 40005"/>
                          <a:gd name="connsiteY6" fmla="*/ 28575 h 32146"/>
                          <a:gd name="connsiteX7" fmla="*/ 40005 w 40005"/>
                          <a:gd name="connsiteY7" fmla="*/ 20003 h 32146"/>
                          <a:gd name="connsiteX8" fmla="*/ 40005 w 40005"/>
                          <a:gd name="connsiteY8" fmla="*/ 20003 h 32146"/>
                          <a:gd name="connsiteX9" fmla="*/ 40005 w 40005"/>
                          <a:gd name="connsiteY9" fmla="*/ 20003 h 32146"/>
                          <a:gd name="connsiteX10" fmla="*/ 40005 w 40005"/>
                          <a:gd name="connsiteY10" fmla="*/ 20003 h 32146"/>
                          <a:gd name="connsiteX11" fmla="*/ 20003 w 40005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05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005" y="9525"/>
                              <a:pt x="31432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" name="Freeform: Shape 252">
                        <a:extLst>
                          <a:ext uri="{FF2B5EF4-FFF2-40B4-BE49-F238E27FC236}">
                            <a16:creationId xmlns:a16="http://schemas.microsoft.com/office/drawing/2014/main" id="{12211A87-4C33-47AD-B523-96A5492F11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3069" y="5239226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2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2"/>
                              <a:pt x="10478" y="12382"/>
                            </a:cubicBezTo>
                            <a:cubicBezTo>
                              <a:pt x="10478" y="12382"/>
                              <a:pt x="8572" y="2857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18" name="Graphic 7">
                <a:extLst>
                  <a:ext uri="{FF2B5EF4-FFF2-40B4-BE49-F238E27FC236}">
                    <a16:creationId xmlns:a16="http://schemas.microsoft.com/office/drawing/2014/main" id="{10EA75BE-7EC9-4F40-8D36-AAACBDAE25AC}"/>
                  </a:ext>
                </a:extLst>
              </p:cNvPr>
              <p:cNvGrpSpPr/>
              <p:nvPr/>
            </p:nvGrpSpPr>
            <p:grpSpPr>
              <a:xfrm>
                <a:off x="14739897" y="4456355"/>
                <a:ext cx="403258" cy="448112"/>
                <a:chOff x="7366019" y="4843938"/>
                <a:chExt cx="349567" cy="384809"/>
              </a:xfrm>
            </p:grpSpPr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F8BE7C7D-1D66-44A8-A334-4EAFE8E002B3}"/>
                    </a:ext>
                  </a:extLst>
                </p:cNvPr>
                <p:cNvSpPr/>
                <p:nvPr/>
              </p:nvSpPr>
              <p:spPr>
                <a:xfrm>
                  <a:off x="7369829" y="5028723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2 w 345757"/>
                    <a:gd name="connsiteY2" fmla="*/ 0 h 200025"/>
                    <a:gd name="connsiteX3" fmla="*/ 345758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2" y="0"/>
                      </a:lnTo>
                      <a:lnTo>
                        <a:pt x="345758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5" name="Graphic 7">
                  <a:extLst>
                    <a:ext uri="{FF2B5EF4-FFF2-40B4-BE49-F238E27FC236}">
                      <a16:creationId xmlns:a16="http://schemas.microsoft.com/office/drawing/2014/main" id="{5C783A1B-B010-4B16-B95C-20F0B67F293A}"/>
                    </a:ext>
                  </a:extLst>
                </p:cNvPr>
                <p:cNvGrpSpPr/>
                <p:nvPr/>
              </p:nvGrpSpPr>
              <p:grpSpPr>
                <a:xfrm>
                  <a:off x="7542232" y="5064442"/>
                  <a:ext cx="14287" cy="108585"/>
                  <a:chOff x="7542232" y="5064442"/>
                  <a:chExt cx="14287" cy="108585"/>
                </a:xfrm>
                <a:solidFill>
                  <a:srgbClr val="593121"/>
                </a:solidFill>
              </p:grpSpPr>
              <p:sp>
                <p:nvSpPr>
                  <p:cNvPr id="218" name="Freeform: Shape 217">
                    <a:extLst>
                      <a:ext uri="{FF2B5EF4-FFF2-40B4-BE49-F238E27FC236}">
                        <a16:creationId xmlns:a16="http://schemas.microsoft.com/office/drawing/2014/main" id="{CFC3E5E1-1231-4D7E-8FD7-CE7C3190FF0A}"/>
                      </a:ext>
                    </a:extLst>
                  </p:cNvPr>
                  <p:cNvSpPr/>
                  <p:nvPr/>
                </p:nvSpPr>
                <p:spPr>
                  <a:xfrm>
                    <a:off x="7542232" y="5067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" name="Freeform: Shape 218">
                    <a:extLst>
                      <a:ext uri="{FF2B5EF4-FFF2-40B4-BE49-F238E27FC236}">
                        <a16:creationId xmlns:a16="http://schemas.microsoft.com/office/drawing/2014/main" id="{AF174560-7E97-42C3-A9B6-D818D5086E14}"/>
                      </a:ext>
                    </a:extLst>
                  </p:cNvPr>
                  <p:cNvSpPr/>
                  <p:nvPr/>
                </p:nvSpPr>
                <p:spPr>
                  <a:xfrm>
                    <a:off x="7542946" y="506444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" name="Graphic 7">
                  <a:extLst>
                    <a:ext uri="{FF2B5EF4-FFF2-40B4-BE49-F238E27FC236}">
                      <a16:creationId xmlns:a16="http://schemas.microsoft.com/office/drawing/2014/main" id="{2C091ED3-F7EA-426C-8B8A-ABEF889F3EF0}"/>
                    </a:ext>
                  </a:extLst>
                </p:cNvPr>
                <p:cNvGrpSpPr/>
                <p:nvPr/>
              </p:nvGrpSpPr>
              <p:grpSpPr>
                <a:xfrm>
                  <a:off x="7578426" y="5043487"/>
                  <a:ext cx="14525" cy="108585"/>
                  <a:chOff x="7578426" y="504348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E42C04F3-EF53-4727-8E8F-568921F5C113}"/>
                      </a:ext>
                    </a:extLst>
                  </p:cNvPr>
                  <p:cNvSpPr/>
                  <p:nvPr/>
                </p:nvSpPr>
                <p:spPr>
                  <a:xfrm>
                    <a:off x="7578426" y="504682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A0B23385-81C7-40EF-8A10-35DC0BCDE987}"/>
                      </a:ext>
                    </a:extLst>
                  </p:cNvPr>
                  <p:cNvSpPr/>
                  <p:nvPr/>
                </p:nvSpPr>
                <p:spPr>
                  <a:xfrm>
                    <a:off x="7579141" y="5043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" name="Graphic 7">
                  <a:extLst>
                    <a:ext uri="{FF2B5EF4-FFF2-40B4-BE49-F238E27FC236}">
                      <a16:creationId xmlns:a16="http://schemas.microsoft.com/office/drawing/2014/main" id="{2B234855-4A0D-49EA-B0B0-28D339F2FF58}"/>
                    </a:ext>
                  </a:extLst>
                </p:cNvPr>
                <p:cNvGrpSpPr/>
                <p:nvPr/>
              </p:nvGrpSpPr>
              <p:grpSpPr>
                <a:xfrm>
                  <a:off x="7618432" y="5020627"/>
                  <a:ext cx="14287" cy="108584"/>
                  <a:chOff x="7618432" y="5020627"/>
                  <a:chExt cx="14287" cy="108584"/>
                </a:xfrm>
                <a:solidFill>
                  <a:srgbClr val="593121"/>
                </a:solidFill>
              </p:grpSpPr>
              <p:sp>
                <p:nvSpPr>
                  <p:cNvPr id="214" name="Freeform: Shape 213">
                    <a:extLst>
                      <a:ext uri="{FF2B5EF4-FFF2-40B4-BE49-F238E27FC236}">
                        <a16:creationId xmlns:a16="http://schemas.microsoft.com/office/drawing/2014/main" id="{5300EEC1-E188-406F-A899-0DDEAC5DD9E4}"/>
                      </a:ext>
                    </a:extLst>
                  </p:cNvPr>
                  <p:cNvSpPr/>
                  <p:nvPr/>
                </p:nvSpPr>
                <p:spPr>
                  <a:xfrm>
                    <a:off x="7618432" y="502396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308A0DD2-F36D-4715-958F-784F9FF0903F}"/>
                      </a:ext>
                    </a:extLst>
                  </p:cNvPr>
                  <p:cNvSpPr/>
                  <p:nvPr/>
                </p:nvSpPr>
                <p:spPr>
                  <a:xfrm>
                    <a:off x="7619146" y="502062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" name="Graphic 7">
                  <a:extLst>
                    <a:ext uri="{FF2B5EF4-FFF2-40B4-BE49-F238E27FC236}">
                      <a16:creationId xmlns:a16="http://schemas.microsoft.com/office/drawing/2014/main" id="{4A20BB48-90D6-434B-807E-70E068383861}"/>
                    </a:ext>
                  </a:extLst>
                </p:cNvPr>
                <p:cNvGrpSpPr/>
                <p:nvPr/>
              </p:nvGrpSpPr>
              <p:grpSpPr>
                <a:xfrm>
                  <a:off x="7653674" y="4999672"/>
                  <a:ext cx="14525" cy="109537"/>
                  <a:chOff x="7653674" y="499967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D1693929-944A-47BF-A15C-AB7749521682}"/>
                      </a:ext>
                    </a:extLst>
                  </p:cNvPr>
                  <p:cNvSpPr/>
                  <p:nvPr/>
                </p:nvSpPr>
                <p:spPr>
                  <a:xfrm>
                    <a:off x="7653674" y="500395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8FA53685-81A4-493A-AB0C-617E3C12F795}"/>
                      </a:ext>
                    </a:extLst>
                  </p:cNvPr>
                  <p:cNvSpPr/>
                  <p:nvPr/>
                </p:nvSpPr>
                <p:spPr>
                  <a:xfrm>
                    <a:off x="7654388" y="499967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" name="Graphic 7">
                  <a:extLst>
                    <a:ext uri="{FF2B5EF4-FFF2-40B4-BE49-F238E27FC236}">
                      <a16:creationId xmlns:a16="http://schemas.microsoft.com/office/drawing/2014/main" id="{71D37FC6-963B-4E3C-A8E2-22854A3D7A6F}"/>
                    </a:ext>
                  </a:extLst>
                </p:cNvPr>
                <p:cNvGrpSpPr/>
                <p:nvPr/>
              </p:nvGrpSpPr>
              <p:grpSpPr>
                <a:xfrm>
                  <a:off x="7505084" y="5048249"/>
                  <a:ext cx="14525" cy="109537"/>
                  <a:chOff x="7505084" y="50482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77C13C6A-0F58-40B0-B3FE-F499863D7A2F}"/>
                      </a:ext>
                    </a:extLst>
                  </p:cNvPr>
                  <p:cNvSpPr/>
                  <p:nvPr/>
                </p:nvSpPr>
                <p:spPr>
                  <a:xfrm>
                    <a:off x="7505084" y="50525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EA4FF582-9D63-4DB4-82C6-D16A618C4517}"/>
                      </a:ext>
                    </a:extLst>
                  </p:cNvPr>
                  <p:cNvSpPr/>
                  <p:nvPr/>
                </p:nvSpPr>
                <p:spPr>
                  <a:xfrm>
                    <a:off x="7505798" y="50482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" name="Graphic 7">
                  <a:extLst>
                    <a:ext uri="{FF2B5EF4-FFF2-40B4-BE49-F238E27FC236}">
                      <a16:creationId xmlns:a16="http://schemas.microsoft.com/office/drawing/2014/main" id="{61119F4A-5253-452B-AD49-3EC5021D7A15}"/>
                    </a:ext>
                  </a:extLst>
                </p:cNvPr>
                <p:cNvGrpSpPr/>
                <p:nvPr/>
              </p:nvGrpSpPr>
              <p:grpSpPr>
                <a:xfrm>
                  <a:off x="7468889" y="5028247"/>
                  <a:ext cx="14525" cy="108585"/>
                  <a:chOff x="7468889" y="502824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FCDC6560-B38C-4762-8A21-1D3A52686730}"/>
                      </a:ext>
                    </a:extLst>
                  </p:cNvPr>
                  <p:cNvSpPr/>
                  <p:nvPr/>
                </p:nvSpPr>
                <p:spPr>
                  <a:xfrm>
                    <a:off x="7468889" y="50315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FC1CF430-A923-4237-8EBB-B0C081D5F849}"/>
                      </a:ext>
                    </a:extLst>
                  </p:cNvPr>
                  <p:cNvSpPr/>
                  <p:nvPr/>
                </p:nvSpPr>
                <p:spPr>
                  <a:xfrm>
                    <a:off x="7469603" y="50282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1" name="Graphic 7">
                  <a:extLst>
                    <a:ext uri="{FF2B5EF4-FFF2-40B4-BE49-F238E27FC236}">
                      <a16:creationId xmlns:a16="http://schemas.microsoft.com/office/drawing/2014/main" id="{066CBBB0-E077-4BEB-B76C-311956B2BCFC}"/>
                    </a:ext>
                  </a:extLst>
                </p:cNvPr>
                <p:cNvGrpSpPr/>
                <p:nvPr/>
              </p:nvGrpSpPr>
              <p:grpSpPr>
                <a:xfrm>
                  <a:off x="7438409" y="5010149"/>
                  <a:ext cx="14525" cy="109537"/>
                  <a:chOff x="7438409" y="50101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73D9C731-4F2F-4AF8-A3F9-27B9E8C250D2}"/>
                      </a:ext>
                    </a:extLst>
                  </p:cNvPr>
                  <p:cNvSpPr/>
                  <p:nvPr/>
                </p:nvSpPr>
                <p:spPr>
                  <a:xfrm>
                    <a:off x="7438409" y="50144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B46240F2-BBD8-4419-89A2-FA915249B464}"/>
                      </a:ext>
                    </a:extLst>
                  </p:cNvPr>
                  <p:cNvSpPr/>
                  <p:nvPr/>
                </p:nvSpPr>
                <p:spPr>
                  <a:xfrm>
                    <a:off x="7439123" y="50101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2" name="Graphic 7">
                  <a:extLst>
                    <a:ext uri="{FF2B5EF4-FFF2-40B4-BE49-F238E27FC236}">
                      <a16:creationId xmlns:a16="http://schemas.microsoft.com/office/drawing/2014/main" id="{327658A4-79FB-4ADF-834D-38C8A8DD2C03}"/>
                    </a:ext>
                  </a:extLst>
                </p:cNvPr>
                <p:cNvGrpSpPr/>
                <p:nvPr/>
              </p:nvGrpSpPr>
              <p:grpSpPr>
                <a:xfrm>
                  <a:off x="7525087" y="5104447"/>
                  <a:ext cx="14287" cy="108585"/>
                  <a:chOff x="7525087" y="5104447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CE43B535-8EC5-4B67-A8AF-FE8AFCA8454A}"/>
                      </a:ext>
                    </a:extLst>
                  </p:cNvPr>
                  <p:cNvSpPr/>
                  <p:nvPr/>
                </p:nvSpPr>
                <p:spPr>
                  <a:xfrm>
                    <a:off x="7525087" y="51077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B4947979-3724-4B3E-A016-4203DDD38996}"/>
                      </a:ext>
                    </a:extLst>
                  </p:cNvPr>
                  <p:cNvSpPr/>
                  <p:nvPr/>
                </p:nvSpPr>
                <p:spPr>
                  <a:xfrm>
                    <a:off x="7525801" y="51044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3" name="Graphic 7">
                  <a:extLst>
                    <a:ext uri="{FF2B5EF4-FFF2-40B4-BE49-F238E27FC236}">
                      <a16:creationId xmlns:a16="http://schemas.microsoft.com/office/drawing/2014/main" id="{24822CF8-54DE-4814-9D57-6262AE2FC7FB}"/>
                    </a:ext>
                  </a:extLst>
                </p:cNvPr>
                <p:cNvGrpSpPr/>
                <p:nvPr/>
              </p:nvGrpSpPr>
              <p:grpSpPr>
                <a:xfrm>
                  <a:off x="7491749" y="5085397"/>
                  <a:ext cx="14525" cy="109537"/>
                  <a:chOff x="7491749" y="508539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BF7FDC13-513B-4B9C-AB1D-9336A56CC47D}"/>
                      </a:ext>
                    </a:extLst>
                  </p:cNvPr>
                  <p:cNvSpPr/>
                  <p:nvPr/>
                </p:nvSpPr>
                <p:spPr>
                  <a:xfrm>
                    <a:off x="7491749" y="5089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B8790266-B5D4-4EF2-97C7-5B215FD67E81}"/>
                      </a:ext>
                    </a:extLst>
                  </p:cNvPr>
                  <p:cNvSpPr/>
                  <p:nvPr/>
                </p:nvSpPr>
                <p:spPr>
                  <a:xfrm>
                    <a:off x="7492463" y="50853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" name="Graphic 7">
                  <a:extLst>
                    <a:ext uri="{FF2B5EF4-FFF2-40B4-BE49-F238E27FC236}">
                      <a16:creationId xmlns:a16="http://schemas.microsoft.com/office/drawing/2014/main" id="{EDDAF892-C925-4564-86EE-4C73EC745A62}"/>
                    </a:ext>
                  </a:extLst>
                </p:cNvPr>
                <p:cNvGrpSpPr/>
                <p:nvPr/>
              </p:nvGrpSpPr>
              <p:grpSpPr>
                <a:xfrm>
                  <a:off x="7460078" y="5066347"/>
                  <a:ext cx="14525" cy="109537"/>
                  <a:chOff x="7460078" y="506634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C0BB2960-180E-4D78-B34D-C5524896EA1D}"/>
                      </a:ext>
                    </a:extLst>
                  </p:cNvPr>
                  <p:cNvSpPr/>
                  <p:nvPr/>
                </p:nvSpPr>
                <p:spPr>
                  <a:xfrm>
                    <a:off x="7460317" y="5070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DBEC70C6-C3CA-4D2F-B8BC-70911555BF1F}"/>
                      </a:ext>
                    </a:extLst>
                  </p:cNvPr>
                  <p:cNvSpPr/>
                  <p:nvPr/>
                </p:nvSpPr>
                <p:spPr>
                  <a:xfrm>
                    <a:off x="7460078" y="50663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" name="Graphic 7">
                  <a:extLst>
                    <a:ext uri="{FF2B5EF4-FFF2-40B4-BE49-F238E27FC236}">
                      <a16:creationId xmlns:a16="http://schemas.microsoft.com/office/drawing/2014/main" id="{6344E8F9-AE70-4AE3-9314-AE111B636BF8}"/>
                    </a:ext>
                  </a:extLst>
                </p:cNvPr>
                <p:cNvGrpSpPr/>
                <p:nvPr/>
              </p:nvGrpSpPr>
              <p:grpSpPr>
                <a:xfrm>
                  <a:off x="7424121" y="5046344"/>
                  <a:ext cx="14525" cy="108585"/>
                  <a:chOff x="7424121" y="5046344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642045F1-AB08-46EA-848D-104EFD68BB9E}"/>
                      </a:ext>
                    </a:extLst>
                  </p:cNvPr>
                  <p:cNvSpPr/>
                  <p:nvPr/>
                </p:nvSpPr>
                <p:spPr>
                  <a:xfrm>
                    <a:off x="7424121" y="5049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70705BF0-308B-4F7A-9542-AD6E38E5D714}"/>
                      </a:ext>
                    </a:extLst>
                  </p:cNvPr>
                  <p:cNvSpPr/>
                  <p:nvPr/>
                </p:nvSpPr>
                <p:spPr>
                  <a:xfrm>
                    <a:off x="7424836" y="5046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6" name="Graphic 7">
                  <a:extLst>
                    <a:ext uri="{FF2B5EF4-FFF2-40B4-BE49-F238E27FC236}">
                      <a16:creationId xmlns:a16="http://schemas.microsoft.com/office/drawing/2014/main" id="{A0EA7C09-7031-430D-B55F-DE70D7E1F4A0}"/>
                    </a:ext>
                  </a:extLst>
                </p:cNvPr>
                <p:cNvGrpSpPr/>
                <p:nvPr/>
              </p:nvGrpSpPr>
              <p:grpSpPr>
                <a:xfrm>
                  <a:off x="7393641" y="5028247"/>
                  <a:ext cx="14287" cy="109537"/>
                  <a:chOff x="7393641" y="502824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2EA4380E-BC17-40E7-9B9F-4675283D9C4A}"/>
                      </a:ext>
                    </a:extLst>
                  </p:cNvPr>
                  <p:cNvSpPr/>
                  <p:nvPr/>
                </p:nvSpPr>
                <p:spPr>
                  <a:xfrm>
                    <a:off x="7393641" y="5032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490E9431-89F0-4DF8-8915-2B4EFD3BB257}"/>
                      </a:ext>
                    </a:extLst>
                  </p:cNvPr>
                  <p:cNvSpPr/>
                  <p:nvPr/>
                </p:nvSpPr>
                <p:spPr>
                  <a:xfrm>
                    <a:off x="7394356" y="50282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7" name="Graphic 7">
                  <a:extLst>
                    <a:ext uri="{FF2B5EF4-FFF2-40B4-BE49-F238E27FC236}">
                      <a16:creationId xmlns:a16="http://schemas.microsoft.com/office/drawing/2014/main" id="{2703749F-3214-44C5-BAFA-49B8A0CC8207}"/>
                    </a:ext>
                  </a:extLst>
                </p:cNvPr>
                <p:cNvGrpSpPr/>
                <p:nvPr/>
              </p:nvGrpSpPr>
              <p:grpSpPr>
                <a:xfrm>
                  <a:off x="7562234" y="5082539"/>
                  <a:ext cx="14525" cy="109537"/>
                  <a:chOff x="7562234" y="5082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51C7ADA3-6906-41FE-B0E1-481323F9EA20}"/>
                      </a:ext>
                    </a:extLst>
                  </p:cNvPr>
                  <p:cNvSpPr/>
                  <p:nvPr/>
                </p:nvSpPr>
                <p:spPr>
                  <a:xfrm>
                    <a:off x="7562234" y="5086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96D48C88-8FE0-4102-872B-50C7E7A38BE4}"/>
                      </a:ext>
                    </a:extLst>
                  </p:cNvPr>
                  <p:cNvSpPr/>
                  <p:nvPr/>
                </p:nvSpPr>
                <p:spPr>
                  <a:xfrm>
                    <a:off x="7562948" y="5082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" name="Graphic 7">
                  <a:extLst>
                    <a:ext uri="{FF2B5EF4-FFF2-40B4-BE49-F238E27FC236}">
                      <a16:creationId xmlns:a16="http://schemas.microsoft.com/office/drawing/2014/main" id="{953DAB32-026C-4344-A66F-E48BEA2DD625}"/>
                    </a:ext>
                  </a:extLst>
                </p:cNvPr>
                <p:cNvGrpSpPr/>
                <p:nvPr/>
              </p:nvGrpSpPr>
              <p:grpSpPr>
                <a:xfrm>
                  <a:off x="7599143" y="5061584"/>
                  <a:ext cx="13811" cy="109537"/>
                  <a:chOff x="7599143" y="5061584"/>
                  <a:chExt cx="13811" cy="109537"/>
                </a:xfrm>
                <a:solidFill>
                  <a:srgbClr val="6B3B28"/>
                </a:solidFill>
              </p:grpSpPr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BCE5BFB9-D811-4C1B-AE7D-411105B63526}"/>
                      </a:ext>
                    </a:extLst>
                  </p:cNvPr>
                  <p:cNvSpPr/>
                  <p:nvPr/>
                </p:nvSpPr>
                <p:spPr>
                  <a:xfrm>
                    <a:off x="7599382" y="506587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3335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A7D4BE8C-40F1-4F7E-A755-13BE12B813BD}"/>
                      </a:ext>
                    </a:extLst>
                  </p:cNvPr>
                  <p:cNvSpPr/>
                  <p:nvPr/>
                </p:nvSpPr>
                <p:spPr>
                  <a:xfrm>
                    <a:off x="7599143" y="5061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" name="Graphic 7">
                  <a:extLst>
                    <a:ext uri="{FF2B5EF4-FFF2-40B4-BE49-F238E27FC236}">
                      <a16:creationId xmlns:a16="http://schemas.microsoft.com/office/drawing/2014/main" id="{20BDE9F6-4D3D-4FAF-A009-3F268885C0B3}"/>
                    </a:ext>
                  </a:extLst>
                </p:cNvPr>
                <p:cNvGrpSpPr/>
                <p:nvPr/>
              </p:nvGrpSpPr>
              <p:grpSpPr>
                <a:xfrm>
                  <a:off x="7642244" y="5036819"/>
                  <a:ext cx="14287" cy="108585"/>
                  <a:chOff x="7642244" y="5036819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190" name="Freeform: Shape 189">
                    <a:extLst>
                      <a:ext uri="{FF2B5EF4-FFF2-40B4-BE49-F238E27FC236}">
                        <a16:creationId xmlns:a16="http://schemas.microsoft.com/office/drawing/2014/main" id="{819ED677-93D6-434D-8E61-08593C9B660A}"/>
                      </a:ext>
                    </a:extLst>
                  </p:cNvPr>
                  <p:cNvSpPr/>
                  <p:nvPr/>
                </p:nvSpPr>
                <p:spPr>
                  <a:xfrm>
                    <a:off x="7642244" y="504015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CEC4C4F8-48A7-478C-B322-4FE7DBFABC33}"/>
                      </a:ext>
                    </a:extLst>
                  </p:cNvPr>
                  <p:cNvSpPr/>
                  <p:nvPr/>
                </p:nvSpPr>
                <p:spPr>
                  <a:xfrm>
                    <a:off x="7642958" y="5036819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0" name="Graphic 7">
                  <a:extLst>
                    <a:ext uri="{FF2B5EF4-FFF2-40B4-BE49-F238E27FC236}">
                      <a16:creationId xmlns:a16="http://schemas.microsoft.com/office/drawing/2014/main" id="{E820AA44-6129-4F39-B41F-0615C35B54E2}"/>
                    </a:ext>
                  </a:extLst>
                </p:cNvPr>
                <p:cNvGrpSpPr/>
                <p:nvPr/>
              </p:nvGrpSpPr>
              <p:grpSpPr>
                <a:xfrm>
                  <a:off x="7676534" y="5016817"/>
                  <a:ext cx="14525" cy="108585"/>
                  <a:chOff x="7676534" y="501681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88" name="Freeform: Shape 187">
                    <a:extLst>
                      <a:ext uri="{FF2B5EF4-FFF2-40B4-BE49-F238E27FC236}">
                        <a16:creationId xmlns:a16="http://schemas.microsoft.com/office/drawing/2014/main" id="{3332DDBE-F5C3-4998-98C2-85847FD125AC}"/>
                      </a:ext>
                    </a:extLst>
                  </p:cNvPr>
                  <p:cNvSpPr/>
                  <p:nvPr/>
                </p:nvSpPr>
                <p:spPr>
                  <a:xfrm>
                    <a:off x="7676534" y="502015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" name="Freeform: Shape 188">
                    <a:extLst>
                      <a:ext uri="{FF2B5EF4-FFF2-40B4-BE49-F238E27FC236}">
                        <a16:creationId xmlns:a16="http://schemas.microsoft.com/office/drawing/2014/main" id="{CBF8C31E-2E44-4956-8093-95A006B2B5A2}"/>
                      </a:ext>
                    </a:extLst>
                  </p:cNvPr>
                  <p:cNvSpPr/>
                  <p:nvPr/>
                </p:nvSpPr>
                <p:spPr>
                  <a:xfrm>
                    <a:off x="7677248" y="50168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1" name="Graphic 7">
                  <a:extLst>
                    <a:ext uri="{FF2B5EF4-FFF2-40B4-BE49-F238E27FC236}">
                      <a16:creationId xmlns:a16="http://schemas.microsoft.com/office/drawing/2014/main" id="{53138EE0-2F06-4837-93DE-C90F4C4C8E9E}"/>
                    </a:ext>
                  </a:extLst>
                </p:cNvPr>
                <p:cNvGrpSpPr/>
                <p:nvPr/>
              </p:nvGrpSpPr>
              <p:grpSpPr>
                <a:xfrm>
                  <a:off x="7369829" y="4928710"/>
                  <a:ext cx="345757" cy="211455"/>
                  <a:chOff x="7369829" y="4928710"/>
                  <a:chExt cx="345757" cy="211455"/>
                </a:xfrm>
              </p:grpSpPr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91622B57-EDC6-4906-AC9F-B5A3F7603F7D}"/>
                      </a:ext>
                    </a:extLst>
                  </p:cNvPr>
                  <p:cNvSpPr/>
                  <p:nvPr/>
                </p:nvSpPr>
                <p:spPr>
                  <a:xfrm>
                    <a:off x="7369829" y="5048726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" name="Freeform: Shape 185">
                    <a:extLst>
                      <a:ext uri="{FF2B5EF4-FFF2-40B4-BE49-F238E27FC236}">
                        <a16:creationId xmlns:a16="http://schemas.microsoft.com/office/drawing/2014/main" id="{29F973D4-E3E1-4B90-BE4D-58F24FB9DBDD}"/>
                      </a:ext>
                    </a:extLst>
                  </p:cNvPr>
                  <p:cNvSpPr/>
                  <p:nvPr/>
                </p:nvSpPr>
                <p:spPr>
                  <a:xfrm>
                    <a:off x="7507942" y="5008720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" name="Freeform: Shape 186">
                    <a:extLst>
                      <a:ext uri="{FF2B5EF4-FFF2-40B4-BE49-F238E27FC236}">
                        <a16:creationId xmlns:a16="http://schemas.microsoft.com/office/drawing/2014/main" id="{7863E359-0133-4EF4-AFFD-9DFF93376EB4}"/>
                      </a:ext>
                    </a:extLst>
                  </p:cNvPr>
                  <p:cNvSpPr/>
                  <p:nvPr/>
                </p:nvSpPr>
                <p:spPr>
                  <a:xfrm>
                    <a:off x="7369829" y="4928710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8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8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" name="Graphic 7">
                  <a:extLst>
                    <a:ext uri="{FF2B5EF4-FFF2-40B4-BE49-F238E27FC236}">
                      <a16:creationId xmlns:a16="http://schemas.microsoft.com/office/drawing/2014/main" id="{5D7E49A8-A8C2-47E5-9CA8-E118022580D8}"/>
                    </a:ext>
                  </a:extLst>
                </p:cNvPr>
                <p:cNvGrpSpPr/>
                <p:nvPr/>
              </p:nvGrpSpPr>
              <p:grpSpPr>
                <a:xfrm>
                  <a:off x="7389832" y="4925853"/>
                  <a:ext cx="303847" cy="188594"/>
                  <a:chOff x="7389832" y="4925853"/>
                  <a:chExt cx="303847" cy="188594"/>
                </a:xfrm>
              </p:grpSpPr>
              <p:sp>
                <p:nvSpPr>
                  <p:cNvPr id="183" name="Freeform: Shape 182">
                    <a:extLst>
                      <a:ext uri="{FF2B5EF4-FFF2-40B4-BE49-F238E27FC236}">
                        <a16:creationId xmlns:a16="http://schemas.microsoft.com/office/drawing/2014/main" id="{C856E8A2-F50E-4081-8A7D-B004371092A8}"/>
                      </a:ext>
                    </a:extLst>
                  </p:cNvPr>
                  <p:cNvSpPr/>
                  <p:nvPr/>
                </p:nvSpPr>
                <p:spPr>
                  <a:xfrm>
                    <a:off x="7389832" y="4966810"/>
                    <a:ext cx="116205" cy="147637"/>
                  </a:xfrm>
                  <a:custGeom>
                    <a:avLst/>
                    <a:gdLst>
                      <a:gd name="connsiteX0" fmla="*/ 116205 w 116205"/>
                      <a:gd name="connsiteY0" fmla="*/ 147638 h 147637"/>
                      <a:gd name="connsiteX1" fmla="*/ 0 w 116205"/>
                      <a:gd name="connsiteY1" fmla="*/ 80010 h 147637"/>
                      <a:gd name="connsiteX2" fmla="*/ 0 w 116205"/>
                      <a:gd name="connsiteY2" fmla="*/ 0 h 147637"/>
                      <a:gd name="connsiteX3" fmla="*/ 116205 w 116205"/>
                      <a:gd name="connsiteY3" fmla="*/ 66675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5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6675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2D5E06FD-8C3D-4058-AB61-DFE7AE7BCEF0}"/>
                      </a:ext>
                    </a:extLst>
                  </p:cNvPr>
                  <p:cNvSpPr/>
                  <p:nvPr/>
                </p:nvSpPr>
                <p:spPr>
                  <a:xfrm>
                    <a:off x="7506037" y="4925853"/>
                    <a:ext cx="187642" cy="188594"/>
                  </a:xfrm>
                  <a:custGeom>
                    <a:avLst/>
                    <a:gdLst>
                      <a:gd name="connsiteX0" fmla="*/ 0 w 187642"/>
                      <a:gd name="connsiteY0" fmla="*/ 188595 h 188594"/>
                      <a:gd name="connsiteX1" fmla="*/ 187643 w 187642"/>
                      <a:gd name="connsiteY1" fmla="*/ 80963 h 188594"/>
                      <a:gd name="connsiteX2" fmla="*/ 187643 w 187642"/>
                      <a:gd name="connsiteY2" fmla="*/ 0 h 188594"/>
                      <a:gd name="connsiteX3" fmla="*/ 0 w 187642"/>
                      <a:gd name="connsiteY3" fmla="*/ 107632 h 188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7642" h="188594">
                        <a:moveTo>
                          <a:pt x="0" y="188595"/>
                        </a:moveTo>
                        <a:lnTo>
                          <a:pt x="187643" y="80963"/>
                        </a:lnTo>
                        <a:lnTo>
                          <a:pt x="187643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16568E84-CBBD-46EE-AC3B-D6F0DAA4CAC6}"/>
                    </a:ext>
                  </a:extLst>
                </p:cNvPr>
                <p:cNvSpPr/>
                <p:nvPr/>
              </p:nvSpPr>
              <p:spPr>
                <a:xfrm>
                  <a:off x="7573664" y="4843938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7 h 79057"/>
                    <a:gd name="connsiteX1" fmla="*/ 0 w 138112"/>
                    <a:gd name="connsiteY1" fmla="*/ 0 h 79057"/>
                    <a:gd name="connsiteX2" fmla="*/ 0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7"/>
                      </a:moveTo>
                      <a:lnTo>
                        <a:pt x="0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469E1F8B-205C-4D19-8473-893DBA4C5F33}"/>
                    </a:ext>
                  </a:extLst>
                </p:cNvPr>
                <p:cNvSpPr/>
                <p:nvPr/>
              </p:nvSpPr>
              <p:spPr>
                <a:xfrm>
                  <a:off x="7467937" y="4855368"/>
                  <a:ext cx="243839" cy="187642"/>
                </a:xfrm>
                <a:custGeom>
                  <a:avLst/>
                  <a:gdLst>
                    <a:gd name="connsiteX0" fmla="*/ 243840 w 243839"/>
                    <a:gd name="connsiteY0" fmla="*/ 67627 h 187642"/>
                    <a:gd name="connsiteX1" fmla="*/ 36195 w 243839"/>
                    <a:gd name="connsiteY1" fmla="*/ 187642 h 187642"/>
                    <a:gd name="connsiteX2" fmla="*/ 0 w 243839"/>
                    <a:gd name="connsiteY2" fmla="*/ 60960 h 187642"/>
                    <a:gd name="connsiteX3" fmla="*/ 105727 w 243839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39" h="187642">
                      <a:moveTo>
                        <a:pt x="243840" y="67627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7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CB972F67-5487-42B0-BED7-7DC13D814F99}"/>
                    </a:ext>
                  </a:extLst>
                </p:cNvPr>
                <p:cNvSpPr/>
                <p:nvPr/>
              </p:nvSpPr>
              <p:spPr>
                <a:xfrm>
                  <a:off x="7366019" y="4843938"/>
                  <a:ext cx="207644" cy="119062"/>
                </a:xfrm>
                <a:custGeom>
                  <a:avLst/>
                  <a:gdLst>
                    <a:gd name="connsiteX0" fmla="*/ 207645 w 207644"/>
                    <a:gd name="connsiteY0" fmla="*/ 0 h 119062"/>
                    <a:gd name="connsiteX1" fmla="*/ 0 w 207644"/>
                    <a:gd name="connsiteY1" fmla="*/ 119063 h 119062"/>
                    <a:gd name="connsiteX2" fmla="*/ 101918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7645" y="0"/>
                      </a:moveTo>
                      <a:lnTo>
                        <a:pt x="0" y="119063"/>
                      </a:lnTo>
                      <a:lnTo>
                        <a:pt x="101918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1D0210D4-4F44-47E3-8C2C-093D02CA4F28}"/>
                    </a:ext>
                  </a:extLst>
                </p:cNvPr>
                <p:cNvSpPr/>
                <p:nvPr/>
              </p:nvSpPr>
              <p:spPr>
                <a:xfrm>
                  <a:off x="7366019" y="491632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8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8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7" name="Graphic 7">
                  <a:extLst>
                    <a:ext uri="{FF2B5EF4-FFF2-40B4-BE49-F238E27FC236}">
                      <a16:creationId xmlns:a16="http://schemas.microsoft.com/office/drawing/2014/main" id="{980A579A-3893-46A3-B32F-893A3AB3B27B}"/>
                    </a:ext>
                  </a:extLst>
                </p:cNvPr>
                <p:cNvGrpSpPr/>
                <p:nvPr/>
              </p:nvGrpSpPr>
              <p:grpSpPr>
                <a:xfrm>
                  <a:off x="7531754" y="5026818"/>
                  <a:ext cx="20954" cy="47625"/>
                  <a:chOff x="7531754" y="5026818"/>
                  <a:chExt cx="20954" cy="47625"/>
                </a:xfrm>
              </p:grpSpPr>
              <p:sp>
                <p:nvSpPr>
                  <p:cNvPr id="181" name="Freeform: Shape 180">
                    <a:extLst>
                      <a:ext uri="{FF2B5EF4-FFF2-40B4-BE49-F238E27FC236}">
                        <a16:creationId xmlns:a16="http://schemas.microsoft.com/office/drawing/2014/main" id="{51B7A4D0-8860-41AE-B091-830126328521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2681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" name="Freeform: Shape 181">
                    <a:extLst>
                      <a:ext uri="{FF2B5EF4-FFF2-40B4-BE49-F238E27FC236}">
                        <a16:creationId xmlns:a16="http://schemas.microsoft.com/office/drawing/2014/main" id="{167D9114-6E7E-4B8E-A1D3-F568916C4EB4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30628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" name="Graphic 7">
                  <a:extLst>
                    <a:ext uri="{FF2B5EF4-FFF2-40B4-BE49-F238E27FC236}">
                      <a16:creationId xmlns:a16="http://schemas.microsoft.com/office/drawing/2014/main" id="{F6E315BF-1ED8-4EBF-9973-9E7D444EAF8B}"/>
                    </a:ext>
                  </a:extLst>
                </p:cNvPr>
                <p:cNvGrpSpPr/>
                <p:nvPr/>
              </p:nvGrpSpPr>
              <p:grpSpPr>
                <a:xfrm>
                  <a:off x="7650817" y="4958238"/>
                  <a:ext cx="20954" cy="47625"/>
                  <a:chOff x="7650817" y="4958238"/>
                  <a:chExt cx="20954" cy="47625"/>
                </a:xfrm>
              </p:grpSpPr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6A8E094B-CB5A-49AB-A2B9-BDCA22529C93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5823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1C7585D9-7B00-4E70-A581-3D81B95BE59B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62048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762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" name="Graphic 7">
                <a:extLst>
                  <a:ext uri="{FF2B5EF4-FFF2-40B4-BE49-F238E27FC236}">
                    <a16:creationId xmlns:a16="http://schemas.microsoft.com/office/drawing/2014/main" id="{3E0DC800-4201-41BB-AE27-2D346292CBD1}"/>
                  </a:ext>
                </a:extLst>
              </p:cNvPr>
              <p:cNvGrpSpPr/>
              <p:nvPr/>
            </p:nvGrpSpPr>
            <p:grpSpPr>
              <a:xfrm>
                <a:off x="18675789" y="2702723"/>
                <a:ext cx="403258" cy="448113"/>
                <a:chOff x="10777874" y="3338035"/>
                <a:chExt cx="349567" cy="384810"/>
              </a:xfrm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D6B75463-0E2C-45E6-BBD9-2CA5A3F996DF}"/>
                    </a:ext>
                  </a:extLst>
                </p:cNvPr>
                <p:cNvSpPr/>
                <p:nvPr/>
              </p:nvSpPr>
              <p:spPr>
                <a:xfrm>
                  <a:off x="10781684" y="3522821"/>
                  <a:ext cx="345757" cy="200025"/>
                </a:xfrm>
                <a:custGeom>
                  <a:avLst/>
                  <a:gdLst>
                    <a:gd name="connsiteX0" fmla="*/ 139065 w 345757"/>
                    <a:gd name="connsiteY0" fmla="*/ 200025 h 200025"/>
                    <a:gd name="connsiteX1" fmla="*/ 0 w 345757"/>
                    <a:gd name="connsiteY1" fmla="*/ 120015 h 200025"/>
                    <a:gd name="connsiteX2" fmla="*/ 206692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9065" y="200025"/>
                      </a:moveTo>
                      <a:lnTo>
                        <a:pt x="0" y="120015"/>
                      </a:lnTo>
                      <a:lnTo>
                        <a:pt x="206692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89" name="Graphic 7">
                  <a:extLst>
                    <a:ext uri="{FF2B5EF4-FFF2-40B4-BE49-F238E27FC236}">
                      <a16:creationId xmlns:a16="http://schemas.microsoft.com/office/drawing/2014/main" id="{38478149-EFE9-4927-ACF0-F553C5B595CE}"/>
                    </a:ext>
                  </a:extLst>
                </p:cNvPr>
                <p:cNvGrpSpPr/>
                <p:nvPr/>
              </p:nvGrpSpPr>
              <p:grpSpPr>
                <a:xfrm>
                  <a:off x="10954087" y="3558539"/>
                  <a:ext cx="14525" cy="109537"/>
                  <a:chOff x="10954087" y="355853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3443068A-EB4E-40C2-8630-A9FBD80EAC0E}"/>
                      </a:ext>
                    </a:extLst>
                  </p:cNvPr>
                  <p:cNvSpPr/>
                  <p:nvPr/>
                </p:nvSpPr>
                <p:spPr>
                  <a:xfrm>
                    <a:off x="10954087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0A154425-4884-4770-BD15-B67EA6FE05C3}"/>
                      </a:ext>
                    </a:extLst>
                  </p:cNvPr>
                  <p:cNvSpPr/>
                  <p:nvPr/>
                </p:nvSpPr>
                <p:spPr>
                  <a:xfrm>
                    <a:off x="10954801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aphic 7">
                  <a:extLst>
                    <a:ext uri="{FF2B5EF4-FFF2-40B4-BE49-F238E27FC236}">
                      <a16:creationId xmlns:a16="http://schemas.microsoft.com/office/drawing/2014/main" id="{85CE569B-EEC9-41B6-BEB6-A56A54EDAD1E}"/>
                    </a:ext>
                  </a:extLst>
                </p:cNvPr>
                <p:cNvGrpSpPr/>
                <p:nvPr/>
              </p:nvGrpSpPr>
              <p:grpSpPr>
                <a:xfrm>
                  <a:off x="10990282" y="3537584"/>
                  <a:ext cx="14525" cy="109537"/>
                  <a:chOff x="10990282" y="353758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14A178D9-B44D-4EBD-92E7-BEE03BBBA5F3}"/>
                      </a:ext>
                    </a:extLst>
                  </p:cNvPr>
                  <p:cNvSpPr/>
                  <p:nvPr/>
                </p:nvSpPr>
                <p:spPr>
                  <a:xfrm>
                    <a:off x="10990282" y="354187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E797979-06EE-46DD-84F3-3F27793ADD44}"/>
                      </a:ext>
                    </a:extLst>
                  </p:cNvPr>
                  <p:cNvSpPr/>
                  <p:nvPr/>
                </p:nvSpPr>
                <p:spPr>
                  <a:xfrm>
                    <a:off x="109909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" name="Graphic 7">
                  <a:extLst>
                    <a:ext uri="{FF2B5EF4-FFF2-40B4-BE49-F238E27FC236}">
                      <a16:creationId xmlns:a16="http://schemas.microsoft.com/office/drawing/2014/main" id="{560C0FA0-E738-46F5-AC28-FA143AE4C6A8}"/>
                    </a:ext>
                  </a:extLst>
                </p:cNvPr>
                <p:cNvGrpSpPr/>
                <p:nvPr/>
              </p:nvGrpSpPr>
              <p:grpSpPr>
                <a:xfrm>
                  <a:off x="11031001" y="3514724"/>
                  <a:ext cx="13811" cy="109537"/>
                  <a:chOff x="11031001" y="3514724"/>
                  <a:chExt cx="13811" cy="109537"/>
                </a:xfrm>
                <a:solidFill>
                  <a:srgbClr val="593121"/>
                </a:solidFill>
              </p:grpSpPr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EEE69BDD-E813-43DD-836B-1AF6C29E166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351901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2383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843AFA6B-8D91-449C-9390-33BA9F6E061B}"/>
                      </a:ext>
                    </a:extLst>
                  </p:cNvPr>
                  <p:cNvSpPr/>
                  <p:nvPr/>
                </p:nvSpPr>
                <p:spPr>
                  <a:xfrm>
                    <a:off x="11031001" y="351472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" name="Graphic 7">
                  <a:extLst>
                    <a:ext uri="{FF2B5EF4-FFF2-40B4-BE49-F238E27FC236}">
                      <a16:creationId xmlns:a16="http://schemas.microsoft.com/office/drawing/2014/main" id="{626A26F3-5BE9-45A3-95B3-364191A22556}"/>
                    </a:ext>
                  </a:extLst>
                </p:cNvPr>
                <p:cNvGrpSpPr/>
                <p:nvPr/>
              </p:nvGrpSpPr>
              <p:grpSpPr>
                <a:xfrm>
                  <a:off x="11066243" y="3494722"/>
                  <a:ext cx="13811" cy="108585"/>
                  <a:chOff x="11066243" y="3494722"/>
                  <a:chExt cx="13811" cy="108585"/>
                </a:xfrm>
                <a:solidFill>
                  <a:srgbClr val="593121"/>
                </a:solidFill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E559896A-533B-4240-8EFB-02537A3D6B36}"/>
                      </a:ext>
                    </a:extLst>
                  </p:cNvPr>
                  <p:cNvSpPr/>
                  <p:nvPr/>
                </p:nvSpPr>
                <p:spPr>
                  <a:xfrm>
                    <a:off x="11066482" y="3498055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B93B1917-0F22-47F1-9FA4-4E36C3C19EEF}"/>
                      </a:ext>
                    </a:extLst>
                  </p:cNvPr>
                  <p:cNvSpPr/>
                  <p:nvPr/>
                </p:nvSpPr>
                <p:spPr>
                  <a:xfrm>
                    <a:off x="11066243" y="349472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" name="Graphic 7">
                  <a:extLst>
                    <a:ext uri="{FF2B5EF4-FFF2-40B4-BE49-F238E27FC236}">
                      <a16:creationId xmlns:a16="http://schemas.microsoft.com/office/drawing/2014/main" id="{30BF639D-F21F-4C7D-BCE3-40BDE94EE1FA}"/>
                    </a:ext>
                  </a:extLst>
                </p:cNvPr>
                <p:cNvGrpSpPr/>
                <p:nvPr/>
              </p:nvGrpSpPr>
              <p:grpSpPr>
                <a:xfrm>
                  <a:off x="10916939" y="3543299"/>
                  <a:ext cx="14525" cy="108584"/>
                  <a:chOff x="10916939" y="35432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662A63E6-7621-47A9-B096-E8593726AA4D}"/>
                      </a:ext>
                    </a:extLst>
                  </p:cNvPr>
                  <p:cNvSpPr/>
                  <p:nvPr/>
                </p:nvSpPr>
                <p:spPr>
                  <a:xfrm>
                    <a:off x="10916939" y="3546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F46852DD-C643-4C0F-A09E-8EB3D901E267}"/>
                      </a:ext>
                    </a:extLst>
                  </p:cNvPr>
                  <p:cNvSpPr/>
                  <p:nvPr/>
                </p:nvSpPr>
                <p:spPr>
                  <a:xfrm>
                    <a:off x="10917653" y="35432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" name="Graphic 7">
                  <a:extLst>
                    <a:ext uri="{FF2B5EF4-FFF2-40B4-BE49-F238E27FC236}">
                      <a16:creationId xmlns:a16="http://schemas.microsoft.com/office/drawing/2014/main" id="{417A2B54-C5D3-41D6-9244-8B0EAB4CC990}"/>
                    </a:ext>
                  </a:extLst>
                </p:cNvPr>
                <p:cNvGrpSpPr/>
                <p:nvPr/>
              </p:nvGrpSpPr>
              <p:grpSpPr>
                <a:xfrm>
                  <a:off x="10881458" y="3522344"/>
                  <a:ext cx="14525" cy="109537"/>
                  <a:chOff x="10881458" y="352234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AF64BB36-DCC9-4E7F-85D5-E13836C80B80}"/>
                      </a:ext>
                    </a:extLst>
                  </p:cNvPr>
                  <p:cNvSpPr/>
                  <p:nvPr/>
                </p:nvSpPr>
                <p:spPr>
                  <a:xfrm>
                    <a:off x="108816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9C7A09C4-4F07-4215-B25E-B9B34F8EC977}"/>
                      </a:ext>
                    </a:extLst>
                  </p:cNvPr>
                  <p:cNvSpPr/>
                  <p:nvPr/>
                </p:nvSpPr>
                <p:spPr>
                  <a:xfrm>
                    <a:off x="10881458" y="3522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" name="Graphic 7">
                  <a:extLst>
                    <a:ext uri="{FF2B5EF4-FFF2-40B4-BE49-F238E27FC236}">
                      <a16:creationId xmlns:a16="http://schemas.microsoft.com/office/drawing/2014/main" id="{C797481D-94E8-46D9-A773-8DD0EAD1CABA}"/>
                    </a:ext>
                  </a:extLst>
                </p:cNvPr>
                <p:cNvGrpSpPr/>
                <p:nvPr/>
              </p:nvGrpSpPr>
              <p:grpSpPr>
                <a:xfrm>
                  <a:off x="10850264" y="3505199"/>
                  <a:ext cx="14525" cy="108584"/>
                  <a:chOff x="10850264" y="35051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599D7802-7A91-4B15-B4C7-9D91A14BEF84}"/>
                      </a:ext>
                    </a:extLst>
                  </p:cNvPr>
                  <p:cNvSpPr/>
                  <p:nvPr/>
                </p:nvSpPr>
                <p:spPr>
                  <a:xfrm>
                    <a:off x="10850264" y="3508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7EE12BA6-A554-4C3C-8DD6-61D48B463DFE}"/>
                      </a:ext>
                    </a:extLst>
                  </p:cNvPr>
                  <p:cNvSpPr/>
                  <p:nvPr/>
                </p:nvSpPr>
                <p:spPr>
                  <a:xfrm>
                    <a:off x="10850978" y="35051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" name="Graphic 7">
                  <a:extLst>
                    <a:ext uri="{FF2B5EF4-FFF2-40B4-BE49-F238E27FC236}">
                      <a16:creationId xmlns:a16="http://schemas.microsoft.com/office/drawing/2014/main" id="{6DC0851C-E9F0-4F36-B8FF-E9221AA0C7AA}"/>
                    </a:ext>
                  </a:extLst>
                </p:cNvPr>
                <p:cNvGrpSpPr/>
                <p:nvPr/>
              </p:nvGrpSpPr>
              <p:grpSpPr>
                <a:xfrm>
                  <a:off x="10936941" y="3598544"/>
                  <a:ext cx="14525" cy="109537"/>
                  <a:chOff x="10936941" y="359854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8134492B-D7A5-4F98-A3A4-083B702F0B51}"/>
                      </a:ext>
                    </a:extLst>
                  </p:cNvPr>
                  <p:cNvSpPr/>
                  <p:nvPr/>
                </p:nvSpPr>
                <p:spPr>
                  <a:xfrm>
                    <a:off x="10936941" y="36028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295F8451-CF83-4794-A668-FEB5A707FA4D}"/>
                      </a:ext>
                    </a:extLst>
                  </p:cNvPr>
                  <p:cNvSpPr/>
                  <p:nvPr/>
                </p:nvSpPr>
                <p:spPr>
                  <a:xfrm>
                    <a:off x="10937656" y="35985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" name="Graphic 7">
                  <a:extLst>
                    <a:ext uri="{FF2B5EF4-FFF2-40B4-BE49-F238E27FC236}">
                      <a16:creationId xmlns:a16="http://schemas.microsoft.com/office/drawing/2014/main" id="{F1C5D24F-745C-4E17-916E-E3636FB8FF56}"/>
                    </a:ext>
                  </a:extLst>
                </p:cNvPr>
                <p:cNvGrpSpPr/>
                <p:nvPr/>
              </p:nvGrpSpPr>
              <p:grpSpPr>
                <a:xfrm>
                  <a:off x="10904318" y="3580447"/>
                  <a:ext cx="13811" cy="108585"/>
                  <a:chOff x="10904318" y="3580447"/>
                  <a:chExt cx="13811" cy="108585"/>
                </a:xfrm>
                <a:solidFill>
                  <a:srgbClr val="6B3B28"/>
                </a:solidFill>
              </p:grpSpPr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517C4296-ED64-474D-9D1C-7DD32604E6D2}"/>
                      </a:ext>
                    </a:extLst>
                  </p:cNvPr>
                  <p:cNvSpPr/>
                  <p:nvPr/>
                </p:nvSpPr>
                <p:spPr>
                  <a:xfrm>
                    <a:off x="10904557" y="3583780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F1B7B4C0-9268-47C8-9223-C836E2983A34}"/>
                      </a:ext>
                    </a:extLst>
                  </p:cNvPr>
                  <p:cNvSpPr/>
                  <p:nvPr/>
                </p:nvSpPr>
                <p:spPr>
                  <a:xfrm>
                    <a:off x="10904318" y="35804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" name="Graphic 7">
                  <a:extLst>
                    <a:ext uri="{FF2B5EF4-FFF2-40B4-BE49-F238E27FC236}">
                      <a16:creationId xmlns:a16="http://schemas.microsoft.com/office/drawing/2014/main" id="{4B79DDC3-38D1-4E56-9EB4-BA9BFD6A2E50}"/>
                    </a:ext>
                  </a:extLst>
                </p:cNvPr>
                <p:cNvGrpSpPr/>
                <p:nvPr/>
              </p:nvGrpSpPr>
              <p:grpSpPr>
                <a:xfrm>
                  <a:off x="10872172" y="3561397"/>
                  <a:ext cx="14287" cy="109537"/>
                  <a:chOff x="10872172" y="356139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7A745C91-91D3-44FD-8F13-CB7B21D9B21C}"/>
                      </a:ext>
                    </a:extLst>
                  </p:cNvPr>
                  <p:cNvSpPr/>
                  <p:nvPr/>
                </p:nvSpPr>
                <p:spPr>
                  <a:xfrm>
                    <a:off x="10872172" y="3565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B126EF2A-58A0-4C17-A89F-110CA0D67435}"/>
                      </a:ext>
                    </a:extLst>
                  </p:cNvPr>
                  <p:cNvSpPr/>
                  <p:nvPr/>
                </p:nvSpPr>
                <p:spPr>
                  <a:xfrm>
                    <a:off x="10872886" y="356139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" name="Graphic 7">
                  <a:extLst>
                    <a:ext uri="{FF2B5EF4-FFF2-40B4-BE49-F238E27FC236}">
                      <a16:creationId xmlns:a16="http://schemas.microsoft.com/office/drawing/2014/main" id="{C450D364-6DD4-437C-9B2D-A36188E7204E}"/>
                    </a:ext>
                  </a:extLst>
                </p:cNvPr>
                <p:cNvGrpSpPr/>
                <p:nvPr/>
              </p:nvGrpSpPr>
              <p:grpSpPr>
                <a:xfrm>
                  <a:off x="10835976" y="3540442"/>
                  <a:ext cx="14525" cy="109537"/>
                  <a:chOff x="10835976" y="354044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D77B55DF-683E-4D83-91A5-C73C3043EABB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54472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5AC1126B-5B4A-4A92-9D44-0DAAB08C5DF1}"/>
                      </a:ext>
                    </a:extLst>
                  </p:cNvPr>
                  <p:cNvSpPr/>
                  <p:nvPr/>
                </p:nvSpPr>
                <p:spPr>
                  <a:xfrm>
                    <a:off x="1083669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" name="Graphic 7">
                  <a:extLst>
                    <a:ext uri="{FF2B5EF4-FFF2-40B4-BE49-F238E27FC236}">
                      <a16:creationId xmlns:a16="http://schemas.microsoft.com/office/drawing/2014/main" id="{37685467-E283-4293-86E9-259197622499}"/>
                    </a:ext>
                  </a:extLst>
                </p:cNvPr>
                <p:cNvGrpSpPr/>
                <p:nvPr/>
              </p:nvGrpSpPr>
              <p:grpSpPr>
                <a:xfrm>
                  <a:off x="10805497" y="3523297"/>
                  <a:ext cx="14525" cy="108585"/>
                  <a:chOff x="10805497" y="352329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D40D685F-97B1-4780-9389-3F61E12D6CF3}"/>
                      </a:ext>
                    </a:extLst>
                  </p:cNvPr>
                  <p:cNvSpPr/>
                  <p:nvPr/>
                </p:nvSpPr>
                <p:spPr>
                  <a:xfrm>
                    <a:off x="108054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DC18301C-D13A-4C8D-AFA4-C9B10DA2CE53}"/>
                      </a:ext>
                    </a:extLst>
                  </p:cNvPr>
                  <p:cNvSpPr/>
                  <p:nvPr/>
                </p:nvSpPr>
                <p:spPr>
                  <a:xfrm>
                    <a:off x="10806211" y="35232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" name="Graphic 7">
                  <a:extLst>
                    <a:ext uri="{FF2B5EF4-FFF2-40B4-BE49-F238E27FC236}">
                      <a16:creationId xmlns:a16="http://schemas.microsoft.com/office/drawing/2014/main" id="{05AA27FA-9D51-40CD-A06F-BF49F0C5D7D3}"/>
                    </a:ext>
                  </a:extLst>
                </p:cNvPr>
                <p:cNvGrpSpPr/>
                <p:nvPr/>
              </p:nvGrpSpPr>
              <p:grpSpPr>
                <a:xfrm>
                  <a:off x="10974089" y="3577589"/>
                  <a:ext cx="14525" cy="109537"/>
                  <a:chOff x="10974089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B262C1B1-F566-4936-91FE-D75E7439CB8B}"/>
                      </a:ext>
                    </a:extLst>
                  </p:cNvPr>
                  <p:cNvSpPr/>
                  <p:nvPr/>
                </p:nvSpPr>
                <p:spPr>
                  <a:xfrm>
                    <a:off x="109740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53828A34-A293-4CE9-89EB-A8E4B63D9BA5}"/>
                      </a:ext>
                    </a:extLst>
                  </p:cNvPr>
                  <p:cNvSpPr/>
                  <p:nvPr/>
                </p:nvSpPr>
                <p:spPr>
                  <a:xfrm>
                    <a:off x="10974803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" name="Graphic 7">
                  <a:extLst>
                    <a:ext uri="{FF2B5EF4-FFF2-40B4-BE49-F238E27FC236}">
                      <a16:creationId xmlns:a16="http://schemas.microsoft.com/office/drawing/2014/main" id="{BD4CE97B-390A-4E2E-BAF8-0520CBC70F1D}"/>
                    </a:ext>
                  </a:extLst>
                </p:cNvPr>
                <p:cNvGrpSpPr/>
                <p:nvPr/>
              </p:nvGrpSpPr>
              <p:grpSpPr>
                <a:xfrm>
                  <a:off x="11011237" y="3556634"/>
                  <a:ext cx="14287" cy="108585"/>
                  <a:chOff x="11011237" y="3556634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0D378AC8-305F-4053-AEF4-ACF58723ACDB}"/>
                      </a:ext>
                    </a:extLst>
                  </p:cNvPr>
                  <p:cNvSpPr/>
                  <p:nvPr/>
                </p:nvSpPr>
                <p:spPr>
                  <a:xfrm>
                    <a:off x="110112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3E6A7A99-A326-4F2F-BA56-8611D5D3B5F4}"/>
                      </a:ext>
                    </a:extLst>
                  </p:cNvPr>
                  <p:cNvSpPr/>
                  <p:nvPr/>
                </p:nvSpPr>
                <p:spPr>
                  <a:xfrm>
                    <a:off x="11011951" y="3556634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" name="Graphic 7">
                  <a:extLst>
                    <a:ext uri="{FF2B5EF4-FFF2-40B4-BE49-F238E27FC236}">
                      <a16:creationId xmlns:a16="http://schemas.microsoft.com/office/drawing/2014/main" id="{F01745A6-9060-4274-9529-280BC1244B19}"/>
                    </a:ext>
                  </a:extLst>
                </p:cNvPr>
                <p:cNvGrpSpPr/>
                <p:nvPr/>
              </p:nvGrpSpPr>
              <p:grpSpPr>
                <a:xfrm>
                  <a:off x="11054099" y="3530917"/>
                  <a:ext cx="14525" cy="109537"/>
                  <a:chOff x="11054099" y="353091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481F4C0D-B974-40C5-B18A-364E5FFE1C3F}"/>
                      </a:ext>
                    </a:extLst>
                  </p:cNvPr>
                  <p:cNvSpPr/>
                  <p:nvPr/>
                </p:nvSpPr>
                <p:spPr>
                  <a:xfrm>
                    <a:off x="11054099" y="353520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D040CF7B-6831-4D92-BE7C-2AFB7790B7CC}"/>
                      </a:ext>
                    </a:extLst>
                  </p:cNvPr>
                  <p:cNvSpPr/>
                  <p:nvPr/>
                </p:nvSpPr>
                <p:spPr>
                  <a:xfrm>
                    <a:off x="11054813" y="35309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" name="Graphic 7">
                  <a:extLst>
                    <a:ext uri="{FF2B5EF4-FFF2-40B4-BE49-F238E27FC236}">
                      <a16:creationId xmlns:a16="http://schemas.microsoft.com/office/drawing/2014/main" id="{922F1027-8901-49BE-9D42-2C8BD633F52B}"/>
                    </a:ext>
                  </a:extLst>
                </p:cNvPr>
                <p:cNvGrpSpPr/>
                <p:nvPr/>
              </p:nvGrpSpPr>
              <p:grpSpPr>
                <a:xfrm>
                  <a:off x="11089103" y="3510914"/>
                  <a:ext cx="14525" cy="109537"/>
                  <a:chOff x="11089103" y="351091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8A01786C-BBB1-4584-BBF7-7650C8916643}"/>
                      </a:ext>
                    </a:extLst>
                  </p:cNvPr>
                  <p:cNvSpPr/>
                  <p:nvPr/>
                </p:nvSpPr>
                <p:spPr>
                  <a:xfrm>
                    <a:off x="11089341" y="35152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FE7968A6-6649-4D09-A8BC-39A5A4B35E80}"/>
                      </a:ext>
                    </a:extLst>
                  </p:cNvPr>
                  <p:cNvSpPr/>
                  <p:nvPr/>
                </p:nvSpPr>
                <p:spPr>
                  <a:xfrm>
                    <a:off x="11089103" y="35109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" name="Graphic 7">
                  <a:extLst>
                    <a:ext uri="{FF2B5EF4-FFF2-40B4-BE49-F238E27FC236}">
                      <a16:creationId xmlns:a16="http://schemas.microsoft.com/office/drawing/2014/main" id="{41303F8F-EDAE-44EC-B663-B48F2A9C1EFD}"/>
                    </a:ext>
                  </a:extLst>
                </p:cNvPr>
                <p:cNvGrpSpPr/>
                <p:nvPr/>
              </p:nvGrpSpPr>
              <p:grpSpPr>
                <a:xfrm>
                  <a:off x="10781684" y="3422808"/>
                  <a:ext cx="345757" cy="212407"/>
                  <a:chOff x="10781684" y="3422808"/>
                  <a:chExt cx="345757" cy="212407"/>
                </a:xfrm>
              </p:grpSpPr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7145E448-D3E3-47EA-B37E-7C518B034179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542823"/>
                    <a:ext cx="139065" cy="92392"/>
                  </a:xfrm>
                  <a:custGeom>
                    <a:avLst/>
                    <a:gdLst>
                      <a:gd name="connsiteX0" fmla="*/ 139065 w 139065"/>
                      <a:gd name="connsiteY0" fmla="*/ 92393 h 92392"/>
                      <a:gd name="connsiteX1" fmla="*/ 0 w 139065"/>
                      <a:gd name="connsiteY1" fmla="*/ 12383 h 92392"/>
                      <a:gd name="connsiteX2" fmla="*/ 0 w 139065"/>
                      <a:gd name="connsiteY2" fmla="*/ 0 h 92392"/>
                      <a:gd name="connsiteX3" fmla="*/ 139065 w 139065"/>
                      <a:gd name="connsiteY3" fmla="*/ 8001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065" h="92392">
                        <a:moveTo>
                          <a:pt x="139065" y="9239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139065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" name="Freeform: Shape 119">
                    <a:extLst>
                      <a:ext uri="{FF2B5EF4-FFF2-40B4-BE49-F238E27FC236}">
                        <a16:creationId xmlns:a16="http://schemas.microsoft.com/office/drawing/2014/main" id="{219A2BAD-940A-43EE-B548-980A0EFA5547}"/>
                      </a:ext>
                    </a:extLst>
                  </p:cNvPr>
                  <p:cNvSpPr/>
                  <p:nvPr/>
                </p:nvSpPr>
                <p:spPr>
                  <a:xfrm>
                    <a:off x="10920749" y="3502818"/>
                    <a:ext cx="206692" cy="132397"/>
                  </a:xfrm>
                  <a:custGeom>
                    <a:avLst/>
                    <a:gdLst>
                      <a:gd name="connsiteX0" fmla="*/ 0 w 206692"/>
                      <a:gd name="connsiteY0" fmla="*/ 132398 h 132397"/>
                      <a:gd name="connsiteX1" fmla="*/ 206692 w 206692"/>
                      <a:gd name="connsiteY1" fmla="*/ 12383 h 132397"/>
                      <a:gd name="connsiteX2" fmla="*/ 206692 w 206692"/>
                      <a:gd name="connsiteY2" fmla="*/ 0 h 132397"/>
                      <a:gd name="connsiteX3" fmla="*/ 0 w 206692"/>
                      <a:gd name="connsiteY3" fmla="*/ 120015 h 13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92" h="132397">
                        <a:moveTo>
                          <a:pt x="0" y="132398"/>
                        </a:moveTo>
                        <a:lnTo>
                          <a:pt x="206692" y="12383"/>
                        </a:lnTo>
                        <a:lnTo>
                          <a:pt x="206692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: Shape 120">
                    <a:extLst>
                      <a:ext uri="{FF2B5EF4-FFF2-40B4-BE49-F238E27FC236}">
                        <a16:creationId xmlns:a16="http://schemas.microsoft.com/office/drawing/2014/main" id="{6CFB8E1F-2C3E-4456-AC53-0D1531C009CC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422808"/>
                    <a:ext cx="345757" cy="200025"/>
                  </a:xfrm>
                  <a:custGeom>
                    <a:avLst/>
                    <a:gdLst>
                      <a:gd name="connsiteX0" fmla="*/ 139065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9065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" name="Graphic 7">
                  <a:extLst>
                    <a:ext uri="{FF2B5EF4-FFF2-40B4-BE49-F238E27FC236}">
                      <a16:creationId xmlns:a16="http://schemas.microsoft.com/office/drawing/2014/main" id="{86F313D2-B856-450C-BBF1-845E395D5AC2}"/>
                    </a:ext>
                  </a:extLst>
                </p:cNvPr>
                <p:cNvGrpSpPr/>
                <p:nvPr/>
              </p:nvGrpSpPr>
              <p:grpSpPr>
                <a:xfrm>
                  <a:off x="10801687" y="3420903"/>
                  <a:ext cx="303847" cy="187642"/>
                  <a:chOff x="10801687" y="3420903"/>
                  <a:chExt cx="303847" cy="187642"/>
                </a:xfrm>
              </p:grpSpPr>
              <p:sp>
                <p:nvSpPr>
                  <p:cNvPr id="117" name="Freeform: Shape 116">
                    <a:extLst>
                      <a:ext uri="{FF2B5EF4-FFF2-40B4-BE49-F238E27FC236}">
                        <a16:creationId xmlns:a16="http://schemas.microsoft.com/office/drawing/2014/main" id="{FA858615-3F48-4531-9E10-790A163E637B}"/>
                      </a:ext>
                    </a:extLst>
                  </p:cNvPr>
                  <p:cNvSpPr/>
                  <p:nvPr/>
                </p:nvSpPr>
                <p:spPr>
                  <a:xfrm>
                    <a:off x="10801687" y="3460908"/>
                    <a:ext cx="117157" cy="147637"/>
                  </a:xfrm>
                  <a:custGeom>
                    <a:avLst/>
                    <a:gdLst>
                      <a:gd name="connsiteX0" fmla="*/ 117157 w 117157"/>
                      <a:gd name="connsiteY0" fmla="*/ 147638 h 147637"/>
                      <a:gd name="connsiteX1" fmla="*/ 0 w 117157"/>
                      <a:gd name="connsiteY1" fmla="*/ 80963 h 147637"/>
                      <a:gd name="connsiteX2" fmla="*/ 0 w 117157"/>
                      <a:gd name="connsiteY2" fmla="*/ 0 h 147637"/>
                      <a:gd name="connsiteX3" fmla="*/ 117157 w 117157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47637">
                        <a:moveTo>
                          <a:pt x="117157" y="147638"/>
                        </a:moveTo>
                        <a:lnTo>
                          <a:pt x="0" y="80963"/>
                        </a:lnTo>
                        <a:lnTo>
                          <a:pt x="0" y="0"/>
                        </a:lnTo>
                        <a:lnTo>
                          <a:pt x="117157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3818974F-8DAC-488E-8CE3-41831FC25615}"/>
                      </a:ext>
                    </a:extLst>
                  </p:cNvPr>
                  <p:cNvSpPr/>
                  <p:nvPr/>
                </p:nvSpPr>
                <p:spPr>
                  <a:xfrm>
                    <a:off x="10918844" y="3420903"/>
                    <a:ext cx="186690" cy="187642"/>
                  </a:xfrm>
                  <a:custGeom>
                    <a:avLst/>
                    <a:gdLst>
                      <a:gd name="connsiteX0" fmla="*/ 0 w 186690"/>
                      <a:gd name="connsiteY0" fmla="*/ 187642 h 187642"/>
                      <a:gd name="connsiteX1" fmla="*/ 186690 w 186690"/>
                      <a:gd name="connsiteY1" fmla="*/ 80010 h 187642"/>
                      <a:gd name="connsiteX2" fmla="*/ 186690 w 186690"/>
                      <a:gd name="connsiteY2" fmla="*/ 0 h 187642"/>
                      <a:gd name="connsiteX3" fmla="*/ 0 w 186690"/>
                      <a:gd name="connsiteY3" fmla="*/ 107632 h 18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7642">
                        <a:moveTo>
                          <a:pt x="0" y="187642"/>
                        </a:moveTo>
                        <a:lnTo>
                          <a:pt x="186690" y="80010"/>
                        </a:lnTo>
                        <a:lnTo>
                          <a:pt x="186690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CC674B4B-FFC0-4392-952C-96274E26C59F}"/>
                    </a:ext>
                  </a:extLst>
                </p:cNvPr>
                <p:cNvSpPr/>
                <p:nvPr/>
              </p:nvSpPr>
              <p:spPr>
                <a:xfrm>
                  <a:off x="10985519" y="3338035"/>
                  <a:ext cx="138112" cy="80010"/>
                </a:xfrm>
                <a:custGeom>
                  <a:avLst/>
                  <a:gdLst>
                    <a:gd name="connsiteX0" fmla="*/ 138113 w 138112"/>
                    <a:gd name="connsiteY0" fmla="*/ 80010 h 80010"/>
                    <a:gd name="connsiteX1" fmla="*/ 0 w 138112"/>
                    <a:gd name="connsiteY1" fmla="*/ 0 h 80010"/>
                    <a:gd name="connsiteX2" fmla="*/ 0 w 138112"/>
                    <a:gd name="connsiteY2" fmla="*/ 12383 h 80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80010">
                      <a:moveTo>
                        <a:pt x="138113" y="80010"/>
                      </a:moveTo>
                      <a:lnTo>
                        <a:pt x="0" y="0"/>
                      </a:lnTo>
                      <a:lnTo>
                        <a:pt x="0" y="12383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F81025BB-FCD6-44B7-BB7F-4E3B34060E5B}"/>
                    </a:ext>
                  </a:extLst>
                </p:cNvPr>
                <p:cNvSpPr/>
                <p:nvPr/>
              </p:nvSpPr>
              <p:spPr>
                <a:xfrm>
                  <a:off x="10879791" y="3350418"/>
                  <a:ext cx="243840" cy="187642"/>
                </a:xfrm>
                <a:custGeom>
                  <a:avLst/>
                  <a:gdLst>
                    <a:gd name="connsiteX0" fmla="*/ 243840 w 243840"/>
                    <a:gd name="connsiteY0" fmla="*/ 67628 h 187642"/>
                    <a:gd name="connsiteX1" fmla="*/ 36195 w 243840"/>
                    <a:gd name="connsiteY1" fmla="*/ 187642 h 187642"/>
                    <a:gd name="connsiteX2" fmla="*/ 0 w 243840"/>
                    <a:gd name="connsiteY2" fmla="*/ 60960 h 187642"/>
                    <a:gd name="connsiteX3" fmla="*/ 105728 w 243840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40" h="187642">
                      <a:moveTo>
                        <a:pt x="243840" y="67628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9547F6BA-4EE4-41E0-89D2-60A94D967739}"/>
                    </a:ext>
                  </a:extLst>
                </p:cNvPr>
                <p:cNvSpPr/>
                <p:nvPr/>
              </p:nvSpPr>
              <p:spPr>
                <a:xfrm>
                  <a:off x="10777874" y="3338035"/>
                  <a:ext cx="207644" cy="120015"/>
                </a:xfrm>
                <a:custGeom>
                  <a:avLst/>
                  <a:gdLst>
                    <a:gd name="connsiteX0" fmla="*/ 207645 w 207644"/>
                    <a:gd name="connsiteY0" fmla="*/ 0 h 120015"/>
                    <a:gd name="connsiteX1" fmla="*/ 0 w 207644"/>
                    <a:gd name="connsiteY1" fmla="*/ 120015 h 120015"/>
                    <a:gd name="connsiteX2" fmla="*/ 101917 w 207644"/>
                    <a:gd name="connsiteY2" fmla="*/ 73343 h 120015"/>
                    <a:gd name="connsiteX3" fmla="*/ 207645 w 207644"/>
                    <a:gd name="connsiteY3" fmla="*/ 12383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20015">
                      <a:moveTo>
                        <a:pt x="207645" y="0"/>
                      </a:moveTo>
                      <a:lnTo>
                        <a:pt x="0" y="120015"/>
                      </a:lnTo>
                      <a:lnTo>
                        <a:pt x="101917" y="73343"/>
                      </a:lnTo>
                      <a:lnTo>
                        <a:pt x="207645" y="12383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F3D8953F-5858-401E-A78B-30D962239C2C}"/>
                    </a:ext>
                  </a:extLst>
                </p:cNvPr>
                <p:cNvSpPr/>
                <p:nvPr/>
              </p:nvSpPr>
              <p:spPr>
                <a:xfrm>
                  <a:off x="10777874" y="341137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1" name="Graphic 7">
                  <a:extLst>
                    <a:ext uri="{FF2B5EF4-FFF2-40B4-BE49-F238E27FC236}">
                      <a16:creationId xmlns:a16="http://schemas.microsoft.com/office/drawing/2014/main" id="{D2341B7D-FDA5-4077-9001-6FD54137147A}"/>
                    </a:ext>
                  </a:extLst>
                </p:cNvPr>
                <p:cNvGrpSpPr/>
                <p:nvPr/>
              </p:nvGrpSpPr>
              <p:grpSpPr>
                <a:xfrm>
                  <a:off x="10944562" y="3521868"/>
                  <a:ext cx="20002" cy="47625"/>
                  <a:chOff x="10944562" y="3521868"/>
                  <a:chExt cx="20002" cy="47625"/>
                </a:xfrm>
              </p:grpSpPr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6C9CC9DF-9FC6-4003-ACBA-2817A41B92EA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1868"/>
                    <a:ext cx="20002" cy="47625"/>
                  </a:xfrm>
                  <a:custGeom>
                    <a:avLst/>
                    <a:gdLst>
                      <a:gd name="connsiteX0" fmla="*/ 20002 w 20002"/>
                      <a:gd name="connsiteY0" fmla="*/ 0 h 47625"/>
                      <a:gd name="connsiteX1" fmla="*/ 20002 w 20002"/>
                      <a:gd name="connsiteY1" fmla="*/ 35242 h 47625"/>
                      <a:gd name="connsiteX2" fmla="*/ 0 w 20002"/>
                      <a:gd name="connsiteY2" fmla="*/ 47625 h 47625"/>
                      <a:gd name="connsiteX3" fmla="*/ 0 w 20002"/>
                      <a:gd name="connsiteY3" fmla="*/ 40005 h 47625"/>
                      <a:gd name="connsiteX4" fmla="*/ 13335 w 20002"/>
                      <a:gd name="connsiteY4" fmla="*/ 31433 h 47625"/>
                      <a:gd name="connsiteX5" fmla="*/ 13335 w 20002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7625">
                        <a:moveTo>
                          <a:pt x="20002" y="0"/>
                        </a:moveTo>
                        <a:lnTo>
                          <a:pt x="20002" y="35242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3335" y="31433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175A1972-A87B-4CA1-9CEC-63676EDEA63B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5678"/>
                    <a:ext cx="13334" cy="36194"/>
                  </a:xfrm>
                  <a:custGeom>
                    <a:avLst/>
                    <a:gdLst>
                      <a:gd name="connsiteX0" fmla="*/ 13335 w 13334"/>
                      <a:gd name="connsiteY0" fmla="*/ 0 h 36194"/>
                      <a:gd name="connsiteX1" fmla="*/ 13335 w 13334"/>
                      <a:gd name="connsiteY1" fmla="*/ 27622 h 36194"/>
                      <a:gd name="connsiteX2" fmla="*/ 0 w 13334"/>
                      <a:gd name="connsiteY2" fmla="*/ 36195 h 36194"/>
                      <a:gd name="connsiteX3" fmla="*/ 0 w 13334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4">
                        <a:moveTo>
                          <a:pt x="13335" y="0"/>
                        </a:moveTo>
                        <a:lnTo>
                          <a:pt x="13335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" name="Graphic 7">
                  <a:extLst>
                    <a:ext uri="{FF2B5EF4-FFF2-40B4-BE49-F238E27FC236}">
                      <a16:creationId xmlns:a16="http://schemas.microsoft.com/office/drawing/2014/main" id="{1ED44B6A-C241-4939-88AC-A5DAF369F248}"/>
                    </a:ext>
                  </a:extLst>
                </p:cNvPr>
                <p:cNvGrpSpPr/>
                <p:nvPr/>
              </p:nvGrpSpPr>
              <p:grpSpPr>
                <a:xfrm>
                  <a:off x="11063624" y="3452335"/>
                  <a:ext cx="20002" cy="48577"/>
                  <a:chOff x="11063624" y="3452335"/>
                  <a:chExt cx="20002" cy="48577"/>
                </a:xfrm>
              </p:grpSpPr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18E8974D-4A4B-4AA2-A1EF-34490F09C2F9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2335"/>
                    <a:ext cx="20002" cy="48577"/>
                  </a:xfrm>
                  <a:custGeom>
                    <a:avLst/>
                    <a:gdLst>
                      <a:gd name="connsiteX0" fmla="*/ 20002 w 20002"/>
                      <a:gd name="connsiteY0" fmla="*/ 0 h 48577"/>
                      <a:gd name="connsiteX1" fmla="*/ 20002 w 20002"/>
                      <a:gd name="connsiteY1" fmla="*/ 36195 h 48577"/>
                      <a:gd name="connsiteX2" fmla="*/ 0 w 20002"/>
                      <a:gd name="connsiteY2" fmla="*/ 48578 h 48577"/>
                      <a:gd name="connsiteX3" fmla="*/ 0 w 20002"/>
                      <a:gd name="connsiteY3" fmla="*/ 40005 h 48577"/>
                      <a:gd name="connsiteX4" fmla="*/ 13335 w 20002"/>
                      <a:gd name="connsiteY4" fmla="*/ 32385 h 48577"/>
                      <a:gd name="connsiteX5" fmla="*/ 13335 w 20002"/>
                      <a:gd name="connsiteY5" fmla="*/ 3810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8577">
                        <a:moveTo>
                          <a:pt x="20002" y="0"/>
                        </a:moveTo>
                        <a:lnTo>
                          <a:pt x="20002" y="36195"/>
                        </a:lnTo>
                        <a:lnTo>
                          <a:pt x="0" y="48578"/>
                        </a:lnTo>
                        <a:lnTo>
                          <a:pt x="0" y="40005"/>
                        </a:lnTo>
                        <a:lnTo>
                          <a:pt x="13335" y="32385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" name="Freeform: Shape 113">
                    <a:extLst>
                      <a:ext uri="{FF2B5EF4-FFF2-40B4-BE49-F238E27FC236}">
                        <a16:creationId xmlns:a16="http://schemas.microsoft.com/office/drawing/2014/main" id="{510245DB-2003-4484-B83B-BFF6ACB3ED46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6146"/>
                    <a:ext cx="13334" cy="36195"/>
                  </a:xfrm>
                  <a:custGeom>
                    <a:avLst/>
                    <a:gdLst>
                      <a:gd name="connsiteX0" fmla="*/ 13335 w 13334"/>
                      <a:gd name="connsiteY0" fmla="*/ 0 h 36195"/>
                      <a:gd name="connsiteX1" fmla="*/ 13335 w 13334"/>
                      <a:gd name="connsiteY1" fmla="*/ 28575 h 36195"/>
                      <a:gd name="connsiteX2" fmla="*/ 0 w 13334"/>
                      <a:gd name="connsiteY2" fmla="*/ 36195 h 36195"/>
                      <a:gd name="connsiteX3" fmla="*/ 0 w 13334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5">
                        <a:moveTo>
                          <a:pt x="13335" y="0"/>
                        </a:moveTo>
                        <a:lnTo>
                          <a:pt x="13335" y="28575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0" name="Graphic 7">
                <a:extLst>
                  <a:ext uri="{FF2B5EF4-FFF2-40B4-BE49-F238E27FC236}">
                    <a16:creationId xmlns:a16="http://schemas.microsoft.com/office/drawing/2014/main" id="{9E070907-9353-45AC-B4FF-50C98B4DCF14}"/>
                  </a:ext>
                </a:extLst>
              </p:cNvPr>
              <p:cNvGrpSpPr/>
              <p:nvPr/>
            </p:nvGrpSpPr>
            <p:grpSpPr>
              <a:xfrm>
                <a:off x="17971460" y="2678321"/>
                <a:ext cx="403258" cy="448113"/>
                <a:chOff x="10167322" y="3317080"/>
                <a:chExt cx="349567" cy="384810"/>
              </a:xfrm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0614D6DD-721C-4ECE-B44A-C1C0586CAB35}"/>
                    </a:ext>
                  </a:extLst>
                </p:cNvPr>
                <p:cNvSpPr/>
                <p:nvPr/>
              </p:nvSpPr>
              <p:spPr>
                <a:xfrm>
                  <a:off x="10171132" y="3501866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3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3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" name="Graphic 7">
                  <a:extLst>
                    <a:ext uri="{FF2B5EF4-FFF2-40B4-BE49-F238E27FC236}">
                      <a16:creationId xmlns:a16="http://schemas.microsoft.com/office/drawing/2014/main" id="{6069111C-8B67-484B-BC49-7FB19D621FBD}"/>
                    </a:ext>
                  </a:extLst>
                </p:cNvPr>
                <p:cNvGrpSpPr/>
                <p:nvPr/>
              </p:nvGrpSpPr>
              <p:grpSpPr>
                <a:xfrm>
                  <a:off x="10342582" y="3537584"/>
                  <a:ext cx="14525" cy="108585"/>
                  <a:chOff x="10342582" y="3537584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06DA51B4-AD51-4621-80D2-3ADC37495BB9}"/>
                      </a:ext>
                    </a:extLst>
                  </p:cNvPr>
                  <p:cNvSpPr/>
                  <p:nvPr/>
                </p:nvSpPr>
                <p:spPr>
                  <a:xfrm>
                    <a:off x="10342582" y="354091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3823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" name="Freeform: Shape 86">
                    <a:extLst>
                      <a:ext uri="{FF2B5EF4-FFF2-40B4-BE49-F238E27FC236}">
                        <a16:creationId xmlns:a16="http://schemas.microsoft.com/office/drawing/2014/main" id="{4EAB33AC-7745-440E-B129-3BA66DBA37F8}"/>
                      </a:ext>
                    </a:extLst>
                  </p:cNvPr>
                  <p:cNvSpPr/>
                  <p:nvPr/>
                </p:nvSpPr>
                <p:spPr>
                  <a:xfrm>
                    <a:off x="103432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aphic 7">
                  <a:extLst>
                    <a:ext uri="{FF2B5EF4-FFF2-40B4-BE49-F238E27FC236}">
                      <a16:creationId xmlns:a16="http://schemas.microsoft.com/office/drawing/2014/main" id="{37E5BB85-ABB8-4D89-82D9-E7B3B28BF74F}"/>
                    </a:ext>
                  </a:extLst>
                </p:cNvPr>
                <p:cNvGrpSpPr/>
                <p:nvPr/>
              </p:nvGrpSpPr>
              <p:grpSpPr>
                <a:xfrm>
                  <a:off x="10380443" y="3516629"/>
                  <a:ext cx="13811" cy="108584"/>
                  <a:chOff x="10380443" y="3516629"/>
                  <a:chExt cx="13811" cy="108584"/>
                </a:xfrm>
                <a:solidFill>
                  <a:srgbClr val="593121"/>
                </a:solidFill>
              </p:grpSpPr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75E6DCA9-B24A-4EA8-BCF6-9DD69280CA3C}"/>
                      </a:ext>
                    </a:extLst>
                  </p:cNvPr>
                  <p:cNvSpPr/>
                  <p:nvPr/>
                </p:nvSpPr>
                <p:spPr>
                  <a:xfrm>
                    <a:off x="10380682" y="351996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" name="Freeform: Shape 84">
                    <a:extLst>
                      <a:ext uri="{FF2B5EF4-FFF2-40B4-BE49-F238E27FC236}">
                        <a16:creationId xmlns:a16="http://schemas.microsoft.com/office/drawing/2014/main" id="{038F2AAB-176B-4481-B5E4-BBFB0F172E5E}"/>
                      </a:ext>
                    </a:extLst>
                  </p:cNvPr>
                  <p:cNvSpPr/>
                  <p:nvPr/>
                </p:nvSpPr>
                <p:spPr>
                  <a:xfrm>
                    <a:off x="10380443" y="351662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aphic 7">
                  <a:extLst>
                    <a:ext uri="{FF2B5EF4-FFF2-40B4-BE49-F238E27FC236}">
                      <a16:creationId xmlns:a16="http://schemas.microsoft.com/office/drawing/2014/main" id="{BDED26EF-1B6A-4B73-A773-07C220DC211B}"/>
                    </a:ext>
                  </a:extLst>
                </p:cNvPr>
                <p:cNvGrpSpPr/>
                <p:nvPr/>
              </p:nvGrpSpPr>
              <p:grpSpPr>
                <a:xfrm>
                  <a:off x="10419496" y="3493769"/>
                  <a:ext cx="14525" cy="108585"/>
                  <a:chOff x="10419496" y="3493769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8F23B7D9-AA38-49FD-9545-2CC6F80A7941}"/>
                      </a:ext>
                    </a:extLst>
                  </p:cNvPr>
                  <p:cNvSpPr/>
                  <p:nvPr/>
                </p:nvSpPr>
                <p:spPr>
                  <a:xfrm>
                    <a:off x="10420687" y="349710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D1762A6A-0FD8-4C49-976A-7EE2A78751BA}"/>
                      </a:ext>
                    </a:extLst>
                  </p:cNvPr>
                  <p:cNvSpPr/>
                  <p:nvPr/>
                </p:nvSpPr>
                <p:spPr>
                  <a:xfrm>
                    <a:off x="10419496" y="349376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aphic 7">
                  <a:extLst>
                    <a:ext uri="{FF2B5EF4-FFF2-40B4-BE49-F238E27FC236}">
                      <a16:creationId xmlns:a16="http://schemas.microsoft.com/office/drawing/2014/main" id="{0961D0E1-1A8C-452B-8FB4-33F759FAF937}"/>
                    </a:ext>
                  </a:extLst>
                </p:cNvPr>
                <p:cNvGrpSpPr/>
                <p:nvPr/>
              </p:nvGrpSpPr>
              <p:grpSpPr>
                <a:xfrm>
                  <a:off x="10454976" y="3472814"/>
                  <a:ext cx="14525" cy="109537"/>
                  <a:chOff x="10454976" y="347281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236E59F9-07BF-4C21-8F70-FF8D52E6542C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4771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51FBAE72-A22A-43E2-90E3-C9BB483E35FB}"/>
                      </a:ext>
                    </a:extLst>
                  </p:cNvPr>
                  <p:cNvSpPr/>
                  <p:nvPr/>
                </p:nvSpPr>
                <p:spPr>
                  <a:xfrm>
                    <a:off x="10455691" y="34728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" name="Graphic 7">
                  <a:extLst>
                    <a:ext uri="{FF2B5EF4-FFF2-40B4-BE49-F238E27FC236}">
                      <a16:creationId xmlns:a16="http://schemas.microsoft.com/office/drawing/2014/main" id="{9C63D7F4-30D6-4796-A6FF-15CF6177AC0D}"/>
                    </a:ext>
                  </a:extLst>
                </p:cNvPr>
                <p:cNvGrpSpPr/>
                <p:nvPr/>
              </p:nvGrpSpPr>
              <p:grpSpPr>
                <a:xfrm>
                  <a:off x="10306387" y="3521392"/>
                  <a:ext cx="14287" cy="109537"/>
                  <a:chOff x="10306387" y="3521392"/>
                  <a:chExt cx="14287" cy="109537"/>
                </a:xfrm>
                <a:solidFill>
                  <a:srgbClr val="593121"/>
                </a:solidFill>
              </p:grpSpPr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2F6137F1-6DBB-4A91-827F-4E5EEDEAFBEC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525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" name="Freeform: Shape 78">
                    <a:extLst>
                      <a:ext uri="{FF2B5EF4-FFF2-40B4-BE49-F238E27FC236}">
                        <a16:creationId xmlns:a16="http://schemas.microsoft.com/office/drawing/2014/main" id="{C64422B2-8942-4FEF-AAAE-EB9EBB46C29D}"/>
                      </a:ext>
                    </a:extLst>
                  </p:cNvPr>
                  <p:cNvSpPr/>
                  <p:nvPr/>
                </p:nvSpPr>
                <p:spPr>
                  <a:xfrm>
                    <a:off x="10307101" y="352139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" name="Graphic 7">
                  <a:extLst>
                    <a:ext uri="{FF2B5EF4-FFF2-40B4-BE49-F238E27FC236}">
                      <a16:creationId xmlns:a16="http://schemas.microsoft.com/office/drawing/2014/main" id="{05E40430-96F7-4E6A-8F30-A3B90022E67C}"/>
                    </a:ext>
                  </a:extLst>
                </p:cNvPr>
                <p:cNvGrpSpPr/>
                <p:nvPr/>
              </p:nvGrpSpPr>
              <p:grpSpPr>
                <a:xfrm>
                  <a:off x="10270191" y="3501389"/>
                  <a:ext cx="14525" cy="109537"/>
                  <a:chOff x="10270191" y="350138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F6E0359B-2568-4B39-909C-11D04C02408E}"/>
                      </a:ext>
                    </a:extLst>
                  </p:cNvPr>
                  <p:cNvSpPr/>
                  <p:nvPr/>
                </p:nvSpPr>
                <p:spPr>
                  <a:xfrm>
                    <a:off x="10270191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EE781FDC-AB6D-4E5B-8EFA-F5F845C70B9F}"/>
                      </a:ext>
                    </a:extLst>
                  </p:cNvPr>
                  <p:cNvSpPr/>
                  <p:nvPr/>
                </p:nvSpPr>
                <p:spPr>
                  <a:xfrm>
                    <a:off x="102709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" name="Graphic 7">
                  <a:extLst>
                    <a:ext uri="{FF2B5EF4-FFF2-40B4-BE49-F238E27FC236}">
                      <a16:creationId xmlns:a16="http://schemas.microsoft.com/office/drawing/2014/main" id="{ECC2EC40-9DC6-45D6-A9C6-C9DB2FE6E4BC}"/>
                    </a:ext>
                  </a:extLst>
                </p:cNvPr>
                <p:cNvGrpSpPr/>
                <p:nvPr/>
              </p:nvGrpSpPr>
              <p:grpSpPr>
                <a:xfrm>
                  <a:off x="10239712" y="3483292"/>
                  <a:ext cx="14525" cy="109537"/>
                  <a:chOff x="10239712" y="348329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4E2B35C7-F16C-4963-A9D2-EFC1C8AACF18}"/>
                      </a:ext>
                    </a:extLst>
                  </p:cNvPr>
                  <p:cNvSpPr/>
                  <p:nvPr/>
                </p:nvSpPr>
                <p:spPr>
                  <a:xfrm>
                    <a:off x="10239712" y="34875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7702AD52-82FD-4F98-8C9A-1F55CE9A6717}"/>
                      </a:ext>
                    </a:extLst>
                  </p:cNvPr>
                  <p:cNvSpPr/>
                  <p:nvPr/>
                </p:nvSpPr>
                <p:spPr>
                  <a:xfrm>
                    <a:off x="10240426" y="348329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" name="Graphic 7">
                  <a:extLst>
                    <a:ext uri="{FF2B5EF4-FFF2-40B4-BE49-F238E27FC236}">
                      <a16:creationId xmlns:a16="http://schemas.microsoft.com/office/drawing/2014/main" id="{66695041-BF67-4C9D-ADFC-3E8C0B57C62F}"/>
                    </a:ext>
                  </a:extLst>
                </p:cNvPr>
                <p:cNvGrpSpPr/>
                <p:nvPr/>
              </p:nvGrpSpPr>
              <p:grpSpPr>
                <a:xfrm>
                  <a:off x="10326151" y="3577589"/>
                  <a:ext cx="14525" cy="109537"/>
                  <a:chOff x="10326151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5A76AB3D-459F-4082-A06A-804DBA4263B3}"/>
                      </a:ext>
                    </a:extLst>
                  </p:cNvPr>
                  <p:cNvSpPr/>
                  <p:nvPr/>
                </p:nvSpPr>
                <p:spPr>
                  <a:xfrm>
                    <a:off x="103263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A9BDA2AA-606C-47DC-B305-F2D88DBC3D67}"/>
                      </a:ext>
                    </a:extLst>
                  </p:cNvPr>
                  <p:cNvSpPr/>
                  <p:nvPr/>
                </p:nvSpPr>
                <p:spPr>
                  <a:xfrm>
                    <a:off x="10326151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" name="Graphic 7">
                  <a:extLst>
                    <a:ext uri="{FF2B5EF4-FFF2-40B4-BE49-F238E27FC236}">
                      <a16:creationId xmlns:a16="http://schemas.microsoft.com/office/drawing/2014/main" id="{C19BAD03-70F1-4606-8793-DE60C3C07D4F}"/>
                    </a:ext>
                  </a:extLst>
                </p:cNvPr>
                <p:cNvGrpSpPr/>
                <p:nvPr/>
              </p:nvGrpSpPr>
              <p:grpSpPr>
                <a:xfrm>
                  <a:off x="10293051" y="3558539"/>
                  <a:ext cx="14525" cy="109537"/>
                  <a:chOff x="10293051" y="3558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35DFC21A-E4D7-4EF0-AD6E-3DE8FAC58058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30C1BA4A-7219-49D6-A757-20A3F5F830C1}"/>
                      </a:ext>
                    </a:extLst>
                  </p:cNvPr>
                  <p:cNvSpPr/>
                  <p:nvPr/>
                </p:nvSpPr>
                <p:spPr>
                  <a:xfrm>
                    <a:off x="10293766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" name="Graphic 7">
                  <a:extLst>
                    <a:ext uri="{FF2B5EF4-FFF2-40B4-BE49-F238E27FC236}">
                      <a16:creationId xmlns:a16="http://schemas.microsoft.com/office/drawing/2014/main" id="{7A8E939E-0017-4BFB-8B4C-83DF39F944F3}"/>
                    </a:ext>
                  </a:extLst>
                </p:cNvPr>
                <p:cNvGrpSpPr/>
                <p:nvPr/>
              </p:nvGrpSpPr>
              <p:grpSpPr>
                <a:xfrm>
                  <a:off x="10260666" y="3540442"/>
                  <a:ext cx="14525" cy="108584"/>
                  <a:chOff x="10260666" y="354044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EA6D4A02-7C69-4D14-89E2-64218BB6FF60}"/>
                      </a:ext>
                    </a:extLst>
                  </p:cNvPr>
                  <p:cNvSpPr/>
                  <p:nvPr/>
                </p:nvSpPr>
                <p:spPr>
                  <a:xfrm>
                    <a:off x="10260666" y="3543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9A3E939A-FA46-4802-B93F-E97C54768DB1}"/>
                      </a:ext>
                    </a:extLst>
                  </p:cNvPr>
                  <p:cNvSpPr/>
                  <p:nvPr/>
                </p:nvSpPr>
                <p:spPr>
                  <a:xfrm>
                    <a:off x="1026138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" name="Graphic 7">
                  <a:extLst>
                    <a:ext uri="{FF2B5EF4-FFF2-40B4-BE49-F238E27FC236}">
                      <a16:creationId xmlns:a16="http://schemas.microsoft.com/office/drawing/2014/main" id="{B317D6A2-0CA5-4EB2-A3B6-2E293E33E2C2}"/>
                    </a:ext>
                  </a:extLst>
                </p:cNvPr>
                <p:cNvGrpSpPr/>
                <p:nvPr/>
              </p:nvGrpSpPr>
              <p:grpSpPr>
                <a:xfrm>
                  <a:off x="10225424" y="3519487"/>
                  <a:ext cx="14525" cy="108584"/>
                  <a:chOff x="10225424" y="3519487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FC2F6E78-650F-4395-91D0-A9F327F3663E}"/>
                      </a:ext>
                    </a:extLst>
                  </p:cNvPr>
                  <p:cNvSpPr/>
                  <p:nvPr/>
                </p:nvSpPr>
                <p:spPr>
                  <a:xfrm>
                    <a:off x="10225424" y="352282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269BD729-E471-47CD-9AB7-A7ED15D22719}"/>
                      </a:ext>
                    </a:extLst>
                  </p:cNvPr>
                  <p:cNvSpPr/>
                  <p:nvPr/>
                </p:nvSpPr>
                <p:spPr>
                  <a:xfrm>
                    <a:off x="10226138" y="3519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" name="Graphic 7">
                  <a:extLst>
                    <a:ext uri="{FF2B5EF4-FFF2-40B4-BE49-F238E27FC236}">
                      <a16:creationId xmlns:a16="http://schemas.microsoft.com/office/drawing/2014/main" id="{7B3C7D7F-0704-4899-A7DE-B7549EB26425}"/>
                    </a:ext>
                  </a:extLst>
                </p:cNvPr>
                <p:cNvGrpSpPr/>
                <p:nvPr/>
              </p:nvGrpSpPr>
              <p:grpSpPr>
                <a:xfrm>
                  <a:off x="10194706" y="3501389"/>
                  <a:ext cx="14525" cy="109537"/>
                  <a:chOff x="10194706" y="35013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F0BF4728-6D6A-457C-9AB9-D58F7DDEE306}"/>
                      </a:ext>
                    </a:extLst>
                  </p:cNvPr>
                  <p:cNvSpPr/>
                  <p:nvPr/>
                </p:nvSpPr>
                <p:spPr>
                  <a:xfrm>
                    <a:off x="10194944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9DE08428-FF66-48B8-A4CC-F4896390D620}"/>
                      </a:ext>
                    </a:extLst>
                  </p:cNvPr>
                  <p:cNvSpPr/>
                  <p:nvPr/>
                </p:nvSpPr>
                <p:spPr>
                  <a:xfrm>
                    <a:off x="101947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" name="Graphic 7">
                  <a:extLst>
                    <a:ext uri="{FF2B5EF4-FFF2-40B4-BE49-F238E27FC236}">
                      <a16:creationId xmlns:a16="http://schemas.microsoft.com/office/drawing/2014/main" id="{7E9EB767-6481-489C-B752-F44B5EB30159}"/>
                    </a:ext>
                  </a:extLst>
                </p:cNvPr>
                <p:cNvGrpSpPr/>
                <p:nvPr/>
              </p:nvGrpSpPr>
              <p:grpSpPr>
                <a:xfrm>
                  <a:off x="10363537" y="3555682"/>
                  <a:ext cx="14525" cy="109537"/>
                  <a:chOff x="10363537" y="355568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C67C8A6-2208-4B8B-BDF7-D66A41318DC9}"/>
                      </a:ext>
                    </a:extLst>
                  </p:cNvPr>
                  <p:cNvSpPr/>
                  <p:nvPr/>
                </p:nvSpPr>
                <p:spPr>
                  <a:xfrm>
                    <a:off x="103635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46034015-3EE7-4D98-8956-B79D4BB053F0}"/>
                      </a:ext>
                    </a:extLst>
                  </p:cNvPr>
                  <p:cNvSpPr/>
                  <p:nvPr/>
                </p:nvSpPr>
                <p:spPr>
                  <a:xfrm>
                    <a:off x="10364251" y="355568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" name="Graphic 7">
                  <a:extLst>
                    <a:ext uri="{FF2B5EF4-FFF2-40B4-BE49-F238E27FC236}">
                      <a16:creationId xmlns:a16="http://schemas.microsoft.com/office/drawing/2014/main" id="{34F1F93B-1FB3-454F-A6A3-3D04A81AF2E9}"/>
                    </a:ext>
                  </a:extLst>
                </p:cNvPr>
                <p:cNvGrpSpPr/>
                <p:nvPr/>
              </p:nvGrpSpPr>
              <p:grpSpPr>
                <a:xfrm>
                  <a:off x="10399732" y="3534727"/>
                  <a:ext cx="14525" cy="109537"/>
                  <a:chOff x="10399732" y="353472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43807162-5431-4089-B7AB-2059DBAAE2AC}"/>
                      </a:ext>
                    </a:extLst>
                  </p:cNvPr>
                  <p:cNvSpPr/>
                  <p:nvPr/>
                </p:nvSpPr>
                <p:spPr>
                  <a:xfrm>
                    <a:off x="10399732" y="353901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93828186-557F-41CA-A52B-8B0EBD66D5FD}"/>
                      </a:ext>
                    </a:extLst>
                  </p:cNvPr>
                  <p:cNvSpPr/>
                  <p:nvPr/>
                </p:nvSpPr>
                <p:spPr>
                  <a:xfrm>
                    <a:off x="10400446" y="353472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" name="Graphic 7">
                  <a:extLst>
                    <a:ext uri="{FF2B5EF4-FFF2-40B4-BE49-F238E27FC236}">
                      <a16:creationId xmlns:a16="http://schemas.microsoft.com/office/drawing/2014/main" id="{AF017629-CCD5-434F-ABAD-2FBA0DC7847B}"/>
                    </a:ext>
                  </a:extLst>
                </p:cNvPr>
                <p:cNvGrpSpPr/>
                <p:nvPr/>
              </p:nvGrpSpPr>
              <p:grpSpPr>
                <a:xfrm>
                  <a:off x="10443308" y="3509962"/>
                  <a:ext cx="14525" cy="108584"/>
                  <a:chOff x="10443308" y="350996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DDAA7C8D-6463-4CF3-8537-FF1A8549C9F0}"/>
                      </a:ext>
                    </a:extLst>
                  </p:cNvPr>
                  <p:cNvSpPr/>
                  <p:nvPr/>
                </p:nvSpPr>
                <p:spPr>
                  <a:xfrm>
                    <a:off x="10443547" y="351329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DFF866CB-81DA-42AE-8A50-2D8A16812409}"/>
                      </a:ext>
                    </a:extLst>
                  </p:cNvPr>
                  <p:cNvSpPr/>
                  <p:nvPr/>
                </p:nvSpPr>
                <p:spPr>
                  <a:xfrm>
                    <a:off x="10443308" y="350996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" name="Graphic 7">
                  <a:extLst>
                    <a:ext uri="{FF2B5EF4-FFF2-40B4-BE49-F238E27FC236}">
                      <a16:creationId xmlns:a16="http://schemas.microsoft.com/office/drawing/2014/main" id="{78F6BEFD-4936-4688-B64B-6663147B438A}"/>
                    </a:ext>
                  </a:extLst>
                </p:cNvPr>
                <p:cNvGrpSpPr/>
                <p:nvPr/>
              </p:nvGrpSpPr>
              <p:grpSpPr>
                <a:xfrm>
                  <a:off x="10477837" y="3489959"/>
                  <a:ext cx="14525" cy="108585"/>
                  <a:chOff x="10477837" y="3489959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3E1677E8-3B99-41B7-AA66-9DED096BD23E}"/>
                      </a:ext>
                    </a:extLst>
                  </p:cNvPr>
                  <p:cNvSpPr/>
                  <p:nvPr/>
                </p:nvSpPr>
                <p:spPr>
                  <a:xfrm>
                    <a:off x="10477837" y="349329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E34D9122-377D-46AE-8D90-DED4D0F8F7DF}"/>
                      </a:ext>
                    </a:extLst>
                  </p:cNvPr>
                  <p:cNvSpPr/>
                  <p:nvPr/>
                </p:nvSpPr>
                <p:spPr>
                  <a:xfrm>
                    <a:off x="10478551" y="348995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2381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" name="Graphic 7">
                  <a:extLst>
                    <a:ext uri="{FF2B5EF4-FFF2-40B4-BE49-F238E27FC236}">
                      <a16:creationId xmlns:a16="http://schemas.microsoft.com/office/drawing/2014/main" id="{77F25BE9-FFEA-436D-8AD5-3C49A8BEC0B9}"/>
                    </a:ext>
                  </a:extLst>
                </p:cNvPr>
                <p:cNvGrpSpPr/>
                <p:nvPr/>
              </p:nvGrpSpPr>
              <p:grpSpPr>
                <a:xfrm>
                  <a:off x="10171132" y="3401853"/>
                  <a:ext cx="345757" cy="211454"/>
                  <a:chOff x="10171132" y="3401853"/>
                  <a:chExt cx="345757" cy="211454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3CAD57A7-6618-4E26-95E7-4405C3617193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521868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86D0AFF7-3948-4B6F-8252-8FC61C652FBB}"/>
                      </a:ext>
                    </a:extLst>
                  </p:cNvPr>
                  <p:cNvSpPr/>
                  <p:nvPr/>
                </p:nvSpPr>
                <p:spPr>
                  <a:xfrm>
                    <a:off x="10309244" y="3481863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6861ED49-9C19-48D8-AB33-A62D73BDA1A6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401853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3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3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" name="Graphic 7">
                  <a:extLst>
                    <a:ext uri="{FF2B5EF4-FFF2-40B4-BE49-F238E27FC236}">
                      <a16:creationId xmlns:a16="http://schemas.microsoft.com/office/drawing/2014/main" id="{8D90C6FD-C378-440E-A9F8-F36CDBA192D5}"/>
                    </a:ext>
                  </a:extLst>
                </p:cNvPr>
                <p:cNvGrpSpPr/>
                <p:nvPr/>
              </p:nvGrpSpPr>
              <p:grpSpPr>
                <a:xfrm>
                  <a:off x="10191134" y="3398996"/>
                  <a:ext cx="302894" cy="188595"/>
                  <a:chOff x="10191134" y="3398996"/>
                  <a:chExt cx="302894" cy="188595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F958F4D5-A2A7-4EF7-A07C-698B2402E6EA}"/>
                      </a:ext>
                    </a:extLst>
                  </p:cNvPr>
                  <p:cNvSpPr/>
                  <p:nvPr/>
                </p:nvSpPr>
                <p:spPr>
                  <a:xfrm>
                    <a:off x="10191134" y="3439953"/>
                    <a:ext cx="116204" cy="147637"/>
                  </a:xfrm>
                  <a:custGeom>
                    <a:avLst/>
                    <a:gdLst>
                      <a:gd name="connsiteX0" fmla="*/ 116205 w 116204"/>
                      <a:gd name="connsiteY0" fmla="*/ 147638 h 147637"/>
                      <a:gd name="connsiteX1" fmla="*/ 0 w 116204"/>
                      <a:gd name="connsiteY1" fmla="*/ 80010 h 147637"/>
                      <a:gd name="connsiteX2" fmla="*/ 0 w 116204"/>
                      <a:gd name="connsiteY2" fmla="*/ 0 h 147637"/>
                      <a:gd name="connsiteX3" fmla="*/ 116205 w 116204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4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93F3467E-79FD-4D08-A126-9132694CFDA5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398996"/>
                    <a:ext cx="186690" cy="188595"/>
                  </a:xfrm>
                  <a:custGeom>
                    <a:avLst/>
                    <a:gdLst>
                      <a:gd name="connsiteX0" fmla="*/ 0 w 186690"/>
                      <a:gd name="connsiteY0" fmla="*/ 188595 h 188595"/>
                      <a:gd name="connsiteX1" fmla="*/ 186690 w 186690"/>
                      <a:gd name="connsiteY1" fmla="*/ 80963 h 188595"/>
                      <a:gd name="connsiteX2" fmla="*/ 186690 w 186690"/>
                      <a:gd name="connsiteY2" fmla="*/ 0 h 188595"/>
                      <a:gd name="connsiteX3" fmla="*/ 0 w 186690"/>
                      <a:gd name="connsiteY3" fmla="*/ 108585 h 188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8595">
                        <a:moveTo>
                          <a:pt x="0" y="188595"/>
                        </a:moveTo>
                        <a:lnTo>
                          <a:pt x="186690" y="80963"/>
                        </a:lnTo>
                        <a:lnTo>
                          <a:pt x="186690" y="0"/>
                        </a:lnTo>
                        <a:lnTo>
                          <a:pt x="0" y="10858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604AE72-83FA-46B4-9A7E-3B529CF7A2B6}"/>
                    </a:ext>
                  </a:extLst>
                </p:cNvPr>
                <p:cNvSpPr/>
                <p:nvPr/>
              </p:nvSpPr>
              <p:spPr>
                <a:xfrm>
                  <a:off x="10374014" y="3317080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8 h 79057"/>
                    <a:gd name="connsiteX1" fmla="*/ 0 w 138112"/>
                    <a:gd name="connsiteY1" fmla="*/ 0 h 79057"/>
                    <a:gd name="connsiteX2" fmla="*/ 953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8"/>
                      </a:moveTo>
                      <a:lnTo>
                        <a:pt x="0" y="0"/>
                      </a:lnTo>
                      <a:lnTo>
                        <a:pt x="953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5A71939A-14A3-4926-9BEE-3ED9F09AA6FC}"/>
                    </a:ext>
                  </a:extLst>
                </p:cNvPr>
                <p:cNvSpPr/>
                <p:nvPr/>
              </p:nvSpPr>
              <p:spPr>
                <a:xfrm>
                  <a:off x="10269239" y="3328510"/>
                  <a:ext cx="242887" cy="187642"/>
                </a:xfrm>
                <a:custGeom>
                  <a:avLst/>
                  <a:gdLst>
                    <a:gd name="connsiteX0" fmla="*/ 242888 w 242887"/>
                    <a:gd name="connsiteY0" fmla="*/ 67628 h 187642"/>
                    <a:gd name="connsiteX1" fmla="*/ 36195 w 242887"/>
                    <a:gd name="connsiteY1" fmla="*/ 187643 h 187642"/>
                    <a:gd name="connsiteX2" fmla="*/ 0 w 242887"/>
                    <a:gd name="connsiteY2" fmla="*/ 60960 h 187642"/>
                    <a:gd name="connsiteX3" fmla="*/ 105728 w 242887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887" h="187642">
                      <a:moveTo>
                        <a:pt x="242888" y="67628"/>
                      </a:moveTo>
                      <a:lnTo>
                        <a:pt x="36195" y="187643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DCC78C0F-4CD6-474B-A661-E867DFECE9A0}"/>
                    </a:ext>
                  </a:extLst>
                </p:cNvPr>
                <p:cNvSpPr/>
                <p:nvPr/>
              </p:nvSpPr>
              <p:spPr>
                <a:xfrm>
                  <a:off x="10167322" y="3317080"/>
                  <a:ext cx="207644" cy="119062"/>
                </a:xfrm>
                <a:custGeom>
                  <a:avLst/>
                  <a:gdLst>
                    <a:gd name="connsiteX0" fmla="*/ 206692 w 207644"/>
                    <a:gd name="connsiteY0" fmla="*/ 0 h 119062"/>
                    <a:gd name="connsiteX1" fmla="*/ 0 w 207644"/>
                    <a:gd name="connsiteY1" fmla="*/ 119063 h 119062"/>
                    <a:gd name="connsiteX2" fmla="*/ 101917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6692" y="0"/>
                      </a:moveTo>
                      <a:lnTo>
                        <a:pt x="0" y="119063"/>
                      </a:lnTo>
                      <a:lnTo>
                        <a:pt x="101917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4336C777-0130-4648-8000-8CA69FCFD095}"/>
                    </a:ext>
                  </a:extLst>
                </p:cNvPr>
                <p:cNvSpPr/>
                <p:nvPr/>
              </p:nvSpPr>
              <p:spPr>
                <a:xfrm>
                  <a:off x="10167322" y="3389471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3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3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" name="Graphic 7">
                  <a:extLst>
                    <a:ext uri="{FF2B5EF4-FFF2-40B4-BE49-F238E27FC236}">
                      <a16:creationId xmlns:a16="http://schemas.microsoft.com/office/drawing/2014/main" id="{CBDBA24E-E88A-4764-B2F1-084C3F5250EC}"/>
                    </a:ext>
                  </a:extLst>
                </p:cNvPr>
                <p:cNvGrpSpPr/>
                <p:nvPr/>
              </p:nvGrpSpPr>
              <p:grpSpPr>
                <a:xfrm>
                  <a:off x="10333057" y="3499960"/>
                  <a:ext cx="20955" cy="47625"/>
                  <a:chOff x="10333057" y="3499960"/>
                  <a:chExt cx="20955" cy="47625"/>
                </a:xfrm>
              </p:grpSpPr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12ED082D-3840-4EB5-9B0D-E5AA0BDEE720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49996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78B96F1F-D477-49CA-9520-5E6B1F84D327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503771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" name="Graphic 7">
                  <a:extLst>
                    <a:ext uri="{FF2B5EF4-FFF2-40B4-BE49-F238E27FC236}">
                      <a16:creationId xmlns:a16="http://schemas.microsoft.com/office/drawing/2014/main" id="{C59F6DEE-AD0D-45EF-8B41-8669CD118AC4}"/>
                    </a:ext>
                  </a:extLst>
                </p:cNvPr>
                <p:cNvGrpSpPr/>
                <p:nvPr/>
              </p:nvGrpSpPr>
              <p:grpSpPr>
                <a:xfrm>
                  <a:off x="10452119" y="3431380"/>
                  <a:ext cx="20955" cy="47625"/>
                  <a:chOff x="10452119" y="3431380"/>
                  <a:chExt cx="20955" cy="47625"/>
                </a:xfrm>
              </p:grpSpPr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69A38C1A-86DA-4F60-B480-62AE956B3F1F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138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91224221-3BB6-4034-B1E9-3FBBC664C0D8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5191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998625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81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371" name="Graphic 4369">
            <a:extLst>
              <a:ext uri="{FF2B5EF4-FFF2-40B4-BE49-F238E27FC236}">
                <a16:creationId xmlns:a16="http://schemas.microsoft.com/office/drawing/2014/main" id="{9CF173DD-4293-41C6-9608-28D677B056D8}"/>
              </a:ext>
            </a:extLst>
          </p:cNvPr>
          <p:cNvGrpSpPr/>
          <p:nvPr/>
        </p:nvGrpSpPr>
        <p:grpSpPr>
          <a:xfrm>
            <a:off x="619154" y="2711162"/>
            <a:ext cx="3869717" cy="3768015"/>
            <a:chOff x="2635219" y="2534033"/>
            <a:chExt cx="3869717" cy="3768015"/>
          </a:xfrm>
        </p:grpSpPr>
        <p:grpSp>
          <p:nvGrpSpPr>
            <p:cNvPr id="4372" name="Graphic 4369">
              <a:extLst>
                <a:ext uri="{FF2B5EF4-FFF2-40B4-BE49-F238E27FC236}">
                  <a16:creationId xmlns:a16="http://schemas.microsoft.com/office/drawing/2014/main" id="{647D68C8-2281-43BF-9752-8636FC95EB10}"/>
                </a:ext>
              </a:extLst>
            </p:cNvPr>
            <p:cNvGrpSpPr/>
            <p:nvPr/>
          </p:nvGrpSpPr>
          <p:grpSpPr>
            <a:xfrm>
              <a:off x="2635219" y="6016251"/>
              <a:ext cx="3498035" cy="271512"/>
              <a:chOff x="2635219" y="6016251"/>
              <a:chExt cx="3498035" cy="271512"/>
            </a:xfrm>
            <a:solidFill>
              <a:srgbClr val="7EA03D">
                <a:alpha val="50000"/>
              </a:srgbClr>
            </a:solidFill>
          </p:grpSpPr>
          <p:sp>
            <p:nvSpPr>
              <p:cNvPr id="4373" name="Freeform: Shape 4372">
                <a:extLst>
                  <a:ext uri="{FF2B5EF4-FFF2-40B4-BE49-F238E27FC236}">
                    <a16:creationId xmlns:a16="http://schemas.microsoft.com/office/drawing/2014/main" id="{9B8C5242-82D3-423B-A1B5-9114FCA271BF}"/>
                  </a:ext>
                </a:extLst>
              </p:cNvPr>
              <p:cNvSpPr/>
              <p:nvPr/>
            </p:nvSpPr>
            <p:spPr>
              <a:xfrm>
                <a:off x="2635219" y="6016251"/>
                <a:ext cx="1699371" cy="249545"/>
              </a:xfrm>
              <a:custGeom>
                <a:avLst/>
                <a:gdLst>
                  <a:gd name="connsiteX0" fmla="*/ 1699372 w 1699371"/>
                  <a:gd name="connsiteY0" fmla="*/ 124773 h 249545"/>
                  <a:gd name="connsiteX1" fmla="*/ 849686 w 1699371"/>
                  <a:gd name="connsiteY1" fmla="*/ 249546 h 249545"/>
                  <a:gd name="connsiteX2" fmla="*/ 0 w 1699371"/>
                  <a:gd name="connsiteY2" fmla="*/ 124773 h 249545"/>
                  <a:gd name="connsiteX3" fmla="*/ 849686 w 1699371"/>
                  <a:gd name="connsiteY3" fmla="*/ 0 h 249545"/>
                  <a:gd name="connsiteX4" fmla="*/ 1699372 w 1699371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1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70" y="249546"/>
                      <a:pt x="0" y="193603"/>
                      <a:pt x="0" y="124773"/>
                    </a:cubicBezTo>
                    <a:cubicBezTo>
                      <a:pt x="0" y="55943"/>
                      <a:pt x="380470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4" name="Freeform: Shape 4373">
                <a:extLst>
                  <a:ext uri="{FF2B5EF4-FFF2-40B4-BE49-F238E27FC236}">
                    <a16:creationId xmlns:a16="http://schemas.microsoft.com/office/drawing/2014/main" id="{E6469C9D-9D51-4A7F-82FE-D01203930F93}"/>
                  </a:ext>
                </a:extLst>
              </p:cNvPr>
              <p:cNvSpPr/>
              <p:nvPr/>
            </p:nvSpPr>
            <p:spPr>
              <a:xfrm>
                <a:off x="4433883" y="6038218"/>
                <a:ext cx="1699372" cy="249545"/>
              </a:xfrm>
              <a:custGeom>
                <a:avLst/>
                <a:gdLst>
                  <a:gd name="connsiteX0" fmla="*/ 1699372 w 1699372"/>
                  <a:gd name="connsiteY0" fmla="*/ 124773 h 249545"/>
                  <a:gd name="connsiteX1" fmla="*/ 849686 w 1699372"/>
                  <a:gd name="connsiteY1" fmla="*/ 249546 h 249545"/>
                  <a:gd name="connsiteX2" fmla="*/ 0 w 1699372"/>
                  <a:gd name="connsiteY2" fmla="*/ 124773 h 249545"/>
                  <a:gd name="connsiteX3" fmla="*/ 849686 w 1699372"/>
                  <a:gd name="connsiteY3" fmla="*/ 0 h 249545"/>
                  <a:gd name="connsiteX4" fmla="*/ 1699372 w 1699372"/>
                  <a:gd name="connsiteY4" fmla="*/ 124773 h 24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9372" h="249545">
                    <a:moveTo>
                      <a:pt x="1699372" y="124773"/>
                    </a:moveTo>
                    <a:cubicBezTo>
                      <a:pt x="1699372" y="193603"/>
                      <a:pt x="1318902" y="249546"/>
                      <a:pt x="849686" y="249546"/>
                    </a:cubicBezTo>
                    <a:cubicBezTo>
                      <a:pt x="380469" y="249546"/>
                      <a:pt x="0" y="193603"/>
                      <a:pt x="0" y="124773"/>
                    </a:cubicBezTo>
                    <a:cubicBezTo>
                      <a:pt x="0" y="55943"/>
                      <a:pt x="380469" y="0"/>
                      <a:pt x="849686" y="0"/>
                    </a:cubicBezTo>
                    <a:cubicBezTo>
                      <a:pt x="1318902" y="0"/>
                      <a:pt x="1699372" y="55943"/>
                      <a:pt x="1699372" y="124773"/>
                    </a:cubicBezTo>
                    <a:close/>
                  </a:path>
                </a:pathLst>
              </a:custGeom>
              <a:solidFill>
                <a:srgbClr val="7EA03D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aphic 4369">
              <a:extLst>
                <a:ext uri="{FF2B5EF4-FFF2-40B4-BE49-F238E27FC236}">
                  <a16:creationId xmlns:a16="http://schemas.microsoft.com/office/drawing/2014/main" id="{1A554997-998F-466C-B1D7-0DABFD1F6E5C}"/>
                </a:ext>
              </a:extLst>
            </p:cNvPr>
            <p:cNvGrpSpPr/>
            <p:nvPr/>
          </p:nvGrpSpPr>
          <p:grpSpPr>
            <a:xfrm>
              <a:off x="4680499" y="2534033"/>
              <a:ext cx="1824437" cy="3746341"/>
              <a:chOff x="4680499" y="2534033"/>
              <a:chExt cx="1824437" cy="3746341"/>
            </a:xfrm>
          </p:grpSpPr>
          <p:sp>
            <p:nvSpPr>
              <p:cNvPr id="4376" name="Freeform: Shape 4375">
                <a:extLst>
                  <a:ext uri="{FF2B5EF4-FFF2-40B4-BE49-F238E27FC236}">
                    <a16:creationId xmlns:a16="http://schemas.microsoft.com/office/drawing/2014/main" id="{BB393377-6F3E-4E9D-A314-493E8F9CA694}"/>
                  </a:ext>
                </a:extLst>
              </p:cNvPr>
              <p:cNvSpPr/>
              <p:nvPr/>
            </p:nvSpPr>
            <p:spPr>
              <a:xfrm>
                <a:off x="6104551" y="4396276"/>
                <a:ext cx="166949" cy="111277"/>
              </a:xfrm>
              <a:custGeom>
                <a:avLst/>
                <a:gdLst>
                  <a:gd name="connsiteX0" fmla="*/ 22260 w 166949"/>
                  <a:gd name="connsiteY0" fmla="*/ 3492 h 111277"/>
                  <a:gd name="connsiteX1" fmla="*/ 137075 w 166949"/>
                  <a:gd name="connsiteY1" fmla="*/ 64707 h 111277"/>
                  <a:gd name="connsiteX2" fmla="*/ 166950 w 166949"/>
                  <a:gd name="connsiteY2" fmla="*/ 95754 h 111277"/>
                  <a:gd name="connsiteX3" fmla="*/ 85525 w 166949"/>
                  <a:gd name="connsiteY3" fmla="*/ 83746 h 111277"/>
                  <a:gd name="connsiteX4" fmla="*/ 125359 w 166949"/>
                  <a:gd name="connsiteY4" fmla="*/ 111277 h 111277"/>
                  <a:gd name="connsiteX5" fmla="*/ 0 w 166949"/>
                  <a:gd name="connsiteY5" fmla="*/ 27803 h 111277"/>
                  <a:gd name="connsiteX6" fmla="*/ 22260 w 166949"/>
                  <a:gd name="connsiteY6" fmla="*/ 3492 h 111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949" h="111277">
                    <a:moveTo>
                      <a:pt x="22260" y="3492"/>
                    </a:moveTo>
                    <a:cubicBezTo>
                      <a:pt x="22260" y="3492"/>
                      <a:pt x="80253" y="-21989"/>
                      <a:pt x="137075" y="64707"/>
                    </a:cubicBezTo>
                    <a:cubicBezTo>
                      <a:pt x="137075" y="64707"/>
                      <a:pt x="146447" y="84624"/>
                      <a:pt x="166950" y="95754"/>
                    </a:cubicBezTo>
                    <a:cubicBezTo>
                      <a:pt x="166950" y="95754"/>
                      <a:pt x="120965" y="105127"/>
                      <a:pt x="85525" y="83746"/>
                    </a:cubicBezTo>
                    <a:cubicBezTo>
                      <a:pt x="85525" y="83746"/>
                      <a:pt x="90504" y="99269"/>
                      <a:pt x="125359" y="111277"/>
                    </a:cubicBezTo>
                    <a:cubicBezTo>
                      <a:pt x="125359" y="111277"/>
                      <a:pt x="4979" y="110692"/>
                      <a:pt x="0" y="27803"/>
                    </a:cubicBezTo>
                    <a:lnTo>
                      <a:pt x="22260" y="3492"/>
                    </a:lnTo>
                    <a:close/>
                  </a:path>
                </a:pathLst>
              </a:custGeom>
              <a:solidFill>
                <a:srgbClr val="35070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7" name="Freeform: Shape 4376">
                <a:extLst>
                  <a:ext uri="{FF2B5EF4-FFF2-40B4-BE49-F238E27FC236}">
                    <a16:creationId xmlns:a16="http://schemas.microsoft.com/office/drawing/2014/main" id="{B66F11BE-B997-4C00-8BAF-429A5C54D020}"/>
                  </a:ext>
                </a:extLst>
              </p:cNvPr>
              <p:cNvSpPr/>
              <p:nvPr/>
            </p:nvSpPr>
            <p:spPr>
              <a:xfrm>
                <a:off x="6104258" y="4396276"/>
                <a:ext cx="167242" cy="96046"/>
              </a:xfrm>
              <a:custGeom>
                <a:avLst/>
                <a:gdLst>
                  <a:gd name="connsiteX0" fmla="*/ 137367 w 167242"/>
                  <a:gd name="connsiteY0" fmla="*/ 64707 h 96046"/>
                  <a:gd name="connsiteX1" fmla="*/ 167243 w 167242"/>
                  <a:gd name="connsiteY1" fmla="*/ 95754 h 96046"/>
                  <a:gd name="connsiteX2" fmla="*/ 166071 w 167242"/>
                  <a:gd name="connsiteY2" fmla="*/ 96047 h 96046"/>
                  <a:gd name="connsiteX3" fmla="*/ 39541 w 167242"/>
                  <a:gd name="connsiteY3" fmla="*/ 27510 h 96046"/>
                  <a:gd name="connsiteX4" fmla="*/ 16402 w 167242"/>
                  <a:gd name="connsiteY4" fmla="*/ 69979 h 96046"/>
                  <a:gd name="connsiteX5" fmla="*/ 0 w 167242"/>
                  <a:gd name="connsiteY5" fmla="*/ 27803 h 96046"/>
                  <a:gd name="connsiteX6" fmla="*/ 22260 w 167242"/>
                  <a:gd name="connsiteY6" fmla="*/ 3492 h 96046"/>
                  <a:gd name="connsiteX7" fmla="*/ 137367 w 167242"/>
                  <a:gd name="connsiteY7" fmla="*/ 64707 h 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242" h="96046">
                    <a:moveTo>
                      <a:pt x="137367" y="64707"/>
                    </a:moveTo>
                    <a:cubicBezTo>
                      <a:pt x="137367" y="64707"/>
                      <a:pt x="146740" y="84624"/>
                      <a:pt x="167243" y="95754"/>
                    </a:cubicBezTo>
                    <a:cubicBezTo>
                      <a:pt x="167243" y="95754"/>
                      <a:pt x="166657" y="95754"/>
                      <a:pt x="166071" y="96047"/>
                    </a:cubicBezTo>
                    <a:cubicBezTo>
                      <a:pt x="131802" y="93118"/>
                      <a:pt x="73516" y="26045"/>
                      <a:pt x="39541" y="27510"/>
                    </a:cubicBezTo>
                    <a:cubicBezTo>
                      <a:pt x="15230" y="28388"/>
                      <a:pt x="13766" y="51820"/>
                      <a:pt x="16402" y="69979"/>
                    </a:cubicBezTo>
                    <a:cubicBezTo>
                      <a:pt x="7322" y="59142"/>
                      <a:pt x="1172" y="45376"/>
                      <a:pt x="0" y="27803"/>
                    </a:cubicBezTo>
                    <a:lnTo>
                      <a:pt x="22260" y="3492"/>
                    </a:lnTo>
                    <a:cubicBezTo>
                      <a:pt x="22553" y="3492"/>
                      <a:pt x="80546" y="-21989"/>
                      <a:pt x="137367" y="64707"/>
                    </a:cubicBezTo>
                    <a:close/>
                  </a:path>
                </a:pathLst>
              </a:custGeom>
              <a:solidFill>
                <a:srgbClr val="240004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378" name="Graphic 4369">
                <a:extLst>
                  <a:ext uri="{FF2B5EF4-FFF2-40B4-BE49-F238E27FC236}">
                    <a16:creationId xmlns:a16="http://schemas.microsoft.com/office/drawing/2014/main" id="{C97F4BA4-67D0-42E1-A126-D3BE9AC96D7F}"/>
                  </a:ext>
                </a:extLst>
              </p:cNvPr>
              <p:cNvGrpSpPr/>
              <p:nvPr/>
            </p:nvGrpSpPr>
            <p:grpSpPr>
              <a:xfrm>
                <a:off x="5854831" y="4000490"/>
                <a:ext cx="254113" cy="433254"/>
                <a:chOff x="5854831" y="4000490"/>
                <a:chExt cx="254113" cy="433254"/>
              </a:xfrm>
            </p:grpSpPr>
            <p:grpSp>
              <p:nvGrpSpPr>
                <p:cNvPr id="4379" name="Graphic 4369">
                  <a:extLst>
                    <a:ext uri="{FF2B5EF4-FFF2-40B4-BE49-F238E27FC236}">
                      <a16:creationId xmlns:a16="http://schemas.microsoft.com/office/drawing/2014/main" id="{D6ED62EE-0A93-4DBA-B736-ACAEB27E6D51}"/>
                    </a:ext>
                  </a:extLst>
                </p:cNvPr>
                <p:cNvGrpSpPr/>
                <p:nvPr/>
              </p:nvGrpSpPr>
              <p:grpSpPr>
                <a:xfrm>
                  <a:off x="5854831" y="4000490"/>
                  <a:ext cx="113594" cy="107169"/>
                  <a:chOff x="5854831" y="4000490"/>
                  <a:chExt cx="113594" cy="107169"/>
                </a:xfrm>
              </p:grpSpPr>
              <p:sp>
                <p:nvSpPr>
                  <p:cNvPr id="4380" name="Freeform: Shape 4379">
                    <a:extLst>
                      <a:ext uri="{FF2B5EF4-FFF2-40B4-BE49-F238E27FC236}">
                        <a16:creationId xmlns:a16="http://schemas.microsoft.com/office/drawing/2014/main" id="{53AC3AD7-691F-420D-8F76-D4617301A43A}"/>
                      </a:ext>
                    </a:extLst>
                  </p:cNvPr>
                  <p:cNvSpPr/>
                  <p:nvPr/>
                </p:nvSpPr>
                <p:spPr>
                  <a:xfrm>
                    <a:off x="5854831" y="4000490"/>
                    <a:ext cx="113594" cy="107169"/>
                  </a:xfrm>
                  <a:custGeom>
                    <a:avLst/>
                    <a:gdLst>
                      <a:gd name="connsiteX0" fmla="*/ 467 w 113594"/>
                      <a:gd name="connsiteY0" fmla="*/ 55714 h 107169"/>
                      <a:gd name="connsiteX1" fmla="*/ 6911 w 113594"/>
                      <a:gd name="connsiteY1" fmla="*/ 78267 h 107169"/>
                      <a:gd name="connsiteX2" fmla="*/ 19798 w 113594"/>
                      <a:gd name="connsiteY2" fmla="*/ 95547 h 107169"/>
                      <a:gd name="connsiteX3" fmla="*/ 61975 w 113594"/>
                      <a:gd name="connsiteY3" fmla="*/ 106384 h 107169"/>
                      <a:gd name="connsiteX4" fmla="*/ 100051 w 113594"/>
                      <a:gd name="connsiteY4" fmla="*/ 86468 h 107169"/>
                      <a:gd name="connsiteX5" fmla="*/ 113524 w 113594"/>
                      <a:gd name="connsiteY5" fmla="*/ 51320 h 107169"/>
                      <a:gd name="connsiteX6" fmla="*/ 111181 w 113594"/>
                      <a:gd name="connsiteY6" fmla="*/ 33161 h 107169"/>
                      <a:gd name="connsiteX7" fmla="*/ 101516 w 113594"/>
                      <a:gd name="connsiteY7" fmla="*/ 18223 h 107169"/>
                      <a:gd name="connsiteX8" fmla="*/ 58167 w 113594"/>
                      <a:gd name="connsiteY8" fmla="*/ 650 h 107169"/>
                      <a:gd name="connsiteX9" fmla="*/ 12476 w 113594"/>
                      <a:gd name="connsiteY9" fmla="*/ 14123 h 107169"/>
                      <a:gd name="connsiteX10" fmla="*/ 1932 w 113594"/>
                      <a:gd name="connsiteY10" fmla="*/ 32868 h 107169"/>
                      <a:gd name="connsiteX11" fmla="*/ 467 w 113594"/>
                      <a:gd name="connsiteY11" fmla="*/ 55714 h 107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3594" h="107169">
                        <a:moveTo>
                          <a:pt x="467" y="55714"/>
                        </a:moveTo>
                        <a:cubicBezTo>
                          <a:pt x="1346" y="63915"/>
                          <a:pt x="3689" y="71530"/>
                          <a:pt x="6911" y="78267"/>
                        </a:cubicBezTo>
                        <a:cubicBezTo>
                          <a:pt x="10426" y="85003"/>
                          <a:pt x="14526" y="90861"/>
                          <a:pt x="19798" y="95547"/>
                        </a:cubicBezTo>
                        <a:cubicBezTo>
                          <a:pt x="30342" y="104920"/>
                          <a:pt x="44108" y="109020"/>
                          <a:pt x="61975" y="106384"/>
                        </a:cubicBezTo>
                        <a:cubicBezTo>
                          <a:pt x="79841" y="103748"/>
                          <a:pt x="91850" y="96133"/>
                          <a:pt x="100051" y="86468"/>
                        </a:cubicBezTo>
                        <a:cubicBezTo>
                          <a:pt x="108252" y="76509"/>
                          <a:pt x="112646" y="64501"/>
                          <a:pt x="113524" y="51320"/>
                        </a:cubicBezTo>
                        <a:cubicBezTo>
                          <a:pt x="113817" y="44877"/>
                          <a:pt x="113231" y="38726"/>
                          <a:pt x="111181" y="33161"/>
                        </a:cubicBezTo>
                        <a:cubicBezTo>
                          <a:pt x="109131" y="27596"/>
                          <a:pt x="106202" y="22617"/>
                          <a:pt x="101516" y="18223"/>
                        </a:cubicBezTo>
                        <a:cubicBezTo>
                          <a:pt x="92436" y="9436"/>
                          <a:pt x="78084" y="2993"/>
                          <a:pt x="58167" y="650"/>
                        </a:cubicBezTo>
                        <a:cubicBezTo>
                          <a:pt x="38250" y="-1987"/>
                          <a:pt x="22434" y="3578"/>
                          <a:pt x="12476" y="14123"/>
                        </a:cubicBezTo>
                        <a:cubicBezTo>
                          <a:pt x="7497" y="19395"/>
                          <a:pt x="3982" y="25838"/>
                          <a:pt x="1932" y="32868"/>
                        </a:cubicBezTo>
                        <a:cubicBezTo>
                          <a:pt x="-119" y="39605"/>
                          <a:pt x="-412" y="47513"/>
                          <a:pt x="467" y="5571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1" name="Freeform: Shape 4380">
                    <a:extLst>
                      <a:ext uri="{FF2B5EF4-FFF2-40B4-BE49-F238E27FC236}">
                        <a16:creationId xmlns:a16="http://schemas.microsoft.com/office/drawing/2014/main" id="{BB0DFF3C-21B0-455F-A397-E8E686DBD4DD}"/>
                      </a:ext>
                    </a:extLst>
                  </p:cNvPr>
                  <p:cNvSpPr/>
                  <p:nvPr/>
                </p:nvSpPr>
                <p:spPr>
                  <a:xfrm>
                    <a:off x="5857641" y="4010512"/>
                    <a:ext cx="110555" cy="96863"/>
                  </a:xfrm>
                  <a:custGeom>
                    <a:avLst/>
                    <a:gdLst>
                      <a:gd name="connsiteX0" fmla="*/ 59164 w 110555"/>
                      <a:gd name="connsiteY0" fmla="*/ 96069 h 96863"/>
                      <a:gd name="connsiteX1" fmla="*/ 21088 w 110555"/>
                      <a:gd name="connsiteY1" fmla="*/ 88454 h 96863"/>
                      <a:gd name="connsiteX2" fmla="*/ 8201 w 110555"/>
                      <a:gd name="connsiteY2" fmla="*/ 75274 h 96863"/>
                      <a:gd name="connsiteX3" fmla="*/ 0 w 110555"/>
                      <a:gd name="connsiteY3" fmla="*/ 57407 h 96863"/>
                      <a:gd name="connsiteX4" fmla="*/ 36905 w 110555"/>
                      <a:gd name="connsiteY4" fmla="*/ 57114 h 96863"/>
                      <a:gd name="connsiteX5" fmla="*/ 61508 w 110555"/>
                      <a:gd name="connsiteY5" fmla="*/ 43055 h 96863"/>
                      <a:gd name="connsiteX6" fmla="*/ 89040 w 110555"/>
                      <a:gd name="connsiteY6" fmla="*/ 0 h 96863"/>
                      <a:gd name="connsiteX7" fmla="*/ 110421 w 110555"/>
                      <a:gd name="connsiteY7" fmla="*/ 40419 h 96863"/>
                      <a:gd name="connsiteX8" fmla="*/ 96948 w 110555"/>
                      <a:gd name="connsiteY8" fmla="*/ 75567 h 96863"/>
                      <a:gd name="connsiteX9" fmla="*/ 59164 w 110555"/>
                      <a:gd name="connsiteY9" fmla="*/ 96069 h 96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555" h="96863">
                        <a:moveTo>
                          <a:pt x="59164" y="96069"/>
                        </a:moveTo>
                        <a:cubicBezTo>
                          <a:pt x="43641" y="98412"/>
                          <a:pt x="31047" y="95484"/>
                          <a:pt x="21088" y="88454"/>
                        </a:cubicBezTo>
                        <a:cubicBezTo>
                          <a:pt x="16109" y="84939"/>
                          <a:pt x="11716" y="80546"/>
                          <a:pt x="8201" y="75274"/>
                        </a:cubicBezTo>
                        <a:cubicBezTo>
                          <a:pt x="4686" y="70002"/>
                          <a:pt x="1757" y="64144"/>
                          <a:pt x="0" y="57407"/>
                        </a:cubicBezTo>
                        <a:cubicBezTo>
                          <a:pt x="14938" y="60629"/>
                          <a:pt x="26946" y="60043"/>
                          <a:pt x="36905" y="57114"/>
                        </a:cubicBezTo>
                        <a:cubicBezTo>
                          <a:pt x="46863" y="54185"/>
                          <a:pt x="54771" y="49206"/>
                          <a:pt x="61508" y="43055"/>
                        </a:cubicBezTo>
                        <a:cubicBezTo>
                          <a:pt x="74688" y="30754"/>
                          <a:pt x="82889" y="14059"/>
                          <a:pt x="89040" y="0"/>
                        </a:cubicBezTo>
                        <a:cubicBezTo>
                          <a:pt x="105149" y="9373"/>
                          <a:pt x="111593" y="23431"/>
                          <a:pt x="110421" y="40419"/>
                        </a:cubicBezTo>
                        <a:cubicBezTo>
                          <a:pt x="109542" y="53307"/>
                          <a:pt x="105149" y="65608"/>
                          <a:pt x="96948" y="75567"/>
                        </a:cubicBezTo>
                        <a:cubicBezTo>
                          <a:pt x="89040" y="86111"/>
                          <a:pt x="76738" y="93433"/>
                          <a:pt x="59164" y="9606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2" name="Graphic 4369">
                  <a:extLst>
                    <a:ext uri="{FF2B5EF4-FFF2-40B4-BE49-F238E27FC236}">
                      <a16:creationId xmlns:a16="http://schemas.microsoft.com/office/drawing/2014/main" id="{38961F88-85C3-49C9-A8BC-506BAF5CE020}"/>
                    </a:ext>
                  </a:extLst>
                </p:cNvPr>
                <p:cNvGrpSpPr/>
                <p:nvPr/>
              </p:nvGrpSpPr>
              <p:grpSpPr>
                <a:xfrm>
                  <a:off x="5877814" y="4106612"/>
                  <a:ext cx="96227" cy="105758"/>
                  <a:chOff x="5877814" y="4106612"/>
                  <a:chExt cx="96227" cy="105758"/>
                </a:xfrm>
              </p:grpSpPr>
              <p:sp>
                <p:nvSpPr>
                  <p:cNvPr id="4383" name="Freeform: Shape 4382">
                    <a:extLst>
                      <a:ext uri="{FF2B5EF4-FFF2-40B4-BE49-F238E27FC236}">
                        <a16:creationId xmlns:a16="http://schemas.microsoft.com/office/drawing/2014/main" id="{71B8EE82-1C4F-42AA-8566-A9739A3DEAC3}"/>
                      </a:ext>
                    </a:extLst>
                  </p:cNvPr>
                  <p:cNvSpPr/>
                  <p:nvPr/>
                </p:nvSpPr>
                <p:spPr>
                  <a:xfrm>
                    <a:off x="5877814" y="4106612"/>
                    <a:ext cx="96106" cy="105587"/>
                  </a:xfrm>
                  <a:custGeom>
                    <a:avLst/>
                    <a:gdLst>
                      <a:gd name="connsiteX0" fmla="*/ 3845 w 96106"/>
                      <a:gd name="connsiteY0" fmla="*/ 63821 h 105587"/>
                      <a:gd name="connsiteX1" fmla="*/ 8531 w 96106"/>
                      <a:gd name="connsiteY1" fmla="*/ 74658 h 105587"/>
                      <a:gd name="connsiteX2" fmla="*/ 14389 w 96106"/>
                      <a:gd name="connsiteY2" fmla="*/ 84323 h 105587"/>
                      <a:gd name="connsiteX3" fmla="*/ 29034 w 96106"/>
                      <a:gd name="connsiteY3" fmla="*/ 98675 h 105587"/>
                      <a:gd name="connsiteX4" fmla="*/ 46314 w 96106"/>
                      <a:gd name="connsiteY4" fmla="*/ 105412 h 105587"/>
                      <a:gd name="connsiteX5" fmla="*/ 65645 w 96106"/>
                      <a:gd name="connsiteY5" fmla="*/ 102775 h 105587"/>
                      <a:gd name="connsiteX6" fmla="*/ 82047 w 96106"/>
                      <a:gd name="connsiteY6" fmla="*/ 92231 h 105587"/>
                      <a:gd name="connsiteX7" fmla="*/ 91713 w 96106"/>
                      <a:gd name="connsiteY7" fmla="*/ 77294 h 105587"/>
                      <a:gd name="connsiteX8" fmla="*/ 95814 w 96106"/>
                      <a:gd name="connsiteY8" fmla="*/ 59720 h 105587"/>
                      <a:gd name="connsiteX9" fmla="*/ 96106 w 96106"/>
                      <a:gd name="connsiteY9" fmla="*/ 50347 h 105587"/>
                      <a:gd name="connsiteX10" fmla="*/ 95228 w 96106"/>
                      <a:gd name="connsiteY10" fmla="*/ 40682 h 105587"/>
                      <a:gd name="connsiteX11" fmla="*/ 89663 w 96106"/>
                      <a:gd name="connsiteY11" fmla="*/ 22815 h 105587"/>
                      <a:gd name="connsiteX12" fmla="*/ 78533 w 96106"/>
                      <a:gd name="connsiteY12" fmla="*/ 9342 h 105587"/>
                      <a:gd name="connsiteX13" fmla="*/ 61545 w 96106"/>
                      <a:gd name="connsiteY13" fmla="*/ 1434 h 105587"/>
                      <a:gd name="connsiteX14" fmla="*/ 38992 w 96106"/>
                      <a:gd name="connsiteY14" fmla="*/ 848 h 105587"/>
                      <a:gd name="connsiteX15" fmla="*/ 4430 w 96106"/>
                      <a:gd name="connsiteY15" fmla="*/ 22815 h 105587"/>
                      <a:gd name="connsiteX16" fmla="*/ 37 w 96106"/>
                      <a:gd name="connsiteY16" fmla="*/ 42439 h 105587"/>
                      <a:gd name="connsiteX17" fmla="*/ 3845 w 96106"/>
                      <a:gd name="connsiteY17" fmla="*/ 63821 h 105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106" h="105587">
                        <a:moveTo>
                          <a:pt x="3845" y="63821"/>
                        </a:moveTo>
                        <a:cubicBezTo>
                          <a:pt x="5309" y="67628"/>
                          <a:pt x="6481" y="71436"/>
                          <a:pt x="8531" y="74658"/>
                        </a:cubicBezTo>
                        <a:cubicBezTo>
                          <a:pt x="10288" y="78172"/>
                          <a:pt x="12339" y="81394"/>
                          <a:pt x="14389" y="84323"/>
                        </a:cubicBezTo>
                        <a:cubicBezTo>
                          <a:pt x="18489" y="90181"/>
                          <a:pt x="23762" y="95160"/>
                          <a:pt x="29034" y="98675"/>
                        </a:cubicBezTo>
                        <a:cubicBezTo>
                          <a:pt x="34306" y="102190"/>
                          <a:pt x="40164" y="104533"/>
                          <a:pt x="46314" y="105412"/>
                        </a:cubicBezTo>
                        <a:cubicBezTo>
                          <a:pt x="52465" y="105997"/>
                          <a:pt x="58909" y="105119"/>
                          <a:pt x="65645" y="102775"/>
                        </a:cubicBezTo>
                        <a:cubicBezTo>
                          <a:pt x="72382" y="100139"/>
                          <a:pt x="77947" y="96625"/>
                          <a:pt x="82047" y="92231"/>
                        </a:cubicBezTo>
                        <a:cubicBezTo>
                          <a:pt x="86148" y="87838"/>
                          <a:pt x="89370" y="82859"/>
                          <a:pt x="91713" y="77294"/>
                        </a:cubicBezTo>
                        <a:cubicBezTo>
                          <a:pt x="94056" y="71729"/>
                          <a:pt x="95228" y="65871"/>
                          <a:pt x="95814" y="59720"/>
                        </a:cubicBezTo>
                        <a:cubicBezTo>
                          <a:pt x="96106" y="56498"/>
                          <a:pt x="96106" y="53569"/>
                          <a:pt x="96106" y="50347"/>
                        </a:cubicBezTo>
                        <a:cubicBezTo>
                          <a:pt x="95814" y="47126"/>
                          <a:pt x="95814" y="43904"/>
                          <a:pt x="95228" y="40682"/>
                        </a:cubicBezTo>
                        <a:cubicBezTo>
                          <a:pt x="94056" y="34238"/>
                          <a:pt x="92299" y="28087"/>
                          <a:pt x="89663" y="22815"/>
                        </a:cubicBezTo>
                        <a:cubicBezTo>
                          <a:pt x="86734" y="17543"/>
                          <a:pt x="83219" y="12857"/>
                          <a:pt x="78533" y="9342"/>
                        </a:cubicBezTo>
                        <a:cubicBezTo>
                          <a:pt x="73846" y="5535"/>
                          <a:pt x="68281" y="2899"/>
                          <a:pt x="61545" y="1434"/>
                        </a:cubicBezTo>
                        <a:cubicBezTo>
                          <a:pt x="54808" y="-30"/>
                          <a:pt x="47193" y="-616"/>
                          <a:pt x="38992" y="848"/>
                        </a:cubicBezTo>
                        <a:cubicBezTo>
                          <a:pt x="22297" y="3191"/>
                          <a:pt x="10288" y="11100"/>
                          <a:pt x="4430" y="22815"/>
                        </a:cubicBezTo>
                        <a:cubicBezTo>
                          <a:pt x="1501" y="28673"/>
                          <a:pt x="-256" y="35117"/>
                          <a:pt x="37" y="42439"/>
                        </a:cubicBezTo>
                        <a:cubicBezTo>
                          <a:pt x="-256" y="48590"/>
                          <a:pt x="1209" y="56205"/>
                          <a:pt x="3845" y="63821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4" name="Freeform: Shape 4383">
                    <a:extLst>
                      <a:ext uri="{FF2B5EF4-FFF2-40B4-BE49-F238E27FC236}">
                        <a16:creationId xmlns:a16="http://schemas.microsoft.com/office/drawing/2014/main" id="{345E136F-81F0-4B21-B6FF-80F0FA357FA9}"/>
                      </a:ext>
                    </a:extLst>
                  </p:cNvPr>
                  <p:cNvSpPr/>
                  <p:nvPr/>
                </p:nvSpPr>
                <p:spPr>
                  <a:xfrm>
                    <a:off x="5886345" y="4110096"/>
                    <a:ext cx="87696" cy="102274"/>
                  </a:xfrm>
                  <a:custGeom>
                    <a:avLst/>
                    <a:gdLst>
                      <a:gd name="connsiteX0" fmla="*/ 56822 w 87696"/>
                      <a:gd name="connsiteY0" fmla="*/ 99291 h 102274"/>
                      <a:gd name="connsiteX1" fmla="*/ 39834 w 87696"/>
                      <a:gd name="connsiteY1" fmla="*/ 102220 h 102274"/>
                      <a:gd name="connsiteX2" fmla="*/ 24310 w 87696"/>
                      <a:gd name="connsiteY2" fmla="*/ 97827 h 102274"/>
                      <a:gd name="connsiteX3" fmla="*/ 10837 w 87696"/>
                      <a:gd name="connsiteY3" fmla="*/ 87283 h 102274"/>
                      <a:gd name="connsiteX4" fmla="*/ 4979 w 87696"/>
                      <a:gd name="connsiteY4" fmla="*/ 79960 h 102274"/>
                      <a:gd name="connsiteX5" fmla="*/ 0 w 87696"/>
                      <a:gd name="connsiteY5" fmla="*/ 71466 h 102274"/>
                      <a:gd name="connsiteX6" fmla="*/ 30168 w 87696"/>
                      <a:gd name="connsiteY6" fmla="*/ 65023 h 102274"/>
                      <a:gd name="connsiteX7" fmla="*/ 47156 w 87696"/>
                      <a:gd name="connsiteY7" fmla="*/ 47449 h 102274"/>
                      <a:gd name="connsiteX8" fmla="*/ 52428 w 87696"/>
                      <a:gd name="connsiteY8" fmla="*/ 36319 h 102274"/>
                      <a:gd name="connsiteX9" fmla="*/ 56236 w 87696"/>
                      <a:gd name="connsiteY9" fmla="*/ 24310 h 102274"/>
                      <a:gd name="connsiteX10" fmla="*/ 58872 w 87696"/>
                      <a:gd name="connsiteY10" fmla="*/ 12009 h 102274"/>
                      <a:gd name="connsiteX11" fmla="*/ 60629 w 87696"/>
                      <a:gd name="connsiteY11" fmla="*/ 0 h 102274"/>
                      <a:gd name="connsiteX12" fmla="*/ 78496 w 87696"/>
                      <a:gd name="connsiteY12" fmla="*/ 14645 h 102274"/>
                      <a:gd name="connsiteX13" fmla="*/ 86697 w 87696"/>
                      <a:gd name="connsiteY13" fmla="*/ 37198 h 102274"/>
                      <a:gd name="connsiteX14" fmla="*/ 87575 w 87696"/>
                      <a:gd name="connsiteY14" fmla="*/ 46863 h 102274"/>
                      <a:gd name="connsiteX15" fmla="*/ 87283 w 87696"/>
                      <a:gd name="connsiteY15" fmla="*/ 56236 h 102274"/>
                      <a:gd name="connsiteX16" fmla="*/ 83182 w 87696"/>
                      <a:gd name="connsiteY16" fmla="*/ 73809 h 102274"/>
                      <a:gd name="connsiteX17" fmla="*/ 73516 w 87696"/>
                      <a:gd name="connsiteY17" fmla="*/ 88747 h 102274"/>
                      <a:gd name="connsiteX18" fmla="*/ 56822 w 87696"/>
                      <a:gd name="connsiteY18" fmla="*/ 99291 h 102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87696" h="102274">
                        <a:moveTo>
                          <a:pt x="56822" y="99291"/>
                        </a:moveTo>
                        <a:cubicBezTo>
                          <a:pt x="50964" y="101634"/>
                          <a:pt x="45106" y="102513"/>
                          <a:pt x="39834" y="102220"/>
                        </a:cubicBezTo>
                        <a:cubicBezTo>
                          <a:pt x="34269" y="101927"/>
                          <a:pt x="28997" y="100463"/>
                          <a:pt x="24310" y="97827"/>
                        </a:cubicBezTo>
                        <a:cubicBezTo>
                          <a:pt x="19624" y="95191"/>
                          <a:pt x="14938" y="91676"/>
                          <a:pt x="10837" y="87283"/>
                        </a:cubicBezTo>
                        <a:cubicBezTo>
                          <a:pt x="8787" y="85232"/>
                          <a:pt x="7030" y="82596"/>
                          <a:pt x="4979" y="79960"/>
                        </a:cubicBezTo>
                        <a:cubicBezTo>
                          <a:pt x="3222" y="77324"/>
                          <a:pt x="1464" y="74395"/>
                          <a:pt x="0" y="71466"/>
                        </a:cubicBezTo>
                        <a:cubicBezTo>
                          <a:pt x="12887" y="72052"/>
                          <a:pt x="22553" y="69416"/>
                          <a:pt x="30168" y="65023"/>
                        </a:cubicBezTo>
                        <a:cubicBezTo>
                          <a:pt x="37491" y="60629"/>
                          <a:pt x="43056" y="54478"/>
                          <a:pt x="47156" y="47449"/>
                        </a:cubicBezTo>
                        <a:cubicBezTo>
                          <a:pt x="49206" y="43934"/>
                          <a:pt x="50964" y="40127"/>
                          <a:pt x="52428" y="36319"/>
                        </a:cubicBezTo>
                        <a:cubicBezTo>
                          <a:pt x="53893" y="32511"/>
                          <a:pt x="55357" y="28411"/>
                          <a:pt x="56236" y="24310"/>
                        </a:cubicBezTo>
                        <a:cubicBezTo>
                          <a:pt x="57114" y="20210"/>
                          <a:pt x="57993" y="16109"/>
                          <a:pt x="58872" y="12009"/>
                        </a:cubicBezTo>
                        <a:cubicBezTo>
                          <a:pt x="59750" y="7908"/>
                          <a:pt x="60043" y="3808"/>
                          <a:pt x="60629" y="0"/>
                        </a:cubicBezTo>
                        <a:cubicBezTo>
                          <a:pt x="68244" y="3222"/>
                          <a:pt x="74102" y="8201"/>
                          <a:pt x="78496" y="14645"/>
                        </a:cubicBezTo>
                        <a:cubicBezTo>
                          <a:pt x="82889" y="21088"/>
                          <a:pt x="85525" y="28704"/>
                          <a:pt x="86697" y="37198"/>
                        </a:cubicBezTo>
                        <a:cubicBezTo>
                          <a:pt x="87283" y="40420"/>
                          <a:pt x="87283" y="43934"/>
                          <a:pt x="87575" y="46863"/>
                        </a:cubicBezTo>
                        <a:cubicBezTo>
                          <a:pt x="87868" y="50085"/>
                          <a:pt x="87575" y="53307"/>
                          <a:pt x="87283" y="56236"/>
                        </a:cubicBezTo>
                        <a:cubicBezTo>
                          <a:pt x="86697" y="62387"/>
                          <a:pt x="85525" y="68244"/>
                          <a:pt x="83182" y="73809"/>
                        </a:cubicBezTo>
                        <a:cubicBezTo>
                          <a:pt x="80839" y="79374"/>
                          <a:pt x="77617" y="84354"/>
                          <a:pt x="73516" y="88747"/>
                        </a:cubicBezTo>
                        <a:cubicBezTo>
                          <a:pt x="69123" y="92847"/>
                          <a:pt x="63851" y="96655"/>
                          <a:pt x="56822" y="992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5" name="Graphic 4369">
                  <a:extLst>
                    <a:ext uri="{FF2B5EF4-FFF2-40B4-BE49-F238E27FC236}">
                      <a16:creationId xmlns:a16="http://schemas.microsoft.com/office/drawing/2014/main" id="{3A04F7DB-69EB-413B-8375-6E3BB2169B3D}"/>
                    </a:ext>
                  </a:extLst>
                </p:cNvPr>
                <p:cNvGrpSpPr/>
                <p:nvPr/>
              </p:nvGrpSpPr>
              <p:grpSpPr>
                <a:xfrm>
                  <a:off x="5919906" y="4206868"/>
                  <a:ext cx="86012" cy="101224"/>
                  <a:chOff x="5919906" y="4206868"/>
                  <a:chExt cx="86012" cy="101224"/>
                </a:xfrm>
              </p:grpSpPr>
              <p:sp>
                <p:nvSpPr>
                  <p:cNvPr id="4386" name="Freeform: Shape 4385">
                    <a:extLst>
                      <a:ext uri="{FF2B5EF4-FFF2-40B4-BE49-F238E27FC236}">
                        <a16:creationId xmlns:a16="http://schemas.microsoft.com/office/drawing/2014/main" id="{F6C94525-DB60-46F6-9E3B-711A61F843D9}"/>
                      </a:ext>
                    </a:extLst>
                  </p:cNvPr>
                  <p:cNvSpPr/>
                  <p:nvPr/>
                </p:nvSpPr>
                <p:spPr>
                  <a:xfrm>
                    <a:off x="5919906" y="4206868"/>
                    <a:ext cx="85719" cy="101224"/>
                  </a:xfrm>
                  <a:custGeom>
                    <a:avLst/>
                    <a:gdLst>
                      <a:gd name="connsiteX0" fmla="*/ 11837 w 85719"/>
                      <a:gd name="connsiteY0" fmla="*/ 68420 h 101224"/>
                      <a:gd name="connsiteX1" fmla="*/ 18867 w 85719"/>
                      <a:gd name="connsiteY1" fmla="*/ 77793 h 101224"/>
                      <a:gd name="connsiteX2" fmla="*/ 26189 w 85719"/>
                      <a:gd name="connsiteY2" fmla="*/ 85994 h 101224"/>
                      <a:gd name="connsiteX3" fmla="*/ 42005 w 85719"/>
                      <a:gd name="connsiteY3" fmla="*/ 97417 h 101224"/>
                      <a:gd name="connsiteX4" fmla="*/ 57822 w 85719"/>
                      <a:gd name="connsiteY4" fmla="*/ 101224 h 101224"/>
                      <a:gd name="connsiteX5" fmla="*/ 72466 w 85719"/>
                      <a:gd name="connsiteY5" fmla="*/ 96245 h 101224"/>
                      <a:gd name="connsiteX6" fmla="*/ 82424 w 85719"/>
                      <a:gd name="connsiteY6" fmla="*/ 84529 h 101224"/>
                      <a:gd name="connsiteX7" fmla="*/ 85647 w 85719"/>
                      <a:gd name="connsiteY7" fmla="*/ 69299 h 101224"/>
                      <a:gd name="connsiteX8" fmla="*/ 83889 w 85719"/>
                      <a:gd name="connsiteY8" fmla="*/ 52018 h 101224"/>
                      <a:gd name="connsiteX9" fmla="*/ 81546 w 85719"/>
                      <a:gd name="connsiteY9" fmla="*/ 42938 h 101224"/>
                      <a:gd name="connsiteX10" fmla="*/ 78031 w 85719"/>
                      <a:gd name="connsiteY10" fmla="*/ 33566 h 101224"/>
                      <a:gd name="connsiteX11" fmla="*/ 73931 w 85719"/>
                      <a:gd name="connsiteY11" fmla="*/ 24779 h 101224"/>
                      <a:gd name="connsiteX12" fmla="*/ 68951 w 85719"/>
                      <a:gd name="connsiteY12" fmla="*/ 17164 h 101224"/>
                      <a:gd name="connsiteX13" fmla="*/ 63386 w 85719"/>
                      <a:gd name="connsiteY13" fmla="*/ 10720 h 101224"/>
                      <a:gd name="connsiteX14" fmla="*/ 56943 w 85719"/>
                      <a:gd name="connsiteY14" fmla="*/ 5448 h 101224"/>
                      <a:gd name="connsiteX15" fmla="*/ 41419 w 85719"/>
                      <a:gd name="connsiteY15" fmla="*/ 176 h 101224"/>
                      <a:gd name="connsiteX16" fmla="*/ 22967 w 85719"/>
                      <a:gd name="connsiteY16" fmla="*/ 2812 h 101224"/>
                      <a:gd name="connsiteX17" fmla="*/ 7444 w 85719"/>
                      <a:gd name="connsiteY17" fmla="*/ 13356 h 101224"/>
                      <a:gd name="connsiteX18" fmla="*/ 414 w 85719"/>
                      <a:gd name="connsiteY18" fmla="*/ 29172 h 101224"/>
                      <a:gd name="connsiteX19" fmla="*/ 121 w 85719"/>
                      <a:gd name="connsiteY19" fmla="*/ 38545 h 101224"/>
                      <a:gd name="connsiteX20" fmla="*/ 1879 w 85719"/>
                      <a:gd name="connsiteY20" fmla="*/ 48503 h 101224"/>
                      <a:gd name="connsiteX21" fmla="*/ 5686 w 85719"/>
                      <a:gd name="connsiteY21" fmla="*/ 58755 h 101224"/>
                      <a:gd name="connsiteX22" fmla="*/ 11837 w 85719"/>
                      <a:gd name="connsiteY22" fmla="*/ 68420 h 10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5719" h="101224">
                        <a:moveTo>
                          <a:pt x="11837" y="68420"/>
                        </a:moveTo>
                        <a:cubicBezTo>
                          <a:pt x="14180" y="71642"/>
                          <a:pt x="16230" y="74864"/>
                          <a:pt x="18867" y="77793"/>
                        </a:cubicBezTo>
                        <a:cubicBezTo>
                          <a:pt x="21210" y="80722"/>
                          <a:pt x="23553" y="83651"/>
                          <a:pt x="26189" y="85994"/>
                        </a:cubicBezTo>
                        <a:cubicBezTo>
                          <a:pt x="31461" y="90973"/>
                          <a:pt x="36733" y="94781"/>
                          <a:pt x="42005" y="97417"/>
                        </a:cubicBezTo>
                        <a:cubicBezTo>
                          <a:pt x="47277" y="100053"/>
                          <a:pt x="52842" y="101224"/>
                          <a:pt x="57822" y="101224"/>
                        </a:cubicBezTo>
                        <a:cubicBezTo>
                          <a:pt x="63094" y="101224"/>
                          <a:pt x="67780" y="99467"/>
                          <a:pt x="72466" y="96245"/>
                        </a:cubicBezTo>
                        <a:cubicBezTo>
                          <a:pt x="77153" y="93023"/>
                          <a:pt x="80374" y="88923"/>
                          <a:pt x="82424" y="84529"/>
                        </a:cubicBezTo>
                        <a:cubicBezTo>
                          <a:pt x="84475" y="79843"/>
                          <a:pt x="85353" y="74864"/>
                          <a:pt x="85647" y="69299"/>
                        </a:cubicBezTo>
                        <a:cubicBezTo>
                          <a:pt x="85939" y="63734"/>
                          <a:pt x="85353" y="57876"/>
                          <a:pt x="83889" y="52018"/>
                        </a:cubicBezTo>
                        <a:cubicBezTo>
                          <a:pt x="83303" y="49089"/>
                          <a:pt x="82424" y="45867"/>
                          <a:pt x="81546" y="42938"/>
                        </a:cubicBezTo>
                        <a:cubicBezTo>
                          <a:pt x="80667" y="39716"/>
                          <a:pt x="79496" y="36788"/>
                          <a:pt x="78031" y="33566"/>
                        </a:cubicBezTo>
                        <a:cubicBezTo>
                          <a:pt x="76567" y="30344"/>
                          <a:pt x="75395" y="27415"/>
                          <a:pt x="73931" y="24779"/>
                        </a:cubicBezTo>
                        <a:cubicBezTo>
                          <a:pt x="72466" y="22143"/>
                          <a:pt x="70709" y="19507"/>
                          <a:pt x="68951" y="17164"/>
                        </a:cubicBezTo>
                        <a:cubicBezTo>
                          <a:pt x="67194" y="14820"/>
                          <a:pt x="65437" y="12477"/>
                          <a:pt x="63386" y="10720"/>
                        </a:cubicBezTo>
                        <a:cubicBezTo>
                          <a:pt x="61336" y="8670"/>
                          <a:pt x="59286" y="6912"/>
                          <a:pt x="56943" y="5448"/>
                        </a:cubicBezTo>
                        <a:cubicBezTo>
                          <a:pt x="52257" y="2519"/>
                          <a:pt x="47277" y="762"/>
                          <a:pt x="41419" y="176"/>
                        </a:cubicBezTo>
                        <a:cubicBezTo>
                          <a:pt x="35855" y="-410"/>
                          <a:pt x="29411" y="469"/>
                          <a:pt x="22967" y="2812"/>
                        </a:cubicBezTo>
                        <a:cubicBezTo>
                          <a:pt x="16523" y="5155"/>
                          <a:pt x="11251" y="8963"/>
                          <a:pt x="7444" y="13356"/>
                        </a:cubicBezTo>
                        <a:cubicBezTo>
                          <a:pt x="3636" y="17749"/>
                          <a:pt x="1293" y="23314"/>
                          <a:pt x="414" y="29172"/>
                        </a:cubicBezTo>
                        <a:cubicBezTo>
                          <a:pt x="121" y="32101"/>
                          <a:pt x="-172" y="35323"/>
                          <a:pt x="121" y="38545"/>
                        </a:cubicBezTo>
                        <a:cubicBezTo>
                          <a:pt x="414" y="41767"/>
                          <a:pt x="1000" y="44989"/>
                          <a:pt x="1879" y="48503"/>
                        </a:cubicBezTo>
                        <a:cubicBezTo>
                          <a:pt x="2757" y="51725"/>
                          <a:pt x="4222" y="55240"/>
                          <a:pt x="5686" y="58755"/>
                        </a:cubicBezTo>
                        <a:cubicBezTo>
                          <a:pt x="8030" y="61391"/>
                          <a:pt x="9494" y="64905"/>
                          <a:pt x="11837" y="68420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7" name="Freeform: Shape 4386">
                    <a:extLst>
                      <a:ext uri="{FF2B5EF4-FFF2-40B4-BE49-F238E27FC236}">
                        <a16:creationId xmlns:a16="http://schemas.microsoft.com/office/drawing/2014/main" id="{2BA07B9F-04EB-4B8D-9B44-79FE28480383}"/>
                      </a:ext>
                    </a:extLst>
                  </p:cNvPr>
                  <p:cNvSpPr/>
                  <p:nvPr/>
                </p:nvSpPr>
                <p:spPr>
                  <a:xfrm>
                    <a:off x="5938773" y="4207923"/>
                    <a:ext cx="67146" cy="100083"/>
                  </a:xfrm>
                  <a:custGeom>
                    <a:avLst/>
                    <a:gdLst>
                      <a:gd name="connsiteX0" fmla="*/ 53893 w 67146"/>
                      <a:gd name="connsiteY0" fmla="*/ 95191 h 100083"/>
                      <a:gd name="connsiteX1" fmla="*/ 27532 w 67146"/>
                      <a:gd name="connsiteY1" fmla="*/ 98120 h 100083"/>
                      <a:gd name="connsiteX2" fmla="*/ 13473 w 67146"/>
                      <a:gd name="connsiteY2" fmla="*/ 90211 h 100083"/>
                      <a:gd name="connsiteX3" fmla="*/ 6444 w 67146"/>
                      <a:gd name="connsiteY3" fmla="*/ 84353 h 100083"/>
                      <a:gd name="connsiteX4" fmla="*/ 0 w 67146"/>
                      <a:gd name="connsiteY4" fmla="*/ 77031 h 100083"/>
                      <a:gd name="connsiteX5" fmla="*/ 22260 w 67146"/>
                      <a:gd name="connsiteY5" fmla="*/ 67073 h 100083"/>
                      <a:gd name="connsiteX6" fmla="*/ 30754 w 67146"/>
                      <a:gd name="connsiteY6" fmla="*/ 48035 h 100083"/>
                      <a:gd name="connsiteX7" fmla="*/ 31926 w 67146"/>
                      <a:gd name="connsiteY7" fmla="*/ 36612 h 100083"/>
                      <a:gd name="connsiteX8" fmla="*/ 31633 w 67146"/>
                      <a:gd name="connsiteY8" fmla="*/ 24310 h 100083"/>
                      <a:gd name="connsiteX9" fmla="*/ 30754 w 67146"/>
                      <a:gd name="connsiteY9" fmla="*/ 12009 h 100083"/>
                      <a:gd name="connsiteX10" fmla="*/ 29289 w 67146"/>
                      <a:gd name="connsiteY10" fmla="*/ 0 h 100083"/>
                      <a:gd name="connsiteX11" fmla="*/ 47156 w 67146"/>
                      <a:gd name="connsiteY11" fmla="*/ 11716 h 100083"/>
                      <a:gd name="connsiteX12" fmla="*/ 59458 w 67146"/>
                      <a:gd name="connsiteY12" fmla="*/ 32511 h 100083"/>
                      <a:gd name="connsiteX13" fmla="*/ 62972 w 67146"/>
                      <a:gd name="connsiteY13" fmla="*/ 41884 h 100083"/>
                      <a:gd name="connsiteX14" fmla="*/ 65316 w 67146"/>
                      <a:gd name="connsiteY14" fmla="*/ 50964 h 100083"/>
                      <a:gd name="connsiteX15" fmla="*/ 67073 w 67146"/>
                      <a:gd name="connsiteY15" fmla="*/ 68244 h 100083"/>
                      <a:gd name="connsiteX16" fmla="*/ 63851 w 67146"/>
                      <a:gd name="connsiteY16" fmla="*/ 83475 h 100083"/>
                      <a:gd name="connsiteX17" fmla="*/ 53893 w 67146"/>
                      <a:gd name="connsiteY17" fmla="*/ 95191 h 100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67146" h="100083">
                        <a:moveTo>
                          <a:pt x="53893" y="95191"/>
                        </a:moveTo>
                        <a:cubicBezTo>
                          <a:pt x="45691" y="100756"/>
                          <a:pt x="36905" y="101341"/>
                          <a:pt x="27532" y="98120"/>
                        </a:cubicBezTo>
                        <a:cubicBezTo>
                          <a:pt x="22846" y="96362"/>
                          <a:pt x="18159" y="93726"/>
                          <a:pt x="13473" y="90211"/>
                        </a:cubicBezTo>
                        <a:cubicBezTo>
                          <a:pt x="11130" y="88454"/>
                          <a:pt x="8787" y="86404"/>
                          <a:pt x="6444" y="84353"/>
                        </a:cubicBezTo>
                        <a:cubicBezTo>
                          <a:pt x="4101" y="82303"/>
                          <a:pt x="2050" y="79667"/>
                          <a:pt x="0" y="77031"/>
                        </a:cubicBezTo>
                        <a:cubicBezTo>
                          <a:pt x="10544" y="75860"/>
                          <a:pt x="17574" y="72052"/>
                          <a:pt x="22260" y="67073"/>
                        </a:cubicBezTo>
                        <a:cubicBezTo>
                          <a:pt x="26946" y="62094"/>
                          <a:pt x="29582" y="55357"/>
                          <a:pt x="30754" y="48035"/>
                        </a:cubicBezTo>
                        <a:cubicBezTo>
                          <a:pt x="31340" y="44520"/>
                          <a:pt x="31926" y="40419"/>
                          <a:pt x="31926" y="36612"/>
                        </a:cubicBezTo>
                        <a:cubicBezTo>
                          <a:pt x="32218" y="32511"/>
                          <a:pt x="31926" y="28411"/>
                          <a:pt x="31633" y="24310"/>
                        </a:cubicBezTo>
                        <a:cubicBezTo>
                          <a:pt x="31340" y="20210"/>
                          <a:pt x="31047" y="16109"/>
                          <a:pt x="30754" y="12009"/>
                        </a:cubicBezTo>
                        <a:cubicBezTo>
                          <a:pt x="30461" y="7908"/>
                          <a:pt x="29582" y="4101"/>
                          <a:pt x="29289" y="0"/>
                        </a:cubicBezTo>
                        <a:cubicBezTo>
                          <a:pt x="36026" y="2050"/>
                          <a:pt x="42177" y="5858"/>
                          <a:pt x="47156" y="11716"/>
                        </a:cubicBezTo>
                        <a:cubicBezTo>
                          <a:pt x="52135" y="17281"/>
                          <a:pt x="56236" y="24310"/>
                          <a:pt x="59458" y="32511"/>
                        </a:cubicBezTo>
                        <a:cubicBezTo>
                          <a:pt x="60922" y="35733"/>
                          <a:pt x="61801" y="38662"/>
                          <a:pt x="62972" y="41884"/>
                        </a:cubicBezTo>
                        <a:cubicBezTo>
                          <a:pt x="63851" y="45106"/>
                          <a:pt x="64730" y="48035"/>
                          <a:pt x="65316" y="50964"/>
                        </a:cubicBezTo>
                        <a:cubicBezTo>
                          <a:pt x="66780" y="56822"/>
                          <a:pt x="67366" y="62679"/>
                          <a:pt x="67073" y="68244"/>
                        </a:cubicBezTo>
                        <a:cubicBezTo>
                          <a:pt x="66780" y="73809"/>
                          <a:pt x="65901" y="78789"/>
                          <a:pt x="63851" y="83475"/>
                        </a:cubicBezTo>
                        <a:cubicBezTo>
                          <a:pt x="61801" y="87868"/>
                          <a:pt x="58579" y="91969"/>
                          <a:pt x="53893" y="95191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88" name="Graphic 4369">
                  <a:extLst>
                    <a:ext uri="{FF2B5EF4-FFF2-40B4-BE49-F238E27FC236}">
                      <a16:creationId xmlns:a16="http://schemas.microsoft.com/office/drawing/2014/main" id="{6D9C7085-0739-426E-AD8A-C9985634E523}"/>
                    </a:ext>
                  </a:extLst>
                </p:cNvPr>
                <p:cNvGrpSpPr/>
                <p:nvPr/>
              </p:nvGrpSpPr>
              <p:grpSpPr>
                <a:xfrm>
                  <a:off x="5982183" y="4298134"/>
                  <a:ext cx="84877" cy="89113"/>
                  <a:chOff x="5982183" y="4298134"/>
                  <a:chExt cx="84877" cy="89113"/>
                </a:xfrm>
              </p:grpSpPr>
              <p:sp>
                <p:nvSpPr>
                  <p:cNvPr id="4389" name="Freeform: Shape 4388">
                    <a:extLst>
                      <a:ext uri="{FF2B5EF4-FFF2-40B4-BE49-F238E27FC236}">
                        <a16:creationId xmlns:a16="http://schemas.microsoft.com/office/drawing/2014/main" id="{36B4650C-AA1C-4590-9611-95C863660FD5}"/>
                      </a:ext>
                    </a:extLst>
                  </p:cNvPr>
                  <p:cNvSpPr/>
                  <p:nvPr/>
                </p:nvSpPr>
                <p:spPr>
                  <a:xfrm>
                    <a:off x="5982183" y="4298134"/>
                    <a:ext cx="84877" cy="88818"/>
                  </a:xfrm>
                  <a:custGeom>
                    <a:avLst/>
                    <a:gdLst>
                      <a:gd name="connsiteX0" fmla="*/ 22491 w 84877"/>
                      <a:gd name="connsiteY0" fmla="*/ 65315 h 88818"/>
                      <a:gd name="connsiteX1" fmla="*/ 31278 w 84877"/>
                      <a:gd name="connsiteY1" fmla="*/ 72638 h 88818"/>
                      <a:gd name="connsiteX2" fmla="*/ 40064 w 84877"/>
                      <a:gd name="connsiteY2" fmla="*/ 78789 h 88818"/>
                      <a:gd name="connsiteX3" fmla="*/ 48558 w 84877"/>
                      <a:gd name="connsiteY3" fmla="*/ 83475 h 88818"/>
                      <a:gd name="connsiteX4" fmla="*/ 56759 w 84877"/>
                      <a:gd name="connsiteY4" fmla="*/ 86697 h 88818"/>
                      <a:gd name="connsiteX5" fmla="*/ 70818 w 84877"/>
                      <a:gd name="connsiteY5" fmla="*/ 88747 h 88818"/>
                      <a:gd name="connsiteX6" fmla="*/ 81070 w 84877"/>
                      <a:gd name="connsiteY6" fmla="*/ 83475 h 88818"/>
                      <a:gd name="connsiteX7" fmla="*/ 84877 w 84877"/>
                      <a:gd name="connsiteY7" fmla="*/ 72638 h 88818"/>
                      <a:gd name="connsiteX8" fmla="*/ 82241 w 84877"/>
                      <a:gd name="connsiteY8" fmla="*/ 59165 h 88818"/>
                      <a:gd name="connsiteX9" fmla="*/ 79020 w 84877"/>
                      <a:gd name="connsiteY9" fmla="*/ 51842 h 88818"/>
                      <a:gd name="connsiteX10" fmla="*/ 74919 w 84877"/>
                      <a:gd name="connsiteY10" fmla="*/ 43934 h 88818"/>
                      <a:gd name="connsiteX11" fmla="*/ 69940 w 84877"/>
                      <a:gd name="connsiteY11" fmla="*/ 35733 h 88818"/>
                      <a:gd name="connsiteX12" fmla="*/ 64082 w 84877"/>
                      <a:gd name="connsiteY12" fmla="*/ 27532 h 88818"/>
                      <a:gd name="connsiteX13" fmla="*/ 51487 w 84877"/>
                      <a:gd name="connsiteY13" fmla="*/ 12887 h 88818"/>
                      <a:gd name="connsiteX14" fmla="*/ 38307 w 84877"/>
                      <a:gd name="connsiteY14" fmla="*/ 3222 h 88818"/>
                      <a:gd name="connsiteX15" fmla="*/ 24248 w 84877"/>
                      <a:gd name="connsiteY15" fmla="*/ 0 h 88818"/>
                      <a:gd name="connsiteX16" fmla="*/ 10482 w 84877"/>
                      <a:gd name="connsiteY16" fmla="*/ 4686 h 88818"/>
                      <a:gd name="connsiteX17" fmla="*/ 1403 w 84877"/>
                      <a:gd name="connsiteY17" fmla="*/ 16109 h 88818"/>
                      <a:gd name="connsiteX18" fmla="*/ 817 w 84877"/>
                      <a:gd name="connsiteY18" fmla="*/ 31340 h 88818"/>
                      <a:gd name="connsiteX19" fmla="*/ 8139 w 84877"/>
                      <a:gd name="connsiteY19" fmla="*/ 48328 h 88818"/>
                      <a:gd name="connsiteX20" fmla="*/ 22491 w 84877"/>
                      <a:gd name="connsiteY20" fmla="*/ 65315 h 8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84877" h="88818">
                        <a:moveTo>
                          <a:pt x="22491" y="65315"/>
                        </a:moveTo>
                        <a:cubicBezTo>
                          <a:pt x="25127" y="67951"/>
                          <a:pt x="28349" y="70295"/>
                          <a:pt x="31278" y="72638"/>
                        </a:cubicBezTo>
                        <a:cubicBezTo>
                          <a:pt x="34207" y="74981"/>
                          <a:pt x="37136" y="77031"/>
                          <a:pt x="40064" y="78789"/>
                        </a:cubicBezTo>
                        <a:cubicBezTo>
                          <a:pt x="42993" y="80546"/>
                          <a:pt x="45630" y="82303"/>
                          <a:pt x="48558" y="83475"/>
                        </a:cubicBezTo>
                        <a:cubicBezTo>
                          <a:pt x="51487" y="84939"/>
                          <a:pt x="54124" y="85818"/>
                          <a:pt x="56759" y="86697"/>
                        </a:cubicBezTo>
                        <a:cubicBezTo>
                          <a:pt x="62032" y="88454"/>
                          <a:pt x="66718" y="89040"/>
                          <a:pt x="70818" y="88747"/>
                        </a:cubicBezTo>
                        <a:cubicBezTo>
                          <a:pt x="74919" y="88454"/>
                          <a:pt x="78434" y="86404"/>
                          <a:pt x="81070" y="83475"/>
                        </a:cubicBezTo>
                        <a:cubicBezTo>
                          <a:pt x="83706" y="80253"/>
                          <a:pt x="84877" y="76738"/>
                          <a:pt x="84877" y="72638"/>
                        </a:cubicBezTo>
                        <a:cubicBezTo>
                          <a:pt x="84877" y="68537"/>
                          <a:pt x="83999" y="63851"/>
                          <a:pt x="82241" y="59165"/>
                        </a:cubicBezTo>
                        <a:cubicBezTo>
                          <a:pt x="81362" y="56822"/>
                          <a:pt x="80191" y="54185"/>
                          <a:pt x="79020" y="51842"/>
                        </a:cubicBezTo>
                        <a:cubicBezTo>
                          <a:pt x="77555" y="49499"/>
                          <a:pt x="76383" y="46570"/>
                          <a:pt x="74919" y="43934"/>
                        </a:cubicBezTo>
                        <a:cubicBezTo>
                          <a:pt x="73454" y="41298"/>
                          <a:pt x="71697" y="38369"/>
                          <a:pt x="69940" y="35733"/>
                        </a:cubicBezTo>
                        <a:cubicBezTo>
                          <a:pt x="68182" y="33097"/>
                          <a:pt x="66132" y="30461"/>
                          <a:pt x="64082" y="27532"/>
                        </a:cubicBezTo>
                        <a:cubicBezTo>
                          <a:pt x="59981" y="21967"/>
                          <a:pt x="55881" y="16988"/>
                          <a:pt x="51487" y="12887"/>
                        </a:cubicBezTo>
                        <a:cubicBezTo>
                          <a:pt x="47387" y="8787"/>
                          <a:pt x="42993" y="5272"/>
                          <a:pt x="38307" y="3222"/>
                        </a:cubicBezTo>
                        <a:cubicBezTo>
                          <a:pt x="33621" y="1172"/>
                          <a:pt x="28934" y="0"/>
                          <a:pt x="24248" y="0"/>
                        </a:cubicBezTo>
                        <a:cubicBezTo>
                          <a:pt x="19562" y="293"/>
                          <a:pt x="14876" y="1757"/>
                          <a:pt x="10482" y="4686"/>
                        </a:cubicBezTo>
                        <a:cubicBezTo>
                          <a:pt x="6089" y="7908"/>
                          <a:pt x="2867" y="11716"/>
                          <a:pt x="1403" y="16109"/>
                        </a:cubicBezTo>
                        <a:cubicBezTo>
                          <a:pt x="-355" y="20796"/>
                          <a:pt x="-355" y="25775"/>
                          <a:pt x="817" y="31340"/>
                        </a:cubicBezTo>
                        <a:cubicBezTo>
                          <a:pt x="1988" y="36612"/>
                          <a:pt x="4624" y="42470"/>
                          <a:pt x="8139" y="48328"/>
                        </a:cubicBezTo>
                        <a:cubicBezTo>
                          <a:pt x="11947" y="54185"/>
                          <a:pt x="16926" y="59750"/>
                          <a:pt x="22491" y="65315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0" name="Freeform: Shape 4389">
                    <a:extLst>
                      <a:ext uri="{FF2B5EF4-FFF2-40B4-BE49-F238E27FC236}">
                        <a16:creationId xmlns:a16="http://schemas.microsoft.com/office/drawing/2014/main" id="{64407181-E697-4672-A312-03C6C0324CBC}"/>
                      </a:ext>
                    </a:extLst>
                  </p:cNvPr>
                  <p:cNvSpPr/>
                  <p:nvPr/>
                </p:nvSpPr>
                <p:spPr>
                  <a:xfrm>
                    <a:off x="6011703" y="4299013"/>
                    <a:ext cx="55357" cy="88234"/>
                  </a:xfrm>
                  <a:custGeom>
                    <a:avLst/>
                    <a:gdLst>
                      <a:gd name="connsiteX0" fmla="*/ 51549 w 55357"/>
                      <a:gd name="connsiteY0" fmla="*/ 82889 h 88234"/>
                      <a:gd name="connsiteX1" fmla="*/ 31340 w 55357"/>
                      <a:gd name="connsiteY1" fmla="*/ 87283 h 88234"/>
                      <a:gd name="connsiteX2" fmla="*/ 17281 w 55357"/>
                      <a:gd name="connsiteY2" fmla="*/ 82010 h 88234"/>
                      <a:gd name="connsiteX3" fmla="*/ 9665 w 55357"/>
                      <a:gd name="connsiteY3" fmla="*/ 77617 h 88234"/>
                      <a:gd name="connsiteX4" fmla="*/ 2050 w 55357"/>
                      <a:gd name="connsiteY4" fmla="*/ 72052 h 88234"/>
                      <a:gd name="connsiteX5" fmla="*/ 16402 w 55357"/>
                      <a:gd name="connsiteY5" fmla="*/ 61215 h 88234"/>
                      <a:gd name="connsiteX6" fmla="*/ 17866 w 55357"/>
                      <a:gd name="connsiteY6" fmla="*/ 53014 h 88234"/>
                      <a:gd name="connsiteX7" fmla="*/ 16695 w 55357"/>
                      <a:gd name="connsiteY7" fmla="*/ 43641 h 88234"/>
                      <a:gd name="connsiteX8" fmla="*/ 9665 w 55357"/>
                      <a:gd name="connsiteY8" fmla="*/ 22260 h 88234"/>
                      <a:gd name="connsiteX9" fmla="*/ 4979 w 55357"/>
                      <a:gd name="connsiteY9" fmla="*/ 10837 h 88234"/>
                      <a:gd name="connsiteX10" fmla="*/ 0 w 55357"/>
                      <a:gd name="connsiteY10" fmla="*/ 0 h 88234"/>
                      <a:gd name="connsiteX11" fmla="*/ 17866 w 55357"/>
                      <a:gd name="connsiteY11" fmla="*/ 8787 h 88234"/>
                      <a:gd name="connsiteX12" fmla="*/ 34561 w 55357"/>
                      <a:gd name="connsiteY12" fmla="*/ 26946 h 88234"/>
                      <a:gd name="connsiteX13" fmla="*/ 40419 w 55357"/>
                      <a:gd name="connsiteY13" fmla="*/ 35147 h 88234"/>
                      <a:gd name="connsiteX14" fmla="*/ 45399 w 55357"/>
                      <a:gd name="connsiteY14" fmla="*/ 43348 h 88234"/>
                      <a:gd name="connsiteX15" fmla="*/ 49499 w 55357"/>
                      <a:gd name="connsiteY15" fmla="*/ 51256 h 88234"/>
                      <a:gd name="connsiteX16" fmla="*/ 52721 w 55357"/>
                      <a:gd name="connsiteY16" fmla="*/ 58579 h 88234"/>
                      <a:gd name="connsiteX17" fmla="*/ 55357 w 55357"/>
                      <a:gd name="connsiteY17" fmla="*/ 72052 h 88234"/>
                      <a:gd name="connsiteX18" fmla="*/ 51549 w 55357"/>
                      <a:gd name="connsiteY18" fmla="*/ 82889 h 88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5357" h="88234">
                        <a:moveTo>
                          <a:pt x="51549" y="82889"/>
                        </a:moveTo>
                        <a:cubicBezTo>
                          <a:pt x="46863" y="88161"/>
                          <a:pt x="39834" y="89333"/>
                          <a:pt x="31340" y="87283"/>
                        </a:cubicBezTo>
                        <a:cubicBezTo>
                          <a:pt x="26946" y="86404"/>
                          <a:pt x="22260" y="84354"/>
                          <a:pt x="17281" y="82010"/>
                        </a:cubicBezTo>
                        <a:cubicBezTo>
                          <a:pt x="14645" y="80839"/>
                          <a:pt x="12301" y="79081"/>
                          <a:pt x="9665" y="77617"/>
                        </a:cubicBezTo>
                        <a:cubicBezTo>
                          <a:pt x="7030" y="75860"/>
                          <a:pt x="4686" y="74102"/>
                          <a:pt x="2050" y="72052"/>
                        </a:cubicBezTo>
                        <a:cubicBezTo>
                          <a:pt x="9958" y="69709"/>
                          <a:pt x="14352" y="65901"/>
                          <a:pt x="16402" y="61215"/>
                        </a:cubicBezTo>
                        <a:cubicBezTo>
                          <a:pt x="17574" y="58872"/>
                          <a:pt x="17866" y="55943"/>
                          <a:pt x="17866" y="53014"/>
                        </a:cubicBezTo>
                        <a:cubicBezTo>
                          <a:pt x="17866" y="50085"/>
                          <a:pt x="17281" y="47156"/>
                          <a:pt x="16695" y="43641"/>
                        </a:cubicBezTo>
                        <a:cubicBezTo>
                          <a:pt x="15523" y="36905"/>
                          <a:pt x="12887" y="29582"/>
                          <a:pt x="9665" y="22260"/>
                        </a:cubicBezTo>
                        <a:cubicBezTo>
                          <a:pt x="8201" y="18452"/>
                          <a:pt x="6736" y="14645"/>
                          <a:pt x="4979" y="10837"/>
                        </a:cubicBezTo>
                        <a:cubicBezTo>
                          <a:pt x="3222" y="7030"/>
                          <a:pt x="1464" y="3515"/>
                          <a:pt x="0" y="0"/>
                        </a:cubicBezTo>
                        <a:cubicBezTo>
                          <a:pt x="6151" y="1172"/>
                          <a:pt x="12301" y="4101"/>
                          <a:pt x="17866" y="8787"/>
                        </a:cubicBezTo>
                        <a:cubicBezTo>
                          <a:pt x="23432" y="13766"/>
                          <a:pt x="29289" y="19624"/>
                          <a:pt x="34561" y="26946"/>
                        </a:cubicBezTo>
                        <a:cubicBezTo>
                          <a:pt x="36612" y="29875"/>
                          <a:pt x="38662" y="32511"/>
                          <a:pt x="40419" y="35147"/>
                        </a:cubicBezTo>
                        <a:cubicBezTo>
                          <a:pt x="42177" y="37783"/>
                          <a:pt x="43934" y="40712"/>
                          <a:pt x="45399" y="43348"/>
                        </a:cubicBezTo>
                        <a:cubicBezTo>
                          <a:pt x="46863" y="45984"/>
                          <a:pt x="48328" y="48913"/>
                          <a:pt x="49499" y="51256"/>
                        </a:cubicBezTo>
                        <a:cubicBezTo>
                          <a:pt x="50670" y="53893"/>
                          <a:pt x="51842" y="56236"/>
                          <a:pt x="52721" y="58579"/>
                        </a:cubicBezTo>
                        <a:cubicBezTo>
                          <a:pt x="54478" y="63558"/>
                          <a:pt x="55357" y="67951"/>
                          <a:pt x="55357" y="72052"/>
                        </a:cubicBezTo>
                        <a:cubicBezTo>
                          <a:pt x="55357" y="76152"/>
                          <a:pt x="54185" y="79667"/>
                          <a:pt x="51549" y="82889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91" name="Graphic 4369">
                  <a:extLst>
                    <a:ext uri="{FF2B5EF4-FFF2-40B4-BE49-F238E27FC236}">
                      <a16:creationId xmlns:a16="http://schemas.microsoft.com/office/drawing/2014/main" id="{467A4960-3174-418B-978F-40F714D52F85}"/>
                    </a:ext>
                  </a:extLst>
                </p:cNvPr>
                <p:cNvGrpSpPr/>
                <p:nvPr/>
              </p:nvGrpSpPr>
              <p:grpSpPr>
                <a:xfrm>
                  <a:off x="6060008" y="4376798"/>
                  <a:ext cx="48936" cy="56945"/>
                  <a:chOff x="6060008" y="4376798"/>
                  <a:chExt cx="48936" cy="56945"/>
                </a:xfrm>
              </p:grpSpPr>
              <p:sp>
                <p:nvSpPr>
                  <p:cNvPr id="4392" name="Freeform: Shape 4391">
                    <a:extLst>
                      <a:ext uri="{FF2B5EF4-FFF2-40B4-BE49-F238E27FC236}">
                        <a16:creationId xmlns:a16="http://schemas.microsoft.com/office/drawing/2014/main" id="{8D56594D-52EE-4D8F-85F9-EAC6D8A6371B}"/>
                      </a:ext>
                    </a:extLst>
                  </p:cNvPr>
                  <p:cNvSpPr/>
                  <p:nvPr/>
                </p:nvSpPr>
                <p:spPr>
                  <a:xfrm>
                    <a:off x="6060008" y="4376798"/>
                    <a:ext cx="48936" cy="56945"/>
                  </a:xfrm>
                  <a:custGeom>
                    <a:avLst/>
                    <a:gdLst>
                      <a:gd name="connsiteX0" fmla="*/ 3245 w 48936"/>
                      <a:gd name="connsiteY0" fmla="*/ 5104 h 56945"/>
                      <a:gd name="connsiteX1" fmla="*/ 25505 w 48936"/>
                      <a:gd name="connsiteY1" fmla="*/ 2175 h 56945"/>
                      <a:gd name="connsiteX2" fmla="*/ 32535 w 48936"/>
                      <a:gd name="connsiteY2" fmla="*/ 5689 h 56945"/>
                      <a:gd name="connsiteX3" fmla="*/ 40150 w 48936"/>
                      <a:gd name="connsiteY3" fmla="*/ 10083 h 56945"/>
                      <a:gd name="connsiteX4" fmla="*/ 47765 w 48936"/>
                      <a:gd name="connsiteY4" fmla="*/ 15648 h 56945"/>
                      <a:gd name="connsiteX5" fmla="*/ 48937 w 48936"/>
                      <a:gd name="connsiteY5" fmla="*/ 16527 h 56945"/>
                      <a:gd name="connsiteX6" fmla="*/ 42786 w 48936"/>
                      <a:gd name="connsiteY6" fmla="*/ 56946 h 56945"/>
                      <a:gd name="connsiteX7" fmla="*/ 34878 w 48936"/>
                      <a:gd name="connsiteY7" fmla="*/ 52845 h 56945"/>
                      <a:gd name="connsiteX8" fmla="*/ 25505 w 48936"/>
                      <a:gd name="connsiteY8" fmla="*/ 46988 h 56945"/>
                      <a:gd name="connsiteX9" fmla="*/ 17304 w 48936"/>
                      <a:gd name="connsiteY9" fmla="*/ 40837 h 56945"/>
                      <a:gd name="connsiteX10" fmla="*/ 10275 w 48936"/>
                      <a:gd name="connsiteY10" fmla="*/ 34393 h 56945"/>
                      <a:gd name="connsiteX11" fmla="*/ 5002 w 48936"/>
                      <a:gd name="connsiteY11" fmla="*/ 27656 h 56945"/>
                      <a:gd name="connsiteX12" fmla="*/ 3245 w 48936"/>
                      <a:gd name="connsiteY12" fmla="*/ 5104 h 5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8936" h="56945">
                        <a:moveTo>
                          <a:pt x="3245" y="5104"/>
                        </a:moveTo>
                        <a:cubicBezTo>
                          <a:pt x="8224" y="-754"/>
                          <a:pt x="16425" y="-1340"/>
                          <a:pt x="25505" y="2175"/>
                        </a:cubicBezTo>
                        <a:cubicBezTo>
                          <a:pt x="27848" y="3053"/>
                          <a:pt x="30191" y="4225"/>
                          <a:pt x="32535" y="5689"/>
                        </a:cubicBezTo>
                        <a:cubicBezTo>
                          <a:pt x="34878" y="6861"/>
                          <a:pt x="37514" y="8326"/>
                          <a:pt x="40150" y="10083"/>
                        </a:cubicBezTo>
                        <a:cubicBezTo>
                          <a:pt x="42786" y="11840"/>
                          <a:pt x="45422" y="13598"/>
                          <a:pt x="47765" y="15648"/>
                        </a:cubicBezTo>
                        <a:cubicBezTo>
                          <a:pt x="48058" y="15941"/>
                          <a:pt x="48351" y="16234"/>
                          <a:pt x="48937" y="16527"/>
                        </a:cubicBezTo>
                        <a:lnTo>
                          <a:pt x="42786" y="56946"/>
                        </a:lnTo>
                        <a:cubicBezTo>
                          <a:pt x="40150" y="55774"/>
                          <a:pt x="37514" y="54310"/>
                          <a:pt x="34878" y="52845"/>
                        </a:cubicBezTo>
                        <a:cubicBezTo>
                          <a:pt x="31363" y="51088"/>
                          <a:pt x="28434" y="49038"/>
                          <a:pt x="25505" y="46988"/>
                        </a:cubicBezTo>
                        <a:cubicBezTo>
                          <a:pt x="22576" y="44937"/>
                          <a:pt x="19647" y="42887"/>
                          <a:pt x="17304" y="40837"/>
                        </a:cubicBezTo>
                        <a:cubicBezTo>
                          <a:pt x="14668" y="38787"/>
                          <a:pt x="12325" y="36736"/>
                          <a:pt x="10275" y="34393"/>
                        </a:cubicBezTo>
                        <a:cubicBezTo>
                          <a:pt x="8224" y="32050"/>
                          <a:pt x="6467" y="30000"/>
                          <a:pt x="5002" y="27656"/>
                        </a:cubicBezTo>
                        <a:cubicBezTo>
                          <a:pt x="-855" y="18870"/>
                          <a:pt x="-1734" y="10962"/>
                          <a:pt x="3245" y="5104"/>
                        </a:cubicBezTo>
                        <a:close/>
                      </a:path>
                    </a:pathLst>
                  </a:custGeom>
                  <a:solidFill>
                    <a:srgbClr val="35070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3" name="Freeform: Shape 4392">
                    <a:extLst>
                      <a:ext uri="{FF2B5EF4-FFF2-40B4-BE49-F238E27FC236}">
                        <a16:creationId xmlns:a16="http://schemas.microsoft.com/office/drawing/2014/main" id="{4993620C-F34E-4790-845D-B8C42B6FE8CD}"/>
                      </a:ext>
                    </a:extLst>
                  </p:cNvPr>
                  <p:cNvSpPr/>
                  <p:nvPr/>
                </p:nvSpPr>
                <p:spPr>
                  <a:xfrm>
                    <a:off x="6077897" y="4377215"/>
                    <a:ext cx="31046" cy="33975"/>
                  </a:xfrm>
                  <a:custGeom>
                    <a:avLst/>
                    <a:gdLst>
                      <a:gd name="connsiteX0" fmla="*/ 17574 w 31046"/>
                      <a:gd name="connsiteY0" fmla="*/ 6737 h 33975"/>
                      <a:gd name="connsiteX1" fmla="*/ 31047 w 31046"/>
                      <a:gd name="connsiteY1" fmla="*/ 16109 h 33975"/>
                      <a:gd name="connsiteX2" fmla="*/ 28411 w 31046"/>
                      <a:gd name="connsiteY2" fmla="*/ 33976 h 33975"/>
                      <a:gd name="connsiteX3" fmla="*/ 15816 w 31046"/>
                      <a:gd name="connsiteY3" fmla="*/ 18159 h 33975"/>
                      <a:gd name="connsiteX4" fmla="*/ 7908 w 31046"/>
                      <a:gd name="connsiteY4" fmla="*/ 9080 h 33975"/>
                      <a:gd name="connsiteX5" fmla="*/ 0 w 31046"/>
                      <a:gd name="connsiteY5" fmla="*/ 0 h 33975"/>
                      <a:gd name="connsiteX6" fmla="*/ 17574 w 31046"/>
                      <a:gd name="connsiteY6" fmla="*/ 6737 h 33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046" h="33975">
                        <a:moveTo>
                          <a:pt x="17574" y="6737"/>
                        </a:moveTo>
                        <a:cubicBezTo>
                          <a:pt x="21967" y="9080"/>
                          <a:pt x="26360" y="12302"/>
                          <a:pt x="31047" y="16109"/>
                        </a:cubicBezTo>
                        <a:lnTo>
                          <a:pt x="28411" y="33976"/>
                        </a:lnTo>
                        <a:cubicBezTo>
                          <a:pt x="24896" y="29289"/>
                          <a:pt x="20795" y="23432"/>
                          <a:pt x="15816" y="18159"/>
                        </a:cubicBezTo>
                        <a:cubicBezTo>
                          <a:pt x="13180" y="15231"/>
                          <a:pt x="10251" y="12302"/>
                          <a:pt x="7908" y="9080"/>
                        </a:cubicBezTo>
                        <a:cubicBezTo>
                          <a:pt x="5272" y="5858"/>
                          <a:pt x="2636" y="2929"/>
                          <a:pt x="0" y="0"/>
                        </a:cubicBezTo>
                        <a:cubicBezTo>
                          <a:pt x="5272" y="293"/>
                          <a:pt x="11130" y="2929"/>
                          <a:pt x="17574" y="6737"/>
                        </a:cubicBezTo>
                        <a:close/>
                      </a:path>
                    </a:pathLst>
                  </a:custGeom>
                  <a:solidFill>
                    <a:srgbClr val="24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94" name="Graphic 4369">
                <a:extLst>
                  <a:ext uri="{FF2B5EF4-FFF2-40B4-BE49-F238E27FC236}">
                    <a16:creationId xmlns:a16="http://schemas.microsoft.com/office/drawing/2014/main" id="{3D8F6253-4DED-438F-98AC-8325410D2EBA}"/>
                  </a:ext>
                </a:extLst>
              </p:cNvPr>
              <p:cNvGrpSpPr/>
              <p:nvPr/>
            </p:nvGrpSpPr>
            <p:grpSpPr>
              <a:xfrm>
                <a:off x="6006578" y="4296385"/>
                <a:ext cx="193732" cy="235456"/>
                <a:chOff x="6006578" y="4296385"/>
                <a:chExt cx="193732" cy="235456"/>
              </a:xfrm>
            </p:grpSpPr>
            <p:sp>
              <p:nvSpPr>
                <p:cNvPr id="4395" name="Freeform: Shape 4394">
                  <a:extLst>
                    <a:ext uri="{FF2B5EF4-FFF2-40B4-BE49-F238E27FC236}">
                      <a16:creationId xmlns:a16="http://schemas.microsoft.com/office/drawing/2014/main" id="{33AAA66A-1247-439E-81AC-8FC5E1940A65}"/>
                    </a:ext>
                  </a:extLst>
                </p:cNvPr>
                <p:cNvSpPr/>
                <p:nvPr/>
              </p:nvSpPr>
              <p:spPr>
                <a:xfrm>
                  <a:off x="6091948" y="4296385"/>
                  <a:ext cx="107932" cy="118028"/>
                </a:xfrm>
                <a:custGeom>
                  <a:avLst/>
                  <a:gdLst>
                    <a:gd name="connsiteX0" fmla="*/ 9 w 107932"/>
                    <a:gd name="connsiteY0" fmla="*/ 102798 h 118028"/>
                    <a:gd name="connsiteX1" fmla="*/ 14946 w 107932"/>
                    <a:gd name="connsiteY1" fmla="*/ 2921 h 118028"/>
                    <a:gd name="connsiteX2" fmla="*/ 56537 w 107932"/>
                    <a:gd name="connsiteY2" fmla="*/ 34554 h 118028"/>
                    <a:gd name="connsiteX3" fmla="*/ 107501 w 107932"/>
                    <a:gd name="connsiteY3" fmla="*/ 49491 h 118028"/>
                    <a:gd name="connsiteX4" fmla="*/ 24319 w 107932"/>
                    <a:gd name="connsiteY4" fmla="*/ 118028 h 118028"/>
                    <a:gd name="connsiteX5" fmla="*/ 9 w 107932"/>
                    <a:gd name="connsiteY5" fmla="*/ 102798 h 118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932" h="118028">
                      <a:moveTo>
                        <a:pt x="9" y="102798"/>
                      </a:moveTo>
                      <a:cubicBezTo>
                        <a:pt x="9" y="102798"/>
                        <a:pt x="-870" y="16980"/>
                        <a:pt x="14946" y="2921"/>
                      </a:cubicBezTo>
                      <a:cubicBezTo>
                        <a:pt x="30763" y="-11138"/>
                        <a:pt x="35449" y="29867"/>
                        <a:pt x="56537" y="34554"/>
                      </a:cubicBezTo>
                      <a:cubicBezTo>
                        <a:pt x="77626" y="39240"/>
                        <a:pt x="112187" y="36604"/>
                        <a:pt x="107501" y="49491"/>
                      </a:cubicBezTo>
                      <a:cubicBezTo>
                        <a:pt x="92563" y="89325"/>
                        <a:pt x="24319" y="118028"/>
                        <a:pt x="24319" y="118028"/>
                      </a:cubicBezTo>
                      <a:lnTo>
                        <a:pt x="9" y="102798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6" name="Freeform: Shape 4395">
                  <a:extLst>
                    <a:ext uri="{FF2B5EF4-FFF2-40B4-BE49-F238E27FC236}">
                      <a16:creationId xmlns:a16="http://schemas.microsoft.com/office/drawing/2014/main" id="{7A43A5B2-78F7-4C47-9795-F4250DC2C946}"/>
                    </a:ext>
                  </a:extLst>
                </p:cNvPr>
                <p:cNvSpPr/>
                <p:nvPr/>
              </p:nvSpPr>
              <p:spPr>
                <a:xfrm>
                  <a:off x="6091948" y="4296670"/>
                  <a:ext cx="108362" cy="117743"/>
                </a:xfrm>
                <a:custGeom>
                  <a:avLst/>
                  <a:gdLst>
                    <a:gd name="connsiteX0" fmla="*/ 24319 w 108362"/>
                    <a:gd name="connsiteY0" fmla="*/ 117743 h 117743"/>
                    <a:gd name="connsiteX1" fmla="*/ 9 w 108362"/>
                    <a:gd name="connsiteY1" fmla="*/ 102513 h 117743"/>
                    <a:gd name="connsiteX2" fmla="*/ 14946 w 108362"/>
                    <a:gd name="connsiteY2" fmla="*/ 2636 h 117743"/>
                    <a:gd name="connsiteX3" fmla="*/ 19633 w 108362"/>
                    <a:gd name="connsiteY3" fmla="*/ 0 h 117743"/>
                    <a:gd name="connsiteX4" fmla="*/ 11431 w 108362"/>
                    <a:gd name="connsiteY4" fmla="*/ 92847 h 117743"/>
                    <a:gd name="connsiteX5" fmla="*/ 21097 w 108362"/>
                    <a:gd name="connsiteY5" fmla="*/ 44520 h 117743"/>
                    <a:gd name="connsiteX6" fmla="*/ 24026 w 108362"/>
                    <a:gd name="connsiteY6" fmla="*/ 94898 h 117743"/>
                    <a:gd name="connsiteX7" fmla="*/ 62688 w 108362"/>
                    <a:gd name="connsiteY7" fmla="*/ 61508 h 117743"/>
                    <a:gd name="connsiteX8" fmla="*/ 36913 w 108362"/>
                    <a:gd name="connsiteY8" fmla="*/ 96655 h 117743"/>
                    <a:gd name="connsiteX9" fmla="*/ 104572 w 108362"/>
                    <a:gd name="connsiteY9" fmla="*/ 42177 h 117743"/>
                    <a:gd name="connsiteX10" fmla="*/ 107794 w 108362"/>
                    <a:gd name="connsiteY10" fmla="*/ 49499 h 117743"/>
                    <a:gd name="connsiteX11" fmla="*/ 24319 w 108362"/>
                    <a:gd name="connsiteY11" fmla="*/ 117743 h 11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362" h="117743">
                      <a:moveTo>
                        <a:pt x="24319" y="117743"/>
                      </a:moveTo>
                      <a:lnTo>
                        <a:pt x="9" y="102513"/>
                      </a:lnTo>
                      <a:cubicBezTo>
                        <a:pt x="9" y="102513"/>
                        <a:pt x="-870" y="16695"/>
                        <a:pt x="14946" y="2636"/>
                      </a:cubicBezTo>
                      <a:cubicBezTo>
                        <a:pt x="16704" y="1172"/>
                        <a:pt x="18168" y="293"/>
                        <a:pt x="19633" y="0"/>
                      </a:cubicBezTo>
                      <a:cubicBezTo>
                        <a:pt x="9088" y="31633"/>
                        <a:pt x="6159" y="89919"/>
                        <a:pt x="11431" y="92847"/>
                      </a:cubicBezTo>
                      <a:cubicBezTo>
                        <a:pt x="17582" y="96362"/>
                        <a:pt x="12896" y="43934"/>
                        <a:pt x="21097" y="44520"/>
                      </a:cubicBezTo>
                      <a:cubicBezTo>
                        <a:pt x="29298" y="44813"/>
                        <a:pt x="16704" y="91090"/>
                        <a:pt x="24026" y="94898"/>
                      </a:cubicBezTo>
                      <a:cubicBezTo>
                        <a:pt x="31348" y="98413"/>
                        <a:pt x="50972" y="57407"/>
                        <a:pt x="62688" y="61508"/>
                      </a:cubicBezTo>
                      <a:cubicBezTo>
                        <a:pt x="74404" y="65608"/>
                        <a:pt x="36913" y="96655"/>
                        <a:pt x="36913" y="96655"/>
                      </a:cubicBezTo>
                      <a:cubicBezTo>
                        <a:pt x="62981" y="96362"/>
                        <a:pt x="89048" y="64730"/>
                        <a:pt x="104572" y="42177"/>
                      </a:cubicBezTo>
                      <a:cubicBezTo>
                        <a:pt x="107794" y="43934"/>
                        <a:pt x="109258" y="45984"/>
                        <a:pt x="107794" y="49499"/>
                      </a:cubicBezTo>
                      <a:cubicBezTo>
                        <a:pt x="92270" y="89040"/>
                        <a:pt x="24319" y="117743"/>
                        <a:pt x="24319" y="11774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7" name="Freeform: Shape 4396">
                  <a:extLst>
                    <a:ext uri="{FF2B5EF4-FFF2-40B4-BE49-F238E27FC236}">
                      <a16:creationId xmlns:a16="http://schemas.microsoft.com/office/drawing/2014/main" id="{1461EE1D-3D4B-43C0-9044-555272796D01}"/>
                    </a:ext>
                  </a:extLst>
                </p:cNvPr>
                <p:cNvSpPr/>
                <p:nvPr/>
              </p:nvSpPr>
              <p:spPr>
                <a:xfrm>
                  <a:off x="6006667" y="4410020"/>
                  <a:ext cx="106459" cy="121623"/>
                </a:xfrm>
                <a:custGeom>
                  <a:avLst/>
                  <a:gdLst>
                    <a:gd name="connsiteX0" fmla="*/ 80018 w 106459"/>
                    <a:gd name="connsiteY0" fmla="*/ 0 h 121623"/>
                    <a:gd name="connsiteX1" fmla="*/ 351 w 106459"/>
                    <a:gd name="connsiteY1" fmla="*/ 62094 h 121623"/>
                    <a:gd name="connsiteX2" fmla="*/ 48385 w 106459"/>
                    <a:gd name="connsiteY2" fmla="*/ 82596 h 121623"/>
                    <a:gd name="connsiteX3" fmla="*/ 86461 w 106459"/>
                    <a:gd name="connsiteY3" fmla="*/ 119501 h 121623"/>
                    <a:gd name="connsiteX4" fmla="*/ 105207 w 106459"/>
                    <a:gd name="connsiteY4" fmla="*/ 13473 h 121623"/>
                    <a:gd name="connsiteX5" fmla="*/ 80018 w 106459"/>
                    <a:gd name="connsiteY5" fmla="*/ 0 h 1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459" h="121623">
                      <a:moveTo>
                        <a:pt x="80018" y="0"/>
                      </a:moveTo>
                      <a:cubicBezTo>
                        <a:pt x="80018" y="0"/>
                        <a:pt x="4744" y="41298"/>
                        <a:pt x="351" y="62094"/>
                      </a:cubicBezTo>
                      <a:cubicBezTo>
                        <a:pt x="-4043" y="82889"/>
                        <a:pt x="34033" y="66780"/>
                        <a:pt x="48385" y="82596"/>
                      </a:cubicBezTo>
                      <a:cubicBezTo>
                        <a:pt x="63030" y="98705"/>
                        <a:pt x="77674" y="130045"/>
                        <a:pt x="86461" y="119501"/>
                      </a:cubicBezTo>
                      <a:cubicBezTo>
                        <a:pt x="113701" y="86990"/>
                        <a:pt x="105207" y="13473"/>
                        <a:pt x="105207" y="13473"/>
                      </a:cubicBezTo>
                      <a:lnTo>
                        <a:pt x="80018" y="0"/>
                      </a:ln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8" name="Freeform: Shape 4397">
                  <a:extLst>
                    <a:ext uri="{FF2B5EF4-FFF2-40B4-BE49-F238E27FC236}">
                      <a16:creationId xmlns:a16="http://schemas.microsoft.com/office/drawing/2014/main" id="{61FE651A-27EC-47E1-9434-FF28171021A0}"/>
                    </a:ext>
                  </a:extLst>
                </p:cNvPr>
                <p:cNvSpPr/>
                <p:nvPr/>
              </p:nvSpPr>
              <p:spPr>
                <a:xfrm>
                  <a:off x="6006578" y="4410312"/>
                  <a:ext cx="106548" cy="121529"/>
                </a:xfrm>
                <a:custGeom>
                  <a:avLst/>
                  <a:gdLst>
                    <a:gd name="connsiteX0" fmla="*/ 105295 w 106548"/>
                    <a:gd name="connsiteY0" fmla="*/ 13473 h 121529"/>
                    <a:gd name="connsiteX1" fmla="*/ 80107 w 106548"/>
                    <a:gd name="connsiteY1" fmla="*/ 0 h 121529"/>
                    <a:gd name="connsiteX2" fmla="*/ 440 w 106548"/>
                    <a:gd name="connsiteY2" fmla="*/ 62094 h 121529"/>
                    <a:gd name="connsiteX3" fmla="*/ 440 w 106548"/>
                    <a:gd name="connsiteY3" fmla="*/ 67366 h 121529"/>
                    <a:gd name="connsiteX4" fmla="*/ 77178 w 106548"/>
                    <a:gd name="connsiteY4" fmla="*/ 14352 h 121529"/>
                    <a:gd name="connsiteX5" fmla="*/ 39687 w 106548"/>
                    <a:gd name="connsiteY5" fmla="*/ 46570 h 121529"/>
                    <a:gd name="connsiteX6" fmla="*/ 84793 w 106548"/>
                    <a:gd name="connsiteY6" fmla="*/ 24310 h 121529"/>
                    <a:gd name="connsiteX7" fmla="*/ 74834 w 106548"/>
                    <a:gd name="connsiteY7" fmla="*/ 74395 h 121529"/>
                    <a:gd name="connsiteX8" fmla="*/ 92701 w 106548"/>
                    <a:gd name="connsiteY8" fmla="*/ 34562 h 121529"/>
                    <a:gd name="connsiteX9" fmla="*/ 78642 w 106548"/>
                    <a:gd name="connsiteY9" fmla="*/ 120087 h 121529"/>
                    <a:gd name="connsiteX10" fmla="*/ 86550 w 106548"/>
                    <a:gd name="connsiteY10" fmla="*/ 119208 h 121529"/>
                    <a:gd name="connsiteX11" fmla="*/ 105295 w 106548"/>
                    <a:gd name="connsiteY11" fmla="*/ 13473 h 121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548" h="121529">
                      <a:moveTo>
                        <a:pt x="105295" y="13473"/>
                      </a:moveTo>
                      <a:lnTo>
                        <a:pt x="80107" y="0"/>
                      </a:lnTo>
                      <a:cubicBezTo>
                        <a:pt x="80107" y="0"/>
                        <a:pt x="4833" y="41298"/>
                        <a:pt x="440" y="62094"/>
                      </a:cubicBezTo>
                      <a:cubicBezTo>
                        <a:pt x="-147" y="64144"/>
                        <a:pt x="-147" y="65901"/>
                        <a:pt x="440" y="67366"/>
                      </a:cubicBezTo>
                      <a:cubicBezTo>
                        <a:pt x="22992" y="42470"/>
                        <a:pt x="72199" y="11423"/>
                        <a:pt x="77178" y="14352"/>
                      </a:cubicBezTo>
                      <a:cubicBezTo>
                        <a:pt x="83036" y="17867"/>
                        <a:pt x="35294" y="39834"/>
                        <a:pt x="39687" y="46570"/>
                      </a:cubicBezTo>
                      <a:cubicBezTo>
                        <a:pt x="44080" y="53600"/>
                        <a:pt x="78056" y="19624"/>
                        <a:pt x="84793" y="24310"/>
                      </a:cubicBezTo>
                      <a:cubicBezTo>
                        <a:pt x="91530" y="28997"/>
                        <a:pt x="65462" y="66194"/>
                        <a:pt x="74834" y="74395"/>
                      </a:cubicBezTo>
                      <a:cubicBezTo>
                        <a:pt x="84207" y="82596"/>
                        <a:pt x="92701" y="34562"/>
                        <a:pt x="92701" y="34562"/>
                      </a:cubicBezTo>
                      <a:cubicBezTo>
                        <a:pt x="105003" y="57407"/>
                        <a:pt x="90651" y="95484"/>
                        <a:pt x="78642" y="120087"/>
                      </a:cubicBezTo>
                      <a:cubicBezTo>
                        <a:pt x="81571" y="122137"/>
                        <a:pt x="84207" y="122137"/>
                        <a:pt x="86550" y="119208"/>
                      </a:cubicBezTo>
                      <a:cubicBezTo>
                        <a:pt x="113789" y="86697"/>
                        <a:pt x="105295" y="13473"/>
                        <a:pt x="105295" y="13473"/>
                      </a:cubicBezTo>
                      <a:close/>
                    </a:path>
                  </a:pathLst>
                </a:custGeom>
                <a:solidFill>
                  <a:srgbClr val="E25385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99" name="Freeform: Shape 4398">
                  <a:extLst>
                    <a:ext uri="{FF2B5EF4-FFF2-40B4-BE49-F238E27FC236}">
                      <a16:creationId xmlns:a16="http://schemas.microsoft.com/office/drawing/2014/main" id="{86DF0C2E-8094-493E-8730-910C848FDF69}"/>
                    </a:ext>
                  </a:extLst>
                </p:cNvPr>
                <p:cNvSpPr/>
                <p:nvPr/>
              </p:nvSpPr>
              <p:spPr>
                <a:xfrm>
                  <a:off x="6081412" y="4394552"/>
                  <a:ext cx="42524" cy="38330"/>
                </a:xfrm>
                <a:custGeom>
                  <a:avLst/>
                  <a:gdLst>
                    <a:gd name="connsiteX0" fmla="*/ 9958 w 42524"/>
                    <a:gd name="connsiteY0" fmla="*/ 237 h 38330"/>
                    <a:gd name="connsiteX1" fmla="*/ 42470 w 42524"/>
                    <a:gd name="connsiteY1" fmla="*/ 21033 h 38330"/>
                    <a:gd name="connsiteX2" fmla="*/ 31633 w 42524"/>
                    <a:gd name="connsiteY2" fmla="*/ 38314 h 38330"/>
                    <a:gd name="connsiteX3" fmla="*/ 0 w 42524"/>
                    <a:gd name="connsiteY3" fmla="*/ 16932 h 38330"/>
                    <a:gd name="connsiteX4" fmla="*/ 9958 w 42524"/>
                    <a:gd name="connsiteY4" fmla="*/ 237 h 3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24" h="38330">
                      <a:moveTo>
                        <a:pt x="9958" y="237"/>
                      </a:moveTo>
                      <a:cubicBezTo>
                        <a:pt x="9958" y="237"/>
                        <a:pt x="41884" y="16639"/>
                        <a:pt x="42470" y="21033"/>
                      </a:cubicBezTo>
                      <a:cubicBezTo>
                        <a:pt x="43056" y="25719"/>
                        <a:pt x="38955" y="37728"/>
                        <a:pt x="31633" y="38314"/>
                      </a:cubicBezTo>
                      <a:cubicBezTo>
                        <a:pt x="24310" y="38899"/>
                        <a:pt x="0" y="23962"/>
                        <a:pt x="0" y="16932"/>
                      </a:cubicBezTo>
                      <a:cubicBezTo>
                        <a:pt x="586" y="9903"/>
                        <a:pt x="6444" y="-1813"/>
                        <a:pt x="9958" y="237"/>
                      </a:cubicBezTo>
                      <a:close/>
                    </a:path>
                  </a:pathLst>
                </a:custGeom>
                <a:solidFill>
                  <a:srgbClr val="F17196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400" name="Graphic 4369">
                <a:extLst>
                  <a:ext uri="{FF2B5EF4-FFF2-40B4-BE49-F238E27FC236}">
                    <a16:creationId xmlns:a16="http://schemas.microsoft.com/office/drawing/2014/main" id="{4860504A-EF33-4A88-9726-EC4E93F98D4B}"/>
                  </a:ext>
                </a:extLst>
              </p:cNvPr>
              <p:cNvGrpSpPr/>
              <p:nvPr/>
            </p:nvGrpSpPr>
            <p:grpSpPr>
              <a:xfrm>
                <a:off x="4680499" y="2534033"/>
                <a:ext cx="1824437" cy="3746341"/>
                <a:chOff x="4680499" y="2534033"/>
                <a:chExt cx="1824437" cy="3746341"/>
              </a:xfrm>
            </p:grpSpPr>
            <p:grpSp>
              <p:nvGrpSpPr>
                <p:cNvPr id="4401" name="Graphic 4369">
                  <a:extLst>
                    <a:ext uri="{FF2B5EF4-FFF2-40B4-BE49-F238E27FC236}">
                      <a16:creationId xmlns:a16="http://schemas.microsoft.com/office/drawing/2014/main" id="{EB31AEB4-AB9E-40EB-A633-4D7FC7006705}"/>
                    </a:ext>
                  </a:extLst>
                </p:cNvPr>
                <p:cNvGrpSpPr/>
                <p:nvPr/>
              </p:nvGrpSpPr>
              <p:grpSpPr>
                <a:xfrm>
                  <a:off x="6108066" y="2534033"/>
                  <a:ext cx="396871" cy="3230113"/>
                  <a:chOff x="6108066" y="2534033"/>
                  <a:chExt cx="396871" cy="3230113"/>
                </a:xfrm>
              </p:grpSpPr>
              <p:sp>
                <p:nvSpPr>
                  <p:cNvPr id="4402" name="Freeform: Shape 4401">
                    <a:extLst>
                      <a:ext uri="{FF2B5EF4-FFF2-40B4-BE49-F238E27FC236}">
                        <a16:creationId xmlns:a16="http://schemas.microsoft.com/office/drawing/2014/main" id="{F836E8EF-471A-4AE6-9424-2A0F41929EA0}"/>
                      </a:ext>
                    </a:extLst>
                  </p:cNvPr>
                  <p:cNvSpPr/>
                  <p:nvPr/>
                </p:nvSpPr>
                <p:spPr>
                  <a:xfrm>
                    <a:off x="6108066" y="2534033"/>
                    <a:ext cx="396578" cy="3230002"/>
                  </a:xfrm>
                  <a:custGeom>
                    <a:avLst/>
                    <a:gdLst>
                      <a:gd name="connsiteX0" fmla="*/ 396578 w 396578"/>
                      <a:gd name="connsiteY0" fmla="*/ 3217443 h 3230002"/>
                      <a:gd name="connsiteX1" fmla="*/ 61801 w 396578"/>
                      <a:gd name="connsiteY1" fmla="*/ 0 h 3230002"/>
                      <a:gd name="connsiteX2" fmla="*/ 0 w 396578"/>
                      <a:gd name="connsiteY2" fmla="*/ 6444 h 3230002"/>
                      <a:gd name="connsiteX3" fmla="*/ 334778 w 396578"/>
                      <a:gd name="connsiteY3" fmla="*/ 3223886 h 3230002"/>
                      <a:gd name="connsiteX4" fmla="*/ 396578 w 396578"/>
                      <a:gd name="connsiteY4" fmla="*/ 3217443 h 323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578" h="3230002">
                        <a:moveTo>
                          <a:pt x="396578" y="3217443"/>
                        </a:moveTo>
                        <a:lnTo>
                          <a:pt x="61801" y="0"/>
                        </a:lnTo>
                        <a:lnTo>
                          <a:pt x="0" y="6444"/>
                        </a:lnTo>
                        <a:lnTo>
                          <a:pt x="334778" y="3223886"/>
                        </a:lnTo>
                        <a:cubicBezTo>
                          <a:pt x="334778" y="3223593"/>
                          <a:pt x="365532" y="3241460"/>
                          <a:pt x="396578" y="3217443"/>
                        </a:cubicBezTo>
                        <a:close/>
                      </a:path>
                    </a:pathLst>
                  </a:custGeom>
                  <a:solidFill>
                    <a:srgbClr val="FFEFD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3" name="Freeform: Shape 4402">
                    <a:extLst>
                      <a:ext uri="{FF2B5EF4-FFF2-40B4-BE49-F238E27FC236}">
                        <a16:creationId xmlns:a16="http://schemas.microsoft.com/office/drawing/2014/main" id="{022E3919-80F3-46C1-9155-B623957812C5}"/>
                      </a:ext>
                    </a:extLst>
                  </p:cNvPr>
                  <p:cNvSpPr/>
                  <p:nvPr/>
                </p:nvSpPr>
                <p:spPr>
                  <a:xfrm>
                    <a:off x="6131204" y="2534033"/>
                    <a:ext cx="373733" cy="3230113"/>
                  </a:xfrm>
                  <a:custGeom>
                    <a:avLst/>
                    <a:gdLst>
                      <a:gd name="connsiteX0" fmla="*/ 0 w 373733"/>
                      <a:gd name="connsiteY0" fmla="*/ 4101 h 3230113"/>
                      <a:gd name="connsiteX1" fmla="*/ 335657 w 373733"/>
                      <a:gd name="connsiteY1" fmla="*/ 3230037 h 3230113"/>
                      <a:gd name="connsiteX2" fmla="*/ 373733 w 373733"/>
                      <a:gd name="connsiteY2" fmla="*/ 3217443 h 3230113"/>
                      <a:gd name="connsiteX3" fmla="*/ 38662 w 373733"/>
                      <a:gd name="connsiteY3" fmla="*/ 0 h 3230113"/>
                      <a:gd name="connsiteX4" fmla="*/ 0 w 373733"/>
                      <a:gd name="connsiteY4" fmla="*/ 4101 h 3230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733" h="3230113">
                        <a:moveTo>
                          <a:pt x="0" y="4101"/>
                        </a:moveTo>
                        <a:lnTo>
                          <a:pt x="335657" y="3230037"/>
                        </a:lnTo>
                        <a:cubicBezTo>
                          <a:pt x="346494" y="3230623"/>
                          <a:pt x="359967" y="3227987"/>
                          <a:pt x="373733" y="3217443"/>
                        </a:cubicBezTo>
                        <a:lnTo>
                          <a:pt x="38662" y="0"/>
                        </a:lnTo>
                        <a:lnTo>
                          <a:pt x="0" y="4101"/>
                        </a:lnTo>
                        <a:close/>
                      </a:path>
                    </a:pathLst>
                  </a:custGeom>
                  <a:solidFill>
                    <a:srgbClr val="C7B68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4" name="Freeform: Shape 4403">
                  <a:extLst>
                    <a:ext uri="{FF2B5EF4-FFF2-40B4-BE49-F238E27FC236}">
                      <a16:creationId xmlns:a16="http://schemas.microsoft.com/office/drawing/2014/main" id="{A80C2A52-AA67-46D3-9EAA-A2ABB54FFCD6}"/>
                    </a:ext>
                  </a:extLst>
                </p:cNvPr>
                <p:cNvSpPr/>
                <p:nvPr/>
              </p:nvSpPr>
              <p:spPr>
                <a:xfrm>
                  <a:off x="5806385" y="4511068"/>
                  <a:ext cx="603732" cy="280318"/>
                </a:xfrm>
                <a:custGeom>
                  <a:avLst/>
                  <a:gdLst>
                    <a:gd name="connsiteX0" fmla="*/ 554741 w 603732"/>
                    <a:gd name="connsiteY0" fmla="*/ 4101 h 280318"/>
                    <a:gd name="connsiteX1" fmla="*/ 263605 w 603732"/>
                    <a:gd name="connsiteY1" fmla="*/ 118622 h 280318"/>
                    <a:gd name="connsiteX2" fmla="*/ 263605 w 603732"/>
                    <a:gd name="connsiteY2" fmla="*/ 118622 h 280318"/>
                    <a:gd name="connsiteX3" fmla="*/ 80546 w 603732"/>
                    <a:gd name="connsiteY3" fmla="*/ 0 h 280318"/>
                    <a:gd name="connsiteX4" fmla="*/ 0 w 603732"/>
                    <a:gd name="connsiteY4" fmla="*/ 140003 h 280318"/>
                    <a:gd name="connsiteX5" fmla="*/ 277371 w 603732"/>
                    <a:gd name="connsiteY5" fmla="*/ 280007 h 280318"/>
                    <a:gd name="connsiteX6" fmla="*/ 603655 w 603732"/>
                    <a:gd name="connsiteY6" fmla="*/ 58286 h 280318"/>
                    <a:gd name="connsiteX7" fmla="*/ 554741 w 603732"/>
                    <a:gd name="connsiteY7" fmla="*/ 4101 h 28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3732" h="280318">
                      <a:moveTo>
                        <a:pt x="554741" y="4101"/>
                      </a:moveTo>
                      <a:cubicBezTo>
                        <a:pt x="343565" y="83475"/>
                        <a:pt x="263605" y="118622"/>
                        <a:pt x="263605" y="118622"/>
                      </a:cubicBezTo>
                      <a:lnTo>
                        <a:pt x="263605" y="118622"/>
                      </a:lnTo>
                      <a:cubicBezTo>
                        <a:pt x="193017" y="62386"/>
                        <a:pt x="80546" y="0"/>
                        <a:pt x="80546" y="0"/>
                      </a:cubicBezTo>
                      <a:lnTo>
                        <a:pt x="0" y="140003"/>
                      </a:lnTo>
                      <a:cubicBezTo>
                        <a:pt x="129459" y="277371"/>
                        <a:pt x="277371" y="280007"/>
                        <a:pt x="277371" y="280007"/>
                      </a:cubicBezTo>
                      <a:cubicBezTo>
                        <a:pt x="338878" y="289965"/>
                        <a:pt x="603655" y="58286"/>
                        <a:pt x="603655" y="58286"/>
                      </a:cubicBezTo>
                      <a:cubicBezTo>
                        <a:pt x="605998" y="-11716"/>
                        <a:pt x="554741" y="4101"/>
                        <a:pt x="554741" y="4101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05" name="Freeform: Shape 4404">
                  <a:extLst>
                    <a:ext uri="{FF2B5EF4-FFF2-40B4-BE49-F238E27FC236}">
                      <a16:creationId xmlns:a16="http://schemas.microsoft.com/office/drawing/2014/main" id="{2065BBEF-C34F-450F-BCAC-2447DE8B81FD}"/>
                    </a:ext>
                  </a:extLst>
                </p:cNvPr>
                <p:cNvSpPr/>
                <p:nvPr/>
              </p:nvSpPr>
              <p:spPr>
                <a:xfrm>
                  <a:off x="5806385" y="4548266"/>
                  <a:ext cx="603730" cy="242828"/>
                </a:xfrm>
                <a:custGeom>
                  <a:avLst/>
                  <a:gdLst>
                    <a:gd name="connsiteX0" fmla="*/ 603655 w 603730"/>
                    <a:gd name="connsiteY0" fmla="*/ 20795 h 242828"/>
                    <a:gd name="connsiteX1" fmla="*/ 602483 w 603730"/>
                    <a:gd name="connsiteY1" fmla="*/ 0 h 242828"/>
                    <a:gd name="connsiteX2" fmla="*/ 283521 w 603730"/>
                    <a:gd name="connsiteY2" fmla="*/ 204147 h 242828"/>
                    <a:gd name="connsiteX3" fmla="*/ 27239 w 603730"/>
                    <a:gd name="connsiteY3" fmla="*/ 55357 h 242828"/>
                    <a:gd name="connsiteX4" fmla="*/ 0 w 603730"/>
                    <a:gd name="connsiteY4" fmla="*/ 102513 h 242828"/>
                    <a:gd name="connsiteX5" fmla="*/ 277371 w 603730"/>
                    <a:gd name="connsiteY5" fmla="*/ 242516 h 242828"/>
                    <a:gd name="connsiteX6" fmla="*/ 603655 w 603730"/>
                    <a:gd name="connsiteY6" fmla="*/ 20795 h 242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3730" h="242828">
                      <a:moveTo>
                        <a:pt x="603655" y="20795"/>
                      </a:moveTo>
                      <a:cubicBezTo>
                        <a:pt x="603948" y="12594"/>
                        <a:pt x="603362" y="5858"/>
                        <a:pt x="602483" y="0"/>
                      </a:cubicBezTo>
                      <a:cubicBezTo>
                        <a:pt x="527795" y="57114"/>
                        <a:pt x="340343" y="196532"/>
                        <a:pt x="283521" y="204147"/>
                      </a:cubicBezTo>
                      <a:cubicBezTo>
                        <a:pt x="221135" y="212641"/>
                        <a:pt x="66487" y="88161"/>
                        <a:pt x="27239" y="55357"/>
                      </a:cubicBezTo>
                      <a:lnTo>
                        <a:pt x="0" y="102513"/>
                      </a:lnTo>
                      <a:cubicBezTo>
                        <a:pt x="129459" y="239880"/>
                        <a:pt x="277371" y="242516"/>
                        <a:pt x="277371" y="242516"/>
                      </a:cubicBezTo>
                      <a:cubicBezTo>
                        <a:pt x="338878" y="252475"/>
                        <a:pt x="603655" y="20795"/>
                        <a:pt x="603655" y="20795"/>
                      </a:cubicBezTo>
                      <a:close/>
                    </a:path>
                  </a:pathLst>
                </a:custGeom>
                <a:solidFill>
                  <a:srgbClr val="F36F51">
                    <a:alpha val="4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06" name="Graphic 4369">
                  <a:extLst>
                    <a:ext uri="{FF2B5EF4-FFF2-40B4-BE49-F238E27FC236}">
                      <a16:creationId xmlns:a16="http://schemas.microsoft.com/office/drawing/2014/main" id="{ADDE7B0C-309B-4ADE-A321-00AEB039A8F2}"/>
                    </a:ext>
                  </a:extLst>
                </p:cNvPr>
                <p:cNvGrpSpPr/>
                <p:nvPr/>
              </p:nvGrpSpPr>
              <p:grpSpPr>
                <a:xfrm>
                  <a:off x="4680499" y="4078742"/>
                  <a:ext cx="1640519" cy="2201631"/>
                  <a:chOff x="4680499" y="4078742"/>
                  <a:chExt cx="1640519" cy="2201631"/>
                </a:xfrm>
              </p:grpSpPr>
              <p:grpSp>
                <p:nvGrpSpPr>
                  <p:cNvPr id="4407" name="Graphic 4369">
                    <a:extLst>
                      <a:ext uri="{FF2B5EF4-FFF2-40B4-BE49-F238E27FC236}">
                        <a16:creationId xmlns:a16="http://schemas.microsoft.com/office/drawing/2014/main" id="{5DC71269-B5FF-4D2A-9592-6DEAB6AA6FA9}"/>
                      </a:ext>
                    </a:extLst>
                  </p:cNvPr>
                  <p:cNvGrpSpPr/>
                  <p:nvPr/>
                </p:nvGrpSpPr>
                <p:grpSpPr>
                  <a:xfrm>
                    <a:off x="4680499" y="4078742"/>
                    <a:ext cx="1413800" cy="2201631"/>
                    <a:chOff x="4680499" y="4078742"/>
                    <a:chExt cx="1413800" cy="2201631"/>
                  </a:xfrm>
                </p:grpSpPr>
                <p:sp>
                  <p:nvSpPr>
                    <p:cNvPr id="4408" name="Freeform: Shape 4407">
                      <a:extLst>
                        <a:ext uri="{FF2B5EF4-FFF2-40B4-BE49-F238E27FC236}">
                          <a16:creationId xmlns:a16="http://schemas.microsoft.com/office/drawing/2014/main" id="{11682066-8706-4F2C-98E4-623769FD0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34" y="4221323"/>
                      <a:ext cx="546791" cy="889885"/>
                    </a:xfrm>
                    <a:custGeom>
                      <a:avLst/>
                      <a:gdLst>
                        <a:gd name="connsiteX0" fmla="*/ 384821 w 546791"/>
                        <a:gd name="connsiteY0" fmla="*/ 1245 h 889885"/>
                        <a:gd name="connsiteX1" fmla="*/ 152849 w 546791"/>
                        <a:gd name="connsiteY1" fmla="*/ 100829 h 889885"/>
                        <a:gd name="connsiteX2" fmla="*/ 124145 w 546791"/>
                        <a:gd name="connsiteY2" fmla="*/ 379078 h 889885"/>
                        <a:gd name="connsiteX3" fmla="*/ 86362 w 546791"/>
                        <a:gd name="connsiteY3" fmla="*/ 460503 h 889885"/>
                        <a:gd name="connsiteX4" fmla="*/ 15189 w 546791"/>
                        <a:gd name="connsiteY4" fmla="*/ 789716 h 889885"/>
                        <a:gd name="connsiteX5" fmla="*/ 216407 w 546791"/>
                        <a:gd name="connsiteY5" fmla="*/ 889886 h 889885"/>
                        <a:gd name="connsiteX6" fmla="*/ 546792 w 546791"/>
                        <a:gd name="connsiteY6" fmla="*/ 114009 h 889885"/>
                        <a:gd name="connsiteX7" fmla="*/ 384821 w 546791"/>
                        <a:gd name="connsiteY7" fmla="*/ 1245 h 88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46791" h="889885">
                          <a:moveTo>
                            <a:pt x="384821" y="1245"/>
                          </a:moveTo>
                          <a:cubicBezTo>
                            <a:pt x="384821" y="1245"/>
                            <a:pt x="182138" y="-18672"/>
                            <a:pt x="152849" y="100829"/>
                          </a:cubicBezTo>
                          <a:cubicBezTo>
                            <a:pt x="152849" y="100829"/>
                            <a:pt x="120338" y="314642"/>
                            <a:pt x="124145" y="379078"/>
                          </a:cubicBezTo>
                          <a:cubicBezTo>
                            <a:pt x="124145" y="379078"/>
                            <a:pt x="55901" y="413054"/>
                            <a:pt x="86362" y="460503"/>
                          </a:cubicBezTo>
                          <a:cubicBezTo>
                            <a:pt x="86362" y="460503"/>
                            <a:pt x="-43390" y="691889"/>
                            <a:pt x="15189" y="789716"/>
                          </a:cubicBezTo>
                          <a:cubicBezTo>
                            <a:pt x="73767" y="887543"/>
                            <a:pt x="216407" y="889886"/>
                            <a:pt x="216407" y="889886"/>
                          </a:cubicBezTo>
                          <a:lnTo>
                            <a:pt x="546792" y="114009"/>
                          </a:lnTo>
                          <a:lnTo>
                            <a:pt x="384821" y="1245"/>
                          </a:ln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09" name="Freeform: Shape 4408">
                      <a:extLst>
                        <a:ext uri="{FF2B5EF4-FFF2-40B4-BE49-F238E27FC236}">
                          <a16:creationId xmlns:a16="http://schemas.microsoft.com/office/drawing/2014/main" id="{B5F57B37-8C7A-409A-96F5-9000466A50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5893" y="4229428"/>
                      <a:ext cx="535085" cy="849562"/>
                    </a:xfrm>
                    <a:custGeom>
                      <a:avLst/>
                      <a:gdLst>
                        <a:gd name="connsiteX0" fmla="*/ 380145 w 535085"/>
                        <a:gd name="connsiteY0" fmla="*/ 4270 h 849562"/>
                        <a:gd name="connsiteX1" fmla="*/ 89594 w 535085"/>
                        <a:gd name="connsiteY1" fmla="*/ 92431 h 849562"/>
                        <a:gd name="connsiteX2" fmla="*/ 68505 w 535085"/>
                        <a:gd name="connsiteY2" fmla="*/ 456498 h 849562"/>
                        <a:gd name="connsiteX3" fmla="*/ 120055 w 535085"/>
                        <a:gd name="connsiteY3" fmla="*/ 849562 h 849562"/>
                        <a:gd name="connsiteX4" fmla="*/ 469185 w 535085"/>
                        <a:gd name="connsiteY4" fmla="*/ 742070 h 849562"/>
                        <a:gd name="connsiteX5" fmla="*/ 535086 w 535085"/>
                        <a:gd name="connsiteY5" fmla="*/ 99460 h 849562"/>
                        <a:gd name="connsiteX6" fmla="*/ 380145 w 535085"/>
                        <a:gd name="connsiteY6" fmla="*/ 4270 h 849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35085" h="849562">
                          <a:moveTo>
                            <a:pt x="380145" y="4270"/>
                          </a:moveTo>
                          <a:cubicBezTo>
                            <a:pt x="380145" y="4270"/>
                            <a:pt x="111268" y="-29413"/>
                            <a:pt x="89594" y="92431"/>
                          </a:cubicBezTo>
                          <a:cubicBezTo>
                            <a:pt x="67920" y="214275"/>
                            <a:pt x="68505" y="456498"/>
                            <a:pt x="68505" y="456498"/>
                          </a:cubicBezTo>
                          <a:cubicBezTo>
                            <a:pt x="68505" y="456498"/>
                            <a:pt x="-115725" y="807386"/>
                            <a:pt x="120055" y="849562"/>
                          </a:cubicBezTo>
                          <a:lnTo>
                            <a:pt x="469185" y="742070"/>
                          </a:lnTo>
                          <a:lnTo>
                            <a:pt x="535086" y="99460"/>
                          </a:lnTo>
                          <a:lnTo>
                            <a:pt x="380145" y="4270"/>
                          </a:lnTo>
                          <a:close/>
                        </a:path>
                      </a:pathLst>
                    </a:custGeom>
                    <a:solidFill>
                      <a:srgbClr val="D84A7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10" name="Freeform: Shape 4409">
                      <a:extLst>
                        <a:ext uri="{FF2B5EF4-FFF2-40B4-BE49-F238E27FC236}">
                          <a16:creationId xmlns:a16="http://schemas.microsoft.com/office/drawing/2014/main" id="{54AD8B29-9D91-437B-A1B4-696DB5BAE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644"/>
                      <a:ext cx="175150" cy="100164"/>
                    </a:xfrm>
                    <a:custGeom>
                      <a:avLst/>
                      <a:gdLst>
                        <a:gd name="connsiteX0" fmla="*/ 156698 w 175150"/>
                        <a:gd name="connsiteY0" fmla="*/ 7301 h 100164"/>
                        <a:gd name="connsiteX1" fmla="*/ 34268 w 175150"/>
                        <a:gd name="connsiteY1" fmla="*/ 50943 h 100164"/>
                        <a:gd name="connsiteX2" fmla="*/ 0 w 175150"/>
                        <a:gd name="connsiteY2" fmla="*/ 77303 h 100164"/>
                        <a:gd name="connsiteX3" fmla="*/ 82303 w 175150"/>
                        <a:gd name="connsiteY3" fmla="*/ 77303 h 100164"/>
                        <a:gd name="connsiteX4" fmla="*/ 38955 w 175150"/>
                        <a:gd name="connsiteY4" fmla="*/ 98684 h 100164"/>
                        <a:gd name="connsiteX5" fmla="*/ 175151 w 175150"/>
                        <a:gd name="connsiteY5" fmla="*/ 34541 h 100164"/>
                        <a:gd name="connsiteX6" fmla="*/ 156698 w 175150"/>
                        <a:gd name="connsiteY6" fmla="*/ 7301 h 100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5150" h="100164">
                          <a:moveTo>
                            <a:pt x="156698" y="7301"/>
                          </a:moveTo>
                          <a:cubicBezTo>
                            <a:pt x="156698" y="7301"/>
                            <a:pt x="103099" y="-26381"/>
                            <a:pt x="34268" y="50943"/>
                          </a:cubicBezTo>
                          <a:cubicBezTo>
                            <a:pt x="34268" y="50943"/>
                            <a:pt x="21967" y="69395"/>
                            <a:pt x="0" y="77303"/>
                          </a:cubicBezTo>
                          <a:cubicBezTo>
                            <a:pt x="0" y="77303"/>
                            <a:pt x="43934" y="93119"/>
                            <a:pt x="82303" y="77303"/>
                          </a:cubicBezTo>
                          <a:cubicBezTo>
                            <a:pt x="82303" y="77303"/>
                            <a:pt x="74981" y="91948"/>
                            <a:pt x="38955" y="98684"/>
                          </a:cubicBezTo>
                          <a:cubicBezTo>
                            <a:pt x="38955" y="98684"/>
                            <a:pt x="158163" y="115672"/>
                            <a:pt x="175151" y="34541"/>
                          </a:cubicBezTo>
                          <a:lnTo>
                            <a:pt x="156698" y="7301"/>
                          </a:lnTo>
                          <a:close/>
                        </a:path>
                      </a:pathLst>
                    </a:custGeom>
                    <a:solidFill>
                      <a:srgbClr val="350709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11" name="Freeform: Shape 4410">
                      <a:extLst>
                        <a:ext uri="{FF2B5EF4-FFF2-40B4-BE49-F238E27FC236}">
                          <a16:creationId xmlns:a16="http://schemas.microsoft.com/office/drawing/2014/main" id="{AC06C73F-19B0-40E5-BF59-F835C56DA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80499" y="4434542"/>
                      <a:ext cx="175150" cy="77751"/>
                    </a:xfrm>
                    <a:custGeom>
                      <a:avLst/>
                      <a:gdLst>
                        <a:gd name="connsiteX0" fmla="*/ 34268 w 175150"/>
                        <a:gd name="connsiteY0" fmla="*/ 51045 h 77751"/>
                        <a:gd name="connsiteX1" fmla="*/ 0 w 175150"/>
                        <a:gd name="connsiteY1" fmla="*/ 77405 h 77751"/>
                        <a:gd name="connsiteX2" fmla="*/ 1171 w 175150"/>
                        <a:gd name="connsiteY2" fmla="*/ 77698 h 77751"/>
                        <a:gd name="connsiteX3" fmla="*/ 136196 w 175150"/>
                        <a:gd name="connsiteY3" fmla="*/ 28492 h 77751"/>
                        <a:gd name="connsiteX4" fmla="*/ 152891 w 175150"/>
                        <a:gd name="connsiteY4" fmla="*/ 73890 h 77751"/>
                        <a:gd name="connsiteX5" fmla="*/ 175151 w 175150"/>
                        <a:gd name="connsiteY5" fmla="*/ 34643 h 77751"/>
                        <a:gd name="connsiteX6" fmla="*/ 156698 w 175150"/>
                        <a:gd name="connsiteY6" fmla="*/ 7403 h 77751"/>
                        <a:gd name="connsiteX7" fmla="*/ 34268 w 175150"/>
                        <a:gd name="connsiteY7" fmla="*/ 51045 h 77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5150" h="77751">
                          <a:moveTo>
                            <a:pt x="34268" y="51045"/>
                          </a:moveTo>
                          <a:cubicBezTo>
                            <a:pt x="34268" y="51045"/>
                            <a:pt x="21967" y="69497"/>
                            <a:pt x="0" y="77405"/>
                          </a:cubicBezTo>
                          <a:cubicBezTo>
                            <a:pt x="0" y="77405"/>
                            <a:pt x="293" y="77405"/>
                            <a:pt x="1171" y="77698"/>
                          </a:cubicBezTo>
                          <a:cubicBezTo>
                            <a:pt x="35440" y="79748"/>
                            <a:pt x="103099" y="22341"/>
                            <a:pt x="136196" y="28492"/>
                          </a:cubicBezTo>
                          <a:cubicBezTo>
                            <a:pt x="159920" y="32885"/>
                            <a:pt x="158163" y="56317"/>
                            <a:pt x="152891" y="73890"/>
                          </a:cubicBezTo>
                          <a:cubicBezTo>
                            <a:pt x="163435" y="64518"/>
                            <a:pt x="171636" y="51630"/>
                            <a:pt x="175151" y="34643"/>
                          </a:cubicBezTo>
                          <a:lnTo>
                            <a:pt x="156698" y="7403"/>
                          </a:lnTo>
                          <a:cubicBezTo>
                            <a:pt x="156698" y="7403"/>
                            <a:pt x="103099" y="-26572"/>
                            <a:pt x="34268" y="51045"/>
                          </a:cubicBezTo>
                          <a:close/>
                        </a:path>
                      </a:pathLst>
                    </a:custGeom>
                    <a:solidFill>
                      <a:srgbClr val="24000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412" name="Graphic 4369">
                      <a:extLst>
                        <a:ext uri="{FF2B5EF4-FFF2-40B4-BE49-F238E27FC236}">
                          <a16:creationId xmlns:a16="http://schemas.microsoft.com/office/drawing/2014/main" id="{EEEFDC5C-CBCA-4728-8414-59BD08F4C9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855650" y="4078742"/>
                      <a:ext cx="303191" cy="400108"/>
                      <a:chOff x="4855650" y="4078742"/>
                      <a:chExt cx="303191" cy="400108"/>
                    </a:xfrm>
                  </p:grpSpPr>
                  <p:grpSp>
                    <p:nvGrpSpPr>
                      <p:cNvPr id="4413" name="Graphic 4369">
                        <a:extLst>
                          <a:ext uri="{FF2B5EF4-FFF2-40B4-BE49-F238E27FC236}">
                            <a16:creationId xmlns:a16="http://schemas.microsoft.com/office/drawing/2014/main" id="{1D04423B-9238-450B-979E-F207E1D5FD4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4976" y="4078742"/>
                        <a:ext cx="113866" cy="107220"/>
                        <a:chOff x="5044976" y="4078742"/>
                        <a:chExt cx="113866" cy="107220"/>
                      </a:xfrm>
                    </p:grpSpPr>
                    <p:sp>
                      <p:nvSpPr>
                        <p:cNvPr id="4414" name="Freeform: Shape 4413">
                          <a:extLst>
                            <a:ext uri="{FF2B5EF4-FFF2-40B4-BE49-F238E27FC236}">
                              <a16:creationId xmlns:a16="http://schemas.microsoft.com/office/drawing/2014/main" id="{B371F09F-E081-4502-99D8-F57DC8D6B2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4976" y="4078742"/>
                          <a:ext cx="113866" cy="107219"/>
                        </a:xfrm>
                        <a:custGeom>
                          <a:avLst/>
                          <a:gdLst>
                            <a:gd name="connsiteX0" fmla="*/ 111477 w 113866"/>
                            <a:gd name="connsiteY0" fmla="*/ 63280 h 107219"/>
                            <a:gd name="connsiteX1" fmla="*/ 101811 w 113866"/>
                            <a:gd name="connsiteY1" fmla="*/ 84661 h 107219"/>
                            <a:gd name="connsiteX2" fmla="*/ 86581 w 113866"/>
                            <a:gd name="connsiteY2" fmla="*/ 99892 h 107219"/>
                            <a:gd name="connsiteX3" fmla="*/ 43232 w 113866"/>
                            <a:gd name="connsiteY3" fmla="*/ 104285 h 107219"/>
                            <a:gd name="connsiteX4" fmla="*/ 8378 w 113866"/>
                            <a:gd name="connsiteY4" fmla="*/ 78803 h 107219"/>
                            <a:gd name="connsiteX5" fmla="*/ 177 w 113866"/>
                            <a:gd name="connsiteY5" fmla="*/ 42191 h 107219"/>
                            <a:gd name="connsiteX6" fmla="*/ 5156 w 113866"/>
                            <a:gd name="connsiteY6" fmla="*/ 24618 h 107219"/>
                            <a:gd name="connsiteX7" fmla="*/ 16872 w 113866"/>
                            <a:gd name="connsiteY7" fmla="*/ 11145 h 107219"/>
                            <a:gd name="connsiteX8" fmla="*/ 62563 w 113866"/>
                            <a:gd name="connsiteY8" fmla="*/ 15 h 107219"/>
                            <a:gd name="connsiteX9" fmla="*/ 105912 w 113866"/>
                            <a:gd name="connsiteY9" fmla="*/ 19931 h 107219"/>
                            <a:gd name="connsiteX10" fmla="*/ 113527 w 113866"/>
                            <a:gd name="connsiteY10" fmla="*/ 39848 h 107219"/>
                            <a:gd name="connsiteX11" fmla="*/ 111477 w 113866"/>
                            <a:gd name="connsiteY11" fmla="*/ 63280 h 1072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3866" h="107219">
                              <a:moveTo>
                                <a:pt x="111477" y="63280"/>
                              </a:moveTo>
                              <a:cubicBezTo>
                                <a:pt x="109426" y="71188"/>
                                <a:pt x="105912" y="78510"/>
                                <a:pt x="101811" y="84661"/>
                              </a:cubicBezTo>
                              <a:cubicBezTo>
                                <a:pt x="97418" y="90812"/>
                                <a:pt x="92439" y="96084"/>
                                <a:pt x="86581" y="99892"/>
                              </a:cubicBezTo>
                              <a:cubicBezTo>
                                <a:pt x="74865" y="107507"/>
                                <a:pt x="60513" y="109557"/>
                                <a:pt x="43232" y="104285"/>
                              </a:cubicBezTo>
                              <a:cubicBezTo>
                                <a:pt x="25952" y="99013"/>
                                <a:pt x="15114" y="89933"/>
                                <a:pt x="8378" y="78803"/>
                              </a:cubicBezTo>
                              <a:cubicBezTo>
                                <a:pt x="1641" y="67966"/>
                                <a:pt x="-702" y="55079"/>
                                <a:pt x="177" y="42191"/>
                              </a:cubicBezTo>
                              <a:cubicBezTo>
                                <a:pt x="763" y="35748"/>
                                <a:pt x="2227" y="29890"/>
                                <a:pt x="5156" y="24618"/>
                              </a:cubicBezTo>
                              <a:cubicBezTo>
                                <a:pt x="7792" y="19346"/>
                                <a:pt x="11893" y="14952"/>
                                <a:pt x="16872" y="11145"/>
                              </a:cubicBezTo>
                              <a:cubicBezTo>
                                <a:pt x="27123" y="3822"/>
                                <a:pt x="42354" y="-278"/>
                                <a:pt x="62563" y="15"/>
                              </a:cubicBezTo>
                              <a:cubicBezTo>
                                <a:pt x="82773" y="600"/>
                                <a:pt x="97711" y="8216"/>
                                <a:pt x="105912" y="19931"/>
                              </a:cubicBezTo>
                              <a:cubicBezTo>
                                <a:pt x="110012" y="25789"/>
                                <a:pt x="112648" y="32526"/>
                                <a:pt x="113527" y="39848"/>
                              </a:cubicBezTo>
                              <a:cubicBezTo>
                                <a:pt x="114406" y="47463"/>
                                <a:pt x="113527" y="55372"/>
                                <a:pt x="111477" y="63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15" name="Freeform: Shape 4414">
                          <a:extLst>
                            <a:ext uri="{FF2B5EF4-FFF2-40B4-BE49-F238E27FC236}">
                              <a16:creationId xmlns:a16="http://schemas.microsoft.com/office/drawing/2014/main" id="{210A172A-CE6C-46E2-BC7A-9F4CE11029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5176" y="4084321"/>
                          <a:ext cx="107175" cy="101641"/>
                        </a:xfrm>
                        <a:custGeom>
                          <a:avLst/>
                          <a:gdLst>
                            <a:gd name="connsiteX0" fmla="*/ 43032 w 107175"/>
                            <a:gd name="connsiteY0" fmla="*/ 98705 h 101641"/>
                            <a:gd name="connsiteX1" fmla="*/ 81694 w 107175"/>
                            <a:gd name="connsiteY1" fmla="*/ 96948 h 101641"/>
                            <a:gd name="connsiteX2" fmla="*/ 96339 w 107175"/>
                            <a:gd name="connsiteY2" fmla="*/ 85818 h 101641"/>
                            <a:gd name="connsiteX3" fmla="*/ 107176 w 107175"/>
                            <a:gd name="connsiteY3" fmla="*/ 69416 h 101641"/>
                            <a:gd name="connsiteX4" fmla="*/ 70564 w 107175"/>
                            <a:gd name="connsiteY4" fmla="*/ 63851 h 101641"/>
                            <a:gd name="connsiteX5" fmla="*/ 48304 w 107175"/>
                            <a:gd name="connsiteY5" fmla="*/ 46570 h 101641"/>
                            <a:gd name="connsiteX6" fmla="*/ 27508 w 107175"/>
                            <a:gd name="connsiteY6" fmla="*/ 0 h 101641"/>
                            <a:gd name="connsiteX7" fmla="*/ 269 w 107175"/>
                            <a:gd name="connsiteY7" fmla="*/ 36905 h 101641"/>
                            <a:gd name="connsiteX8" fmla="*/ 8470 w 107175"/>
                            <a:gd name="connsiteY8" fmla="*/ 73517 h 101641"/>
                            <a:gd name="connsiteX9" fmla="*/ 43032 w 107175"/>
                            <a:gd name="connsiteY9" fmla="*/ 98705 h 1016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07175" h="101641">
                              <a:moveTo>
                                <a:pt x="43032" y="98705"/>
                              </a:moveTo>
                              <a:cubicBezTo>
                                <a:pt x="57970" y="103392"/>
                                <a:pt x="70857" y="102220"/>
                                <a:pt x="81694" y="96948"/>
                              </a:cubicBezTo>
                              <a:cubicBezTo>
                                <a:pt x="86966" y="94312"/>
                                <a:pt x="91945" y="90504"/>
                                <a:pt x="96339" y="85818"/>
                              </a:cubicBezTo>
                              <a:cubicBezTo>
                                <a:pt x="100732" y="81132"/>
                                <a:pt x="104247" y="75567"/>
                                <a:pt x="107176" y="69416"/>
                              </a:cubicBezTo>
                              <a:cubicBezTo>
                                <a:pt x="91945" y="70295"/>
                                <a:pt x="80229" y="67951"/>
                                <a:pt x="70564" y="63851"/>
                              </a:cubicBezTo>
                              <a:cubicBezTo>
                                <a:pt x="61191" y="59750"/>
                                <a:pt x="54162" y="53600"/>
                                <a:pt x="48304" y="46570"/>
                              </a:cubicBezTo>
                              <a:cubicBezTo>
                                <a:pt x="36881" y="32511"/>
                                <a:pt x="31316" y="14645"/>
                                <a:pt x="27508" y="0"/>
                              </a:cubicBezTo>
                              <a:cubicBezTo>
                                <a:pt x="10228" y="7030"/>
                                <a:pt x="1734" y="19917"/>
                                <a:pt x="269" y="36905"/>
                              </a:cubicBezTo>
                              <a:cubicBezTo>
                                <a:pt x="-902" y="49792"/>
                                <a:pt x="1734" y="62679"/>
                                <a:pt x="8470" y="73517"/>
                              </a:cubicBezTo>
                              <a:cubicBezTo>
                                <a:pt x="14914" y="84061"/>
                                <a:pt x="25751" y="93433"/>
                                <a:pt x="43032" y="987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16" name="Graphic 4369">
                        <a:extLst>
                          <a:ext uri="{FF2B5EF4-FFF2-40B4-BE49-F238E27FC236}">
                            <a16:creationId xmlns:a16="http://schemas.microsoft.com/office/drawing/2014/main" id="{DE25DEE0-CE39-470C-8ECD-3ECD0F6E098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23084" y="4180508"/>
                        <a:ext cx="98525" cy="106203"/>
                        <a:chOff x="5023084" y="4180508"/>
                        <a:chExt cx="98525" cy="106203"/>
                      </a:xfrm>
                    </p:grpSpPr>
                    <p:sp>
                      <p:nvSpPr>
                        <p:cNvPr id="4417" name="Freeform: Shape 4416">
                          <a:extLst>
                            <a:ext uri="{FF2B5EF4-FFF2-40B4-BE49-F238E27FC236}">
                              <a16:creationId xmlns:a16="http://schemas.microsoft.com/office/drawing/2014/main" id="{E1EFFDEB-F922-48F1-A6D5-BB3258A439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376" y="4180508"/>
                          <a:ext cx="98232" cy="106203"/>
                        </a:xfrm>
                        <a:custGeom>
                          <a:avLst/>
                          <a:gdLst>
                            <a:gd name="connsiteX0" fmla="*/ 90021 w 98232"/>
                            <a:gd name="connsiteY0" fmla="*/ 70763 h 106203"/>
                            <a:gd name="connsiteX1" fmla="*/ 83870 w 98232"/>
                            <a:gd name="connsiteY1" fmla="*/ 81014 h 106203"/>
                            <a:gd name="connsiteX2" fmla="*/ 76840 w 98232"/>
                            <a:gd name="connsiteY2" fmla="*/ 89801 h 106203"/>
                            <a:gd name="connsiteX3" fmla="*/ 60438 w 98232"/>
                            <a:gd name="connsiteY3" fmla="*/ 102103 h 106203"/>
                            <a:gd name="connsiteX4" fmla="*/ 42279 w 98232"/>
                            <a:gd name="connsiteY4" fmla="*/ 106203 h 106203"/>
                            <a:gd name="connsiteX5" fmla="*/ 23534 w 98232"/>
                            <a:gd name="connsiteY5" fmla="*/ 100638 h 106203"/>
                            <a:gd name="connsiteX6" fmla="*/ 8889 w 98232"/>
                            <a:gd name="connsiteY6" fmla="*/ 87751 h 106203"/>
                            <a:gd name="connsiteX7" fmla="*/ 1567 w 98232"/>
                            <a:gd name="connsiteY7" fmla="*/ 71642 h 106203"/>
                            <a:gd name="connsiteX8" fmla="*/ 102 w 98232"/>
                            <a:gd name="connsiteY8" fmla="*/ 53483 h 106203"/>
                            <a:gd name="connsiteX9" fmla="*/ 1274 w 98232"/>
                            <a:gd name="connsiteY9" fmla="*/ 44110 h 106203"/>
                            <a:gd name="connsiteX10" fmla="*/ 3617 w 98232"/>
                            <a:gd name="connsiteY10" fmla="*/ 34444 h 106203"/>
                            <a:gd name="connsiteX11" fmla="*/ 11818 w 98232"/>
                            <a:gd name="connsiteY11" fmla="*/ 17456 h 106203"/>
                            <a:gd name="connsiteX12" fmla="*/ 24705 w 98232"/>
                            <a:gd name="connsiteY12" fmla="*/ 5741 h 106203"/>
                            <a:gd name="connsiteX13" fmla="*/ 42572 w 98232"/>
                            <a:gd name="connsiteY13" fmla="*/ 176 h 106203"/>
                            <a:gd name="connsiteX14" fmla="*/ 65125 w 98232"/>
                            <a:gd name="connsiteY14" fmla="*/ 2812 h 106203"/>
                            <a:gd name="connsiteX15" fmla="*/ 96171 w 98232"/>
                            <a:gd name="connsiteY15" fmla="*/ 29465 h 106203"/>
                            <a:gd name="connsiteX16" fmla="*/ 97636 w 98232"/>
                            <a:gd name="connsiteY16" fmla="*/ 49382 h 106203"/>
                            <a:gd name="connsiteX17" fmla="*/ 90021 w 98232"/>
                            <a:gd name="connsiteY17" fmla="*/ 70763 h 1062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98232" h="106203">
                              <a:moveTo>
                                <a:pt x="90021" y="70763"/>
                              </a:moveTo>
                              <a:cubicBezTo>
                                <a:pt x="88263" y="74278"/>
                                <a:pt x="86213" y="77793"/>
                                <a:pt x="83870" y="81014"/>
                              </a:cubicBezTo>
                              <a:cubicBezTo>
                                <a:pt x="81527" y="84236"/>
                                <a:pt x="79183" y="87165"/>
                                <a:pt x="76840" y="89801"/>
                              </a:cubicBezTo>
                              <a:cubicBezTo>
                                <a:pt x="71861" y="95073"/>
                                <a:pt x="66003" y="99174"/>
                                <a:pt x="60438" y="102103"/>
                              </a:cubicBezTo>
                              <a:cubicBezTo>
                                <a:pt x="54580" y="105032"/>
                                <a:pt x="48722" y="106203"/>
                                <a:pt x="42279" y="106203"/>
                              </a:cubicBezTo>
                              <a:cubicBezTo>
                                <a:pt x="36128" y="105910"/>
                                <a:pt x="29684" y="104153"/>
                                <a:pt x="23534" y="100638"/>
                              </a:cubicBezTo>
                              <a:cubicBezTo>
                                <a:pt x="17090" y="97124"/>
                                <a:pt x="12404" y="92730"/>
                                <a:pt x="8889" y="87751"/>
                              </a:cubicBezTo>
                              <a:cubicBezTo>
                                <a:pt x="5374" y="82772"/>
                                <a:pt x="3031" y="77500"/>
                                <a:pt x="1567" y="71642"/>
                              </a:cubicBezTo>
                              <a:cubicBezTo>
                                <a:pt x="102" y="65784"/>
                                <a:pt x="-191" y="59926"/>
                                <a:pt x="102" y="53483"/>
                              </a:cubicBezTo>
                              <a:cubicBezTo>
                                <a:pt x="395" y="50261"/>
                                <a:pt x="688" y="47332"/>
                                <a:pt x="1274" y="44110"/>
                              </a:cubicBezTo>
                              <a:cubicBezTo>
                                <a:pt x="1859" y="40888"/>
                                <a:pt x="2738" y="37666"/>
                                <a:pt x="3617" y="34444"/>
                              </a:cubicBezTo>
                              <a:cubicBezTo>
                                <a:pt x="5667" y="28001"/>
                                <a:pt x="8303" y="22436"/>
                                <a:pt x="11818" y="17456"/>
                              </a:cubicBezTo>
                              <a:cubicBezTo>
                                <a:pt x="15333" y="12770"/>
                                <a:pt x="19433" y="8670"/>
                                <a:pt x="24705" y="5741"/>
                              </a:cubicBezTo>
                              <a:cubicBezTo>
                                <a:pt x="29977" y="2812"/>
                                <a:pt x="35835" y="762"/>
                                <a:pt x="42572" y="176"/>
                              </a:cubicBezTo>
                              <a:cubicBezTo>
                                <a:pt x="49308" y="-410"/>
                                <a:pt x="56924" y="469"/>
                                <a:pt x="65125" y="2812"/>
                              </a:cubicBezTo>
                              <a:cubicBezTo>
                                <a:pt x="81527" y="7791"/>
                                <a:pt x="92071" y="17164"/>
                                <a:pt x="96171" y="29465"/>
                              </a:cubicBezTo>
                              <a:cubicBezTo>
                                <a:pt x="98222" y="35616"/>
                                <a:pt x="98807" y="42352"/>
                                <a:pt x="97636" y="49382"/>
                              </a:cubicBezTo>
                              <a:cubicBezTo>
                                <a:pt x="96464" y="56411"/>
                                <a:pt x="93828" y="63441"/>
                                <a:pt x="90021" y="70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18" name="Freeform: Shape 4417">
                          <a:extLst>
                            <a:ext uri="{FF2B5EF4-FFF2-40B4-BE49-F238E27FC236}">
                              <a16:creationId xmlns:a16="http://schemas.microsoft.com/office/drawing/2014/main" id="{30F6CCFF-2315-49B4-85DC-FE908B80F0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23084" y="4181562"/>
                          <a:ext cx="83869" cy="104778"/>
                        </a:xfrm>
                        <a:custGeom>
                          <a:avLst/>
                          <a:gdLst>
                            <a:gd name="connsiteX0" fmla="*/ 23826 w 83869"/>
                            <a:gd name="connsiteY0" fmla="*/ 98998 h 104778"/>
                            <a:gd name="connsiteX1" fmla="*/ 40228 w 83869"/>
                            <a:gd name="connsiteY1" fmla="*/ 104563 h 104778"/>
                            <a:gd name="connsiteX2" fmla="*/ 56045 w 83869"/>
                            <a:gd name="connsiteY2" fmla="*/ 102513 h 104778"/>
                            <a:gd name="connsiteX3" fmla="*/ 70982 w 83869"/>
                            <a:gd name="connsiteY3" fmla="*/ 94019 h 104778"/>
                            <a:gd name="connsiteX4" fmla="*/ 77719 w 83869"/>
                            <a:gd name="connsiteY4" fmla="*/ 87575 h 104778"/>
                            <a:gd name="connsiteX5" fmla="*/ 83870 w 83869"/>
                            <a:gd name="connsiteY5" fmla="*/ 79960 h 104778"/>
                            <a:gd name="connsiteX6" fmla="*/ 55166 w 83869"/>
                            <a:gd name="connsiteY6" fmla="*/ 69416 h 104778"/>
                            <a:gd name="connsiteX7" fmla="*/ 41107 w 83869"/>
                            <a:gd name="connsiteY7" fmla="*/ 49499 h 104778"/>
                            <a:gd name="connsiteX8" fmla="*/ 37593 w 83869"/>
                            <a:gd name="connsiteY8" fmla="*/ 37490 h 104778"/>
                            <a:gd name="connsiteX9" fmla="*/ 35542 w 83869"/>
                            <a:gd name="connsiteY9" fmla="*/ 24896 h 104778"/>
                            <a:gd name="connsiteX10" fmla="*/ 34664 w 83869"/>
                            <a:gd name="connsiteY10" fmla="*/ 12302 h 104778"/>
                            <a:gd name="connsiteX11" fmla="*/ 34664 w 83869"/>
                            <a:gd name="connsiteY11" fmla="*/ 0 h 104778"/>
                            <a:gd name="connsiteX12" fmla="*/ 15040 w 83869"/>
                            <a:gd name="connsiteY12" fmla="*/ 11716 h 104778"/>
                            <a:gd name="connsiteX13" fmla="*/ 3617 w 83869"/>
                            <a:gd name="connsiteY13" fmla="*/ 32804 h 104778"/>
                            <a:gd name="connsiteX14" fmla="*/ 1274 w 83869"/>
                            <a:gd name="connsiteY14" fmla="*/ 42470 h 104778"/>
                            <a:gd name="connsiteX15" fmla="*/ 102 w 83869"/>
                            <a:gd name="connsiteY15" fmla="*/ 51842 h 104778"/>
                            <a:gd name="connsiteX16" fmla="*/ 1567 w 83869"/>
                            <a:gd name="connsiteY16" fmla="*/ 70002 h 104778"/>
                            <a:gd name="connsiteX17" fmla="*/ 8889 w 83869"/>
                            <a:gd name="connsiteY17" fmla="*/ 86111 h 104778"/>
                            <a:gd name="connsiteX18" fmla="*/ 23826 w 83869"/>
                            <a:gd name="connsiteY18" fmla="*/ 98998 h 104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83869" h="104778">
                              <a:moveTo>
                                <a:pt x="23826" y="98998"/>
                              </a:moveTo>
                              <a:cubicBezTo>
                                <a:pt x="29392" y="102220"/>
                                <a:pt x="34956" y="103977"/>
                                <a:pt x="40228" y="104563"/>
                              </a:cubicBezTo>
                              <a:cubicBezTo>
                                <a:pt x="45501" y="105149"/>
                                <a:pt x="51066" y="104563"/>
                                <a:pt x="56045" y="102513"/>
                              </a:cubicBezTo>
                              <a:cubicBezTo>
                                <a:pt x="61024" y="100756"/>
                                <a:pt x="66296" y="97827"/>
                                <a:pt x="70982" y="94019"/>
                              </a:cubicBezTo>
                              <a:cubicBezTo>
                                <a:pt x="73326" y="92262"/>
                                <a:pt x="75669" y="89919"/>
                                <a:pt x="77719" y="87575"/>
                              </a:cubicBezTo>
                              <a:cubicBezTo>
                                <a:pt x="79769" y="85232"/>
                                <a:pt x="82112" y="82596"/>
                                <a:pt x="83870" y="79960"/>
                              </a:cubicBezTo>
                              <a:cubicBezTo>
                                <a:pt x="70982" y="78496"/>
                                <a:pt x="61903" y="74688"/>
                                <a:pt x="55166" y="69416"/>
                              </a:cubicBezTo>
                              <a:cubicBezTo>
                                <a:pt x="48430" y="64144"/>
                                <a:pt x="44036" y="57114"/>
                                <a:pt x="41107" y="49499"/>
                              </a:cubicBezTo>
                              <a:cubicBezTo>
                                <a:pt x="39643" y="45691"/>
                                <a:pt x="38471" y="41591"/>
                                <a:pt x="37593" y="37490"/>
                              </a:cubicBezTo>
                              <a:cubicBezTo>
                                <a:pt x="36714" y="33390"/>
                                <a:pt x="36128" y="28997"/>
                                <a:pt x="35542" y="24896"/>
                              </a:cubicBezTo>
                              <a:cubicBezTo>
                                <a:pt x="35249" y="20795"/>
                                <a:pt x="34956" y="16402"/>
                                <a:pt x="34664" y="12302"/>
                              </a:cubicBezTo>
                              <a:cubicBezTo>
                                <a:pt x="34371" y="8201"/>
                                <a:pt x="34664" y="4101"/>
                                <a:pt x="34664" y="0"/>
                              </a:cubicBezTo>
                              <a:cubicBezTo>
                                <a:pt x="26755" y="2050"/>
                                <a:pt x="20019" y="6151"/>
                                <a:pt x="15040" y="11716"/>
                              </a:cubicBezTo>
                              <a:cubicBezTo>
                                <a:pt x="9768" y="17281"/>
                                <a:pt x="6253" y="24603"/>
                                <a:pt x="3617" y="32804"/>
                              </a:cubicBezTo>
                              <a:cubicBezTo>
                                <a:pt x="2738" y="36026"/>
                                <a:pt x="1859" y="39248"/>
                                <a:pt x="1274" y="42470"/>
                              </a:cubicBezTo>
                              <a:cubicBezTo>
                                <a:pt x="688" y="45691"/>
                                <a:pt x="102" y="48620"/>
                                <a:pt x="102" y="51842"/>
                              </a:cubicBezTo>
                              <a:cubicBezTo>
                                <a:pt x="-191" y="57993"/>
                                <a:pt x="102" y="64144"/>
                                <a:pt x="1567" y="70002"/>
                              </a:cubicBezTo>
                              <a:cubicBezTo>
                                <a:pt x="3031" y="75860"/>
                                <a:pt x="5374" y="81132"/>
                                <a:pt x="8889" y="86111"/>
                              </a:cubicBezTo>
                              <a:cubicBezTo>
                                <a:pt x="12404" y="91090"/>
                                <a:pt x="17383" y="95483"/>
                                <a:pt x="23826" y="989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19" name="Graphic 4369">
                        <a:extLst>
                          <a:ext uri="{FF2B5EF4-FFF2-40B4-BE49-F238E27FC236}">
                            <a16:creationId xmlns:a16="http://schemas.microsoft.com/office/drawing/2014/main" id="{DF7A641F-6D29-4906-B933-D2B54438517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4492" y="4274951"/>
                        <a:ext cx="91163" cy="98631"/>
                        <a:chOff x="4974492" y="4274951"/>
                        <a:chExt cx="91163" cy="98631"/>
                      </a:xfrm>
                    </p:grpSpPr>
                    <p:sp>
                      <p:nvSpPr>
                        <p:cNvPr id="4420" name="Freeform: Shape 4419">
                          <a:extLst>
                            <a:ext uri="{FF2B5EF4-FFF2-40B4-BE49-F238E27FC236}">
                              <a16:creationId xmlns:a16="http://schemas.microsoft.com/office/drawing/2014/main" id="{21635C24-2405-4BA5-AAD1-EA5E9968F4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785" y="4274951"/>
                          <a:ext cx="90870" cy="98567"/>
                        </a:xfrm>
                        <a:custGeom>
                          <a:avLst/>
                          <a:gdLst>
                            <a:gd name="connsiteX0" fmla="*/ 73882 w 90870"/>
                            <a:gd name="connsiteY0" fmla="*/ 72389 h 98567"/>
                            <a:gd name="connsiteX1" fmla="*/ 65681 w 90870"/>
                            <a:gd name="connsiteY1" fmla="*/ 80883 h 98567"/>
                            <a:gd name="connsiteX2" fmla="*/ 57188 w 90870"/>
                            <a:gd name="connsiteY2" fmla="*/ 87913 h 98567"/>
                            <a:gd name="connsiteX3" fmla="*/ 39614 w 90870"/>
                            <a:gd name="connsiteY3" fmla="*/ 96700 h 98567"/>
                            <a:gd name="connsiteX4" fmla="*/ 23212 w 90870"/>
                            <a:gd name="connsiteY4" fmla="*/ 98164 h 98567"/>
                            <a:gd name="connsiteX5" fmla="*/ 9446 w 90870"/>
                            <a:gd name="connsiteY5" fmla="*/ 91135 h 98567"/>
                            <a:gd name="connsiteX6" fmla="*/ 1245 w 90870"/>
                            <a:gd name="connsiteY6" fmla="*/ 77954 h 98567"/>
                            <a:gd name="connsiteX7" fmla="*/ 366 w 90870"/>
                            <a:gd name="connsiteY7" fmla="*/ 62431 h 98567"/>
                            <a:gd name="connsiteX8" fmla="*/ 4759 w 90870"/>
                            <a:gd name="connsiteY8" fmla="*/ 45443 h 98567"/>
                            <a:gd name="connsiteX9" fmla="*/ 8567 w 90870"/>
                            <a:gd name="connsiteY9" fmla="*/ 36656 h 98567"/>
                            <a:gd name="connsiteX10" fmla="*/ 13253 w 90870"/>
                            <a:gd name="connsiteY10" fmla="*/ 27870 h 98567"/>
                            <a:gd name="connsiteX11" fmla="*/ 18525 w 90870"/>
                            <a:gd name="connsiteY11" fmla="*/ 19668 h 98567"/>
                            <a:gd name="connsiteX12" fmla="*/ 24676 w 90870"/>
                            <a:gd name="connsiteY12" fmla="*/ 12639 h 98567"/>
                            <a:gd name="connsiteX13" fmla="*/ 31120 w 90870"/>
                            <a:gd name="connsiteY13" fmla="*/ 7074 h 98567"/>
                            <a:gd name="connsiteX14" fmla="*/ 38442 w 90870"/>
                            <a:gd name="connsiteY14" fmla="*/ 2974 h 98567"/>
                            <a:gd name="connsiteX15" fmla="*/ 54551 w 90870"/>
                            <a:gd name="connsiteY15" fmla="*/ 45 h 98567"/>
                            <a:gd name="connsiteX16" fmla="*/ 72418 w 90870"/>
                            <a:gd name="connsiteY16" fmla="*/ 5317 h 98567"/>
                            <a:gd name="connsiteX17" fmla="*/ 86184 w 90870"/>
                            <a:gd name="connsiteY17" fmla="*/ 17911 h 98567"/>
                            <a:gd name="connsiteX18" fmla="*/ 90870 w 90870"/>
                            <a:gd name="connsiteY18" fmla="*/ 34606 h 98567"/>
                            <a:gd name="connsiteX19" fmla="*/ 89699 w 90870"/>
                            <a:gd name="connsiteY19" fmla="*/ 43686 h 98567"/>
                            <a:gd name="connsiteX20" fmla="*/ 86477 w 90870"/>
                            <a:gd name="connsiteY20" fmla="*/ 53351 h 98567"/>
                            <a:gd name="connsiteX21" fmla="*/ 81205 w 90870"/>
                            <a:gd name="connsiteY21" fmla="*/ 62724 h 98567"/>
                            <a:gd name="connsiteX22" fmla="*/ 73882 w 90870"/>
                            <a:gd name="connsiteY22" fmla="*/ 72389 h 985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90870" h="98567">
                              <a:moveTo>
                                <a:pt x="73882" y="72389"/>
                              </a:moveTo>
                              <a:cubicBezTo>
                                <a:pt x="71246" y="75318"/>
                                <a:pt x="68317" y="78247"/>
                                <a:pt x="65681" y="80883"/>
                              </a:cubicBezTo>
                              <a:cubicBezTo>
                                <a:pt x="62752" y="83519"/>
                                <a:pt x="60116" y="85863"/>
                                <a:pt x="57188" y="87913"/>
                              </a:cubicBezTo>
                              <a:cubicBezTo>
                                <a:pt x="51330" y="92013"/>
                                <a:pt x="45472" y="94942"/>
                                <a:pt x="39614" y="96700"/>
                              </a:cubicBezTo>
                              <a:cubicBezTo>
                                <a:pt x="34049" y="98457"/>
                                <a:pt x="28191" y="99043"/>
                                <a:pt x="23212" y="98164"/>
                              </a:cubicBezTo>
                              <a:cubicBezTo>
                                <a:pt x="18232" y="97285"/>
                                <a:pt x="13546" y="94942"/>
                                <a:pt x="9446" y="91135"/>
                              </a:cubicBezTo>
                              <a:cubicBezTo>
                                <a:pt x="5345" y="87327"/>
                                <a:pt x="2709" y="82641"/>
                                <a:pt x="1245" y="77954"/>
                              </a:cubicBezTo>
                              <a:cubicBezTo>
                                <a:pt x="-220" y="72975"/>
                                <a:pt x="-220" y="67996"/>
                                <a:pt x="366" y="62431"/>
                              </a:cubicBezTo>
                              <a:cubicBezTo>
                                <a:pt x="952" y="56866"/>
                                <a:pt x="2416" y="51301"/>
                                <a:pt x="4759" y="45443"/>
                              </a:cubicBezTo>
                              <a:cubicBezTo>
                                <a:pt x="5931" y="42514"/>
                                <a:pt x="7103" y="39585"/>
                                <a:pt x="8567" y="36656"/>
                              </a:cubicBezTo>
                              <a:cubicBezTo>
                                <a:pt x="10031" y="33727"/>
                                <a:pt x="11496" y="30798"/>
                                <a:pt x="13253" y="27870"/>
                              </a:cubicBezTo>
                              <a:cubicBezTo>
                                <a:pt x="15011" y="24941"/>
                                <a:pt x="16768" y="22304"/>
                                <a:pt x="18525" y="19668"/>
                              </a:cubicBezTo>
                              <a:cubicBezTo>
                                <a:pt x="20283" y="17032"/>
                                <a:pt x="22333" y="14689"/>
                                <a:pt x="24676" y="12639"/>
                              </a:cubicBezTo>
                              <a:cubicBezTo>
                                <a:pt x="26726" y="10589"/>
                                <a:pt x="28777" y="8538"/>
                                <a:pt x="31120" y="7074"/>
                              </a:cubicBezTo>
                              <a:cubicBezTo>
                                <a:pt x="33463" y="5317"/>
                                <a:pt x="35806" y="4145"/>
                                <a:pt x="38442" y="2974"/>
                              </a:cubicBezTo>
                              <a:cubicBezTo>
                                <a:pt x="43421" y="923"/>
                                <a:pt x="48694" y="-248"/>
                                <a:pt x="54551" y="45"/>
                              </a:cubicBezTo>
                              <a:cubicBezTo>
                                <a:pt x="60116" y="337"/>
                                <a:pt x="66267" y="2095"/>
                                <a:pt x="72418" y="5317"/>
                              </a:cubicBezTo>
                              <a:cubicBezTo>
                                <a:pt x="78569" y="8831"/>
                                <a:pt x="82962" y="12932"/>
                                <a:pt x="86184" y="17911"/>
                              </a:cubicBezTo>
                              <a:cubicBezTo>
                                <a:pt x="89113" y="22890"/>
                                <a:pt x="90870" y="28455"/>
                                <a:pt x="90870" y="34606"/>
                              </a:cubicBezTo>
                              <a:cubicBezTo>
                                <a:pt x="90870" y="37535"/>
                                <a:pt x="90577" y="40757"/>
                                <a:pt x="89699" y="43686"/>
                              </a:cubicBezTo>
                              <a:cubicBezTo>
                                <a:pt x="88820" y="46908"/>
                                <a:pt x="87941" y="50129"/>
                                <a:pt x="86477" y="53351"/>
                              </a:cubicBezTo>
                              <a:cubicBezTo>
                                <a:pt x="85012" y="56573"/>
                                <a:pt x="83255" y="59795"/>
                                <a:pt x="81205" y="62724"/>
                              </a:cubicBezTo>
                              <a:cubicBezTo>
                                <a:pt x="78569" y="66239"/>
                                <a:pt x="76518" y="69460"/>
                                <a:pt x="73882" y="7238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1" name="Freeform: Shape 4420">
                          <a:extLst>
                            <a:ext uri="{FF2B5EF4-FFF2-40B4-BE49-F238E27FC236}">
                              <a16:creationId xmlns:a16="http://schemas.microsoft.com/office/drawing/2014/main" id="{66CDF2FC-5EDC-478C-A05D-09C7B68A74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74492" y="4275581"/>
                          <a:ext cx="65388" cy="98000"/>
                        </a:xfrm>
                        <a:custGeom>
                          <a:avLst/>
                          <a:gdLst>
                            <a:gd name="connsiteX0" fmla="*/ 9738 w 65388"/>
                            <a:gd name="connsiteY0" fmla="*/ 90504 h 98000"/>
                            <a:gd name="connsiteX1" fmla="*/ 35513 w 65388"/>
                            <a:gd name="connsiteY1" fmla="*/ 97241 h 98000"/>
                            <a:gd name="connsiteX2" fmla="*/ 50451 w 65388"/>
                            <a:gd name="connsiteY2" fmla="*/ 91383 h 98000"/>
                            <a:gd name="connsiteX3" fmla="*/ 58066 w 65388"/>
                            <a:gd name="connsiteY3" fmla="*/ 86697 h 98000"/>
                            <a:gd name="connsiteX4" fmla="*/ 65388 w 65388"/>
                            <a:gd name="connsiteY4" fmla="*/ 80546 h 98000"/>
                            <a:gd name="connsiteX5" fmla="*/ 44886 w 65388"/>
                            <a:gd name="connsiteY5" fmla="*/ 67366 h 98000"/>
                            <a:gd name="connsiteX6" fmla="*/ 39321 w 65388"/>
                            <a:gd name="connsiteY6" fmla="*/ 47449 h 98000"/>
                            <a:gd name="connsiteX7" fmla="*/ 39907 w 65388"/>
                            <a:gd name="connsiteY7" fmla="*/ 35733 h 98000"/>
                            <a:gd name="connsiteX8" fmla="*/ 41957 w 65388"/>
                            <a:gd name="connsiteY8" fmla="*/ 23725 h 98000"/>
                            <a:gd name="connsiteX9" fmla="*/ 44593 w 65388"/>
                            <a:gd name="connsiteY9" fmla="*/ 11716 h 98000"/>
                            <a:gd name="connsiteX10" fmla="*/ 47815 w 65388"/>
                            <a:gd name="connsiteY10" fmla="*/ 0 h 98000"/>
                            <a:gd name="connsiteX11" fmla="*/ 28484 w 65388"/>
                            <a:gd name="connsiteY11" fmla="*/ 8787 h 98000"/>
                            <a:gd name="connsiteX12" fmla="*/ 13253 w 65388"/>
                            <a:gd name="connsiteY12" fmla="*/ 27532 h 98000"/>
                            <a:gd name="connsiteX13" fmla="*/ 8567 w 65388"/>
                            <a:gd name="connsiteY13" fmla="*/ 36319 h 98000"/>
                            <a:gd name="connsiteX14" fmla="*/ 4759 w 65388"/>
                            <a:gd name="connsiteY14" fmla="*/ 45106 h 98000"/>
                            <a:gd name="connsiteX15" fmla="*/ 366 w 65388"/>
                            <a:gd name="connsiteY15" fmla="*/ 62094 h 98000"/>
                            <a:gd name="connsiteX16" fmla="*/ 1245 w 65388"/>
                            <a:gd name="connsiteY16" fmla="*/ 77617 h 98000"/>
                            <a:gd name="connsiteX17" fmla="*/ 9738 w 65388"/>
                            <a:gd name="connsiteY17" fmla="*/ 90504 h 98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65388" h="98000">
                              <a:moveTo>
                                <a:pt x="9738" y="90504"/>
                              </a:moveTo>
                              <a:cubicBezTo>
                                <a:pt x="17061" y="97241"/>
                                <a:pt x="25555" y="99291"/>
                                <a:pt x="35513" y="97241"/>
                              </a:cubicBezTo>
                              <a:cubicBezTo>
                                <a:pt x="40200" y="96362"/>
                                <a:pt x="45179" y="94312"/>
                                <a:pt x="50451" y="91383"/>
                              </a:cubicBezTo>
                              <a:cubicBezTo>
                                <a:pt x="53087" y="89919"/>
                                <a:pt x="55430" y="88454"/>
                                <a:pt x="58066" y="86697"/>
                              </a:cubicBezTo>
                              <a:cubicBezTo>
                                <a:pt x="60702" y="84939"/>
                                <a:pt x="63045" y="82889"/>
                                <a:pt x="65388" y="80546"/>
                              </a:cubicBezTo>
                              <a:cubicBezTo>
                                <a:pt x="55137" y="77617"/>
                                <a:pt x="48986" y="72931"/>
                                <a:pt x="44886" y="67366"/>
                              </a:cubicBezTo>
                              <a:cubicBezTo>
                                <a:pt x="40785" y="61508"/>
                                <a:pt x="39321" y="54771"/>
                                <a:pt x="39321" y="47449"/>
                              </a:cubicBezTo>
                              <a:cubicBezTo>
                                <a:pt x="39321" y="43641"/>
                                <a:pt x="39321" y="39834"/>
                                <a:pt x="39907" y="35733"/>
                              </a:cubicBezTo>
                              <a:cubicBezTo>
                                <a:pt x="40200" y="31633"/>
                                <a:pt x="41078" y="27825"/>
                                <a:pt x="41957" y="23725"/>
                              </a:cubicBezTo>
                              <a:cubicBezTo>
                                <a:pt x="42836" y="19624"/>
                                <a:pt x="43714" y="15524"/>
                                <a:pt x="44593" y="11716"/>
                              </a:cubicBezTo>
                              <a:cubicBezTo>
                                <a:pt x="45472" y="7615"/>
                                <a:pt x="46936" y="3808"/>
                                <a:pt x="47815" y="0"/>
                              </a:cubicBezTo>
                              <a:cubicBezTo>
                                <a:pt x="40785" y="879"/>
                                <a:pt x="34049" y="4101"/>
                                <a:pt x="28484" y="8787"/>
                              </a:cubicBezTo>
                              <a:cubicBezTo>
                                <a:pt x="22919" y="13473"/>
                                <a:pt x="17647" y="19917"/>
                                <a:pt x="13253" y="27532"/>
                              </a:cubicBezTo>
                              <a:cubicBezTo>
                                <a:pt x="11496" y="30461"/>
                                <a:pt x="10031" y="33390"/>
                                <a:pt x="8567" y="36319"/>
                              </a:cubicBezTo>
                              <a:cubicBezTo>
                                <a:pt x="7103" y="39248"/>
                                <a:pt x="5931" y="42177"/>
                                <a:pt x="4759" y="45106"/>
                              </a:cubicBezTo>
                              <a:cubicBezTo>
                                <a:pt x="2416" y="50671"/>
                                <a:pt x="952" y="56529"/>
                                <a:pt x="366" y="62094"/>
                              </a:cubicBezTo>
                              <a:cubicBezTo>
                                <a:pt x="-220" y="67659"/>
                                <a:pt x="-220" y="72638"/>
                                <a:pt x="1245" y="77617"/>
                              </a:cubicBezTo>
                              <a:cubicBezTo>
                                <a:pt x="3002" y="82010"/>
                                <a:pt x="5638" y="86404"/>
                                <a:pt x="9738" y="905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22" name="Graphic 4369">
                        <a:extLst>
                          <a:ext uri="{FF2B5EF4-FFF2-40B4-BE49-F238E27FC236}">
                            <a16:creationId xmlns:a16="http://schemas.microsoft.com/office/drawing/2014/main" id="{81789400-BDDC-4592-A2A7-C2E69080A97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00099" y="4358936"/>
                        <a:ext cx="92141" cy="82170"/>
                        <a:chOff x="4900099" y="4358936"/>
                        <a:chExt cx="92141" cy="82170"/>
                      </a:xfrm>
                    </p:grpSpPr>
                    <p:sp>
                      <p:nvSpPr>
                        <p:cNvPr id="4423" name="Freeform: Shape 4422">
                          <a:extLst>
                            <a:ext uri="{FF2B5EF4-FFF2-40B4-BE49-F238E27FC236}">
                              <a16:creationId xmlns:a16="http://schemas.microsoft.com/office/drawing/2014/main" id="{F35DF5E8-D716-4D35-8FDC-3EB09E7737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392" y="4358936"/>
                          <a:ext cx="91849" cy="82170"/>
                        </a:xfrm>
                        <a:custGeom>
                          <a:avLst/>
                          <a:gdLst>
                            <a:gd name="connsiteX0" fmla="*/ 63043 w 91849"/>
                            <a:gd name="connsiteY0" fmla="*/ 65142 h 82170"/>
                            <a:gd name="connsiteX1" fmla="*/ 53377 w 91849"/>
                            <a:gd name="connsiteY1" fmla="*/ 71293 h 82170"/>
                            <a:gd name="connsiteX2" fmla="*/ 43712 w 91849"/>
                            <a:gd name="connsiteY2" fmla="*/ 75980 h 82170"/>
                            <a:gd name="connsiteX3" fmla="*/ 34632 w 91849"/>
                            <a:gd name="connsiteY3" fmla="*/ 79494 h 82170"/>
                            <a:gd name="connsiteX4" fmla="*/ 26138 w 91849"/>
                            <a:gd name="connsiteY4" fmla="*/ 81545 h 82170"/>
                            <a:gd name="connsiteX5" fmla="*/ 11786 w 91849"/>
                            <a:gd name="connsiteY5" fmla="*/ 81252 h 82170"/>
                            <a:gd name="connsiteX6" fmla="*/ 2414 w 91849"/>
                            <a:gd name="connsiteY6" fmla="*/ 74515 h 82170"/>
                            <a:gd name="connsiteX7" fmla="*/ 71 w 91849"/>
                            <a:gd name="connsiteY7" fmla="*/ 63385 h 82170"/>
                            <a:gd name="connsiteX8" fmla="*/ 4757 w 91849"/>
                            <a:gd name="connsiteY8" fmla="*/ 50498 h 82170"/>
                            <a:gd name="connsiteX9" fmla="*/ 9150 w 91849"/>
                            <a:gd name="connsiteY9" fmla="*/ 43761 h 82170"/>
                            <a:gd name="connsiteX10" fmla="*/ 14423 w 91849"/>
                            <a:gd name="connsiteY10" fmla="*/ 36439 h 82170"/>
                            <a:gd name="connsiteX11" fmla="*/ 20573 w 91849"/>
                            <a:gd name="connsiteY11" fmla="*/ 29116 h 82170"/>
                            <a:gd name="connsiteX12" fmla="*/ 27603 w 91849"/>
                            <a:gd name="connsiteY12" fmla="*/ 21794 h 82170"/>
                            <a:gd name="connsiteX13" fmla="*/ 42248 w 91849"/>
                            <a:gd name="connsiteY13" fmla="*/ 9200 h 82170"/>
                            <a:gd name="connsiteX14" fmla="*/ 56892 w 91849"/>
                            <a:gd name="connsiteY14" fmla="*/ 1584 h 82170"/>
                            <a:gd name="connsiteX15" fmla="*/ 71244 w 91849"/>
                            <a:gd name="connsiteY15" fmla="*/ 413 h 82170"/>
                            <a:gd name="connsiteX16" fmla="*/ 84131 w 91849"/>
                            <a:gd name="connsiteY16" fmla="*/ 7149 h 82170"/>
                            <a:gd name="connsiteX17" fmla="*/ 91454 w 91849"/>
                            <a:gd name="connsiteY17" fmla="*/ 20037 h 82170"/>
                            <a:gd name="connsiteX18" fmla="*/ 89696 w 91849"/>
                            <a:gd name="connsiteY18" fmla="*/ 34974 h 82170"/>
                            <a:gd name="connsiteX19" fmla="*/ 80031 w 91849"/>
                            <a:gd name="connsiteY19" fmla="*/ 50791 h 82170"/>
                            <a:gd name="connsiteX20" fmla="*/ 63043 w 91849"/>
                            <a:gd name="connsiteY20" fmla="*/ 65142 h 821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91849" h="82170">
                              <a:moveTo>
                                <a:pt x="63043" y="65142"/>
                              </a:moveTo>
                              <a:cubicBezTo>
                                <a:pt x="59821" y="67486"/>
                                <a:pt x="56599" y="69243"/>
                                <a:pt x="53377" y="71293"/>
                              </a:cubicBezTo>
                              <a:cubicBezTo>
                                <a:pt x="50156" y="73051"/>
                                <a:pt x="46934" y="74808"/>
                                <a:pt x="43712" y="75980"/>
                              </a:cubicBezTo>
                              <a:cubicBezTo>
                                <a:pt x="40490" y="77444"/>
                                <a:pt x="37561" y="78616"/>
                                <a:pt x="34632" y="79494"/>
                              </a:cubicBezTo>
                              <a:cubicBezTo>
                                <a:pt x="31703" y="80373"/>
                                <a:pt x="28774" y="80959"/>
                                <a:pt x="26138" y="81545"/>
                              </a:cubicBezTo>
                              <a:cubicBezTo>
                                <a:pt x="20573" y="82423"/>
                                <a:pt x="15887" y="82423"/>
                                <a:pt x="11786" y="81252"/>
                              </a:cubicBezTo>
                              <a:cubicBezTo>
                                <a:pt x="7979" y="80373"/>
                                <a:pt x="4757" y="78030"/>
                                <a:pt x="2414" y="74515"/>
                              </a:cubicBezTo>
                              <a:cubicBezTo>
                                <a:pt x="364" y="71000"/>
                                <a:pt x="-222" y="67486"/>
                                <a:pt x="71" y="63385"/>
                              </a:cubicBezTo>
                              <a:cubicBezTo>
                                <a:pt x="657" y="59285"/>
                                <a:pt x="2121" y="54891"/>
                                <a:pt x="4757" y="50498"/>
                              </a:cubicBezTo>
                              <a:cubicBezTo>
                                <a:pt x="5929" y="48155"/>
                                <a:pt x="7393" y="45811"/>
                                <a:pt x="9150" y="43761"/>
                              </a:cubicBezTo>
                              <a:cubicBezTo>
                                <a:pt x="10908" y="41418"/>
                                <a:pt x="12665" y="39075"/>
                                <a:pt x="14423" y="36439"/>
                              </a:cubicBezTo>
                              <a:cubicBezTo>
                                <a:pt x="16473" y="34096"/>
                                <a:pt x="18523" y="31460"/>
                                <a:pt x="20573" y="29116"/>
                              </a:cubicBezTo>
                              <a:cubicBezTo>
                                <a:pt x="22916" y="26773"/>
                                <a:pt x="25260" y="24430"/>
                                <a:pt x="27603" y="21794"/>
                              </a:cubicBezTo>
                              <a:cubicBezTo>
                                <a:pt x="32289" y="16815"/>
                                <a:pt x="37268" y="12421"/>
                                <a:pt x="42248" y="9200"/>
                              </a:cubicBezTo>
                              <a:cubicBezTo>
                                <a:pt x="46934" y="5685"/>
                                <a:pt x="51913" y="3049"/>
                                <a:pt x="56892" y="1584"/>
                              </a:cubicBezTo>
                              <a:cubicBezTo>
                                <a:pt x="61871" y="120"/>
                                <a:pt x="66558" y="-466"/>
                                <a:pt x="71244" y="413"/>
                              </a:cubicBezTo>
                              <a:cubicBezTo>
                                <a:pt x="75930" y="1292"/>
                                <a:pt x="80324" y="3342"/>
                                <a:pt x="84131" y="7149"/>
                              </a:cubicBezTo>
                              <a:cubicBezTo>
                                <a:pt x="87939" y="10957"/>
                                <a:pt x="90575" y="15058"/>
                                <a:pt x="91454" y="20037"/>
                              </a:cubicBezTo>
                              <a:cubicBezTo>
                                <a:pt x="92332" y="24723"/>
                                <a:pt x="91747" y="29995"/>
                                <a:pt x="89696" y="34974"/>
                              </a:cubicBezTo>
                              <a:cubicBezTo>
                                <a:pt x="87646" y="40246"/>
                                <a:pt x="84424" y="45518"/>
                                <a:pt x="80031" y="50791"/>
                              </a:cubicBezTo>
                              <a:cubicBezTo>
                                <a:pt x="75052" y="55477"/>
                                <a:pt x="69487" y="60456"/>
                                <a:pt x="63043" y="651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4" name="Freeform: Shape 4423">
                          <a:extLst>
                            <a:ext uri="{FF2B5EF4-FFF2-40B4-BE49-F238E27FC236}">
                              <a16:creationId xmlns:a16="http://schemas.microsoft.com/office/drawing/2014/main" id="{72D58631-2659-4BC7-A772-487C5072A8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00099" y="4359056"/>
                          <a:ext cx="65678" cy="81911"/>
                        </a:xfrm>
                        <a:custGeom>
                          <a:avLst/>
                          <a:gdLst>
                            <a:gd name="connsiteX0" fmla="*/ 2414 w 65678"/>
                            <a:gd name="connsiteY0" fmla="*/ 74395 h 81911"/>
                            <a:gd name="connsiteX1" fmla="*/ 22038 w 65678"/>
                            <a:gd name="connsiteY1" fmla="*/ 81718 h 81911"/>
                            <a:gd name="connsiteX2" fmla="*/ 36975 w 65678"/>
                            <a:gd name="connsiteY2" fmla="*/ 78496 h 81911"/>
                            <a:gd name="connsiteX3" fmla="*/ 44884 w 65678"/>
                            <a:gd name="connsiteY3" fmla="*/ 75274 h 81911"/>
                            <a:gd name="connsiteX4" fmla="*/ 53377 w 65678"/>
                            <a:gd name="connsiteY4" fmla="*/ 70880 h 81911"/>
                            <a:gd name="connsiteX5" fmla="*/ 40783 w 65678"/>
                            <a:gd name="connsiteY5" fmla="*/ 57993 h 81911"/>
                            <a:gd name="connsiteX6" fmla="*/ 40490 w 65678"/>
                            <a:gd name="connsiteY6" fmla="*/ 49792 h 81911"/>
                            <a:gd name="connsiteX7" fmla="*/ 42833 w 65678"/>
                            <a:gd name="connsiteY7" fmla="*/ 40712 h 81911"/>
                            <a:gd name="connsiteX8" fmla="*/ 52792 w 65678"/>
                            <a:gd name="connsiteY8" fmla="*/ 20503 h 81911"/>
                            <a:gd name="connsiteX9" fmla="*/ 58942 w 65678"/>
                            <a:gd name="connsiteY9" fmla="*/ 9958 h 81911"/>
                            <a:gd name="connsiteX10" fmla="*/ 65679 w 65678"/>
                            <a:gd name="connsiteY10" fmla="*/ 0 h 81911"/>
                            <a:gd name="connsiteX11" fmla="*/ 46641 w 65678"/>
                            <a:gd name="connsiteY11" fmla="*/ 6151 h 81911"/>
                            <a:gd name="connsiteX12" fmla="*/ 27603 w 65678"/>
                            <a:gd name="connsiteY12" fmla="*/ 21674 h 81911"/>
                            <a:gd name="connsiteX13" fmla="*/ 20573 w 65678"/>
                            <a:gd name="connsiteY13" fmla="*/ 28997 h 81911"/>
                            <a:gd name="connsiteX14" fmla="*/ 14422 w 65678"/>
                            <a:gd name="connsiteY14" fmla="*/ 36319 h 81911"/>
                            <a:gd name="connsiteX15" fmla="*/ 9150 w 65678"/>
                            <a:gd name="connsiteY15" fmla="*/ 43641 h 81911"/>
                            <a:gd name="connsiteX16" fmla="*/ 4757 w 65678"/>
                            <a:gd name="connsiteY16" fmla="*/ 50378 h 81911"/>
                            <a:gd name="connsiteX17" fmla="*/ 71 w 65678"/>
                            <a:gd name="connsiteY17" fmla="*/ 63265 h 81911"/>
                            <a:gd name="connsiteX18" fmla="*/ 2414 w 65678"/>
                            <a:gd name="connsiteY18" fmla="*/ 74395 h 819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65678" h="81911">
                              <a:moveTo>
                                <a:pt x="2414" y="74395"/>
                              </a:moveTo>
                              <a:cubicBezTo>
                                <a:pt x="6221" y="80546"/>
                                <a:pt x="12958" y="82596"/>
                                <a:pt x="22038" y="81718"/>
                              </a:cubicBezTo>
                              <a:cubicBezTo>
                                <a:pt x="26431" y="81425"/>
                                <a:pt x="31410" y="80253"/>
                                <a:pt x="36975" y="78496"/>
                              </a:cubicBezTo>
                              <a:cubicBezTo>
                                <a:pt x="39611" y="77617"/>
                                <a:pt x="42247" y="76445"/>
                                <a:pt x="44884" y="75274"/>
                              </a:cubicBezTo>
                              <a:cubicBezTo>
                                <a:pt x="47519" y="74102"/>
                                <a:pt x="50448" y="72638"/>
                                <a:pt x="53377" y="70880"/>
                              </a:cubicBezTo>
                              <a:cubicBezTo>
                                <a:pt x="45762" y="67366"/>
                                <a:pt x="41955" y="62972"/>
                                <a:pt x="40783" y="57993"/>
                              </a:cubicBezTo>
                              <a:cubicBezTo>
                                <a:pt x="40197" y="55357"/>
                                <a:pt x="40197" y="52721"/>
                                <a:pt x="40490" y="49792"/>
                              </a:cubicBezTo>
                              <a:cubicBezTo>
                                <a:pt x="40783" y="46863"/>
                                <a:pt x="41955" y="43934"/>
                                <a:pt x="42833" y="40712"/>
                              </a:cubicBezTo>
                              <a:cubicBezTo>
                                <a:pt x="45176" y="34269"/>
                                <a:pt x="48691" y="27239"/>
                                <a:pt x="52792" y="20503"/>
                              </a:cubicBezTo>
                              <a:cubicBezTo>
                                <a:pt x="54842" y="16988"/>
                                <a:pt x="56892" y="13473"/>
                                <a:pt x="58942" y="9958"/>
                              </a:cubicBezTo>
                              <a:cubicBezTo>
                                <a:pt x="60993" y="6444"/>
                                <a:pt x="63336" y="3222"/>
                                <a:pt x="65679" y="0"/>
                              </a:cubicBezTo>
                              <a:cubicBezTo>
                                <a:pt x="59528" y="293"/>
                                <a:pt x="52792" y="2343"/>
                                <a:pt x="46641" y="6151"/>
                              </a:cubicBezTo>
                              <a:cubicBezTo>
                                <a:pt x="40490" y="10251"/>
                                <a:pt x="33754" y="14938"/>
                                <a:pt x="27603" y="21674"/>
                              </a:cubicBezTo>
                              <a:cubicBezTo>
                                <a:pt x="25260" y="24310"/>
                                <a:pt x="22916" y="26360"/>
                                <a:pt x="20573" y="28997"/>
                              </a:cubicBezTo>
                              <a:cubicBezTo>
                                <a:pt x="18230" y="31340"/>
                                <a:pt x="16180" y="33976"/>
                                <a:pt x="14422" y="36319"/>
                              </a:cubicBezTo>
                              <a:cubicBezTo>
                                <a:pt x="12665" y="38662"/>
                                <a:pt x="10908" y="41298"/>
                                <a:pt x="9150" y="43641"/>
                              </a:cubicBezTo>
                              <a:cubicBezTo>
                                <a:pt x="7393" y="45984"/>
                                <a:pt x="5929" y="48328"/>
                                <a:pt x="4757" y="50378"/>
                              </a:cubicBezTo>
                              <a:cubicBezTo>
                                <a:pt x="2414" y="54771"/>
                                <a:pt x="656" y="59165"/>
                                <a:pt x="71" y="63265"/>
                              </a:cubicBezTo>
                              <a:cubicBezTo>
                                <a:pt x="-222" y="67366"/>
                                <a:pt x="364" y="70880"/>
                                <a:pt x="2414" y="743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425" name="Graphic 4369">
                        <a:extLst>
                          <a:ext uri="{FF2B5EF4-FFF2-40B4-BE49-F238E27FC236}">
                            <a16:creationId xmlns:a16="http://schemas.microsoft.com/office/drawing/2014/main" id="{D68B007F-A168-4B94-8244-AA4DB16904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855650" y="4426394"/>
                        <a:ext cx="49089" cy="52456"/>
                        <a:chOff x="4855650" y="4426394"/>
                        <a:chExt cx="49089" cy="52456"/>
                      </a:xfrm>
                    </p:grpSpPr>
                    <p:sp>
                      <p:nvSpPr>
                        <p:cNvPr id="4426" name="Freeform: Shape 4425">
                          <a:extLst>
                            <a:ext uri="{FF2B5EF4-FFF2-40B4-BE49-F238E27FC236}">
                              <a16:creationId xmlns:a16="http://schemas.microsoft.com/office/drawing/2014/main" id="{B031D418-AB2D-4D26-A19D-BBCAD2C3C4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650" y="4426489"/>
                          <a:ext cx="49089" cy="52360"/>
                        </a:xfrm>
                        <a:custGeom>
                          <a:avLst/>
                          <a:gdLst>
                            <a:gd name="connsiteX0" fmla="*/ 46863 w 49089"/>
                            <a:gd name="connsiteY0" fmla="*/ 6962 h 52360"/>
                            <a:gd name="connsiteX1" fmla="*/ 25189 w 49089"/>
                            <a:gd name="connsiteY1" fmla="*/ 812 h 52360"/>
                            <a:gd name="connsiteX2" fmla="*/ 17866 w 49089"/>
                            <a:gd name="connsiteY2" fmla="*/ 3155 h 52360"/>
                            <a:gd name="connsiteX3" fmla="*/ 9665 w 49089"/>
                            <a:gd name="connsiteY3" fmla="*/ 6377 h 52360"/>
                            <a:gd name="connsiteX4" fmla="*/ 1171 w 49089"/>
                            <a:gd name="connsiteY4" fmla="*/ 10770 h 52360"/>
                            <a:gd name="connsiteX5" fmla="*/ 0 w 49089"/>
                            <a:gd name="connsiteY5" fmla="*/ 11356 h 52360"/>
                            <a:gd name="connsiteX6" fmla="*/ 0 w 49089"/>
                            <a:gd name="connsiteY6" fmla="*/ 52361 h 52360"/>
                            <a:gd name="connsiteX7" fmla="*/ 8494 w 49089"/>
                            <a:gd name="connsiteY7" fmla="*/ 49432 h 52360"/>
                            <a:gd name="connsiteX8" fmla="*/ 18745 w 49089"/>
                            <a:gd name="connsiteY8" fmla="*/ 45039 h 52360"/>
                            <a:gd name="connsiteX9" fmla="*/ 27825 w 49089"/>
                            <a:gd name="connsiteY9" fmla="*/ 40059 h 52360"/>
                            <a:gd name="connsiteX10" fmla="*/ 35733 w 49089"/>
                            <a:gd name="connsiteY10" fmla="*/ 34787 h 52360"/>
                            <a:gd name="connsiteX11" fmla="*/ 41884 w 49089"/>
                            <a:gd name="connsiteY11" fmla="*/ 28929 h 52360"/>
                            <a:gd name="connsiteX12" fmla="*/ 46863 w 49089"/>
                            <a:gd name="connsiteY12" fmla="*/ 6962 h 523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49089" h="52360">
                              <a:moveTo>
                                <a:pt x="46863" y="6962"/>
                              </a:moveTo>
                              <a:cubicBezTo>
                                <a:pt x="42762" y="519"/>
                                <a:pt x="34561" y="-1239"/>
                                <a:pt x="25189" y="812"/>
                              </a:cubicBezTo>
                              <a:cubicBezTo>
                                <a:pt x="22846" y="1397"/>
                                <a:pt x="20503" y="1983"/>
                                <a:pt x="17866" y="3155"/>
                              </a:cubicBezTo>
                              <a:cubicBezTo>
                                <a:pt x="15231" y="4033"/>
                                <a:pt x="12594" y="5205"/>
                                <a:pt x="9665" y="6377"/>
                              </a:cubicBezTo>
                              <a:cubicBezTo>
                                <a:pt x="7029" y="7548"/>
                                <a:pt x="4100" y="9013"/>
                                <a:pt x="1171" y="10770"/>
                              </a:cubicBezTo>
                              <a:cubicBezTo>
                                <a:pt x="879" y="11063"/>
                                <a:pt x="293" y="11356"/>
                                <a:pt x="0" y="11356"/>
                              </a:cubicBezTo>
                              <a:lnTo>
                                <a:pt x="0" y="52361"/>
                              </a:lnTo>
                              <a:cubicBezTo>
                                <a:pt x="2929" y="51482"/>
                                <a:pt x="5565" y="50604"/>
                                <a:pt x="8494" y="49432"/>
                              </a:cubicBezTo>
                              <a:cubicBezTo>
                                <a:pt x="12009" y="48260"/>
                                <a:pt x="15523" y="46503"/>
                                <a:pt x="18745" y="45039"/>
                              </a:cubicBezTo>
                              <a:cubicBezTo>
                                <a:pt x="21967" y="43574"/>
                                <a:pt x="24896" y="41817"/>
                                <a:pt x="27825" y="40059"/>
                              </a:cubicBezTo>
                              <a:cubicBezTo>
                                <a:pt x="30754" y="38302"/>
                                <a:pt x="33390" y="36545"/>
                                <a:pt x="35733" y="34787"/>
                              </a:cubicBezTo>
                              <a:cubicBezTo>
                                <a:pt x="38076" y="32737"/>
                                <a:pt x="40127" y="30980"/>
                                <a:pt x="41884" y="28929"/>
                              </a:cubicBezTo>
                              <a:cubicBezTo>
                                <a:pt x="48913" y="21314"/>
                                <a:pt x="51256" y="13406"/>
                                <a:pt x="46863" y="69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50709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27" name="Freeform: Shape 4426">
                          <a:extLst>
                            <a:ext uri="{FF2B5EF4-FFF2-40B4-BE49-F238E27FC236}">
                              <a16:creationId xmlns:a16="http://schemas.microsoft.com/office/drawing/2014/main" id="{0A068323-78CF-44F0-8FD3-74837727E0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55943" y="4426394"/>
                          <a:ext cx="33390" cy="29610"/>
                        </a:xfrm>
                        <a:custGeom>
                          <a:avLst/>
                          <a:gdLst>
                            <a:gd name="connsiteX0" fmla="*/ 14645 w 33390"/>
                            <a:gd name="connsiteY0" fmla="*/ 4421 h 29610"/>
                            <a:gd name="connsiteX1" fmla="*/ 0 w 33390"/>
                            <a:gd name="connsiteY1" fmla="*/ 11451 h 29610"/>
                            <a:gd name="connsiteX2" fmla="*/ 0 w 33390"/>
                            <a:gd name="connsiteY2" fmla="*/ 29610 h 29610"/>
                            <a:gd name="connsiteX3" fmla="*/ 14938 w 33390"/>
                            <a:gd name="connsiteY3" fmla="*/ 15844 h 29610"/>
                            <a:gd name="connsiteX4" fmla="*/ 24310 w 33390"/>
                            <a:gd name="connsiteY4" fmla="*/ 7936 h 29610"/>
                            <a:gd name="connsiteX5" fmla="*/ 33390 w 33390"/>
                            <a:gd name="connsiteY5" fmla="*/ 28 h 29610"/>
                            <a:gd name="connsiteX6" fmla="*/ 14645 w 33390"/>
                            <a:gd name="connsiteY6" fmla="*/ 4421 h 296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3390" h="29610">
                              <a:moveTo>
                                <a:pt x="14645" y="4421"/>
                              </a:moveTo>
                              <a:cubicBezTo>
                                <a:pt x="9958" y="6179"/>
                                <a:pt x="4979" y="8815"/>
                                <a:pt x="0" y="11451"/>
                              </a:cubicBezTo>
                              <a:lnTo>
                                <a:pt x="0" y="29610"/>
                              </a:lnTo>
                              <a:cubicBezTo>
                                <a:pt x="4101" y="25217"/>
                                <a:pt x="9080" y="20530"/>
                                <a:pt x="14938" y="15844"/>
                              </a:cubicBezTo>
                              <a:cubicBezTo>
                                <a:pt x="17867" y="13208"/>
                                <a:pt x="21088" y="10865"/>
                                <a:pt x="24310" y="7936"/>
                              </a:cubicBezTo>
                              <a:cubicBezTo>
                                <a:pt x="27532" y="5300"/>
                                <a:pt x="30461" y="2664"/>
                                <a:pt x="33390" y="28"/>
                              </a:cubicBezTo>
                              <a:cubicBezTo>
                                <a:pt x="27825" y="-265"/>
                                <a:pt x="21381" y="1785"/>
                                <a:pt x="14645" y="44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4000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4428" name="Graphic 4369">
                      <a:extLst>
                        <a:ext uri="{FF2B5EF4-FFF2-40B4-BE49-F238E27FC236}">
                          <a16:creationId xmlns:a16="http://schemas.microsoft.com/office/drawing/2014/main" id="{5E2B73EB-DDEE-4C17-8F2C-5C9D70564C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73235" y="4341358"/>
                      <a:ext cx="171791" cy="236748"/>
                      <a:chOff x="4773235" y="4341358"/>
                      <a:chExt cx="171791" cy="236748"/>
                    </a:xfrm>
                  </p:grpSpPr>
                  <p:sp>
                    <p:nvSpPr>
                      <p:cNvPr id="4429" name="Freeform: Shape 4428">
                        <a:extLst>
                          <a:ext uri="{FF2B5EF4-FFF2-40B4-BE49-F238E27FC236}">
                            <a16:creationId xmlns:a16="http://schemas.microsoft.com/office/drawing/2014/main" id="{FC9EA303-35A2-40B7-A435-E3316864A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461" y="4341358"/>
                        <a:ext cx="104416" cy="116403"/>
                      </a:xfrm>
                      <a:custGeom>
                        <a:avLst/>
                        <a:gdLst>
                          <a:gd name="connsiteX0" fmla="*/ 98299 w 104416"/>
                          <a:gd name="connsiteY0" fmla="*/ 104980 h 116403"/>
                          <a:gd name="connsiteX1" fmla="*/ 98299 w 104416"/>
                          <a:gd name="connsiteY1" fmla="*/ 3932 h 116403"/>
                          <a:gd name="connsiteX2" fmla="*/ 52607 w 104416"/>
                          <a:gd name="connsiteY2" fmla="*/ 29121 h 116403"/>
                          <a:gd name="connsiteX3" fmla="*/ 179 w 104416"/>
                          <a:gd name="connsiteY3" fmla="*/ 36443 h 116403"/>
                          <a:gd name="connsiteX4" fmla="*/ 72231 w 104416"/>
                          <a:gd name="connsiteY4" fmla="*/ 116403 h 116403"/>
                          <a:gd name="connsiteX5" fmla="*/ 98299 w 104416"/>
                          <a:gd name="connsiteY5" fmla="*/ 104980 h 1164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16" h="116403">
                            <a:moveTo>
                              <a:pt x="98299" y="104980"/>
                            </a:moveTo>
                            <a:cubicBezTo>
                              <a:pt x="98299" y="104980"/>
                              <a:pt x="112065" y="20334"/>
                              <a:pt x="98299" y="3932"/>
                            </a:cubicBezTo>
                            <a:cubicBezTo>
                              <a:pt x="84532" y="-12470"/>
                              <a:pt x="73988" y="27656"/>
                              <a:pt x="52607" y="29121"/>
                            </a:cubicBezTo>
                            <a:cubicBezTo>
                              <a:pt x="30933" y="30878"/>
                              <a:pt x="-2750" y="22970"/>
                              <a:pt x="179" y="36443"/>
                            </a:cubicBezTo>
                            <a:cubicBezTo>
                              <a:pt x="9259" y="78034"/>
                              <a:pt x="72231" y="116403"/>
                              <a:pt x="72231" y="116403"/>
                            </a:cubicBezTo>
                            <a:lnTo>
                              <a:pt x="98299" y="10498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0" name="Freeform: Shape 4429">
                        <a:extLst>
                          <a:ext uri="{FF2B5EF4-FFF2-40B4-BE49-F238E27FC236}">
                            <a16:creationId xmlns:a16="http://schemas.microsoft.com/office/drawing/2014/main" id="{56B680EC-D5A7-40B7-99DA-D49002469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73235" y="4342361"/>
                        <a:ext cx="104935" cy="115693"/>
                      </a:xfrm>
                      <a:custGeom>
                        <a:avLst/>
                        <a:gdLst>
                          <a:gd name="connsiteX0" fmla="*/ 72456 w 104935"/>
                          <a:gd name="connsiteY0" fmla="*/ 115693 h 115693"/>
                          <a:gd name="connsiteX1" fmla="*/ 98817 w 104935"/>
                          <a:gd name="connsiteY1" fmla="*/ 104270 h 115693"/>
                          <a:gd name="connsiteX2" fmla="*/ 98817 w 104935"/>
                          <a:gd name="connsiteY2" fmla="*/ 3222 h 115693"/>
                          <a:gd name="connsiteX3" fmla="*/ 94717 w 104935"/>
                          <a:gd name="connsiteY3" fmla="*/ 0 h 115693"/>
                          <a:gd name="connsiteX4" fmla="*/ 89151 w 104935"/>
                          <a:gd name="connsiteY4" fmla="*/ 93140 h 115693"/>
                          <a:gd name="connsiteX5" fmla="*/ 86808 w 104935"/>
                          <a:gd name="connsiteY5" fmla="*/ 43641 h 115693"/>
                          <a:gd name="connsiteX6" fmla="*/ 76557 w 104935"/>
                          <a:gd name="connsiteY6" fmla="*/ 92847 h 115693"/>
                          <a:gd name="connsiteX7" fmla="*/ 43167 w 104935"/>
                          <a:gd name="connsiteY7" fmla="*/ 54185 h 115693"/>
                          <a:gd name="connsiteX8" fmla="*/ 63377 w 104935"/>
                          <a:gd name="connsiteY8" fmla="*/ 92847 h 115693"/>
                          <a:gd name="connsiteX9" fmla="*/ 4505 w 104935"/>
                          <a:gd name="connsiteY9" fmla="*/ 28996 h 115693"/>
                          <a:gd name="connsiteX10" fmla="*/ 112 w 104935"/>
                          <a:gd name="connsiteY10" fmla="*/ 35733 h 115693"/>
                          <a:gd name="connsiteX11" fmla="*/ 72456 w 104935"/>
                          <a:gd name="connsiteY11" fmla="*/ 115693 h 115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935" h="115693">
                            <a:moveTo>
                              <a:pt x="72456" y="115693"/>
                            </a:moveTo>
                            <a:lnTo>
                              <a:pt x="98817" y="104270"/>
                            </a:lnTo>
                            <a:cubicBezTo>
                              <a:pt x="98817" y="104270"/>
                              <a:pt x="112583" y="19624"/>
                              <a:pt x="98817" y="3222"/>
                            </a:cubicBezTo>
                            <a:cubicBezTo>
                              <a:pt x="97352" y="1464"/>
                              <a:pt x="96181" y="586"/>
                              <a:pt x="94717" y="0"/>
                            </a:cubicBezTo>
                            <a:cubicBezTo>
                              <a:pt x="100574" y="33097"/>
                              <a:pt x="94717" y="90797"/>
                              <a:pt x="89151" y="93140"/>
                            </a:cubicBezTo>
                            <a:cubicBezTo>
                              <a:pt x="82708" y="95776"/>
                              <a:pt x="94717" y="44520"/>
                              <a:pt x="86808" y="43641"/>
                            </a:cubicBezTo>
                            <a:cubicBezTo>
                              <a:pt x="78607" y="42762"/>
                              <a:pt x="84465" y="90504"/>
                              <a:pt x="76557" y="92847"/>
                            </a:cubicBezTo>
                            <a:cubicBezTo>
                              <a:pt x="68942" y="95191"/>
                              <a:pt x="55469" y="51842"/>
                              <a:pt x="43167" y="54185"/>
                            </a:cubicBezTo>
                            <a:cubicBezTo>
                              <a:pt x="30865" y="56529"/>
                              <a:pt x="63377" y="92847"/>
                              <a:pt x="63377" y="92847"/>
                            </a:cubicBezTo>
                            <a:cubicBezTo>
                              <a:pt x="37895" y="88747"/>
                              <a:pt x="16514" y="53600"/>
                              <a:pt x="4505" y="28996"/>
                            </a:cubicBezTo>
                            <a:cubicBezTo>
                              <a:pt x="1283" y="30168"/>
                              <a:pt x="-474" y="32218"/>
                              <a:pt x="112" y="35733"/>
                            </a:cubicBezTo>
                            <a:cubicBezTo>
                              <a:pt x="9191" y="77324"/>
                              <a:pt x="72456" y="115693"/>
                              <a:pt x="72456" y="115693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1" name="Freeform: Shape 4430">
                        <a:extLst>
                          <a:ext uri="{FF2B5EF4-FFF2-40B4-BE49-F238E27FC236}">
                            <a16:creationId xmlns:a16="http://schemas.microsoft.com/office/drawing/2014/main" id="{1559D2AB-DB17-40C0-9AA7-4CE6D4D1D0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542" y="4458054"/>
                        <a:ext cx="104484" cy="120005"/>
                      </a:xfrm>
                      <a:custGeom>
                        <a:avLst/>
                        <a:gdLst>
                          <a:gd name="connsiteX0" fmla="*/ 34732 w 104484"/>
                          <a:gd name="connsiteY0" fmla="*/ 0 h 120005"/>
                          <a:gd name="connsiteX1" fmla="*/ 104440 w 104484"/>
                          <a:gd name="connsiteY1" fmla="*/ 73224 h 120005"/>
                          <a:gd name="connsiteX2" fmla="*/ 53770 w 104484"/>
                          <a:gd name="connsiteY2" fmla="*/ 86404 h 120005"/>
                          <a:gd name="connsiteX3" fmla="*/ 10714 w 104484"/>
                          <a:gd name="connsiteY3" fmla="*/ 117158 h 120005"/>
                          <a:gd name="connsiteX4" fmla="*/ 7785 w 104484"/>
                          <a:gd name="connsiteY4" fmla="*/ 9665 h 120005"/>
                          <a:gd name="connsiteX5" fmla="*/ 34732 w 104484"/>
                          <a:gd name="connsiteY5" fmla="*/ 0 h 1200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4484" h="120005">
                            <a:moveTo>
                              <a:pt x="34732" y="0"/>
                            </a:moveTo>
                            <a:cubicBezTo>
                              <a:pt x="34732" y="0"/>
                              <a:pt x="102976" y="52135"/>
                              <a:pt x="104440" y="73224"/>
                            </a:cubicBezTo>
                            <a:cubicBezTo>
                              <a:pt x="105905" y="94312"/>
                              <a:pt x="70465" y="72931"/>
                              <a:pt x="53770" y="86404"/>
                            </a:cubicBezTo>
                            <a:cubicBezTo>
                              <a:pt x="37075" y="100170"/>
                              <a:pt x="17744" y="129166"/>
                              <a:pt x="10714" y="117158"/>
                            </a:cubicBezTo>
                            <a:cubicBezTo>
                              <a:pt x="-11546" y="80839"/>
                              <a:pt x="7785" y="9665"/>
                              <a:pt x="7785" y="9665"/>
                            </a:cubicBezTo>
                            <a:lnTo>
                              <a:pt x="34732" y="0"/>
                            </a:ln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2" name="Freeform: Shape 4431">
                        <a:extLst>
                          <a:ext uri="{FF2B5EF4-FFF2-40B4-BE49-F238E27FC236}">
                            <a16:creationId xmlns:a16="http://schemas.microsoft.com/office/drawing/2014/main" id="{52557894-89C2-495A-8EE6-A851F2864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0672" y="4458054"/>
                        <a:ext cx="104311" cy="120052"/>
                      </a:xfrm>
                      <a:custGeom>
                        <a:avLst/>
                        <a:gdLst>
                          <a:gd name="connsiteX0" fmla="*/ 7656 w 104311"/>
                          <a:gd name="connsiteY0" fmla="*/ 9665 h 120052"/>
                          <a:gd name="connsiteX1" fmla="*/ 34602 w 104311"/>
                          <a:gd name="connsiteY1" fmla="*/ 0 h 120052"/>
                          <a:gd name="connsiteX2" fmla="*/ 104311 w 104311"/>
                          <a:gd name="connsiteY2" fmla="*/ 73224 h 120052"/>
                          <a:gd name="connsiteX3" fmla="*/ 103725 w 104311"/>
                          <a:gd name="connsiteY3" fmla="*/ 78496 h 120052"/>
                          <a:gd name="connsiteX4" fmla="*/ 35774 w 104311"/>
                          <a:gd name="connsiteY4" fmla="*/ 14938 h 120052"/>
                          <a:gd name="connsiteX5" fmla="*/ 67992 w 104311"/>
                          <a:gd name="connsiteY5" fmla="*/ 52428 h 120052"/>
                          <a:gd name="connsiteX6" fmla="*/ 26694 w 104311"/>
                          <a:gd name="connsiteY6" fmla="*/ 23724 h 120052"/>
                          <a:gd name="connsiteX7" fmla="*/ 29037 w 104311"/>
                          <a:gd name="connsiteY7" fmla="*/ 74688 h 120052"/>
                          <a:gd name="connsiteX8" fmla="*/ 17029 w 104311"/>
                          <a:gd name="connsiteY8" fmla="*/ 32511 h 120052"/>
                          <a:gd name="connsiteX9" fmla="*/ 18493 w 104311"/>
                          <a:gd name="connsiteY9" fmla="*/ 119208 h 120052"/>
                          <a:gd name="connsiteX10" fmla="*/ 10585 w 104311"/>
                          <a:gd name="connsiteY10" fmla="*/ 117158 h 120052"/>
                          <a:gd name="connsiteX11" fmla="*/ 7656 w 104311"/>
                          <a:gd name="connsiteY11" fmla="*/ 9665 h 1200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4311" h="120052">
                            <a:moveTo>
                              <a:pt x="7656" y="9665"/>
                            </a:moveTo>
                            <a:lnTo>
                              <a:pt x="34602" y="0"/>
                            </a:lnTo>
                            <a:cubicBezTo>
                              <a:pt x="34602" y="0"/>
                              <a:pt x="102847" y="52135"/>
                              <a:pt x="104311" y="73224"/>
                            </a:cubicBezTo>
                            <a:cubicBezTo>
                              <a:pt x="104311" y="75274"/>
                              <a:pt x="104311" y="77031"/>
                              <a:pt x="103725" y="78496"/>
                            </a:cubicBezTo>
                            <a:cubicBezTo>
                              <a:pt x="85273" y="50671"/>
                              <a:pt x="41046" y="12594"/>
                              <a:pt x="35774" y="14938"/>
                            </a:cubicBezTo>
                            <a:cubicBezTo>
                              <a:pt x="29330" y="17574"/>
                              <a:pt x="73264" y="46277"/>
                              <a:pt x="67992" y="52428"/>
                            </a:cubicBezTo>
                            <a:cubicBezTo>
                              <a:pt x="62720" y="58579"/>
                              <a:pt x="34016" y="20210"/>
                              <a:pt x="26694" y="23724"/>
                            </a:cubicBezTo>
                            <a:cubicBezTo>
                              <a:pt x="19372" y="27239"/>
                              <a:pt x="39581" y="68244"/>
                              <a:pt x="29037" y="74688"/>
                            </a:cubicBezTo>
                            <a:cubicBezTo>
                              <a:pt x="18493" y="81425"/>
                              <a:pt x="17029" y="32511"/>
                              <a:pt x="17029" y="32511"/>
                            </a:cubicBezTo>
                            <a:cubicBezTo>
                              <a:pt x="1212" y="53307"/>
                              <a:pt x="9999" y="93140"/>
                              <a:pt x="18493" y="119208"/>
                            </a:cubicBezTo>
                            <a:cubicBezTo>
                              <a:pt x="15271" y="120672"/>
                              <a:pt x="12635" y="120379"/>
                              <a:pt x="10585" y="117158"/>
                            </a:cubicBezTo>
                            <a:cubicBezTo>
                              <a:pt x="-11382" y="81132"/>
                              <a:pt x="7656" y="9665"/>
                              <a:pt x="7656" y="9665"/>
                            </a:cubicBezTo>
                            <a:close/>
                          </a:path>
                        </a:pathLst>
                      </a:custGeom>
                      <a:solidFill>
                        <a:srgbClr val="E25385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3" name="Freeform: Shape 4432">
                        <a:extLst>
                          <a:ext uri="{FF2B5EF4-FFF2-40B4-BE49-F238E27FC236}">
                            <a16:creationId xmlns:a16="http://schemas.microsoft.com/office/drawing/2014/main" id="{6F415994-87C6-437B-8385-E8E3ABC37A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37182" y="4441828"/>
                        <a:ext cx="42898" cy="34864"/>
                      </a:xfrm>
                      <a:custGeom>
                        <a:avLst/>
                        <a:gdLst>
                          <a:gd name="connsiteX0" fmla="*/ 35748 w 42898"/>
                          <a:gd name="connsiteY0" fmla="*/ 117 h 34864"/>
                          <a:gd name="connsiteX1" fmla="*/ 308 w 42898"/>
                          <a:gd name="connsiteY1" fmla="*/ 15934 h 34864"/>
                          <a:gd name="connsiteX2" fmla="*/ 8509 w 42898"/>
                          <a:gd name="connsiteY2" fmla="*/ 34679 h 34864"/>
                          <a:gd name="connsiteX3" fmla="*/ 42778 w 42898"/>
                          <a:gd name="connsiteY3" fmla="*/ 18277 h 34864"/>
                          <a:gd name="connsiteX4" fmla="*/ 35748 w 42898"/>
                          <a:gd name="connsiteY4" fmla="*/ 117 h 34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898" h="34864">
                            <a:moveTo>
                              <a:pt x="35748" y="117"/>
                            </a:moveTo>
                            <a:cubicBezTo>
                              <a:pt x="35748" y="117"/>
                              <a:pt x="1773" y="11540"/>
                              <a:pt x="308" y="15934"/>
                            </a:cubicBezTo>
                            <a:cubicBezTo>
                              <a:pt x="-863" y="20327"/>
                              <a:pt x="1187" y="32921"/>
                              <a:pt x="8509" y="34679"/>
                            </a:cubicBezTo>
                            <a:cubicBezTo>
                              <a:pt x="15539" y="36436"/>
                              <a:pt x="41899" y="25306"/>
                              <a:pt x="42778" y="18277"/>
                            </a:cubicBezTo>
                            <a:cubicBezTo>
                              <a:pt x="43656" y="11247"/>
                              <a:pt x="39556" y="-1347"/>
                              <a:pt x="35748" y="117"/>
                            </a:cubicBezTo>
                            <a:close/>
                          </a:path>
                        </a:pathLst>
                      </a:custGeom>
                      <a:solidFill>
                        <a:srgbClr val="F17196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4434" name="Graphic 4369">
                      <a:extLst>
                        <a:ext uri="{FF2B5EF4-FFF2-40B4-BE49-F238E27FC236}">
                          <a16:creationId xmlns:a16="http://schemas.microsoft.com/office/drawing/2014/main" id="{C89C29AC-C21F-4D25-92A6-14ED25BA7B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754536" y="5448037"/>
                      <a:ext cx="478069" cy="832336"/>
                      <a:chOff x="4754536" y="5448037"/>
                      <a:chExt cx="478069" cy="832336"/>
                    </a:xfrm>
                  </p:grpSpPr>
                  <p:sp>
                    <p:nvSpPr>
                      <p:cNvPr id="4435" name="Freeform: Shape 4434">
                        <a:extLst>
                          <a:ext uri="{FF2B5EF4-FFF2-40B4-BE49-F238E27FC236}">
                            <a16:creationId xmlns:a16="http://schemas.microsoft.com/office/drawing/2014/main" id="{64BAB81B-2634-4458-B71E-5A8C1359C2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448037"/>
                        <a:ext cx="383691" cy="583058"/>
                      </a:xfrm>
                      <a:custGeom>
                        <a:avLst/>
                        <a:gdLst>
                          <a:gd name="connsiteX0" fmla="*/ 194189 w 383691"/>
                          <a:gd name="connsiteY0" fmla="*/ 0 h 583058"/>
                          <a:gd name="connsiteX1" fmla="*/ 0 w 383691"/>
                          <a:gd name="connsiteY1" fmla="*/ 527502 h 583058"/>
                          <a:gd name="connsiteX2" fmla="*/ 103684 w 383691"/>
                          <a:gd name="connsiteY2" fmla="*/ 576709 h 583058"/>
                          <a:gd name="connsiteX3" fmla="*/ 383691 w 383691"/>
                          <a:gd name="connsiteY3" fmla="*/ 96362 h 583058"/>
                          <a:gd name="connsiteX4" fmla="*/ 194189 w 383691"/>
                          <a:gd name="connsiteY4" fmla="*/ 0 h 583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3691" h="583058">
                            <a:moveTo>
                              <a:pt x="194189" y="0"/>
                            </a:moveTo>
                            <a:cubicBezTo>
                              <a:pt x="194189" y="0"/>
                              <a:pt x="78788" y="350887"/>
                              <a:pt x="0" y="527502"/>
                            </a:cubicBezTo>
                            <a:cubicBezTo>
                              <a:pt x="0" y="527502"/>
                              <a:pt x="10837" y="605412"/>
                              <a:pt x="103684" y="576709"/>
                            </a:cubicBezTo>
                            <a:cubicBezTo>
                              <a:pt x="103684" y="576709"/>
                              <a:pt x="297873" y="335071"/>
                              <a:pt x="383691" y="96362"/>
                            </a:cubicBezTo>
                            <a:lnTo>
                              <a:pt x="194189" y="0"/>
                            </a:lnTo>
                            <a:close/>
                          </a:path>
                        </a:pathLst>
                      </a:custGeom>
                      <a:solidFill>
                        <a:srgbClr val="FAB58D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6" name="Freeform: Shape 4435">
                        <a:extLst>
                          <a:ext uri="{FF2B5EF4-FFF2-40B4-BE49-F238E27FC236}">
                            <a16:creationId xmlns:a16="http://schemas.microsoft.com/office/drawing/2014/main" id="{BFB2D0B9-4E48-4C0F-9CDC-5F1E70067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9669" y="5505151"/>
                        <a:ext cx="268876" cy="243873"/>
                      </a:xfrm>
                      <a:custGeom>
                        <a:avLst/>
                        <a:gdLst>
                          <a:gd name="connsiteX0" fmla="*/ 74395 w 268876"/>
                          <a:gd name="connsiteY0" fmla="*/ 0 h 243873"/>
                          <a:gd name="connsiteX1" fmla="*/ 0 w 268876"/>
                          <a:gd name="connsiteY1" fmla="*/ 213227 h 243873"/>
                          <a:gd name="connsiteX2" fmla="*/ 188624 w 268876"/>
                          <a:gd name="connsiteY2" fmla="*/ 241638 h 243873"/>
                          <a:gd name="connsiteX3" fmla="*/ 268877 w 268876"/>
                          <a:gd name="connsiteY3" fmla="*/ 76152 h 243873"/>
                          <a:gd name="connsiteX4" fmla="*/ 74395 w 268876"/>
                          <a:gd name="connsiteY4" fmla="*/ 0 h 2438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68876" h="243873">
                            <a:moveTo>
                              <a:pt x="74395" y="0"/>
                            </a:moveTo>
                            <a:cubicBezTo>
                              <a:pt x="57114" y="50964"/>
                              <a:pt x="30168" y="129752"/>
                              <a:pt x="0" y="213227"/>
                            </a:cubicBezTo>
                            <a:cubicBezTo>
                              <a:pt x="69709" y="244859"/>
                              <a:pt x="139125" y="246910"/>
                              <a:pt x="188624" y="241638"/>
                            </a:cubicBezTo>
                            <a:cubicBezTo>
                              <a:pt x="217913" y="189210"/>
                              <a:pt x="246031" y="132974"/>
                              <a:pt x="268877" y="76152"/>
                            </a:cubicBezTo>
                            <a:lnTo>
                              <a:pt x="74395" y="0"/>
                            </a:lnTo>
                            <a:close/>
                          </a:path>
                        </a:pathLst>
                      </a:custGeom>
                      <a:solidFill>
                        <a:srgbClr val="E99871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7" name="Freeform: Shape 4436">
                        <a:extLst>
                          <a:ext uri="{FF2B5EF4-FFF2-40B4-BE49-F238E27FC236}">
                            <a16:creationId xmlns:a16="http://schemas.microsoft.com/office/drawing/2014/main" id="{7C1AC166-49DE-4344-BFFF-CCC701E1E5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536" y="5972618"/>
                        <a:ext cx="313049" cy="307462"/>
                      </a:xfrm>
                      <a:custGeom>
                        <a:avLst/>
                        <a:gdLst>
                          <a:gd name="connsiteX0" fmla="*/ 94378 w 313049"/>
                          <a:gd name="connsiteY0" fmla="*/ 2921 h 307462"/>
                          <a:gd name="connsiteX1" fmla="*/ 7095 w 313049"/>
                          <a:gd name="connsiteY1" fmla="*/ 114220 h 307462"/>
                          <a:gd name="connsiteX2" fmla="*/ 5631 w 313049"/>
                          <a:gd name="connsiteY2" fmla="*/ 160205 h 307462"/>
                          <a:gd name="connsiteX3" fmla="*/ 301161 w 313049"/>
                          <a:gd name="connsiteY3" fmla="*/ 292300 h 307462"/>
                          <a:gd name="connsiteX4" fmla="*/ 271871 w 313049"/>
                          <a:gd name="connsiteY4" fmla="*/ 168113 h 307462"/>
                          <a:gd name="connsiteX5" fmla="*/ 213000 w 313049"/>
                          <a:gd name="connsiteY5" fmla="*/ 33089 h 307462"/>
                          <a:gd name="connsiteX6" fmla="*/ 94378 w 313049"/>
                          <a:gd name="connsiteY6" fmla="*/ 2921 h 3074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13049" h="307462">
                            <a:moveTo>
                              <a:pt x="94378" y="2921"/>
                            </a:moveTo>
                            <a:cubicBezTo>
                              <a:pt x="94378" y="2921"/>
                              <a:pt x="67138" y="-28419"/>
                              <a:pt x="7095" y="114220"/>
                            </a:cubicBezTo>
                            <a:cubicBezTo>
                              <a:pt x="7095" y="114220"/>
                              <a:pt x="-7842" y="139702"/>
                              <a:pt x="5631" y="160205"/>
                            </a:cubicBezTo>
                            <a:cubicBezTo>
                              <a:pt x="41657" y="215855"/>
                              <a:pt x="202749" y="352929"/>
                              <a:pt x="301161" y="292300"/>
                            </a:cubicBezTo>
                            <a:cubicBezTo>
                              <a:pt x="301161" y="292300"/>
                              <a:pt x="342166" y="221712"/>
                              <a:pt x="271871" y="168113"/>
                            </a:cubicBezTo>
                            <a:cubicBezTo>
                              <a:pt x="201577" y="114513"/>
                              <a:pt x="246975" y="48026"/>
                              <a:pt x="213000" y="33089"/>
                            </a:cubicBezTo>
                            <a:cubicBezTo>
                              <a:pt x="213000" y="33382"/>
                              <a:pt x="144170" y="65893"/>
                              <a:pt x="94378" y="2921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8" name="Freeform: Shape 4437">
                        <a:extLst>
                          <a:ext uri="{FF2B5EF4-FFF2-40B4-BE49-F238E27FC236}">
                            <a16:creationId xmlns:a16="http://schemas.microsoft.com/office/drawing/2014/main" id="{9CE3B95C-1A4C-465E-9180-F43C0844FE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421" y="6171128"/>
                        <a:ext cx="156775" cy="109114"/>
                      </a:xfrm>
                      <a:custGeom>
                        <a:avLst/>
                        <a:gdLst>
                          <a:gd name="connsiteX0" fmla="*/ 145275 w 156775"/>
                          <a:gd name="connsiteY0" fmla="*/ 2700 h 109114"/>
                          <a:gd name="connsiteX1" fmla="*/ 15816 w 156775"/>
                          <a:gd name="connsiteY1" fmla="*/ 74167 h 109114"/>
                          <a:gd name="connsiteX2" fmla="*/ 0 w 156775"/>
                          <a:gd name="connsiteY2" fmla="*/ 85589 h 109114"/>
                          <a:gd name="connsiteX3" fmla="*/ 144690 w 156775"/>
                          <a:gd name="connsiteY3" fmla="*/ 94083 h 109114"/>
                          <a:gd name="connsiteX4" fmla="*/ 145275 w 156775"/>
                          <a:gd name="connsiteY4" fmla="*/ 2700 h 109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56775" h="109114">
                            <a:moveTo>
                              <a:pt x="145275" y="2700"/>
                            </a:moveTo>
                            <a:cubicBezTo>
                              <a:pt x="60043" y="-16631"/>
                              <a:pt x="15816" y="74167"/>
                              <a:pt x="15816" y="74167"/>
                            </a:cubicBezTo>
                            <a:lnTo>
                              <a:pt x="0" y="85589"/>
                            </a:lnTo>
                            <a:cubicBezTo>
                              <a:pt x="50085" y="109900"/>
                              <a:pt x="103099" y="119565"/>
                              <a:pt x="144690" y="94083"/>
                            </a:cubicBezTo>
                            <a:cubicBezTo>
                              <a:pt x="144983" y="94083"/>
                              <a:pt x="171343" y="48392"/>
                              <a:pt x="145275" y="270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39" name="Freeform: Shape 4438">
                        <a:extLst>
                          <a:ext uri="{FF2B5EF4-FFF2-40B4-BE49-F238E27FC236}">
                            <a16:creationId xmlns:a16="http://schemas.microsoft.com/office/drawing/2014/main" id="{3DDE3344-58A5-4579-BC3A-FB31451CB2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20305"/>
                        <a:ext cx="193017" cy="210790"/>
                      </a:xfrm>
                      <a:custGeom>
                        <a:avLst/>
                        <a:gdLst>
                          <a:gd name="connsiteX0" fmla="*/ 193017 w 193017"/>
                          <a:gd name="connsiteY0" fmla="*/ 81718 h 210790"/>
                          <a:gd name="connsiteX1" fmla="*/ 62972 w 193017"/>
                          <a:gd name="connsiteY1" fmla="*/ 0 h 210790"/>
                          <a:gd name="connsiteX2" fmla="*/ 0 w 193017"/>
                          <a:gd name="connsiteY2" fmla="*/ 155234 h 210790"/>
                          <a:gd name="connsiteX3" fmla="*/ 103684 w 193017"/>
                          <a:gd name="connsiteY3" fmla="*/ 204440 h 210790"/>
                          <a:gd name="connsiteX4" fmla="*/ 193017 w 193017"/>
                          <a:gd name="connsiteY4" fmla="*/ 81718 h 2107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93017" h="210790">
                            <a:moveTo>
                              <a:pt x="193017" y="81718"/>
                            </a:moveTo>
                            <a:cubicBezTo>
                              <a:pt x="100170" y="63265"/>
                              <a:pt x="62972" y="0"/>
                              <a:pt x="62972" y="0"/>
                            </a:cubicBezTo>
                            <a:cubicBezTo>
                              <a:pt x="41298" y="57114"/>
                              <a:pt x="19624" y="111593"/>
                              <a:pt x="0" y="155234"/>
                            </a:cubicBezTo>
                            <a:cubicBezTo>
                              <a:pt x="0" y="155234"/>
                              <a:pt x="10837" y="233144"/>
                              <a:pt x="103684" y="204440"/>
                            </a:cubicBezTo>
                            <a:cubicBezTo>
                              <a:pt x="103684" y="204440"/>
                              <a:pt x="142639" y="156406"/>
                              <a:pt x="193017" y="81718"/>
                            </a:cubicBezTo>
                            <a:close/>
                          </a:path>
                        </a:pathLst>
                      </a:custGeom>
                      <a:solidFill>
                        <a:srgbClr val="AADFE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0" name="Freeform: Shape 4439">
                        <a:extLst>
                          <a:ext uri="{FF2B5EF4-FFF2-40B4-BE49-F238E27FC236}">
                            <a16:creationId xmlns:a16="http://schemas.microsoft.com/office/drawing/2014/main" id="{426104BC-C002-4FF2-8979-14AB808E93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48914" y="5837293"/>
                        <a:ext cx="180129" cy="193895"/>
                      </a:xfrm>
                      <a:custGeom>
                        <a:avLst/>
                        <a:gdLst>
                          <a:gd name="connsiteX0" fmla="*/ 56529 w 180129"/>
                          <a:gd name="connsiteY0" fmla="*/ 0 h 193895"/>
                          <a:gd name="connsiteX1" fmla="*/ 0 w 180129"/>
                          <a:gd name="connsiteY1" fmla="*/ 138539 h 193895"/>
                          <a:gd name="connsiteX2" fmla="*/ 62679 w 180129"/>
                          <a:gd name="connsiteY2" fmla="*/ 193896 h 193895"/>
                          <a:gd name="connsiteX3" fmla="*/ 53892 w 180129"/>
                          <a:gd name="connsiteY3" fmla="*/ 188331 h 193895"/>
                          <a:gd name="connsiteX4" fmla="*/ 49499 w 180129"/>
                          <a:gd name="connsiteY4" fmla="*/ 67951 h 193895"/>
                          <a:gd name="connsiteX5" fmla="*/ 161677 w 180129"/>
                          <a:gd name="connsiteY5" fmla="*/ 110128 h 193895"/>
                          <a:gd name="connsiteX6" fmla="*/ 180130 w 180129"/>
                          <a:gd name="connsiteY6" fmla="*/ 84060 h 193895"/>
                          <a:gd name="connsiteX7" fmla="*/ 56529 w 180129"/>
                          <a:gd name="connsiteY7" fmla="*/ 0 h 1938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0129" h="193895">
                            <a:moveTo>
                              <a:pt x="56529" y="0"/>
                            </a:moveTo>
                            <a:cubicBezTo>
                              <a:pt x="36905" y="50963"/>
                              <a:pt x="17574" y="98998"/>
                              <a:pt x="0" y="138539"/>
                            </a:cubicBezTo>
                            <a:cubicBezTo>
                              <a:pt x="0" y="138539"/>
                              <a:pt x="7615" y="191846"/>
                              <a:pt x="62679" y="193896"/>
                            </a:cubicBezTo>
                            <a:cubicBezTo>
                              <a:pt x="60336" y="192139"/>
                              <a:pt x="57407" y="190381"/>
                              <a:pt x="53892" y="188331"/>
                            </a:cubicBezTo>
                            <a:cubicBezTo>
                              <a:pt x="-7908" y="153183"/>
                              <a:pt x="49499" y="67951"/>
                              <a:pt x="49499" y="67951"/>
                            </a:cubicBezTo>
                            <a:cubicBezTo>
                              <a:pt x="105442" y="105442"/>
                              <a:pt x="142932" y="110714"/>
                              <a:pt x="161677" y="110128"/>
                            </a:cubicBezTo>
                            <a:cubicBezTo>
                              <a:pt x="167535" y="101927"/>
                              <a:pt x="173686" y="93140"/>
                              <a:pt x="180130" y="84060"/>
                            </a:cubicBezTo>
                            <a:lnTo>
                              <a:pt x="56529" y="0"/>
                            </a:lnTo>
                            <a:close/>
                          </a:path>
                        </a:pathLst>
                      </a:custGeom>
                      <a:solidFill>
                        <a:srgbClr val="8DCEE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1" name="Freeform: Shape 4440">
                        <a:extLst>
                          <a:ext uri="{FF2B5EF4-FFF2-40B4-BE49-F238E27FC236}">
                            <a16:creationId xmlns:a16="http://schemas.microsoft.com/office/drawing/2014/main" id="{0049C9C5-FCE2-4788-95A4-1D2FB03FA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94490" y="5820305"/>
                        <a:ext cx="151043" cy="113069"/>
                      </a:xfrm>
                      <a:custGeom>
                        <a:avLst/>
                        <a:gdLst>
                          <a:gd name="connsiteX0" fmla="*/ 17395 w 151043"/>
                          <a:gd name="connsiteY0" fmla="*/ 0 h 113069"/>
                          <a:gd name="connsiteX1" fmla="*/ 115 w 151043"/>
                          <a:gd name="connsiteY1" fmla="*/ 30461 h 113069"/>
                          <a:gd name="connsiteX2" fmla="*/ 129574 w 151043"/>
                          <a:gd name="connsiteY2" fmla="*/ 112471 h 113069"/>
                          <a:gd name="connsiteX3" fmla="*/ 150076 w 151043"/>
                          <a:gd name="connsiteY3" fmla="*/ 97241 h 113069"/>
                          <a:gd name="connsiteX4" fmla="*/ 147440 w 151043"/>
                          <a:gd name="connsiteY4" fmla="*/ 81718 h 113069"/>
                          <a:gd name="connsiteX5" fmla="*/ 17395 w 151043"/>
                          <a:gd name="connsiteY5" fmla="*/ 0 h 1130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51043" h="113069">
                            <a:moveTo>
                              <a:pt x="17395" y="0"/>
                            </a:moveTo>
                            <a:cubicBezTo>
                              <a:pt x="17395" y="0"/>
                              <a:pt x="-1643" y="2636"/>
                              <a:pt x="115" y="30461"/>
                            </a:cubicBezTo>
                            <a:cubicBezTo>
                              <a:pt x="2165" y="57993"/>
                              <a:pt x="79782" y="119794"/>
                              <a:pt x="129574" y="112471"/>
                            </a:cubicBezTo>
                            <a:cubicBezTo>
                              <a:pt x="129574" y="112471"/>
                              <a:pt x="146269" y="112471"/>
                              <a:pt x="150076" y="97241"/>
                            </a:cubicBezTo>
                            <a:cubicBezTo>
                              <a:pt x="153298" y="83768"/>
                              <a:pt x="147440" y="81718"/>
                              <a:pt x="147440" y="81718"/>
                            </a:cubicBezTo>
                            <a:cubicBezTo>
                              <a:pt x="147440" y="81718"/>
                              <a:pt x="51371" y="43934"/>
                              <a:pt x="173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2" name="Freeform: Shape 4441">
                        <a:extLst>
                          <a:ext uri="{FF2B5EF4-FFF2-40B4-BE49-F238E27FC236}">
                            <a16:creationId xmlns:a16="http://schemas.microsoft.com/office/drawing/2014/main" id="{7A633100-3C28-4693-85DF-F24EABD7D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54622" y="6095040"/>
                        <a:ext cx="309861" cy="185333"/>
                      </a:xfrm>
                      <a:custGeom>
                        <a:avLst/>
                        <a:gdLst>
                          <a:gd name="connsiteX0" fmla="*/ 3495 w 309861"/>
                          <a:gd name="connsiteY0" fmla="*/ 0 h 185333"/>
                          <a:gd name="connsiteX1" fmla="*/ 5545 w 309861"/>
                          <a:gd name="connsiteY1" fmla="*/ 38076 h 185333"/>
                          <a:gd name="connsiteX2" fmla="*/ 301075 w 309861"/>
                          <a:gd name="connsiteY2" fmla="*/ 170171 h 185333"/>
                          <a:gd name="connsiteX3" fmla="*/ 309862 w 309861"/>
                          <a:gd name="connsiteY3" fmla="*/ 147326 h 185333"/>
                          <a:gd name="connsiteX4" fmla="*/ 3495 w 309861"/>
                          <a:gd name="connsiteY4" fmla="*/ 0 h 185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9861" h="185333">
                            <a:moveTo>
                              <a:pt x="3495" y="0"/>
                            </a:moveTo>
                            <a:cubicBezTo>
                              <a:pt x="273" y="9080"/>
                              <a:pt x="-3242" y="24603"/>
                              <a:pt x="5545" y="38076"/>
                            </a:cubicBezTo>
                            <a:cubicBezTo>
                              <a:pt x="41571" y="93726"/>
                              <a:pt x="202663" y="230800"/>
                              <a:pt x="301075" y="170171"/>
                            </a:cubicBezTo>
                            <a:cubicBezTo>
                              <a:pt x="301075" y="170171"/>
                              <a:pt x="306347" y="161092"/>
                              <a:pt x="309862" y="147326"/>
                            </a:cubicBezTo>
                            <a:cubicBezTo>
                              <a:pt x="193876" y="207955"/>
                              <a:pt x="52701" y="58579"/>
                              <a:pt x="34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3" name="Freeform: Shape 4442">
                        <a:extLst>
                          <a:ext uri="{FF2B5EF4-FFF2-40B4-BE49-F238E27FC236}">
                            <a16:creationId xmlns:a16="http://schemas.microsoft.com/office/drawing/2014/main" id="{D5213066-BA98-44F8-8E17-0CDE137BA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0975" y="6075379"/>
                        <a:ext cx="80160" cy="35540"/>
                      </a:xfrm>
                      <a:custGeom>
                        <a:avLst/>
                        <a:gdLst>
                          <a:gd name="connsiteX0" fmla="*/ 74135 w 80160"/>
                          <a:gd name="connsiteY0" fmla="*/ 623 h 35540"/>
                          <a:gd name="connsiteX1" fmla="*/ 3254 w 80160"/>
                          <a:gd name="connsiteY1" fmla="*/ 20832 h 35540"/>
                          <a:gd name="connsiteX2" fmla="*/ 3254 w 80160"/>
                          <a:gd name="connsiteY2" fmla="*/ 34891 h 35540"/>
                          <a:gd name="connsiteX3" fmla="*/ 19949 w 80160"/>
                          <a:gd name="connsiteY3" fmla="*/ 30205 h 35540"/>
                          <a:gd name="connsiteX4" fmla="*/ 77649 w 80160"/>
                          <a:gd name="connsiteY4" fmla="*/ 14974 h 35540"/>
                          <a:gd name="connsiteX5" fmla="*/ 74135 w 80160"/>
                          <a:gd name="connsiteY5" fmla="*/ 623 h 35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160" h="35540">
                            <a:moveTo>
                              <a:pt x="74135" y="623"/>
                            </a:moveTo>
                            <a:cubicBezTo>
                              <a:pt x="74135" y="623"/>
                              <a:pt x="46896" y="-5528"/>
                              <a:pt x="3254" y="20832"/>
                            </a:cubicBezTo>
                            <a:cubicBezTo>
                              <a:pt x="3254" y="20832"/>
                              <a:pt x="-4068" y="31377"/>
                              <a:pt x="3254" y="34891"/>
                            </a:cubicBezTo>
                            <a:cubicBezTo>
                              <a:pt x="3254" y="34891"/>
                              <a:pt x="6769" y="38113"/>
                              <a:pt x="19949" y="30205"/>
                            </a:cubicBezTo>
                            <a:cubicBezTo>
                              <a:pt x="19949" y="30205"/>
                              <a:pt x="59783" y="9995"/>
                              <a:pt x="77649" y="14974"/>
                            </a:cubicBezTo>
                            <a:cubicBezTo>
                              <a:pt x="77942" y="14974"/>
                              <a:pt x="84972" y="5895"/>
                              <a:pt x="74135" y="62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4" name="Freeform: Shape 4443">
                        <a:extLst>
                          <a:ext uri="{FF2B5EF4-FFF2-40B4-BE49-F238E27FC236}">
                            <a16:creationId xmlns:a16="http://schemas.microsoft.com/office/drawing/2014/main" id="{8C96C6B7-4D86-4998-9897-E31B4D904A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05995" y="6052043"/>
                        <a:ext cx="80745" cy="33688"/>
                      </a:xfrm>
                      <a:custGeom>
                        <a:avLst/>
                        <a:gdLst>
                          <a:gd name="connsiteX0" fmla="*/ 74721 w 80745"/>
                          <a:gd name="connsiteY0" fmla="*/ 1406 h 33688"/>
                          <a:gd name="connsiteX1" fmla="*/ 3254 w 80745"/>
                          <a:gd name="connsiteY1" fmla="*/ 18980 h 33688"/>
                          <a:gd name="connsiteX2" fmla="*/ 3254 w 80745"/>
                          <a:gd name="connsiteY2" fmla="*/ 33039 h 33688"/>
                          <a:gd name="connsiteX3" fmla="*/ 19949 w 80745"/>
                          <a:gd name="connsiteY3" fmla="*/ 28352 h 33688"/>
                          <a:gd name="connsiteX4" fmla="*/ 78235 w 80745"/>
                          <a:gd name="connsiteY4" fmla="*/ 15758 h 33688"/>
                          <a:gd name="connsiteX5" fmla="*/ 74721 w 80745"/>
                          <a:gd name="connsiteY5" fmla="*/ 1406 h 33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0745" h="33688">
                            <a:moveTo>
                              <a:pt x="74721" y="1406"/>
                            </a:moveTo>
                            <a:cubicBezTo>
                              <a:pt x="74721" y="1406"/>
                              <a:pt x="46896" y="-7381"/>
                              <a:pt x="3254" y="18980"/>
                            </a:cubicBezTo>
                            <a:cubicBezTo>
                              <a:pt x="3254" y="18980"/>
                              <a:pt x="-4068" y="29524"/>
                              <a:pt x="3254" y="33039"/>
                            </a:cubicBezTo>
                            <a:cubicBezTo>
                              <a:pt x="3254" y="33039"/>
                              <a:pt x="6769" y="36260"/>
                              <a:pt x="19949" y="28352"/>
                            </a:cubicBezTo>
                            <a:cubicBezTo>
                              <a:pt x="19949" y="28352"/>
                              <a:pt x="60369" y="10779"/>
                              <a:pt x="78235" y="15758"/>
                            </a:cubicBezTo>
                            <a:cubicBezTo>
                              <a:pt x="78528" y="15758"/>
                              <a:pt x="85558" y="6678"/>
                              <a:pt x="74721" y="140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5" name="Freeform: Shape 4444">
                        <a:extLst>
                          <a:ext uri="{FF2B5EF4-FFF2-40B4-BE49-F238E27FC236}">
                            <a16:creationId xmlns:a16="http://schemas.microsoft.com/office/drawing/2014/main" id="{E8C67F9C-06A0-48DF-BB49-2E5567386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22397" y="6099920"/>
                        <a:ext cx="79944" cy="35602"/>
                      </a:xfrm>
                      <a:custGeom>
                        <a:avLst/>
                        <a:gdLst>
                          <a:gd name="connsiteX0" fmla="*/ 74135 w 79944"/>
                          <a:gd name="connsiteY0" fmla="*/ 684 h 35602"/>
                          <a:gd name="connsiteX1" fmla="*/ 3254 w 79944"/>
                          <a:gd name="connsiteY1" fmla="*/ 20894 h 35602"/>
                          <a:gd name="connsiteX2" fmla="*/ 3254 w 79944"/>
                          <a:gd name="connsiteY2" fmla="*/ 34953 h 35602"/>
                          <a:gd name="connsiteX3" fmla="*/ 19949 w 79944"/>
                          <a:gd name="connsiteY3" fmla="*/ 30267 h 35602"/>
                          <a:gd name="connsiteX4" fmla="*/ 77650 w 79944"/>
                          <a:gd name="connsiteY4" fmla="*/ 15036 h 35602"/>
                          <a:gd name="connsiteX5" fmla="*/ 74135 w 79944"/>
                          <a:gd name="connsiteY5" fmla="*/ 684 h 356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944" h="35602">
                            <a:moveTo>
                              <a:pt x="74135" y="684"/>
                            </a:moveTo>
                            <a:cubicBezTo>
                              <a:pt x="74135" y="684"/>
                              <a:pt x="41624" y="-5759"/>
                              <a:pt x="3254" y="20894"/>
                            </a:cubicBezTo>
                            <a:cubicBezTo>
                              <a:pt x="3254" y="20894"/>
                              <a:pt x="-4068" y="31438"/>
                              <a:pt x="3254" y="34953"/>
                            </a:cubicBezTo>
                            <a:cubicBezTo>
                              <a:pt x="3254" y="34953"/>
                              <a:pt x="6769" y="38175"/>
                              <a:pt x="19949" y="30267"/>
                            </a:cubicBezTo>
                            <a:cubicBezTo>
                              <a:pt x="19949" y="30267"/>
                              <a:pt x="60076" y="10057"/>
                              <a:pt x="77650" y="15036"/>
                            </a:cubicBezTo>
                            <a:cubicBezTo>
                              <a:pt x="77650" y="15036"/>
                              <a:pt x="84679" y="5957"/>
                              <a:pt x="74135" y="68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6" name="Freeform: Shape 4445">
                        <a:extLst>
                          <a:ext uri="{FF2B5EF4-FFF2-40B4-BE49-F238E27FC236}">
                            <a16:creationId xmlns:a16="http://schemas.microsoft.com/office/drawing/2014/main" id="{14C69F58-D921-49A5-8B11-A17ED59BE7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41893" y="6119382"/>
                        <a:ext cx="79486" cy="36058"/>
                      </a:xfrm>
                      <a:custGeom>
                        <a:avLst/>
                        <a:gdLst>
                          <a:gd name="connsiteX0" fmla="*/ 73677 w 79486"/>
                          <a:gd name="connsiteY0" fmla="*/ 847 h 36058"/>
                          <a:gd name="connsiteX1" fmla="*/ 4847 w 79486"/>
                          <a:gd name="connsiteY1" fmla="*/ 21935 h 36058"/>
                          <a:gd name="connsiteX2" fmla="*/ 2796 w 79486"/>
                          <a:gd name="connsiteY2" fmla="*/ 35408 h 36058"/>
                          <a:gd name="connsiteX3" fmla="*/ 19491 w 79486"/>
                          <a:gd name="connsiteY3" fmla="*/ 30722 h 36058"/>
                          <a:gd name="connsiteX4" fmla="*/ 77192 w 79486"/>
                          <a:gd name="connsiteY4" fmla="*/ 15492 h 36058"/>
                          <a:gd name="connsiteX5" fmla="*/ 73677 w 79486"/>
                          <a:gd name="connsiteY5" fmla="*/ 847 h 36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486" h="36058">
                            <a:moveTo>
                              <a:pt x="73677" y="847"/>
                            </a:moveTo>
                            <a:cubicBezTo>
                              <a:pt x="73677" y="847"/>
                              <a:pt x="42923" y="-6475"/>
                              <a:pt x="4847" y="21935"/>
                            </a:cubicBezTo>
                            <a:cubicBezTo>
                              <a:pt x="4847" y="21935"/>
                              <a:pt x="-4526" y="31894"/>
                              <a:pt x="2796" y="35408"/>
                            </a:cubicBezTo>
                            <a:cubicBezTo>
                              <a:pt x="2796" y="35408"/>
                              <a:pt x="6311" y="38631"/>
                              <a:pt x="19491" y="30722"/>
                            </a:cubicBezTo>
                            <a:cubicBezTo>
                              <a:pt x="19491" y="30722"/>
                              <a:pt x="59618" y="10512"/>
                              <a:pt x="77192" y="15492"/>
                            </a:cubicBezTo>
                            <a:cubicBezTo>
                              <a:pt x="77192" y="15199"/>
                              <a:pt x="84221" y="6119"/>
                              <a:pt x="73677" y="84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47" name="Freeform: Shape 4446">
                        <a:extLst>
                          <a:ext uri="{FF2B5EF4-FFF2-40B4-BE49-F238E27FC236}">
                            <a16:creationId xmlns:a16="http://schemas.microsoft.com/office/drawing/2014/main" id="{8D6D65C8-BFB0-416E-BC5A-7F09316E2F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88623" y="5993358"/>
                        <a:ext cx="81613" cy="50744"/>
                      </a:xfrm>
                      <a:custGeom>
                        <a:avLst/>
                        <a:gdLst>
                          <a:gd name="connsiteX0" fmla="*/ 2174 w 81613"/>
                          <a:gd name="connsiteY0" fmla="*/ 41932 h 50744"/>
                          <a:gd name="connsiteX1" fmla="*/ 15940 w 81613"/>
                          <a:gd name="connsiteY1" fmla="*/ 927 h 50744"/>
                          <a:gd name="connsiteX2" fmla="*/ 78619 w 81613"/>
                          <a:gd name="connsiteY2" fmla="*/ 12642 h 50744"/>
                          <a:gd name="connsiteX3" fmla="*/ 78619 w 81613"/>
                          <a:gd name="connsiteY3" fmla="*/ 43689 h 50744"/>
                          <a:gd name="connsiteX4" fmla="*/ 2174 w 81613"/>
                          <a:gd name="connsiteY4" fmla="*/ 41932 h 50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1613" h="50744">
                            <a:moveTo>
                              <a:pt x="2174" y="41932"/>
                            </a:moveTo>
                            <a:cubicBezTo>
                              <a:pt x="2174" y="41932"/>
                              <a:pt x="-8077" y="6198"/>
                              <a:pt x="15940" y="927"/>
                            </a:cubicBezTo>
                            <a:cubicBezTo>
                              <a:pt x="40250" y="-4346"/>
                              <a:pt x="51966" y="14692"/>
                              <a:pt x="78619" y="12642"/>
                            </a:cubicBezTo>
                            <a:cubicBezTo>
                              <a:pt x="78619" y="12642"/>
                              <a:pt x="85356" y="32852"/>
                              <a:pt x="78619" y="43689"/>
                            </a:cubicBezTo>
                            <a:cubicBezTo>
                              <a:pt x="78912" y="43689"/>
                              <a:pt x="45815" y="60677"/>
                              <a:pt x="2174" y="41932"/>
                            </a:cubicBezTo>
                            <a:close/>
                          </a:path>
                        </a:pathLst>
                      </a:custGeom>
                      <a:solidFill>
                        <a:srgbClr val="934F20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448" name="Freeform: Shape 4447">
                      <a:extLst>
                        <a:ext uri="{FF2B5EF4-FFF2-40B4-BE49-F238E27FC236}">
                          <a16:creationId xmlns:a16="http://schemas.microsoft.com/office/drawing/2014/main" id="{D7DFAA38-556F-43B4-B9A2-C23FE088F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14815" y="5150749"/>
                      <a:ext cx="1091909" cy="558389"/>
                    </a:xfrm>
                    <a:custGeom>
                      <a:avLst/>
                      <a:gdLst>
                        <a:gd name="connsiteX0" fmla="*/ 563235 w 1091909"/>
                        <a:gd name="connsiteY0" fmla="*/ 335071 h 558389"/>
                        <a:gd name="connsiteX1" fmla="*/ 481811 w 1091909"/>
                        <a:gd name="connsiteY1" fmla="*/ 363774 h 558389"/>
                        <a:gd name="connsiteX2" fmla="*/ 313982 w 1091909"/>
                        <a:gd name="connsiteY2" fmla="*/ 516079 h 558389"/>
                        <a:gd name="connsiteX3" fmla="*/ 0 w 1091909"/>
                        <a:gd name="connsiteY3" fmla="*/ 373440 h 558389"/>
                        <a:gd name="connsiteX4" fmla="*/ 143225 w 1091909"/>
                        <a:gd name="connsiteY4" fmla="*/ 0 h 558389"/>
                        <a:gd name="connsiteX5" fmla="*/ 891570 w 1091909"/>
                        <a:gd name="connsiteY5" fmla="*/ 58579 h 558389"/>
                        <a:gd name="connsiteX6" fmla="*/ 972116 w 1091909"/>
                        <a:gd name="connsiteY6" fmla="*/ 195360 h 558389"/>
                        <a:gd name="connsiteX7" fmla="*/ 1091909 w 1091909"/>
                        <a:gd name="connsiteY7" fmla="*/ 347080 h 558389"/>
                        <a:gd name="connsiteX8" fmla="*/ 785835 w 1091909"/>
                        <a:gd name="connsiteY8" fmla="*/ 557085 h 558389"/>
                        <a:gd name="connsiteX9" fmla="*/ 752152 w 1091909"/>
                        <a:gd name="connsiteY9" fmla="*/ 504950 h 558389"/>
                        <a:gd name="connsiteX10" fmla="*/ 698845 w 1091909"/>
                        <a:gd name="connsiteY10" fmla="*/ 452522 h 558389"/>
                        <a:gd name="connsiteX11" fmla="*/ 563235 w 1091909"/>
                        <a:gd name="connsiteY11" fmla="*/ 335071 h 55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91909" h="558389">
                          <a:moveTo>
                            <a:pt x="563235" y="335071"/>
                          </a:moveTo>
                          <a:cubicBezTo>
                            <a:pt x="563235" y="335071"/>
                            <a:pt x="530724" y="323062"/>
                            <a:pt x="481811" y="363774"/>
                          </a:cubicBezTo>
                          <a:cubicBezTo>
                            <a:pt x="436998" y="400972"/>
                            <a:pt x="366703" y="468045"/>
                            <a:pt x="313982" y="516079"/>
                          </a:cubicBezTo>
                          <a:cubicBezTo>
                            <a:pt x="313982" y="516079"/>
                            <a:pt x="118622" y="578173"/>
                            <a:pt x="0" y="373440"/>
                          </a:cubicBezTo>
                          <a:lnTo>
                            <a:pt x="143225" y="0"/>
                          </a:lnTo>
                          <a:lnTo>
                            <a:pt x="891570" y="58579"/>
                          </a:lnTo>
                          <a:cubicBezTo>
                            <a:pt x="891570" y="58579"/>
                            <a:pt x="923202" y="74981"/>
                            <a:pt x="972116" y="195360"/>
                          </a:cubicBezTo>
                          <a:cubicBezTo>
                            <a:pt x="988811" y="236658"/>
                            <a:pt x="1091909" y="347080"/>
                            <a:pt x="1091909" y="347080"/>
                          </a:cubicBezTo>
                          <a:cubicBezTo>
                            <a:pt x="1091909" y="347080"/>
                            <a:pt x="989690" y="487962"/>
                            <a:pt x="785835" y="557085"/>
                          </a:cubicBezTo>
                          <a:cubicBezTo>
                            <a:pt x="785835" y="557085"/>
                            <a:pt x="768554" y="571436"/>
                            <a:pt x="752152" y="504950"/>
                          </a:cubicBezTo>
                          <a:cubicBezTo>
                            <a:pt x="752152" y="504950"/>
                            <a:pt x="718762" y="490012"/>
                            <a:pt x="698845" y="452522"/>
                          </a:cubicBezTo>
                          <a:cubicBezTo>
                            <a:pt x="678929" y="415324"/>
                            <a:pt x="571144" y="328627"/>
                            <a:pt x="563235" y="335071"/>
                          </a:cubicBezTo>
                          <a:close/>
                        </a:path>
                      </a:pathLst>
                    </a:custGeom>
                    <a:solidFill>
                      <a:srgbClr val="C0834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4449" name="Graphic 4369">
                      <a:extLst>
                        <a:ext uri="{FF2B5EF4-FFF2-40B4-BE49-F238E27FC236}">
                          <a16:creationId xmlns:a16="http://schemas.microsoft.com/office/drawing/2014/main" id="{768AB5BA-4801-4963-8781-0CA390D48C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14815" y="5150749"/>
                      <a:ext cx="919394" cy="522523"/>
                      <a:chOff x="4914815" y="5150749"/>
                      <a:chExt cx="919394" cy="522523"/>
                    </a:xfrm>
                    <a:solidFill>
                      <a:srgbClr val="995D2E"/>
                    </a:solidFill>
                  </p:grpSpPr>
                  <p:sp>
                    <p:nvSpPr>
                      <p:cNvPr id="4450" name="Freeform: Shape 4449">
                        <a:extLst>
                          <a:ext uri="{FF2B5EF4-FFF2-40B4-BE49-F238E27FC236}">
                            <a16:creationId xmlns:a16="http://schemas.microsoft.com/office/drawing/2014/main" id="{29FC8753-BA62-4C49-87FC-073878DDB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14815" y="5150749"/>
                        <a:ext cx="919394" cy="490890"/>
                      </a:xfrm>
                      <a:custGeom>
                        <a:avLst/>
                        <a:gdLst>
                          <a:gd name="connsiteX0" fmla="*/ 919395 w 919394"/>
                          <a:gd name="connsiteY0" fmla="*/ 90211 h 490890"/>
                          <a:gd name="connsiteX1" fmla="*/ 891570 w 919394"/>
                          <a:gd name="connsiteY1" fmla="*/ 58579 h 490890"/>
                          <a:gd name="connsiteX2" fmla="*/ 143225 w 919394"/>
                          <a:gd name="connsiteY2" fmla="*/ 0 h 490890"/>
                          <a:gd name="connsiteX3" fmla="*/ 0 w 919394"/>
                          <a:gd name="connsiteY3" fmla="*/ 373440 h 490890"/>
                          <a:gd name="connsiteX4" fmla="*/ 113643 w 919394"/>
                          <a:gd name="connsiteY4" fmla="*/ 490891 h 490890"/>
                          <a:gd name="connsiteX5" fmla="*/ 227286 w 919394"/>
                          <a:gd name="connsiteY5" fmla="*/ 179837 h 490890"/>
                          <a:gd name="connsiteX6" fmla="*/ 891863 w 919394"/>
                          <a:gd name="connsiteY6" fmla="*/ 114229 h 490890"/>
                          <a:gd name="connsiteX7" fmla="*/ 919395 w 919394"/>
                          <a:gd name="connsiteY7" fmla="*/ 90211 h 490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919394" h="490890">
                            <a:moveTo>
                              <a:pt x="919395" y="90211"/>
                            </a:moveTo>
                            <a:cubicBezTo>
                              <a:pt x="901821" y="63851"/>
                              <a:pt x="891570" y="58579"/>
                              <a:pt x="891570" y="58579"/>
                            </a:cubicBezTo>
                            <a:lnTo>
                              <a:pt x="143225" y="0"/>
                            </a:lnTo>
                            <a:lnTo>
                              <a:pt x="0" y="373440"/>
                            </a:lnTo>
                            <a:cubicBezTo>
                              <a:pt x="33683" y="431726"/>
                              <a:pt x="73809" y="468338"/>
                              <a:pt x="113643" y="490891"/>
                            </a:cubicBezTo>
                            <a:cubicBezTo>
                              <a:pt x="127702" y="441684"/>
                              <a:pt x="183352" y="298752"/>
                              <a:pt x="227286" y="179837"/>
                            </a:cubicBezTo>
                            <a:cubicBezTo>
                              <a:pt x="227286" y="179837"/>
                              <a:pt x="669556" y="243102"/>
                              <a:pt x="891863" y="114229"/>
                            </a:cubicBezTo>
                            <a:cubicBezTo>
                              <a:pt x="905629" y="106321"/>
                              <a:pt x="914708" y="98120"/>
                              <a:pt x="919395" y="90211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451" name="Freeform: Shape 4450">
                        <a:extLst>
                          <a:ext uri="{FF2B5EF4-FFF2-40B4-BE49-F238E27FC236}">
                            <a16:creationId xmlns:a16="http://schemas.microsoft.com/office/drawing/2014/main" id="{5D4640B9-74B3-4CE0-ABE3-CD2727448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99215" y="5408073"/>
                        <a:ext cx="431726" cy="265199"/>
                      </a:xfrm>
                      <a:custGeom>
                        <a:avLst/>
                        <a:gdLst>
                          <a:gd name="connsiteX0" fmla="*/ 278835 w 431726"/>
                          <a:gd name="connsiteY0" fmla="*/ 77747 h 265199"/>
                          <a:gd name="connsiteX1" fmla="*/ 414738 w 431726"/>
                          <a:gd name="connsiteY1" fmla="*/ 195198 h 265199"/>
                          <a:gd name="connsiteX2" fmla="*/ 431726 w 431726"/>
                          <a:gd name="connsiteY2" fmla="*/ 219508 h 265199"/>
                          <a:gd name="connsiteX3" fmla="*/ 388671 w 431726"/>
                          <a:gd name="connsiteY3" fmla="*/ 135155 h 265199"/>
                          <a:gd name="connsiteX4" fmla="*/ 328920 w 431726"/>
                          <a:gd name="connsiteY4" fmla="*/ 16533 h 265199"/>
                          <a:gd name="connsiteX5" fmla="*/ 143225 w 431726"/>
                          <a:gd name="connsiteY5" fmla="*/ 70425 h 265199"/>
                          <a:gd name="connsiteX6" fmla="*/ 0 w 431726"/>
                          <a:gd name="connsiteY6" fmla="*/ 265200 h 265199"/>
                          <a:gd name="connsiteX7" fmla="*/ 29582 w 431726"/>
                          <a:gd name="connsiteY7" fmla="*/ 259049 h 265199"/>
                          <a:gd name="connsiteX8" fmla="*/ 197411 w 431726"/>
                          <a:gd name="connsiteY8" fmla="*/ 106744 h 265199"/>
                          <a:gd name="connsiteX9" fmla="*/ 278835 w 431726"/>
                          <a:gd name="connsiteY9" fmla="*/ 77747 h 2651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1726" h="265199">
                            <a:moveTo>
                              <a:pt x="278835" y="77747"/>
                            </a:moveTo>
                            <a:cubicBezTo>
                              <a:pt x="287036" y="71304"/>
                              <a:pt x="394821" y="158000"/>
                              <a:pt x="414738" y="195198"/>
                            </a:cubicBezTo>
                            <a:cubicBezTo>
                              <a:pt x="419717" y="204571"/>
                              <a:pt x="425868" y="212772"/>
                              <a:pt x="431726" y="219508"/>
                            </a:cubicBezTo>
                            <a:cubicBezTo>
                              <a:pt x="431726" y="219215"/>
                              <a:pt x="407123" y="169423"/>
                              <a:pt x="388671" y="135155"/>
                            </a:cubicBezTo>
                            <a:cubicBezTo>
                              <a:pt x="370218" y="100886"/>
                              <a:pt x="344736" y="31470"/>
                              <a:pt x="328920" y="16533"/>
                            </a:cubicBezTo>
                            <a:cubicBezTo>
                              <a:pt x="313104" y="1888"/>
                              <a:pt x="217620" y="-29745"/>
                              <a:pt x="143225" y="70425"/>
                            </a:cubicBezTo>
                            <a:cubicBezTo>
                              <a:pt x="80253" y="155071"/>
                              <a:pt x="37490" y="227709"/>
                              <a:pt x="0" y="265200"/>
                            </a:cubicBezTo>
                            <a:cubicBezTo>
                              <a:pt x="18452" y="262564"/>
                              <a:pt x="29582" y="259049"/>
                              <a:pt x="29582" y="259049"/>
                            </a:cubicBezTo>
                            <a:cubicBezTo>
                              <a:pt x="82010" y="211014"/>
                              <a:pt x="152305" y="143942"/>
                              <a:pt x="197411" y="106744"/>
                            </a:cubicBezTo>
                            <a:cubicBezTo>
                              <a:pt x="246324" y="65739"/>
                              <a:pt x="278835" y="77747"/>
                              <a:pt x="278835" y="77747"/>
                            </a:cubicBezTo>
                            <a:close/>
                          </a:path>
                        </a:pathLst>
                      </a:custGeom>
                      <a:solidFill>
                        <a:srgbClr val="995D2E"/>
                      </a:solidFill>
                      <a:ln w="2927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4452" name="Freeform: Shape 4451">
                      <a:extLst>
                        <a:ext uri="{FF2B5EF4-FFF2-40B4-BE49-F238E27FC236}">
                          <a16:creationId xmlns:a16="http://schemas.microsoft.com/office/drawing/2014/main" id="{B816A2FC-B85C-46F3-A439-8C0EF03579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25999" y="4419387"/>
                      <a:ext cx="353167" cy="316330"/>
                    </a:xfrm>
                    <a:custGeom>
                      <a:avLst/>
                      <a:gdLst>
                        <a:gd name="connsiteX0" fmla="*/ 98961 w 353167"/>
                        <a:gd name="connsiteY0" fmla="*/ 5 h 316330"/>
                        <a:gd name="connsiteX1" fmla="*/ 352314 w 353167"/>
                        <a:gd name="connsiteY1" fmla="*/ 113062 h 316330"/>
                        <a:gd name="connsiteX2" fmla="*/ 260638 w 353167"/>
                        <a:gd name="connsiteY2" fmla="*/ 316331 h 316330"/>
                        <a:gd name="connsiteX3" fmla="*/ 25737 w 353167"/>
                        <a:gd name="connsiteY3" fmla="*/ 16114 h 316330"/>
                        <a:gd name="connsiteX4" fmla="*/ 98961 w 353167"/>
                        <a:gd name="connsiteY4" fmla="*/ 5 h 316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3167" h="316330">
                          <a:moveTo>
                            <a:pt x="98961" y="5"/>
                          </a:moveTo>
                          <a:cubicBezTo>
                            <a:pt x="98961" y="5"/>
                            <a:pt x="171891" y="-2631"/>
                            <a:pt x="352314" y="113062"/>
                          </a:cubicBezTo>
                          <a:cubicBezTo>
                            <a:pt x="352314" y="113062"/>
                            <a:pt x="368423" y="219383"/>
                            <a:pt x="260638" y="316331"/>
                          </a:cubicBezTo>
                          <a:cubicBezTo>
                            <a:pt x="260638" y="316331"/>
                            <a:pt x="-97278" y="137372"/>
                            <a:pt x="25737" y="16114"/>
                          </a:cubicBezTo>
                          <a:cubicBezTo>
                            <a:pt x="38332" y="4105"/>
                            <a:pt x="59713" y="5"/>
                            <a:pt x="98961" y="5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3" name="Freeform: Shape 4452">
                      <a:extLst>
                        <a:ext uri="{FF2B5EF4-FFF2-40B4-BE49-F238E27FC236}">
                          <a16:creationId xmlns:a16="http://schemas.microsoft.com/office/drawing/2014/main" id="{51AC2CD1-30A2-4D60-8A94-2AF69DB103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5988" y="4341868"/>
                      <a:ext cx="864478" cy="973704"/>
                    </a:xfrm>
                    <a:custGeom>
                      <a:avLst/>
                      <a:gdLst>
                        <a:gd name="connsiteX0" fmla="*/ 156698 w 864478"/>
                        <a:gd name="connsiteY0" fmla="*/ 33297 h 973704"/>
                        <a:gd name="connsiteX1" fmla="*/ 491184 w 864478"/>
                        <a:gd name="connsiteY1" fmla="*/ 8987 h 973704"/>
                        <a:gd name="connsiteX2" fmla="*/ 784956 w 864478"/>
                        <a:gd name="connsiteY2" fmla="*/ 86604 h 973704"/>
                        <a:gd name="connsiteX3" fmla="*/ 864038 w 864478"/>
                        <a:gd name="connsiteY3" fmla="*/ 908172 h 973704"/>
                        <a:gd name="connsiteX4" fmla="*/ 0 w 864478"/>
                        <a:gd name="connsiteY4" fmla="*/ 859258 h 973704"/>
                        <a:gd name="connsiteX5" fmla="*/ 126530 w 864478"/>
                        <a:gd name="connsiteY5" fmla="*/ 480839 h 973704"/>
                        <a:gd name="connsiteX6" fmla="*/ 149669 w 864478"/>
                        <a:gd name="connsiteY6" fmla="*/ 136103 h 973704"/>
                        <a:gd name="connsiteX7" fmla="*/ 156698 w 864478"/>
                        <a:gd name="connsiteY7" fmla="*/ 33297 h 9737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4478" h="973704">
                          <a:moveTo>
                            <a:pt x="156698" y="33297"/>
                          </a:moveTo>
                          <a:cubicBezTo>
                            <a:pt x="156698" y="33297"/>
                            <a:pt x="342393" y="-20889"/>
                            <a:pt x="491184" y="8987"/>
                          </a:cubicBezTo>
                          <a:cubicBezTo>
                            <a:pt x="618885" y="34468"/>
                            <a:pt x="747759" y="64051"/>
                            <a:pt x="784956" y="86604"/>
                          </a:cubicBezTo>
                          <a:cubicBezTo>
                            <a:pt x="784956" y="86604"/>
                            <a:pt x="871360" y="773733"/>
                            <a:pt x="864038" y="908172"/>
                          </a:cubicBezTo>
                          <a:cubicBezTo>
                            <a:pt x="864038" y="908172"/>
                            <a:pt x="432312" y="1084201"/>
                            <a:pt x="0" y="859258"/>
                          </a:cubicBezTo>
                          <a:cubicBezTo>
                            <a:pt x="0" y="859258"/>
                            <a:pt x="65315" y="681179"/>
                            <a:pt x="126530" y="480839"/>
                          </a:cubicBezTo>
                          <a:cubicBezTo>
                            <a:pt x="163435" y="359581"/>
                            <a:pt x="143811" y="245059"/>
                            <a:pt x="149669" y="136103"/>
                          </a:cubicBezTo>
                          <a:cubicBezTo>
                            <a:pt x="152891" y="81039"/>
                            <a:pt x="142054" y="35347"/>
                            <a:pt x="156698" y="33297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4" name="Freeform: Shape 4453">
                      <a:extLst>
                        <a:ext uri="{FF2B5EF4-FFF2-40B4-BE49-F238E27FC236}">
                          <a16:creationId xmlns:a16="http://schemas.microsoft.com/office/drawing/2014/main" id="{BB900A28-8C25-499D-9C48-1EC870917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4071" y="4358763"/>
                      <a:ext cx="343946" cy="385040"/>
                    </a:xfrm>
                    <a:custGeom>
                      <a:avLst/>
                      <a:gdLst>
                        <a:gd name="connsiteX0" fmla="*/ 343858 w 343946"/>
                        <a:gd name="connsiteY0" fmla="*/ 109542 h 385040"/>
                        <a:gd name="connsiteX1" fmla="*/ 240173 w 343946"/>
                        <a:gd name="connsiteY1" fmla="*/ 383984 h 385040"/>
                        <a:gd name="connsiteX2" fmla="*/ 0 w 343946"/>
                        <a:gd name="connsiteY2" fmla="*/ 0 h 385040"/>
                        <a:gd name="connsiteX3" fmla="*/ 343858 w 343946"/>
                        <a:gd name="connsiteY3" fmla="*/ 109542 h 385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3946" h="385040">
                          <a:moveTo>
                            <a:pt x="343858" y="109542"/>
                          </a:moveTo>
                          <a:cubicBezTo>
                            <a:pt x="343858" y="109542"/>
                            <a:pt x="350887" y="361138"/>
                            <a:pt x="240173" y="383984"/>
                          </a:cubicBezTo>
                          <a:cubicBezTo>
                            <a:pt x="129459" y="406830"/>
                            <a:pt x="879" y="52135"/>
                            <a:pt x="0" y="0"/>
                          </a:cubicBezTo>
                          <a:lnTo>
                            <a:pt x="343858" y="109542"/>
                          </a:lnTo>
                          <a:close/>
                        </a:path>
                      </a:pathLst>
                    </a:custGeom>
                    <a:solidFill>
                      <a:srgbClr val="CEC19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5" name="Freeform: Shape 4454">
                      <a:extLst>
                        <a:ext uri="{FF2B5EF4-FFF2-40B4-BE49-F238E27FC236}">
                          <a16:creationId xmlns:a16="http://schemas.microsoft.com/office/drawing/2014/main" id="{9C6DFDC7-384B-4150-A7F5-D879868359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5544" y="4379792"/>
                      <a:ext cx="190300" cy="628317"/>
                    </a:xfrm>
                    <a:custGeom>
                      <a:avLst/>
                      <a:gdLst>
                        <a:gd name="connsiteX0" fmla="*/ 0 w 190300"/>
                        <a:gd name="connsiteY0" fmla="*/ 12361 h 628317"/>
                        <a:gd name="connsiteX1" fmla="*/ 66487 w 190300"/>
                        <a:gd name="connsiteY1" fmla="*/ 366470 h 628317"/>
                        <a:gd name="connsiteX2" fmla="*/ 173979 w 190300"/>
                        <a:gd name="connsiteY2" fmla="*/ 628318 h 628317"/>
                        <a:gd name="connsiteX3" fmla="*/ 182766 w 190300"/>
                        <a:gd name="connsiteY3" fmla="*/ 510574 h 628317"/>
                        <a:gd name="connsiteX4" fmla="*/ 130924 w 190300"/>
                        <a:gd name="connsiteY4" fmla="*/ 332495 h 628317"/>
                        <a:gd name="connsiteX5" fmla="*/ 74395 w 190300"/>
                        <a:gd name="connsiteY5" fmla="*/ 31692 h 628317"/>
                        <a:gd name="connsiteX6" fmla="*/ 64437 w 190300"/>
                        <a:gd name="connsiteY6" fmla="*/ 14997 h 628317"/>
                        <a:gd name="connsiteX7" fmla="*/ 0 w 190300"/>
                        <a:gd name="connsiteY7" fmla="*/ 12361 h 628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0300" h="628317">
                          <a:moveTo>
                            <a:pt x="0" y="12361"/>
                          </a:moveTo>
                          <a:cubicBezTo>
                            <a:pt x="0" y="12361"/>
                            <a:pt x="11716" y="203914"/>
                            <a:pt x="66487" y="366470"/>
                          </a:cubicBezTo>
                          <a:cubicBezTo>
                            <a:pt x="101634" y="470448"/>
                            <a:pt x="154941" y="564760"/>
                            <a:pt x="173979" y="628318"/>
                          </a:cubicBezTo>
                          <a:cubicBezTo>
                            <a:pt x="173979" y="628318"/>
                            <a:pt x="203854" y="589363"/>
                            <a:pt x="182766" y="510574"/>
                          </a:cubicBezTo>
                          <a:lnTo>
                            <a:pt x="130924" y="332495"/>
                          </a:lnTo>
                          <a:lnTo>
                            <a:pt x="74395" y="31692"/>
                          </a:lnTo>
                          <a:cubicBezTo>
                            <a:pt x="74395" y="31692"/>
                            <a:pt x="72638" y="20269"/>
                            <a:pt x="64437" y="14997"/>
                          </a:cubicBezTo>
                          <a:cubicBezTo>
                            <a:pt x="43641" y="1817"/>
                            <a:pt x="3807" y="-9606"/>
                            <a:pt x="0" y="12361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6" name="Freeform: Shape 4455">
                      <a:extLst>
                        <a:ext uri="{FF2B5EF4-FFF2-40B4-BE49-F238E27FC236}">
                          <a16:creationId xmlns:a16="http://schemas.microsoft.com/office/drawing/2014/main" id="{5A1525E9-8A54-445D-825D-7FFC9AF8F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6574" y="4499352"/>
                      <a:ext cx="669848" cy="816588"/>
                    </a:xfrm>
                    <a:custGeom>
                      <a:avLst/>
                      <a:gdLst>
                        <a:gd name="connsiteX0" fmla="*/ 194189 w 669848"/>
                        <a:gd name="connsiteY0" fmla="*/ 628551 h 816588"/>
                        <a:gd name="connsiteX1" fmla="*/ 194189 w 669848"/>
                        <a:gd name="connsiteY1" fmla="*/ 481811 h 816588"/>
                        <a:gd name="connsiteX2" fmla="*/ 409759 w 669848"/>
                        <a:gd name="connsiteY2" fmla="*/ 552691 h 816588"/>
                        <a:gd name="connsiteX3" fmla="*/ 287329 w 669848"/>
                        <a:gd name="connsiteY3" fmla="*/ 468045 h 816588"/>
                        <a:gd name="connsiteX4" fmla="*/ 202976 w 669848"/>
                        <a:gd name="connsiteY4" fmla="*/ 0 h 816588"/>
                        <a:gd name="connsiteX5" fmla="*/ 148790 w 669848"/>
                        <a:gd name="connsiteY5" fmla="*/ 0 h 816588"/>
                        <a:gd name="connsiteX6" fmla="*/ 126530 w 669848"/>
                        <a:gd name="connsiteY6" fmla="*/ 323355 h 816588"/>
                        <a:gd name="connsiteX7" fmla="*/ 0 w 669848"/>
                        <a:gd name="connsiteY7" fmla="*/ 701774 h 816588"/>
                        <a:gd name="connsiteX8" fmla="*/ 21967 w 669848"/>
                        <a:gd name="connsiteY8" fmla="*/ 712905 h 816588"/>
                        <a:gd name="connsiteX9" fmla="*/ 29289 w 669848"/>
                        <a:gd name="connsiteY9" fmla="*/ 716419 h 816588"/>
                        <a:gd name="connsiteX10" fmla="*/ 44227 w 669848"/>
                        <a:gd name="connsiteY10" fmla="*/ 723449 h 816588"/>
                        <a:gd name="connsiteX11" fmla="*/ 52721 w 669848"/>
                        <a:gd name="connsiteY11" fmla="*/ 727256 h 816588"/>
                        <a:gd name="connsiteX12" fmla="*/ 66487 w 669848"/>
                        <a:gd name="connsiteY12" fmla="*/ 733407 h 816588"/>
                        <a:gd name="connsiteX13" fmla="*/ 75274 w 669848"/>
                        <a:gd name="connsiteY13" fmla="*/ 737215 h 816588"/>
                        <a:gd name="connsiteX14" fmla="*/ 89040 w 669848"/>
                        <a:gd name="connsiteY14" fmla="*/ 742780 h 816588"/>
                        <a:gd name="connsiteX15" fmla="*/ 97534 w 669848"/>
                        <a:gd name="connsiteY15" fmla="*/ 746002 h 816588"/>
                        <a:gd name="connsiteX16" fmla="*/ 112178 w 669848"/>
                        <a:gd name="connsiteY16" fmla="*/ 751566 h 816588"/>
                        <a:gd name="connsiteX17" fmla="*/ 119501 w 669848"/>
                        <a:gd name="connsiteY17" fmla="*/ 754203 h 816588"/>
                        <a:gd name="connsiteX18" fmla="*/ 139710 w 669848"/>
                        <a:gd name="connsiteY18" fmla="*/ 761232 h 816588"/>
                        <a:gd name="connsiteX19" fmla="*/ 141468 w 669848"/>
                        <a:gd name="connsiteY19" fmla="*/ 761818 h 816588"/>
                        <a:gd name="connsiteX20" fmla="*/ 163142 w 669848"/>
                        <a:gd name="connsiteY20" fmla="*/ 768847 h 816588"/>
                        <a:gd name="connsiteX21" fmla="*/ 169879 w 669848"/>
                        <a:gd name="connsiteY21" fmla="*/ 770898 h 816588"/>
                        <a:gd name="connsiteX22" fmla="*/ 184816 w 669848"/>
                        <a:gd name="connsiteY22" fmla="*/ 775291 h 816588"/>
                        <a:gd name="connsiteX23" fmla="*/ 193017 w 669848"/>
                        <a:gd name="connsiteY23" fmla="*/ 777634 h 816588"/>
                        <a:gd name="connsiteX24" fmla="*/ 206490 w 669848"/>
                        <a:gd name="connsiteY24" fmla="*/ 781442 h 816588"/>
                        <a:gd name="connsiteX25" fmla="*/ 214984 w 669848"/>
                        <a:gd name="connsiteY25" fmla="*/ 783492 h 816588"/>
                        <a:gd name="connsiteX26" fmla="*/ 228457 w 669848"/>
                        <a:gd name="connsiteY26" fmla="*/ 786714 h 816588"/>
                        <a:gd name="connsiteX27" fmla="*/ 236658 w 669848"/>
                        <a:gd name="connsiteY27" fmla="*/ 788764 h 816588"/>
                        <a:gd name="connsiteX28" fmla="*/ 251010 w 669848"/>
                        <a:gd name="connsiteY28" fmla="*/ 791986 h 816588"/>
                        <a:gd name="connsiteX29" fmla="*/ 258040 w 669848"/>
                        <a:gd name="connsiteY29" fmla="*/ 793450 h 816588"/>
                        <a:gd name="connsiteX30" fmla="*/ 276785 w 669848"/>
                        <a:gd name="connsiteY30" fmla="*/ 797258 h 816588"/>
                        <a:gd name="connsiteX31" fmla="*/ 279128 w 669848"/>
                        <a:gd name="connsiteY31" fmla="*/ 797844 h 816588"/>
                        <a:gd name="connsiteX32" fmla="*/ 300217 w 669848"/>
                        <a:gd name="connsiteY32" fmla="*/ 801651 h 816588"/>
                        <a:gd name="connsiteX33" fmla="*/ 306074 w 669848"/>
                        <a:gd name="connsiteY33" fmla="*/ 802530 h 816588"/>
                        <a:gd name="connsiteX34" fmla="*/ 321012 w 669848"/>
                        <a:gd name="connsiteY34" fmla="*/ 804873 h 816588"/>
                        <a:gd name="connsiteX35" fmla="*/ 328334 w 669848"/>
                        <a:gd name="connsiteY35" fmla="*/ 806045 h 816588"/>
                        <a:gd name="connsiteX36" fmla="*/ 341807 w 669848"/>
                        <a:gd name="connsiteY36" fmla="*/ 807802 h 816588"/>
                        <a:gd name="connsiteX37" fmla="*/ 349423 w 669848"/>
                        <a:gd name="connsiteY37" fmla="*/ 808681 h 816588"/>
                        <a:gd name="connsiteX38" fmla="*/ 362603 w 669848"/>
                        <a:gd name="connsiteY38" fmla="*/ 810145 h 816588"/>
                        <a:gd name="connsiteX39" fmla="*/ 369925 w 669848"/>
                        <a:gd name="connsiteY39" fmla="*/ 811024 h 816588"/>
                        <a:gd name="connsiteX40" fmla="*/ 383984 w 669848"/>
                        <a:gd name="connsiteY40" fmla="*/ 812196 h 816588"/>
                        <a:gd name="connsiteX41" fmla="*/ 389842 w 669848"/>
                        <a:gd name="connsiteY41" fmla="*/ 812781 h 816588"/>
                        <a:gd name="connsiteX42" fmla="*/ 408294 w 669848"/>
                        <a:gd name="connsiteY42" fmla="*/ 814246 h 816588"/>
                        <a:gd name="connsiteX43" fmla="*/ 409759 w 669848"/>
                        <a:gd name="connsiteY43" fmla="*/ 814246 h 816588"/>
                        <a:gd name="connsiteX44" fmla="*/ 429969 w 669848"/>
                        <a:gd name="connsiteY44" fmla="*/ 815417 h 816588"/>
                        <a:gd name="connsiteX45" fmla="*/ 433776 w 669848"/>
                        <a:gd name="connsiteY45" fmla="*/ 815710 h 816588"/>
                        <a:gd name="connsiteX46" fmla="*/ 449593 w 669848"/>
                        <a:gd name="connsiteY46" fmla="*/ 816296 h 816588"/>
                        <a:gd name="connsiteX47" fmla="*/ 455157 w 669848"/>
                        <a:gd name="connsiteY47" fmla="*/ 816296 h 816588"/>
                        <a:gd name="connsiteX48" fmla="*/ 468924 w 669848"/>
                        <a:gd name="connsiteY48" fmla="*/ 816589 h 816588"/>
                        <a:gd name="connsiteX49" fmla="*/ 474781 w 669848"/>
                        <a:gd name="connsiteY49" fmla="*/ 816589 h 816588"/>
                        <a:gd name="connsiteX50" fmla="*/ 488254 w 669848"/>
                        <a:gd name="connsiteY50" fmla="*/ 816589 h 816588"/>
                        <a:gd name="connsiteX51" fmla="*/ 493820 w 669848"/>
                        <a:gd name="connsiteY51" fmla="*/ 816589 h 816588"/>
                        <a:gd name="connsiteX52" fmla="*/ 508171 w 669848"/>
                        <a:gd name="connsiteY52" fmla="*/ 816296 h 816588"/>
                        <a:gd name="connsiteX53" fmla="*/ 512272 w 669848"/>
                        <a:gd name="connsiteY53" fmla="*/ 816296 h 816588"/>
                        <a:gd name="connsiteX54" fmla="*/ 549469 w 669848"/>
                        <a:gd name="connsiteY54" fmla="*/ 814539 h 816588"/>
                        <a:gd name="connsiteX55" fmla="*/ 549469 w 669848"/>
                        <a:gd name="connsiteY55" fmla="*/ 814539 h 816588"/>
                        <a:gd name="connsiteX56" fmla="*/ 567043 w 669848"/>
                        <a:gd name="connsiteY56" fmla="*/ 813367 h 816588"/>
                        <a:gd name="connsiteX57" fmla="*/ 569972 w 669848"/>
                        <a:gd name="connsiteY57" fmla="*/ 813074 h 816588"/>
                        <a:gd name="connsiteX58" fmla="*/ 584324 w 669848"/>
                        <a:gd name="connsiteY58" fmla="*/ 811903 h 816588"/>
                        <a:gd name="connsiteX59" fmla="*/ 587838 w 669848"/>
                        <a:gd name="connsiteY59" fmla="*/ 811610 h 816588"/>
                        <a:gd name="connsiteX60" fmla="*/ 601898 w 669848"/>
                        <a:gd name="connsiteY60" fmla="*/ 810145 h 816588"/>
                        <a:gd name="connsiteX61" fmla="*/ 604826 w 669848"/>
                        <a:gd name="connsiteY61" fmla="*/ 809852 h 816588"/>
                        <a:gd name="connsiteX62" fmla="*/ 619764 w 669848"/>
                        <a:gd name="connsiteY62" fmla="*/ 808095 h 816588"/>
                        <a:gd name="connsiteX63" fmla="*/ 621228 w 669848"/>
                        <a:gd name="connsiteY63" fmla="*/ 807802 h 816588"/>
                        <a:gd name="connsiteX64" fmla="*/ 669849 w 669848"/>
                        <a:gd name="connsiteY64" fmla="*/ 801066 h 816588"/>
                        <a:gd name="connsiteX65" fmla="*/ 194189 w 669848"/>
                        <a:gd name="connsiteY65" fmla="*/ 628551 h 8165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</a:cxnLst>
                      <a:rect l="l" t="t" r="r" b="b"/>
                      <a:pathLst>
                        <a:path w="669848" h="816588">
                          <a:moveTo>
                            <a:pt x="194189" y="628551"/>
                          </a:moveTo>
                          <a:cubicBezTo>
                            <a:pt x="174565" y="577294"/>
                            <a:pt x="194189" y="481811"/>
                            <a:pt x="194189" y="481811"/>
                          </a:cubicBezTo>
                          <a:cubicBezTo>
                            <a:pt x="313690" y="562357"/>
                            <a:pt x="409759" y="552691"/>
                            <a:pt x="409759" y="552691"/>
                          </a:cubicBezTo>
                          <a:cubicBezTo>
                            <a:pt x="345029" y="525745"/>
                            <a:pt x="287329" y="468045"/>
                            <a:pt x="287329" y="468045"/>
                          </a:cubicBezTo>
                          <a:cubicBezTo>
                            <a:pt x="190381" y="383106"/>
                            <a:pt x="190674" y="151426"/>
                            <a:pt x="202976" y="0"/>
                          </a:cubicBezTo>
                          <a:lnTo>
                            <a:pt x="148790" y="0"/>
                          </a:lnTo>
                          <a:cubicBezTo>
                            <a:pt x="146154" y="102806"/>
                            <a:pt x="161092" y="210005"/>
                            <a:pt x="126530" y="323355"/>
                          </a:cubicBezTo>
                          <a:cubicBezTo>
                            <a:pt x="65315" y="523695"/>
                            <a:pt x="0" y="701774"/>
                            <a:pt x="0" y="701774"/>
                          </a:cubicBezTo>
                          <a:cubicBezTo>
                            <a:pt x="7322" y="705582"/>
                            <a:pt x="14645" y="709390"/>
                            <a:pt x="21967" y="712905"/>
                          </a:cubicBezTo>
                          <a:cubicBezTo>
                            <a:pt x="24310" y="714076"/>
                            <a:pt x="26653" y="715248"/>
                            <a:pt x="29289" y="716419"/>
                          </a:cubicBezTo>
                          <a:cubicBezTo>
                            <a:pt x="34268" y="718762"/>
                            <a:pt x="39248" y="721106"/>
                            <a:pt x="44227" y="723449"/>
                          </a:cubicBezTo>
                          <a:cubicBezTo>
                            <a:pt x="47156" y="724620"/>
                            <a:pt x="49792" y="726085"/>
                            <a:pt x="52721" y="727256"/>
                          </a:cubicBezTo>
                          <a:cubicBezTo>
                            <a:pt x="57407" y="729307"/>
                            <a:pt x="61801" y="731357"/>
                            <a:pt x="66487" y="733407"/>
                          </a:cubicBezTo>
                          <a:cubicBezTo>
                            <a:pt x="69416" y="734579"/>
                            <a:pt x="72345" y="735750"/>
                            <a:pt x="75274" y="737215"/>
                          </a:cubicBezTo>
                          <a:cubicBezTo>
                            <a:pt x="79960" y="739265"/>
                            <a:pt x="84353" y="741022"/>
                            <a:pt x="89040" y="742780"/>
                          </a:cubicBezTo>
                          <a:cubicBezTo>
                            <a:pt x="91969" y="743951"/>
                            <a:pt x="94605" y="745123"/>
                            <a:pt x="97534" y="746002"/>
                          </a:cubicBezTo>
                          <a:cubicBezTo>
                            <a:pt x="102513" y="747759"/>
                            <a:pt x="107199" y="749809"/>
                            <a:pt x="112178" y="751566"/>
                          </a:cubicBezTo>
                          <a:cubicBezTo>
                            <a:pt x="114522" y="752445"/>
                            <a:pt x="117158" y="753324"/>
                            <a:pt x="119501" y="754203"/>
                          </a:cubicBezTo>
                          <a:cubicBezTo>
                            <a:pt x="126237" y="756546"/>
                            <a:pt x="132974" y="758889"/>
                            <a:pt x="139710" y="761232"/>
                          </a:cubicBezTo>
                          <a:cubicBezTo>
                            <a:pt x="140296" y="761525"/>
                            <a:pt x="140882" y="761525"/>
                            <a:pt x="141468" y="761818"/>
                          </a:cubicBezTo>
                          <a:cubicBezTo>
                            <a:pt x="148790" y="764161"/>
                            <a:pt x="156113" y="766504"/>
                            <a:pt x="163142" y="768847"/>
                          </a:cubicBezTo>
                          <a:cubicBezTo>
                            <a:pt x="165485" y="769433"/>
                            <a:pt x="167828" y="770312"/>
                            <a:pt x="169879" y="770898"/>
                          </a:cubicBezTo>
                          <a:cubicBezTo>
                            <a:pt x="174858" y="772362"/>
                            <a:pt x="179837" y="773826"/>
                            <a:pt x="184816" y="775291"/>
                          </a:cubicBezTo>
                          <a:cubicBezTo>
                            <a:pt x="187452" y="776170"/>
                            <a:pt x="190381" y="776755"/>
                            <a:pt x="193017" y="777634"/>
                          </a:cubicBezTo>
                          <a:cubicBezTo>
                            <a:pt x="197411" y="778806"/>
                            <a:pt x="202097" y="780270"/>
                            <a:pt x="206490" y="781442"/>
                          </a:cubicBezTo>
                          <a:cubicBezTo>
                            <a:pt x="209419" y="782320"/>
                            <a:pt x="212055" y="782906"/>
                            <a:pt x="214984" y="783492"/>
                          </a:cubicBezTo>
                          <a:cubicBezTo>
                            <a:pt x="219378" y="784664"/>
                            <a:pt x="224064" y="785835"/>
                            <a:pt x="228457" y="786714"/>
                          </a:cubicBezTo>
                          <a:cubicBezTo>
                            <a:pt x="231093" y="787300"/>
                            <a:pt x="234022" y="787885"/>
                            <a:pt x="236658" y="788764"/>
                          </a:cubicBezTo>
                          <a:cubicBezTo>
                            <a:pt x="241345" y="789936"/>
                            <a:pt x="246031" y="790814"/>
                            <a:pt x="251010" y="791986"/>
                          </a:cubicBezTo>
                          <a:cubicBezTo>
                            <a:pt x="253353" y="792572"/>
                            <a:pt x="255697" y="793157"/>
                            <a:pt x="258040" y="793450"/>
                          </a:cubicBezTo>
                          <a:cubicBezTo>
                            <a:pt x="264190" y="794622"/>
                            <a:pt x="270634" y="796086"/>
                            <a:pt x="276785" y="797258"/>
                          </a:cubicBezTo>
                          <a:cubicBezTo>
                            <a:pt x="277664" y="797551"/>
                            <a:pt x="278249" y="797551"/>
                            <a:pt x="279128" y="797844"/>
                          </a:cubicBezTo>
                          <a:cubicBezTo>
                            <a:pt x="286157" y="799015"/>
                            <a:pt x="293187" y="800480"/>
                            <a:pt x="300217" y="801651"/>
                          </a:cubicBezTo>
                          <a:cubicBezTo>
                            <a:pt x="302267" y="801944"/>
                            <a:pt x="304024" y="802237"/>
                            <a:pt x="306074" y="802530"/>
                          </a:cubicBezTo>
                          <a:cubicBezTo>
                            <a:pt x="311053" y="803409"/>
                            <a:pt x="316033" y="803995"/>
                            <a:pt x="321012" y="804873"/>
                          </a:cubicBezTo>
                          <a:cubicBezTo>
                            <a:pt x="323355" y="805166"/>
                            <a:pt x="325991" y="805459"/>
                            <a:pt x="328334" y="806045"/>
                          </a:cubicBezTo>
                          <a:cubicBezTo>
                            <a:pt x="332728" y="806631"/>
                            <a:pt x="337414" y="807216"/>
                            <a:pt x="341807" y="807802"/>
                          </a:cubicBezTo>
                          <a:cubicBezTo>
                            <a:pt x="344443" y="808095"/>
                            <a:pt x="346787" y="808388"/>
                            <a:pt x="349423" y="808681"/>
                          </a:cubicBezTo>
                          <a:cubicBezTo>
                            <a:pt x="353816" y="809267"/>
                            <a:pt x="358210" y="809560"/>
                            <a:pt x="362603" y="810145"/>
                          </a:cubicBezTo>
                          <a:cubicBezTo>
                            <a:pt x="364946" y="810438"/>
                            <a:pt x="367582" y="810731"/>
                            <a:pt x="369925" y="811024"/>
                          </a:cubicBezTo>
                          <a:cubicBezTo>
                            <a:pt x="374612" y="811610"/>
                            <a:pt x="379298" y="811903"/>
                            <a:pt x="383984" y="812196"/>
                          </a:cubicBezTo>
                          <a:cubicBezTo>
                            <a:pt x="386034" y="812489"/>
                            <a:pt x="388085" y="812489"/>
                            <a:pt x="389842" y="812781"/>
                          </a:cubicBezTo>
                          <a:cubicBezTo>
                            <a:pt x="395993" y="813367"/>
                            <a:pt x="402144" y="813660"/>
                            <a:pt x="408294" y="814246"/>
                          </a:cubicBezTo>
                          <a:cubicBezTo>
                            <a:pt x="408880" y="814246"/>
                            <a:pt x="409173" y="814246"/>
                            <a:pt x="409759" y="814246"/>
                          </a:cubicBezTo>
                          <a:cubicBezTo>
                            <a:pt x="416495" y="814539"/>
                            <a:pt x="423232" y="815124"/>
                            <a:pt x="429969" y="815417"/>
                          </a:cubicBezTo>
                          <a:cubicBezTo>
                            <a:pt x="431140" y="815417"/>
                            <a:pt x="432312" y="815417"/>
                            <a:pt x="433776" y="815710"/>
                          </a:cubicBezTo>
                          <a:cubicBezTo>
                            <a:pt x="439048" y="816003"/>
                            <a:pt x="444320" y="816003"/>
                            <a:pt x="449593" y="816296"/>
                          </a:cubicBezTo>
                          <a:cubicBezTo>
                            <a:pt x="451350" y="816296"/>
                            <a:pt x="453400" y="816296"/>
                            <a:pt x="455157" y="816296"/>
                          </a:cubicBezTo>
                          <a:cubicBezTo>
                            <a:pt x="459844" y="816296"/>
                            <a:pt x="464237" y="816589"/>
                            <a:pt x="468924" y="816589"/>
                          </a:cubicBezTo>
                          <a:cubicBezTo>
                            <a:pt x="470974" y="816589"/>
                            <a:pt x="473024" y="816589"/>
                            <a:pt x="474781" y="816589"/>
                          </a:cubicBezTo>
                          <a:cubicBezTo>
                            <a:pt x="479175" y="816589"/>
                            <a:pt x="483861" y="816589"/>
                            <a:pt x="488254" y="816589"/>
                          </a:cubicBezTo>
                          <a:cubicBezTo>
                            <a:pt x="490012" y="816589"/>
                            <a:pt x="491769" y="816589"/>
                            <a:pt x="493820" y="816589"/>
                          </a:cubicBezTo>
                          <a:cubicBezTo>
                            <a:pt x="498799" y="816589"/>
                            <a:pt x="503485" y="816589"/>
                            <a:pt x="508171" y="816296"/>
                          </a:cubicBezTo>
                          <a:cubicBezTo>
                            <a:pt x="509636" y="816296"/>
                            <a:pt x="510807" y="816296"/>
                            <a:pt x="512272" y="816296"/>
                          </a:cubicBezTo>
                          <a:cubicBezTo>
                            <a:pt x="524866" y="816003"/>
                            <a:pt x="537168" y="815417"/>
                            <a:pt x="549469" y="814539"/>
                          </a:cubicBezTo>
                          <a:lnTo>
                            <a:pt x="549469" y="814539"/>
                          </a:lnTo>
                          <a:cubicBezTo>
                            <a:pt x="555327" y="814246"/>
                            <a:pt x="561185" y="813660"/>
                            <a:pt x="567043" y="813367"/>
                          </a:cubicBezTo>
                          <a:cubicBezTo>
                            <a:pt x="567922" y="813367"/>
                            <a:pt x="569093" y="813074"/>
                            <a:pt x="569972" y="813074"/>
                          </a:cubicBezTo>
                          <a:cubicBezTo>
                            <a:pt x="574951" y="812781"/>
                            <a:pt x="579637" y="812196"/>
                            <a:pt x="584324" y="811903"/>
                          </a:cubicBezTo>
                          <a:cubicBezTo>
                            <a:pt x="585495" y="811903"/>
                            <a:pt x="586667" y="811610"/>
                            <a:pt x="587838" y="811610"/>
                          </a:cubicBezTo>
                          <a:cubicBezTo>
                            <a:pt x="592525" y="811317"/>
                            <a:pt x="597211" y="810731"/>
                            <a:pt x="601898" y="810145"/>
                          </a:cubicBezTo>
                          <a:cubicBezTo>
                            <a:pt x="602776" y="810145"/>
                            <a:pt x="603948" y="809852"/>
                            <a:pt x="604826" y="809852"/>
                          </a:cubicBezTo>
                          <a:cubicBezTo>
                            <a:pt x="609806" y="809267"/>
                            <a:pt x="614785" y="808681"/>
                            <a:pt x="619764" y="808095"/>
                          </a:cubicBezTo>
                          <a:cubicBezTo>
                            <a:pt x="620057" y="808095"/>
                            <a:pt x="620643" y="808095"/>
                            <a:pt x="621228" y="807802"/>
                          </a:cubicBezTo>
                          <a:cubicBezTo>
                            <a:pt x="638216" y="805752"/>
                            <a:pt x="654326" y="803409"/>
                            <a:pt x="669849" y="801066"/>
                          </a:cubicBezTo>
                          <a:cubicBezTo>
                            <a:pt x="358502" y="806338"/>
                            <a:pt x="212055" y="675121"/>
                            <a:pt x="194189" y="628551"/>
                          </a:cubicBezTo>
                          <a:close/>
                        </a:path>
                      </a:pathLst>
                    </a:custGeom>
                    <a:solidFill>
                      <a:srgbClr val="DDDCA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7" name="Freeform: Shape 4456">
                      <a:extLst>
                        <a:ext uri="{FF2B5EF4-FFF2-40B4-BE49-F238E27FC236}">
                          <a16:creationId xmlns:a16="http://schemas.microsoft.com/office/drawing/2014/main" id="{DFEE437D-01AE-43A6-858C-353740FC5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94295" y="4376476"/>
                      <a:ext cx="334272" cy="332881"/>
                    </a:xfrm>
                    <a:custGeom>
                      <a:avLst/>
                      <a:gdLst>
                        <a:gd name="connsiteX0" fmla="*/ 239312 w 334272"/>
                        <a:gd name="connsiteY0" fmla="*/ 446 h 332881"/>
                        <a:gd name="connsiteX1" fmla="*/ 17 w 334272"/>
                        <a:gd name="connsiteY1" fmla="*/ 141036 h 332881"/>
                        <a:gd name="connsiteX2" fmla="*/ 113660 w 334272"/>
                        <a:gd name="connsiteY2" fmla="*/ 332881 h 332881"/>
                        <a:gd name="connsiteX3" fmla="*/ 309021 w 334272"/>
                        <a:gd name="connsiteY3" fmla="*/ 194928 h 332881"/>
                        <a:gd name="connsiteX4" fmla="*/ 329816 w 334272"/>
                        <a:gd name="connsiteY4" fmla="*/ 56975 h 332881"/>
                        <a:gd name="connsiteX5" fmla="*/ 239312 w 334272"/>
                        <a:gd name="connsiteY5" fmla="*/ 446 h 3328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4272" h="332881">
                          <a:moveTo>
                            <a:pt x="239312" y="446"/>
                          </a:moveTo>
                          <a:cubicBezTo>
                            <a:pt x="239312" y="446"/>
                            <a:pt x="166381" y="6011"/>
                            <a:pt x="17" y="141036"/>
                          </a:cubicBezTo>
                          <a:cubicBezTo>
                            <a:pt x="17" y="141036"/>
                            <a:pt x="-4083" y="248528"/>
                            <a:pt x="113660" y="332881"/>
                          </a:cubicBezTo>
                          <a:cubicBezTo>
                            <a:pt x="113660" y="332881"/>
                            <a:pt x="262743" y="289533"/>
                            <a:pt x="309021" y="194928"/>
                          </a:cubicBezTo>
                          <a:cubicBezTo>
                            <a:pt x="327766" y="156852"/>
                            <a:pt x="341825" y="101202"/>
                            <a:pt x="329816" y="56975"/>
                          </a:cubicBezTo>
                          <a:cubicBezTo>
                            <a:pt x="321029" y="24757"/>
                            <a:pt x="277974" y="-3947"/>
                            <a:pt x="239312" y="446"/>
                          </a:cubicBezTo>
                          <a:close/>
                        </a:path>
                      </a:pathLst>
                    </a:custGeom>
                    <a:solidFill>
                      <a:srgbClr val="EEEED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8" name="Freeform: Shape 4457">
                      <a:extLst>
                        <a:ext uri="{FF2B5EF4-FFF2-40B4-BE49-F238E27FC236}">
                          <a16:creationId xmlns:a16="http://schemas.microsoft.com/office/drawing/2014/main" id="{A8A1544A-BEB7-4485-AE5E-028F90038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5591" y="4222319"/>
                      <a:ext cx="285128" cy="255564"/>
                    </a:xfrm>
                    <a:custGeom>
                      <a:avLst/>
                      <a:gdLst>
                        <a:gd name="connsiteX0" fmla="*/ 284765 w 285128"/>
                        <a:gd name="connsiteY0" fmla="*/ 139373 h 255564"/>
                        <a:gd name="connsiteX1" fmla="*/ 132167 w 285128"/>
                        <a:gd name="connsiteY1" fmla="*/ 255066 h 255564"/>
                        <a:gd name="connsiteX2" fmla="*/ 364 w 285128"/>
                        <a:gd name="connsiteY2" fmla="*/ 116234 h 255564"/>
                        <a:gd name="connsiteX3" fmla="*/ 152962 w 285128"/>
                        <a:gd name="connsiteY3" fmla="*/ 541 h 255564"/>
                        <a:gd name="connsiteX4" fmla="*/ 284765 w 285128"/>
                        <a:gd name="connsiteY4" fmla="*/ 139373 h 255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85128" h="255564">
                          <a:moveTo>
                            <a:pt x="284765" y="139373"/>
                          </a:moveTo>
                          <a:cubicBezTo>
                            <a:pt x="279199" y="209668"/>
                            <a:pt x="210662" y="261217"/>
                            <a:pt x="132167" y="255066"/>
                          </a:cubicBezTo>
                          <a:cubicBezTo>
                            <a:pt x="53671" y="248623"/>
                            <a:pt x="-5201" y="186529"/>
                            <a:pt x="364" y="116234"/>
                          </a:cubicBezTo>
                          <a:cubicBezTo>
                            <a:pt x="5929" y="45940"/>
                            <a:pt x="74467" y="-5902"/>
                            <a:pt x="152962" y="541"/>
                          </a:cubicBezTo>
                          <a:cubicBezTo>
                            <a:pt x="231458" y="6985"/>
                            <a:pt x="290329" y="69078"/>
                            <a:pt x="284765" y="139373"/>
                          </a:cubicBezTo>
                          <a:close/>
                        </a:path>
                      </a:pathLst>
                    </a:custGeom>
                    <a:solidFill>
                      <a:srgbClr val="EC8155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59" name="Freeform: Shape 4458">
                      <a:extLst>
                        <a:ext uri="{FF2B5EF4-FFF2-40B4-BE49-F238E27FC236}">
                          <a16:creationId xmlns:a16="http://schemas.microsoft.com/office/drawing/2014/main" id="{79202967-E8C8-442D-9BA1-1D05F8DCE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6562" y="5487675"/>
                      <a:ext cx="323641" cy="230959"/>
                    </a:xfrm>
                    <a:custGeom>
                      <a:avLst/>
                      <a:gdLst>
                        <a:gd name="connsiteX0" fmla="*/ 267149 w 323641"/>
                        <a:gd name="connsiteY0" fmla="*/ 110616 h 230959"/>
                        <a:gd name="connsiteX1" fmla="*/ 195682 w 323641"/>
                        <a:gd name="connsiteY1" fmla="*/ 166560 h 230959"/>
                        <a:gd name="connsiteX2" fmla="*/ 91998 w 323641"/>
                        <a:gd name="connsiteY2" fmla="*/ 219280 h 230959"/>
                        <a:gd name="connsiteX3" fmla="*/ 2958 w 323641"/>
                        <a:gd name="connsiteY3" fmla="*/ 218694 h 230959"/>
                        <a:gd name="connsiteX4" fmla="*/ 45428 w 323641"/>
                        <a:gd name="connsiteY4" fmla="*/ 161287 h 230959"/>
                        <a:gd name="connsiteX5" fmla="*/ 151748 w 323641"/>
                        <a:gd name="connsiteY5" fmla="*/ 86306 h 230959"/>
                        <a:gd name="connsiteX6" fmla="*/ 220286 w 323641"/>
                        <a:gd name="connsiteY6" fmla="*/ 36514 h 230959"/>
                        <a:gd name="connsiteX7" fmla="*/ 319870 w 323641"/>
                        <a:gd name="connsiteY7" fmla="*/ 10154 h 230959"/>
                        <a:gd name="connsiteX8" fmla="*/ 267149 w 323641"/>
                        <a:gd name="connsiteY8" fmla="*/ 110616 h 23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23641" h="230959">
                          <a:moveTo>
                            <a:pt x="267149" y="110616"/>
                          </a:moveTo>
                          <a:cubicBezTo>
                            <a:pt x="247232" y="129362"/>
                            <a:pt x="223215" y="148693"/>
                            <a:pt x="195682" y="166560"/>
                          </a:cubicBezTo>
                          <a:cubicBezTo>
                            <a:pt x="159364" y="190577"/>
                            <a:pt x="123045" y="208443"/>
                            <a:pt x="91998" y="219280"/>
                          </a:cubicBezTo>
                          <a:cubicBezTo>
                            <a:pt x="48064" y="234511"/>
                            <a:pt x="14088" y="235390"/>
                            <a:pt x="2958" y="218694"/>
                          </a:cubicBezTo>
                          <a:cubicBezTo>
                            <a:pt x="-7586" y="202585"/>
                            <a:pt x="10866" y="185890"/>
                            <a:pt x="45428" y="161287"/>
                          </a:cubicBezTo>
                          <a:cubicBezTo>
                            <a:pt x="72667" y="141956"/>
                            <a:pt x="110157" y="118232"/>
                            <a:pt x="151748" y="86306"/>
                          </a:cubicBezTo>
                          <a:cubicBezTo>
                            <a:pt x="177230" y="66682"/>
                            <a:pt x="200076" y="49988"/>
                            <a:pt x="220286" y="36514"/>
                          </a:cubicBezTo>
                          <a:cubicBezTo>
                            <a:pt x="272421" y="1660"/>
                            <a:pt x="306397" y="-10642"/>
                            <a:pt x="319870" y="10154"/>
                          </a:cubicBezTo>
                          <a:cubicBezTo>
                            <a:pt x="333050" y="30071"/>
                            <a:pt x="310790" y="69318"/>
                            <a:pt x="267149" y="110616"/>
                          </a:cubicBezTo>
                          <a:close/>
                        </a:path>
                      </a:pathLst>
                    </a:custGeom>
                    <a:solidFill>
                      <a:srgbClr val="82471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0" name="Freeform: Shape 4459">
                      <a:extLst>
                        <a:ext uri="{FF2B5EF4-FFF2-40B4-BE49-F238E27FC236}">
                          <a16:creationId xmlns:a16="http://schemas.microsoft.com/office/drawing/2014/main" id="{41A0E998-1000-476D-BA25-6FEE701CC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6036" y="4334163"/>
                      <a:ext cx="234663" cy="589076"/>
                    </a:xfrm>
                    <a:custGeom>
                      <a:avLst/>
                      <a:gdLst>
                        <a:gd name="connsiteX0" fmla="*/ 171255 w 234663"/>
                        <a:gd name="connsiteY0" fmla="*/ 20500 h 589076"/>
                        <a:gd name="connsiteX1" fmla="*/ 46189 w 234663"/>
                        <a:gd name="connsiteY1" fmla="*/ 491474 h 589076"/>
                        <a:gd name="connsiteX2" fmla="*/ 23051 w 234663"/>
                        <a:gd name="connsiteY2" fmla="*/ 516956 h 589076"/>
                        <a:gd name="connsiteX3" fmla="*/ 15728 w 234663"/>
                        <a:gd name="connsiteY3" fmla="*/ 588715 h 589076"/>
                        <a:gd name="connsiteX4" fmla="*/ 188536 w 234663"/>
                        <a:gd name="connsiteY4" fmla="*/ 351763 h 589076"/>
                        <a:gd name="connsiteX5" fmla="*/ 226905 w 234663"/>
                        <a:gd name="connsiteY5" fmla="*/ 14349 h 589076"/>
                        <a:gd name="connsiteX6" fmla="*/ 214311 w 234663"/>
                        <a:gd name="connsiteY6" fmla="*/ 1462 h 589076"/>
                        <a:gd name="connsiteX7" fmla="*/ 171255 w 234663"/>
                        <a:gd name="connsiteY7" fmla="*/ 20500 h 589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34663" h="589076">
                          <a:moveTo>
                            <a:pt x="171255" y="20500"/>
                          </a:moveTo>
                          <a:cubicBezTo>
                            <a:pt x="171255" y="20500"/>
                            <a:pt x="219583" y="239292"/>
                            <a:pt x="46189" y="491474"/>
                          </a:cubicBezTo>
                          <a:cubicBezTo>
                            <a:pt x="46189" y="491474"/>
                            <a:pt x="32423" y="506704"/>
                            <a:pt x="23051" y="516956"/>
                          </a:cubicBezTo>
                          <a:cubicBezTo>
                            <a:pt x="23051" y="516956"/>
                            <a:pt x="-23519" y="582271"/>
                            <a:pt x="15728" y="588715"/>
                          </a:cubicBezTo>
                          <a:cubicBezTo>
                            <a:pt x="54976" y="595158"/>
                            <a:pt x="139330" y="515491"/>
                            <a:pt x="188536" y="351763"/>
                          </a:cubicBezTo>
                          <a:cubicBezTo>
                            <a:pt x="260295" y="113055"/>
                            <a:pt x="226905" y="14349"/>
                            <a:pt x="226905" y="14349"/>
                          </a:cubicBezTo>
                          <a:cubicBezTo>
                            <a:pt x="226905" y="14349"/>
                            <a:pt x="225148" y="3512"/>
                            <a:pt x="214311" y="1462"/>
                          </a:cubicBezTo>
                          <a:cubicBezTo>
                            <a:pt x="192344" y="-2931"/>
                            <a:pt x="166862" y="2341"/>
                            <a:pt x="171255" y="20500"/>
                          </a:cubicBezTo>
                          <a:close/>
                        </a:path>
                      </a:pathLst>
                    </a:custGeom>
                    <a:solidFill>
                      <a:srgbClr val="F17196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1" name="Freeform: Shape 4460">
                      <a:extLst>
                        <a:ext uri="{FF2B5EF4-FFF2-40B4-BE49-F238E27FC236}">
                          <a16:creationId xmlns:a16="http://schemas.microsoft.com/office/drawing/2014/main" id="{B2B82ADC-ED33-42D3-870A-01ABC6D32B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2575" y="5524482"/>
                      <a:ext cx="340928" cy="371535"/>
                    </a:xfrm>
                    <a:custGeom>
                      <a:avLst/>
                      <a:gdLst>
                        <a:gd name="connsiteX0" fmla="*/ 340929 w 340928"/>
                        <a:gd name="connsiteY0" fmla="*/ 295823 h 371535"/>
                        <a:gd name="connsiteX1" fmla="*/ 188038 w 340928"/>
                        <a:gd name="connsiteY1" fmla="*/ 365532 h 371535"/>
                        <a:gd name="connsiteX2" fmla="*/ 46277 w 340928"/>
                        <a:gd name="connsiteY2" fmla="*/ 182766 h 371535"/>
                        <a:gd name="connsiteX3" fmla="*/ 0 w 340928"/>
                        <a:gd name="connsiteY3" fmla="*/ 124773 h 371535"/>
                        <a:gd name="connsiteX4" fmla="*/ 106321 w 340928"/>
                        <a:gd name="connsiteY4" fmla="*/ 49792 h 371535"/>
                        <a:gd name="connsiteX5" fmla="*/ 174858 w 340928"/>
                        <a:gd name="connsiteY5" fmla="*/ 0 h 371535"/>
                        <a:gd name="connsiteX6" fmla="*/ 340929 w 340928"/>
                        <a:gd name="connsiteY6" fmla="*/ 295823 h 371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0928" h="371535">
                          <a:moveTo>
                            <a:pt x="340929" y="295823"/>
                          </a:moveTo>
                          <a:cubicBezTo>
                            <a:pt x="295237" y="401851"/>
                            <a:pt x="188038" y="365532"/>
                            <a:pt x="188038" y="365532"/>
                          </a:cubicBezTo>
                          <a:cubicBezTo>
                            <a:pt x="156698" y="329506"/>
                            <a:pt x="100463" y="250425"/>
                            <a:pt x="46277" y="182766"/>
                          </a:cubicBezTo>
                          <a:cubicBezTo>
                            <a:pt x="29582" y="161677"/>
                            <a:pt x="13766" y="141761"/>
                            <a:pt x="0" y="124773"/>
                          </a:cubicBezTo>
                          <a:cubicBezTo>
                            <a:pt x="27239" y="105442"/>
                            <a:pt x="64730" y="81718"/>
                            <a:pt x="106321" y="49792"/>
                          </a:cubicBezTo>
                          <a:cubicBezTo>
                            <a:pt x="131802" y="30168"/>
                            <a:pt x="154648" y="13473"/>
                            <a:pt x="174858" y="0"/>
                          </a:cubicBezTo>
                          <a:lnTo>
                            <a:pt x="340929" y="295823"/>
                          </a:lnTo>
                          <a:close/>
                        </a:path>
                      </a:pathLst>
                    </a:custGeom>
                    <a:solidFill>
                      <a:srgbClr val="FAB58D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2" name="Freeform: Shape 4461">
                      <a:extLst>
                        <a:ext uri="{FF2B5EF4-FFF2-40B4-BE49-F238E27FC236}">
                          <a16:creationId xmlns:a16="http://schemas.microsoft.com/office/drawing/2014/main" id="{CE8DED05-7562-4CAA-9361-B5960F6FF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1990" y="5524775"/>
                      <a:ext cx="237244" cy="365532"/>
                    </a:xfrm>
                    <a:custGeom>
                      <a:avLst/>
                      <a:gdLst>
                        <a:gd name="connsiteX0" fmla="*/ 87575 w 237244"/>
                        <a:gd name="connsiteY0" fmla="*/ 161971 h 365532"/>
                        <a:gd name="connsiteX1" fmla="*/ 190967 w 237244"/>
                        <a:gd name="connsiteY1" fmla="*/ 28411 h 365532"/>
                        <a:gd name="connsiteX2" fmla="*/ 174858 w 237244"/>
                        <a:gd name="connsiteY2" fmla="*/ 0 h 365532"/>
                        <a:gd name="connsiteX3" fmla="*/ 106320 w 237244"/>
                        <a:gd name="connsiteY3" fmla="*/ 49792 h 365532"/>
                        <a:gd name="connsiteX4" fmla="*/ 0 w 237244"/>
                        <a:gd name="connsiteY4" fmla="*/ 124773 h 365532"/>
                        <a:gd name="connsiteX5" fmla="*/ 46277 w 237244"/>
                        <a:gd name="connsiteY5" fmla="*/ 182766 h 365532"/>
                        <a:gd name="connsiteX6" fmla="*/ 188038 w 237244"/>
                        <a:gd name="connsiteY6" fmla="*/ 365532 h 365532"/>
                        <a:gd name="connsiteX7" fmla="*/ 237244 w 237244"/>
                        <a:gd name="connsiteY7" fmla="*/ 354695 h 365532"/>
                        <a:gd name="connsiteX8" fmla="*/ 87575 w 237244"/>
                        <a:gd name="connsiteY8" fmla="*/ 161971 h 365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7244" h="365532">
                          <a:moveTo>
                            <a:pt x="87575" y="161971"/>
                          </a:moveTo>
                          <a:cubicBezTo>
                            <a:pt x="90211" y="147326"/>
                            <a:pt x="163435" y="60629"/>
                            <a:pt x="190967" y="28411"/>
                          </a:cubicBezTo>
                          <a:lnTo>
                            <a:pt x="174858" y="0"/>
                          </a:lnTo>
                          <a:cubicBezTo>
                            <a:pt x="154648" y="13473"/>
                            <a:pt x="131802" y="30168"/>
                            <a:pt x="106320" y="49792"/>
                          </a:cubicBezTo>
                          <a:cubicBezTo>
                            <a:pt x="65022" y="81718"/>
                            <a:pt x="27532" y="105442"/>
                            <a:pt x="0" y="124773"/>
                          </a:cubicBezTo>
                          <a:cubicBezTo>
                            <a:pt x="13766" y="141761"/>
                            <a:pt x="29582" y="161678"/>
                            <a:pt x="46277" y="182766"/>
                          </a:cubicBezTo>
                          <a:cubicBezTo>
                            <a:pt x="100756" y="250717"/>
                            <a:pt x="156698" y="329506"/>
                            <a:pt x="188038" y="365532"/>
                          </a:cubicBezTo>
                          <a:cubicBezTo>
                            <a:pt x="188038" y="365532"/>
                            <a:pt x="209712" y="365532"/>
                            <a:pt x="237244" y="354695"/>
                          </a:cubicBezTo>
                          <a:cubicBezTo>
                            <a:pt x="188917" y="302853"/>
                            <a:pt x="87575" y="161971"/>
                            <a:pt x="87575" y="161971"/>
                          </a:cubicBezTo>
                          <a:close/>
                        </a:path>
                      </a:pathLst>
                    </a:custGeom>
                    <a:solidFill>
                      <a:srgbClr val="E99871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3" name="Freeform: Shape 4462">
                      <a:extLst>
                        <a:ext uri="{FF2B5EF4-FFF2-40B4-BE49-F238E27FC236}">
                          <a16:creationId xmlns:a16="http://schemas.microsoft.com/office/drawing/2014/main" id="{3C24EB12-3564-4B27-B613-334A0DFF3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690" y="5715449"/>
                      <a:ext cx="200005" cy="170349"/>
                    </a:xfrm>
                    <a:custGeom>
                      <a:avLst/>
                      <a:gdLst>
                        <a:gd name="connsiteX0" fmla="*/ 155114 w 200005"/>
                        <a:gd name="connsiteY0" fmla="*/ 0 h 170349"/>
                        <a:gd name="connsiteX1" fmla="*/ 5445 w 200005"/>
                        <a:gd name="connsiteY1" fmla="*/ 108957 h 170349"/>
                        <a:gd name="connsiteX2" fmla="*/ 9546 w 200005"/>
                        <a:gd name="connsiteY2" fmla="*/ 158163 h 170349"/>
                        <a:gd name="connsiteX3" fmla="*/ 49965 w 200005"/>
                        <a:gd name="connsiteY3" fmla="*/ 169586 h 170349"/>
                        <a:gd name="connsiteX4" fmla="*/ 198169 w 200005"/>
                        <a:gd name="connsiteY4" fmla="*/ 60337 h 170349"/>
                        <a:gd name="connsiteX5" fmla="*/ 196119 w 200005"/>
                        <a:gd name="connsiteY5" fmla="*/ 29583 h 170349"/>
                        <a:gd name="connsiteX6" fmla="*/ 155114 w 200005"/>
                        <a:gd name="connsiteY6" fmla="*/ 0 h 170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00005" h="170349">
                          <a:moveTo>
                            <a:pt x="155114" y="0"/>
                          </a:moveTo>
                          <a:cubicBezTo>
                            <a:pt x="155114" y="0"/>
                            <a:pt x="55530" y="-878"/>
                            <a:pt x="5445" y="108957"/>
                          </a:cubicBezTo>
                          <a:cubicBezTo>
                            <a:pt x="5445" y="108957"/>
                            <a:pt x="-9200" y="133560"/>
                            <a:pt x="9546" y="158163"/>
                          </a:cubicBezTo>
                          <a:cubicBezTo>
                            <a:pt x="15989" y="166657"/>
                            <a:pt x="21554" y="172515"/>
                            <a:pt x="49965" y="169586"/>
                          </a:cubicBezTo>
                          <a:cubicBezTo>
                            <a:pt x="49965" y="169586"/>
                            <a:pt x="159508" y="166657"/>
                            <a:pt x="198169" y="60337"/>
                          </a:cubicBezTo>
                          <a:cubicBezTo>
                            <a:pt x="198169" y="60337"/>
                            <a:pt x="203442" y="44520"/>
                            <a:pt x="196119" y="29583"/>
                          </a:cubicBezTo>
                          <a:cubicBezTo>
                            <a:pt x="189090" y="15524"/>
                            <a:pt x="177960" y="1172"/>
                            <a:pt x="155114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4" name="Freeform: Shape 4463">
                      <a:extLst>
                        <a:ext uri="{FF2B5EF4-FFF2-40B4-BE49-F238E27FC236}">
                          <a16:creationId xmlns:a16="http://schemas.microsoft.com/office/drawing/2014/main" id="{FE110AFD-3D78-404E-9C49-1C24D8BAF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445" y="5746789"/>
                      <a:ext cx="203854" cy="205025"/>
                    </a:xfrm>
                    <a:custGeom>
                      <a:avLst/>
                      <a:gdLst>
                        <a:gd name="connsiteX0" fmla="*/ 142347 w 203854"/>
                        <a:gd name="connsiteY0" fmla="*/ 0 h 205025"/>
                        <a:gd name="connsiteX1" fmla="*/ 0 w 203854"/>
                        <a:gd name="connsiteY1" fmla="*/ 110128 h 205025"/>
                        <a:gd name="connsiteX2" fmla="*/ 68244 w 203854"/>
                        <a:gd name="connsiteY2" fmla="*/ 205026 h 205025"/>
                        <a:gd name="connsiteX3" fmla="*/ 203854 w 203854"/>
                        <a:gd name="connsiteY3" fmla="*/ 108956 h 205025"/>
                        <a:gd name="connsiteX4" fmla="*/ 142347 w 203854"/>
                        <a:gd name="connsiteY4" fmla="*/ 0 h 205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3854" h="205025">
                          <a:moveTo>
                            <a:pt x="142347" y="0"/>
                          </a:moveTo>
                          <a:cubicBezTo>
                            <a:pt x="142347" y="0"/>
                            <a:pt x="43348" y="14645"/>
                            <a:pt x="0" y="110128"/>
                          </a:cubicBezTo>
                          <a:lnTo>
                            <a:pt x="68244" y="205026"/>
                          </a:lnTo>
                          <a:lnTo>
                            <a:pt x="203854" y="108956"/>
                          </a:lnTo>
                          <a:lnTo>
                            <a:pt x="142347" y="0"/>
                          </a:lnTo>
                          <a:close/>
                        </a:path>
                      </a:pathLst>
                    </a:custGeom>
                    <a:solidFill>
                      <a:srgbClr val="AADFE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465" name="Graphic 4369">
                    <a:extLst>
                      <a:ext uri="{FF2B5EF4-FFF2-40B4-BE49-F238E27FC236}">
                        <a16:creationId xmlns:a16="http://schemas.microsoft.com/office/drawing/2014/main" id="{A97852F8-EF41-48C5-B912-EB0ADDDFD05D}"/>
                      </a:ext>
                    </a:extLst>
                  </p:cNvPr>
                  <p:cNvGrpSpPr/>
                  <p:nvPr/>
                </p:nvGrpSpPr>
                <p:grpSpPr>
                  <a:xfrm>
                    <a:off x="5953239" y="5679363"/>
                    <a:ext cx="367780" cy="394631"/>
                    <a:chOff x="5953239" y="5679363"/>
                    <a:chExt cx="367780" cy="394631"/>
                  </a:xfrm>
                </p:grpSpPr>
                <p:sp>
                  <p:nvSpPr>
                    <p:cNvPr id="4466" name="Freeform: Shape 4465">
                      <a:extLst>
                        <a:ext uri="{FF2B5EF4-FFF2-40B4-BE49-F238E27FC236}">
                          <a16:creationId xmlns:a16="http://schemas.microsoft.com/office/drawing/2014/main" id="{D5632DBE-57B6-4C53-866A-3FFDE9A84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3239" y="5679363"/>
                      <a:ext cx="364088" cy="394425"/>
                    </a:xfrm>
                    <a:custGeom>
                      <a:avLst/>
                      <a:gdLst>
                        <a:gd name="connsiteX0" fmla="*/ 1350 w 364088"/>
                        <a:gd name="connsiteY0" fmla="*/ 268058 h 394425"/>
                        <a:gd name="connsiteX1" fmla="*/ 112650 w 364088"/>
                        <a:gd name="connsiteY1" fmla="*/ 392831 h 394425"/>
                        <a:gd name="connsiteX2" fmla="*/ 332613 w 364088"/>
                        <a:gd name="connsiteY2" fmla="*/ 8260 h 394425"/>
                        <a:gd name="connsiteX3" fmla="*/ 189388 w 364088"/>
                        <a:gd name="connsiteY3" fmla="*/ 35500 h 394425"/>
                        <a:gd name="connsiteX4" fmla="*/ 85118 w 364088"/>
                        <a:gd name="connsiteY4" fmla="*/ 92028 h 394425"/>
                        <a:gd name="connsiteX5" fmla="*/ 1350 w 364088"/>
                        <a:gd name="connsiteY5" fmla="*/ 268058 h 394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4088" h="394425">
                          <a:moveTo>
                            <a:pt x="1350" y="268058"/>
                          </a:moveTo>
                          <a:cubicBezTo>
                            <a:pt x="1350" y="268058"/>
                            <a:pt x="57586" y="410990"/>
                            <a:pt x="112650" y="392831"/>
                          </a:cubicBezTo>
                          <a:cubicBezTo>
                            <a:pt x="238302" y="351240"/>
                            <a:pt x="442741" y="101401"/>
                            <a:pt x="332613" y="8260"/>
                          </a:cubicBezTo>
                          <a:cubicBezTo>
                            <a:pt x="332613" y="8260"/>
                            <a:pt x="274620" y="-22786"/>
                            <a:pt x="189388" y="35500"/>
                          </a:cubicBezTo>
                          <a:cubicBezTo>
                            <a:pt x="189388" y="35500"/>
                            <a:pt x="119679" y="82363"/>
                            <a:pt x="85118" y="92028"/>
                          </a:cubicBezTo>
                          <a:cubicBezTo>
                            <a:pt x="50556" y="101694"/>
                            <a:pt x="-9780" y="180190"/>
                            <a:pt x="1350" y="268058"/>
                          </a:cubicBezTo>
                          <a:close/>
                        </a:path>
                      </a:pathLst>
                    </a:custGeom>
                    <a:solidFill>
                      <a:srgbClr val="934F2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7" name="Freeform: Shape 4466">
                      <a:extLst>
                        <a:ext uri="{FF2B5EF4-FFF2-40B4-BE49-F238E27FC236}">
                          <a16:creationId xmlns:a16="http://schemas.microsoft.com/office/drawing/2014/main" id="{40F42034-F23D-4D14-BF73-2DA602E88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851" y="5679399"/>
                      <a:ext cx="174098" cy="135526"/>
                    </a:xfrm>
                    <a:custGeom>
                      <a:avLst/>
                      <a:gdLst>
                        <a:gd name="connsiteX0" fmla="*/ 141002 w 174098"/>
                        <a:gd name="connsiteY0" fmla="*/ 8225 h 135526"/>
                        <a:gd name="connsiteX1" fmla="*/ 9785 w 174098"/>
                        <a:gd name="connsiteY1" fmla="*/ 27849 h 135526"/>
                        <a:gd name="connsiteX2" fmla="*/ 6270 w 174098"/>
                        <a:gd name="connsiteY2" fmla="*/ 112495 h 135526"/>
                        <a:gd name="connsiteX3" fmla="*/ 174099 w 174098"/>
                        <a:gd name="connsiteY3" fmla="*/ 67390 h 135526"/>
                        <a:gd name="connsiteX4" fmla="*/ 141002 w 174098"/>
                        <a:gd name="connsiteY4" fmla="*/ 8225 h 135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098" h="135526">
                          <a:moveTo>
                            <a:pt x="141002" y="8225"/>
                          </a:moveTo>
                          <a:cubicBezTo>
                            <a:pt x="141002" y="8225"/>
                            <a:pt x="88574" y="-19893"/>
                            <a:pt x="9785" y="27849"/>
                          </a:cubicBezTo>
                          <a:cubicBezTo>
                            <a:pt x="413" y="48937"/>
                            <a:pt x="-4860" y="77641"/>
                            <a:pt x="6270" y="112495"/>
                          </a:cubicBezTo>
                          <a:cubicBezTo>
                            <a:pt x="25016" y="171074"/>
                            <a:pt x="125771" y="103709"/>
                            <a:pt x="174099" y="67390"/>
                          </a:cubicBezTo>
                          <a:cubicBezTo>
                            <a:pt x="170877" y="45130"/>
                            <a:pt x="160333" y="24627"/>
                            <a:pt x="141002" y="822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8" name="Freeform: Shape 4467">
                      <a:extLst>
                        <a:ext uri="{FF2B5EF4-FFF2-40B4-BE49-F238E27FC236}">
                          <a16:creationId xmlns:a16="http://schemas.microsoft.com/office/drawing/2014/main" id="{A2DCFA9E-97F9-4994-8FD9-540948ADFE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0042" y="5682314"/>
                      <a:ext cx="300977" cy="391680"/>
                    </a:xfrm>
                    <a:custGeom>
                      <a:avLst/>
                      <a:gdLst>
                        <a:gd name="connsiteX0" fmla="*/ 251459 w 300977"/>
                        <a:gd name="connsiteY0" fmla="*/ 331 h 391680"/>
                        <a:gd name="connsiteX1" fmla="*/ 251459 w 300977"/>
                        <a:gd name="connsiteY1" fmla="*/ 331 h 391680"/>
                        <a:gd name="connsiteX2" fmla="*/ 125514 w 300977"/>
                        <a:gd name="connsiteY2" fmla="*/ 104601 h 391680"/>
                        <a:gd name="connsiteX3" fmla="*/ 4842 w 300977"/>
                        <a:gd name="connsiteY3" fmla="*/ 383437 h 391680"/>
                        <a:gd name="connsiteX4" fmla="*/ 46140 w 300977"/>
                        <a:gd name="connsiteY4" fmla="*/ 389880 h 391680"/>
                        <a:gd name="connsiteX5" fmla="*/ 266103 w 300977"/>
                        <a:gd name="connsiteY5" fmla="*/ 5310 h 391680"/>
                        <a:gd name="connsiteX6" fmla="*/ 251459 w 300977"/>
                        <a:gd name="connsiteY6" fmla="*/ 331 h 391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00977" h="391680">
                          <a:moveTo>
                            <a:pt x="251459" y="331"/>
                          </a:moveTo>
                          <a:lnTo>
                            <a:pt x="251459" y="331"/>
                          </a:ln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19194" y="390759"/>
                            <a:pt x="33252" y="393981"/>
                            <a:pt x="46140" y="389880"/>
                          </a:cubicBezTo>
                          <a:cubicBezTo>
                            <a:pt x="171791" y="348289"/>
                            <a:pt x="385018" y="95814"/>
                            <a:pt x="266103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lose/>
                        </a:path>
                      </a:pathLst>
                    </a:custGeom>
                    <a:solidFill>
                      <a:srgbClr val="8ABDCB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9" name="Freeform: Shape 4468">
                      <a:extLst>
                        <a:ext uri="{FF2B5EF4-FFF2-40B4-BE49-F238E27FC236}">
                          <a16:creationId xmlns:a16="http://schemas.microsoft.com/office/drawing/2014/main" id="{F981303F-ECB3-4F25-B7D6-2D8B27397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9749" y="5682607"/>
                      <a:ext cx="276647" cy="389294"/>
                    </a:xfrm>
                    <a:custGeom>
                      <a:avLst/>
                      <a:gdLst>
                        <a:gd name="connsiteX0" fmla="*/ 143673 w 276647"/>
                        <a:gd name="connsiteY0" fmla="*/ 118075 h 389294"/>
                        <a:gd name="connsiteX1" fmla="*/ 269618 w 276647"/>
                        <a:gd name="connsiteY1" fmla="*/ 13804 h 389294"/>
                        <a:gd name="connsiteX2" fmla="*/ 276647 w 276647"/>
                        <a:gd name="connsiteY2" fmla="*/ 15854 h 389294"/>
                        <a:gd name="connsiteX3" fmla="*/ 265810 w 276647"/>
                        <a:gd name="connsiteY3" fmla="*/ 5310 h 389294"/>
                        <a:gd name="connsiteX4" fmla="*/ 251459 w 276647"/>
                        <a:gd name="connsiteY4" fmla="*/ 331 h 389294"/>
                        <a:gd name="connsiteX5" fmla="*/ 125514 w 276647"/>
                        <a:gd name="connsiteY5" fmla="*/ 104601 h 389294"/>
                        <a:gd name="connsiteX6" fmla="*/ 4842 w 276647"/>
                        <a:gd name="connsiteY6" fmla="*/ 383437 h 389294"/>
                        <a:gd name="connsiteX7" fmla="*/ 19487 w 276647"/>
                        <a:gd name="connsiteY7" fmla="*/ 389295 h 389294"/>
                        <a:gd name="connsiteX8" fmla="*/ 143673 w 276647"/>
                        <a:gd name="connsiteY8" fmla="*/ 118075 h 389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647" h="389294">
                          <a:moveTo>
                            <a:pt x="143673" y="118075"/>
                          </a:moveTo>
                          <a:cubicBezTo>
                            <a:pt x="215726" y="2088"/>
                            <a:pt x="269618" y="13804"/>
                            <a:pt x="269618" y="13804"/>
                          </a:cubicBezTo>
                          <a:cubicBezTo>
                            <a:pt x="272254" y="14390"/>
                            <a:pt x="274597" y="15268"/>
                            <a:pt x="276647" y="15854"/>
                          </a:cubicBezTo>
                          <a:cubicBezTo>
                            <a:pt x="273426" y="12340"/>
                            <a:pt x="269911" y="8825"/>
                            <a:pt x="265810" y="5310"/>
                          </a:cubicBezTo>
                          <a:cubicBezTo>
                            <a:pt x="265810" y="5310"/>
                            <a:pt x="260538" y="2674"/>
                            <a:pt x="251459" y="331"/>
                          </a:cubicBezTo>
                          <a:cubicBezTo>
                            <a:pt x="251459" y="331"/>
                            <a:pt x="197566" y="-11385"/>
                            <a:pt x="125514" y="104601"/>
                          </a:cubicBezTo>
                          <a:cubicBezTo>
                            <a:pt x="80408" y="177239"/>
                            <a:pt x="-23569" y="341260"/>
                            <a:pt x="4842" y="383437"/>
                          </a:cubicBezTo>
                          <a:cubicBezTo>
                            <a:pt x="9821" y="386073"/>
                            <a:pt x="14800" y="388123"/>
                            <a:pt x="19487" y="389295"/>
                          </a:cubicBezTo>
                          <a:cubicBezTo>
                            <a:pt x="3084" y="340674"/>
                            <a:pt x="100911" y="186905"/>
                            <a:pt x="143673" y="11807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0" name="Freeform: Shape 4469">
                      <a:extLst>
                        <a:ext uri="{FF2B5EF4-FFF2-40B4-BE49-F238E27FC236}">
                          <a16:creationId xmlns:a16="http://schemas.microsoft.com/office/drawing/2014/main" id="{CEAA26FA-0384-4760-B83A-B200AE171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7638" y="5722914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6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892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1" name="Freeform: Shape 4470">
                      <a:extLst>
                        <a:ext uri="{FF2B5EF4-FFF2-40B4-BE49-F238E27FC236}">
                          <a16:creationId xmlns:a16="http://schemas.microsoft.com/office/drawing/2014/main" id="{9EA1B021-94B5-4044-AED7-B8A218902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298" y="5742245"/>
                      <a:ext cx="28587" cy="71629"/>
                    </a:xfrm>
                    <a:custGeom>
                      <a:avLst/>
                      <a:gdLst>
                        <a:gd name="connsiteX0" fmla="*/ 28587 w 28587"/>
                        <a:gd name="connsiteY0" fmla="*/ 2201 h 71629"/>
                        <a:gd name="connsiteX1" fmla="*/ 20093 w 28587"/>
                        <a:gd name="connsiteY1" fmla="*/ 63416 h 71629"/>
                        <a:gd name="connsiteX2" fmla="*/ 14528 w 28587"/>
                        <a:gd name="connsiteY2" fmla="*/ 71031 h 71629"/>
                        <a:gd name="connsiteX3" fmla="*/ 1933 w 28587"/>
                        <a:gd name="connsiteY3" fmla="*/ 17724 h 71629"/>
                        <a:gd name="connsiteX4" fmla="*/ 5448 w 28587"/>
                        <a:gd name="connsiteY4" fmla="*/ 10109 h 71629"/>
                        <a:gd name="connsiteX5" fmla="*/ 28587 w 28587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7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6"/>
                          </a:cubicBezTo>
                          <a:cubicBezTo>
                            <a:pt x="20093" y="63416"/>
                            <a:pt x="18921" y="68688"/>
                            <a:pt x="14528" y="71031"/>
                          </a:cubicBezTo>
                          <a:cubicBezTo>
                            <a:pt x="10135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72" name="Freeform: Shape 4471">
                      <a:extLst>
                        <a:ext uri="{FF2B5EF4-FFF2-40B4-BE49-F238E27FC236}">
                          <a16:creationId xmlns:a16="http://schemas.microsoft.com/office/drawing/2014/main" id="{658A29CE-DCB2-4F81-9908-528997577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131" y="5758940"/>
                      <a:ext cx="28586" cy="71629"/>
                    </a:xfrm>
                    <a:custGeom>
                      <a:avLst/>
                      <a:gdLst>
                        <a:gd name="connsiteX0" fmla="*/ 28587 w 28586"/>
                        <a:gd name="connsiteY0" fmla="*/ 2201 h 71629"/>
                        <a:gd name="connsiteX1" fmla="*/ 20093 w 28586"/>
                        <a:gd name="connsiteY1" fmla="*/ 63415 h 71629"/>
                        <a:gd name="connsiteX2" fmla="*/ 14528 w 28586"/>
                        <a:gd name="connsiteY2" fmla="*/ 71031 h 71629"/>
                        <a:gd name="connsiteX3" fmla="*/ 1933 w 28586"/>
                        <a:gd name="connsiteY3" fmla="*/ 17724 h 71629"/>
                        <a:gd name="connsiteX4" fmla="*/ 5448 w 28586"/>
                        <a:gd name="connsiteY4" fmla="*/ 10109 h 71629"/>
                        <a:gd name="connsiteX5" fmla="*/ 28587 w 28586"/>
                        <a:gd name="connsiteY5" fmla="*/ 2201 h 71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586" h="71629">
                          <a:moveTo>
                            <a:pt x="28587" y="2201"/>
                          </a:moveTo>
                          <a:cubicBezTo>
                            <a:pt x="28587" y="2201"/>
                            <a:pt x="13356" y="15381"/>
                            <a:pt x="20093" y="63415"/>
                          </a:cubicBezTo>
                          <a:cubicBezTo>
                            <a:pt x="20093" y="63415"/>
                            <a:pt x="18921" y="68395"/>
                            <a:pt x="14528" y="71031"/>
                          </a:cubicBezTo>
                          <a:cubicBezTo>
                            <a:pt x="10134" y="73667"/>
                            <a:pt x="-5389" y="69566"/>
                            <a:pt x="1933" y="17724"/>
                          </a:cubicBezTo>
                          <a:cubicBezTo>
                            <a:pt x="1933" y="17724"/>
                            <a:pt x="2519" y="13916"/>
                            <a:pt x="5448" y="10109"/>
                          </a:cubicBezTo>
                          <a:cubicBezTo>
                            <a:pt x="11599" y="2493"/>
                            <a:pt x="26537" y="-3364"/>
                            <a:pt x="28587" y="220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473" name="Freeform: Shape 4472">
                    <a:extLst>
                      <a:ext uri="{FF2B5EF4-FFF2-40B4-BE49-F238E27FC236}">
                        <a16:creationId xmlns:a16="http://schemas.microsoft.com/office/drawing/2014/main" id="{00DD64BF-5AF2-442E-AD05-8A95F1D05AEA}"/>
                      </a:ext>
                    </a:extLst>
                  </p:cNvPr>
                  <p:cNvSpPr/>
                  <p:nvPr/>
                </p:nvSpPr>
                <p:spPr>
                  <a:xfrm>
                    <a:off x="4886227" y="4508403"/>
                    <a:ext cx="162078" cy="239918"/>
                  </a:xfrm>
                  <a:custGeom>
                    <a:avLst/>
                    <a:gdLst>
                      <a:gd name="connsiteX0" fmla="*/ 160390 w 162078"/>
                      <a:gd name="connsiteY0" fmla="*/ 215014 h 239918"/>
                      <a:gd name="connsiteX1" fmla="*/ 141352 w 162078"/>
                      <a:gd name="connsiteY1" fmla="*/ 238738 h 239918"/>
                      <a:gd name="connsiteX2" fmla="*/ 124657 w 162078"/>
                      <a:gd name="connsiteY2" fmla="*/ 238445 h 239918"/>
                      <a:gd name="connsiteX3" fmla="*/ 14236 w 162078"/>
                      <a:gd name="connsiteY3" fmla="*/ 97856 h 239918"/>
                      <a:gd name="connsiteX4" fmla="*/ 8085 w 162078"/>
                      <a:gd name="connsiteY4" fmla="*/ 9402 h 239918"/>
                      <a:gd name="connsiteX5" fmla="*/ 90096 w 162078"/>
                      <a:gd name="connsiteY5" fmla="*/ 24925 h 239918"/>
                      <a:gd name="connsiteX6" fmla="*/ 102983 w 162078"/>
                      <a:gd name="connsiteY6" fmla="*/ 41328 h 239918"/>
                      <a:gd name="connsiteX7" fmla="*/ 160390 w 162078"/>
                      <a:gd name="connsiteY7" fmla="*/ 215014 h 23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2078" h="239918">
                        <a:moveTo>
                          <a:pt x="160390" y="215014"/>
                        </a:moveTo>
                        <a:cubicBezTo>
                          <a:pt x="157754" y="226730"/>
                          <a:pt x="151604" y="234931"/>
                          <a:pt x="141352" y="238738"/>
                        </a:cubicBezTo>
                        <a:cubicBezTo>
                          <a:pt x="136373" y="240496"/>
                          <a:pt x="130808" y="240203"/>
                          <a:pt x="124657" y="238445"/>
                        </a:cubicBezTo>
                        <a:cubicBezTo>
                          <a:pt x="88631" y="227608"/>
                          <a:pt x="38546" y="158778"/>
                          <a:pt x="14236" y="97856"/>
                        </a:cubicBezTo>
                        <a:cubicBezTo>
                          <a:pt x="-701" y="60366"/>
                          <a:pt x="-5681" y="25804"/>
                          <a:pt x="8085" y="9402"/>
                        </a:cubicBezTo>
                        <a:cubicBezTo>
                          <a:pt x="8085" y="9402"/>
                          <a:pt x="49383" y="-19887"/>
                          <a:pt x="90096" y="24925"/>
                        </a:cubicBezTo>
                        <a:cubicBezTo>
                          <a:pt x="94196" y="29319"/>
                          <a:pt x="98590" y="34884"/>
                          <a:pt x="102983" y="41328"/>
                        </a:cubicBezTo>
                        <a:cubicBezTo>
                          <a:pt x="134323" y="86140"/>
                          <a:pt x="170349" y="172251"/>
                          <a:pt x="160390" y="215014"/>
                        </a:cubicBezTo>
                        <a:close/>
                      </a:path>
                    </a:pathLst>
                  </a:custGeom>
                  <a:solidFill>
                    <a:srgbClr val="CEC19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4" name="Freeform: Shape 4473">
                    <a:extLst>
                      <a:ext uri="{FF2B5EF4-FFF2-40B4-BE49-F238E27FC236}">
                        <a16:creationId xmlns:a16="http://schemas.microsoft.com/office/drawing/2014/main" id="{35EF8266-CC5B-468A-A305-1B858FC2DF15}"/>
                      </a:ext>
                    </a:extLst>
                  </p:cNvPr>
                  <p:cNvSpPr/>
                  <p:nvPr/>
                </p:nvSpPr>
                <p:spPr>
                  <a:xfrm>
                    <a:off x="4784171" y="4550023"/>
                    <a:ext cx="264134" cy="253353"/>
                  </a:xfrm>
                  <a:custGeom>
                    <a:avLst/>
                    <a:gdLst>
                      <a:gd name="connsiteX0" fmla="*/ 262446 w 264134"/>
                      <a:gd name="connsiteY0" fmla="*/ 173393 h 253353"/>
                      <a:gd name="connsiteX1" fmla="*/ 226713 w 264134"/>
                      <a:gd name="connsiteY1" fmla="*/ 196825 h 253353"/>
                      <a:gd name="connsiteX2" fmla="*/ 53319 w 264134"/>
                      <a:gd name="connsiteY2" fmla="*/ 253353 h 253353"/>
                      <a:gd name="connsiteX3" fmla="*/ 15536 w 264134"/>
                      <a:gd name="connsiteY3" fmla="*/ 144690 h 253353"/>
                      <a:gd name="connsiteX4" fmla="*/ 116292 w 264134"/>
                      <a:gd name="connsiteY4" fmla="*/ 56529 h 253353"/>
                      <a:gd name="connsiteX5" fmla="*/ 205039 w 264134"/>
                      <a:gd name="connsiteY5" fmla="*/ 0 h 253353"/>
                      <a:gd name="connsiteX6" fmla="*/ 262446 w 264134"/>
                      <a:gd name="connsiteY6" fmla="*/ 173393 h 253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4134" h="253353">
                        <a:moveTo>
                          <a:pt x="262446" y="173393"/>
                        </a:moveTo>
                        <a:cubicBezTo>
                          <a:pt x="250437" y="182180"/>
                          <a:pt x="238429" y="189795"/>
                          <a:pt x="226713" y="196825"/>
                        </a:cubicBezTo>
                        <a:cubicBezTo>
                          <a:pt x="132987" y="251889"/>
                          <a:pt x="53319" y="253353"/>
                          <a:pt x="53319" y="253353"/>
                        </a:cubicBezTo>
                        <a:cubicBezTo>
                          <a:pt x="5578" y="251010"/>
                          <a:pt x="-17561" y="203269"/>
                          <a:pt x="15536" y="144690"/>
                        </a:cubicBezTo>
                        <a:cubicBezTo>
                          <a:pt x="29009" y="120380"/>
                          <a:pt x="71479" y="87282"/>
                          <a:pt x="116292" y="56529"/>
                        </a:cubicBezTo>
                        <a:cubicBezTo>
                          <a:pt x="147338" y="35147"/>
                          <a:pt x="179850" y="14938"/>
                          <a:pt x="205039" y="0"/>
                        </a:cubicBezTo>
                        <a:cubicBezTo>
                          <a:pt x="236378" y="44520"/>
                          <a:pt x="272404" y="130631"/>
                          <a:pt x="262446" y="173393"/>
                        </a:cubicBezTo>
                        <a:close/>
                      </a:path>
                    </a:pathLst>
                  </a:custGeom>
                  <a:solidFill>
                    <a:srgbClr val="F09A7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5" name="Freeform: Shape 4474">
                    <a:extLst>
                      <a:ext uri="{FF2B5EF4-FFF2-40B4-BE49-F238E27FC236}">
                        <a16:creationId xmlns:a16="http://schemas.microsoft.com/office/drawing/2014/main" id="{9D68DA5B-8119-4D9D-8BF3-1FE7FF5B4330}"/>
                      </a:ext>
                    </a:extLst>
                  </p:cNvPr>
                  <p:cNvSpPr/>
                  <p:nvPr/>
                </p:nvSpPr>
                <p:spPr>
                  <a:xfrm>
                    <a:off x="4778155" y="4612409"/>
                    <a:ext cx="402607" cy="196046"/>
                  </a:xfrm>
                  <a:custGeom>
                    <a:avLst/>
                    <a:gdLst>
                      <a:gd name="connsiteX0" fmla="*/ 65486 w 402607"/>
                      <a:gd name="connsiteY0" fmla="*/ 68537 h 196046"/>
                      <a:gd name="connsiteX1" fmla="*/ 370975 w 402607"/>
                      <a:gd name="connsiteY1" fmla="*/ 0 h 196046"/>
                      <a:gd name="connsiteX2" fmla="*/ 402608 w 402607"/>
                      <a:gd name="connsiteY2" fmla="*/ 68537 h 196046"/>
                      <a:gd name="connsiteX3" fmla="*/ 51720 w 402607"/>
                      <a:gd name="connsiteY3" fmla="*/ 193310 h 196046"/>
                      <a:gd name="connsiteX4" fmla="*/ 1928 w 402607"/>
                      <a:gd name="connsiteY4" fmla="*/ 154062 h 196046"/>
                      <a:gd name="connsiteX5" fmla="*/ 65486 w 402607"/>
                      <a:gd name="connsiteY5" fmla="*/ 68537 h 19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2607" h="196046">
                        <a:moveTo>
                          <a:pt x="65486" y="68537"/>
                        </a:moveTo>
                        <a:cubicBezTo>
                          <a:pt x="65486" y="68537"/>
                          <a:pt x="280471" y="12302"/>
                          <a:pt x="370975" y="0"/>
                        </a:cubicBezTo>
                        <a:lnTo>
                          <a:pt x="402608" y="68537"/>
                        </a:lnTo>
                        <a:cubicBezTo>
                          <a:pt x="402608" y="68537"/>
                          <a:pt x="213105" y="217913"/>
                          <a:pt x="51720" y="193310"/>
                        </a:cubicBezTo>
                        <a:cubicBezTo>
                          <a:pt x="51720" y="193310"/>
                          <a:pt x="9544" y="190674"/>
                          <a:pt x="1928" y="154062"/>
                        </a:cubicBezTo>
                        <a:cubicBezTo>
                          <a:pt x="-10080" y="93140"/>
                          <a:pt x="36783" y="74688"/>
                          <a:pt x="65486" y="68537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6" name="Freeform: Shape 4475">
                    <a:extLst>
                      <a:ext uri="{FF2B5EF4-FFF2-40B4-BE49-F238E27FC236}">
                        <a16:creationId xmlns:a16="http://schemas.microsoft.com/office/drawing/2014/main" id="{80DCAB2E-B9C1-4809-83E6-7A12D6C7AA77}"/>
                      </a:ext>
                    </a:extLst>
                  </p:cNvPr>
                  <p:cNvSpPr/>
                  <p:nvPr/>
                </p:nvSpPr>
                <p:spPr>
                  <a:xfrm>
                    <a:off x="4778326" y="4685340"/>
                    <a:ext cx="396578" cy="123377"/>
                  </a:xfrm>
                  <a:custGeom>
                    <a:avLst/>
                    <a:gdLst>
                      <a:gd name="connsiteX0" fmla="*/ 1757 w 396578"/>
                      <a:gd name="connsiteY0" fmla="*/ 81132 h 123377"/>
                      <a:gd name="connsiteX1" fmla="*/ 0 w 396578"/>
                      <a:gd name="connsiteY1" fmla="*/ 67951 h 123377"/>
                      <a:gd name="connsiteX2" fmla="*/ 396579 w 396578"/>
                      <a:gd name="connsiteY2" fmla="*/ 0 h 123377"/>
                      <a:gd name="connsiteX3" fmla="*/ 396579 w 396578"/>
                      <a:gd name="connsiteY3" fmla="*/ 0 h 123377"/>
                      <a:gd name="connsiteX4" fmla="*/ 51549 w 396578"/>
                      <a:gd name="connsiteY4" fmla="*/ 120672 h 123377"/>
                      <a:gd name="connsiteX5" fmla="*/ 1757 w 396578"/>
                      <a:gd name="connsiteY5" fmla="*/ 81132 h 12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6578" h="123377">
                        <a:moveTo>
                          <a:pt x="1757" y="81132"/>
                        </a:moveTo>
                        <a:cubicBezTo>
                          <a:pt x="879" y="76445"/>
                          <a:pt x="293" y="72052"/>
                          <a:pt x="0" y="67951"/>
                        </a:cubicBezTo>
                        <a:cubicBezTo>
                          <a:pt x="101634" y="120965"/>
                          <a:pt x="396579" y="0"/>
                          <a:pt x="396579" y="0"/>
                        </a:cubicBezTo>
                        <a:lnTo>
                          <a:pt x="396579" y="0"/>
                        </a:lnTo>
                        <a:cubicBezTo>
                          <a:pt x="363775" y="24310"/>
                          <a:pt x="196239" y="142640"/>
                          <a:pt x="51549" y="120672"/>
                        </a:cubicBezTo>
                        <a:cubicBezTo>
                          <a:pt x="51549" y="120672"/>
                          <a:pt x="9080" y="118036"/>
                          <a:pt x="1757" y="81132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7" name="Freeform: Shape 4476">
                    <a:extLst>
                      <a:ext uri="{FF2B5EF4-FFF2-40B4-BE49-F238E27FC236}">
                        <a16:creationId xmlns:a16="http://schemas.microsoft.com/office/drawing/2014/main" id="{D3DA8014-83FD-4415-8260-BD13FB31B999}"/>
                      </a:ext>
                    </a:extLst>
                  </p:cNvPr>
                  <p:cNvSpPr/>
                  <p:nvPr/>
                </p:nvSpPr>
                <p:spPr>
                  <a:xfrm>
                    <a:off x="5140636" y="4577126"/>
                    <a:ext cx="145232" cy="154497"/>
                  </a:xfrm>
                  <a:custGeom>
                    <a:avLst/>
                    <a:gdLst>
                      <a:gd name="connsiteX0" fmla="*/ 0 w 145232"/>
                      <a:gd name="connsiteY0" fmla="*/ 119052 h 154497"/>
                      <a:gd name="connsiteX1" fmla="*/ 95776 w 145232"/>
                      <a:gd name="connsiteY1" fmla="*/ 143069 h 154497"/>
                      <a:gd name="connsiteX2" fmla="*/ 108078 w 145232"/>
                      <a:gd name="connsiteY2" fmla="*/ 154492 h 154497"/>
                      <a:gd name="connsiteX3" fmla="*/ 132974 w 145232"/>
                      <a:gd name="connsiteY3" fmla="*/ 87712 h 154497"/>
                      <a:gd name="connsiteX4" fmla="*/ 123894 w 145232"/>
                      <a:gd name="connsiteY4" fmla="*/ 39092 h 154497"/>
                      <a:gd name="connsiteX5" fmla="*/ 110128 w 145232"/>
                      <a:gd name="connsiteY5" fmla="*/ 8338 h 154497"/>
                      <a:gd name="connsiteX6" fmla="*/ 56529 w 145232"/>
                      <a:gd name="connsiteY6" fmla="*/ 7459 h 154497"/>
                      <a:gd name="connsiteX7" fmla="*/ 879 w 145232"/>
                      <a:gd name="connsiteY7" fmla="*/ 38506 h 154497"/>
                      <a:gd name="connsiteX8" fmla="*/ 0 w 145232"/>
                      <a:gd name="connsiteY8" fmla="*/ 119052 h 154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5232" h="154497">
                        <a:moveTo>
                          <a:pt x="0" y="119052"/>
                        </a:moveTo>
                        <a:cubicBezTo>
                          <a:pt x="0" y="119052"/>
                          <a:pt x="27532" y="156835"/>
                          <a:pt x="95776" y="143069"/>
                        </a:cubicBezTo>
                        <a:cubicBezTo>
                          <a:pt x="95776" y="143069"/>
                          <a:pt x="98120" y="154785"/>
                          <a:pt x="108078" y="154492"/>
                        </a:cubicBezTo>
                        <a:cubicBezTo>
                          <a:pt x="118329" y="154199"/>
                          <a:pt x="167828" y="128131"/>
                          <a:pt x="132974" y="87712"/>
                        </a:cubicBezTo>
                        <a:cubicBezTo>
                          <a:pt x="132974" y="87712"/>
                          <a:pt x="161970" y="64866"/>
                          <a:pt x="123894" y="39092"/>
                        </a:cubicBezTo>
                        <a:cubicBezTo>
                          <a:pt x="123894" y="39092"/>
                          <a:pt x="132388" y="18882"/>
                          <a:pt x="110128" y="8338"/>
                        </a:cubicBezTo>
                        <a:cubicBezTo>
                          <a:pt x="110128" y="8338"/>
                          <a:pt x="88747" y="-9822"/>
                          <a:pt x="56529" y="7459"/>
                        </a:cubicBezTo>
                        <a:cubicBezTo>
                          <a:pt x="56529" y="7459"/>
                          <a:pt x="36612" y="-22709"/>
                          <a:pt x="879" y="38506"/>
                        </a:cubicBezTo>
                        <a:lnTo>
                          <a:pt x="0" y="119052"/>
                        </a:ln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8" name="Freeform: Shape 4477">
                    <a:extLst>
                      <a:ext uri="{FF2B5EF4-FFF2-40B4-BE49-F238E27FC236}">
                        <a16:creationId xmlns:a16="http://schemas.microsoft.com/office/drawing/2014/main" id="{F7C8256D-357E-4536-8F5D-834B1912D2A5}"/>
                      </a:ext>
                    </a:extLst>
                  </p:cNvPr>
                  <p:cNvSpPr/>
                  <p:nvPr/>
                </p:nvSpPr>
                <p:spPr>
                  <a:xfrm>
                    <a:off x="5142393" y="4697935"/>
                    <a:ext cx="141760" cy="33395"/>
                  </a:xfrm>
                  <a:custGeom>
                    <a:avLst/>
                    <a:gdLst>
                      <a:gd name="connsiteX0" fmla="*/ 0 w 141760"/>
                      <a:gd name="connsiteY0" fmla="*/ 0 h 33395"/>
                      <a:gd name="connsiteX1" fmla="*/ 0 w 141760"/>
                      <a:gd name="connsiteY1" fmla="*/ 0 h 33395"/>
                      <a:gd name="connsiteX2" fmla="*/ 94312 w 141760"/>
                      <a:gd name="connsiteY2" fmla="*/ 21967 h 33395"/>
                      <a:gd name="connsiteX3" fmla="*/ 106614 w 141760"/>
                      <a:gd name="connsiteY3" fmla="*/ 33390 h 33395"/>
                      <a:gd name="connsiteX4" fmla="*/ 141761 w 141760"/>
                      <a:gd name="connsiteY4" fmla="*/ 5272 h 33395"/>
                      <a:gd name="connsiteX5" fmla="*/ 106321 w 141760"/>
                      <a:gd name="connsiteY5" fmla="*/ 5565 h 33395"/>
                      <a:gd name="connsiteX6" fmla="*/ 99584 w 141760"/>
                      <a:gd name="connsiteY6" fmla="*/ 2343 h 33395"/>
                      <a:gd name="connsiteX7" fmla="*/ 0 w 141760"/>
                      <a:gd name="connsiteY7" fmla="*/ 0 h 3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760" h="33395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6737" y="7322"/>
                          <a:pt x="35147" y="33976"/>
                          <a:pt x="94312" y="21967"/>
                        </a:cubicBezTo>
                        <a:cubicBezTo>
                          <a:pt x="94312" y="21967"/>
                          <a:pt x="96655" y="33683"/>
                          <a:pt x="106614" y="33390"/>
                        </a:cubicBezTo>
                        <a:cubicBezTo>
                          <a:pt x="113057" y="33097"/>
                          <a:pt x="135024" y="22846"/>
                          <a:pt x="141761" y="5272"/>
                        </a:cubicBezTo>
                        <a:cubicBezTo>
                          <a:pt x="115693" y="33097"/>
                          <a:pt x="107492" y="11130"/>
                          <a:pt x="106321" y="5565"/>
                        </a:cubicBezTo>
                        <a:cubicBezTo>
                          <a:pt x="105149" y="-586"/>
                          <a:pt x="99584" y="2343"/>
                          <a:pt x="99584" y="2343"/>
                        </a:cubicBezTo>
                        <a:cubicBezTo>
                          <a:pt x="58579" y="243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79" name="Freeform: Shape 4478">
                  <a:extLst>
                    <a:ext uri="{FF2B5EF4-FFF2-40B4-BE49-F238E27FC236}">
                      <a16:creationId xmlns:a16="http://schemas.microsoft.com/office/drawing/2014/main" id="{2FBBA90D-D240-4CEC-9389-B144F5AFA872}"/>
                    </a:ext>
                  </a:extLst>
                </p:cNvPr>
                <p:cNvSpPr/>
                <p:nvPr/>
              </p:nvSpPr>
              <p:spPr>
                <a:xfrm>
                  <a:off x="6271836" y="4451021"/>
                  <a:ext cx="155636" cy="154072"/>
                </a:xfrm>
                <a:custGeom>
                  <a:avLst/>
                  <a:gdLst>
                    <a:gd name="connsiteX0" fmla="*/ 143183 w 155636"/>
                    <a:gd name="connsiteY0" fmla="*/ 118333 h 154072"/>
                    <a:gd name="connsiteX1" fmla="*/ 48871 w 155636"/>
                    <a:gd name="connsiteY1" fmla="*/ 147623 h 154072"/>
                    <a:gd name="connsiteX2" fmla="*/ 37741 w 155636"/>
                    <a:gd name="connsiteY2" fmla="*/ 154066 h 154072"/>
                    <a:gd name="connsiteX3" fmla="*/ 8744 w 155636"/>
                    <a:gd name="connsiteY3" fmla="*/ 94609 h 154072"/>
                    <a:gd name="connsiteX4" fmla="*/ 15188 w 155636"/>
                    <a:gd name="connsiteY4" fmla="*/ 45695 h 154072"/>
                    <a:gd name="connsiteX5" fmla="*/ 16653 w 155636"/>
                    <a:gd name="connsiteY5" fmla="*/ 16113 h 154072"/>
                    <a:gd name="connsiteX6" fmla="*/ 75524 w 155636"/>
                    <a:gd name="connsiteY6" fmla="*/ 8205 h 154072"/>
                    <a:gd name="connsiteX7" fmla="*/ 143769 w 155636"/>
                    <a:gd name="connsiteY7" fmla="*/ 28707 h 154072"/>
                    <a:gd name="connsiteX8" fmla="*/ 143183 w 155636"/>
                    <a:gd name="connsiteY8" fmla="*/ 118333 h 154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636" h="154072">
                      <a:moveTo>
                        <a:pt x="143183" y="118333"/>
                      </a:moveTo>
                      <a:cubicBezTo>
                        <a:pt x="143183" y="118333"/>
                        <a:pt x="117701" y="157874"/>
                        <a:pt x="48871" y="147623"/>
                      </a:cubicBezTo>
                      <a:cubicBezTo>
                        <a:pt x="48871" y="147623"/>
                        <a:pt x="47992" y="153773"/>
                        <a:pt x="37741" y="154066"/>
                      </a:cubicBezTo>
                      <a:cubicBezTo>
                        <a:pt x="27490" y="154359"/>
                        <a:pt x="-19081" y="143815"/>
                        <a:pt x="8744" y="94609"/>
                      </a:cubicBezTo>
                      <a:cubicBezTo>
                        <a:pt x="8744" y="94609"/>
                        <a:pt x="-12344" y="69713"/>
                        <a:pt x="15188" y="45695"/>
                      </a:cubicBezTo>
                      <a:cubicBezTo>
                        <a:pt x="15188" y="45695"/>
                        <a:pt x="5522" y="31929"/>
                        <a:pt x="16653" y="16113"/>
                      </a:cubicBezTo>
                      <a:cubicBezTo>
                        <a:pt x="16653" y="16113"/>
                        <a:pt x="42427" y="-8197"/>
                        <a:pt x="75524" y="8205"/>
                      </a:cubicBezTo>
                      <a:cubicBezTo>
                        <a:pt x="75524" y="8205"/>
                        <a:pt x="101299" y="-20206"/>
                        <a:pt x="143769" y="28707"/>
                      </a:cubicBezTo>
                      <a:cubicBezTo>
                        <a:pt x="143476" y="28707"/>
                        <a:pt x="171008" y="65319"/>
                        <a:pt x="143183" y="118333"/>
                      </a:cubicBez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80" name="Freeform: Shape 4479">
                  <a:extLst>
                    <a:ext uri="{FF2B5EF4-FFF2-40B4-BE49-F238E27FC236}">
                      <a16:creationId xmlns:a16="http://schemas.microsoft.com/office/drawing/2014/main" id="{24401A41-6D21-400A-B642-4CA0025D069F}"/>
                    </a:ext>
                  </a:extLst>
                </p:cNvPr>
                <p:cNvSpPr/>
                <p:nvPr/>
              </p:nvSpPr>
              <p:spPr>
                <a:xfrm>
                  <a:off x="4822846" y="2591829"/>
                  <a:ext cx="1414744" cy="497043"/>
                </a:xfrm>
                <a:custGeom>
                  <a:avLst/>
                  <a:gdLst>
                    <a:gd name="connsiteX0" fmla="*/ 1354050 w 1414744"/>
                    <a:gd name="connsiteY0" fmla="*/ 5176 h 497043"/>
                    <a:gd name="connsiteX1" fmla="*/ 749809 w 1414744"/>
                    <a:gd name="connsiteY1" fmla="*/ 160996 h 497043"/>
                    <a:gd name="connsiteX2" fmla="*/ 435241 w 1414744"/>
                    <a:gd name="connsiteY2" fmla="*/ 239784 h 497043"/>
                    <a:gd name="connsiteX3" fmla="*/ 0 w 1414744"/>
                    <a:gd name="connsiteY3" fmla="*/ 466777 h 497043"/>
                    <a:gd name="connsiteX4" fmla="*/ 435241 w 1414744"/>
                    <a:gd name="connsiteY4" fmla="*/ 409956 h 497043"/>
                    <a:gd name="connsiteX5" fmla="*/ 894206 w 1414744"/>
                    <a:gd name="connsiteY5" fmla="*/ 466777 h 497043"/>
                    <a:gd name="connsiteX6" fmla="*/ 1402377 w 1414744"/>
                    <a:gd name="connsiteY6" fmla="*/ 466191 h 497043"/>
                    <a:gd name="connsiteX7" fmla="*/ 1402377 w 1414744"/>
                    <a:gd name="connsiteY7" fmla="*/ 350205 h 497043"/>
                    <a:gd name="connsiteX8" fmla="*/ 1367816 w 1414744"/>
                    <a:gd name="connsiteY8" fmla="*/ 59947 h 497043"/>
                    <a:gd name="connsiteX9" fmla="*/ 1354050 w 1414744"/>
                    <a:gd name="connsiteY9" fmla="*/ 5176 h 497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4744" h="497043">
                      <a:moveTo>
                        <a:pt x="1354050" y="5176"/>
                      </a:moveTo>
                      <a:cubicBezTo>
                        <a:pt x="1354050" y="5176"/>
                        <a:pt x="1024837" y="-44030"/>
                        <a:pt x="749809" y="160996"/>
                      </a:cubicBezTo>
                      <a:cubicBezTo>
                        <a:pt x="749809" y="160996"/>
                        <a:pt x="596918" y="262044"/>
                        <a:pt x="435241" y="239784"/>
                      </a:cubicBezTo>
                      <a:cubicBezTo>
                        <a:pt x="273563" y="217817"/>
                        <a:pt x="70002" y="293384"/>
                        <a:pt x="0" y="466777"/>
                      </a:cubicBezTo>
                      <a:cubicBezTo>
                        <a:pt x="0" y="466777"/>
                        <a:pt x="284693" y="346983"/>
                        <a:pt x="435241" y="409956"/>
                      </a:cubicBezTo>
                      <a:cubicBezTo>
                        <a:pt x="585788" y="472928"/>
                        <a:pt x="748052" y="536193"/>
                        <a:pt x="894206" y="466777"/>
                      </a:cubicBezTo>
                      <a:cubicBezTo>
                        <a:pt x="1040067" y="397361"/>
                        <a:pt x="1303965" y="421378"/>
                        <a:pt x="1402377" y="466191"/>
                      </a:cubicBezTo>
                      <a:cubicBezTo>
                        <a:pt x="1402377" y="466191"/>
                        <a:pt x="1430202" y="403805"/>
                        <a:pt x="1402377" y="350205"/>
                      </a:cubicBezTo>
                      <a:lnTo>
                        <a:pt x="1367816" y="59947"/>
                      </a:lnTo>
                      <a:cubicBezTo>
                        <a:pt x="1367816" y="59947"/>
                        <a:pt x="1384511" y="7226"/>
                        <a:pt x="1354050" y="5176"/>
                      </a:cubicBezTo>
                      <a:close/>
                    </a:path>
                  </a:pathLst>
                </a:custGeom>
                <a:solidFill>
                  <a:srgbClr val="DF3638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81" name="Freeform: Shape 4480">
                  <a:extLst>
                    <a:ext uri="{FF2B5EF4-FFF2-40B4-BE49-F238E27FC236}">
                      <a16:creationId xmlns:a16="http://schemas.microsoft.com/office/drawing/2014/main" id="{EA2CB508-BA69-4FC2-B686-64A4B8235334}"/>
                    </a:ext>
                  </a:extLst>
                </p:cNvPr>
                <p:cNvSpPr/>
                <p:nvPr/>
              </p:nvSpPr>
              <p:spPr>
                <a:xfrm>
                  <a:off x="4822553" y="2781000"/>
                  <a:ext cx="1414743" cy="307938"/>
                </a:xfrm>
                <a:custGeom>
                  <a:avLst/>
                  <a:gdLst>
                    <a:gd name="connsiteX0" fmla="*/ 894206 w 1414743"/>
                    <a:gd name="connsiteY0" fmla="*/ 277606 h 307938"/>
                    <a:gd name="connsiteX1" fmla="*/ 1402377 w 1414743"/>
                    <a:gd name="connsiteY1" fmla="*/ 277020 h 307938"/>
                    <a:gd name="connsiteX2" fmla="*/ 1402377 w 1414743"/>
                    <a:gd name="connsiteY2" fmla="*/ 161034 h 307938"/>
                    <a:gd name="connsiteX3" fmla="*/ 1388904 w 1414743"/>
                    <a:gd name="connsiteY3" fmla="*/ 46512 h 307938"/>
                    <a:gd name="connsiteX4" fmla="*/ 808095 w 1414743"/>
                    <a:gd name="connsiteY4" fmla="*/ 124715 h 307938"/>
                    <a:gd name="connsiteX5" fmla="*/ 465995 w 1414743"/>
                    <a:gd name="connsiteY5" fmla="*/ 117393 h 307938"/>
                    <a:gd name="connsiteX6" fmla="*/ 131217 w 1414743"/>
                    <a:gd name="connsiteY6" fmla="*/ 149025 h 307938"/>
                    <a:gd name="connsiteX7" fmla="*/ 182473 w 1414743"/>
                    <a:gd name="connsiteY7" fmla="*/ 91325 h 307938"/>
                    <a:gd name="connsiteX8" fmla="*/ 0 w 1414743"/>
                    <a:gd name="connsiteY8" fmla="*/ 277899 h 307938"/>
                    <a:gd name="connsiteX9" fmla="*/ 435241 w 1414743"/>
                    <a:gd name="connsiteY9" fmla="*/ 221077 h 307938"/>
                    <a:gd name="connsiteX10" fmla="*/ 894206 w 1414743"/>
                    <a:gd name="connsiteY10" fmla="*/ 277606 h 307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14743" h="307938">
                      <a:moveTo>
                        <a:pt x="894206" y="277606"/>
                      </a:moveTo>
                      <a:cubicBezTo>
                        <a:pt x="1040067" y="208190"/>
                        <a:pt x="1303965" y="232207"/>
                        <a:pt x="1402377" y="277020"/>
                      </a:cubicBezTo>
                      <a:cubicBezTo>
                        <a:pt x="1402377" y="277020"/>
                        <a:pt x="1430202" y="214633"/>
                        <a:pt x="1402377" y="161034"/>
                      </a:cubicBezTo>
                      <a:lnTo>
                        <a:pt x="1388904" y="46512"/>
                      </a:lnTo>
                      <a:cubicBezTo>
                        <a:pt x="1221954" y="-36377"/>
                        <a:pt x="957178" y="-7380"/>
                        <a:pt x="808095" y="124715"/>
                      </a:cubicBezTo>
                      <a:cubicBezTo>
                        <a:pt x="659012" y="256517"/>
                        <a:pt x="563821" y="168649"/>
                        <a:pt x="465995" y="117393"/>
                      </a:cubicBezTo>
                      <a:cubicBezTo>
                        <a:pt x="368168" y="66136"/>
                        <a:pt x="150841" y="175971"/>
                        <a:pt x="131217" y="149025"/>
                      </a:cubicBezTo>
                      <a:cubicBezTo>
                        <a:pt x="123016" y="137602"/>
                        <a:pt x="149376" y="114464"/>
                        <a:pt x="182473" y="91325"/>
                      </a:cubicBezTo>
                      <a:cubicBezTo>
                        <a:pt x="103099" y="129108"/>
                        <a:pt x="34854" y="191202"/>
                        <a:pt x="0" y="277899"/>
                      </a:cubicBezTo>
                      <a:cubicBezTo>
                        <a:pt x="0" y="277899"/>
                        <a:pt x="284693" y="158105"/>
                        <a:pt x="435241" y="221077"/>
                      </a:cubicBezTo>
                      <a:cubicBezTo>
                        <a:pt x="585788" y="284049"/>
                        <a:pt x="748345" y="347022"/>
                        <a:pt x="894206" y="277606"/>
                      </a:cubicBezTo>
                      <a:close/>
                    </a:path>
                  </a:pathLst>
                </a:custGeom>
                <a:solidFill>
                  <a:srgbClr val="AF1F24">
                    <a:alpha val="70000"/>
                  </a:srgbClr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82" name="Graphic 4369">
                  <a:extLst>
                    <a:ext uri="{FF2B5EF4-FFF2-40B4-BE49-F238E27FC236}">
                      <a16:creationId xmlns:a16="http://schemas.microsoft.com/office/drawing/2014/main" id="{FF351870-5FFF-495C-BD0C-1ED8A3BAEF4D}"/>
                    </a:ext>
                  </a:extLst>
                </p:cNvPr>
                <p:cNvGrpSpPr/>
                <p:nvPr/>
              </p:nvGrpSpPr>
              <p:grpSpPr>
                <a:xfrm>
                  <a:off x="4880458" y="3069540"/>
                  <a:ext cx="1251164" cy="1305453"/>
                  <a:chOff x="4880458" y="3069540"/>
                  <a:chExt cx="1251164" cy="1305453"/>
                </a:xfrm>
              </p:grpSpPr>
              <p:sp>
                <p:nvSpPr>
                  <p:cNvPr id="4483" name="Freeform: Shape 4482">
                    <a:extLst>
                      <a:ext uri="{FF2B5EF4-FFF2-40B4-BE49-F238E27FC236}">
                        <a16:creationId xmlns:a16="http://schemas.microsoft.com/office/drawing/2014/main" id="{EA33F329-1C4F-41B4-ADC6-D882D9E9471C}"/>
                      </a:ext>
                    </a:extLst>
                  </p:cNvPr>
                  <p:cNvSpPr/>
                  <p:nvPr/>
                </p:nvSpPr>
                <p:spPr>
                  <a:xfrm>
                    <a:off x="4880458" y="3360580"/>
                    <a:ext cx="1251164" cy="643643"/>
                  </a:xfrm>
                  <a:custGeom>
                    <a:avLst/>
                    <a:gdLst>
                      <a:gd name="connsiteX0" fmla="*/ 116953 w 1251164"/>
                      <a:gd name="connsiteY0" fmla="*/ 328920 h 643643"/>
                      <a:gd name="connsiteX1" fmla="*/ 331938 w 1251164"/>
                      <a:gd name="connsiteY1" fmla="*/ 641145 h 643643"/>
                      <a:gd name="connsiteX2" fmla="*/ 970740 w 1251164"/>
                      <a:gd name="connsiteY2" fmla="*/ 0 h 643643"/>
                      <a:gd name="connsiteX3" fmla="*/ 116953 w 1251164"/>
                      <a:gd name="connsiteY3" fmla="*/ 328920 h 643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51164" h="643643">
                        <a:moveTo>
                          <a:pt x="116953" y="328920"/>
                        </a:moveTo>
                        <a:cubicBezTo>
                          <a:pt x="116953" y="328920"/>
                          <a:pt x="-256780" y="676293"/>
                          <a:pt x="331938" y="641145"/>
                        </a:cubicBezTo>
                        <a:cubicBezTo>
                          <a:pt x="920655" y="605998"/>
                          <a:pt x="1666071" y="27532"/>
                          <a:pt x="970740" y="0"/>
                        </a:cubicBezTo>
                        <a:lnTo>
                          <a:pt x="116953" y="328920"/>
                        </a:lnTo>
                        <a:close/>
                      </a:path>
                    </a:pathLst>
                  </a:custGeom>
                  <a:solidFill>
                    <a:srgbClr val="97603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4" name="Freeform: Shape 4483">
                    <a:extLst>
                      <a:ext uri="{FF2B5EF4-FFF2-40B4-BE49-F238E27FC236}">
                        <a16:creationId xmlns:a16="http://schemas.microsoft.com/office/drawing/2014/main" id="{DBF7207F-E928-44D5-9FA2-34DED67C2126}"/>
                      </a:ext>
                    </a:extLst>
                  </p:cNvPr>
                  <p:cNvSpPr/>
                  <p:nvPr/>
                </p:nvSpPr>
                <p:spPr>
                  <a:xfrm>
                    <a:off x="5035194" y="3069540"/>
                    <a:ext cx="654911" cy="395603"/>
                  </a:xfrm>
                  <a:custGeom>
                    <a:avLst/>
                    <a:gdLst>
                      <a:gd name="connsiteX0" fmla="*/ 0 w 654911"/>
                      <a:gd name="connsiteY0" fmla="*/ 395603 h 395603"/>
                      <a:gd name="connsiteX1" fmla="*/ 61215 w 654911"/>
                      <a:gd name="connsiteY1" fmla="*/ 95387 h 395603"/>
                      <a:gd name="connsiteX2" fmla="*/ 258040 w 654911"/>
                      <a:gd name="connsiteY2" fmla="*/ 44423 h 395603"/>
                      <a:gd name="connsiteX3" fmla="*/ 333899 w 654911"/>
                      <a:gd name="connsiteY3" fmla="*/ 51453 h 395603"/>
                      <a:gd name="connsiteX4" fmla="*/ 417081 w 654911"/>
                      <a:gd name="connsiteY4" fmla="*/ 5175 h 395603"/>
                      <a:gd name="connsiteX5" fmla="*/ 521644 w 654911"/>
                      <a:gd name="connsiteY5" fmla="*/ 14841 h 395603"/>
                      <a:gd name="connsiteX6" fmla="*/ 654911 w 654911"/>
                      <a:gd name="connsiteY6" fmla="*/ 199364 h 395603"/>
                      <a:gd name="connsiteX7" fmla="*/ 0 w 654911"/>
                      <a:gd name="connsiteY7" fmla="*/ 395603 h 395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4911" h="395603">
                        <a:moveTo>
                          <a:pt x="0" y="395603"/>
                        </a:moveTo>
                        <a:cubicBezTo>
                          <a:pt x="0" y="395603"/>
                          <a:pt x="17281" y="133756"/>
                          <a:pt x="61215" y="95387"/>
                        </a:cubicBezTo>
                        <a:cubicBezTo>
                          <a:pt x="105149" y="57310"/>
                          <a:pt x="204147" y="42080"/>
                          <a:pt x="258040" y="44423"/>
                        </a:cubicBezTo>
                        <a:lnTo>
                          <a:pt x="333899" y="51453"/>
                        </a:lnTo>
                        <a:cubicBezTo>
                          <a:pt x="333899" y="51453"/>
                          <a:pt x="385156" y="11033"/>
                          <a:pt x="417081" y="5175"/>
                        </a:cubicBezTo>
                        <a:cubicBezTo>
                          <a:pt x="503485" y="-10641"/>
                          <a:pt x="521644" y="14841"/>
                          <a:pt x="521644" y="14841"/>
                        </a:cubicBezTo>
                        <a:lnTo>
                          <a:pt x="654911" y="199364"/>
                        </a:lnTo>
                        <a:lnTo>
                          <a:pt x="0" y="395603"/>
                        </a:ln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5" name="Freeform: Shape 4484">
                    <a:extLst>
                      <a:ext uri="{FF2B5EF4-FFF2-40B4-BE49-F238E27FC236}">
                        <a16:creationId xmlns:a16="http://schemas.microsoft.com/office/drawing/2014/main" id="{314A5BBC-CDE0-4CCA-99D8-9F028BDD8CA3}"/>
                      </a:ext>
                    </a:extLst>
                  </p:cNvPr>
                  <p:cNvSpPr/>
                  <p:nvPr/>
                </p:nvSpPr>
                <p:spPr>
                  <a:xfrm>
                    <a:off x="5037245" y="3076180"/>
                    <a:ext cx="409173" cy="360259"/>
                  </a:xfrm>
                  <a:custGeom>
                    <a:avLst/>
                    <a:gdLst>
                      <a:gd name="connsiteX0" fmla="*/ 116572 w 409173"/>
                      <a:gd name="connsiteY0" fmla="*/ 284400 h 360259"/>
                      <a:gd name="connsiteX1" fmla="*/ 131217 w 409173"/>
                      <a:gd name="connsiteY1" fmla="*/ 81717 h 360259"/>
                      <a:gd name="connsiteX2" fmla="*/ 374319 w 409173"/>
                      <a:gd name="connsiteY2" fmla="*/ 67073 h 360259"/>
                      <a:gd name="connsiteX3" fmla="*/ 409173 w 409173"/>
                      <a:gd name="connsiteY3" fmla="*/ 0 h 360259"/>
                      <a:gd name="connsiteX4" fmla="*/ 331849 w 409173"/>
                      <a:gd name="connsiteY4" fmla="*/ 44813 h 360259"/>
                      <a:gd name="connsiteX5" fmla="*/ 255989 w 409173"/>
                      <a:gd name="connsiteY5" fmla="*/ 37783 h 360259"/>
                      <a:gd name="connsiteX6" fmla="*/ 59165 w 409173"/>
                      <a:gd name="connsiteY6" fmla="*/ 88747 h 360259"/>
                      <a:gd name="connsiteX7" fmla="*/ 0 w 409173"/>
                      <a:gd name="connsiteY7" fmla="*/ 360260 h 360259"/>
                      <a:gd name="connsiteX8" fmla="*/ 116572 w 409173"/>
                      <a:gd name="connsiteY8" fmla="*/ 284400 h 360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09173" h="360259">
                        <a:moveTo>
                          <a:pt x="116572" y="284400"/>
                        </a:moveTo>
                        <a:cubicBezTo>
                          <a:pt x="109249" y="252768"/>
                          <a:pt x="116572" y="93726"/>
                          <a:pt x="131217" y="81717"/>
                        </a:cubicBezTo>
                        <a:cubicBezTo>
                          <a:pt x="145861" y="69416"/>
                          <a:pt x="346201" y="74395"/>
                          <a:pt x="374319" y="67073"/>
                        </a:cubicBezTo>
                        <a:cubicBezTo>
                          <a:pt x="393064" y="62094"/>
                          <a:pt x="403901" y="24603"/>
                          <a:pt x="409173" y="0"/>
                        </a:cubicBezTo>
                        <a:cubicBezTo>
                          <a:pt x="377248" y="9080"/>
                          <a:pt x="331849" y="44813"/>
                          <a:pt x="331849" y="44813"/>
                        </a:cubicBezTo>
                        <a:lnTo>
                          <a:pt x="255989" y="37783"/>
                        </a:lnTo>
                        <a:cubicBezTo>
                          <a:pt x="202097" y="35440"/>
                          <a:pt x="103392" y="50378"/>
                          <a:pt x="59165" y="88747"/>
                        </a:cubicBezTo>
                        <a:cubicBezTo>
                          <a:pt x="24017" y="119208"/>
                          <a:pt x="6151" y="291430"/>
                          <a:pt x="0" y="360260"/>
                        </a:cubicBezTo>
                        <a:cubicBezTo>
                          <a:pt x="44813" y="342100"/>
                          <a:pt x="122137" y="309003"/>
                          <a:pt x="116572" y="284400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486" name="Graphic 4369">
                    <a:extLst>
                      <a:ext uri="{FF2B5EF4-FFF2-40B4-BE49-F238E27FC236}">
                        <a16:creationId xmlns:a16="http://schemas.microsoft.com/office/drawing/2014/main" id="{178BD00D-CE11-4559-A59B-6C38A8E1EC53}"/>
                      </a:ext>
                    </a:extLst>
                  </p:cNvPr>
                  <p:cNvGrpSpPr/>
                  <p:nvPr/>
                </p:nvGrpSpPr>
                <p:grpSpPr>
                  <a:xfrm>
                    <a:off x="4979302" y="3407536"/>
                    <a:ext cx="1024857" cy="967457"/>
                    <a:chOff x="4979302" y="3407536"/>
                    <a:chExt cx="1024857" cy="967457"/>
                  </a:xfrm>
                </p:grpSpPr>
                <p:grpSp>
                  <p:nvGrpSpPr>
                    <p:cNvPr id="4487" name="Graphic 4369">
                      <a:extLst>
                        <a:ext uri="{FF2B5EF4-FFF2-40B4-BE49-F238E27FC236}">
                          <a16:creationId xmlns:a16="http://schemas.microsoft.com/office/drawing/2014/main" id="{93A5660D-A57C-4285-ACF4-92F6E391CF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79302" y="3407536"/>
                      <a:ext cx="1024857" cy="967457"/>
                      <a:chOff x="4979302" y="3407536"/>
                      <a:chExt cx="1024857" cy="967457"/>
                    </a:xfrm>
                  </p:grpSpPr>
                  <p:grpSp>
                    <p:nvGrpSpPr>
                      <p:cNvPr id="4488" name="Graphic 4369">
                        <a:extLst>
                          <a:ext uri="{FF2B5EF4-FFF2-40B4-BE49-F238E27FC236}">
                            <a16:creationId xmlns:a16="http://schemas.microsoft.com/office/drawing/2014/main" id="{80048762-3FF3-4499-B94D-0BFE69A14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979302" y="3407536"/>
                        <a:ext cx="1024857" cy="967457"/>
                        <a:chOff x="4979302" y="3407536"/>
                        <a:chExt cx="1024857" cy="967457"/>
                      </a:xfrm>
                    </p:grpSpPr>
                    <p:grpSp>
                      <p:nvGrpSpPr>
                        <p:cNvPr id="4489" name="Graphic 4369">
                          <a:extLst>
                            <a:ext uri="{FF2B5EF4-FFF2-40B4-BE49-F238E27FC236}">
                              <a16:creationId xmlns:a16="http://schemas.microsoft.com/office/drawing/2014/main" id="{F18F39AB-C348-4857-B1D9-88652B0B720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979302" y="3407536"/>
                          <a:ext cx="1024857" cy="967457"/>
                          <a:chOff x="4979302" y="3407536"/>
                          <a:chExt cx="1024857" cy="967457"/>
                        </a:xfrm>
                      </p:grpSpPr>
                      <p:sp>
                        <p:nvSpPr>
                          <p:cNvPr id="4490" name="Freeform: Shape 4489">
                            <a:extLst>
                              <a:ext uri="{FF2B5EF4-FFF2-40B4-BE49-F238E27FC236}">
                                <a16:creationId xmlns:a16="http://schemas.microsoft.com/office/drawing/2014/main" id="{15FB08E7-2D26-47DA-BFF8-52D247F2E78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79302" y="3407921"/>
                            <a:ext cx="1024857" cy="967072"/>
                          </a:xfrm>
                          <a:custGeom>
                            <a:avLst/>
                            <a:gdLst>
                              <a:gd name="connsiteX0" fmla="*/ 992861 w 1024857"/>
                              <a:gd name="connsiteY0" fmla="*/ 518823 h 967072"/>
                              <a:gd name="connsiteX1" fmla="*/ 909679 w 1024857"/>
                              <a:gd name="connsiteY1" fmla="*/ 108479 h 967072"/>
                              <a:gd name="connsiteX2" fmla="*/ 470045 w 1024857"/>
                              <a:gd name="connsiteY2" fmla="*/ 10652 h 967072"/>
                              <a:gd name="connsiteX3" fmla="*/ 126480 w 1024857"/>
                              <a:gd name="connsiteY3" fmla="*/ 476940 h 967072"/>
                              <a:gd name="connsiteX4" fmla="*/ 53549 w 1024857"/>
                              <a:gd name="connsiteY4" fmla="*/ 463466 h 967072"/>
                              <a:gd name="connsiteX5" fmla="*/ 12544 w 1024857"/>
                              <a:gd name="connsiteY5" fmla="*/ 617236 h 967072"/>
                              <a:gd name="connsiteX6" fmla="*/ 146104 w 1024857"/>
                              <a:gd name="connsiteY6" fmla="*/ 703640 h 967072"/>
                              <a:gd name="connsiteX7" fmla="*/ 162799 w 1024857"/>
                              <a:gd name="connsiteY7" fmla="*/ 693388 h 967072"/>
                              <a:gd name="connsiteX8" fmla="*/ 171879 w 1024857"/>
                              <a:gd name="connsiteY8" fmla="*/ 722385 h 967072"/>
                              <a:gd name="connsiteX9" fmla="*/ 935747 w 1024857"/>
                              <a:gd name="connsiteY9" fmla="*/ 863853 h 967072"/>
                              <a:gd name="connsiteX10" fmla="*/ 992861 w 1024857"/>
                              <a:gd name="connsiteY10" fmla="*/ 518823 h 9670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024857" h="967072">
                                <a:moveTo>
                                  <a:pt x="992861" y="518823"/>
                                </a:moveTo>
                                <a:cubicBezTo>
                                  <a:pt x="943948" y="391707"/>
                                  <a:pt x="1017171" y="264591"/>
                                  <a:pt x="909679" y="108479"/>
                                </a:cubicBezTo>
                                <a:cubicBezTo>
                                  <a:pt x="802187" y="-47634"/>
                                  <a:pt x="470045" y="10652"/>
                                  <a:pt x="470045" y="10652"/>
                                </a:cubicBezTo>
                                <a:cubicBezTo>
                                  <a:pt x="171879" y="66888"/>
                                  <a:pt x="118279" y="294174"/>
                                  <a:pt x="126480" y="476940"/>
                                </a:cubicBezTo>
                                <a:cubicBezTo>
                                  <a:pt x="105392" y="459366"/>
                                  <a:pt x="80496" y="453215"/>
                                  <a:pt x="53549" y="463466"/>
                                </a:cubicBezTo>
                                <a:cubicBezTo>
                                  <a:pt x="243" y="483969"/>
                                  <a:pt x="-12938" y="551042"/>
                                  <a:pt x="12544" y="617236"/>
                                </a:cubicBezTo>
                                <a:cubicBezTo>
                                  <a:pt x="38319" y="683430"/>
                                  <a:pt x="104220" y="719749"/>
                                  <a:pt x="146104" y="703640"/>
                                </a:cubicBezTo>
                                <a:cubicBezTo>
                                  <a:pt x="152255" y="701296"/>
                                  <a:pt x="157820" y="697782"/>
                                  <a:pt x="162799" y="693388"/>
                                </a:cubicBezTo>
                                <a:cubicBezTo>
                                  <a:pt x="168071" y="711841"/>
                                  <a:pt x="171879" y="722385"/>
                                  <a:pt x="171879" y="722385"/>
                                </a:cubicBezTo>
                                <a:cubicBezTo>
                                  <a:pt x="298116" y="1044861"/>
                                  <a:pt x="799844" y="1000048"/>
                                  <a:pt x="935747" y="863853"/>
                                </a:cubicBezTo>
                                <a:cubicBezTo>
                                  <a:pt x="1043239" y="756068"/>
                                  <a:pt x="1041774" y="645647"/>
                                  <a:pt x="992861" y="5188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AB58D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91" name="Freeform: Shape 4490">
                            <a:extLst>
                              <a:ext uri="{FF2B5EF4-FFF2-40B4-BE49-F238E27FC236}">
                                <a16:creationId xmlns:a16="http://schemas.microsoft.com/office/drawing/2014/main" id="{2BAF7273-4B72-4538-A592-FDD21AC7F0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84524" y="3407536"/>
                            <a:ext cx="962743" cy="521551"/>
                          </a:xfrm>
                          <a:custGeom>
                            <a:avLst/>
                            <a:gdLst>
                              <a:gd name="connsiteX0" fmla="*/ 904457 w 962743"/>
                              <a:gd name="connsiteY0" fmla="*/ 108571 h 521551"/>
                              <a:gd name="connsiteX1" fmla="*/ 464530 w 962743"/>
                              <a:gd name="connsiteY1" fmla="*/ 10744 h 521551"/>
                              <a:gd name="connsiteX2" fmla="*/ 120965 w 962743"/>
                              <a:gd name="connsiteY2" fmla="*/ 477032 h 521551"/>
                              <a:gd name="connsiteX3" fmla="*/ 48035 w 962743"/>
                              <a:gd name="connsiteY3" fmla="*/ 463558 h 521551"/>
                              <a:gd name="connsiteX4" fmla="*/ 0 w 962743"/>
                              <a:gd name="connsiteY4" fmla="*/ 516572 h 521551"/>
                              <a:gd name="connsiteX5" fmla="*/ 167536 w 962743"/>
                              <a:gd name="connsiteY5" fmla="*/ 521551 h 521551"/>
                              <a:gd name="connsiteX6" fmla="*/ 237537 w 962743"/>
                              <a:gd name="connsiteY6" fmla="*/ 482597 h 521551"/>
                              <a:gd name="connsiteX7" fmla="*/ 705289 w 962743"/>
                              <a:gd name="connsiteY7" fmla="*/ 190581 h 521551"/>
                              <a:gd name="connsiteX8" fmla="*/ 962743 w 962743"/>
                              <a:gd name="connsiteY8" fmla="*/ 257947 h 521551"/>
                              <a:gd name="connsiteX9" fmla="*/ 904457 w 962743"/>
                              <a:gd name="connsiteY9" fmla="*/ 108571 h 52155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62743" h="521551">
                                <a:moveTo>
                                  <a:pt x="904457" y="108571"/>
                                </a:moveTo>
                                <a:cubicBezTo>
                                  <a:pt x="796965" y="-47835"/>
                                  <a:pt x="464530" y="10744"/>
                                  <a:pt x="464530" y="10744"/>
                                </a:cubicBezTo>
                                <a:cubicBezTo>
                                  <a:pt x="166364" y="66980"/>
                                  <a:pt x="112764" y="294266"/>
                                  <a:pt x="120965" y="477032"/>
                                </a:cubicBezTo>
                                <a:cubicBezTo>
                                  <a:pt x="99877" y="459458"/>
                                  <a:pt x="74981" y="453307"/>
                                  <a:pt x="48035" y="463558"/>
                                </a:cubicBezTo>
                                <a:cubicBezTo>
                                  <a:pt x="23724" y="472931"/>
                                  <a:pt x="7908" y="492262"/>
                                  <a:pt x="0" y="516572"/>
                                </a:cubicBezTo>
                                <a:cubicBezTo>
                                  <a:pt x="22553" y="496948"/>
                                  <a:pt x="70295" y="480546"/>
                                  <a:pt x="167536" y="521551"/>
                                </a:cubicBezTo>
                                <a:cubicBezTo>
                                  <a:pt x="167536" y="521551"/>
                                  <a:pt x="210005" y="517158"/>
                                  <a:pt x="237537" y="482597"/>
                                </a:cubicBezTo>
                                <a:cubicBezTo>
                                  <a:pt x="265362" y="448035"/>
                                  <a:pt x="414152" y="205226"/>
                                  <a:pt x="705289" y="190581"/>
                                </a:cubicBezTo>
                                <a:cubicBezTo>
                                  <a:pt x="705289" y="190581"/>
                                  <a:pt x="862280" y="182966"/>
                                  <a:pt x="962743" y="257947"/>
                                </a:cubicBezTo>
                                <a:cubicBezTo>
                                  <a:pt x="956593" y="211084"/>
                                  <a:pt x="940776" y="161585"/>
                                  <a:pt x="904457" y="10857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36F51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grpSp>
                        <p:nvGrpSpPr>
                          <p:cNvPr id="4493" name="Graphic 4369">
                            <a:extLst>
                              <a:ext uri="{FF2B5EF4-FFF2-40B4-BE49-F238E27FC236}">
                                <a16:creationId xmlns:a16="http://schemas.microsoft.com/office/drawing/2014/main" id="{472BC52E-880D-4A6D-8AB5-A06B95258EB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447563" y="3844031"/>
                            <a:ext cx="113376" cy="115810"/>
                            <a:chOff x="5447563" y="3844031"/>
                            <a:chExt cx="113376" cy="115810"/>
                          </a:xfrm>
                        </p:grpSpPr>
                        <p:sp>
                          <p:nvSpPr>
                            <p:cNvPr id="4494" name="Freeform: Shape 4493">
                              <a:extLst>
                                <a:ext uri="{FF2B5EF4-FFF2-40B4-BE49-F238E27FC236}">
                                  <a16:creationId xmlns:a16="http://schemas.microsoft.com/office/drawing/2014/main" id="{8F5A69AB-8540-467B-A878-7014A4712B5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0225" y="3849127"/>
                              <a:ext cx="110713" cy="110713"/>
                            </a:xfrm>
                            <a:custGeom>
                              <a:avLst/>
                              <a:gdLst>
                                <a:gd name="connsiteX0" fmla="*/ 110714 w 110713"/>
                                <a:gd name="connsiteY0" fmla="*/ 55357 h 110713"/>
                                <a:gd name="connsiteX1" fmla="*/ 55357 w 110713"/>
                                <a:gd name="connsiteY1" fmla="*/ 110714 h 110713"/>
                                <a:gd name="connsiteX2" fmla="*/ 0 w 110713"/>
                                <a:gd name="connsiteY2" fmla="*/ 55357 h 110713"/>
                                <a:gd name="connsiteX3" fmla="*/ 55357 w 110713"/>
                                <a:gd name="connsiteY3" fmla="*/ 0 h 110713"/>
                                <a:gd name="connsiteX4" fmla="*/ 110714 w 110713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3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5818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5" name="Freeform: Shape 4494">
                              <a:extLst>
                                <a:ext uri="{FF2B5EF4-FFF2-40B4-BE49-F238E27FC236}">
                                  <a16:creationId xmlns:a16="http://schemas.microsoft.com/office/drawing/2014/main" id="{DCBA9CF6-0E8D-47F2-8D2F-6F5A2B70CD6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47563" y="3844031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69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0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5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69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6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0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7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5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123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6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8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5006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6" name="Freeform: Shape 4495">
                              <a:extLst>
                                <a:ext uri="{FF2B5EF4-FFF2-40B4-BE49-F238E27FC236}">
                                  <a16:creationId xmlns:a16="http://schemas.microsoft.com/office/drawing/2014/main" id="{0E00C09B-802D-45F9-BE01-81C41842828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56962" y="3873730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1" y="0"/>
                                    <a:pt x="38955" y="0"/>
                                  </a:cubicBezTo>
                                  <a:cubicBezTo>
                                    <a:pt x="60336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7" name="Freeform: Shape 4496">
                              <a:extLst>
                                <a:ext uri="{FF2B5EF4-FFF2-40B4-BE49-F238E27FC236}">
                                  <a16:creationId xmlns:a16="http://schemas.microsoft.com/office/drawing/2014/main" id="{443004A9-E009-43DC-A349-AE4C7043CD2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76586" y="3894819"/>
                              <a:ext cx="35733" cy="35733"/>
                            </a:xfrm>
                            <a:custGeom>
                              <a:avLst/>
                              <a:gdLst>
                                <a:gd name="connsiteX0" fmla="*/ 35733 w 35733"/>
                                <a:gd name="connsiteY0" fmla="*/ 17867 h 35733"/>
                                <a:gd name="connsiteX1" fmla="*/ 17866 w 35733"/>
                                <a:gd name="connsiteY1" fmla="*/ 35733 h 35733"/>
                                <a:gd name="connsiteX2" fmla="*/ 0 w 35733"/>
                                <a:gd name="connsiteY2" fmla="*/ 17867 h 35733"/>
                                <a:gd name="connsiteX3" fmla="*/ 17866 w 35733"/>
                                <a:gd name="connsiteY3" fmla="*/ 0 h 35733"/>
                                <a:gd name="connsiteX4" fmla="*/ 35733 w 35733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3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532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8" name="Freeform: Shape 4497">
                              <a:extLst>
                                <a:ext uri="{FF2B5EF4-FFF2-40B4-BE49-F238E27FC236}">
                                  <a16:creationId xmlns:a16="http://schemas.microsoft.com/office/drawing/2014/main" id="{CD79F6FD-3F06-47FA-8F55-7CB59A326C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98846" y="3880174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695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499" name="Freeform: Shape 4498">
                              <a:extLst>
                                <a:ext uri="{FF2B5EF4-FFF2-40B4-BE49-F238E27FC236}">
                                  <a16:creationId xmlns:a16="http://schemas.microsoft.com/office/drawing/2014/main" id="{82AB8C6D-2C68-4EB7-B2E8-5363667023C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485373" y="3925280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544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0" name="Freeform: Shape 4499">
                            <a:extLst>
                              <a:ext uri="{FF2B5EF4-FFF2-40B4-BE49-F238E27FC236}">
                                <a16:creationId xmlns:a16="http://schemas.microsoft.com/office/drawing/2014/main" id="{83B4EFB5-1BDE-4215-8E91-AA05D1A7ED8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416616" y="3707473"/>
                            <a:ext cx="133045" cy="46683"/>
                          </a:xfrm>
                          <a:custGeom>
                            <a:avLst/>
                            <a:gdLst>
                              <a:gd name="connsiteX0" fmla="*/ 114156 w 133045"/>
                              <a:gd name="connsiteY0" fmla="*/ 29769 h 46683"/>
                              <a:gd name="connsiteX1" fmla="*/ 112984 w 133045"/>
                              <a:gd name="connsiteY1" fmla="*/ 29183 h 46683"/>
                              <a:gd name="connsiteX2" fmla="*/ 110348 w 133045"/>
                              <a:gd name="connsiteY2" fmla="*/ 27426 h 46683"/>
                              <a:gd name="connsiteX3" fmla="*/ 98339 w 133045"/>
                              <a:gd name="connsiteY3" fmla="*/ 21861 h 46683"/>
                              <a:gd name="connsiteX4" fmla="*/ 79887 w 133045"/>
                              <a:gd name="connsiteY4" fmla="*/ 17467 h 46683"/>
                              <a:gd name="connsiteX5" fmla="*/ 69050 w 133045"/>
                              <a:gd name="connsiteY5" fmla="*/ 16881 h 46683"/>
                              <a:gd name="connsiteX6" fmla="*/ 57627 w 133045"/>
                              <a:gd name="connsiteY6" fmla="*/ 17760 h 46683"/>
                              <a:gd name="connsiteX7" fmla="*/ 46204 w 133045"/>
                              <a:gd name="connsiteY7" fmla="*/ 20396 h 46683"/>
                              <a:gd name="connsiteX8" fmla="*/ 35367 w 133045"/>
                              <a:gd name="connsiteY8" fmla="*/ 24204 h 46683"/>
                              <a:gd name="connsiteX9" fmla="*/ 17500 w 133045"/>
                              <a:gd name="connsiteY9" fmla="*/ 34162 h 46683"/>
                              <a:gd name="connsiteX10" fmla="*/ 5785 w 133045"/>
                              <a:gd name="connsiteY10" fmla="*/ 42949 h 46683"/>
                              <a:gd name="connsiteX11" fmla="*/ 1391 w 133045"/>
                              <a:gd name="connsiteY11" fmla="*/ 46464 h 46683"/>
                              <a:gd name="connsiteX12" fmla="*/ 1391 w 133045"/>
                              <a:gd name="connsiteY12" fmla="*/ 46464 h 46683"/>
                              <a:gd name="connsiteX13" fmla="*/ 220 w 133045"/>
                              <a:gd name="connsiteY13" fmla="*/ 46464 h 46683"/>
                              <a:gd name="connsiteX14" fmla="*/ 220 w 133045"/>
                              <a:gd name="connsiteY14" fmla="*/ 45292 h 46683"/>
                              <a:gd name="connsiteX15" fmla="*/ 4027 w 133045"/>
                              <a:gd name="connsiteY15" fmla="*/ 40899 h 46683"/>
                              <a:gd name="connsiteX16" fmla="*/ 14572 w 133045"/>
                              <a:gd name="connsiteY16" fmla="*/ 29769 h 46683"/>
                              <a:gd name="connsiteX17" fmla="*/ 31559 w 133045"/>
                              <a:gd name="connsiteY17" fmla="*/ 16003 h 46683"/>
                              <a:gd name="connsiteX18" fmla="*/ 42396 w 133045"/>
                              <a:gd name="connsiteY18" fmla="*/ 9852 h 46683"/>
                              <a:gd name="connsiteX19" fmla="*/ 54405 w 133045"/>
                              <a:gd name="connsiteY19" fmla="*/ 4873 h 46683"/>
                              <a:gd name="connsiteX20" fmla="*/ 67292 w 133045"/>
                              <a:gd name="connsiteY20" fmla="*/ 1651 h 46683"/>
                              <a:gd name="connsiteX21" fmla="*/ 80180 w 133045"/>
                              <a:gd name="connsiteY21" fmla="*/ 186 h 46683"/>
                              <a:gd name="connsiteX22" fmla="*/ 103611 w 133045"/>
                              <a:gd name="connsiteY22" fmla="*/ 1651 h 46683"/>
                              <a:gd name="connsiteX23" fmla="*/ 120013 w 133045"/>
                              <a:gd name="connsiteY23" fmla="*/ 6044 h 46683"/>
                              <a:gd name="connsiteX24" fmla="*/ 124700 w 133045"/>
                              <a:gd name="connsiteY24" fmla="*/ 8095 h 46683"/>
                              <a:gd name="connsiteX25" fmla="*/ 126164 w 133045"/>
                              <a:gd name="connsiteY25" fmla="*/ 8973 h 46683"/>
                              <a:gd name="connsiteX26" fmla="*/ 132022 w 133045"/>
                              <a:gd name="connsiteY26" fmla="*/ 24790 h 46683"/>
                              <a:gd name="connsiteX27" fmla="*/ 116206 w 133045"/>
                              <a:gd name="connsiteY27" fmla="*/ 30647 h 46683"/>
                              <a:gd name="connsiteX28" fmla="*/ 114156 w 133045"/>
                              <a:gd name="connsiteY28" fmla="*/ 29769 h 46683"/>
                              <a:gd name="connsiteX29" fmla="*/ 114156 w 133045"/>
                              <a:gd name="connsiteY29" fmla="*/ 29769 h 4668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</a:cxnLst>
                            <a:rect l="l" t="t" r="r" b="b"/>
                            <a:pathLst>
                              <a:path w="133045" h="46683">
                                <a:moveTo>
                                  <a:pt x="114156" y="29769"/>
                                </a:moveTo>
                                <a:cubicBezTo>
                                  <a:pt x="114156" y="29769"/>
                                  <a:pt x="113863" y="29476"/>
                                  <a:pt x="112984" y="29183"/>
                                </a:cubicBezTo>
                                <a:cubicBezTo>
                                  <a:pt x="112691" y="28890"/>
                                  <a:pt x="111519" y="28304"/>
                                  <a:pt x="110348" y="27426"/>
                                </a:cubicBezTo>
                                <a:cubicBezTo>
                                  <a:pt x="107712" y="25961"/>
                                  <a:pt x="103611" y="23618"/>
                                  <a:pt x="98339" y="21861"/>
                                </a:cubicBezTo>
                                <a:cubicBezTo>
                                  <a:pt x="93067" y="19810"/>
                                  <a:pt x="86916" y="18346"/>
                                  <a:pt x="79887" y="17467"/>
                                </a:cubicBezTo>
                                <a:cubicBezTo>
                                  <a:pt x="76372" y="16881"/>
                                  <a:pt x="72565" y="16881"/>
                                  <a:pt x="69050" y="16881"/>
                                </a:cubicBezTo>
                                <a:cubicBezTo>
                                  <a:pt x="65242" y="16588"/>
                                  <a:pt x="61435" y="17467"/>
                                  <a:pt x="57627" y="17760"/>
                                </a:cubicBezTo>
                                <a:cubicBezTo>
                                  <a:pt x="53819" y="18346"/>
                                  <a:pt x="50012" y="19517"/>
                                  <a:pt x="46204" y="20396"/>
                                </a:cubicBezTo>
                                <a:cubicBezTo>
                                  <a:pt x="42396" y="21861"/>
                                  <a:pt x="38882" y="23032"/>
                                  <a:pt x="35367" y="24204"/>
                                </a:cubicBezTo>
                                <a:cubicBezTo>
                                  <a:pt x="28630" y="27426"/>
                                  <a:pt x="22480" y="30647"/>
                                  <a:pt x="17500" y="34162"/>
                                </a:cubicBezTo>
                                <a:cubicBezTo>
                                  <a:pt x="12228" y="37384"/>
                                  <a:pt x="8714" y="40899"/>
                                  <a:pt x="5785" y="42949"/>
                                </a:cubicBezTo>
                                <a:cubicBezTo>
                                  <a:pt x="2856" y="45292"/>
                                  <a:pt x="1391" y="46464"/>
                                  <a:pt x="1391" y="46464"/>
                                </a:cubicBezTo>
                                <a:lnTo>
                                  <a:pt x="1391" y="46464"/>
                                </a:lnTo>
                                <a:cubicBezTo>
                                  <a:pt x="1098" y="46757"/>
                                  <a:pt x="513" y="46757"/>
                                  <a:pt x="220" y="46464"/>
                                </a:cubicBezTo>
                                <a:cubicBezTo>
                                  <a:pt x="-73" y="46171"/>
                                  <a:pt x="-73" y="45585"/>
                                  <a:pt x="220" y="45292"/>
                                </a:cubicBezTo>
                                <a:cubicBezTo>
                                  <a:pt x="220" y="45292"/>
                                  <a:pt x="1684" y="43828"/>
                                  <a:pt x="4027" y="40899"/>
                                </a:cubicBezTo>
                                <a:cubicBezTo>
                                  <a:pt x="6663" y="38263"/>
                                  <a:pt x="9592" y="33869"/>
                                  <a:pt x="14572" y="29769"/>
                                </a:cubicBezTo>
                                <a:cubicBezTo>
                                  <a:pt x="18965" y="25375"/>
                                  <a:pt x="24823" y="20689"/>
                                  <a:pt x="31559" y="16003"/>
                                </a:cubicBezTo>
                                <a:cubicBezTo>
                                  <a:pt x="35074" y="13952"/>
                                  <a:pt x="38882" y="11902"/>
                                  <a:pt x="42396" y="9852"/>
                                </a:cubicBezTo>
                                <a:cubicBezTo>
                                  <a:pt x="46204" y="8095"/>
                                  <a:pt x="50305" y="6337"/>
                                  <a:pt x="54405" y="4873"/>
                                </a:cubicBezTo>
                                <a:cubicBezTo>
                                  <a:pt x="58798" y="3701"/>
                                  <a:pt x="62899" y="2237"/>
                                  <a:pt x="67292" y="1651"/>
                                </a:cubicBezTo>
                                <a:cubicBezTo>
                                  <a:pt x="71686" y="772"/>
                                  <a:pt x="76079" y="186"/>
                                  <a:pt x="80180" y="186"/>
                                </a:cubicBezTo>
                                <a:cubicBezTo>
                                  <a:pt x="88674" y="-399"/>
                                  <a:pt x="96582" y="479"/>
                                  <a:pt x="103611" y="1651"/>
                                </a:cubicBezTo>
                                <a:cubicBezTo>
                                  <a:pt x="110348" y="2823"/>
                                  <a:pt x="115913" y="4580"/>
                                  <a:pt x="120013" y="6044"/>
                                </a:cubicBezTo>
                                <a:cubicBezTo>
                                  <a:pt x="122064" y="6630"/>
                                  <a:pt x="123528" y="7509"/>
                                  <a:pt x="124700" y="8095"/>
                                </a:cubicBezTo>
                                <a:cubicBezTo>
                                  <a:pt x="125871" y="8680"/>
                                  <a:pt x="126164" y="8973"/>
                                  <a:pt x="126164" y="8973"/>
                                </a:cubicBezTo>
                                <a:cubicBezTo>
                                  <a:pt x="132022" y="11609"/>
                                  <a:pt x="134658" y="18932"/>
                                  <a:pt x="132022" y="24790"/>
                                </a:cubicBezTo>
                                <a:cubicBezTo>
                                  <a:pt x="129386" y="30647"/>
                                  <a:pt x="122064" y="33283"/>
                                  <a:pt x="116206" y="30647"/>
                                </a:cubicBezTo>
                                <a:cubicBezTo>
                                  <a:pt x="115327" y="30647"/>
                                  <a:pt x="114741" y="30355"/>
                                  <a:pt x="114156" y="29769"/>
                                </a:cubicBezTo>
                                <a:lnTo>
                                  <a:pt x="114156" y="2976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grpSp>
                        <p:nvGrpSpPr>
                          <p:cNvPr id="4501" name="Graphic 4369">
                            <a:extLst>
                              <a:ext uri="{FF2B5EF4-FFF2-40B4-BE49-F238E27FC236}">
                                <a16:creationId xmlns:a16="http://schemas.microsoft.com/office/drawing/2014/main" id="{C8A645F9-46A1-46C3-B7A7-4F9CAF54D73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5803136" y="3813277"/>
                            <a:ext cx="113083" cy="115810"/>
                            <a:chOff x="5803136" y="3813277"/>
                            <a:chExt cx="113083" cy="115810"/>
                          </a:xfrm>
                        </p:grpSpPr>
                        <p:sp>
                          <p:nvSpPr>
                            <p:cNvPr id="4502" name="Freeform: Shape 4501">
                              <a:extLst>
                                <a:ext uri="{FF2B5EF4-FFF2-40B4-BE49-F238E27FC236}">
                                  <a16:creationId xmlns:a16="http://schemas.microsoft.com/office/drawing/2014/main" id="{F79E6025-6BE1-4550-8B12-00149FAF28C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5506" y="3818373"/>
                              <a:ext cx="110714" cy="110713"/>
                            </a:xfrm>
                            <a:custGeom>
                              <a:avLst/>
                              <a:gdLst>
                                <a:gd name="connsiteX0" fmla="*/ 110714 w 110714"/>
                                <a:gd name="connsiteY0" fmla="*/ 55357 h 110713"/>
                                <a:gd name="connsiteX1" fmla="*/ 55357 w 110714"/>
                                <a:gd name="connsiteY1" fmla="*/ 110714 h 110713"/>
                                <a:gd name="connsiteX2" fmla="*/ 0 w 110714"/>
                                <a:gd name="connsiteY2" fmla="*/ 55357 h 110713"/>
                                <a:gd name="connsiteX3" fmla="*/ 55357 w 110714"/>
                                <a:gd name="connsiteY3" fmla="*/ 0 h 110713"/>
                                <a:gd name="connsiteX4" fmla="*/ 110714 w 110714"/>
                                <a:gd name="connsiteY4" fmla="*/ 55357 h 11071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10714" h="110713">
                                  <a:moveTo>
                                    <a:pt x="110714" y="55357"/>
                                  </a:moveTo>
                                  <a:cubicBezTo>
                                    <a:pt x="110714" y="85818"/>
                                    <a:pt x="85818" y="110714"/>
                                    <a:pt x="55357" y="110714"/>
                                  </a:cubicBezTo>
                                  <a:cubicBezTo>
                                    <a:pt x="24896" y="110714"/>
                                    <a:pt x="0" y="85818"/>
                                    <a:pt x="0" y="55357"/>
                                  </a:cubicBezTo>
                                  <a:cubicBezTo>
                                    <a:pt x="0" y="24896"/>
                                    <a:pt x="24896" y="0"/>
                                    <a:pt x="55357" y="0"/>
                                  </a:cubicBezTo>
                                  <a:cubicBezTo>
                                    <a:pt x="86111" y="0"/>
                                    <a:pt x="110714" y="24896"/>
                                    <a:pt x="110714" y="5535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3" name="Freeform: Shape 4502">
                              <a:extLst>
                                <a:ext uri="{FF2B5EF4-FFF2-40B4-BE49-F238E27FC236}">
                                  <a16:creationId xmlns:a16="http://schemas.microsoft.com/office/drawing/2014/main" id="{06229CD7-FD35-481C-8C43-2F99C53474A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03136" y="3813277"/>
                              <a:ext cx="110740" cy="77148"/>
                            </a:xfrm>
                            <a:custGeom>
                              <a:avLst/>
                              <a:gdLst>
                                <a:gd name="connsiteX0" fmla="*/ 5006 w 110740"/>
                                <a:gd name="connsiteY0" fmla="*/ 77148 h 77148"/>
                                <a:gd name="connsiteX1" fmla="*/ 2370 w 110740"/>
                                <a:gd name="connsiteY1" fmla="*/ 70119 h 77148"/>
                                <a:gd name="connsiteX2" fmla="*/ 612 w 110740"/>
                                <a:gd name="connsiteY2" fmla="*/ 61625 h 77148"/>
                                <a:gd name="connsiteX3" fmla="*/ 319 w 110740"/>
                                <a:gd name="connsiteY3" fmla="*/ 49909 h 77148"/>
                                <a:gd name="connsiteX4" fmla="*/ 1198 w 110740"/>
                                <a:gd name="connsiteY4" fmla="*/ 43173 h 77148"/>
                                <a:gd name="connsiteX5" fmla="*/ 3541 w 110740"/>
                                <a:gd name="connsiteY5" fmla="*/ 36143 h 77148"/>
                                <a:gd name="connsiteX6" fmla="*/ 11156 w 110740"/>
                                <a:gd name="connsiteY6" fmla="*/ 22084 h 77148"/>
                                <a:gd name="connsiteX7" fmla="*/ 23751 w 110740"/>
                                <a:gd name="connsiteY7" fmla="*/ 10368 h 77148"/>
                                <a:gd name="connsiteX8" fmla="*/ 40153 w 110740"/>
                                <a:gd name="connsiteY8" fmla="*/ 2167 h 77148"/>
                                <a:gd name="connsiteX9" fmla="*/ 56848 w 110740"/>
                                <a:gd name="connsiteY9" fmla="*/ 117 h 77148"/>
                                <a:gd name="connsiteX10" fmla="*/ 74129 w 110740"/>
                                <a:gd name="connsiteY10" fmla="*/ 2753 h 77148"/>
                                <a:gd name="connsiteX11" fmla="*/ 88481 w 110740"/>
                                <a:gd name="connsiteY11" fmla="*/ 9783 h 77148"/>
                                <a:gd name="connsiteX12" fmla="*/ 94338 w 110740"/>
                                <a:gd name="connsiteY12" fmla="*/ 14176 h 77148"/>
                                <a:gd name="connsiteX13" fmla="*/ 99025 w 110740"/>
                                <a:gd name="connsiteY13" fmla="*/ 19155 h 77148"/>
                                <a:gd name="connsiteX14" fmla="*/ 105468 w 110740"/>
                                <a:gd name="connsiteY14" fmla="*/ 28821 h 77148"/>
                                <a:gd name="connsiteX15" fmla="*/ 108983 w 110740"/>
                                <a:gd name="connsiteY15" fmla="*/ 37022 h 77148"/>
                                <a:gd name="connsiteX16" fmla="*/ 110740 w 110740"/>
                                <a:gd name="connsiteY16" fmla="*/ 44344 h 77148"/>
                                <a:gd name="connsiteX17" fmla="*/ 106640 w 110740"/>
                                <a:gd name="connsiteY17" fmla="*/ 37901 h 77148"/>
                                <a:gd name="connsiteX18" fmla="*/ 101661 w 110740"/>
                                <a:gd name="connsiteY18" fmla="*/ 31164 h 77148"/>
                                <a:gd name="connsiteX19" fmla="*/ 94046 w 110740"/>
                                <a:gd name="connsiteY19" fmla="*/ 23842 h 77148"/>
                                <a:gd name="connsiteX20" fmla="*/ 83794 w 110740"/>
                                <a:gd name="connsiteY20" fmla="*/ 17105 h 77148"/>
                                <a:gd name="connsiteX21" fmla="*/ 71200 w 110740"/>
                                <a:gd name="connsiteY21" fmla="*/ 12419 h 77148"/>
                                <a:gd name="connsiteX22" fmla="*/ 57434 w 110740"/>
                                <a:gd name="connsiteY22" fmla="*/ 11247 h 77148"/>
                                <a:gd name="connsiteX23" fmla="*/ 42203 w 110740"/>
                                <a:gd name="connsiteY23" fmla="*/ 13590 h 77148"/>
                                <a:gd name="connsiteX24" fmla="*/ 29902 w 110740"/>
                                <a:gd name="connsiteY24" fmla="*/ 19741 h 77148"/>
                                <a:gd name="connsiteX25" fmla="*/ 19064 w 110740"/>
                                <a:gd name="connsiteY25" fmla="*/ 28821 h 77148"/>
                                <a:gd name="connsiteX26" fmla="*/ 11449 w 110740"/>
                                <a:gd name="connsiteY26" fmla="*/ 39658 h 77148"/>
                                <a:gd name="connsiteX27" fmla="*/ 6763 w 110740"/>
                                <a:gd name="connsiteY27" fmla="*/ 51081 h 77148"/>
                                <a:gd name="connsiteX28" fmla="*/ 4713 w 110740"/>
                                <a:gd name="connsiteY28" fmla="*/ 61332 h 77148"/>
                                <a:gd name="connsiteX29" fmla="*/ 4420 w 110740"/>
                                <a:gd name="connsiteY29" fmla="*/ 69826 h 77148"/>
                                <a:gd name="connsiteX30" fmla="*/ 5006 w 110740"/>
                                <a:gd name="connsiteY30" fmla="*/ 77148 h 771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</a:cxnLst>
                              <a:rect l="l" t="t" r="r" b="b"/>
                              <a:pathLst>
                                <a:path w="110740" h="77148">
                                  <a:moveTo>
                                    <a:pt x="5006" y="77148"/>
                                  </a:moveTo>
                                  <a:cubicBezTo>
                                    <a:pt x="5006" y="77148"/>
                                    <a:pt x="3834" y="74512"/>
                                    <a:pt x="2370" y="70119"/>
                                  </a:cubicBezTo>
                                  <a:cubicBezTo>
                                    <a:pt x="1491" y="67776"/>
                                    <a:pt x="905" y="65140"/>
                                    <a:pt x="612" y="61625"/>
                                  </a:cubicBezTo>
                                  <a:cubicBezTo>
                                    <a:pt x="26" y="58110"/>
                                    <a:pt x="-267" y="54010"/>
                                    <a:pt x="319" y="49909"/>
                                  </a:cubicBezTo>
                                  <a:cubicBezTo>
                                    <a:pt x="612" y="47859"/>
                                    <a:pt x="612" y="45516"/>
                                    <a:pt x="1198" y="43173"/>
                                  </a:cubicBezTo>
                                  <a:cubicBezTo>
                                    <a:pt x="2077" y="40829"/>
                                    <a:pt x="2662" y="38486"/>
                                    <a:pt x="3541" y="36143"/>
                                  </a:cubicBezTo>
                                  <a:cubicBezTo>
                                    <a:pt x="5006" y="31164"/>
                                    <a:pt x="8227" y="26770"/>
                                    <a:pt x="11156" y="22084"/>
                                  </a:cubicBezTo>
                                  <a:cubicBezTo>
                                    <a:pt x="14964" y="17984"/>
                                    <a:pt x="18479" y="13297"/>
                                    <a:pt x="23751" y="10368"/>
                                  </a:cubicBezTo>
                                  <a:cubicBezTo>
                                    <a:pt x="28730" y="6561"/>
                                    <a:pt x="33709" y="4803"/>
                                    <a:pt x="40153" y="2167"/>
                                  </a:cubicBezTo>
                                  <a:cubicBezTo>
                                    <a:pt x="45718" y="1289"/>
                                    <a:pt x="50404" y="-469"/>
                                    <a:pt x="56848" y="117"/>
                                  </a:cubicBezTo>
                                  <a:cubicBezTo>
                                    <a:pt x="63292" y="-469"/>
                                    <a:pt x="68856" y="1582"/>
                                    <a:pt x="74129" y="2753"/>
                                  </a:cubicBezTo>
                                  <a:cubicBezTo>
                                    <a:pt x="79108" y="4803"/>
                                    <a:pt x="84380" y="6561"/>
                                    <a:pt x="88481" y="9783"/>
                                  </a:cubicBezTo>
                                  <a:cubicBezTo>
                                    <a:pt x="90531" y="11247"/>
                                    <a:pt x="92581" y="12712"/>
                                    <a:pt x="94338" y="14176"/>
                                  </a:cubicBezTo>
                                  <a:cubicBezTo>
                                    <a:pt x="96096" y="15641"/>
                                    <a:pt x="97560" y="17691"/>
                                    <a:pt x="99025" y="19155"/>
                                  </a:cubicBezTo>
                                  <a:cubicBezTo>
                                    <a:pt x="102246" y="22084"/>
                                    <a:pt x="104004" y="25599"/>
                                    <a:pt x="105468" y="28821"/>
                                  </a:cubicBezTo>
                                  <a:cubicBezTo>
                                    <a:pt x="107226" y="31750"/>
                                    <a:pt x="108397" y="34386"/>
                                    <a:pt x="108983" y="37022"/>
                                  </a:cubicBezTo>
                                  <a:cubicBezTo>
                                    <a:pt x="110448" y="41708"/>
                                    <a:pt x="110740" y="44344"/>
                                    <a:pt x="110740" y="44344"/>
                                  </a:cubicBezTo>
                                  <a:cubicBezTo>
                                    <a:pt x="110740" y="44344"/>
                                    <a:pt x="109276" y="42001"/>
                                    <a:pt x="106640" y="37901"/>
                                  </a:cubicBezTo>
                                  <a:cubicBezTo>
                                    <a:pt x="105761" y="35850"/>
                                    <a:pt x="104004" y="33507"/>
                                    <a:pt x="101661" y="31164"/>
                                  </a:cubicBezTo>
                                  <a:cubicBezTo>
                                    <a:pt x="99610" y="28821"/>
                                    <a:pt x="97267" y="26185"/>
                                    <a:pt x="94046" y="23842"/>
                                  </a:cubicBezTo>
                                  <a:cubicBezTo>
                                    <a:pt x="91117" y="21206"/>
                                    <a:pt x="87602" y="19155"/>
                                    <a:pt x="83794" y="17105"/>
                                  </a:cubicBezTo>
                                  <a:cubicBezTo>
                                    <a:pt x="80279" y="14762"/>
                                    <a:pt x="75593" y="13883"/>
                                    <a:pt x="71200" y="12419"/>
                                  </a:cubicBezTo>
                                  <a:cubicBezTo>
                                    <a:pt x="66513" y="11833"/>
                                    <a:pt x="61827" y="10954"/>
                                    <a:pt x="57434" y="11247"/>
                                  </a:cubicBezTo>
                                  <a:cubicBezTo>
                                    <a:pt x="53333" y="10661"/>
                                    <a:pt x="47475" y="12712"/>
                                    <a:pt x="42203" y="13590"/>
                                  </a:cubicBezTo>
                                  <a:cubicBezTo>
                                    <a:pt x="38981" y="15348"/>
                                    <a:pt x="33416" y="16812"/>
                                    <a:pt x="29902" y="19741"/>
                                  </a:cubicBezTo>
                                  <a:cubicBezTo>
                                    <a:pt x="25801" y="22084"/>
                                    <a:pt x="22287" y="25599"/>
                                    <a:pt x="19064" y="28821"/>
                                  </a:cubicBezTo>
                                  <a:cubicBezTo>
                                    <a:pt x="16429" y="32628"/>
                                    <a:pt x="13207" y="35850"/>
                                    <a:pt x="11449" y="39658"/>
                                  </a:cubicBezTo>
                                  <a:cubicBezTo>
                                    <a:pt x="9399" y="43465"/>
                                    <a:pt x="7642" y="47273"/>
                                    <a:pt x="6763" y="51081"/>
                                  </a:cubicBezTo>
                                  <a:cubicBezTo>
                                    <a:pt x="5299" y="54888"/>
                                    <a:pt x="5006" y="58110"/>
                                    <a:pt x="4713" y="61332"/>
                                  </a:cubicBezTo>
                                  <a:cubicBezTo>
                                    <a:pt x="4127" y="64554"/>
                                    <a:pt x="4127" y="67483"/>
                                    <a:pt x="4420" y="69826"/>
                                  </a:cubicBezTo>
                                  <a:cubicBezTo>
                                    <a:pt x="4713" y="74219"/>
                                    <a:pt x="5006" y="77148"/>
                                    <a:pt x="5006" y="7714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43130E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4" name="Freeform: Shape 4503">
                              <a:extLst>
                                <a:ext uri="{FF2B5EF4-FFF2-40B4-BE49-F238E27FC236}">
                                  <a16:creationId xmlns:a16="http://schemas.microsoft.com/office/drawing/2014/main" id="{FAAD23FD-70EE-4D12-8CEE-89B2265C330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12243" y="3842977"/>
                              <a:ext cx="77909" cy="77909"/>
                            </a:xfrm>
                            <a:custGeom>
                              <a:avLst/>
                              <a:gdLst>
                                <a:gd name="connsiteX0" fmla="*/ 77910 w 77909"/>
                                <a:gd name="connsiteY0" fmla="*/ 38955 h 77909"/>
                                <a:gd name="connsiteX1" fmla="*/ 38955 w 77909"/>
                                <a:gd name="connsiteY1" fmla="*/ 77910 h 77909"/>
                                <a:gd name="connsiteX2" fmla="*/ 0 w 77909"/>
                                <a:gd name="connsiteY2" fmla="*/ 38955 h 77909"/>
                                <a:gd name="connsiteX3" fmla="*/ 38955 w 77909"/>
                                <a:gd name="connsiteY3" fmla="*/ 0 h 77909"/>
                                <a:gd name="connsiteX4" fmla="*/ 77910 w 77909"/>
                                <a:gd name="connsiteY4" fmla="*/ 38955 h 7790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77909" h="77909">
                                  <a:moveTo>
                                    <a:pt x="77910" y="38955"/>
                                  </a:moveTo>
                                  <a:cubicBezTo>
                                    <a:pt x="77910" y="60336"/>
                                    <a:pt x="60629" y="77910"/>
                                    <a:pt x="38955" y="77910"/>
                                  </a:cubicBezTo>
                                  <a:cubicBezTo>
                                    <a:pt x="17574" y="77910"/>
                                    <a:pt x="0" y="60629"/>
                                    <a:pt x="0" y="38955"/>
                                  </a:cubicBezTo>
                                  <a:cubicBezTo>
                                    <a:pt x="0" y="17574"/>
                                    <a:pt x="17280" y="0"/>
                                    <a:pt x="38955" y="0"/>
                                  </a:cubicBezTo>
                                  <a:cubicBezTo>
                                    <a:pt x="60629" y="0"/>
                                    <a:pt x="77910" y="17574"/>
                                    <a:pt x="77910" y="38955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2E8AA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5" name="Freeform: Shape 4504">
                              <a:extLst>
                                <a:ext uri="{FF2B5EF4-FFF2-40B4-BE49-F238E27FC236}">
                                  <a16:creationId xmlns:a16="http://schemas.microsoft.com/office/drawing/2014/main" id="{B411A031-6A89-402B-AD26-AE95DB81EB7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31866" y="3864065"/>
                              <a:ext cx="35732" cy="35733"/>
                            </a:xfrm>
                            <a:custGeom>
                              <a:avLst/>
                              <a:gdLst>
                                <a:gd name="connsiteX0" fmla="*/ 35733 w 35732"/>
                                <a:gd name="connsiteY0" fmla="*/ 17867 h 35733"/>
                                <a:gd name="connsiteX1" fmla="*/ 17866 w 35732"/>
                                <a:gd name="connsiteY1" fmla="*/ 35733 h 35733"/>
                                <a:gd name="connsiteX2" fmla="*/ 0 w 35732"/>
                                <a:gd name="connsiteY2" fmla="*/ 17867 h 35733"/>
                                <a:gd name="connsiteX3" fmla="*/ 17866 w 35732"/>
                                <a:gd name="connsiteY3" fmla="*/ 0 h 35733"/>
                                <a:gd name="connsiteX4" fmla="*/ 35733 w 35732"/>
                                <a:gd name="connsiteY4" fmla="*/ 17867 h 3573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35732" h="35733">
                                  <a:moveTo>
                                    <a:pt x="35733" y="17867"/>
                                  </a:moveTo>
                                  <a:cubicBezTo>
                                    <a:pt x="35733" y="27825"/>
                                    <a:pt x="27825" y="35733"/>
                                    <a:pt x="17866" y="35733"/>
                                  </a:cubicBezTo>
                                  <a:cubicBezTo>
                                    <a:pt x="7908" y="35733"/>
                                    <a:pt x="0" y="27825"/>
                                    <a:pt x="0" y="17867"/>
                                  </a:cubicBezTo>
                                  <a:cubicBezTo>
                                    <a:pt x="0" y="7908"/>
                                    <a:pt x="7908" y="0"/>
                                    <a:pt x="17866" y="0"/>
                                  </a:cubicBezTo>
                                  <a:cubicBezTo>
                                    <a:pt x="27825" y="0"/>
                                    <a:pt x="35733" y="8201"/>
                                    <a:pt x="35733" y="1786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020000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6" name="Freeform: Shape 4505">
                              <a:extLst>
                                <a:ext uri="{FF2B5EF4-FFF2-40B4-BE49-F238E27FC236}">
                                  <a16:creationId xmlns:a16="http://schemas.microsoft.com/office/drawing/2014/main" id="{9C086B1E-A982-46AB-820D-5B07F134593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54126" y="3849420"/>
                              <a:ext cx="21674" cy="21674"/>
                            </a:xfrm>
                            <a:custGeom>
                              <a:avLst/>
                              <a:gdLst>
                                <a:gd name="connsiteX0" fmla="*/ 21674 w 21674"/>
                                <a:gd name="connsiteY0" fmla="*/ 10837 h 21674"/>
                                <a:gd name="connsiteX1" fmla="*/ 10837 w 21674"/>
                                <a:gd name="connsiteY1" fmla="*/ 21674 h 21674"/>
                                <a:gd name="connsiteX2" fmla="*/ 0 w 21674"/>
                                <a:gd name="connsiteY2" fmla="*/ 10837 h 21674"/>
                                <a:gd name="connsiteX3" fmla="*/ 10837 w 21674"/>
                                <a:gd name="connsiteY3" fmla="*/ 0 h 21674"/>
                                <a:gd name="connsiteX4" fmla="*/ 21674 w 21674"/>
                                <a:gd name="connsiteY4" fmla="*/ 10837 h 2167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21674" h="21674">
                                  <a:moveTo>
                                    <a:pt x="21674" y="10837"/>
                                  </a:moveTo>
                                  <a:cubicBezTo>
                                    <a:pt x="21674" y="16695"/>
                                    <a:pt x="16695" y="21674"/>
                                    <a:pt x="10837" y="21674"/>
                                  </a:cubicBezTo>
                                  <a:cubicBezTo>
                                    <a:pt x="4979" y="21674"/>
                                    <a:pt x="0" y="16695"/>
                                    <a:pt x="0" y="10837"/>
                                  </a:cubicBezTo>
                                  <a:cubicBezTo>
                                    <a:pt x="0" y="4979"/>
                                    <a:pt x="4979" y="0"/>
                                    <a:pt x="10837" y="0"/>
                                  </a:cubicBezTo>
                                  <a:cubicBezTo>
                                    <a:pt x="16988" y="0"/>
                                    <a:pt x="21674" y="4686"/>
                                    <a:pt x="21674" y="108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  <p:sp>
                          <p:nvSpPr>
                            <p:cNvPr id="4507" name="Freeform: Shape 4506">
                              <a:extLst>
                                <a:ext uri="{FF2B5EF4-FFF2-40B4-BE49-F238E27FC236}">
                                  <a16:creationId xmlns:a16="http://schemas.microsoft.com/office/drawing/2014/main" id="{C6F1B545-3767-4CF2-B7D0-D9867A5E4ED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5840946" y="3894526"/>
                              <a:ext cx="13473" cy="13473"/>
                            </a:xfrm>
                            <a:custGeom>
                              <a:avLst/>
                              <a:gdLst>
                                <a:gd name="connsiteX0" fmla="*/ 13473 w 13473"/>
                                <a:gd name="connsiteY0" fmla="*/ 6737 h 13473"/>
                                <a:gd name="connsiteX1" fmla="*/ 6737 w 13473"/>
                                <a:gd name="connsiteY1" fmla="*/ 13473 h 13473"/>
                                <a:gd name="connsiteX2" fmla="*/ 0 w 13473"/>
                                <a:gd name="connsiteY2" fmla="*/ 6737 h 13473"/>
                                <a:gd name="connsiteX3" fmla="*/ 6737 w 13473"/>
                                <a:gd name="connsiteY3" fmla="*/ 0 h 13473"/>
                                <a:gd name="connsiteX4" fmla="*/ 13473 w 13473"/>
                                <a:gd name="connsiteY4" fmla="*/ 6737 h 1347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</a:cxnLst>
                              <a:rect l="l" t="t" r="r" b="b"/>
                              <a:pathLst>
                                <a:path w="13473" h="13473">
                                  <a:moveTo>
                                    <a:pt x="13473" y="6737"/>
                                  </a:moveTo>
                                  <a:cubicBezTo>
                                    <a:pt x="13473" y="10544"/>
                                    <a:pt x="10544" y="13473"/>
                                    <a:pt x="6737" y="13473"/>
                                  </a:cubicBezTo>
                                  <a:cubicBezTo>
                                    <a:pt x="2929" y="13473"/>
                                    <a:pt x="0" y="10544"/>
                                    <a:pt x="0" y="6737"/>
                                  </a:cubicBezTo>
                                  <a:cubicBezTo>
                                    <a:pt x="0" y="2929"/>
                                    <a:pt x="2929" y="0"/>
                                    <a:pt x="6737" y="0"/>
                                  </a:cubicBezTo>
                                  <a:cubicBezTo>
                                    <a:pt x="10251" y="0"/>
                                    <a:pt x="13473" y="2929"/>
                                    <a:pt x="13473" y="673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292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US" sz="1800" b="0" i="0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prstClr val="black"/>
                                </a:solidFill>
                                <a:effectLst/>
                                <a:uLnTx/>
                                <a:uFillTx/>
                                <a:latin typeface="Calibri"/>
                                <a:ea typeface="+mn-ea"/>
                                <a:cs typeface="+mn-cs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4508" name="Freeform: Shape 4507">
                            <a:extLst>
                              <a:ext uri="{FF2B5EF4-FFF2-40B4-BE49-F238E27FC236}">
                                <a16:creationId xmlns:a16="http://schemas.microsoft.com/office/drawing/2014/main" id="{9449099F-DDA2-4A8D-9A38-84BD7A3F70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00014" y="3690352"/>
                            <a:ext cx="112652" cy="44473"/>
                          </a:xfrm>
                          <a:custGeom>
                            <a:avLst/>
                            <a:gdLst>
                              <a:gd name="connsiteX0" fmla="*/ 91310 w 112652"/>
                              <a:gd name="connsiteY0" fmla="*/ 33709 h 44473"/>
                              <a:gd name="connsiteX1" fmla="*/ 90724 w 112652"/>
                              <a:gd name="connsiteY1" fmla="*/ 32831 h 44473"/>
                              <a:gd name="connsiteX2" fmla="*/ 88967 w 112652"/>
                              <a:gd name="connsiteY2" fmla="*/ 30780 h 44473"/>
                              <a:gd name="connsiteX3" fmla="*/ 80473 w 112652"/>
                              <a:gd name="connsiteY3" fmla="*/ 23751 h 44473"/>
                              <a:gd name="connsiteX4" fmla="*/ 74029 w 112652"/>
                              <a:gd name="connsiteY4" fmla="*/ 19943 h 44473"/>
                              <a:gd name="connsiteX5" fmla="*/ 66121 w 112652"/>
                              <a:gd name="connsiteY5" fmla="*/ 17014 h 44473"/>
                              <a:gd name="connsiteX6" fmla="*/ 57334 w 112652"/>
                              <a:gd name="connsiteY6" fmla="*/ 15550 h 44473"/>
                              <a:gd name="connsiteX7" fmla="*/ 47962 w 112652"/>
                              <a:gd name="connsiteY7" fmla="*/ 15843 h 44473"/>
                              <a:gd name="connsiteX8" fmla="*/ 38589 w 112652"/>
                              <a:gd name="connsiteY8" fmla="*/ 18186 h 44473"/>
                              <a:gd name="connsiteX9" fmla="*/ 29509 w 112652"/>
                              <a:gd name="connsiteY9" fmla="*/ 21993 h 44473"/>
                              <a:gd name="connsiteX10" fmla="*/ 14572 w 112652"/>
                              <a:gd name="connsiteY10" fmla="*/ 31952 h 44473"/>
                              <a:gd name="connsiteX11" fmla="*/ 4906 w 112652"/>
                              <a:gd name="connsiteY11" fmla="*/ 40739 h 44473"/>
                              <a:gd name="connsiteX12" fmla="*/ 1391 w 112652"/>
                              <a:gd name="connsiteY12" fmla="*/ 44253 h 44473"/>
                              <a:gd name="connsiteX13" fmla="*/ 1391 w 112652"/>
                              <a:gd name="connsiteY13" fmla="*/ 44253 h 44473"/>
                              <a:gd name="connsiteX14" fmla="*/ 220 w 112652"/>
                              <a:gd name="connsiteY14" fmla="*/ 44253 h 44473"/>
                              <a:gd name="connsiteX15" fmla="*/ 220 w 112652"/>
                              <a:gd name="connsiteY15" fmla="*/ 43375 h 44473"/>
                              <a:gd name="connsiteX16" fmla="*/ 3149 w 112652"/>
                              <a:gd name="connsiteY16" fmla="*/ 39274 h 44473"/>
                              <a:gd name="connsiteX17" fmla="*/ 11057 w 112652"/>
                              <a:gd name="connsiteY17" fmla="*/ 28437 h 44473"/>
                              <a:gd name="connsiteX18" fmla="*/ 24823 w 112652"/>
                              <a:gd name="connsiteY18" fmla="*/ 14671 h 44473"/>
                              <a:gd name="connsiteX19" fmla="*/ 34196 w 112652"/>
                              <a:gd name="connsiteY19" fmla="*/ 8227 h 44473"/>
                              <a:gd name="connsiteX20" fmla="*/ 45033 w 112652"/>
                              <a:gd name="connsiteY20" fmla="*/ 3248 h 44473"/>
                              <a:gd name="connsiteX21" fmla="*/ 57041 w 112652"/>
                              <a:gd name="connsiteY21" fmla="*/ 612 h 44473"/>
                              <a:gd name="connsiteX22" fmla="*/ 69050 w 112652"/>
                              <a:gd name="connsiteY22" fmla="*/ 319 h 44473"/>
                              <a:gd name="connsiteX23" fmla="*/ 80180 w 112652"/>
                              <a:gd name="connsiteY23" fmla="*/ 2077 h 44473"/>
                              <a:gd name="connsiteX24" fmla="*/ 89846 w 112652"/>
                              <a:gd name="connsiteY24" fmla="*/ 5299 h 44473"/>
                              <a:gd name="connsiteX25" fmla="*/ 103319 w 112652"/>
                              <a:gd name="connsiteY25" fmla="*/ 12621 h 44473"/>
                              <a:gd name="connsiteX26" fmla="*/ 107126 w 112652"/>
                              <a:gd name="connsiteY26" fmla="*/ 15550 h 44473"/>
                              <a:gd name="connsiteX27" fmla="*/ 108298 w 112652"/>
                              <a:gd name="connsiteY27" fmla="*/ 16428 h 44473"/>
                              <a:gd name="connsiteX28" fmla="*/ 110055 w 112652"/>
                              <a:gd name="connsiteY28" fmla="*/ 33123 h 44473"/>
                              <a:gd name="connsiteX29" fmla="*/ 93360 w 112652"/>
                              <a:gd name="connsiteY29" fmla="*/ 34881 h 44473"/>
                              <a:gd name="connsiteX30" fmla="*/ 91310 w 112652"/>
                              <a:gd name="connsiteY30" fmla="*/ 33709 h 44473"/>
                              <a:gd name="connsiteX31" fmla="*/ 91310 w 112652"/>
                              <a:gd name="connsiteY31" fmla="*/ 33709 h 444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</a:cxnLst>
                            <a:rect l="l" t="t" r="r" b="b"/>
                            <a:pathLst>
                              <a:path w="112652" h="44473">
                                <a:moveTo>
                                  <a:pt x="91310" y="33709"/>
                                </a:moveTo>
                                <a:cubicBezTo>
                                  <a:pt x="91310" y="33709"/>
                                  <a:pt x="91017" y="33416"/>
                                  <a:pt x="90724" y="32831"/>
                                </a:cubicBezTo>
                                <a:cubicBezTo>
                                  <a:pt x="90431" y="32538"/>
                                  <a:pt x="89846" y="31659"/>
                                  <a:pt x="88967" y="30780"/>
                                </a:cubicBezTo>
                                <a:cubicBezTo>
                                  <a:pt x="87209" y="29023"/>
                                  <a:pt x="84280" y="26387"/>
                                  <a:pt x="80473" y="23751"/>
                                </a:cubicBezTo>
                                <a:cubicBezTo>
                                  <a:pt x="78715" y="22286"/>
                                  <a:pt x="76372" y="21408"/>
                                  <a:pt x="74029" y="19943"/>
                                </a:cubicBezTo>
                                <a:cubicBezTo>
                                  <a:pt x="71686" y="19064"/>
                                  <a:pt x="69050" y="17600"/>
                                  <a:pt x="66121" y="17014"/>
                                </a:cubicBezTo>
                                <a:cubicBezTo>
                                  <a:pt x="63192" y="16136"/>
                                  <a:pt x="60263" y="15843"/>
                                  <a:pt x="57334" y="15550"/>
                                </a:cubicBezTo>
                                <a:cubicBezTo>
                                  <a:pt x="54112" y="15257"/>
                                  <a:pt x="51183" y="15550"/>
                                  <a:pt x="47962" y="15843"/>
                                </a:cubicBezTo>
                                <a:cubicBezTo>
                                  <a:pt x="44740" y="16721"/>
                                  <a:pt x="41518" y="17014"/>
                                  <a:pt x="38589" y="18186"/>
                                </a:cubicBezTo>
                                <a:cubicBezTo>
                                  <a:pt x="35660" y="19650"/>
                                  <a:pt x="32145" y="20236"/>
                                  <a:pt x="29509" y="21993"/>
                                </a:cubicBezTo>
                                <a:cubicBezTo>
                                  <a:pt x="23651" y="24922"/>
                                  <a:pt x="18672" y="28730"/>
                                  <a:pt x="14572" y="31952"/>
                                </a:cubicBezTo>
                                <a:cubicBezTo>
                                  <a:pt x="10178" y="35174"/>
                                  <a:pt x="7249" y="38688"/>
                                  <a:pt x="4906" y="40739"/>
                                </a:cubicBezTo>
                                <a:cubicBezTo>
                                  <a:pt x="2563" y="43082"/>
                                  <a:pt x="1391" y="44253"/>
                                  <a:pt x="1391" y="44253"/>
                                </a:cubicBezTo>
                                <a:lnTo>
                                  <a:pt x="1391" y="44253"/>
                                </a:lnTo>
                                <a:cubicBezTo>
                                  <a:pt x="1098" y="44546"/>
                                  <a:pt x="513" y="44546"/>
                                  <a:pt x="220" y="44253"/>
                                </a:cubicBezTo>
                                <a:cubicBezTo>
                                  <a:pt x="-73" y="43960"/>
                                  <a:pt x="-73" y="43668"/>
                                  <a:pt x="220" y="43375"/>
                                </a:cubicBezTo>
                                <a:cubicBezTo>
                                  <a:pt x="220" y="43375"/>
                                  <a:pt x="1391" y="41910"/>
                                  <a:pt x="3149" y="39274"/>
                                </a:cubicBezTo>
                                <a:cubicBezTo>
                                  <a:pt x="5199" y="36638"/>
                                  <a:pt x="7249" y="32538"/>
                                  <a:pt x="11057" y="28437"/>
                                </a:cubicBezTo>
                                <a:cubicBezTo>
                                  <a:pt x="14572" y="24044"/>
                                  <a:pt x="19258" y="19357"/>
                                  <a:pt x="24823" y="14671"/>
                                </a:cubicBezTo>
                                <a:cubicBezTo>
                                  <a:pt x="27459" y="12035"/>
                                  <a:pt x="30974" y="10571"/>
                                  <a:pt x="34196" y="8227"/>
                                </a:cubicBezTo>
                                <a:cubicBezTo>
                                  <a:pt x="37417" y="5884"/>
                                  <a:pt x="41225" y="5006"/>
                                  <a:pt x="45033" y="3248"/>
                                </a:cubicBezTo>
                                <a:cubicBezTo>
                                  <a:pt x="48840" y="2077"/>
                                  <a:pt x="52941" y="905"/>
                                  <a:pt x="57041" y="612"/>
                                </a:cubicBezTo>
                                <a:cubicBezTo>
                                  <a:pt x="61142" y="26"/>
                                  <a:pt x="65242" y="-266"/>
                                  <a:pt x="69050" y="319"/>
                                </a:cubicBezTo>
                                <a:cubicBezTo>
                                  <a:pt x="73150" y="319"/>
                                  <a:pt x="76665" y="1491"/>
                                  <a:pt x="80180" y="2077"/>
                                </a:cubicBezTo>
                                <a:cubicBezTo>
                                  <a:pt x="83694" y="2955"/>
                                  <a:pt x="86917" y="4127"/>
                                  <a:pt x="89846" y="5299"/>
                                </a:cubicBezTo>
                                <a:cubicBezTo>
                                  <a:pt x="95703" y="7642"/>
                                  <a:pt x="100390" y="10571"/>
                                  <a:pt x="103319" y="12621"/>
                                </a:cubicBezTo>
                                <a:cubicBezTo>
                                  <a:pt x="104783" y="13500"/>
                                  <a:pt x="106248" y="14671"/>
                                  <a:pt x="107126" y="15550"/>
                                </a:cubicBezTo>
                                <a:cubicBezTo>
                                  <a:pt x="108005" y="16136"/>
                                  <a:pt x="108298" y="16428"/>
                                  <a:pt x="108298" y="16428"/>
                                </a:cubicBezTo>
                                <a:cubicBezTo>
                                  <a:pt x="113277" y="20529"/>
                                  <a:pt x="114156" y="28144"/>
                                  <a:pt x="110055" y="33123"/>
                                </a:cubicBezTo>
                                <a:cubicBezTo>
                                  <a:pt x="105955" y="38103"/>
                                  <a:pt x="98339" y="38981"/>
                                  <a:pt x="93360" y="34881"/>
                                </a:cubicBezTo>
                                <a:cubicBezTo>
                                  <a:pt x="92188" y="35174"/>
                                  <a:pt x="91896" y="34588"/>
                                  <a:pt x="91310" y="33709"/>
                                </a:cubicBezTo>
                                <a:lnTo>
                                  <a:pt x="91310" y="33709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3130E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09" name="Freeform: Shape 4508">
                            <a:extLst>
                              <a:ext uri="{FF2B5EF4-FFF2-40B4-BE49-F238E27FC236}">
                                <a16:creationId xmlns:a16="http://schemas.microsoft.com/office/drawing/2014/main" id="{42F014A1-CA4A-4986-ABC6-49B967D1077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1653" y="3952990"/>
                            <a:ext cx="109542" cy="45513"/>
                          </a:xfrm>
                          <a:custGeom>
                            <a:avLst/>
                            <a:gdLst>
                              <a:gd name="connsiteX0" fmla="*/ 0 w 109542"/>
                              <a:gd name="connsiteY0" fmla="*/ 45221 h 45513"/>
                              <a:gd name="connsiteX1" fmla="*/ 12009 w 109542"/>
                              <a:gd name="connsiteY1" fmla="*/ 26476 h 45513"/>
                              <a:gd name="connsiteX2" fmla="*/ 29289 w 109542"/>
                              <a:gd name="connsiteY2" fmla="*/ 10952 h 45513"/>
                              <a:gd name="connsiteX3" fmla="*/ 41298 w 109542"/>
                              <a:gd name="connsiteY3" fmla="*/ 4509 h 45513"/>
                              <a:gd name="connsiteX4" fmla="*/ 55357 w 109542"/>
                              <a:gd name="connsiteY4" fmla="*/ 408 h 45513"/>
                              <a:gd name="connsiteX5" fmla="*/ 70880 w 109542"/>
                              <a:gd name="connsiteY5" fmla="*/ 701 h 45513"/>
                              <a:gd name="connsiteX6" fmla="*/ 78495 w 109542"/>
                              <a:gd name="connsiteY6" fmla="*/ 2458 h 45513"/>
                              <a:gd name="connsiteX7" fmla="*/ 85232 w 109542"/>
                              <a:gd name="connsiteY7" fmla="*/ 5973 h 45513"/>
                              <a:gd name="connsiteX8" fmla="*/ 95776 w 109542"/>
                              <a:gd name="connsiteY8" fmla="*/ 14467 h 45513"/>
                              <a:gd name="connsiteX9" fmla="*/ 102513 w 109542"/>
                              <a:gd name="connsiteY9" fmla="*/ 23840 h 45513"/>
                              <a:gd name="connsiteX10" fmla="*/ 108371 w 109542"/>
                              <a:gd name="connsiteY10" fmla="*/ 39363 h 45513"/>
                              <a:gd name="connsiteX11" fmla="*/ 109542 w 109542"/>
                              <a:gd name="connsiteY11" fmla="*/ 45514 h 45513"/>
                              <a:gd name="connsiteX12" fmla="*/ 104856 w 109542"/>
                              <a:gd name="connsiteY12" fmla="*/ 41413 h 45513"/>
                              <a:gd name="connsiteX13" fmla="*/ 100170 w 109542"/>
                              <a:gd name="connsiteY13" fmla="*/ 36727 h 45513"/>
                              <a:gd name="connsiteX14" fmla="*/ 93726 w 109542"/>
                              <a:gd name="connsiteY14" fmla="*/ 31162 h 45513"/>
                              <a:gd name="connsiteX15" fmla="*/ 86111 w 109542"/>
                              <a:gd name="connsiteY15" fmla="*/ 25597 h 45513"/>
                              <a:gd name="connsiteX16" fmla="*/ 77617 w 109542"/>
                              <a:gd name="connsiteY16" fmla="*/ 21496 h 45513"/>
                              <a:gd name="connsiteX17" fmla="*/ 73224 w 109542"/>
                              <a:gd name="connsiteY17" fmla="*/ 20032 h 45513"/>
                              <a:gd name="connsiteX18" fmla="*/ 68537 w 109542"/>
                              <a:gd name="connsiteY18" fmla="*/ 19446 h 45513"/>
                              <a:gd name="connsiteX19" fmla="*/ 58579 w 109542"/>
                              <a:gd name="connsiteY19" fmla="*/ 19739 h 45513"/>
                              <a:gd name="connsiteX20" fmla="*/ 37783 w 109542"/>
                              <a:gd name="connsiteY20" fmla="*/ 26183 h 45513"/>
                              <a:gd name="connsiteX21" fmla="*/ 19038 w 109542"/>
                              <a:gd name="connsiteY21" fmla="*/ 35262 h 45513"/>
                              <a:gd name="connsiteX22" fmla="*/ 0 w 109542"/>
                              <a:gd name="connsiteY22" fmla="*/ 45221 h 4551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109542" h="45513">
                                <a:moveTo>
                                  <a:pt x="0" y="45221"/>
                                </a:moveTo>
                                <a:cubicBezTo>
                                  <a:pt x="0" y="45221"/>
                                  <a:pt x="3222" y="36434"/>
                                  <a:pt x="12009" y="26476"/>
                                </a:cubicBezTo>
                                <a:cubicBezTo>
                                  <a:pt x="16402" y="21204"/>
                                  <a:pt x="22260" y="15931"/>
                                  <a:pt x="29289" y="10952"/>
                                </a:cubicBezTo>
                                <a:cubicBezTo>
                                  <a:pt x="33097" y="8609"/>
                                  <a:pt x="36905" y="5973"/>
                                  <a:pt x="41298" y="4509"/>
                                </a:cubicBezTo>
                                <a:cubicBezTo>
                                  <a:pt x="45691" y="2458"/>
                                  <a:pt x="50378" y="1580"/>
                                  <a:pt x="55357" y="408"/>
                                </a:cubicBezTo>
                                <a:cubicBezTo>
                                  <a:pt x="60336" y="115"/>
                                  <a:pt x="65608" y="-471"/>
                                  <a:pt x="70880" y="701"/>
                                </a:cubicBezTo>
                                <a:cubicBezTo>
                                  <a:pt x="73516" y="1287"/>
                                  <a:pt x="75859" y="1872"/>
                                  <a:pt x="78495" y="2458"/>
                                </a:cubicBezTo>
                                <a:cubicBezTo>
                                  <a:pt x="80839" y="3337"/>
                                  <a:pt x="82889" y="4801"/>
                                  <a:pt x="85232" y="5973"/>
                                </a:cubicBezTo>
                                <a:cubicBezTo>
                                  <a:pt x="89918" y="8023"/>
                                  <a:pt x="92847" y="11538"/>
                                  <a:pt x="95776" y="14467"/>
                                </a:cubicBezTo>
                                <a:cubicBezTo>
                                  <a:pt x="98998" y="17103"/>
                                  <a:pt x="100755" y="20911"/>
                                  <a:pt x="102513" y="23840"/>
                                </a:cubicBezTo>
                                <a:cubicBezTo>
                                  <a:pt x="106320" y="29697"/>
                                  <a:pt x="107199" y="35555"/>
                                  <a:pt x="108371" y="39363"/>
                                </a:cubicBezTo>
                                <a:cubicBezTo>
                                  <a:pt x="109249" y="43171"/>
                                  <a:pt x="109542" y="45514"/>
                                  <a:pt x="109542" y="45514"/>
                                </a:cubicBezTo>
                                <a:cubicBezTo>
                                  <a:pt x="109542" y="45514"/>
                                  <a:pt x="107785" y="44049"/>
                                  <a:pt x="104856" y="41413"/>
                                </a:cubicBezTo>
                                <a:cubicBezTo>
                                  <a:pt x="103391" y="39949"/>
                                  <a:pt x="101927" y="38484"/>
                                  <a:pt x="100170" y="36727"/>
                                </a:cubicBezTo>
                                <a:cubicBezTo>
                                  <a:pt x="98705" y="34677"/>
                                  <a:pt x="96069" y="33212"/>
                                  <a:pt x="93726" y="31162"/>
                                </a:cubicBezTo>
                                <a:cubicBezTo>
                                  <a:pt x="91383" y="29405"/>
                                  <a:pt x="89040" y="27061"/>
                                  <a:pt x="86111" y="25597"/>
                                </a:cubicBezTo>
                                <a:cubicBezTo>
                                  <a:pt x="83475" y="24132"/>
                                  <a:pt x="80546" y="22082"/>
                                  <a:pt x="77617" y="21496"/>
                                </a:cubicBezTo>
                                <a:cubicBezTo>
                                  <a:pt x="76152" y="20911"/>
                                  <a:pt x="74688" y="20325"/>
                                  <a:pt x="73224" y="20032"/>
                                </a:cubicBezTo>
                                <a:cubicBezTo>
                                  <a:pt x="71466" y="20032"/>
                                  <a:pt x="70001" y="19739"/>
                                  <a:pt x="68537" y="19446"/>
                                </a:cubicBezTo>
                                <a:cubicBezTo>
                                  <a:pt x="65315" y="18860"/>
                                  <a:pt x="62093" y="19446"/>
                                  <a:pt x="58579" y="19739"/>
                                </a:cubicBezTo>
                                <a:cubicBezTo>
                                  <a:pt x="51842" y="20618"/>
                                  <a:pt x="44520" y="23254"/>
                                  <a:pt x="37783" y="26183"/>
                                </a:cubicBezTo>
                                <a:cubicBezTo>
                                  <a:pt x="31047" y="29112"/>
                                  <a:pt x="24603" y="32333"/>
                                  <a:pt x="19038" y="35262"/>
                                </a:cubicBezTo>
                                <a:cubicBezTo>
                                  <a:pt x="7615" y="41120"/>
                                  <a:pt x="0" y="45221"/>
                                  <a:pt x="0" y="45221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0" name="Freeform: Shape 4509">
                            <a:extLst>
                              <a:ext uri="{FF2B5EF4-FFF2-40B4-BE49-F238E27FC236}">
                                <a16:creationId xmlns:a16="http://schemas.microsoft.com/office/drawing/2014/main" id="{1B83C9C0-5538-47D3-8087-23ADA60208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677218" y="4248049"/>
                            <a:ext cx="70880" cy="25798"/>
                          </a:xfrm>
                          <a:custGeom>
                            <a:avLst/>
                            <a:gdLst>
                              <a:gd name="connsiteX0" fmla="*/ 70881 w 70880"/>
                              <a:gd name="connsiteY0" fmla="*/ 0 h 25798"/>
                              <a:gd name="connsiteX1" fmla="*/ 62679 w 70880"/>
                              <a:gd name="connsiteY1" fmla="*/ 9373 h 25798"/>
                              <a:gd name="connsiteX2" fmla="*/ 38955 w 70880"/>
                              <a:gd name="connsiteY2" fmla="*/ 22846 h 25798"/>
                              <a:gd name="connsiteX3" fmla="*/ 31633 w 70880"/>
                              <a:gd name="connsiteY3" fmla="*/ 24603 h 25798"/>
                              <a:gd name="connsiteX4" fmla="*/ 24603 w 70880"/>
                              <a:gd name="connsiteY4" fmla="*/ 25482 h 25798"/>
                              <a:gd name="connsiteX5" fmla="*/ 12009 w 70880"/>
                              <a:gd name="connsiteY5" fmla="*/ 25189 h 25798"/>
                              <a:gd name="connsiteX6" fmla="*/ 0 w 70880"/>
                              <a:gd name="connsiteY6" fmla="*/ 21967 h 25798"/>
                              <a:gd name="connsiteX7" fmla="*/ 11716 w 70880"/>
                              <a:gd name="connsiteY7" fmla="*/ 19624 h 25798"/>
                              <a:gd name="connsiteX8" fmla="*/ 23139 w 70880"/>
                              <a:gd name="connsiteY8" fmla="*/ 16988 h 25798"/>
                              <a:gd name="connsiteX9" fmla="*/ 36026 w 70880"/>
                              <a:gd name="connsiteY9" fmla="*/ 13473 h 25798"/>
                              <a:gd name="connsiteX10" fmla="*/ 48621 w 70880"/>
                              <a:gd name="connsiteY10" fmla="*/ 9080 h 25798"/>
                              <a:gd name="connsiteX11" fmla="*/ 59750 w 70880"/>
                              <a:gd name="connsiteY11" fmla="*/ 4686 h 25798"/>
                              <a:gd name="connsiteX12" fmla="*/ 70881 w 70880"/>
                              <a:gd name="connsiteY12" fmla="*/ 0 h 2579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70880" h="25798">
                                <a:moveTo>
                                  <a:pt x="70881" y="0"/>
                                </a:moveTo>
                                <a:cubicBezTo>
                                  <a:pt x="70881" y="0"/>
                                  <a:pt x="68244" y="4393"/>
                                  <a:pt x="62679" y="9373"/>
                                </a:cubicBezTo>
                                <a:cubicBezTo>
                                  <a:pt x="57114" y="14352"/>
                                  <a:pt x="48621" y="19624"/>
                                  <a:pt x="38955" y="22846"/>
                                </a:cubicBezTo>
                                <a:cubicBezTo>
                                  <a:pt x="36612" y="23432"/>
                                  <a:pt x="33976" y="24017"/>
                                  <a:pt x="31633" y="24603"/>
                                </a:cubicBezTo>
                                <a:cubicBezTo>
                                  <a:pt x="29289" y="25482"/>
                                  <a:pt x="26654" y="25189"/>
                                  <a:pt x="24603" y="25482"/>
                                </a:cubicBezTo>
                                <a:cubicBezTo>
                                  <a:pt x="19917" y="25482"/>
                                  <a:pt x="15524" y="26360"/>
                                  <a:pt x="12009" y="25189"/>
                                </a:cubicBezTo>
                                <a:cubicBezTo>
                                  <a:pt x="4687" y="23724"/>
                                  <a:pt x="0" y="21967"/>
                                  <a:pt x="0" y="21967"/>
                                </a:cubicBezTo>
                                <a:cubicBezTo>
                                  <a:pt x="0" y="21967"/>
                                  <a:pt x="4979" y="20503"/>
                                  <a:pt x="11716" y="19624"/>
                                </a:cubicBezTo>
                                <a:cubicBezTo>
                                  <a:pt x="15231" y="19331"/>
                                  <a:pt x="19038" y="17866"/>
                                  <a:pt x="23139" y="16988"/>
                                </a:cubicBezTo>
                                <a:cubicBezTo>
                                  <a:pt x="27239" y="16402"/>
                                  <a:pt x="31633" y="14645"/>
                                  <a:pt x="36026" y="13473"/>
                                </a:cubicBezTo>
                                <a:cubicBezTo>
                                  <a:pt x="40420" y="12594"/>
                                  <a:pt x="44520" y="10251"/>
                                  <a:pt x="48621" y="9080"/>
                                </a:cubicBezTo>
                                <a:cubicBezTo>
                                  <a:pt x="52721" y="7322"/>
                                  <a:pt x="56529" y="5858"/>
                                  <a:pt x="59750" y="4686"/>
                                </a:cubicBezTo>
                                <a:cubicBezTo>
                                  <a:pt x="66487" y="2050"/>
                                  <a:pt x="70881" y="0"/>
                                  <a:pt x="70881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1" name="Freeform: Shape 4510">
                            <a:extLst>
                              <a:ext uri="{FF2B5EF4-FFF2-40B4-BE49-F238E27FC236}">
                                <a16:creationId xmlns:a16="http://schemas.microsoft.com/office/drawing/2014/main" id="{72E75442-ACD5-4149-A646-F6BA2AAB90E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420" y="3913604"/>
                            <a:ext cx="129459" cy="171836"/>
                          </a:xfrm>
                          <a:custGeom>
                            <a:avLst/>
                            <a:gdLst>
                              <a:gd name="connsiteX0" fmla="*/ 0 w 129459"/>
                              <a:gd name="connsiteY0" fmla="*/ 87828 h 171836"/>
                              <a:gd name="connsiteX1" fmla="*/ 60336 w 129459"/>
                              <a:gd name="connsiteY1" fmla="*/ 838 h 171836"/>
                              <a:gd name="connsiteX2" fmla="*/ 129459 w 129459"/>
                              <a:gd name="connsiteY2" fmla="*/ 72304 h 171836"/>
                              <a:gd name="connsiteX3" fmla="*/ 125359 w 129459"/>
                              <a:gd name="connsiteY3" fmla="*/ 117117 h 171836"/>
                              <a:gd name="connsiteX4" fmla="*/ 104856 w 129459"/>
                              <a:gd name="connsiteY4" fmla="*/ 171595 h 171836"/>
                              <a:gd name="connsiteX5" fmla="*/ 12009 w 129459"/>
                              <a:gd name="connsiteY5" fmla="*/ 72304 h 171836"/>
                              <a:gd name="connsiteX6" fmla="*/ 0 w 129459"/>
                              <a:gd name="connsiteY6" fmla="*/ 87828 h 1718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129459" h="171836">
                                <a:moveTo>
                                  <a:pt x="0" y="87828"/>
                                </a:moveTo>
                                <a:cubicBezTo>
                                  <a:pt x="0" y="87828"/>
                                  <a:pt x="879" y="-9999"/>
                                  <a:pt x="60336" y="838"/>
                                </a:cubicBezTo>
                                <a:cubicBezTo>
                                  <a:pt x="119794" y="11968"/>
                                  <a:pt x="129459" y="72304"/>
                                  <a:pt x="129459" y="72304"/>
                                </a:cubicBezTo>
                                <a:cubicBezTo>
                                  <a:pt x="129459" y="72304"/>
                                  <a:pt x="100170" y="97493"/>
                                  <a:pt x="125359" y="117117"/>
                                </a:cubicBezTo>
                                <a:cubicBezTo>
                                  <a:pt x="125359" y="117117"/>
                                  <a:pt x="137660" y="167495"/>
                                  <a:pt x="104856" y="171595"/>
                                </a:cubicBezTo>
                                <a:cubicBezTo>
                                  <a:pt x="72345" y="175696"/>
                                  <a:pt x="12009" y="126783"/>
                                  <a:pt x="12009" y="72304"/>
                                </a:cubicBezTo>
                                <a:cubicBezTo>
                                  <a:pt x="12302" y="72597"/>
                                  <a:pt x="4100" y="82263"/>
                                  <a:pt x="0" y="8782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97159">
                              <a:alpha val="7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2" name="Freeform: Shape 4511">
                            <a:extLst>
                              <a:ext uri="{FF2B5EF4-FFF2-40B4-BE49-F238E27FC236}">
                                <a16:creationId xmlns:a16="http://schemas.microsoft.com/office/drawing/2014/main" id="{F5B93A03-00FE-41A8-A67C-2941FF4CF36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09127" y="3911514"/>
                            <a:ext cx="129166" cy="89918"/>
                          </a:xfrm>
                          <a:custGeom>
                            <a:avLst/>
                            <a:gdLst>
                              <a:gd name="connsiteX0" fmla="*/ 293 w 129166"/>
                              <a:gd name="connsiteY0" fmla="*/ 89919 h 89918"/>
                              <a:gd name="connsiteX1" fmla="*/ 0 w 129166"/>
                              <a:gd name="connsiteY1" fmla="*/ 80253 h 89918"/>
                              <a:gd name="connsiteX2" fmla="*/ 2343 w 129166"/>
                              <a:gd name="connsiteY2" fmla="*/ 54478 h 89918"/>
                              <a:gd name="connsiteX3" fmla="*/ 6737 w 129166"/>
                              <a:gd name="connsiteY3" fmla="*/ 37783 h 89918"/>
                              <a:gd name="connsiteX4" fmla="*/ 15231 w 129166"/>
                              <a:gd name="connsiteY4" fmla="*/ 20210 h 89918"/>
                              <a:gd name="connsiteX5" fmla="*/ 21967 w 129166"/>
                              <a:gd name="connsiteY5" fmla="*/ 12009 h 89918"/>
                              <a:gd name="connsiteX6" fmla="*/ 30754 w 129166"/>
                              <a:gd name="connsiteY6" fmla="*/ 5272 h 89918"/>
                              <a:gd name="connsiteX7" fmla="*/ 41005 w 129166"/>
                              <a:gd name="connsiteY7" fmla="*/ 1172 h 89918"/>
                              <a:gd name="connsiteX8" fmla="*/ 52135 w 129166"/>
                              <a:gd name="connsiteY8" fmla="*/ 0 h 89918"/>
                              <a:gd name="connsiteX9" fmla="*/ 62972 w 129166"/>
                              <a:gd name="connsiteY9" fmla="*/ 1464 h 89918"/>
                              <a:gd name="connsiteX10" fmla="*/ 73224 w 129166"/>
                              <a:gd name="connsiteY10" fmla="*/ 4393 h 89918"/>
                              <a:gd name="connsiteX11" fmla="*/ 91969 w 129166"/>
                              <a:gd name="connsiteY11" fmla="*/ 13766 h 89918"/>
                              <a:gd name="connsiteX12" fmla="*/ 99584 w 129166"/>
                              <a:gd name="connsiteY12" fmla="*/ 20210 h 89918"/>
                              <a:gd name="connsiteX13" fmla="*/ 106028 w 129166"/>
                              <a:gd name="connsiteY13" fmla="*/ 27239 h 89918"/>
                              <a:gd name="connsiteX14" fmla="*/ 116279 w 129166"/>
                              <a:gd name="connsiteY14" fmla="*/ 41298 h 89918"/>
                              <a:gd name="connsiteX15" fmla="*/ 122723 w 129166"/>
                              <a:gd name="connsiteY15" fmla="*/ 54478 h 89918"/>
                              <a:gd name="connsiteX16" fmla="*/ 126237 w 129166"/>
                              <a:gd name="connsiteY16" fmla="*/ 65023 h 89918"/>
                              <a:gd name="connsiteX17" fmla="*/ 129166 w 129166"/>
                              <a:gd name="connsiteY17" fmla="*/ 74395 h 89918"/>
                              <a:gd name="connsiteX18" fmla="*/ 125652 w 129166"/>
                              <a:gd name="connsiteY18" fmla="*/ 65315 h 89918"/>
                              <a:gd name="connsiteX19" fmla="*/ 121258 w 129166"/>
                              <a:gd name="connsiteY19" fmla="*/ 55064 h 89918"/>
                              <a:gd name="connsiteX20" fmla="*/ 113936 w 129166"/>
                              <a:gd name="connsiteY20" fmla="*/ 42763 h 89918"/>
                              <a:gd name="connsiteX21" fmla="*/ 103392 w 129166"/>
                              <a:gd name="connsiteY21" fmla="*/ 29582 h 89918"/>
                              <a:gd name="connsiteX22" fmla="*/ 96948 w 129166"/>
                              <a:gd name="connsiteY22" fmla="*/ 23139 h 89918"/>
                              <a:gd name="connsiteX23" fmla="*/ 89333 w 129166"/>
                              <a:gd name="connsiteY23" fmla="*/ 17281 h 89918"/>
                              <a:gd name="connsiteX24" fmla="*/ 71466 w 129166"/>
                              <a:gd name="connsiteY24" fmla="*/ 8787 h 89918"/>
                              <a:gd name="connsiteX25" fmla="*/ 61508 w 129166"/>
                              <a:gd name="connsiteY25" fmla="*/ 6151 h 89918"/>
                              <a:gd name="connsiteX26" fmla="*/ 51256 w 129166"/>
                              <a:gd name="connsiteY26" fmla="*/ 4979 h 89918"/>
                              <a:gd name="connsiteX27" fmla="*/ 41298 w 129166"/>
                              <a:gd name="connsiteY27" fmla="*/ 5858 h 89918"/>
                              <a:gd name="connsiteX28" fmla="*/ 31926 w 129166"/>
                              <a:gd name="connsiteY28" fmla="*/ 9373 h 89918"/>
                              <a:gd name="connsiteX29" fmla="*/ 24017 w 129166"/>
                              <a:gd name="connsiteY29" fmla="*/ 15231 h 89918"/>
                              <a:gd name="connsiteX30" fmla="*/ 17867 w 129166"/>
                              <a:gd name="connsiteY30" fmla="*/ 22553 h 89918"/>
                              <a:gd name="connsiteX31" fmla="*/ 4101 w 129166"/>
                              <a:gd name="connsiteY31" fmla="*/ 55064 h 89918"/>
                              <a:gd name="connsiteX32" fmla="*/ 293 w 129166"/>
                              <a:gd name="connsiteY32" fmla="*/ 89919 h 8991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</a:cxnLst>
                            <a:rect l="l" t="t" r="r" b="b"/>
                            <a:pathLst>
                              <a:path w="129166" h="89918">
                                <a:moveTo>
                                  <a:pt x="293" y="89919"/>
                                </a:moveTo>
                                <a:cubicBezTo>
                                  <a:pt x="293" y="89919"/>
                                  <a:pt x="0" y="86404"/>
                                  <a:pt x="0" y="80253"/>
                                </a:cubicBezTo>
                                <a:cubicBezTo>
                                  <a:pt x="293" y="74102"/>
                                  <a:pt x="293" y="65023"/>
                                  <a:pt x="2343" y="54478"/>
                                </a:cubicBezTo>
                                <a:cubicBezTo>
                                  <a:pt x="3515" y="49206"/>
                                  <a:pt x="4686" y="43641"/>
                                  <a:pt x="6737" y="37783"/>
                                </a:cubicBezTo>
                                <a:cubicBezTo>
                                  <a:pt x="8787" y="31926"/>
                                  <a:pt x="11423" y="25775"/>
                                  <a:pt x="15231" y="20210"/>
                                </a:cubicBezTo>
                                <a:cubicBezTo>
                                  <a:pt x="16988" y="17281"/>
                                  <a:pt x="19624" y="14938"/>
                                  <a:pt x="21967" y="12009"/>
                                </a:cubicBezTo>
                                <a:cubicBezTo>
                                  <a:pt x="24603" y="9666"/>
                                  <a:pt x="27825" y="7615"/>
                                  <a:pt x="30754" y="5272"/>
                                </a:cubicBezTo>
                                <a:cubicBezTo>
                                  <a:pt x="34269" y="3808"/>
                                  <a:pt x="37491" y="2343"/>
                                  <a:pt x="41005" y="1172"/>
                                </a:cubicBezTo>
                                <a:cubicBezTo>
                                  <a:pt x="44813" y="879"/>
                                  <a:pt x="48328" y="0"/>
                                  <a:pt x="52135" y="0"/>
                                </a:cubicBezTo>
                                <a:lnTo>
                                  <a:pt x="62972" y="1464"/>
                                </a:lnTo>
                                <a:cubicBezTo>
                                  <a:pt x="66487" y="2050"/>
                                  <a:pt x="70002" y="3515"/>
                                  <a:pt x="73224" y="4393"/>
                                </a:cubicBezTo>
                                <a:cubicBezTo>
                                  <a:pt x="80253" y="6151"/>
                                  <a:pt x="86404" y="9958"/>
                                  <a:pt x="91969" y="13766"/>
                                </a:cubicBezTo>
                                <a:cubicBezTo>
                                  <a:pt x="94605" y="15816"/>
                                  <a:pt x="97241" y="17867"/>
                                  <a:pt x="99584" y="20210"/>
                                </a:cubicBezTo>
                                <a:cubicBezTo>
                                  <a:pt x="101927" y="22553"/>
                                  <a:pt x="103977" y="24896"/>
                                  <a:pt x="106028" y="27239"/>
                                </a:cubicBezTo>
                                <a:cubicBezTo>
                                  <a:pt x="110128" y="31926"/>
                                  <a:pt x="113057" y="36905"/>
                                  <a:pt x="116279" y="41298"/>
                                </a:cubicBezTo>
                                <a:cubicBezTo>
                                  <a:pt x="118622" y="45984"/>
                                  <a:pt x="120672" y="50671"/>
                                  <a:pt x="122723" y="54478"/>
                                </a:cubicBezTo>
                                <a:cubicBezTo>
                                  <a:pt x="124480" y="58579"/>
                                  <a:pt x="125359" y="62094"/>
                                  <a:pt x="126237" y="65023"/>
                                </a:cubicBezTo>
                                <a:cubicBezTo>
                                  <a:pt x="127995" y="70880"/>
                                  <a:pt x="129166" y="74395"/>
                                  <a:pt x="129166" y="74395"/>
                                </a:cubicBezTo>
                                <a:cubicBezTo>
                                  <a:pt x="129166" y="74395"/>
                                  <a:pt x="127995" y="71173"/>
                                  <a:pt x="125652" y="65315"/>
                                </a:cubicBezTo>
                                <a:cubicBezTo>
                                  <a:pt x="124480" y="62387"/>
                                  <a:pt x="123309" y="58872"/>
                                  <a:pt x="121258" y="55064"/>
                                </a:cubicBezTo>
                                <a:cubicBezTo>
                                  <a:pt x="119208" y="51256"/>
                                  <a:pt x="116572" y="47156"/>
                                  <a:pt x="113936" y="42763"/>
                                </a:cubicBezTo>
                                <a:cubicBezTo>
                                  <a:pt x="110714" y="38662"/>
                                  <a:pt x="107492" y="33976"/>
                                  <a:pt x="103392" y="29582"/>
                                </a:cubicBezTo>
                                <a:cubicBezTo>
                                  <a:pt x="101341" y="27532"/>
                                  <a:pt x="98998" y="25482"/>
                                  <a:pt x="96948" y="23139"/>
                                </a:cubicBezTo>
                                <a:cubicBezTo>
                                  <a:pt x="94605" y="21088"/>
                                  <a:pt x="91969" y="19331"/>
                                  <a:pt x="89333" y="17281"/>
                                </a:cubicBezTo>
                                <a:cubicBezTo>
                                  <a:pt x="84061" y="13766"/>
                                  <a:pt x="78496" y="10251"/>
                                  <a:pt x="71466" y="8787"/>
                                </a:cubicBezTo>
                                <a:cubicBezTo>
                                  <a:pt x="68244" y="7908"/>
                                  <a:pt x="65023" y="6444"/>
                                  <a:pt x="61508" y="6151"/>
                                </a:cubicBezTo>
                                <a:lnTo>
                                  <a:pt x="51256" y="4979"/>
                                </a:lnTo>
                                <a:cubicBezTo>
                                  <a:pt x="48035" y="5272"/>
                                  <a:pt x="44520" y="5565"/>
                                  <a:pt x="41298" y="5858"/>
                                </a:cubicBezTo>
                                <a:cubicBezTo>
                                  <a:pt x="38076" y="6737"/>
                                  <a:pt x="35147" y="8201"/>
                                  <a:pt x="31926" y="9373"/>
                                </a:cubicBezTo>
                                <a:cubicBezTo>
                                  <a:pt x="29289" y="11423"/>
                                  <a:pt x="26360" y="12887"/>
                                  <a:pt x="24017" y="15231"/>
                                </a:cubicBezTo>
                                <a:cubicBezTo>
                                  <a:pt x="21967" y="17867"/>
                                  <a:pt x="19331" y="19917"/>
                                  <a:pt x="17867" y="22553"/>
                                </a:cubicBezTo>
                                <a:cubicBezTo>
                                  <a:pt x="10544" y="33097"/>
                                  <a:pt x="6444" y="44813"/>
                                  <a:pt x="4101" y="55064"/>
                                </a:cubicBezTo>
                                <a:cubicBezTo>
                                  <a:pt x="586" y="75860"/>
                                  <a:pt x="293" y="89919"/>
                                  <a:pt x="293" y="8991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/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513" name="Freeform: Shape 4512">
                            <a:extLst>
                              <a:ext uri="{FF2B5EF4-FFF2-40B4-BE49-F238E27FC236}">
                                <a16:creationId xmlns:a16="http://schemas.microsoft.com/office/drawing/2014/main" id="{5B167FAA-2491-491E-A256-54D292F601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093808" y="3940803"/>
                            <a:ext cx="45071" cy="108663"/>
                          </a:xfrm>
                          <a:custGeom>
                            <a:avLst/>
                            <a:gdLst>
                              <a:gd name="connsiteX0" fmla="*/ 43314 w 45071"/>
                              <a:gd name="connsiteY0" fmla="*/ 108664 h 108663"/>
                              <a:gd name="connsiteX1" fmla="*/ 43314 w 45071"/>
                              <a:gd name="connsiteY1" fmla="*/ 108664 h 108663"/>
                              <a:gd name="connsiteX2" fmla="*/ 40971 w 45071"/>
                              <a:gd name="connsiteY2" fmla="*/ 89919 h 108663"/>
                              <a:gd name="connsiteX3" fmla="*/ 45071 w 45071"/>
                              <a:gd name="connsiteY3" fmla="*/ 45106 h 108663"/>
                              <a:gd name="connsiteX4" fmla="*/ 23104 w 45071"/>
                              <a:gd name="connsiteY4" fmla="*/ 293 h 108663"/>
                              <a:gd name="connsiteX5" fmla="*/ 21640 w 45071"/>
                              <a:gd name="connsiteY5" fmla="*/ 0 h 108663"/>
                              <a:gd name="connsiteX6" fmla="*/ 43314 w 45071"/>
                              <a:gd name="connsiteY6" fmla="*/ 108664 h 10866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5071" h="108663">
                                <a:moveTo>
                                  <a:pt x="43314" y="108664"/>
                                </a:moveTo>
                                <a:lnTo>
                                  <a:pt x="43314" y="108664"/>
                                </a:lnTo>
                                <a:cubicBezTo>
                                  <a:pt x="43021" y="98413"/>
                                  <a:pt x="40971" y="89919"/>
                                  <a:pt x="40971" y="89919"/>
                                </a:cubicBezTo>
                                <a:cubicBezTo>
                                  <a:pt x="15782" y="70295"/>
                                  <a:pt x="45071" y="45106"/>
                                  <a:pt x="45071" y="45106"/>
                                </a:cubicBezTo>
                                <a:cubicBezTo>
                                  <a:pt x="45071" y="45106"/>
                                  <a:pt x="41263" y="20796"/>
                                  <a:pt x="23104" y="293"/>
                                </a:cubicBezTo>
                                <a:lnTo>
                                  <a:pt x="21640" y="0"/>
                                </a:lnTo>
                                <a:cubicBezTo>
                                  <a:pt x="21640" y="293"/>
                                  <a:pt x="-39282" y="77910"/>
                                  <a:pt x="43314" y="1086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35944">
                              <a:alpha val="50000"/>
                            </a:srgbClr>
                          </a:solidFill>
                          <a:ln w="292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libri"/>
                              <a:ea typeface="+mn-ea"/>
                              <a:cs typeface="+mn-cs"/>
                            </a:endParaRPr>
                          </a:p>
                        </p:txBody>
                      </p:sp>
                    </p:grpSp>
                    <p:sp>
                      <p:nvSpPr>
                        <p:cNvPr id="4515" name="Freeform: Shape 4514">
                          <a:extLst>
                            <a:ext uri="{FF2B5EF4-FFF2-40B4-BE49-F238E27FC236}">
                              <a16:creationId xmlns:a16="http://schemas.microsoft.com/office/drawing/2014/main" id="{620A75BE-6542-4E8F-8699-41737B49DB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41808" y="4072606"/>
                          <a:ext cx="610098" cy="302287"/>
                        </a:xfrm>
                        <a:custGeom>
                          <a:avLst/>
                          <a:gdLst>
                            <a:gd name="connsiteX0" fmla="*/ 610098 w 610098"/>
                            <a:gd name="connsiteY0" fmla="*/ 280886 h 302287"/>
                            <a:gd name="connsiteX1" fmla="*/ 36026 w 610098"/>
                            <a:gd name="connsiteY1" fmla="*/ 0 h 302287"/>
                            <a:gd name="connsiteX2" fmla="*/ 0 w 610098"/>
                            <a:gd name="connsiteY2" fmla="*/ 28704 h 302287"/>
                            <a:gd name="connsiteX3" fmla="*/ 9080 w 610098"/>
                            <a:gd name="connsiteY3" fmla="*/ 57700 h 302287"/>
                            <a:gd name="connsiteX4" fmla="*/ 610098 w 610098"/>
                            <a:gd name="connsiteY4" fmla="*/ 280886 h 302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10098" h="302287">
                              <a:moveTo>
                                <a:pt x="610098" y="280886"/>
                              </a:moveTo>
                              <a:cubicBezTo>
                                <a:pt x="128580" y="316033"/>
                                <a:pt x="36026" y="0"/>
                                <a:pt x="36026" y="0"/>
                              </a:cubicBezTo>
                              <a:cubicBezTo>
                                <a:pt x="16402" y="20503"/>
                                <a:pt x="0" y="28704"/>
                                <a:pt x="0" y="28704"/>
                              </a:cubicBezTo>
                              <a:cubicBezTo>
                                <a:pt x="5272" y="47156"/>
                                <a:pt x="9080" y="57700"/>
                                <a:pt x="9080" y="57700"/>
                              </a:cubicBezTo>
                              <a:cubicBezTo>
                                <a:pt x="103392" y="297873"/>
                                <a:pt x="405658" y="334192"/>
                                <a:pt x="610098" y="2808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36F51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4516" name="Graphic 4369">
                        <a:extLst>
                          <a:ext uri="{FF2B5EF4-FFF2-40B4-BE49-F238E27FC236}">
                            <a16:creationId xmlns:a16="http://schemas.microsoft.com/office/drawing/2014/main" id="{703643DF-DA4E-4910-A6E9-11F0088FD51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565333" y="4051224"/>
                        <a:ext cx="270048" cy="144291"/>
                        <a:chOff x="5565333" y="4051224"/>
                        <a:chExt cx="270048" cy="144291"/>
                      </a:xfrm>
                    </p:grpSpPr>
                    <p:sp>
                      <p:nvSpPr>
                        <p:cNvPr id="4517" name="Freeform: Shape 4516">
                          <a:extLst>
                            <a:ext uri="{FF2B5EF4-FFF2-40B4-BE49-F238E27FC236}">
                              <a16:creationId xmlns:a16="http://schemas.microsoft.com/office/drawing/2014/main" id="{E0676CE2-DCDC-4747-99E1-4D42EFF767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144288"/>
                        </a:xfrm>
                        <a:custGeom>
                          <a:avLst/>
                          <a:gdLst>
                            <a:gd name="connsiteX0" fmla="*/ 270048 w 270048"/>
                            <a:gd name="connsiteY0" fmla="*/ 0 h 144288"/>
                            <a:gd name="connsiteX1" fmla="*/ 0 w 270048"/>
                            <a:gd name="connsiteY1" fmla="*/ 40127 h 144288"/>
                            <a:gd name="connsiteX2" fmla="*/ 142639 w 270048"/>
                            <a:gd name="connsiteY2" fmla="*/ 144104 h 144288"/>
                            <a:gd name="connsiteX3" fmla="*/ 270048 w 270048"/>
                            <a:gd name="connsiteY3" fmla="*/ 0 h 144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70048" h="144288">
                              <a:moveTo>
                                <a:pt x="270048" y="0"/>
                              </a:move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22260" y="149376"/>
                                <a:pt x="142639" y="144104"/>
                              </a:cubicBezTo>
                              <a:cubicBezTo>
                                <a:pt x="263312" y="138539"/>
                                <a:pt x="270048" y="0"/>
                                <a:pt x="27004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91314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8" name="Freeform: Shape 4517">
                          <a:extLst>
                            <a:ext uri="{FF2B5EF4-FFF2-40B4-BE49-F238E27FC236}">
                              <a16:creationId xmlns:a16="http://schemas.microsoft.com/office/drawing/2014/main" id="{EA6D7244-C112-4E75-9392-68B034D2C5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65333" y="4051224"/>
                          <a:ext cx="270048" cy="54543"/>
                        </a:xfrm>
                        <a:custGeom>
                          <a:avLst/>
                          <a:gdLst>
                            <a:gd name="connsiteX0" fmla="*/ 268584 w 270048"/>
                            <a:gd name="connsiteY0" fmla="*/ 12887 h 54543"/>
                            <a:gd name="connsiteX1" fmla="*/ 270048 w 270048"/>
                            <a:gd name="connsiteY1" fmla="*/ 0 h 54543"/>
                            <a:gd name="connsiteX2" fmla="*/ 0 w 270048"/>
                            <a:gd name="connsiteY2" fmla="*/ 40127 h 54543"/>
                            <a:gd name="connsiteX3" fmla="*/ 3808 w 270048"/>
                            <a:gd name="connsiteY3" fmla="*/ 52721 h 54543"/>
                            <a:gd name="connsiteX4" fmla="*/ 268584 w 270048"/>
                            <a:gd name="connsiteY4" fmla="*/ 12887 h 545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70048" h="54543">
                              <a:moveTo>
                                <a:pt x="268584" y="12887"/>
                              </a:moveTo>
                              <a:cubicBezTo>
                                <a:pt x="269755" y="4979"/>
                                <a:pt x="270048" y="0"/>
                                <a:pt x="270048" y="0"/>
                              </a:cubicBezTo>
                              <a:cubicBezTo>
                                <a:pt x="270048" y="0"/>
                                <a:pt x="107199" y="293"/>
                                <a:pt x="0" y="40127"/>
                              </a:cubicBezTo>
                              <a:cubicBezTo>
                                <a:pt x="0" y="40127"/>
                                <a:pt x="1172" y="45106"/>
                                <a:pt x="3808" y="52721"/>
                              </a:cubicBezTo>
                              <a:cubicBezTo>
                                <a:pt x="217621" y="62386"/>
                                <a:pt x="253353" y="31340"/>
                                <a:pt x="268584" y="128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9" name="Freeform: Shape 4518">
                          <a:extLst>
                            <a:ext uri="{FF2B5EF4-FFF2-40B4-BE49-F238E27FC236}">
                              <a16:creationId xmlns:a16="http://schemas.microsoft.com/office/drawing/2014/main" id="{43D7C378-7846-4A98-863D-2548ADE92BD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585835" y="4131445"/>
                          <a:ext cx="166949" cy="64070"/>
                        </a:xfrm>
                        <a:custGeom>
                          <a:avLst/>
                          <a:gdLst>
                            <a:gd name="connsiteX0" fmla="*/ 62679 w 166949"/>
                            <a:gd name="connsiteY0" fmla="*/ 8819 h 64070"/>
                            <a:gd name="connsiteX1" fmla="*/ 0 w 166949"/>
                            <a:gd name="connsiteY1" fmla="*/ 5597 h 64070"/>
                            <a:gd name="connsiteX2" fmla="*/ 122430 w 166949"/>
                            <a:gd name="connsiteY2" fmla="*/ 63883 h 64070"/>
                            <a:gd name="connsiteX3" fmla="*/ 166950 w 166949"/>
                            <a:gd name="connsiteY3" fmla="*/ 54217 h 64070"/>
                            <a:gd name="connsiteX4" fmla="*/ 62679 w 166949"/>
                            <a:gd name="connsiteY4" fmla="*/ 8819 h 640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66949" h="64070">
                              <a:moveTo>
                                <a:pt x="62679" y="8819"/>
                              </a:moveTo>
                              <a:cubicBezTo>
                                <a:pt x="35733" y="-5826"/>
                                <a:pt x="10837" y="1204"/>
                                <a:pt x="0" y="5597"/>
                              </a:cubicBezTo>
                              <a:cubicBezTo>
                                <a:pt x="19331" y="34886"/>
                                <a:pt x="55943" y="66812"/>
                                <a:pt x="122430" y="63883"/>
                              </a:cubicBezTo>
                              <a:cubicBezTo>
                                <a:pt x="139418" y="63004"/>
                                <a:pt x="154355" y="59490"/>
                                <a:pt x="166950" y="54217"/>
                              </a:cubicBezTo>
                              <a:cubicBezTo>
                                <a:pt x="113936" y="-22521"/>
                                <a:pt x="62679" y="8819"/>
                                <a:pt x="62679" y="88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4807F"/>
                        </a:solidFill>
                        <a:ln w="292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520" name="Freeform: Shape 4519">
                      <a:extLst>
                        <a:ext uri="{FF2B5EF4-FFF2-40B4-BE49-F238E27FC236}">
                          <a16:creationId xmlns:a16="http://schemas.microsoft.com/office/drawing/2014/main" id="{664BBD4A-FFA1-4076-95C5-226A77F80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11563" y="3882517"/>
                      <a:ext cx="41298" cy="12008"/>
                    </a:xfrm>
                    <a:custGeom>
                      <a:avLst/>
                      <a:gdLst>
                        <a:gd name="connsiteX0" fmla="*/ 40419 w 41298"/>
                        <a:gd name="connsiteY0" fmla="*/ 12009 h 12008"/>
                        <a:gd name="connsiteX1" fmla="*/ 0 w 41298"/>
                        <a:gd name="connsiteY1" fmla="*/ 2636 h 12008"/>
                        <a:gd name="connsiteX2" fmla="*/ 41298 w 41298"/>
                        <a:gd name="connsiteY2" fmla="*/ 0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298" h="12008">
                          <a:moveTo>
                            <a:pt x="40419" y="12009"/>
                          </a:moveTo>
                          <a:lnTo>
                            <a:pt x="0" y="2636"/>
                          </a:lnTo>
                          <a:lnTo>
                            <a:pt x="41298" y="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1" name="Freeform: Shape 4520">
                      <a:extLst>
                        <a:ext uri="{FF2B5EF4-FFF2-40B4-BE49-F238E27FC236}">
                          <a16:creationId xmlns:a16="http://schemas.microsoft.com/office/drawing/2014/main" id="{F14F5717-E2AE-4B70-B78C-426053C42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4995" y="3845320"/>
                      <a:ext cx="35733" cy="26360"/>
                    </a:xfrm>
                    <a:custGeom>
                      <a:avLst/>
                      <a:gdLst>
                        <a:gd name="connsiteX0" fmla="*/ 28997 w 35733"/>
                        <a:gd name="connsiteY0" fmla="*/ 26360 h 26360"/>
                        <a:gd name="connsiteX1" fmla="*/ 0 w 35733"/>
                        <a:gd name="connsiteY1" fmla="*/ 0 h 26360"/>
                        <a:gd name="connsiteX2" fmla="*/ 35733 w 35733"/>
                        <a:gd name="connsiteY2" fmla="*/ 16402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3" h="26360">
                          <a:moveTo>
                            <a:pt x="28997" y="26360"/>
                          </a:moveTo>
                          <a:lnTo>
                            <a:pt x="0" y="0"/>
                          </a:lnTo>
                          <a:lnTo>
                            <a:pt x="35733" y="1640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2" name="Freeform: Shape 4521">
                      <a:extLst>
                        <a:ext uri="{FF2B5EF4-FFF2-40B4-BE49-F238E27FC236}">
                          <a16:creationId xmlns:a16="http://schemas.microsoft.com/office/drawing/2014/main" id="{E5F93FE0-4FF6-413E-B4CB-DCDC695ED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76586" y="3818373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340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340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3" name="Freeform: Shape 4522">
                      <a:extLst>
                        <a:ext uri="{FF2B5EF4-FFF2-40B4-BE49-F238E27FC236}">
                          <a16:creationId xmlns:a16="http://schemas.microsoft.com/office/drawing/2014/main" id="{962EBF3A-6F39-43AC-936C-1330C0C34C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6461" y="3814273"/>
                      <a:ext cx="14058" cy="36611"/>
                    </a:xfrm>
                    <a:custGeom>
                      <a:avLst/>
                      <a:gdLst>
                        <a:gd name="connsiteX0" fmla="*/ 0 w 14058"/>
                        <a:gd name="connsiteY0" fmla="*/ 33976 h 36611"/>
                        <a:gd name="connsiteX1" fmla="*/ 14059 w 14058"/>
                        <a:gd name="connsiteY1" fmla="*/ 0 h 36611"/>
                        <a:gd name="connsiteX2" fmla="*/ 11423 w 14058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8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423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4" name="Freeform: Shape 4523">
                      <a:extLst>
                        <a:ext uri="{FF2B5EF4-FFF2-40B4-BE49-F238E27FC236}">
                          <a16:creationId xmlns:a16="http://schemas.microsoft.com/office/drawing/2014/main" id="{A15A8658-B6D2-4FC6-BEB7-8335186FC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1650" y="3832725"/>
                      <a:ext cx="19916" cy="28117"/>
                    </a:xfrm>
                    <a:custGeom>
                      <a:avLst/>
                      <a:gdLst>
                        <a:gd name="connsiteX0" fmla="*/ 0 w 19916"/>
                        <a:gd name="connsiteY0" fmla="*/ 21967 h 28117"/>
                        <a:gd name="connsiteX1" fmla="*/ 19917 w 19916"/>
                        <a:gd name="connsiteY1" fmla="*/ 0 h 28117"/>
                        <a:gd name="connsiteX2" fmla="*/ 10251 w 19916"/>
                        <a:gd name="connsiteY2" fmla="*/ 28118 h 281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916" h="28117">
                          <a:moveTo>
                            <a:pt x="0" y="21967"/>
                          </a:moveTo>
                          <a:lnTo>
                            <a:pt x="19917" y="0"/>
                          </a:lnTo>
                          <a:lnTo>
                            <a:pt x="10251" y="28118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5" name="Freeform: Shape 4524">
                      <a:extLst>
                        <a:ext uri="{FF2B5EF4-FFF2-40B4-BE49-F238E27FC236}">
                          <a16:creationId xmlns:a16="http://schemas.microsoft.com/office/drawing/2014/main" id="{8A082569-495C-4252-AE65-84ECF02FF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166" y="3850592"/>
                      <a:ext cx="34854" cy="12008"/>
                    </a:xfrm>
                    <a:custGeom>
                      <a:avLst/>
                      <a:gdLst>
                        <a:gd name="connsiteX0" fmla="*/ 32804 w 34854"/>
                        <a:gd name="connsiteY0" fmla="*/ 12009 h 12008"/>
                        <a:gd name="connsiteX1" fmla="*/ 0 w 34854"/>
                        <a:gd name="connsiteY1" fmla="*/ 0 h 12008"/>
                        <a:gd name="connsiteX2" fmla="*/ 34854 w 34854"/>
                        <a:gd name="connsiteY2" fmla="*/ 293 h 1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4854" h="12008">
                          <a:moveTo>
                            <a:pt x="32804" y="12009"/>
                          </a:moveTo>
                          <a:lnTo>
                            <a:pt x="0" y="0"/>
                          </a:lnTo>
                          <a:lnTo>
                            <a:pt x="34854" y="293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6" name="Freeform: Shape 4525">
                      <a:extLst>
                        <a:ext uri="{FF2B5EF4-FFF2-40B4-BE49-F238E27FC236}">
                          <a16:creationId xmlns:a16="http://schemas.microsoft.com/office/drawing/2014/main" id="{7C623FA4-EF80-4BE5-8DEA-904B61F97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0276" y="3813394"/>
                      <a:ext cx="35732" cy="26360"/>
                    </a:xfrm>
                    <a:custGeom>
                      <a:avLst/>
                      <a:gdLst>
                        <a:gd name="connsiteX0" fmla="*/ 29289 w 35732"/>
                        <a:gd name="connsiteY0" fmla="*/ 26360 h 26360"/>
                        <a:gd name="connsiteX1" fmla="*/ 0 w 35732"/>
                        <a:gd name="connsiteY1" fmla="*/ 0 h 26360"/>
                        <a:gd name="connsiteX2" fmla="*/ 35733 w 35732"/>
                        <a:gd name="connsiteY2" fmla="*/ 16695 h 2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732" h="26360">
                          <a:moveTo>
                            <a:pt x="29289" y="26360"/>
                          </a:moveTo>
                          <a:lnTo>
                            <a:pt x="0" y="0"/>
                          </a:lnTo>
                          <a:lnTo>
                            <a:pt x="35733" y="16695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7" name="Freeform: Shape 4526">
                      <a:extLst>
                        <a:ext uri="{FF2B5EF4-FFF2-40B4-BE49-F238E27FC236}">
                          <a16:creationId xmlns:a16="http://schemas.microsoft.com/office/drawing/2014/main" id="{E40196D9-C99C-4AF2-85FD-32DFAB8E9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2159" y="3786741"/>
                      <a:ext cx="17866" cy="35440"/>
                    </a:xfrm>
                    <a:custGeom>
                      <a:avLst/>
                      <a:gdLst>
                        <a:gd name="connsiteX0" fmla="*/ 6737 w 17866"/>
                        <a:gd name="connsiteY0" fmla="*/ 35440 h 35440"/>
                        <a:gd name="connsiteX1" fmla="*/ 0 w 17866"/>
                        <a:gd name="connsiteY1" fmla="*/ 0 h 35440"/>
                        <a:gd name="connsiteX2" fmla="*/ 17866 w 17866"/>
                        <a:gd name="connsiteY2" fmla="*/ 31047 h 35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7866" h="35440">
                          <a:moveTo>
                            <a:pt x="6737" y="35440"/>
                          </a:moveTo>
                          <a:lnTo>
                            <a:pt x="0" y="0"/>
                          </a:lnTo>
                          <a:lnTo>
                            <a:pt x="17866" y="31047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8" name="Freeform: Shape 4527">
                      <a:extLst>
                        <a:ext uri="{FF2B5EF4-FFF2-40B4-BE49-F238E27FC236}">
                          <a16:creationId xmlns:a16="http://schemas.microsoft.com/office/drawing/2014/main" id="{BA4131AE-7707-413E-BA31-B9F8AE8F23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741" y="3782640"/>
                      <a:ext cx="14059" cy="36611"/>
                    </a:xfrm>
                    <a:custGeom>
                      <a:avLst/>
                      <a:gdLst>
                        <a:gd name="connsiteX0" fmla="*/ 0 w 14059"/>
                        <a:gd name="connsiteY0" fmla="*/ 33976 h 36611"/>
                        <a:gd name="connsiteX1" fmla="*/ 14059 w 14059"/>
                        <a:gd name="connsiteY1" fmla="*/ 0 h 36611"/>
                        <a:gd name="connsiteX2" fmla="*/ 11716 w 14059"/>
                        <a:gd name="connsiteY2" fmla="*/ 36612 h 36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4059" h="36611">
                          <a:moveTo>
                            <a:pt x="0" y="33976"/>
                          </a:moveTo>
                          <a:lnTo>
                            <a:pt x="14059" y="0"/>
                          </a:lnTo>
                          <a:lnTo>
                            <a:pt x="11716" y="36612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9" name="Freeform: Shape 4528">
                      <a:extLst>
                        <a:ext uri="{FF2B5EF4-FFF2-40B4-BE49-F238E27FC236}">
                          <a16:creationId xmlns:a16="http://schemas.microsoft.com/office/drawing/2014/main" id="{710C5D40-DABB-451A-B9E1-AFECAC6BC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31" y="3800800"/>
                      <a:ext cx="20209" cy="28410"/>
                    </a:xfrm>
                    <a:custGeom>
                      <a:avLst/>
                      <a:gdLst>
                        <a:gd name="connsiteX0" fmla="*/ 0 w 20209"/>
                        <a:gd name="connsiteY0" fmla="*/ 22260 h 28410"/>
                        <a:gd name="connsiteX1" fmla="*/ 20209 w 20209"/>
                        <a:gd name="connsiteY1" fmla="*/ 0 h 28410"/>
                        <a:gd name="connsiteX2" fmla="*/ 10251 w 20209"/>
                        <a:gd name="connsiteY2" fmla="*/ 28411 h 28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0209" h="28410">
                          <a:moveTo>
                            <a:pt x="0" y="22260"/>
                          </a:moveTo>
                          <a:lnTo>
                            <a:pt x="20209" y="0"/>
                          </a:lnTo>
                          <a:lnTo>
                            <a:pt x="10251" y="28411"/>
                          </a:ln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30" name="Freeform: Shape 4529">
                    <a:extLst>
                      <a:ext uri="{FF2B5EF4-FFF2-40B4-BE49-F238E27FC236}">
                        <a16:creationId xmlns:a16="http://schemas.microsoft.com/office/drawing/2014/main" id="{0B40CB8F-CC07-407C-A9F0-10940972A4B7}"/>
                      </a:ext>
                    </a:extLst>
                  </p:cNvPr>
                  <p:cNvSpPr/>
                  <p:nvPr/>
                </p:nvSpPr>
                <p:spPr>
                  <a:xfrm>
                    <a:off x="5035272" y="3299451"/>
                    <a:ext cx="628361" cy="614133"/>
                  </a:xfrm>
                  <a:custGeom>
                    <a:avLst/>
                    <a:gdLst>
                      <a:gd name="connsiteX0" fmla="*/ 16617 w 628361"/>
                      <a:gd name="connsiteY0" fmla="*/ 567250 h 614133"/>
                      <a:gd name="connsiteX1" fmla="*/ 123523 w 628361"/>
                      <a:gd name="connsiteY1" fmla="*/ 613234 h 614133"/>
                      <a:gd name="connsiteX2" fmla="*/ 358132 w 628361"/>
                      <a:gd name="connsiteY2" fmla="*/ 289586 h 614133"/>
                      <a:gd name="connsiteX3" fmla="*/ 626716 w 628361"/>
                      <a:gd name="connsiteY3" fmla="*/ 212555 h 614133"/>
                      <a:gd name="connsiteX4" fmla="*/ 566672 w 628361"/>
                      <a:gd name="connsiteY4" fmla="*/ 47069 h 614133"/>
                      <a:gd name="connsiteX5" fmla="*/ 16617 w 628361"/>
                      <a:gd name="connsiteY5" fmla="*/ 567250 h 6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8361" h="614133">
                        <a:moveTo>
                          <a:pt x="16617" y="567250"/>
                        </a:moveTo>
                        <a:cubicBezTo>
                          <a:pt x="16617" y="567250"/>
                          <a:pt x="101556" y="621728"/>
                          <a:pt x="123523" y="613234"/>
                        </a:cubicBezTo>
                        <a:cubicBezTo>
                          <a:pt x="145490" y="604740"/>
                          <a:pt x="259133" y="329712"/>
                          <a:pt x="358132" y="289586"/>
                        </a:cubicBezTo>
                        <a:cubicBezTo>
                          <a:pt x="457130" y="249166"/>
                          <a:pt x="617050" y="249166"/>
                          <a:pt x="626716" y="212555"/>
                        </a:cubicBezTo>
                        <a:cubicBezTo>
                          <a:pt x="636381" y="175943"/>
                          <a:pt x="601820" y="79581"/>
                          <a:pt x="566672" y="47069"/>
                        </a:cubicBezTo>
                        <a:cubicBezTo>
                          <a:pt x="474411" y="-38163"/>
                          <a:pt x="-104641" y="-77411"/>
                          <a:pt x="16617" y="567250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1" name="Freeform: Shape 4530">
                    <a:extLst>
                      <a:ext uri="{FF2B5EF4-FFF2-40B4-BE49-F238E27FC236}">
                        <a16:creationId xmlns:a16="http://schemas.microsoft.com/office/drawing/2014/main" id="{40A91401-F74C-4C0F-B308-C9401E85257B}"/>
                      </a:ext>
                    </a:extLst>
                  </p:cNvPr>
                  <p:cNvSpPr/>
                  <p:nvPr/>
                </p:nvSpPr>
                <p:spPr>
                  <a:xfrm>
                    <a:off x="5581149" y="3305300"/>
                    <a:ext cx="382763" cy="384199"/>
                  </a:xfrm>
                  <a:custGeom>
                    <a:avLst/>
                    <a:gdLst>
                      <a:gd name="connsiteX0" fmla="*/ 0 w 382763"/>
                      <a:gd name="connsiteY0" fmla="*/ 26869 h 384199"/>
                      <a:gd name="connsiteX1" fmla="*/ 87868 w 382763"/>
                      <a:gd name="connsiteY1" fmla="*/ 189132 h 384199"/>
                      <a:gd name="connsiteX2" fmla="*/ 141761 w 382763"/>
                      <a:gd name="connsiteY2" fmla="*/ 222229 h 384199"/>
                      <a:gd name="connsiteX3" fmla="*/ 369632 w 382763"/>
                      <a:gd name="connsiteY3" fmla="*/ 384200 h 384199"/>
                      <a:gd name="connsiteX4" fmla="*/ 336242 w 382763"/>
                      <a:gd name="connsiteY4" fmla="*/ 144905 h 384199"/>
                      <a:gd name="connsiteX5" fmla="*/ 0 w 382763"/>
                      <a:gd name="connsiteY5" fmla="*/ 26869 h 384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2763" h="384199">
                        <a:moveTo>
                          <a:pt x="0" y="26869"/>
                        </a:moveTo>
                        <a:cubicBezTo>
                          <a:pt x="0" y="26869"/>
                          <a:pt x="75566" y="157499"/>
                          <a:pt x="87868" y="189132"/>
                        </a:cubicBezTo>
                        <a:cubicBezTo>
                          <a:pt x="100170" y="220765"/>
                          <a:pt x="106320" y="211099"/>
                          <a:pt x="141761" y="222229"/>
                        </a:cubicBezTo>
                        <a:cubicBezTo>
                          <a:pt x="177201" y="233359"/>
                          <a:pt x="355280" y="242439"/>
                          <a:pt x="369632" y="384200"/>
                        </a:cubicBezTo>
                        <a:cubicBezTo>
                          <a:pt x="369632" y="384200"/>
                          <a:pt x="415324" y="276707"/>
                          <a:pt x="336242" y="144905"/>
                        </a:cubicBezTo>
                        <a:cubicBezTo>
                          <a:pt x="280007" y="52058"/>
                          <a:pt x="121844" y="-49577"/>
                          <a:pt x="0" y="26869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Freeform: Shape 4531">
                    <a:extLst>
                      <a:ext uri="{FF2B5EF4-FFF2-40B4-BE49-F238E27FC236}">
                        <a16:creationId xmlns:a16="http://schemas.microsoft.com/office/drawing/2014/main" id="{536D6E06-6C80-4A81-A0B3-BF394F27AFAB}"/>
                      </a:ext>
                    </a:extLst>
                  </p:cNvPr>
                  <p:cNvSpPr/>
                  <p:nvPr/>
                </p:nvSpPr>
                <p:spPr>
                  <a:xfrm>
                    <a:off x="5035098" y="3347692"/>
                    <a:ext cx="628369" cy="566184"/>
                  </a:xfrm>
                  <a:custGeom>
                    <a:avLst/>
                    <a:gdLst>
                      <a:gd name="connsiteX0" fmla="*/ 568018 w 628369"/>
                      <a:gd name="connsiteY0" fmla="*/ 0 h 566184"/>
                      <a:gd name="connsiteX1" fmla="*/ 358305 w 628369"/>
                      <a:gd name="connsiteY1" fmla="*/ 162849 h 566184"/>
                      <a:gd name="connsiteX2" fmla="*/ 81228 w 628369"/>
                      <a:gd name="connsiteY2" fmla="*/ 465995 h 566184"/>
                      <a:gd name="connsiteX3" fmla="*/ 46666 w 628369"/>
                      <a:gd name="connsiteY3" fmla="*/ 137075 h 566184"/>
                      <a:gd name="connsiteX4" fmla="*/ 16498 w 628369"/>
                      <a:gd name="connsiteY4" fmla="*/ 519301 h 566184"/>
                      <a:gd name="connsiteX5" fmla="*/ 123404 w 628369"/>
                      <a:gd name="connsiteY5" fmla="*/ 565286 h 566184"/>
                      <a:gd name="connsiteX6" fmla="*/ 358013 w 628369"/>
                      <a:gd name="connsiteY6" fmla="*/ 241638 h 566184"/>
                      <a:gd name="connsiteX7" fmla="*/ 626597 w 628369"/>
                      <a:gd name="connsiteY7" fmla="*/ 164607 h 566184"/>
                      <a:gd name="connsiteX8" fmla="*/ 568018 w 628369"/>
                      <a:gd name="connsiteY8" fmla="*/ 0 h 566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369" h="566184">
                        <a:moveTo>
                          <a:pt x="568018" y="0"/>
                        </a:moveTo>
                        <a:cubicBezTo>
                          <a:pt x="657643" y="123016"/>
                          <a:pt x="468141" y="142054"/>
                          <a:pt x="358305" y="162849"/>
                        </a:cubicBezTo>
                        <a:cubicBezTo>
                          <a:pt x="245834" y="183938"/>
                          <a:pt x="159430" y="475660"/>
                          <a:pt x="81228" y="465995"/>
                        </a:cubicBezTo>
                        <a:cubicBezTo>
                          <a:pt x="29678" y="459551"/>
                          <a:pt x="36415" y="267412"/>
                          <a:pt x="46666" y="137075"/>
                        </a:cubicBezTo>
                        <a:cubicBezTo>
                          <a:pt x="1853" y="223771"/>
                          <a:pt x="-15720" y="347080"/>
                          <a:pt x="16498" y="519301"/>
                        </a:cubicBezTo>
                        <a:cubicBezTo>
                          <a:pt x="16498" y="519301"/>
                          <a:pt x="101437" y="573780"/>
                          <a:pt x="123404" y="565286"/>
                        </a:cubicBezTo>
                        <a:cubicBezTo>
                          <a:pt x="145371" y="556792"/>
                          <a:pt x="259014" y="281764"/>
                          <a:pt x="358013" y="241638"/>
                        </a:cubicBezTo>
                        <a:cubicBezTo>
                          <a:pt x="457011" y="201218"/>
                          <a:pt x="616931" y="201218"/>
                          <a:pt x="626597" y="164607"/>
                        </a:cubicBezTo>
                        <a:cubicBezTo>
                          <a:pt x="636555" y="127995"/>
                          <a:pt x="602872" y="33097"/>
                          <a:pt x="568018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3" name="Freeform: Shape 4532">
                    <a:extLst>
                      <a:ext uri="{FF2B5EF4-FFF2-40B4-BE49-F238E27FC236}">
                        <a16:creationId xmlns:a16="http://schemas.microsoft.com/office/drawing/2014/main" id="{AE433F2A-5AC2-4664-8F5A-160D079C6809}"/>
                      </a:ext>
                    </a:extLst>
                  </p:cNvPr>
                  <p:cNvSpPr/>
                  <p:nvPr/>
                </p:nvSpPr>
                <p:spPr>
                  <a:xfrm>
                    <a:off x="5646171" y="3448448"/>
                    <a:ext cx="317717" cy="241051"/>
                  </a:xfrm>
                  <a:custGeom>
                    <a:avLst/>
                    <a:gdLst>
                      <a:gd name="connsiteX0" fmla="*/ 0 w 317717"/>
                      <a:gd name="connsiteY0" fmla="*/ 0 h 241051"/>
                      <a:gd name="connsiteX1" fmla="*/ 22846 w 317717"/>
                      <a:gd name="connsiteY1" fmla="*/ 45984 h 241051"/>
                      <a:gd name="connsiteX2" fmla="*/ 76738 w 317717"/>
                      <a:gd name="connsiteY2" fmla="*/ 79081 h 241051"/>
                      <a:gd name="connsiteX3" fmla="*/ 304610 w 317717"/>
                      <a:gd name="connsiteY3" fmla="*/ 241052 h 241051"/>
                      <a:gd name="connsiteX4" fmla="*/ 311639 w 317717"/>
                      <a:gd name="connsiteY4" fmla="*/ 103099 h 241051"/>
                      <a:gd name="connsiteX5" fmla="*/ 0 w 317717"/>
                      <a:gd name="connsiteY5" fmla="*/ 0 h 241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7717" h="241051">
                        <a:moveTo>
                          <a:pt x="0" y="0"/>
                        </a:moveTo>
                        <a:cubicBezTo>
                          <a:pt x="10544" y="19917"/>
                          <a:pt x="19331" y="36905"/>
                          <a:pt x="22846" y="45984"/>
                        </a:cubicBezTo>
                        <a:cubicBezTo>
                          <a:pt x="35147" y="77617"/>
                          <a:pt x="41298" y="67951"/>
                          <a:pt x="76738" y="79081"/>
                        </a:cubicBezTo>
                        <a:cubicBezTo>
                          <a:pt x="112179" y="90211"/>
                          <a:pt x="290258" y="99291"/>
                          <a:pt x="304610" y="241052"/>
                        </a:cubicBezTo>
                        <a:cubicBezTo>
                          <a:pt x="304610" y="241052"/>
                          <a:pt x="328627" y="184523"/>
                          <a:pt x="311639" y="103099"/>
                        </a:cubicBezTo>
                        <a:cubicBezTo>
                          <a:pt x="237244" y="8201"/>
                          <a:pt x="39248" y="58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8090B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Freeform: Shape 4533">
                    <a:extLst>
                      <a:ext uri="{FF2B5EF4-FFF2-40B4-BE49-F238E27FC236}">
                        <a16:creationId xmlns:a16="http://schemas.microsoft.com/office/drawing/2014/main" id="{4569E978-126B-413B-9D14-D996C1F30C8D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20206"/>
                    <a:ext cx="735521" cy="348622"/>
                  </a:xfrm>
                  <a:custGeom>
                    <a:avLst/>
                    <a:gdLst>
                      <a:gd name="connsiteX0" fmla="*/ 65 w 735521"/>
                      <a:gd name="connsiteY0" fmla="*/ 348622 h 348622"/>
                      <a:gd name="connsiteX1" fmla="*/ 25839 w 735521"/>
                      <a:gd name="connsiteY1" fmla="*/ 187237 h 348622"/>
                      <a:gd name="connsiteX2" fmla="*/ 600790 w 735521"/>
                      <a:gd name="connsiteY2" fmla="*/ 3300 h 348622"/>
                      <a:gd name="connsiteX3" fmla="*/ 735522 w 735521"/>
                      <a:gd name="connsiteY3" fmla="*/ 84724 h 348622"/>
                      <a:gd name="connsiteX4" fmla="*/ 65 w 735521"/>
                      <a:gd name="connsiteY4" fmla="*/ 348622 h 348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521" h="348622">
                        <a:moveTo>
                          <a:pt x="65" y="348622"/>
                        </a:moveTo>
                        <a:cubicBezTo>
                          <a:pt x="65" y="348622"/>
                          <a:pt x="-2572" y="226485"/>
                          <a:pt x="25839" y="187237"/>
                        </a:cubicBezTo>
                        <a:cubicBezTo>
                          <a:pt x="54250" y="148282"/>
                          <a:pt x="389321" y="-25990"/>
                          <a:pt x="600790" y="3300"/>
                        </a:cubicBezTo>
                        <a:cubicBezTo>
                          <a:pt x="600790" y="3300"/>
                          <a:pt x="668449" y="-2265"/>
                          <a:pt x="735522" y="84724"/>
                        </a:cubicBezTo>
                        <a:lnTo>
                          <a:pt x="65" y="348622"/>
                        </a:lnTo>
                        <a:close/>
                      </a:path>
                    </a:pathLst>
                  </a:custGeom>
                  <a:solidFill>
                    <a:srgbClr val="6B492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5" name="Freeform: Shape 4534">
                    <a:extLst>
                      <a:ext uri="{FF2B5EF4-FFF2-40B4-BE49-F238E27FC236}">
                        <a16:creationId xmlns:a16="http://schemas.microsoft.com/office/drawing/2014/main" id="{B2E06D6D-749C-4725-9434-187B23E6A671}"/>
                      </a:ext>
                    </a:extLst>
                  </p:cNvPr>
                  <p:cNvSpPr/>
                  <p:nvPr/>
                </p:nvSpPr>
                <p:spPr>
                  <a:xfrm>
                    <a:off x="5009355" y="3293187"/>
                    <a:ext cx="697543" cy="275933"/>
                  </a:xfrm>
                  <a:custGeom>
                    <a:avLst/>
                    <a:gdLst>
                      <a:gd name="connsiteX0" fmla="*/ 680751 w 697543"/>
                      <a:gd name="connsiteY0" fmla="*/ 6178 h 275933"/>
                      <a:gd name="connsiteX1" fmla="*/ 171408 w 697543"/>
                      <a:gd name="connsiteY1" fmla="*/ 84381 h 275933"/>
                      <a:gd name="connsiteX2" fmla="*/ 150319 w 697543"/>
                      <a:gd name="connsiteY2" fmla="*/ 38104 h 275933"/>
                      <a:gd name="connsiteX3" fmla="*/ 25839 w 697543"/>
                      <a:gd name="connsiteY3" fmla="*/ 114549 h 275933"/>
                      <a:gd name="connsiteX4" fmla="*/ 65 w 697543"/>
                      <a:gd name="connsiteY4" fmla="*/ 275934 h 275933"/>
                      <a:gd name="connsiteX5" fmla="*/ 692759 w 697543"/>
                      <a:gd name="connsiteY5" fmla="*/ 27560 h 275933"/>
                      <a:gd name="connsiteX6" fmla="*/ 680751 w 697543"/>
                      <a:gd name="connsiteY6" fmla="*/ 6178 h 275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7543" h="275933">
                        <a:moveTo>
                          <a:pt x="680751" y="6178"/>
                        </a:moveTo>
                        <a:cubicBezTo>
                          <a:pt x="515558" y="-28090"/>
                          <a:pt x="200697" y="91703"/>
                          <a:pt x="171408" y="84381"/>
                        </a:cubicBezTo>
                        <a:cubicBezTo>
                          <a:pt x="154713" y="80281"/>
                          <a:pt x="150612" y="57142"/>
                          <a:pt x="150319" y="38104"/>
                        </a:cubicBezTo>
                        <a:cubicBezTo>
                          <a:pt x="83539" y="70322"/>
                          <a:pt x="35798" y="100783"/>
                          <a:pt x="25839" y="114549"/>
                        </a:cubicBezTo>
                        <a:cubicBezTo>
                          <a:pt x="-2572" y="153504"/>
                          <a:pt x="65" y="275934"/>
                          <a:pt x="65" y="275934"/>
                        </a:cubicBezTo>
                        <a:lnTo>
                          <a:pt x="692759" y="27560"/>
                        </a:lnTo>
                        <a:cubicBezTo>
                          <a:pt x="701546" y="17308"/>
                          <a:pt x="698617" y="9986"/>
                          <a:pt x="680751" y="6178"/>
                        </a:cubicBezTo>
                        <a:close/>
                      </a:path>
                    </a:pathLst>
                  </a:custGeom>
                  <a:solidFill>
                    <a:srgbClr val="5D3C2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Freeform: Shape 4535">
                    <a:extLst>
                      <a:ext uri="{FF2B5EF4-FFF2-40B4-BE49-F238E27FC236}">
                        <a16:creationId xmlns:a16="http://schemas.microsoft.com/office/drawing/2014/main" id="{5C3CDB64-152A-4B38-A727-12293AC4C578}"/>
                      </a:ext>
                    </a:extLst>
                  </p:cNvPr>
                  <p:cNvSpPr/>
                  <p:nvPr/>
                </p:nvSpPr>
                <p:spPr>
                  <a:xfrm>
                    <a:off x="4882889" y="3289898"/>
                    <a:ext cx="1160446" cy="570358"/>
                  </a:xfrm>
                  <a:custGeom>
                    <a:avLst/>
                    <a:gdLst>
                      <a:gd name="connsiteX0" fmla="*/ 1160447 w 1160446"/>
                      <a:gd name="connsiteY0" fmla="*/ 99971 h 570358"/>
                      <a:gd name="connsiteX1" fmla="*/ 0 w 1160446"/>
                      <a:gd name="connsiteY1" fmla="*/ 570359 h 570358"/>
                      <a:gd name="connsiteX2" fmla="*/ 126823 w 1160446"/>
                      <a:gd name="connsiteY2" fmla="*/ 261356 h 570358"/>
                      <a:gd name="connsiteX3" fmla="*/ 879561 w 1160446"/>
                      <a:gd name="connsiteY3" fmla="*/ 15617 h 570358"/>
                      <a:gd name="connsiteX4" fmla="*/ 1160447 w 1160446"/>
                      <a:gd name="connsiteY4" fmla="*/ 99971 h 570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0446" h="570358">
                        <a:moveTo>
                          <a:pt x="1160447" y="99971"/>
                        </a:moveTo>
                        <a:cubicBezTo>
                          <a:pt x="1160447" y="99971"/>
                          <a:pt x="438755" y="117837"/>
                          <a:pt x="0" y="570359"/>
                        </a:cubicBezTo>
                        <a:cubicBezTo>
                          <a:pt x="0" y="570359"/>
                          <a:pt x="56529" y="417175"/>
                          <a:pt x="126823" y="261356"/>
                        </a:cubicBezTo>
                        <a:cubicBezTo>
                          <a:pt x="191553" y="117837"/>
                          <a:pt x="781149" y="-52920"/>
                          <a:pt x="879561" y="15617"/>
                        </a:cubicBezTo>
                        <a:cubicBezTo>
                          <a:pt x="879268" y="15324"/>
                          <a:pt x="1148145" y="97628"/>
                          <a:pt x="1160447" y="99971"/>
                        </a:cubicBezTo>
                        <a:close/>
                      </a:path>
                    </a:pathLst>
                  </a:custGeom>
                  <a:solidFill>
                    <a:srgbClr val="C0834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7" name="Freeform: Shape 4536">
                    <a:extLst>
                      <a:ext uri="{FF2B5EF4-FFF2-40B4-BE49-F238E27FC236}">
                        <a16:creationId xmlns:a16="http://schemas.microsoft.com/office/drawing/2014/main" id="{ED08799A-F14B-43BE-8E9F-88A1253F0473}"/>
                      </a:ext>
                    </a:extLst>
                  </p:cNvPr>
                  <p:cNvSpPr/>
                  <p:nvPr/>
                </p:nvSpPr>
                <p:spPr>
                  <a:xfrm>
                    <a:off x="4882303" y="3423707"/>
                    <a:ext cx="886005" cy="436550"/>
                  </a:xfrm>
                  <a:custGeom>
                    <a:avLst/>
                    <a:gdLst>
                      <a:gd name="connsiteX0" fmla="*/ 211470 w 886005"/>
                      <a:gd name="connsiteY0" fmla="*/ 195791 h 436550"/>
                      <a:gd name="connsiteX1" fmla="*/ 284986 w 886005"/>
                      <a:gd name="connsiteY1" fmla="*/ 5117 h 436550"/>
                      <a:gd name="connsiteX2" fmla="*/ 126823 w 886005"/>
                      <a:gd name="connsiteY2" fmla="*/ 127547 h 436550"/>
                      <a:gd name="connsiteX3" fmla="*/ 0 w 886005"/>
                      <a:gd name="connsiteY3" fmla="*/ 436550 h 436550"/>
                      <a:gd name="connsiteX4" fmla="*/ 886005 w 886005"/>
                      <a:gd name="connsiteY4" fmla="*/ 138 h 436550"/>
                      <a:gd name="connsiteX5" fmla="*/ 211470 w 886005"/>
                      <a:gd name="connsiteY5" fmla="*/ 195791 h 436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6005" h="436550">
                        <a:moveTo>
                          <a:pt x="211470" y="195791"/>
                        </a:moveTo>
                        <a:cubicBezTo>
                          <a:pt x="185988" y="186711"/>
                          <a:pt x="240759" y="81855"/>
                          <a:pt x="284986" y="5117"/>
                        </a:cubicBezTo>
                        <a:cubicBezTo>
                          <a:pt x="205612" y="44072"/>
                          <a:pt x="145276" y="86834"/>
                          <a:pt x="126823" y="127547"/>
                        </a:cubicBezTo>
                        <a:cubicBezTo>
                          <a:pt x="56529" y="283367"/>
                          <a:pt x="0" y="436550"/>
                          <a:pt x="0" y="436550"/>
                        </a:cubicBezTo>
                        <a:cubicBezTo>
                          <a:pt x="266241" y="162108"/>
                          <a:pt x="636166" y="47587"/>
                          <a:pt x="886005" y="138"/>
                        </a:cubicBezTo>
                        <a:cubicBezTo>
                          <a:pt x="646418" y="-6013"/>
                          <a:pt x="211470" y="195791"/>
                          <a:pt x="211470" y="195791"/>
                        </a:cubicBezTo>
                        <a:close/>
                      </a:path>
                    </a:pathLst>
                  </a:custGeom>
                  <a:solidFill>
                    <a:srgbClr val="976036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538" name="Freeform: Shape 4537">
                <a:extLst>
                  <a:ext uri="{FF2B5EF4-FFF2-40B4-BE49-F238E27FC236}">
                    <a16:creationId xmlns:a16="http://schemas.microsoft.com/office/drawing/2014/main" id="{0B0CC306-E00D-497C-89E1-B9F51F99CB54}"/>
                  </a:ext>
                </a:extLst>
              </p:cNvPr>
              <p:cNvSpPr/>
              <p:nvPr/>
            </p:nvSpPr>
            <p:spPr>
              <a:xfrm>
                <a:off x="5300263" y="4326181"/>
                <a:ext cx="355506" cy="387618"/>
              </a:xfrm>
              <a:custGeom>
                <a:avLst/>
                <a:gdLst>
                  <a:gd name="connsiteX0" fmla="*/ 0 w 355506"/>
                  <a:gd name="connsiteY0" fmla="*/ 19987 h 387618"/>
                  <a:gd name="connsiteX1" fmla="*/ 40712 w 355506"/>
                  <a:gd name="connsiteY1" fmla="*/ 363 h 387618"/>
                  <a:gd name="connsiteX2" fmla="*/ 330092 w 355506"/>
                  <a:gd name="connsiteY2" fmla="*/ 50448 h 387618"/>
                  <a:gd name="connsiteX3" fmla="*/ 354988 w 355506"/>
                  <a:gd name="connsiteY3" fmla="*/ 65972 h 387618"/>
                  <a:gd name="connsiteX4" fmla="*/ 254525 w 355506"/>
                  <a:gd name="connsiteY4" fmla="*/ 385226 h 387618"/>
                  <a:gd name="connsiteX5" fmla="*/ 0 w 355506"/>
                  <a:gd name="connsiteY5" fmla="*/ 19987 h 38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506" h="387618">
                    <a:moveTo>
                      <a:pt x="0" y="19987"/>
                    </a:moveTo>
                    <a:cubicBezTo>
                      <a:pt x="0" y="19987"/>
                      <a:pt x="3808" y="-3151"/>
                      <a:pt x="40712" y="363"/>
                    </a:cubicBezTo>
                    <a:cubicBezTo>
                      <a:pt x="77617" y="3878"/>
                      <a:pt x="234023" y="182251"/>
                      <a:pt x="330092" y="50448"/>
                    </a:cubicBezTo>
                    <a:cubicBezTo>
                      <a:pt x="330092" y="50448"/>
                      <a:pt x="353230" y="42540"/>
                      <a:pt x="354988" y="65972"/>
                    </a:cubicBezTo>
                    <a:cubicBezTo>
                      <a:pt x="354988" y="65972"/>
                      <a:pt x="368754" y="324890"/>
                      <a:pt x="254525" y="385226"/>
                    </a:cubicBezTo>
                    <a:cubicBezTo>
                      <a:pt x="197996" y="414809"/>
                      <a:pt x="40127" y="162920"/>
                      <a:pt x="0" y="19987"/>
                    </a:cubicBezTo>
                    <a:close/>
                  </a:path>
                </a:pathLst>
              </a:custGeom>
              <a:solidFill>
                <a:srgbClr val="DF363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39" name="Freeform: Shape 4538">
                <a:extLst>
                  <a:ext uri="{FF2B5EF4-FFF2-40B4-BE49-F238E27FC236}">
                    <a16:creationId xmlns:a16="http://schemas.microsoft.com/office/drawing/2014/main" id="{602DBB1F-AF83-485E-9069-D61223DD72AF}"/>
                  </a:ext>
                </a:extLst>
              </p:cNvPr>
              <p:cNvSpPr/>
              <p:nvPr/>
            </p:nvSpPr>
            <p:spPr>
              <a:xfrm>
                <a:off x="5300556" y="4325889"/>
                <a:ext cx="354109" cy="387663"/>
              </a:xfrm>
              <a:custGeom>
                <a:avLst/>
                <a:gdLst>
                  <a:gd name="connsiteX0" fmla="*/ 248667 w 354109"/>
                  <a:gd name="connsiteY0" fmla="*/ 359452 h 387663"/>
                  <a:gd name="connsiteX1" fmla="*/ 41005 w 354109"/>
                  <a:gd name="connsiteY1" fmla="*/ 74173 h 387663"/>
                  <a:gd name="connsiteX2" fmla="*/ 187745 w 354109"/>
                  <a:gd name="connsiteY2" fmla="*/ 198946 h 387663"/>
                  <a:gd name="connsiteX3" fmla="*/ 52428 w 354109"/>
                  <a:gd name="connsiteY3" fmla="*/ 47519 h 387663"/>
                  <a:gd name="connsiteX4" fmla="*/ 228457 w 354109"/>
                  <a:gd name="connsiteY4" fmla="*/ 173464 h 387663"/>
                  <a:gd name="connsiteX5" fmla="*/ 302560 w 354109"/>
                  <a:gd name="connsiteY5" fmla="*/ 108148 h 387663"/>
                  <a:gd name="connsiteX6" fmla="*/ 74981 w 354109"/>
                  <a:gd name="connsiteY6" fmla="*/ 19402 h 387663"/>
                  <a:gd name="connsiteX7" fmla="*/ 40712 w 354109"/>
                  <a:gd name="connsiteY7" fmla="*/ 363 h 387663"/>
                  <a:gd name="connsiteX8" fmla="*/ 0 w 354109"/>
                  <a:gd name="connsiteY8" fmla="*/ 19987 h 387663"/>
                  <a:gd name="connsiteX9" fmla="*/ 254525 w 354109"/>
                  <a:gd name="connsiteY9" fmla="*/ 385226 h 387663"/>
                  <a:gd name="connsiteX10" fmla="*/ 354109 w 354109"/>
                  <a:gd name="connsiteY10" fmla="*/ 140660 h 387663"/>
                  <a:gd name="connsiteX11" fmla="*/ 248667 w 354109"/>
                  <a:gd name="connsiteY11" fmla="*/ 359452 h 38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4109" h="387663">
                    <a:moveTo>
                      <a:pt x="248667" y="359452"/>
                    </a:moveTo>
                    <a:cubicBezTo>
                      <a:pt x="205612" y="364724"/>
                      <a:pt x="41005" y="74173"/>
                      <a:pt x="41005" y="74173"/>
                    </a:cubicBezTo>
                    <a:cubicBezTo>
                      <a:pt x="130631" y="188987"/>
                      <a:pt x="187745" y="198946"/>
                      <a:pt x="187745" y="198946"/>
                    </a:cubicBezTo>
                    <a:cubicBezTo>
                      <a:pt x="162263" y="184887"/>
                      <a:pt x="52428" y="47519"/>
                      <a:pt x="52428" y="47519"/>
                    </a:cubicBezTo>
                    <a:cubicBezTo>
                      <a:pt x="52428" y="47519"/>
                      <a:pt x="155820" y="170242"/>
                      <a:pt x="228457" y="173464"/>
                    </a:cubicBezTo>
                    <a:cubicBezTo>
                      <a:pt x="301095" y="176686"/>
                      <a:pt x="302560" y="108148"/>
                      <a:pt x="302560" y="108148"/>
                    </a:cubicBezTo>
                    <a:cubicBezTo>
                      <a:pt x="257454" y="200703"/>
                      <a:pt x="141761" y="93504"/>
                      <a:pt x="74981" y="19402"/>
                    </a:cubicBezTo>
                    <a:cubicBezTo>
                      <a:pt x="60043" y="8857"/>
                      <a:pt x="48035" y="1242"/>
                      <a:pt x="40712" y="363"/>
                    </a:cubicBezTo>
                    <a:cubicBezTo>
                      <a:pt x="3808" y="-3151"/>
                      <a:pt x="0" y="19987"/>
                      <a:pt x="0" y="19987"/>
                    </a:cubicBezTo>
                    <a:cubicBezTo>
                      <a:pt x="39834" y="163212"/>
                      <a:pt x="197704" y="415101"/>
                      <a:pt x="254525" y="385226"/>
                    </a:cubicBezTo>
                    <a:cubicBezTo>
                      <a:pt x="329213" y="345979"/>
                      <a:pt x="349130" y="222084"/>
                      <a:pt x="354109" y="140660"/>
                    </a:cubicBezTo>
                    <a:cubicBezTo>
                      <a:pt x="339757" y="220034"/>
                      <a:pt x="290258" y="354472"/>
                      <a:pt x="248667" y="359452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40" name="Freeform: Shape 4539">
                <a:extLst>
                  <a:ext uri="{FF2B5EF4-FFF2-40B4-BE49-F238E27FC236}">
                    <a16:creationId xmlns:a16="http://schemas.microsoft.com/office/drawing/2014/main" id="{AF89482A-59DD-4019-BD43-C1534C03AE60}"/>
                  </a:ext>
                </a:extLst>
              </p:cNvPr>
              <p:cNvSpPr/>
              <p:nvPr/>
            </p:nvSpPr>
            <p:spPr>
              <a:xfrm>
                <a:off x="5519055" y="4375299"/>
                <a:ext cx="128873" cy="208518"/>
              </a:xfrm>
              <a:custGeom>
                <a:avLst/>
                <a:gdLst>
                  <a:gd name="connsiteX0" fmla="*/ 128873 w 128873"/>
                  <a:gd name="connsiteY0" fmla="*/ 2210 h 208518"/>
                  <a:gd name="connsiteX1" fmla="*/ 111593 w 128873"/>
                  <a:gd name="connsiteY1" fmla="*/ 1331 h 208518"/>
                  <a:gd name="connsiteX2" fmla="*/ 108078 w 128873"/>
                  <a:gd name="connsiteY2" fmla="*/ 6017 h 208518"/>
                  <a:gd name="connsiteX3" fmla="*/ 0 w 128873"/>
                  <a:gd name="connsiteY3" fmla="*/ 202842 h 208518"/>
                  <a:gd name="connsiteX4" fmla="*/ 128873 w 128873"/>
                  <a:gd name="connsiteY4" fmla="*/ 2210 h 208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73" h="208518">
                    <a:moveTo>
                      <a:pt x="128873" y="2210"/>
                    </a:moveTo>
                    <a:cubicBezTo>
                      <a:pt x="121551" y="-2184"/>
                      <a:pt x="111593" y="1331"/>
                      <a:pt x="111593" y="1331"/>
                    </a:cubicBezTo>
                    <a:cubicBezTo>
                      <a:pt x="110421" y="3088"/>
                      <a:pt x="109249" y="4553"/>
                      <a:pt x="108078" y="6017"/>
                    </a:cubicBezTo>
                    <a:cubicBezTo>
                      <a:pt x="98998" y="72504"/>
                      <a:pt x="70587" y="220416"/>
                      <a:pt x="0" y="202842"/>
                    </a:cubicBezTo>
                    <a:cubicBezTo>
                      <a:pt x="0" y="202842"/>
                      <a:pt x="89919" y="261421"/>
                      <a:pt x="128873" y="2210"/>
                    </a:cubicBezTo>
                    <a:close/>
                  </a:path>
                </a:pathLst>
              </a:custGeom>
              <a:solidFill>
                <a:srgbClr val="C2272B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541" name="Graphic 4369">
              <a:extLst>
                <a:ext uri="{FF2B5EF4-FFF2-40B4-BE49-F238E27FC236}">
                  <a16:creationId xmlns:a16="http://schemas.microsoft.com/office/drawing/2014/main" id="{C4452BDB-0784-4DFD-B19B-E670D778E9EB}"/>
                </a:ext>
              </a:extLst>
            </p:cNvPr>
            <p:cNvGrpSpPr/>
            <p:nvPr/>
          </p:nvGrpSpPr>
          <p:grpSpPr>
            <a:xfrm>
              <a:off x="2873085" y="3251418"/>
              <a:ext cx="1810655" cy="3050630"/>
              <a:chOff x="2873085" y="3251418"/>
              <a:chExt cx="1810655" cy="3050630"/>
            </a:xfrm>
          </p:grpSpPr>
          <p:sp>
            <p:nvSpPr>
              <p:cNvPr id="4542" name="Freeform: Shape 4541">
                <a:extLst>
                  <a:ext uri="{FF2B5EF4-FFF2-40B4-BE49-F238E27FC236}">
                    <a16:creationId xmlns:a16="http://schemas.microsoft.com/office/drawing/2014/main" id="{2CCE7A21-2507-4D4A-9032-440A11620DC7}"/>
                  </a:ext>
                </a:extLst>
              </p:cNvPr>
              <p:cNvSpPr/>
              <p:nvPr/>
            </p:nvSpPr>
            <p:spPr>
              <a:xfrm>
                <a:off x="3217242" y="4242704"/>
                <a:ext cx="546791" cy="889885"/>
              </a:xfrm>
              <a:custGeom>
                <a:avLst/>
                <a:gdLst>
                  <a:gd name="connsiteX0" fmla="*/ 384821 w 546791"/>
                  <a:gd name="connsiteY0" fmla="*/ 1245 h 889885"/>
                  <a:gd name="connsiteX1" fmla="*/ 152849 w 546791"/>
                  <a:gd name="connsiteY1" fmla="*/ 100829 h 889885"/>
                  <a:gd name="connsiteX2" fmla="*/ 124145 w 546791"/>
                  <a:gd name="connsiteY2" fmla="*/ 379078 h 889885"/>
                  <a:gd name="connsiteX3" fmla="*/ 86362 w 546791"/>
                  <a:gd name="connsiteY3" fmla="*/ 460503 h 889885"/>
                  <a:gd name="connsiteX4" fmla="*/ 15189 w 546791"/>
                  <a:gd name="connsiteY4" fmla="*/ 789716 h 889885"/>
                  <a:gd name="connsiteX5" fmla="*/ 216407 w 546791"/>
                  <a:gd name="connsiteY5" fmla="*/ 889886 h 889885"/>
                  <a:gd name="connsiteX6" fmla="*/ 546792 w 546791"/>
                  <a:gd name="connsiteY6" fmla="*/ 114009 h 889885"/>
                  <a:gd name="connsiteX7" fmla="*/ 384821 w 546791"/>
                  <a:gd name="connsiteY7" fmla="*/ 1245 h 88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6791" h="889885">
                    <a:moveTo>
                      <a:pt x="384821" y="1245"/>
                    </a:moveTo>
                    <a:cubicBezTo>
                      <a:pt x="384821" y="1245"/>
                      <a:pt x="182138" y="-18672"/>
                      <a:pt x="152849" y="100829"/>
                    </a:cubicBezTo>
                    <a:cubicBezTo>
                      <a:pt x="152849" y="100829"/>
                      <a:pt x="120338" y="314642"/>
                      <a:pt x="124145" y="379078"/>
                    </a:cubicBezTo>
                    <a:cubicBezTo>
                      <a:pt x="124145" y="379078"/>
                      <a:pt x="55901" y="413054"/>
                      <a:pt x="86362" y="460503"/>
                    </a:cubicBezTo>
                    <a:cubicBezTo>
                      <a:pt x="86362" y="460503"/>
                      <a:pt x="-43390" y="691889"/>
                      <a:pt x="15189" y="789716"/>
                    </a:cubicBezTo>
                    <a:cubicBezTo>
                      <a:pt x="73767" y="887543"/>
                      <a:pt x="216407" y="889886"/>
                      <a:pt x="216407" y="889886"/>
                    </a:cubicBezTo>
                    <a:lnTo>
                      <a:pt x="546792" y="114009"/>
                    </a:lnTo>
                    <a:lnTo>
                      <a:pt x="384821" y="1245"/>
                    </a:lnTo>
                    <a:close/>
                  </a:path>
                </a:pathLst>
              </a:custGeom>
              <a:solidFill>
                <a:srgbClr val="2D6D9C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43" name="Freeform: Shape 4542">
                <a:extLst>
                  <a:ext uri="{FF2B5EF4-FFF2-40B4-BE49-F238E27FC236}">
                    <a16:creationId xmlns:a16="http://schemas.microsoft.com/office/drawing/2014/main" id="{221C3DB3-191C-477A-B47C-229CF1EF013E}"/>
                  </a:ext>
                </a:extLst>
              </p:cNvPr>
              <p:cNvSpPr/>
              <p:nvPr/>
            </p:nvSpPr>
            <p:spPr>
              <a:xfrm>
                <a:off x="3313301" y="4251102"/>
                <a:ext cx="535085" cy="849562"/>
              </a:xfrm>
              <a:custGeom>
                <a:avLst/>
                <a:gdLst>
                  <a:gd name="connsiteX0" fmla="*/ 380145 w 535085"/>
                  <a:gd name="connsiteY0" fmla="*/ 4270 h 849562"/>
                  <a:gd name="connsiteX1" fmla="*/ 89594 w 535085"/>
                  <a:gd name="connsiteY1" fmla="*/ 92431 h 849562"/>
                  <a:gd name="connsiteX2" fmla="*/ 68505 w 535085"/>
                  <a:gd name="connsiteY2" fmla="*/ 456498 h 849562"/>
                  <a:gd name="connsiteX3" fmla="*/ 120055 w 535085"/>
                  <a:gd name="connsiteY3" fmla="*/ 849562 h 849562"/>
                  <a:gd name="connsiteX4" fmla="*/ 469184 w 535085"/>
                  <a:gd name="connsiteY4" fmla="*/ 742070 h 849562"/>
                  <a:gd name="connsiteX5" fmla="*/ 535086 w 535085"/>
                  <a:gd name="connsiteY5" fmla="*/ 99167 h 849562"/>
                  <a:gd name="connsiteX6" fmla="*/ 380145 w 535085"/>
                  <a:gd name="connsiteY6" fmla="*/ 4270 h 84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5085" h="849562">
                    <a:moveTo>
                      <a:pt x="380145" y="4270"/>
                    </a:moveTo>
                    <a:cubicBezTo>
                      <a:pt x="380145" y="4270"/>
                      <a:pt x="111268" y="-29413"/>
                      <a:pt x="89594" y="92431"/>
                    </a:cubicBezTo>
                    <a:cubicBezTo>
                      <a:pt x="67920" y="214275"/>
                      <a:pt x="68505" y="456498"/>
                      <a:pt x="68505" y="456498"/>
                    </a:cubicBezTo>
                    <a:cubicBezTo>
                      <a:pt x="68505" y="456498"/>
                      <a:pt x="-115725" y="807386"/>
                      <a:pt x="120055" y="849562"/>
                    </a:cubicBezTo>
                    <a:lnTo>
                      <a:pt x="469184" y="742070"/>
                    </a:lnTo>
                    <a:lnTo>
                      <a:pt x="535086" y="99167"/>
                    </a:lnTo>
                    <a:lnTo>
                      <a:pt x="380145" y="4270"/>
                    </a:lnTo>
                    <a:close/>
                  </a:path>
                </a:pathLst>
              </a:custGeom>
              <a:solidFill>
                <a:srgbClr val="0C3152">
                  <a:alpha val="5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44" name="Graphic 4369">
                <a:extLst>
                  <a:ext uri="{FF2B5EF4-FFF2-40B4-BE49-F238E27FC236}">
                    <a16:creationId xmlns:a16="http://schemas.microsoft.com/office/drawing/2014/main" id="{9C16CBDA-23BB-47A1-927B-79B17CB5E8BB}"/>
                  </a:ext>
                </a:extLst>
              </p:cNvPr>
              <p:cNvGrpSpPr/>
              <p:nvPr/>
            </p:nvGrpSpPr>
            <p:grpSpPr>
              <a:xfrm>
                <a:off x="3121944" y="5469711"/>
                <a:ext cx="478068" cy="832337"/>
                <a:chOff x="3121944" y="5469711"/>
                <a:chExt cx="478068" cy="832337"/>
              </a:xfrm>
            </p:grpSpPr>
            <p:sp>
              <p:nvSpPr>
                <p:cNvPr id="4545" name="Freeform: Shape 4544">
                  <a:extLst>
                    <a:ext uri="{FF2B5EF4-FFF2-40B4-BE49-F238E27FC236}">
                      <a16:creationId xmlns:a16="http://schemas.microsoft.com/office/drawing/2014/main" id="{CAAAF503-FBC0-405E-A197-B5F9B5E2B5B6}"/>
                    </a:ext>
                  </a:extLst>
                </p:cNvPr>
                <p:cNvSpPr/>
                <p:nvPr/>
              </p:nvSpPr>
              <p:spPr>
                <a:xfrm>
                  <a:off x="3216321" y="5469711"/>
                  <a:ext cx="383691" cy="583058"/>
                </a:xfrm>
                <a:custGeom>
                  <a:avLst/>
                  <a:gdLst>
                    <a:gd name="connsiteX0" fmla="*/ 194189 w 383691"/>
                    <a:gd name="connsiteY0" fmla="*/ 0 h 583058"/>
                    <a:gd name="connsiteX1" fmla="*/ 0 w 383691"/>
                    <a:gd name="connsiteY1" fmla="*/ 527503 h 583058"/>
                    <a:gd name="connsiteX2" fmla="*/ 103685 w 383691"/>
                    <a:gd name="connsiteY2" fmla="*/ 576709 h 583058"/>
                    <a:gd name="connsiteX3" fmla="*/ 383691 w 383691"/>
                    <a:gd name="connsiteY3" fmla="*/ 96362 h 583058"/>
                    <a:gd name="connsiteX4" fmla="*/ 194189 w 383691"/>
                    <a:gd name="connsiteY4" fmla="*/ 0 h 58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691" h="583058">
                      <a:moveTo>
                        <a:pt x="194189" y="0"/>
                      </a:moveTo>
                      <a:cubicBezTo>
                        <a:pt x="194189" y="0"/>
                        <a:pt x="78789" y="350887"/>
                        <a:pt x="0" y="527503"/>
                      </a:cubicBezTo>
                      <a:cubicBezTo>
                        <a:pt x="0" y="527503"/>
                        <a:pt x="10837" y="605412"/>
                        <a:pt x="103685" y="576709"/>
                      </a:cubicBezTo>
                      <a:cubicBezTo>
                        <a:pt x="103685" y="576709"/>
                        <a:pt x="297873" y="335071"/>
                        <a:pt x="383691" y="96362"/>
                      </a:cubicBezTo>
                      <a:lnTo>
                        <a:pt x="194189" y="0"/>
                      </a:lnTo>
                      <a:close/>
                    </a:path>
                  </a:pathLst>
                </a:custGeom>
                <a:solidFill>
                  <a:srgbClr val="FAB58D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6" name="Freeform: Shape 4545">
                  <a:extLst>
                    <a:ext uri="{FF2B5EF4-FFF2-40B4-BE49-F238E27FC236}">
                      <a16:creationId xmlns:a16="http://schemas.microsoft.com/office/drawing/2014/main" id="{AC20626B-BE5D-4927-8A62-9C2EFFD05768}"/>
                    </a:ext>
                  </a:extLst>
                </p:cNvPr>
                <p:cNvSpPr/>
                <p:nvPr/>
              </p:nvSpPr>
              <p:spPr>
                <a:xfrm>
                  <a:off x="3316784" y="5526825"/>
                  <a:ext cx="268876" cy="243873"/>
                </a:xfrm>
                <a:custGeom>
                  <a:avLst/>
                  <a:gdLst>
                    <a:gd name="connsiteX0" fmla="*/ 74395 w 268876"/>
                    <a:gd name="connsiteY0" fmla="*/ 0 h 243873"/>
                    <a:gd name="connsiteX1" fmla="*/ 0 w 268876"/>
                    <a:gd name="connsiteY1" fmla="*/ 213227 h 243873"/>
                    <a:gd name="connsiteX2" fmla="*/ 188624 w 268876"/>
                    <a:gd name="connsiteY2" fmla="*/ 241638 h 243873"/>
                    <a:gd name="connsiteX3" fmla="*/ 268877 w 268876"/>
                    <a:gd name="connsiteY3" fmla="*/ 76153 h 243873"/>
                    <a:gd name="connsiteX4" fmla="*/ 74395 w 268876"/>
                    <a:gd name="connsiteY4" fmla="*/ 0 h 243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876" h="243873">
                      <a:moveTo>
                        <a:pt x="74395" y="0"/>
                      </a:moveTo>
                      <a:cubicBezTo>
                        <a:pt x="57114" y="50963"/>
                        <a:pt x="30168" y="129752"/>
                        <a:pt x="0" y="213227"/>
                      </a:cubicBezTo>
                      <a:cubicBezTo>
                        <a:pt x="69709" y="244860"/>
                        <a:pt x="139125" y="246910"/>
                        <a:pt x="188624" y="241638"/>
                      </a:cubicBezTo>
                      <a:cubicBezTo>
                        <a:pt x="217913" y="189210"/>
                        <a:pt x="246031" y="132974"/>
                        <a:pt x="268877" y="76153"/>
                      </a:cubicBezTo>
                      <a:lnTo>
                        <a:pt x="74395" y="0"/>
                      </a:lnTo>
                      <a:close/>
                    </a:path>
                  </a:pathLst>
                </a:custGeom>
                <a:solidFill>
                  <a:srgbClr val="E9987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7" name="Freeform: Shape 4546">
                  <a:extLst>
                    <a:ext uri="{FF2B5EF4-FFF2-40B4-BE49-F238E27FC236}">
                      <a16:creationId xmlns:a16="http://schemas.microsoft.com/office/drawing/2014/main" id="{3A520F9C-C1D4-4566-9136-E9F1D688C7A1}"/>
                    </a:ext>
                  </a:extLst>
                </p:cNvPr>
                <p:cNvSpPr/>
                <p:nvPr/>
              </p:nvSpPr>
              <p:spPr>
                <a:xfrm>
                  <a:off x="3121944" y="5994292"/>
                  <a:ext cx="313049" cy="307462"/>
                </a:xfrm>
                <a:custGeom>
                  <a:avLst/>
                  <a:gdLst>
                    <a:gd name="connsiteX0" fmla="*/ 94378 w 313049"/>
                    <a:gd name="connsiteY0" fmla="*/ 2921 h 307462"/>
                    <a:gd name="connsiteX1" fmla="*/ 7095 w 313049"/>
                    <a:gd name="connsiteY1" fmla="*/ 114221 h 307462"/>
                    <a:gd name="connsiteX2" fmla="*/ 5631 w 313049"/>
                    <a:gd name="connsiteY2" fmla="*/ 160205 h 307462"/>
                    <a:gd name="connsiteX3" fmla="*/ 301161 w 313049"/>
                    <a:gd name="connsiteY3" fmla="*/ 292300 h 307462"/>
                    <a:gd name="connsiteX4" fmla="*/ 271871 w 313049"/>
                    <a:gd name="connsiteY4" fmla="*/ 168113 h 307462"/>
                    <a:gd name="connsiteX5" fmla="*/ 213000 w 313049"/>
                    <a:gd name="connsiteY5" fmla="*/ 33089 h 307462"/>
                    <a:gd name="connsiteX6" fmla="*/ 94378 w 313049"/>
                    <a:gd name="connsiteY6" fmla="*/ 2921 h 307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3049" h="307462">
                      <a:moveTo>
                        <a:pt x="94378" y="2921"/>
                      </a:moveTo>
                      <a:cubicBezTo>
                        <a:pt x="94378" y="2921"/>
                        <a:pt x="67138" y="-28419"/>
                        <a:pt x="7095" y="114221"/>
                      </a:cubicBezTo>
                      <a:cubicBezTo>
                        <a:pt x="7095" y="114221"/>
                        <a:pt x="-7842" y="139702"/>
                        <a:pt x="5631" y="160205"/>
                      </a:cubicBezTo>
                      <a:cubicBezTo>
                        <a:pt x="41657" y="215855"/>
                        <a:pt x="203041" y="352929"/>
                        <a:pt x="301161" y="292300"/>
                      </a:cubicBezTo>
                      <a:cubicBezTo>
                        <a:pt x="301161" y="292300"/>
                        <a:pt x="342166" y="221713"/>
                        <a:pt x="271871" y="168113"/>
                      </a:cubicBezTo>
                      <a:cubicBezTo>
                        <a:pt x="201577" y="114513"/>
                        <a:pt x="246975" y="48027"/>
                        <a:pt x="213000" y="33089"/>
                      </a:cubicBezTo>
                      <a:cubicBezTo>
                        <a:pt x="213000" y="33382"/>
                        <a:pt x="144170" y="65600"/>
                        <a:pt x="94378" y="2921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8" name="Freeform: Shape 4547">
                  <a:extLst>
                    <a:ext uri="{FF2B5EF4-FFF2-40B4-BE49-F238E27FC236}">
                      <a16:creationId xmlns:a16="http://schemas.microsoft.com/office/drawing/2014/main" id="{9F4CDAF8-4596-47C0-99F5-AB256DCF11CE}"/>
                    </a:ext>
                  </a:extLst>
                </p:cNvPr>
                <p:cNvSpPr/>
                <p:nvPr/>
              </p:nvSpPr>
              <p:spPr>
                <a:xfrm>
                  <a:off x="3277829" y="6192802"/>
                  <a:ext cx="156785" cy="109114"/>
                </a:xfrm>
                <a:custGeom>
                  <a:avLst/>
                  <a:gdLst>
                    <a:gd name="connsiteX0" fmla="*/ 145276 w 156785"/>
                    <a:gd name="connsiteY0" fmla="*/ 2700 h 109114"/>
                    <a:gd name="connsiteX1" fmla="*/ 15816 w 156785"/>
                    <a:gd name="connsiteY1" fmla="*/ 74167 h 109114"/>
                    <a:gd name="connsiteX2" fmla="*/ 0 w 156785"/>
                    <a:gd name="connsiteY2" fmla="*/ 85589 h 109114"/>
                    <a:gd name="connsiteX3" fmla="*/ 144983 w 156785"/>
                    <a:gd name="connsiteY3" fmla="*/ 94083 h 109114"/>
                    <a:gd name="connsiteX4" fmla="*/ 145276 w 156785"/>
                    <a:gd name="connsiteY4" fmla="*/ 2700 h 10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785" h="109114">
                      <a:moveTo>
                        <a:pt x="145276" y="2700"/>
                      </a:moveTo>
                      <a:cubicBezTo>
                        <a:pt x="60043" y="-16631"/>
                        <a:pt x="15816" y="74167"/>
                        <a:pt x="15816" y="74167"/>
                      </a:cubicBezTo>
                      <a:lnTo>
                        <a:pt x="0" y="85589"/>
                      </a:lnTo>
                      <a:cubicBezTo>
                        <a:pt x="50085" y="109899"/>
                        <a:pt x="103099" y="119565"/>
                        <a:pt x="144983" y="94083"/>
                      </a:cubicBezTo>
                      <a:cubicBezTo>
                        <a:pt x="144983" y="94083"/>
                        <a:pt x="171343" y="48392"/>
                        <a:pt x="145276" y="27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9" name="Freeform: Shape 4548">
                  <a:extLst>
                    <a:ext uri="{FF2B5EF4-FFF2-40B4-BE49-F238E27FC236}">
                      <a16:creationId xmlns:a16="http://schemas.microsoft.com/office/drawing/2014/main" id="{CDECACC2-2C94-422D-9CA6-306CA2A3547E}"/>
                    </a:ext>
                  </a:extLst>
                </p:cNvPr>
                <p:cNvSpPr/>
                <p:nvPr/>
              </p:nvSpPr>
              <p:spPr>
                <a:xfrm>
                  <a:off x="3216321" y="5841979"/>
                  <a:ext cx="193017" cy="211083"/>
                </a:xfrm>
                <a:custGeom>
                  <a:avLst/>
                  <a:gdLst>
                    <a:gd name="connsiteX0" fmla="*/ 193017 w 193017"/>
                    <a:gd name="connsiteY0" fmla="*/ 81718 h 211083"/>
                    <a:gd name="connsiteX1" fmla="*/ 62972 w 193017"/>
                    <a:gd name="connsiteY1" fmla="*/ 0 h 211083"/>
                    <a:gd name="connsiteX2" fmla="*/ 0 w 193017"/>
                    <a:gd name="connsiteY2" fmla="*/ 155527 h 211083"/>
                    <a:gd name="connsiteX3" fmla="*/ 103685 w 193017"/>
                    <a:gd name="connsiteY3" fmla="*/ 204733 h 211083"/>
                    <a:gd name="connsiteX4" fmla="*/ 193017 w 193017"/>
                    <a:gd name="connsiteY4" fmla="*/ 81718 h 211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017" h="211083">
                      <a:moveTo>
                        <a:pt x="193017" y="81718"/>
                      </a:moveTo>
                      <a:cubicBezTo>
                        <a:pt x="100170" y="63265"/>
                        <a:pt x="62972" y="0"/>
                        <a:pt x="62972" y="0"/>
                      </a:cubicBezTo>
                      <a:cubicBezTo>
                        <a:pt x="41298" y="57114"/>
                        <a:pt x="19624" y="111593"/>
                        <a:pt x="0" y="155527"/>
                      </a:cubicBezTo>
                      <a:cubicBezTo>
                        <a:pt x="0" y="155527"/>
                        <a:pt x="10837" y="233437"/>
                        <a:pt x="103685" y="204733"/>
                      </a:cubicBezTo>
                      <a:cubicBezTo>
                        <a:pt x="103685" y="204440"/>
                        <a:pt x="142639" y="156406"/>
                        <a:pt x="193017" y="81718"/>
                      </a:cubicBezTo>
                      <a:close/>
                    </a:path>
                  </a:pathLst>
                </a:custGeom>
                <a:solidFill>
                  <a:srgbClr val="AADFEE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0" name="Freeform: Shape 4549">
                  <a:extLst>
                    <a:ext uri="{FF2B5EF4-FFF2-40B4-BE49-F238E27FC236}">
                      <a16:creationId xmlns:a16="http://schemas.microsoft.com/office/drawing/2014/main" id="{DDAC4BC3-FF47-436D-9E6B-4FCD638BF25E}"/>
                    </a:ext>
                  </a:extLst>
                </p:cNvPr>
                <p:cNvSpPr/>
                <p:nvPr/>
              </p:nvSpPr>
              <p:spPr>
                <a:xfrm>
                  <a:off x="3216321" y="5858967"/>
                  <a:ext cx="180129" cy="193896"/>
                </a:xfrm>
                <a:custGeom>
                  <a:avLst/>
                  <a:gdLst>
                    <a:gd name="connsiteX0" fmla="*/ 56529 w 180129"/>
                    <a:gd name="connsiteY0" fmla="*/ 0 h 193896"/>
                    <a:gd name="connsiteX1" fmla="*/ 0 w 180129"/>
                    <a:gd name="connsiteY1" fmla="*/ 138539 h 193896"/>
                    <a:gd name="connsiteX2" fmla="*/ 62679 w 180129"/>
                    <a:gd name="connsiteY2" fmla="*/ 193896 h 193896"/>
                    <a:gd name="connsiteX3" fmla="*/ 53893 w 180129"/>
                    <a:gd name="connsiteY3" fmla="*/ 188331 h 193896"/>
                    <a:gd name="connsiteX4" fmla="*/ 49499 w 180129"/>
                    <a:gd name="connsiteY4" fmla="*/ 67952 h 193896"/>
                    <a:gd name="connsiteX5" fmla="*/ 161678 w 180129"/>
                    <a:gd name="connsiteY5" fmla="*/ 110128 h 193896"/>
                    <a:gd name="connsiteX6" fmla="*/ 180130 w 180129"/>
                    <a:gd name="connsiteY6" fmla="*/ 84061 h 193896"/>
                    <a:gd name="connsiteX7" fmla="*/ 56529 w 180129"/>
                    <a:gd name="connsiteY7" fmla="*/ 0 h 19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129" h="193896">
                      <a:moveTo>
                        <a:pt x="56529" y="0"/>
                      </a:moveTo>
                      <a:cubicBezTo>
                        <a:pt x="36905" y="50964"/>
                        <a:pt x="17574" y="98998"/>
                        <a:pt x="0" y="138539"/>
                      </a:cubicBezTo>
                      <a:cubicBezTo>
                        <a:pt x="0" y="138539"/>
                        <a:pt x="7615" y="191846"/>
                        <a:pt x="62679" y="193896"/>
                      </a:cubicBezTo>
                      <a:cubicBezTo>
                        <a:pt x="60336" y="192139"/>
                        <a:pt x="57407" y="190381"/>
                        <a:pt x="53893" y="188331"/>
                      </a:cubicBezTo>
                      <a:cubicBezTo>
                        <a:pt x="-7908" y="153477"/>
                        <a:pt x="49499" y="67952"/>
                        <a:pt x="49499" y="67952"/>
                      </a:cubicBezTo>
                      <a:cubicBezTo>
                        <a:pt x="105442" y="105442"/>
                        <a:pt x="142932" y="110714"/>
                        <a:pt x="161678" y="110128"/>
                      </a:cubicBezTo>
                      <a:cubicBezTo>
                        <a:pt x="167535" y="101927"/>
                        <a:pt x="173686" y="93140"/>
                        <a:pt x="180130" y="84061"/>
                      </a:cubicBezTo>
                      <a:lnTo>
                        <a:pt x="56529" y="0"/>
                      </a:lnTo>
                      <a:close/>
                    </a:path>
                  </a:pathLst>
                </a:custGeom>
                <a:solidFill>
                  <a:srgbClr val="8DCEE0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1" name="Freeform: Shape 4550">
                  <a:extLst>
                    <a:ext uri="{FF2B5EF4-FFF2-40B4-BE49-F238E27FC236}">
                      <a16:creationId xmlns:a16="http://schemas.microsoft.com/office/drawing/2014/main" id="{B95F0523-9F8B-4F7C-AA51-B0D4222E52CE}"/>
                    </a:ext>
                  </a:extLst>
                </p:cNvPr>
                <p:cNvSpPr/>
                <p:nvPr/>
              </p:nvSpPr>
              <p:spPr>
                <a:xfrm>
                  <a:off x="3261898" y="5841979"/>
                  <a:ext cx="151043" cy="113069"/>
                </a:xfrm>
                <a:custGeom>
                  <a:avLst/>
                  <a:gdLst>
                    <a:gd name="connsiteX0" fmla="*/ 17395 w 151043"/>
                    <a:gd name="connsiteY0" fmla="*/ 0 h 113069"/>
                    <a:gd name="connsiteX1" fmla="*/ 115 w 151043"/>
                    <a:gd name="connsiteY1" fmla="*/ 30461 h 113069"/>
                    <a:gd name="connsiteX2" fmla="*/ 129574 w 151043"/>
                    <a:gd name="connsiteY2" fmla="*/ 112471 h 113069"/>
                    <a:gd name="connsiteX3" fmla="*/ 150076 w 151043"/>
                    <a:gd name="connsiteY3" fmla="*/ 97241 h 113069"/>
                    <a:gd name="connsiteX4" fmla="*/ 147440 w 151043"/>
                    <a:gd name="connsiteY4" fmla="*/ 81718 h 113069"/>
                    <a:gd name="connsiteX5" fmla="*/ 17395 w 151043"/>
                    <a:gd name="connsiteY5" fmla="*/ 0 h 113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043" h="113069">
                      <a:moveTo>
                        <a:pt x="17395" y="0"/>
                      </a:moveTo>
                      <a:cubicBezTo>
                        <a:pt x="17395" y="0"/>
                        <a:pt x="-1643" y="2636"/>
                        <a:pt x="115" y="30461"/>
                      </a:cubicBezTo>
                      <a:cubicBezTo>
                        <a:pt x="2165" y="57993"/>
                        <a:pt x="79782" y="119794"/>
                        <a:pt x="129574" y="112471"/>
                      </a:cubicBezTo>
                      <a:cubicBezTo>
                        <a:pt x="129574" y="112471"/>
                        <a:pt x="146269" y="112471"/>
                        <a:pt x="150076" y="97241"/>
                      </a:cubicBezTo>
                      <a:cubicBezTo>
                        <a:pt x="153298" y="83768"/>
                        <a:pt x="147440" y="81718"/>
                        <a:pt x="147440" y="81718"/>
                      </a:cubicBezTo>
                      <a:cubicBezTo>
                        <a:pt x="147440" y="81718"/>
                        <a:pt x="51371" y="43934"/>
                        <a:pt x="173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2" name="Freeform: Shape 4551">
                  <a:extLst>
                    <a:ext uri="{FF2B5EF4-FFF2-40B4-BE49-F238E27FC236}">
                      <a16:creationId xmlns:a16="http://schemas.microsoft.com/office/drawing/2014/main" id="{7A2FCCF3-DC06-4558-AD9D-987B16B0B1DC}"/>
                    </a:ext>
                  </a:extLst>
                </p:cNvPr>
                <p:cNvSpPr/>
                <p:nvPr/>
              </p:nvSpPr>
              <p:spPr>
                <a:xfrm>
                  <a:off x="3122030" y="6116714"/>
                  <a:ext cx="309861" cy="185333"/>
                </a:xfrm>
                <a:custGeom>
                  <a:avLst/>
                  <a:gdLst>
                    <a:gd name="connsiteX0" fmla="*/ 3495 w 309861"/>
                    <a:gd name="connsiteY0" fmla="*/ 0 h 185333"/>
                    <a:gd name="connsiteX1" fmla="*/ 5545 w 309861"/>
                    <a:gd name="connsiteY1" fmla="*/ 38076 h 185333"/>
                    <a:gd name="connsiteX2" fmla="*/ 301075 w 309861"/>
                    <a:gd name="connsiteY2" fmla="*/ 170172 h 185333"/>
                    <a:gd name="connsiteX3" fmla="*/ 309862 w 309861"/>
                    <a:gd name="connsiteY3" fmla="*/ 147326 h 185333"/>
                    <a:gd name="connsiteX4" fmla="*/ 3495 w 309861"/>
                    <a:gd name="connsiteY4" fmla="*/ 0 h 18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861" h="185333">
                      <a:moveTo>
                        <a:pt x="3495" y="0"/>
                      </a:moveTo>
                      <a:cubicBezTo>
                        <a:pt x="273" y="9080"/>
                        <a:pt x="-3242" y="24603"/>
                        <a:pt x="5545" y="38076"/>
                      </a:cubicBezTo>
                      <a:cubicBezTo>
                        <a:pt x="41571" y="93726"/>
                        <a:pt x="202955" y="230801"/>
                        <a:pt x="301075" y="170172"/>
                      </a:cubicBezTo>
                      <a:cubicBezTo>
                        <a:pt x="301075" y="170172"/>
                        <a:pt x="306347" y="161092"/>
                        <a:pt x="309862" y="147326"/>
                      </a:cubicBezTo>
                      <a:cubicBezTo>
                        <a:pt x="193876" y="207955"/>
                        <a:pt x="52408" y="58579"/>
                        <a:pt x="34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3" name="Freeform: Shape 4552">
                  <a:extLst>
                    <a:ext uri="{FF2B5EF4-FFF2-40B4-BE49-F238E27FC236}">
                      <a16:creationId xmlns:a16="http://schemas.microsoft.com/office/drawing/2014/main" id="{B8047906-3FED-40EA-9ED3-51C3FF3AFF54}"/>
                    </a:ext>
                  </a:extLst>
                </p:cNvPr>
                <p:cNvSpPr/>
                <p:nvPr/>
              </p:nvSpPr>
              <p:spPr>
                <a:xfrm>
                  <a:off x="3278382" y="6097053"/>
                  <a:ext cx="80068" cy="35540"/>
                </a:xfrm>
                <a:custGeom>
                  <a:avLst/>
                  <a:gdLst>
                    <a:gd name="connsiteX0" fmla="*/ 74135 w 80068"/>
                    <a:gd name="connsiteY0" fmla="*/ 623 h 35540"/>
                    <a:gd name="connsiteX1" fmla="*/ 3254 w 80068"/>
                    <a:gd name="connsiteY1" fmla="*/ 20832 h 35540"/>
                    <a:gd name="connsiteX2" fmla="*/ 3254 w 80068"/>
                    <a:gd name="connsiteY2" fmla="*/ 34892 h 35540"/>
                    <a:gd name="connsiteX3" fmla="*/ 19949 w 80068"/>
                    <a:gd name="connsiteY3" fmla="*/ 30205 h 35540"/>
                    <a:gd name="connsiteX4" fmla="*/ 77649 w 80068"/>
                    <a:gd name="connsiteY4" fmla="*/ 14975 h 35540"/>
                    <a:gd name="connsiteX5" fmla="*/ 74135 w 80068"/>
                    <a:gd name="connsiteY5" fmla="*/ 623 h 35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068" h="35540">
                      <a:moveTo>
                        <a:pt x="74135" y="623"/>
                      </a:moveTo>
                      <a:cubicBezTo>
                        <a:pt x="74135" y="623"/>
                        <a:pt x="46896" y="-5528"/>
                        <a:pt x="3254" y="20832"/>
                      </a:cubicBezTo>
                      <a:cubicBezTo>
                        <a:pt x="3254" y="20832"/>
                        <a:pt x="-4068" y="31377"/>
                        <a:pt x="3254" y="34892"/>
                      </a:cubicBezTo>
                      <a:cubicBezTo>
                        <a:pt x="3254" y="34892"/>
                        <a:pt x="6769" y="38113"/>
                        <a:pt x="19949" y="30205"/>
                      </a:cubicBezTo>
                      <a:cubicBezTo>
                        <a:pt x="19949" y="30205"/>
                        <a:pt x="59783" y="9996"/>
                        <a:pt x="77649" y="14975"/>
                      </a:cubicBezTo>
                      <a:cubicBezTo>
                        <a:pt x="77649" y="14975"/>
                        <a:pt x="84972" y="5895"/>
                        <a:pt x="74135" y="6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4" name="Freeform: Shape 4553">
                  <a:extLst>
                    <a:ext uri="{FF2B5EF4-FFF2-40B4-BE49-F238E27FC236}">
                      <a16:creationId xmlns:a16="http://schemas.microsoft.com/office/drawing/2014/main" id="{2A0C8BB5-72C8-470C-9C34-6B31D627F7CD}"/>
                    </a:ext>
                  </a:extLst>
                </p:cNvPr>
                <p:cNvSpPr/>
                <p:nvPr/>
              </p:nvSpPr>
              <p:spPr>
                <a:xfrm>
                  <a:off x="3273403" y="6073717"/>
                  <a:ext cx="80745" cy="33688"/>
                </a:xfrm>
                <a:custGeom>
                  <a:avLst/>
                  <a:gdLst>
                    <a:gd name="connsiteX0" fmla="*/ 74721 w 80745"/>
                    <a:gd name="connsiteY0" fmla="*/ 1406 h 33688"/>
                    <a:gd name="connsiteX1" fmla="*/ 3254 w 80745"/>
                    <a:gd name="connsiteY1" fmla="*/ 18980 h 33688"/>
                    <a:gd name="connsiteX2" fmla="*/ 3254 w 80745"/>
                    <a:gd name="connsiteY2" fmla="*/ 33039 h 33688"/>
                    <a:gd name="connsiteX3" fmla="*/ 19949 w 80745"/>
                    <a:gd name="connsiteY3" fmla="*/ 28352 h 33688"/>
                    <a:gd name="connsiteX4" fmla="*/ 78235 w 80745"/>
                    <a:gd name="connsiteY4" fmla="*/ 15758 h 33688"/>
                    <a:gd name="connsiteX5" fmla="*/ 74721 w 80745"/>
                    <a:gd name="connsiteY5" fmla="*/ 1406 h 3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745" h="33688">
                      <a:moveTo>
                        <a:pt x="74721" y="1406"/>
                      </a:moveTo>
                      <a:cubicBezTo>
                        <a:pt x="74721" y="1406"/>
                        <a:pt x="46896" y="-7381"/>
                        <a:pt x="3254" y="18980"/>
                      </a:cubicBezTo>
                      <a:cubicBezTo>
                        <a:pt x="3254" y="18980"/>
                        <a:pt x="-4068" y="29524"/>
                        <a:pt x="3254" y="33039"/>
                      </a:cubicBezTo>
                      <a:cubicBezTo>
                        <a:pt x="3254" y="33039"/>
                        <a:pt x="6769" y="36260"/>
                        <a:pt x="19949" y="28352"/>
                      </a:cubicBezTo>
                      <a:cubicBezTo>
                        <a:pt x="19949" y="28352"/>
                        <a:pt x="60369" y="10778"/>
                        <a:pt x="78235" y="15758"/>
                      </a:cubicBezTo>
                      <a:cubicBezTo>
                        <a:pt x="78528" y="15758"/>
                        <a:pt x="85558" y="6678"/>
                        <a:pt x="74721" y="14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5" name="Freeform: Shape 4554">
                  <a:extLst>
                    <a:ext uri="{FF2B5EF4-FFF2-40B4-BE49-F238E27FC236}">
                      <a16:creationId xmlns:a16="http://schemas.microsoft.com/office/drawing/2014/main" id="{B8018845-0C6C-4039-BD7E-47F17FAE762E}"/>
                    </a:ext>
                  </a:extLst>
                </p:cNvPr>
                <p:cNvSpPr/>
                <p:nvPr/>
              </p:nvSpPr>
              <p:spPr>
                <a:xfrm>
                  <a:off x="3289805" y="6121594"/>
                  <a:ext cx="79944" cy="35602"/>
                </a:xfrm>
                <a:custGeom>
                  <a:avLst/>
                  <a:gdLst>
                    <a:gd name="connsiteX0" fmla="*/ 74135 w 79944"/>
                    <a:gd name="connsiteY0" fmla="*/ 684 h 35602"/>
                    <a:gd name="connsiteX1" fmla="*/ 3254 w 79944"/>
                    <a:gd name="connsiteY1" fmla="*/ 20894 h 35602"/>
                    <a:gd name="connsiteX2" fmla="*/ 3254 w 79944"/>
                    <a:gd name="connsiteY2" fmla="*/ 34953 h 35602"/>
                    <a:gd name="connsiteX3" fmla="*/ 19949 w 79944"/>
                    <a:gd name="connsiteY3" fmla="*/ 30267 h 35602"/>
                    <a:gd name="connsiteX4" fmla="*/ 77650 w 79944"/>
                    <a:gd name="connsiteY4" fmla="*/ 15036 h 35602"/>
                    <a:gd name="connsiteX5" fmla="*/ 74135 w 79944"/>
                    <a:gd name="connsiteY5" fmla="*/ 684 h 3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44" h="35602">
                      <a:moveTo>
                        <a:pt x="74135" y="684"/>
                      </a:moveTo>
                      <a:cubicBezTo>
                        <a:pt x="74135" y="684"/>
                        <a:pt x="41624" y="-5759"/>
                        <a:pt x="3254" y="20894"/>
                      </a:cubicBezTo>
                      <a:cubicBezTo>
                        <a:pt x="3254" y="20894"/>
                        <a:pt x="-4068" y="31438"/>
                        <a:pt x="3254" y="34953"/>
                      </a:cubicBezTo>
                      <a:cubicBezTo>
                        <a:pt x="3254" y="34953"/>
                        <a:pt x="6769" y="38175"/>
                        <a:pt x="19949" y="30267"/>
                      </a:cubicBezTo>
                      <a:cubicBezTo>
                        <a:pt x="19949" y="30267"/>
                        <a:pt x="59783" y="10057"/>
                        <a:pt x="77650" y="15036"/>
                      </a:cubicBezTo>
                      <a:cubicBezTo>
                        <a:pt x="77650" y="15036"/>
                        <a:pt x="84679" y="5957"/>
                        <a:pt x="74135" y="6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6" name="Freeform: Shape 4555">
                  <a:extLst>
                    <a:ext uri="{FF2B5EF4-FFF2-40B4-BE49-F238E27FC236}">
                      <a16:creationId xmlns:a16="http://schemas.microsoft.com/office/drawing/2014/main" id="{6C2EBBA5-35FD-44E0-A34D-FDABCD57FFAB}"/>
                    </a:ext>
                  </a:extLst>
                </p:cNvPr>
                <p:cNvSpPr/>
                <p:nvPr/>
              </p:nvSpPr>
              <p:spPr>
                <a:xfrm>
                  <a:off x="3309301" y="6141056"/>
                  <a:ext cx="79486" cy="36057"/>
                </a:xfrm>
                <a:custGeom>
                  <a:avLst/>
                  <a:gdLst>
                    <a:gd name="connsiteX0" fmla="*/ 73677 w 79486"/>
                    <a:gd name="connsiteY0" fmla="*/ 847 h 36057"/>
                    <a:gd name="connsiteX1" fmla="*/ 4847 w 79486"/>
                    <a:gd name="connsiteY1" fmla="*/ 21935 h 36057"/>
                    <a:gd name="connsiteX2" fmla="*/ 2796 w 79486"/>
                    <a:gd name="connsiteY2" fmla="*/ 35408 h 36057"/>
                    <a:gd name="connsiteX3" fmla="*/ 19491 w 79486"/>
                    <a:gd name="connsiteY3" fmla="*/ 30722 h 36057"/>
                    <a:gd name="connsiteX4" fmla="*/ 77192 w 79486"/>
                    <a:gd name="connsiteY4" fmla="*/ 15492 h 36057"/>
                    <a:gd name="connsiteX5" fmla="*/ 73677 w 79486"/>
                    <a:gd name="connsiteY5" fmla="*/ 847 h 36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486" h="36057">
                      <a:moveTo>
                        <a:pt x="73677" y="847"/>
                      </a:moveTo>
                      <a:cubicBezTo>
                        <a:pt x="73677" y="847"/>
                        <a:pt x="42923" y="-6475"/>
                        <a:pt x="4847" y="21935"/>
                      </a:cubicBezTo>
                      <a:cubicBezTo>
                        <a:pt x="4847" y="21935"/>
                        <a:pt x="-4526" y="31894"/>
                        <a:pt x="2796" y="35408"/>
                      </a:cubicBezTo>
                      <a:cubicBezTo>
                        <a:pt x="2796" y="35408"/>
                        <a:pt x="6311" y="38630"/>
                        <a:pt x="19491" y="30722"/>
                      </a:cubicBezTo>
                      <a:cubicBezTo>
                        <a:pt x="19491" y="30722"/>
                        <a:pt x="59618" y="10512"/>
                        <a:pt x="77192" y="15492"/>
                      </a:cubicBezTo>
                      <a:cubicBezTo>
                        <a:pt x="77192" y="15199"/>
                        <a:pt x="84221" y="5826"/>
                        <a:pt x="73677" y="8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57" name="Freeform: Shape 4556">
                  <a:extLst>
                    <a:ext uri="{FF2B5EF4-FFF2-40B4-BE49-F238E27FC236}">
                      <a16:creationId xmlns:a16="http://schemas.microsoft.com/office/drawing/2014/main" id="{C1FE4AC7-3F0A-4140-AD82-415A7A1E7589}"/>
                    </a:ext>
                  </a:extLst>
                </p:cNvPr>
                <p:cNvSpPr/>
                <p:nvPr/>
              </p:nvSpPr>
              <p:spPr>
                <a:xfrm>
                  <a:off x="3256031" y="6015032"/>
                  <a:ext cx="81613" cy="50673"/>
                </a:xfrm>
                <a:custGeom>
                  <a:avLst/>
                  <a:gdLst>
                    <a:gd name="connsiteX0" fmla="*/ 2174 w 81613"/>
                    <a:gd name="connsiteY0" fmla="*/ 41932 h 50673"/>
                    <a:gd name="connsiteX1" fmla="*/ 15940 w 81613"/>
                    <a:gd name="connsiteY1" fmla="*/ 927 h 50673"/>
                    <a:gd name="connsiteX2" fmla="*/ 78619 w 81613"/>
                    <a:gd name="connsiteY2" fmla="*/ 12642 h 50673"/>
                    <a:gd name="connsiteX3" fmla="*/ 78619 w 81613"/>
                    <a:gd name="connsiteY3" fmla="*/ 43689 h 50673"/>
                    <a:gd name="connsiteX4" fmla="*/ 2174 w 81613"/>
                    <a:gd name="connsiteY4" fmla="*/ 41932 h 50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13" h="50673">
                      <a:moveTo>
                        <a:pt x="2174" y="41932"/>
                      </a:moveTo>
                      <a:cubicBezTo>
                        <a:pt x="2174" y="41932"/>
                        <a:pt x="-8077" y="6198"/>
                        <a:pt x="15940" y="927"/>
                      </a:cubicBezTo>
                      <a:cubicBezTo>
                        <a:pt x="40250" y="-4346"/>
                        <a:pt x="51966" y="14692"/>
                        <a:pt x="78619" y="12642"/>
                      </a:cubicBezTo>
                      <a:cubicBezTo>
                        <a:pt x="78619" y="12642"/>
                        <a:pt x="85356" y="32852"/>
                        <a:pt x="78619" y="43689"/>
                      </a:cubicBezTo>
                      <a:cubicBezTo>
                        <a:pt x="78912" y="43396"/>
                        <a:pt x="45815" y="60677"/>
                        <a:pt x="2174" y="41932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58" name="Freeform: Shape 4557">
                <a:extLst>
                  <a:ext uri="{FF2B5EF4-FFF2-40B4-BE49-F238E27FC236}">
                    <a16:creationId xmlns:a16="http://schemas.microsoft.com/office/drawing/2014/main" id="{21CDDE4A-2B1B-44FA-AD1A-BAC225D936A3}"/>
                  </a:ext>
                </a:extLst>
              </p:cNvPr>
              <p:cNvSpPr/>
              <p:nvPr/>
            </p:nvSpPr>
            <p:spPr>
              <a:xfrm>
                <a:off x="3282223" y="5172423"/>
                <a:ext cx="1091909" cy="558445"/>
              </a:xfrm>
              <a:custGeom>
                <a:avLst/>
                <a:gdLst>
                  <a:gd name="connsiteX0" fmla="*/ 562943 w 1091909"/>
                  <a:gd name="connsiteY0" fmla="*/ 335071 h 558445"/>
                  <a:gd name="connsiteX1" fmla="*/ 481518 w 1091909"/>
                  <a:gd name="connsiteY1" fmla="*/ 363775 h 558445"/>
                  <a:gd name="connsiteX2" fmla="*/ 313983 w 1091909"/>
                  <a:gd name="connsiteY2" fmla="*/ 516080 h 558445"/>
                  <a:gd name="connsiteX3" fmla="*/ 0 w 1091909"/>
                  <a:gd name="connsiteY3" fmla="*/ 373440 h 558445"/>
                  <a:gd name="connsiteX4" fmla="*/ 143225 w 1091909"/>
                  <a:gd name="connsiteY4" fmla="*/ 0 h 558445"/>
                  <a:gd name="connsiteX5" fmla="*/ 891570 w 1091909"/>
                  <a:gd name="connsiteY5" fmla="*/ 58579 h 558445"/>
                  <a:gd name="connsiteX6" fmla="*/ 972116 w 1091909"/>
                  <a:gd name="connsiteY6" fmla="*/ 195360 h 558445"/>
                  <a:gd name="connsiteX7" fmla="*/ 1091909 w 1091909"/>
                  <a:gd name="connsiteY7" fmla="*/ 347080 h 558445"/>
                  <a:gd name="connsiteX8" fmla="*/ 785835 w 1091909"/>
                  <a:gd name="connsiteY8" fmla="*/ 557085 h 558445"/>
                  <a:gd name="connsiteX9" fmla="*/ 752152 w 1091909"/>
                  <a:gd name="connsiteY9" fmla="*/ 504949 h 558445"/>
                  <a:gd name="connsiteX10" fmla="*/ 698846 w 1091909"/>
                  <a:gd name="connsiteY10" fmla="*/ 452522 h 558445"/>
                  <a:gd name="connsiteX11" fmla="*/ 562943 w 1091909"/>
                  <a:gd name="connsiteY11" fmla="*/ 335071 h 55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1909" h="558445">
                    <a:moveTo>
                      <a:pt x="562943" y="335071"/>
                    </a:moveTo>
                    <a:cubicBezTo>
                      <a:pt x="562943" y="335071"/>
                      <a:pt x="530431" y="323062"/>
                      <a:pt x="481518" y="363775"/>
                    </a:cubicBezTo>
                    <a:cubicBezTo>
                      <a:pt x="436705" y="400972"/>
                      <a:pt x="366411" y="468045"/>
                      <a:pt x="313983" y="516080"/>
                    </a:cubicBezTo>
                    <a:cubicBezTo>
                      <a:pt x="313983" y="516080"/>
                      <a:pt x="118622" y="578173"/>
                      <a:pt x="0" y="373440"/>
                    </a:cubicBezTo>
                    <a:lnTo>
                      <a:pt x="143225" y="0"/>
                    </a:lnTo>
                    <a:lnTo>
                      <a:pt x="891570" y="58579"/>
                    </a:lnTo>
                    <a:cubicBezTo>
                      <a:pt x="891570" y="58579"/>
                      <a:pt x="923202" y="74981"/>
                      <a:pt x="972116" y="195360"/>
                    </a:cubicBezTo>
                    <a:cubicBezTo>
                      <a:pt x="988811" y="236658"/>
                      <a:pt x="1091909" y="347080"/>
                      <a:pt x="1091909" y="347080"/>
                    </a:cubicBezTo>
                    <a:cubicBezTo>
                      <a:pt x="1091909" y="347080"/>
                      <a:pt x="989690" y="487962"/>
                      <a:pt x="785835" y="557085"/>
                    </a:cubicBezTo>
                    <a:cubicBezTo>
                      <a:pt x="785835" y="557085"/>
                      <a:pt x="768554" y="571729"/>
                      <a:pt x="752152" y="504949"/>
                    </a:cubicBezTo>
                    <a:cubicBezTo>
                      <a:pt x="752152" y="504949"/>
                      <a:pt x="718762" y="490012"/>
                      <a:pt x="698846" y="452522"/>
                    </a:cubicBezTo>
                    <a:cubicBezTo>
                      <a:pt x="678929" y="415324"/>
                      <a:pt x="571144" y="328627"/>
                      <a:pt x="562943" y="335071"/>
                    </a:cubicBezTo>
                    <a:close/>
                  </a:path>
                </a:pathLst>
              </a:custGeom>
              <a:solidFill>
                <a:srgbClr val="127293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59" name="Graphic 4369">
                <a:extLst>
                  <a:ext uri="{FF2B5EF4-FFF2-40B4-BE49-F238E27FC236}">
                    <a16:creationId xmlns:a16="http://schemas.microsoft.com/office/drawing/2014/main" id="{924F416B-B5E6-4EBC-9A3C-1F1C0EFB48B3}"/>
                  </a:ext>
                </a:extLst>
              </p:cNvPr>
              <p:cNvGrpSpPr/>
              <p:nvPr/>
            </p:nvGrpSpPr>
            <p:grpSpPr>
              <a:xfrm>
                <a:off x="3282223" y="5172423"/>
                <a:ext cx="919394" cy="522230"/>
                <a:chOff x="3282223" y="5172423"/>
                <a:chExt cx="919394" cy="522230"/>
              </a:xfrm>
              <a:solidFill>
                <a:srgbClr val="0C6A82"/>
              </a:solidFill>
            </p:grpSpPr>
            <p:sp>
              <p:nvSpPr>
                <p:cNvPr id="4560" name="Freeform: Shape 4559">
                  <a:extLst>
                    <a:ext uri="{FF2B5EF4-FFF2-40B4-BE49-F238E27FC236}">
                      <a16:creationId xmlns:a16="http://schemas.microsoft.com/office/drawing/2014/main" id="{0888569F-D346-420A-A642-E9D8064D9843}"/>
                    </a:ext>
                  </a:extLst>
                </p:cNvPr>
                <p:cNvSpPr/>
                <p:nvPr/>
              </p:nvSpPr>
              <p:spPr>
                <a:xfrm>
                  <a:off x="3282223" y="5172423"/>
                  <a:ext cx="919394" cy="490890"/>
                </a:xfrm>
                <a:custGeom>
                  <a:avLst/>
                  <a:gdLst>
                    <a:gd name="connsiteX0" fmla="*/ 919395 w 919394"/>
                    <a:gd name="connsiteY0" fmla="*/ 90211 h 490890"/>
                    <a:gd name="connsiteX1" fmla="*/ 891570 w 919394"/>
                    <a:gd name="connsiteY1" fmla="*/ 58579 h 490890"/>
                    <a:gd name="connsiteX2" fmla="*/ 143225 w 919394"/>
                    <a:gd name="connsiteY2" fmla="*/ 0 h 490890"/>
                    <a:gd name="connsiteX3" fmla="*/ 0 w 919394"/>
                    <a:gd name="connsiteY3" fmla="*/ 373440 h 490890"/>
                    <a:gd name="connsiteX4" fmla="*/ 113643 w 919394"/>
                    <a:gd name="connsiteY4" fmla="*/ 490891 h 490890"/>
                    <a:gd name="connsiteX5" fmla="*/ 226993 w 919394"/>
                    <a:gd name="connsiteY5" fmla="*/ 179837 h 490890"/>
                    <a:gd name="connsiteX6" fmla="*/ 891570 w 919394"/>
                    <a:gd name="connsiteY6" fmla="*/ 114229 h 490890"/>
                    <a:gd name="connsiteX7" fmla="*/ 919395 w 919394"/>
                    <a:gd name="connsiteY7" fmla="*/ 90211 h 4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9394" h="490890">
                      <a:moveTo>
                        <a:pt x="919395" y="90211"/>
                      </a:moveTo>
                      <a:cubicBezTo>
                        <a:pt x="901821" y="63851"/>
                        <a:pt x="891570" y="58579"/>
                        <a:pt x="891570" y="58579"/>
                      </a:cubicBezTo>
                      <a:lnTo>
                        <a:pt x="143225" y="0"/>
                      </a:lnTo>
                      <a:lnTo>
                        <a:pt x="0" y="373440"/>
                      </a:lnTo>
                      <a:cubicBezTo>
                        <a:pt x="33683" y="431726"/>
                        <a:pt x="73516" y="468338"/>
                        <a:pt x="113643" y="490891"/>
                      </a:cubicBezTo>
                      <a:cubicBezTo>
                        <a:pt x="127702" y="441684"/>
                        <a:pt x="183352" y="298752"/>
                        <a:pt x="226993" y="179837"/>
                      </a:cubicBezTo>
                      <a:cubicBezTo>
                        <a:pt x="226993" y="179837"/>
                        <a:pt x="669263" y="243102"/>
                        <a:pt x="891570" y="114229"/>
                      </a:cubicBezTo>
                      <a:cubicBezTo>
                        <a:pt x="905629" y="106321"/>
                        <a:pt x="914708" y="98120"/>
                        <a:pt x="919395" y="90211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61" name="Freeform: Shape 4560">
                  <a:extLst>
                    <a:ext uri="{FF2B5EF4-FFF2-40B4-BE49-F238E27FC236}">
                      <a16:creationId xmlns:a16="http://schemas.microsoft.com/office/drawing/2014/main" id="{12252D97-DEC8-4FA3-9AA7-86736A612C31}"/>
                    </a:ext>
                  </a:extLst>
                </p:cNvPr>
                <p:cNvSpPr/>
                <p:nvPr/>
              </p:nvSpPr>
              <p:spPr>
                <a:xfrm>
                  <a:off x="3566330" y="5429720"/>
                  <a:ext cx="431725" cy="264933"/>
                </a:xfrm>
                <a:custGeom>
                  <a:avLst/>
                  <a:gdLst>
                    <a:gd name="connsiteX0" fmla="*/ 278835 w 431725"/>
                    <a:gd name="connsiteY0" fmla="*/ 77774 h 264933"/>
                    <a:gd name="connsiteX1" fmla="*/ 414738 w 431725"/>
                    <a:gd name="connsiteY1" fmla="*/ 195225 h 264933"/>
                    <a:gd name="connsiteX2" fmla="*/ 431726 w 431725"/>
                    <a:gd name="connsiteY2" fmla="*/ 219535 h 264933"/>
                    <a:gd name="connsiteX3" fmla="*/ 388671 w 431725"/>
                    <a:gd name="connsiteY3" fmla="*/ 135181 h 264933"/>
                    <a:gd name="connsiteX4" fmla="*/ 328920 w 431725"/>
                    <a:gd name="connsiteY4" fmla="*/ 16559 h 264933"/>
                    <a:gd name="connsiteX5" fmla="*/ 143225 w 431725"/>
                    <a:gd name="connsiteY5" fmla="*/ 70159 h 264933"/>
                    <a:gd name="connsiteX6" fmla="*/ 0 w 431725"/>
                    <a:gd name="connsiteY6" fmla="*/ 264933 h 264933"/>
                    <a:gd name="connsiteX7" fmla="*/ 29875 w 431725"/>
                    <a:gd name="connsiteY7" fmla="*/ 258782 h 264933"/>
                    <a:gd name="connsiteX8" fmla="*/ 197411 w 431725"/>
                    <a:gd name="connsiteY8" fmla="*/ 106477 h 264933"/>
                    <a:gd name="connsiteX9" fmla="*/ 278835 w 431725"/>
                    <a:gd name="connsiteY9" fmla="*/ 77774 h 264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1725" h="264933">
                      <a:moveTo>
                        <a:pt x="278835" y="77774"/>
                      </a:moveTo>
                      <a:cubicBezTo>
                        <a:pt x="287036" y="71330"/>
                        <a:pt x="394821" y="158027"/>
                        <a:pt x="414738" y="195225"/>
                      </a:cubicBezTo>
                      <a:cubicBezTo>
                        <a:pt x="419717" y="204597"/>
                        <a:pt x="425868" y="212798"/>
                        <a:pt x="431726" y="219535"/>
                      </a:cubicBezTo>
                      <a:cubicBezTo>
                        <a:pt x="431726" y="219242"/>
                        <a:pt x="407123" y="169450"/>
                        <a:pt x="388671" y="135181"/>
                      </a:cubicBezTo>
                      <a:cubicBezTo>
                        <a:pt x="370218" y="100912"/>
                        <a:pt x="344736" y="31204"/>
                        <a:pt x="328920" y="16559"/>
                      </a:cubicBezTo>
                      <a:cubicBezTo>
                        <a:pt x="313104" y="1914"/>
                        <a:pt x="217620" y="-29718"/>
                        <a:pt x="143225" y="70159"/>
                      </a:cubicBezTo>
                      <a:cubicBezTo>
                        <a:pt x="80253" y="154805"/>
                        <a:pt x="37490" y="227443"/>
                        <a:pt x="0" y="264933"/>
                      </a:cubicBezTo>
                      <a:cubicBezTo>
                        <a:pt x="18452" y="262297"/>
                        <a:pt x="29875" y="258782"/>
                        <a:pt x="29875" y="258782"/>
                      </a:cubicBezTo>
                      <a:cubicBezTo>
                        <a:pt x="82303" y="210748"/>
                        <a:pt x="152598" y="143675"/>
                        <a:pt x="197411" y="106477"/>
                      </a:cubicBezTo>
                      <a:cubicBezTo>
                        <a:pt x="246617" y="65765"/>
                        <a:pt x="278835" y="77774"/>
                        <a:pt x="278835" y="77774"/>
                      </a:cubicBezTo>
                      <a:close/>
                    </a:path>
                  </a:pathLst>
                </a:custGeom>
                <a:solidFill>
                  <a:srgbClr val="0C6A82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62" name="Freeform: Shape 4561">
                <a:extLst>
                  <a:ext uri="{FF2B5EF4-FFF2-40B4-BE49-F238E27FC236}">
                    <a16:creationId xmlns:a16="http://schemas.microsoft.com/office/drawing/2014/main" id="{BA49DC7B-BCC8-4CE7-B249-0B6787D4C8AD}"/>
                  </a:ext>
                </a:extLst>
              </p:cNvPr>
              <p:cNvSpPr/>
              <p:nvPr/>
            </p:nvSpPr>
            <p:spPr>
              <a:xfrm>
                <a:off x="2987278" y="3681698"/>
                <a:ext cx="487668" cy="754389"/>
              </a:xfrm>
              <a:custGeom>
                <a:avLst/>
                <a:gdLst>
                  <a:gd name="connsiteX0" fmla="*/ 487669 w 487668"/>
                  <a:gd name="connsiteY0" fmla="*/ 629616 h 754389"/>
                  <a:gd name="connsiteX1" fmla="*/ 72345 w 487668"/>
                  <a:gd name="connsiteY1" fmla="*/ 1066 h 754389"/>
                  <a:gd name="connsiteX2" fmla="*/ 0 w 487668"/>
                  <a:gd name="connsiteY2" fmla="*/ 37677 h 754389"/>
                  <a:gd name="connsiteX3" fmla="*/ 406244 w 487668"/>
                  <a:gd name="connsiteY3" fmla="*/ 754389 h 754389"/>
                  <a:gd name="connsiteX4" fmla="*/ 487669 w 487668"/>
                  <a:gd name="connsiteY4" fmla="*/ 629616 h 75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7668" h="754389">
                    <a:moveTo>
                      <a:pt x="487669" y="629616"/>
                    </a:moveTo>
                    <a:cubicBezTo>
                      <a:pt x="487669" y="629616"/>
                      <a:pt x="209126" y="385636"/>
                      <a:pt x="72345" y="1066"/>
                    </a:cubicBezTo>
                    <a:cubicBezTo>
                      <a:pt x="72345" y="1066"/>
                      <a:pt x="16988" y="-9772"/>
                      <a:pt x="0" y="37677"/>
                    </a:cubicBezTo>
                    <a:cubicBezTo>
                      <a:pt x="0" y="37677"/>
                      <a:pt x="67951" y="515681"/>
                      <a:pt x="406244" y="754389"/>
                    </a:cubicBezTo>
                    <a:lnTo>
                      <a:pt x="487669" y="629616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3" name="Freeform: Shape 4562">
                <a:extLst>
                  <a:ext uri="{FF2B5EF4-FFF2-40B4-BE49-F238E27FC236}">
                    <a16:creationId xmlns:a16="http://schemas.microsoft.com/office/drawing/2014/main" id="{531E90A2-C607-49C2-BC77-498D9C510047}"/>
                  </a:ext>
                </a:extLst>
              </p:cNvPr>
              <p:cNvSpPr/>
              <p:nvPr/>
            </p:nvSpPr>
            <p:spPr>
              <a:xfrm>
                <a:off x="2987278" y="3706488"/>
                <a:ext cx="364420" cy="693866"/>
              </a:xfrm>
              <a:custGeom>
                <a:avLst/>
                <a:gdLst>
                  <a:gd name="connsiteX0" fmla="*/ 6444 w 364420"/>
                  <a:gd name="connsiteY0" fmla="*/ 0 h 693866"/>
                  <a:gd name="connsiteX1" fmla="*/ 0 w 364420"/>
                  <a:gd name="connsiteY1" fmla="*/ 12887 h 693866"/>
                  <a:gd name="connsiteX2" fmla="*/ 359674 w 364420"/>
                  <a:gd name="connsiteY2" fmla="*/ 693866 h 693866"/>
                  <a:gd name="connsiteX3" fmla="*/ 306953 w 364420"/>
                  <a:gd name="connsiteY3" fmla="*/ 572022 h 693866"/>
                  <a:gd name="connsiteX4" fmla="*/ 6444 w 364420"/>
                  <a:gd name="connsiteY4" fmla="*/ 0 h 69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420" h="693866">
                    <a:moveTo>
                      <a:pt x="6444" y="0"/>
                    </a:moveTo>
                    <a:cubicBezTo>
                      <a:pt x="3808" y="3808"/>
                      <a:pt x="1757" y="7908"/>
                      <a:pt x="0" y="12887"/>
                    </a:cubicBezTo>
                    <a:cubicBezTo>
                      <a:pt x="0" y="12887"/>
                      <a:pt x="61508" y="446371"/>
                      <a:pt x="359674" y="693866"/>
                    </a:cubicBezTo>
                    <a:cubicBezTo>
                      <a:pt x="372561" y="664284"/>
                      <a:pt x="360553" y="624743"/>
                      <a:pt x="306953" y="572022"/>
                    </a:cubicBezTo>
                    <a:cubicBezTo>
                      <a:pt x="124773" y="392478"/>
                      <a:pt x="30754" y="88454"/>
                      <a:pt x="6444" y="0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4" name="Freeform: Shape 4563">
                <a:extLst>
                  <a:ext uri="{FF2B5EF4-FFF2-40B4-BE49-F238E27FC236}">
                    <a16:creationId xmlns:a16="http://schemas.microsoft.com/office/drawing/2014/main" id="{53E48C6D-6FED-421F-8016-B30B897B52BE}"/>
                  </a:ext>
                </a:extLst>
              </p:cNvPr>
              <p:cNvSpPr/>
              <p:nvPr/>
            </p:nvSpPr>
            <p:spPr>
              <a:xfrm>
                <a:off x="4173793" y="4532742"/>
                <a:ext cx="330627" cy="279713"/>
              </a:xfrm>
              <a:custGeom>
                <a:avLst/>
                <a:gdLst>
                  <a:gd name="connsiteX0" fmla="*/ 80546 w 330627"/>
                  <a:gd name="connsiteY0" fmla="*/ 0 h 279713"/>
                  <a:gd name="connsiteX1" fmla="*/ 315154 w 330627"/>
                  <a:gd name="connsiteY1" fmla="*/ 171050 h 279713"/>
                  <a:gd name="connsiteX2" fmla="*/ 277371 w 330627"/>
                  <a:gd name="connsiteY2" fmla="*/ 279714 h 279713"/>
                  <a:gd name="connsiteX3" fmla="*/ 0 w 330627"/>
                  <a:gd name="connsiteY3" fmla="*/ 139710 h 279713"/>
                  <a:gd name="connsiteX4" fmla="*/ 80546 w 330627"/>
                  <a:gd name="connsiteY4" fmla="*/ 0 h 27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627" h="279713">
                    <a:moveTo>
                      <a:pt x="80546" y="0"/>
                    </a:moveTo>
                    <a:cubicBezTo>
                      <a:pt x="80546" y="0"/>
                      <a:pt x="282057" y="112471"/>
                      <a:pt x="315154" y="171050"/>
                    </a:cubicBezTo>
                    <a:cubicBezTo>
                      <a:pt x="348251" y="229629"/>
                      <a:pt x="324820" y="277371"/>
                      <a:pt x="277371" y="279714"/>
                    </a:cubicBezTo>
                    <a:cubicBezTo>
                      <a:pt x="277371" y="279714"/>
                      <a:pt x="129459" y="277371"/>
                      <a:pt x="0" y="139710"/>
                    </a:cubicBezTo>
                    <a:lnTo>
                      <a:pt x="80546" y="0"/>
                    </a:lnTo>
                    <a:close/>
                  </a:path>
                </a:pathLst>
              </a:custGeom>
              <a:solidFill>
                <a:srgbClr val="F09A70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5" name="Freeform: Shape 4564">
                <a:extLst>
                  <a:ext uri="{FF2B5EF4-FFF2-40B4-BE49-F238E27FC236}">
                    <a16:creationId xmlns:a16="http://schemas.microsoft.com/office/drawing/2014/main" id="{76744266-9CA6-4C1B-A19A-24620298B0DD}"/>
                  </a:ext>
                </a:extLst>
              </p:cNvPr>
              <p:cNvSpPr/>
              <p:nvPr/>
            </p:nvSpPr>
            <p:spPr>
              <a:xfrm>
                <a:off x="3993407" y="4441061"/>
                <a:ext cx="353167" cy="316330"/>
              </a:xfrm>
              <a:custGeom>
                <a:avLst/>
                <a:gdLst>
                  <a:gd name="connsiteX0" fmla="*/ 98961 w 353167"/>
                  <a:gd name="connsiteY0" fmla="*/ 5 h 316330"/>
                  <a:gd name="connsiteX1" fmla="*/ 352314 w 353167"/>
                  <a:gd name="connsiteY1" fmla="*/ 113062 h 316330"/>
                  <a:gd name="connsiteX2" fmla="*/ 260638 w 353167"/>
                  <a:gd name="connsiteY2" fmla="*/ 316331 h 316330"/>
                  <a:gd name="connsiteX3" fmla="*/ 25737 w 353167"/>
                  <a:gd name="connsiteY3" fmla="*/ 16114 h 316330"/>
                  <a:gd name="connsiteX4" fmla="*/ 98961 w 353167"/>
                  <a:gd name="connsiteY4" fmla="*/ 5 h 31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167" h="316330">
                    <a:moveTo>
                      <a:pt x="98961" y="5"/>
                    </a:moveTo>
                    <a:cubicBezTo>
                      <a:pt x="98961" y="5"/>
                      <a:pt x="171891" y="-2631"/>
                      <a:pt x="352314" y="113062"/>
                    </a:cubicBezTo>
                    <a:cubicBezTo>
                      <a:pt x="352314" y="113062"/>
                      <a:pt x="368423" y="219383"/>
                      <a:pt x="260638" y="316331"/>
                    </a:cubicBezTo>
                    <a:cubicBezTo>
                      <a:pt x="260638" y="316331"/>
                      <a:pt x="-97278" y="137372"/>
                      <a:pt x="25737" y="16114"/>
                    </a:cubicBezTo>
                    <a:cubicBezTo>
                      <a:pt x="38039" y="4106"/>
                      <a:pt x="59713" y="5"/>
                      <a:pt x="98961" y="5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6" name="Freeform: Shape 4565">
                <a:extLst>
                  <a:ext uri="{FF2B5EF4-FFF2-40B4-BE49-F238E27FC236}">
                    <a16:creationId xmlns:a16="http://schemas.microsoft.com/office/drawing/2014/main" id="{5738CD3C-3415-47E9-943C-BA59DBBD22FD}"/>
                  </a:ext>
                </a:extLst>
              </p:cNvPr>
              <p:cNvSpPr/>
              <p:nvPr/>
            </p:nvSpPr>
            <p:spPr>
              <a:xfrm>
                <a:off x="3353689" y="4318930"/>
                <a:ext cx="864478" cy="1018317"/>
              </a:xfrm>
              <a:custGeom>
                <a:avLst/>
                <a:gdLst>
                  <a:gd name="connsiteX0" fmla="*/ 194482 w 864478"/>
                  <a:gd name="connsiteY0" fmla="*/ 0 h 1018317"/>
                  <a:gd name="connsiteX1" fmla="*/ 784956 w 864478"/>
                  <a:gd name="connsiteY1" fmla="*/ 131217 h 1018317"/>
                  <a:gd name="connsiteX2" fmla="*/ 864038 w 864478"/>
                  <a:gd name="connsiteY2" fmla="*/ 952785 h 1018317"/>
                  <a:gd name="connsiteX3" fmla="*/ 0 w 864478"/>
                  <a:gd name="connsiteY3" fmla="*/ 903871 h 1018317"/>
                  <a:gd name="connsiteX4" fmla="*/ 126530 w 864478"/>
                  <a:gd name="connsiteY4" fmla="*/ 525452 h 1018317"/>
                  <a:gd name="connsiteX5" fmla="*/ 150548 w 864478"/>
                  <a:gd name="connsiteY5" fmla="*/ 143225 h 1018317"/>
                  <a:gd name="connsiteX6" fmla="*/ 194482 w 864478"/>
                  <a:gd name="connsiteY6" fmla="*/ 0 h 101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478" h="1018317">
                    <a:moveTo>
                      <a:pt x="194482" y="0"/>
                    </a:moveTo>
                    <a:cubicBezTo>
                      <a:pt x="194482" y="0"/>
                      <a:pt x="704411" y="82303"/>
                      <a:pt x="784956" y="131217"/>
                    </a:cubicBezTo>
                    <a:cubicBezTo>
                      <a:pt x="784956" y="131217"/>
                      <a:pt x="871360" y="818346"/>
                      <a:pt x="864038" y="952785"/>
                    </a:cubicBezTo>
                    <a:cubicBezTo>
                      <a:pt x="864038" y="952785"/>
                      <a:pt x="432312" y="1128814"/>
                      <a:pt x="0" y="903871"/>
                    </a:cubicBezTo>
                    <a:cubicBezTo>
                      <a:pt x="0" y="903871"/>
                      <a:pt x="65315" y="725792"/>
                      <a:pt x="126530" y="525452"/>
                    </a:cubicBezTo>
                    <a:cubicBezTo>
                      <a:pt x="163435" y="404194"/>
                      <a:pt x="146154" y="252475"/>
                      <a:pt x="150548" y="143225"/>
                    </a:cubicBezTo>
                    <a:cubicBezTo>
                      <a:pt x="154062" y="60336"/>
                      <a:pt x="179837" y="2050"/>
                      <a:pt x="194482" y="0"/>
                    </a:cubicBezTo>
                    <a:close/>
                  </a:path>
                </a:pathLst>
              </a:custGeom>
              <a:solidFill>
                <a:srgbClr val="1CAAE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7" name="Freeform: Shape 4566">
                <a:extLst>
                  <a:ext uri="{FF2B5EF4-FFF2-40B4-BE49-F238E27FC236}">
                    <a16:creationId xmlns:a16="http://schemas.microsoft.com/office/drawing/2014/main" id="{C0E070F0-EDB9-44F0-8783-D920E7EC78F8}"/>
                  </a:ext>
                </a:extLst>
              </p:cNvPr>
              <p:cNvSpPr/>
              <p:nvPr/>
            </p:nvSpPr>
            <p:spPr>
              <a:xfrm>
                <a:off x="4022952" y="4401385"/>
                <a:ext cx="190300" cy="628105"/>
              </a:xfrm>
              <a:custGeom>
                <a:avLst/>
                <a:gdLst>
                  <a:gd name="connsiteX0" fmla="*/ 0 w 190300"/>
                  <a:gd name="connsiteY0" fmla="*/ 12149 h 628105"/>
                  <a:gd name="connsiteX1" fmla="*/ 66487 w 190300"/>
                  <a:gd name="connsiteY1" fmla="*/ 366258 h 628105"/>
                  <a:gd name="connsiteX2" fmla="*/ 173979 w 190300"/>
                  <a:gd name="connsiteY2" fmla="*/ 628106 h 628105"/>
                  <a:gd name="connsiteX3" fmla="*/ 182766 w 190300"/>
                  <a:gd name="connsiteY3" fmla="*/ 510362 h 628105"/>
                  <a:gd name="connsiteX4" fmla="*/ 130631 w 190300"/>
                  <a:gd name="connsiteY4" fmla="*/ 332283 h 628105"/>
                  <a:gd name="connsiteX5" fmla="*/ 74102 w 190300"/>
                  <a:gd name="connsiteY5" fmla="*/ 31480 h 628105"/>
                  <a:gd name="connsiteX6" fmla="*/ 64144 w 190300"/>
                  <a:gd name="connsiteY6" fmla="*/ 14785 h 628105"/>
                  <a:gd name="connsiteX7" fmla="*/ 0 w 190300"/>
                  <a:gd name="connsiteY7" fmla="*/ 12149 h 62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300" h="628105">
                    <a:moveTo>
                      <a:pt x="0" y="12149"/>
                    </a:moveTo>
                    <a:cubicBezTo>
                      <a:pt x="0" y="12149"/>
                      <a:pt x="11716" y="203702"/>
                      <a:pt x="66487" y="366258"/>
                    </a:cubicBezTo>
                    <a:cubicBezTo>
                      <a:pt x="101634" y="470236"/>
                      <a:pt x="154941" y="564548"/>
                      <a:pt x="173979" y="628106"/>
                    </a:cubicBezTo>
                    <a:cubicBezTo>
                      <a:pt x="173979" y="628106"/>
                      <a:pt x="203854" y="589151"/>
                      <a:pt x="182766" y="510362"/>
                    </a:cubicBezTo>
                    <a:lnTo>
                      <a:pt x="130631" y="332283"/>
                    </a:lnTo>
                    <a:lnTo>
                      <a:pt x="74102" y="31480"/>
                    </a:lnTo>
                    <a:cubicBezTo>
                      <a:pt x="74102" y="31480"/>
                      <a:pt x="72345" y="20058"/>
                      <a:pt x="64144" y="14785"/>
                    </a:cubicBezTo>
                    <a:cubicBezTo>
                      <a:pt x="43641" y="1898"/>
                      <a:pt x="3808" y="-9525"/>
                      <a:pt x="0" y="12149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8" name="Freeform: Shape 4567">
                <a:extLst>
                  <a:ext uri="{FF2B5EF4-FFF2-40B4-BE49-F238E27FC236}">
                    <a16:creationId xmlns:a16="http://schemas.microsoft.com/office/drawing/2014/main" id="{4A987D74-2A9B-4553-BAFE-A90DF92D665F}"/>
                  </a:ext>
                </a:extLst>
              </p:cNvPr>
              <p:cNvSpPr/>
              <p:nvPr/>
            </p:nvSpPr>
            <p:spPr>
              <a:xfrm>
                <a:off x="3353689" y="4425836"/>
                <a:ext cx="669263" cy="911368"/>
              </a:xfrm>
              <a:custGeom>
                <a:avLst/>
                <a:gdLst>
                  <a:gd name="connsiteX0" fmla="*/ 194482 w 669263"/>
                  <a:gd name="connsiteY0" fmla="*/ 723741 h 911368"/>
                  <a:gd name="connsiteX1" fmla="*/ 194482 w 669263"/>
                  <a:gd name="connsiteY1" fmla="*/ 577002 h 911368"/>
                  <a:gd name="connsiteX2" fmla="*/ 410052 w 669263"/>
                  <a:gd name="connsiteY2" fmla="*/ 647882 h 911368"/>
                  <a:gd name="connsiteX3" fmla="*/ 287622 w 669263"/>
                  <a:gd name="connsiteY3" fmla="*/ 563235 h 911368"/>
                  <a:gd name="connsiteX4" fmla="*/ 209419 w 669263"/>
                  <a:gd name="connsiteY4" fmla="*/ 15230 h 911368"/>
                  <a:gd name="connsiteX5" fmla="*/ 153769 w 669263"/>
                  <a:gd name="connsiteY5" fmla="*/ 0 h 911368"/>
                  <a:gd name="connsiteX6" fmla="*/ 150841 w 669263"/>
                  <a:gd name="connsiteY6" fmla="*/ 36319 h 911368"/>
                  <a:gd name="connsiteX7" fmla="*/ 126823 w 669263"/>
                  <a:gd name="connsiteY7" fmla="*/ 418546 h 911368"/>
                  <a:gd name="connsiteX8" fmla="*/ 0 w 669263"/>
                  <a:gd name="connsiteY8" fmla="*/ 796965 h 911368"/>
                  <a:gd name="connsiteX9" fmla="*/ 669263 w 669263"/>
                  <a:gd name="connsiteY9" fmla="*/ 895963 h 911368"/>
                  <a:gd name="connsiteX10" fmla="*/ 194482 w 669263"/>
                  <a:gd name="connsiteY10" fmla="*/ 723741 h 91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63" h="911368">
                    <a:moveTo>
                      <a:pt x="194482" y="723741"/>
                    </a:moveTo>
                    <a:cubicBezTo>
                      <a:pt x="174858" y="672485"/>
                      <a:pt x="194482" y="577002"/>
                      <a:pt x="194482" y="577002"/>
                    </a:cubicBezTo>
                    <a:cubicBezTo>
                      <a:pt x="313983" y="657547"/>
                      <a:pt x="410052" y="647882"/>
                      <a:pt x="410052" y="647882"/>
                    </a:cubicBezTo>
                    <a:cubicBezTo>
                      <a:pt x="345322" y="620936"/>
                      <a:pt x="287622" y="563235"/>
                      <a:pt x="287622" y="563235"/>
                    </a:cubicBezTo>
                    <a:cubicBezTo>
                      <a:pt x="138539" y="432898"/>
                      <a:pt x="209419" y="15230"/>
                      <a:pt x="209419" y="15230"/>
                    </a:cubicBezTo>
                    <a:lnTo>
                      <a:pt x="153769" y="0"/>
                    </a:lnTo>
                    <a:cubicBezTo>
                      <a:pt x="152305" y="11423"/>
                      <a:pt x="151133" y="23724"/>
                      <a:pt x="150841" y="36319"/>
                    </a:cubicBezTo>
                    <a:cubicBezTo>
                      <a:pt x="146447" y="145568"/>
                      <a:pt x="163728" y="297288"/>
                      <a:pt x="126823" y="418546"/>
                    </a:cubicBezTo>
                    <a:cubicBezTo>
                      <a:pt x="65315" y="618885"/>
                      <a:pt x="0" y="796965"/>
                      <a:pt x="0" y="796965"/>
                    </a:cubicBezTo>
                    <a:cubicBezTo>
                      <a:pt x="251596" y="927889"/>
                      <a:pt x="502899" y="922909"/>
                      <a:pt x="669263" y="895963"/>
                    </a:cubicBezTo>
                    <a:cubicBezTo>
                      <a:pt x="358795" y="901528"/>
                      <a:pt x="212348" y="770312"/>
                      <a:pt x="194482" y="723741"/>
                    </a:cubicBezTo>
                    <a:close/>
                  </a:path>
                </a:pathLst>
              </a:custGeom>
              <a:solidFill>
                <a:srgbClr val="1BA0C9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9" name="Freeform: Shape 4568">
                <a:extLst>
                  <a:ext uri="{FF2B5EF4-FFF2-40B4-BE49-F238E27FC236}">
                    <a16:creationId xmlns:a16="http://schemas.microsoft.com/office/drawing/2014/main" id="{A934D40D-37F6-4C51-9C33-3655EDC4C286}"/>
                  </a:ext>
                </a:extLst>
              </p:cNvPr>
              <p:cNvSpPr/>
              <p:nvPr/>
            </p:nvSpPr>
            <p:spPr>
              <a:xfrm>
                <a:off x="3680402" y="4343533"/>
                <a:ext cx="335813" cy="202148"/>
              </a:xfrm>
              <a:custGeom>
                <a:avLst/>
                <a:gdLst>
                  <a:gd name="connsiteX0" fmla="*/ 335814 w 335813"/>
                  <a:gd name="connsiteY0" fmla="*/ 66487 h 202148"/>
                  <a:gd name="connsiteX1" fmla="*/ 8944 w 335813"/>
                  <a:gd name="connsiteY1" fmla="*/ 0 h 202148"/>
                  <a:gd name="connsiteX2" fmla="*/ 450 w 335813"/>
                  <a:gd name="connsiteY2" fmla="*/ 37490 h 202148"/>
                  <a:gd name="connsiteX3" fmla="*/ 156270 w 335813"/>
                  <a:gd name="connsiteY3" fmla="*/ 201511 h 202148"/>
                  <a:gd name="connsiteX4" fmla="*/ 335814 w 335813"/>
                  <a:gd name="connsiteY4" fmla="*/ 66487 h 20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813" h="202148">
                    <a:moveTo>
                      <a:pt x="335814" y="66487"/>
                    </a:moveTo>
                    <a:cubicBezTo>
                      <a:pt x="239744" y="41884"/>
                      <a:pt x="108235" y="18159"/>
                      <a:pt x="8944" y="0"/>
                    </a:cubicBezTo>
                    <a:cubicBezTo>
                      <a:pt x="4550" y="12009"/>
                      <a:pt x="1329" y="24310"/>
                      <a:pt x="450" y="37490"/>
                    </a:cubicBezTo>
                    <a:cubicBezTo>
                      <a:pt x="-6287" y="120380"/>
                      <a:pt x="63422" y="193896"/>
                      <a:pt x="156270" y="201511"/>
                    </a:cubicBezTo>
                    <a:cubicBezTo>
                      <a:pt x="247653" y="209127"/>
                      <a:pt x="327320" y="147619"/>
                      <a:pt x="335814" y="66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70" name="Freeform: Shape 4569">
                <a:extLst>
                  <a:ext uri="{FF2B5EF4-FFF2-40B4-BE49-F238E27FC236}">
                    <a16:creationId xmlns:a16="http://schemas.microsoft.com/office/drawing/2014/main" id="{31DB986C-75E9-4F59-85BF-CAAF30BB1819}"/>
                  </a:ext>
                </a:extLst>
              </p:cNvPr>
              <p:cNvSpPr/>
              <p:nvPr/>
            </p:nvSpPr>
            <p:spPr>
              <a:xfrm>
                <a:off x="3712706" y="4243993"/>
                <a:ext cx="285166" cy="255607"/>
              </a:xfrm>
              <a:custGeom>
                <a:avLst/>
                <a:gdLst>
                  <a:gd name="connsiteX0" fmla="*/ 284764 w 285166"/>
                  <a:gd name="connsiteY0" fmla="*/ 139373 h 255607"/>
                  <a:gd name="connsiteX1" fmla="*/ 132167 w 285166"/>
                  <a:gd name="connsiteY1" fmla="*/ 255066 h 255607"/>
                  <a:gd name="connsiteX2" fmla="*/ 364 w 285166"/>
                  <a:gd name="connsiteY2" fmla="*/ 116234 h 255607"/>
                  <a:gd name="connsiteX3" fmla="*/ 152962 w 285166"/>
                  <a:gd name="connsiteY3" fmla="*/ 541 h 255607"/>
                  <a:gd name="connsiteX4" fmla="*/ 284764 w 285166"/>
                  <a:gd name="connsiteY4" fmla="*/ 139373 h 25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166" h="255607">
                    <a:moveTo>
                      <a:pt x="284764" y="139373"/>
                    </a:moveTo>
                    <a:cubicBezTo>
                      <a:pt x="278907" y="209668"/>
                      <a:pt x="210662" y="261510"/>
                      <a:pt x="132167" y="255066"/>
                    </a:cubicBezTo>
                    <a:cubicBezTo>
                      <a:pt x="53671" y="248623"/>
                      <a:pt x="-5201" y="186529"/>
                      <a:pt x="364" y="116234"/>
                    </a:cubicBezTo>
                    <a:cubicBezTo>
                      <a:pt x="6222" y="45940"/>
                      <a:pt x="74466" y="-5903"/>
                      <a:pt x="152962" y="541"/>
                    </a:cubicBezTo>
                    <a:cubicBezTo>
                      <a:pt x="231751" y="6985"/>
                      <a:pt x="290622" y="69079"/>
                      <a:pt x="284764" y="139373"/>
                    </a:cubicBezTo>
                    <a:close/>
                  </a:path>
                </a:pathLst>
              </a:custGeom>
              <a:solidFill>
                <a:srgbClr val="EC8155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71" name="Graphic 4369">
                <a:extLst>
                  <a:ext uri="{FF2B5EF4-FFF2-40B4-BE49-F238E27FC236}">
                    <a16:creationId xmlns:a16="http://schemas.microsoft.com/office/drawing/2014/main" id="{20E2CAE5-D07B-4886-8827-34990B9DD27F}"/>
                  </a:ext>
                </a:extLst>
              </p:cNvPr>
              <p:cNvGrpSpPr/>
              <p:nvPr/>
            </p:nvGrpSpPr>
            <p:grpSpPr>
              <a:xfrm>
                <a:off x="3344635" y="3251418"/>
                <a:ext cx="1068750" cy="1149350"/>
                <a:chOff x="3344635" y="3251418"/>
                <a:chExt cx="1068750" cy="1149350"/>
              </a:xfrm>
            </p:grpSpPr>
            <p:grpSp>
              <p:nvGrpSpPr>
                <p:cNvPr id="4572" name="Graphic 4369">
                  <a:extLst>
                    <a:ext uri="{FF2B5EF4-FFF2-40B4-BE49-F238E27FC236}">
                      <a16:creationId xmlns:a16="http://schemas.microsoft.com/office/drawing/2014/main" id="{453820C6-82DB-40B8-9E03-5A5153ECECBF}"/>
                    </a:ext>
                  </a:extLst>
                </p:cNvPr>
                <p:cNvGrpSpPr/>
                <p:nvPr/>
              </p:nvGrpSpPr>
              <p:grpSpPr>
                <a:xfrm>
                  <a:off x="3344635" y="3251418"/>
                  <a:ext cx="1068750" cy="1149350"/>
                  <a:chOff x="3344635" y="3251418"/>
                  <a:chExt cx="1068750" cy="1149350"/>
                </a:xfrm>
              </p:grpSpPr>
              <p:sp>
                <p:nvSpPr>
                  <p:cNvPr id="4573" name="Freeform: Shape 4572">
                    <a:extLst>
                      <a:ext uri="{FF2B5EF4-FFF2-40B4-BE49-F238E27FC236}">
                        <a16:creationId xmlns:a16="http://schemas.microsoft.com/office/drawing/2014/main" id="{F32C1DBA-2303-402A-8B32-0614343B252E}"/>
                      </a:ext>
                    </a:extLst>
                  </p:cNvPr>
                  <p:cNvSpPr/>
                  <p:nvPr/>
                </p:nvSpPr>
                <p:spPr>
                  <a:xfrm>
                    <a:off x="3464110" y="3453427"/>
                    <a:ext cx="67365" cy="67365"/>
                  </a:xfrm>
                  <a:custGeom>
                    <a:avLst/>
                    <a:gdLst>
                      <a:gd name="connsiteX0" fmla="*/ 67366 w 67365"/>
                      <a:gd name="connsiteY0" fmla="*/ 33683 h 67365"/>
                      <a:gd name="connsiteX1" fmla="*/ 33683 w 67365"/>
                      <a:gd name="connsiteY1" fmla="*/ 67366 h 67365"/>
                      <a:gd name="connsiteX2" fmla="*/ 0 w 67365"/>
                      <a:gd name="connsiteY2" fmla="*/ 33683 h 67365"/>
                      <a:gd name="connsiteX3" fmla="*/ 33683 w 67365"/>
                      <a:gd name="connsiteY3" fmla="*/ 0 h 67365"/>
                      <a:gd name="connsiteX4" fmla="*/ 67366 w 67365"/>
                      <a:gd name="connsiteY4" fmla="*/ 33683 h 67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365" h="67365">
                        <a:moveTo>
                          <a:pt x="67366" y="33683"/>
                        </a:moveTo>
                        <a:cubicBezTo>
                          <a:pt x="67366" y="52135"/>
                          <a:pt x="52428" y="67366"/>
                          <a:pt x="33683" y="67366"/>
                        </a:cubicBezTo>
                        <a:cubicBezTo>
                          <a:pt x="15230" y="67366"/>
                          <a:pt x="0" y="52428"/>
                          <a:pt x="0" y="33683"/>
                        </a:cubicBezTo>
                        <a:cubicBezTo>
                          <a:pt x="0" y="15231"/>
                          <a:pt x="14938" y="0"/>
                          <a:pt x="33683" y="0"/>
                        </a:cubicBezTo>
                        <a:cubicBezTo>
                          <a:pt x="52135" y="293"/>
                          <a:pt x="67366" y="15231"/>
                          <a:pt x="67366" y="33683"/>
                        </a:cubicBezTo>
                        <a:close/>
                      </a:path>
                    </a:pathLst>
                  </a:custGeom>
                  <a:solidFill>
                    <a:srgbClr val="227FA6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4" name="Freeform: Shape 4573">
                    <a:extLst>
                      <a:ext uri="{FF2B5EF4-FFF2-40B4-BE49-F238E27FC236}">
                        <a16:creationId xmlns:a16="http://schemas.microsoft.com/office/drawing/2014/main" id="{15EAF3DF-4AD3-4489-9F85-58B30D22B5C9}"/>
                      </a:ext>
                    </a:extLst>
                  </p:cNvPr>
                  <p:cNvSpPr/>
                  <p:nvPr/>
                </p:nvSpPr>
                <p:spPr>
                  <a:xfrm>
                    <a:off x="4170571" y="3453721"/>
                    <a:ext cx="242814" cy="202389"/>
                  </a:xfrm>
                  <a:custGeom>
                    <a:avLst/>
                    <a:gdLst>
                      <a:gd name="connsiteX0" fmla="*/ 189503 w 242814"/>
                      <a:gd name="connsiteY0" fmla="*/ 292 h 202389"/>
                      <a:gd name="connsiteX1" fmla="*/ 107492 w 242814"/>
                      <a:gd name="connsiteY1" fmla="*/ 202389 h 202389"/>
                      <a:gd name="connsiteX2" fmla="*/ 0 w 242814"/>
                      <a:gd name="connsiteY2" fmla="*/ 55649 h 202389"/>
                      <a:gd name="connsiteX3" fmla="*/ 189503 w 242814"/>
                      <a:gd name="connsiteY3" fmla="*/ 292 h 20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14" h="202389">
                        <a:moveTo>
                          <a:pt x="189503" y="292"/>
                        </a:moveTo>
                        <a:cubicBezTo>
                          <a:pt x="189503" y="292"/>
                          <a:pt x="352937" y="-14353"/>
                          <a:pt x="107492" y="202389"/>
                        </a:cubicBezTo>
                        <a:lnTo>
                          <a:pt x="0" y="55649"/>
                        </a:lnTo>
                        <a:cubicBezTo>
                          <a:pt x="0" y="55649"/>
                          <a:pt x="33097" y="-4687"/>
                          <a:pt x="189503" y="292"/>
                        </a:cubicBezTo>
                        <a:close/>
                      </a:path>
                    </a:pathLst>
                  </a:custGeom>
                  <a:solidFill>
                    <a:srgbClr val="15708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5" name="Freeform: Shape 4574">
                    <a:extLst>
                      <a:ext uri="{FF2B5EF4-FFF2-40B4-BE49-F238E27FC236}">
                        <a16:creationId xmlns:a16="http://schemas.microsoft.com/office/drawing/2014/main" id="{E226F31D-A455-4C18-8EB7-5B30F6747AD8}"/>
                      </a:ext>
                    </a:extLst>
                  </p:cNvPr>
                  <p:cNvSpPr/>
                  <p:nvPr/>
                </p:nvSpPr>
                <p:spPr>
                  <a:xfrm>
                    <a:off x="3349434" y="3433604"/>
                    <a:ext cx="1024956" cy="967164"/>
                  </a:xfrm>
                  <a:custGeom>
                    <a:avLst/>
                    <a:gdLst>
                      <a:gd name="connsiteX0" fmla="*/ 993065 w 1024956"/>
                      <a:gd name="connsiteY0" fmla="*/ 518915 h 967164"/>
                      <a:gd name="connsiteX1" fmla="*/ 909883 w 1024956"/>
                      <a:gd name="connsiteY1" fmla="*/ 108571 h 967164"/>
                      <a:gd name="connsiteX2" fmla="*/ 470249 w 1024956"/>
                      <a:gd name="connsiteY2" fmla="*/ 10744 h 967164"/>
                      <a:gd name="connsiteX3" fmla="*/ 126391 w 1024956"/>
                      <a:gd name="connsiteY3" fmla="*/ 477032 h 967164"/>
                      <a:gd name="connsiteX4" fmla="*/ 53461 w 1024956"/>
                      <a:gd name="connsiteY4" fmla="*/ 463558 h 967164"/>
                      <a:gd name="connsiteX5" fmla="*/ 12748 w 1024956"/>
                      <a:gd name="connsiteY5" fmla="*/ 617328 h 967164"/>
                      <a:gd name="connsiteX6" fmla="*/ 146308 w 1024956"/>
                      <a:gd name="connsiteY6" fmla="*/ 703732 h 967164"/>
                      <a:gd name="connsiteX7" fmla="*/ 163003 w 1024956"/>
                      <a:gd name="connsiteY7" fmla="*/ 693480 h 967164"/>
                      <a:gd name="connsiteX8" fmla="*/ 172083 w 1024956"/>
                      <a:gd name="connsiteY8" fmla="*/ 722477 h 967164"/>
                      <a:gd name="connsiteX9" fmla="*/ 936244 w 1024956"/>
                      <a:gd name="connsiteY9" fmla="*/ 863945 h 967164"/>
                      <a:gd name="connsiteX10" fmla="*/ 993065 w 1024956"/>
                      <a:gd name="connsiteY10" fmla="*/ 518915 h 967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4956" h="967164">
                        <a:moveTo>
                          <a:pt x="993065" y="518915"/>
                        </a:moveTo>
                        <a:cubicBezTo>
                          <a:pt x="944152" y="391799"/>
                          <a:pt x="1017375" y="264683"/>
                          <a:pt x="909883" y="108571"/>
                        </a:cubicBezTo>
                        <a:cubicBezTo>
                          <a:pt x="802391" y="-47835"/>
                          <a:pt x="470249" y="10744"/>
                          <a:pt x="470249" y="10744"/>
                        </a:cubicBezTo>
                        <a:cubicBezTo>
                          <a:pt x="172083" y="66980"/>
                          <a:pt x="118190" y="293973"/>
                          <a:pt x="126391" y="477032"/>
                        </a:cubicBezTo>
                        <a:cubicBezTo>
                          <a:pt x="105303" y="459458"/>
                          <a:pt x="80407" y="453307"/>
                          <a:pt x="53461" y="463558"/>
                        </a:cubicBezTo>
                        <a:cubicBezTo>
                          <a:pt x="154" y="484354"/>
                          <a:pt x="-13026" y="551134"/>
                          <a:pt x="12748" y="617328"/>
                        </a:cubicBezTo>
                        <a:cubicBezTo>
                          <a:pt x="38523" y="683522"/>
                          <a:pt x="104424" y="719841"/>
                          <a:pt x="146308" y="703732"/>
                        </a:cubicBezTo>
                        <a:cubicBezTo>
                          <a:pt x="152459" y="701388"/>
                          <a:pt x="158024" y="697874"/>
                          <a:pt x="163003" y="693480"/>
                        </a:cubicBezTo>
                        <a:cubicBezTo>
                          <a:pt x="168275" y="711933"/>
                          <a:pt x="172083" y="722477"/>
                          <a:pt x="172083" y="722477"/>
                        </a:cubicBezTo>
                        <a:cubicBezTo>
                          <a:pt x="298320" y="1044953"/>
                          <a:pt x="800048" y="1000141"/>
                          <a:pt x="936244" y="863945"/>
                        </a:cubicBezTo>
                        <a:cubicBezTo>
                          <a:pt x="1043443" y="756160"/>
                          <a:pt x="1041686" y="645739"/>
                          <a:pt x="993065" y="518915"/>
                        </a:cubicBezTo>
                        <a:close/>
                      </a:path>
                    </a:pathLst>
                  </a:custGeom>
                  <a:solidFill>
                    <a:srgbClr val="FAB58D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6" name="Freeform: Shape 4575">
                    <a:extLst>
                      <a:ext uri="{FF2B5EF4-FFF2-40B4-BE49-F238E27FC236}">
                        <a16:creationId xmlns:a16="http://schemas.microsoft.com/office/drawing/2014/main" id="{C6927F57-7E29-4D42-9E50-E2220551D451}"/>
                      </a:ext>
                    </a:extLst>
                  </p:cNvPr>
                  <p:cNvSpPr/>
                  <p:nvPr/>
                </p:nvSpPr>
                <p:spPr>
                  <a:xfrm>
                    <a:off x="3680266" y="3456063"/>
                    <a:ext cx="577294" cy="241156"/>
                  </a:xfrm>
                  <a:custGeom>
                    <a:avLst/>
                    <a:gdLst>
                      <a:gd name="connsiteX0" fmla="*/ 577294 w 577294"/>
                      <a:gd name="connsiteY0" fmla="*/ 83768 h 241156"/>
                      <a:gd name="connsiteX1" fmla="*/ 449885 w 577294"/>
                      <a:gd name="connsiteY1" fmla="*/ 0 h 241156"/>
                      <a:gd name="connsiteX2" fmla="*/ 32804 w 577294"/>
                      <a:gd name="connsiteY2" fmla="*/ 117743 h 241156"/>
                      <a:gd name="connsiteX3" fmla="*/ 0 w 577294"/>
                      <a:gd name="connsiteY3" fmla="*/ 183645 h 241156"/>
                      <a:gd name="connsiteX4" fmla="*/ 288794 w 577294"/>
                      <a:gd name="connsiteY4" fmla="*/ 206490 h 241156"/>
                      <a:gd name="connsiteX5" fmla="*/ 577294 w 577294"/>
                      <a:gd name="connsiteY5" fmla="*/ 83768 h 24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7294" h="241156">
                        <a:moveTo>
                          <a:pt x="577294" y="83768"/>
                        </a:moveTo>
                        <a:cubicBezTo>
                          <a:pt x="547419" y="41884"/>
                          <a:pt x="501435" y="15816"/>
                          <a:pt x="449885" y="0"/>
                        </a:cubicBezTo>
                        <a:lnTo>
                          <a:pt x="32804" y="117743"/>
                        </a:lnTo>
                        <a:lnTo>
                          <a:pt x="0" y="183645"/>
                        </a:lnTo>
                        <a:cubicBezTo>
                          <a:pt x="0" y="183645"/>
                          <a:pt x="147033" y="296116"/>
                          <a:pt x="288794" y="206490"/>
                        </a:cubicBezTo>
                        <a:cubicBezTo>
                          <a:pt x="391014" y="141761"/>
                          <a:pt x="518423" y="89040"/>
                          <a:pt x="577294" y="83768"/>
                        </a:cubicBezTo>
                        <a:close/>
                      </a:path>
                    </a:pathLst>
                  </a:custGeom>
                  <a:solidFill>
                    <a:srgbClr val="F36F51">
                      <a:alpha val="4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7" name="Freeform: Shape 4576">
                    <a:extLst>
                      <a:ext uri="{FF2B5EF4-FFF2-40B4-BE49-F238E27FC236}">
                        <a16:creationId xmlns:a16="http://schemas.microsoft.com/office/drawing/2014/main" id="{49C54602-0437-49C0-89F8-4F3F72653902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0836"/>
                    <a:ext cx="290609" cy="406998"/>
                  </a:xfrm>
                  <a:custGeom>
                    <a:avLst/>
                    <a:gdLst>
                      <a:gd name="connsiteX0" fmla="*/ 0 w 290609"/>
                      <a:gd name="connsiteY0" fmla="*/ 316326 h 406998"/>
                      <a:gd name="connsiteX1" fmla="*/ 106321 w 290609"/>
                      <a:gd name="connsiteY1" fmla="*/ 366411 h 406998"/>
                      <a:gd name="connsiteX2" fmla="*/ 160213 w 290609"/>
                      <a:gd name="connsiteY2" fmla="*/ 402729 h 406998"/>
                      <a:gd name="connsiteX3" fmla="*/ 267705 w 290609"/>
                      <a:gd name="connsiteY3" fmla="*/ 74981 h 406998"/>
                      <a:gd name="connsiteX4" fmla="*/ 218792 w 290609"/>
                      <a:gd name="connsiteY4" fmla="*/ 0 h 406998"/>
                      <a:gd name="connsiteX5" fmla="*/ 0 w 290609"/>
                      <a:gd name="connsiteY5" fmla="*/ 316326 h 40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0609" h="406998">
                        <a:moveTo>
                          <a:pt x="0" y="316326"/>
                        </a:moveTo>
                        <a:cubicBezTo>
                          <a:pt x="0" y="316326"/>
                          <a:pt x="56236" y="294359"/>
                          <a:pt x="106321" y="366411"/>
                        </a:cubicBezTo>
                        <a:cubicBezTo>
                          <a:pt x="106321" y="366411"/>
                          <a:pt x="147912" y="422646"/>
                          <a:pt x="160213" y="402729"/>
                        </a:cubicBezTo>
                        <a:cubicBezTo>
                          <a:pt x="178080" y="373147"/>
                          <a:pt x="195653" y="136489"/>
                          <a:pt x="267705" y="74981"/>
                        </a:cubicBezTo>
                        <a:cubicBezTo>
                          <a:pt x="339757" y="13473"/>
                          <a:pt x="218792" y="0"/>
                          <a:pt x="218792" y="0"/>
                        </a:cubicBezTo>
                        <a:cubicBezTo>
                          <a:pt x="218792" y="0"/>
                          <a:pt x="26946" y="197704"/>
                          <a:pt x="0" y="316326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8" name="Freeform: Shape 4577">
                    <a:extLst>
                      <a:ext uri="{FF2B5EF4-FFF2-40B4-BE49-F238E27FC236}">
                        <a16:creationId xmlns:a16="http://schemas.microsoft.com/office/drawing/2014/main" id="{B5A21872-D6CD-4468-9CA2-22363BEF15AA}"/>
                      </a:ext>
                    </a:extLst>
                  </p:cNvPr>
                  <p:cNvSpPr/>
                  <p:nvPr/>
                </p:nvSpPr>
                <p:spPr>
                  <a:xfrm>
                    <a:off x="3402895" y="3582301"/>
                    <a:ext cx="290671" cy="315154"/>
                  </a:xfrm>
                  <a:custGeom>
                    <a:avLst/>
                    <a:gdLst>
                      <a:gd name="connsiteX0" fmla="*/ 267705 w 290671"/>
                      <a:gd name="connsiteY0" fmla="*/ 73809 h 315154"/>
                      <a:gd name="connsiteX1" fmla="*/ 225821 w 290671"/>
                      <a:gd name="connsiteY1" fmla="*/ 0 h 315154"/>
                      <a:gd name="connsiteX2" fmla="*/ 210298 w 290671"/>
                      <a:gd name="connsiteY2" fmla="*/ 7908 h 315154"/>
                      <a:gd name="connsiteX3" fmla="*/ 0 w 290671"/>
                      <a:gd name="connsiteY3" fmla="*/ 315154 h 315154"/>
                      <a:gd name="connsiteX4" fmla="*/ 24603 w 290671"/>
                      <a:gd name="connsiteY4" fmla="*/ 312225 h 315154"/>
                      <a:gd name="connsiteX5" fmla="*/ 220842 w 290671"/>
                      <a:gd name="connsiteY5" fmla="*/ 152891 h 315154"/>
                      <a:gd name="connsiteX6" fmla="*/ 267705 w 290671"/>
                      <a:gd name="connsiteY6" fmla="*/ 73809 h 315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0671" h="315154">
                        <a:moveTo>
                          <a:pt x="267705" y="73809"/>
                        </a:moveTo>
                        <a:cubicBezTo>
                          <a:pt x="329213" y="21381"/>
                          <a:pt x="250425" y="3808"/>
                          <a:pt x="225821" y="0"/>
                        </a:cubicBezTo>
                        <a:cubicBezTo>
                          <a:pt x="220549" y="2636"/>
                          <a:pt x="215570" y="5272"/>
                          <a:pt x="210298" y="7908"/>
                        </a:cubicBezTo>
                        <a:cubicBezTo>
                          <a:pt x="172808" y="47742"/>
                          <a:pt x="23432" y="211470"/>
                          <a:pt x="0" y="315154"/>
                        </a:cubicBezTo>
                        <a:cubicBezTo>
                          <a:pt x="0" y="315154"/>
                          <a:pt x="9665" y="311347"/>
                          <a:pt x="24603" y="312225"/>
                        </a:cubicBezTo>
                        <a:cubicBezTo>
                          <a:pt x="76445" y="260090"/>
                          <a:pt x="169293" y="190381"/>
                          <a:pt x="220842" y="152891"/>
                        </a:cubicBezTo>
                        <a:cubicBezTo>
                          <a:pt x="233144" y="118622"/>
                          <a:pt x="248667" y="89919"/>
                          <a:pt x="267705" y="73809"/>
                        </a:cubicBezTo>
                        <a:close/>
                      </a:path>
                    </a:pathLst>
                  </a:custGeom>
                  <a:solidFill>
                    <a:srgbClr val="22000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80" name="Graphic 4369">
                    <a:extLst>
                      <a:ext uri="{FF2B5EF4-FFF2-40B4-BE49-F238E27FC236}">
                        <a16:creationId xmlns:a16="http://schemas.microsoft.com/office/drawing/2014/main" id="{1F390C0D-2C66-4F3B-BC8B-B59B61D41834}"/>
                      </a:ext>
                    </a:extLst>
                  </p:cNvPr>
                  <p:cNvGrpSpPr/>
                  <p:nvPr/>
                </p:nvGrpSpPr>
                <p:grpSpPr>
                  <a:xfrm>
                    <a:off x="3817900" y="3869806"/>
                    <a:ext cx="113083" cy="115810"/>
                    <a:chOff x="3817900" y="3869806"/>
                    <a:chExt cx="113083" cy="115810"/>
                  </a:xfrm>
                </p:grpSpPr>
                <p:sp>
                  <p:nvSpPr>
                    <p:cNvPr id="4581" name="Freeform: Shape 4580">
                      <a:extLst>
                        <a:ext uri="{FF2B5EF4-FFF2-40B4-BE49-F238E27FC236}">
                          <a16:creationId xmlns:a16="http://schemas.microsoft.com/office/drawing/2014/main" id="{0AC4D657-A1FD-42DA-8223-AB9EE2DD5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0269" y="3874902"/>
                      <a:ext cx="110713" cy="110714"/>
                    </a:xfrm>
                    <a:custGeom>
                      <a:avLst/>
                      <a:gdLst>
                        <a:gd name="connsiteX0" fmla="*/ 110714 w 110713"/>
                        <a:gd name="connsiteY0" fmla="*/ 55357 h 110714"/>
                        <a:gd name="connsiteX1" fmla="*/ 55357 w 110713"/>
                        <a:gd name="connsiteY1" fmla="*/ 110714 h 110714"/>
                        <a:gd name="connsiteX2" fmla="*/ 0 w 110713"/>
                        <a:gd name="connsiteY2" fmla="*/ 55357 h 110714"/>
                        <a:gd name="connsiteX3" fmla="*/ 55357 w 110713"/>
                        <a:gd name="connsiteY3" fmla="*/ 0 h 110714"/>
                        <a:gd name="connsiteX4" fmla="*/ 110714 w 110713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3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6111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2" name="Freeform: Shape 4581">
                      <a:extLst>
                        <a:ext uri="{FF2B5EF4-FFF2-40B4-BE49-F238E27FC236}">
                          <a16:creationId xmlns:a16="http://schemas.microsoft.com/office/drawing/2014/main" id="{F8D06481-C018-4CB9-8BAE-DF2B0731F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17900" y="3869806"/>
                      <a:ext cx="110740" cy="77148"/>
                    </a:xfrm>
                    <a:custGeom>
                      <a:avLst/>
                      <a:gdLst>
                        <a:gd name="connsiteX0" fmla="*/ 5006 w 110740"/>
                        <a:gd name="connsiteY0" fmla="*/ 77148 h 77148"/>
                        <a:gd name="connsiteX1" fmla="*/ 2370 w 110740"/>
                        <a:gd name="connsiteY1" fmla="*/ 70119 h 77148"/>
                        <a:gd name="connsiteX2" fmla="*/ 612 w 110740"/>
                        <a:gd name="connsiteY2" fmla="*/ 61625 h 77148"/>
                        <a:gd name="connsiteX3" fmla="*/ 319 w 110740"/>
                        <a:gd name="connsiteY3" fmla="*/ 49909 h 77148"/>
                        <a:gd name="connsiteX4" fmla="*/ 1198 w 110740"/>
                        <a:gd name="connsiteY4" fmla="*/ 43173 h 77148"/>
                        <a:gd name="connsiteX5" fmla="*/ 3541 w 110740"/>
                        <a:gd name="connsiteY5" fmla="*/ 36143 h 77148"/>
                        <a:gd name="connsiteX6" fmla="*/ 11156 w 110740"/>
                        <a:gd name="connsiteY6" fmla="*/ 22084 h 77148"/>
                        <a:gd name="connsiteX7" fmla="*/ 23751 w 110740"/>
                        <a:gd name="connsiteY7" fmla="*/ 10368 h 77148"/>
                        <a:gd name="connsiteX8" fmla="*/ 40153 w 110740"/>
                        <a:gd name="connsiteY8" fmla="*/ 2167 h 77148"/>
                        <a:gd name="connsiteX9" fmla="*/ 56848 w 110740"/>
                        <a:gd name="connsiteY9" fmla="*/ 117 h 77148"/>
                        <a:gd name="connsiteX10" fmla="*/ 74129 w 110740"/>
                        <a:gd name="connsiteY10" fmla="*/ 2753 h 77148"/>
                        <a:gd name="connsiteX11" fmla="*/ 88480 w 110740"/>
                        <a:gd name="connsiteY11" fmla="*/ 9783 h 77148"/>
                        <a:gd name="connsiteX12" fmla="*/ 94338 w 110740"/>
                        <a:gd name="connsiteY12" fmla="*/ 14176 h 77148"/>
                        <a:gd name="connsiteX13" fmla="*/ 99025 w 110740"/>
                        <a:gd name="connsiteY13" fmla="*/ 19155 h 77148"/>
                        <a:gd name="connsiteX14" fmla="*/ 105468 w 110740"/>
                        <a:gd name="connsiteY14" fmla="*/ 28821 h 77148"/>
                        <a:gd name="connsiteX15" fmla="*/ 108983 w 110740"/>
                        <a:gd name="connsiteY15" fmla="*/ 37022 h 77148"/>
                        <a:gd name="connsiteX16" fmla="*/ 110740 w 110740"/>
                        <a:gd name="connsiteY16" fmla="*/ 44344 h 77148"/>
                        <a:gd name="connsiteX17" fmla="*/ 106640 w 110740"/>
                        <a:gd name="connsiteY17" fmla="*/ 37900 h 77148"/>
                        <a:gd name="connsiteX18" fmla="*/ 101661 w 110740"/>
                        <a:gd name="connsiteY18" fmla="*/ 31164 h 77148"/>
                        <a:gd name="connsiteX19" fmla="*/ 94045 w 110740"/>
                        <a:gd name="connsiteY19" fmla="*/ 23842 h 77148"/>
                        <a:gd name="connsiteX20" fmla="*/ 83794 w 110740"/>
                        <a:gd name="connsiteY20" fmla="*/ 17105 h 77148"/>
                        <a:gd name="connsiteX21" fmla="*/ 71200 w 110740"/>
                        <a:gd name="connsiteY21" fmla="*/ 12419 h 77148"/>
                        <a:gd name="connsiteX22" fmla="*/ 57434 w 110740"/>
                        <a:gd name="connsiteY22" fmla="*/ 11247 h 77148"/>
                        <a:gd name="connsiteX23" fmla="*/ 42203 w 110740"/>
                        <a:gd name="connsiteY23" fmla="*/ 13590 h 77148"/>
                        <a:gd name="connsiteX24" fmla="*/ 29902 w 110740"/>
                        <a:gd name="connsiteY24" fmla="*/ 19741 h 77148"/>
                        <a:gd name="connsiteX25" fmla="*/ 19065 w 110740"/>
                        <a:gd name="connsiteY25" fmla="*/ 28821 h 77148"/>
                        <a:gd name="connsiteX26" fmla="*/ 11449 w 110740"/>
                        <a:gd name="connsiteY26" fmla="*/ 39658 h 77148"/>
                        <a:gd name="connsiteX27" fmla="*/ 6763 w 110740"/>
                        <a:gd name="connsiteY27" fmla="*/ 51081 h 77148"/>
                        <a:gd name="connsiteX28" fmla="*/ 4713 w 110740"/>
                        <a:gd name="connsiteY28" fmla="*/ 61332 h 77148"/>
                        <a:gd name="connsiteX29" fmla="*/ 4420 w 110740"/>
                        <a:gd name="connsiteY29" fmla="*/ 69826 h 77148"/>
                        <a:gd name="connsiteX30" fmla="*/ 5006 w 110740"/>
                        <a:gd name="connsiteY30" fmla="*/ 77148 h 77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148">
                          <a:moveTo>
                            <a:pt x="5006" y="77148"/>
                          </a:moveTo>
                          <a:cubicBezTo>
                            <a:pt x="5006" y="77148"/>
                            <a:pt x="3834" y="74512"/>
                            <a:pt x="2370" y="70119"/>
                          </a:cubicBezTo>
                          <a:cubicBezTo>
                            <a:pt x="1491" y="67776"/>
                            <a:pt x="905" y="65140"/>
                            <a:pt x="612" y="61625"/>
                          </a:cubicBezTo>
                          <a:cubicBezTo>
                            <a:pt x="26" y="58110"/>
                            <a:pt x="-267" y="54010"/>
                            <a:pt x="319" y="49909"/>
                          </a:cubicBezTo>
                          <a:cubicBezTo>
                            <a:pt x="612" y="47859"/>
                            <a:pt x="612" y="45516"/>
                            <a:pt x="1198" y="43173"/>
                          </a:cubicBezTo>
                          <a:cubicBezTo>
                            <a:pt x="2077" y="40829"/>
                            <a:pt x="2662" y="38486"/>
                            <a:pt x="3541" y="36143"/>
                          </a:cubicBezTo>
                          <a:cubicBezTo>
                            <a:pt x="5006" y="31164"/>
                            <a:pt x="8228" y="26771"/>
                            <a:pt x="11156" y="22084"/>
                          </a:cubicBezTo>
                          <a:cubicBezTo>
                            <a:pt x="14964" y="17984"/>
                            <a:pt x="18479" y="13297"/>
                            <a:pt x="23751" y="10368"/>
                          </a:cubicBezTo>
                          <a:cubicBezTo>
                            <a:pt x="28437" y="6561"/>
                            <a:pt x="33709" y="4803"/>
                            <a:pt x="40153" y="2167"/>
                          </a:cubicBezTo>
                          <a:cubicBezTo>
                            <a:pt x="45718" y="1289"/>
                            <a:pt x="50404" y="-469"/>
                            <a:pt x="56848" y="117"/>
                          </a:cubicBezTo>
                          <a:cubicBezTo>
                            <a:pt x="63292" y="-469"/>
                            <a:pt x="68857" y="1582"/>
                            <a:pt x="74129" y="2753"/>
                          </a:cubicBezTo>
                          <a:cubicBezTo>
                            <a:pt x="79401" y="4803"/>
                            <a:pt x="84380" y="6561"/>
                            <a:pt x="88480" y="9783"/>
                          </a:cubicBezTo>
                          <a:cubicBezTo>
                            <a:pt x="90531" y="11247"/>
                            <a:pt x="92581" y="12712"/>
                            <a:pt x="94338" y="14176"/>
                          </a:cubicBezTo>
                          <a:cubicBezTo>
                            <a:pt x="96096" y="15640"/>
                            <a:pt x="97560" y="17691"/>
                            <a:pt x="99025" y="19155"/>
                          </a:cubicBezTo>
                          <a:cubicBezTo>
                            <a:pt x="102246" y="22084"/>
                            <a:pt x="104004" y="25599"/>
                            <a:pt x="105468" y="28821"/>
                          </a:cubicBezTo>
                          <a:cubicBezTo>
                            <a:pt x="107226" y="31750"/>
                            <a:pt x="108397" y="34679"/>
                            <a:pt x="108983" y="37022"/>
                          </a:cubicBezTo>
                          <a:cubicBezTo>
                            <a:pt x="110448" y="41708"/>
                            <a:pt x="110740" y="44344"/>
                            <a:pt x="110740" y="44344"/>
                          </a:cubicBezTo>
                          <a:cubicBezTo>
                            <a:pt x="110740" y="44344"/>
                            <a:pt x="109276" y="42001"/>
                            <a:pt x="106640" y="37900"/>
                          </a:cubicBezTo>
                          <a:cubicBezTo>
                            <a:pt x="105761" y="35850"/>
                            <a:pt x="104004" y="33507"/>
                            <a:pt x="101661" y="31164"/>
                          </a:cubicBezTo>
                          <a:cubicBezTo>
                            <a:pt x="99610" y="28821"/>
                            <a:pt x="97267" y="26185"/>
                            <a:pt x="94045" y="23842"/>
                          </a:cubicBezTo>
                          <a:cubicBezTo>
                            <a:pt x="91117" y="21205"/>
                            <a:pt x="87602" y="19155"/>
                            <a:pt x="83794" y="17105"/>
                          </a:cubicBezTo>
                          <a:cubicBezTo>
                            <a:pt x="80279" y="14762"/>
                            <a:pt x="75593" y="13883"/>
                            <a:pt x="71200" y="12419"/>
                          </a:cubicBezTo>
                          <a:cubicBezTo>
                            <a:pt x="66513" y="11833"/>
                            <a:pt x="61827" y="10661"/>
                            <a:pt x="57434" y="11247"/>
                          </a:cubicBezTo>
                          <a:cubicBezTo>
                            <a:pt x="53333" y="10661"/>
                            <a:pt x="47475" y="12712"/>
                            <a:pt x="42203" y="13590"/>
                          </a:cubicBezTo>
                          <a:cubicBezTo>
                            <a:pt x="38981" y="15348"/>
                            <a:pt x="33416" y="16812"/>
                            <a:pt x="29902" y="19741"/>
                          </a:cubicBezTo>
                          <a:cubicBezTo>
                            <a:pt x="25801" y="22084"/>
                            <a:pt x="22286" y="25599"/>
                            <a:pt x="19065" y="28821"/>
                          </a:cubicBezTo>
                          <a:cubicBezTo>
                            <a:pt x="16429" y="32628"/>
                            <a:pt x="13207" y="35850"/>
                            <a:pt x="11449" y="39658"/>
                          </a:cubicBezTo>
                          <a:cubicBezTo>
                            <a:pt x="9399" y="43465"/>
                            <a:pt x="7642" y="47273"/>
                            <a:pt x="6763" y="51081"/>
                          </a:cubicBezTo>
                          <a:cubicBezTo>
                            <a:pt x="5299" y="54888"/>
                            <a:pt x="5006" y="58110"/>
                            <a:pt x="4713" y="61332"/>
                          </a:cubicBezTo>
                          <a:cubicBezTo>
                            <a:pt x="4127" y="64554"/>
                            <a:pt x="4127" y="67483"/>
                            <a:pt x="4420" y="69826"/>
                          </a:cubicBezTo>
                          <a:cubicBezTo>
                            <a:pt x="5006" y="74219"/>
                            <a:pt x="5006" y="77148"/>
                            <a:pt x="5006" y="77148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3" name="Freeform: Shape 4582">
                      <a:extLst>
                        <a:ext uri="{FF2B5EF4-FFF2-40B4-BE49-F238E27FC236}">
                          <a16:creationId xmlns:a16="http://schemas.microsoft.com/office/drawing/2014/main" id="{51B85547-4FC7-4250-BAAB-0C6790ED7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7006" y="3899505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281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4" name="Freeform: Shape 4583">
                      <a:extLst>
                        <a:ext uri="{FF2B5EF4-FFF2-40B4-BE49-F238E27FC236}">
                          <a16:creationId xmlns:a16="http://schemas.microsoft.com/office/drawing/2014/main" id="{D325CC5E-44BF-40AC-A006-46FE61D81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630" y="3920593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6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6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6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6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5" name="Freeform: Shape 4584">
                      <a:extLst>
                        <a:ext uri="{FF2B5EF4-FFF2-40B4-BE49-F238E27FC236}">
                          <a16:creationId xmlns:a16="http://schemas.microsoft.com/office/drawing/2014/main" id="{3BDC6641-F78E-4848-A9A5-4601978C94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8890" y="3905949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86" name="Freeform: Shape 4585">
                      <a:extLst>
                        <a:ext uri="{FF2B5EF4-FFF2-40B4-BE49-F238E27FC236}">
                          <a16:creationId xmlns:a16="http://schemas.microsoft.com/office/drawing/2014/main" id="{764E7B30-AD99-448B-8F9A-C4C17364B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55709" y="3951054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251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87" name="Freeform: Shape 4586">
                    <a:extLst>
                      <a:ext uri="{FF2B5EF4-FFF2-40B4-BE49-F238E27FC236}">
                        <a16:creationId xmlns:a16="http://schemas.microsoft.com/office/drawing/2014/main" id="{14C8C0DD-9A16-489E-9EAF-A60B006506CB}"/>
                      </a:ext>
                    </a:extLst>
                  </p:cNvPr>
                  <p:cNvSpPr/>
                  <p:nvPr/>
                </p:nvSpPr>
                <p:spPr>
                  <a:xfrm>
                    <a:off x="3786952" y="3733333"/>
                    <a:ext cx="150906" cy="47476"/>
                  </a:xfrm>
                  <a:custGeom>
                    <a:avLst/>
                    <a:gdLst>
                      <a:gd name="connsiteX0" fmla="*/ 133779 w 150906"/>
                      <a:gd name="connsiteY0" fmla="*/ 28512 h 47476"/>
                      <a:gd name="connsiteX1" fmla="*/ 128800 w 150906"/>
                      <a:gd name="connsiteY1" fmla="*/ 26168 h 47476"/>
                      <a:gd name="connsiteX2" fmla="*/ 114156 w 150906"/>
                      <a:gd name="connsiteY2" fmla="*/ 20896 h 47476"/>
                      <a:gd name="connsiteX3" fmla="*/ 66121 w 150906"/>
                      <a:gd name="connsiteY3" fmla="*/ 16503 h 47476"/>
                      <a:gd name="connsiteX4" fmla="*/ 52941 w 150906"/>
                      <a:gd name="connsiteY4" fmla="*/ 18846 h 47476"/>
                      <a:gd name="connsiteX5" fmla="*/ 40639 w 150906"/>
                      <a:gd name="connsiteY5" fmla="*/ 22654 h 47476"/>
                      <a:gd name="connsiteX6" fmla="*/ 29509 w 150906"/>
                      <a:gd name="connsiteY6" fmla="*/ 27633 h 47476"/>
                      <a:gd name="connsiteX7" fmla="*/ 19844 w 150906"/>
                      <a:gd name="connsiteY7" fmla="*/ 33198 h 47476"/>
                      <a:gd name="connsiteX8" fmla="*/ 11935 w 150906"/>
                      <a:gd name="connsiteY8" fmla="*/ 38470 h 47476"/>
                      <a:gd name="connsiteX9" fmla="*/ 6370 w 150906"/>
                      <a:gd name="connsiteY9" fmla="*/ 43156 h 47476"/>
                      <a:gd name="connsiteX10" fmla="*/ 1391 w 150906"/>
                      <a:gd name="connsiteY10" fmla="*/ 47257 h 47476"/>
                      <a:gd name="connsiteX11" fmla="*/ 1391 w 150906"/>
                      <a:gd name="connsiteY11" fmla="*/ 47257 h 47476"/>
                      <a:gd name="connsiteX12" fmla="*/ 220 w 150906"/>
                      <a:gd name="connsiteY12" fmla="*/ 47257 h 47476"/>
                      <a:gd name="connsiteX13" fmla="*/ 220 w 150906"/>
                      <a:gd name="connsiteY13" fmla="*/ 46085 h 47476"/>
                      <a:gd name="connsiteX14" fmla="*/ 4613 w 150906"/>
                      <a:gd name="connsiteY14" fmla="*/ 41399 h 47476"/>
                      <a:gd name="connsiteX15" fmla="*/ 9592 w 150906"/>
                      <a:gd name="connsiteY15" fmla="*/ 35834 h 47476"/>
                      <a:gd name="connsiteX16" fmla="*/ 16915 w 150906"/>
                      <a:gd name="connsiteY16" fmla="*/ 29390 h 47476"/>
                      <a:gd name="connsiteX17" fmla="*/ 25994 w 150906"/>
                      <a:gd name="connsiteY17" fmla="*/ 22361 h 47476"/>
                      <a:gd name="connsiteX18" fmla="*/ 37124 w 150906"/>
                      <a:gd name="connsiteY18" fmla="*/ 15331 h 47476"/>
                      <a:gd name="connsiteX19" fmla="*/ 50012 w 150906"/>
                      <a:gd name="connsiteY19" fmla="*/ 9181 h 47476"/>
                      <a:gd name="connsiteX20" fmla="*/ 64071 w 150906"/>
                      <a:gd name="connsiteY20" fmla="*/ 4494 h 47476"/>
                      <a:gd name="connsiteX21" fmla="*/ 118549 w 150906"/>
                      <a:gd name="connsiteY21" fmla="*/ 1272 h 47476"/>
                      <a:gd name="connsiteX22" fmla="*/ 136708 w 150906"/>
                      <a:gd name="connsiteY22" fmla="*/ 4787 h 47476"/>
                      <a:gd name="connsiteX23" fmla="*/ 143738 w 150906"/>
                      <a:gd name="connsiteY23" fmla="*/ 6837 h 47476"/>
                      <a:gd name="connsiteX24" fmla="*/ 149889 w 150906"/>
                      <a:gd name="connsiteY24" fmla="*/ 22361 h 47476"/>
                      <a:gd name="connsiteX25" fmla="*/ 133779 w 150906"/>
                      <a:gd name="connsiteY25" fmla="*/ 28512 h 47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150906" h="47476">
                        <a:moveTo>
                          <a:pt x="133779" y="28512"/>
                        </a:moveTo>
                        <a:cubicBezTo>
                          <a:pt x="133487" y="28512"/>
                          <a:pt x="132315" y="27633"/>
                          <a:pt x="128800" y="26168"/>
                        </a:cubicBezTo>
                        <a:cubicBezTo>
                          <a:pt x="125286" y="24704"/>
                          <a:pt x="120306" y="22654"/>
                          <a:pt x="114156" y="20896"/>
                        </a:cubicBezTo>
                        <a:cubicBezTo>
                          <a:pt x="101561" y="17089"/>
                          <a:pt x="83987" y="14453"/>
                          <a:pt x="66121" y="16503"/>
                        </a:cubicBezTo>
                        <a:cubicBezTo>
                          <a:pt x="61727" y="16796"/>
                          <a:pt x="57334" y="17675"/>
                          <a:pt x="52941" y="18846"/>
                        </a:cubicBezTo>
                        <a:cubicBezTo>
                          <a:pt x="48547" y="19432"/>
                          <a:pt x="44447" y="21189"/>
                          <a:pt x="40639" y="22654"/>
                        </a:cubicBezTo>
                        <a:cubicBezTo>
                          <a:pt x="36539" y="23825"/>
                          <a:pt x="33024" y="25876"/>
                          <a:pt x="29509" y="27633"/>
                        </a:cubicBezTo>
                        <a:cubicBezTo>
                          <a:pt x="25994" y="29097"/>
                          <a:pt x="22773" y="31148"/>
                          <a:pt x="19844" y="33198"/>
                        </a:cubicBezTo>
                        <a:cubicBezTo>
                          <a:pt x="16915" y="35248"/>
                          <a:pt x="13986" y="36420"/>
                          <a:pt x="11935" y="38470"/>
                        </a:cubicBezTo>
                        <a:cubicBezTo>
                          <a:pt x="9592" y="40227"/>
                          <a:pt x="7835" y="41692"/>
                          <a:pt x="6370" y="43156"/>
                        </a:cubicBezTo>
                        <a:cubicBezTo>
                          <a:pt x="3149" y="45792"/>
                          <a:pt x="1391" y="47257"/>
                          <a:pt x="1391" y="47257"/>
                        </a:cubicBezTo>
                        <a:lnTo>
                          <a:pt x="1391" y="47257"/>
                        </a:lnTo>
                        <a:cubicBezTo>
                          <a:pt x="1098" y="47550"/>
                          <a:pt x="513" y="47550"/>
                          <a:pt x="220" y="47257"/>
                        </a:cubicBezTo>
                        <a:cubicBezTo>
                          <a:pt x="-73" y="46964"/>
                          <a:pt x="-73" y="46378"/>
                          <a:pt x="220" y="46085"/>
                        </a:cubicBezTo>
                        <a:cubicBezTo>
                          <a:pt x="220" y="46085"/>
                          <a:pt x="1684" y="44328"/>
                          <a:pt x="4613" y="41399"/>
                        </a:cubicBezTo>
                        <a:cubicBezTo>
                          <a:pt x="6078" y="39935"/>
                          <a:pt x="7835" y="37884"/>
                          <a:pt x="9592" y="35834"/>
                        </a:cubicBezTo>
                        <a:cubicBezTo>
                          <a:pt x="11350" y="33491"/>
                          <a:pt x="14279" y="31733"/>
                          <a:pt x="16915" y="29390"/>
                        </a:cubicBezTo>
                        <a:cubicBezTo>
                          <a:pt x="19551" y="27047"/>
                          <a:pt x="22480" y="24411"/>
                          <a:pt x="25994" y="22361"/>
                        </a:cubicBezTo>
                        <a:cubicBezTo>
                          <a:pt x="29509" y="20311"/>
                          <a:pt x="33024" y="17382"/>
                          <a:pt x="37124" y="15331"/>
                        </a:cubicBezTo>
                        <a:cubicBezTo>
                          <a:pt x="41225" y="13281"/>
                          <a:pt x="45325" y="10938"/>
                          <a:pt x="50012" y="9181"/>
                        </a:cubicBezTo>
                        <a:cubicBezTo>
                          <a:pt x="54405" y="7423"/>
                          <a:pt x="59091" y="5666"/>
                          <a:pt x="64071" y="4494"/>
                        </a:cubicBezTo>
                        <a:cubicBezTo>
                          <a:pt x="83109" y="-778"/>
                          <a:pt x="103611" y="-778"/>
                          <a:pt x="118549" y="1272"/>
                        </a:cubicBezTo>
                        <a:cubicBezTo>
                          <a:pt x="126164" y="2151"/>
                          <a:pt x="132315" y="3616"/>
                          <a:pt x="136708" y="4787"/>
                        </a:cubicBezTo>
                        <a:cubicBezTo>
                          <a:pt x="141102" y="5959"/>
                          <a:pt x="144031" y="7130"/>
                          <a:pt x="143738" y="6837"/>
                        </a:cubicBezTo>
                        <a:cubicBezTo>
                          <a:pt x="149889" y="9474"/>
                          <a:pt x="152525" y="16503"/>
                          <a:pt x="149889" y="22361"/>
                        </a:cubicBezTo>
                        <a:cubicBezTo>
                          <a:pt x="146667" y="28219"/>
                          <a:pt x="139637" y="31148"/>
                          <a:pt x="133779" y="28512"/>
                        </a:cubicBez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88" name="Graphic 4369">
                    <a:extLst>
                      <a:ext uri="{FF2B5EF4-FFF2-40B4-BE49-F238E27FC236}">
                        <a16:creationId xmlns:a16="http://schemas.microsoft.com/office/drawing/2014/main" id="{67BFDB35-C378-4362-A8F2-2D405820EF49}"/>
                      </a:ext>
                    </a:extLst>
                  </p:cNvPr>
                  <p:cNvGrpSpPr/>
                  <p:nvPr/>
                </p:nvGrpSpPr>
                <p:grpSpPr>
                  <a:xfrm>
                    <a:off x="4173180" y="3838773"/>
                    <a:ext cx="113376" cy="116089"/>
                    <a:chOff x="4173180" y="3838773"/>
                    <a:chExt cx="113376" cy="116089"/>
                  </a:xfrm>
                </p:grpSpPr>
                <p:sp>
                  <p:nvSpPr>
                    <p:cNvPr id="4589" name="Freeform: Shape 4588">
                      <a:extLst>
                        <a:ext uri="{FF2B5EF4-FFF2-40B4-BE49-F238E27FC236}">
                          <a16:creationId xmlns:a16="http://schemas.microsoft.com/office/drawing/2014/main" id="{7DFE03E5-327E-4BC3-A66E-66F5AAD68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5843" y="3844148"/>
                      <a:ext cx="110714" cy="110714"/>
                    </a:xfrm>
                    <a:custGeom>
                      <a:avLst/>
                      <a:gdLst>
                        <a:gd name="connsiteX0" fmla="*/ 110714 w 110714"/>
                        <a:gd name="connsiteY0" fmla="*/ 55357 h 110714"/>
                        <a:gd name="connsiteX1" fmla="*/ 55357 w 110714"/>
                        <a:gd name="connsiteY1" fmla="*/ 110714 h 110714"/>
                        <a:gd name="connsiteX2" fmla="*/ 0 w 110714"/>
                        <a:gd name="connsiteY2" fmla="*/ 55357 h 110714"/>
                        <a:gd name="connsiteX3" fmla="*/ 55357 w 110714"/>
                        <a:gd name="connsiteY3" fmla="*/ 0 h 110714"/>
                        <a:gd name="connsiteX4" fmla="*/ 110714 w 110714"/>
                        <a:gd name="connsiteY4" fmla="*/ 55357 h 110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714" h="110714">
                          <a:moveTo>
                            <a:pt x="110714" y="55357"/>
                          </a:moveTo>
                          <a:cubicBezTo>
                            <a:pt x="110714" y="85818"/>
                            <a:pt x="85818" y="110714"/>
                            <a:pt x="55357" y="110714"/>
                          </a:cubicBezTo>
                          <a:cubicBezTo>
                            <a:pt x="24896" y="110714"/>
                            <a:pt x="0" y="85818"/>
                            <a:pt x="0" y="55357"/>
                          </a:cubicBezTo>
                          <a:cubicBezTo>
                            <a:pt x="0" y="24896"/>
                            <a:pt x="24896" y="0"/>
                            <a:pt x="55357" y="0"/>
                          </a:cubicBezTo>
                          <a:cubicBezTo>
                            <a:pt x="85818" y="0"/>
                            <a:pt x="110714" y="24896"/>
                            <a:pt x="110714" y="5535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0" name="Freeform: Shape 4589">
                      <a:extLst>
                        <a:ext uri="{FF2B5EF4-FFF2-40B4-BE49-F238E27FC236}">
                          <a16:creationId xmlns:a16="http://schemas.microsoft.com/office/drawing/2014/main" id="{3A576AFE-1C5F-45D6-8A19-1749BAE80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73180" y="3838773"/>
                      <a:ext cx="110740" cy="77427"/>
                    </a:xfrm>
                    <a:custGeom>
                      <a:avLst/>
                      <a:gdLst>
                        <a:gd name="connsiteX0" fmla="*/ 5006 w 110740"/>
                        <a:gd name="connsiteY0" fmla="*/ 77427 h 77427"/>
                        <a:gd name="connsiteX1" fmla="*/ 2370 w 110740"/>
                        <a:gd name="connsiteY1" fmla="*/ 70398 h 77427"/>
                        <a:gd name="connsiteX2" fmla="*/ 612 w 110740"/>
                        <a:gd name="connsiteY2" fmla="*/ 61904 h 77427"/>
                        <a:gd name="connsiteX3" fmla="*/ 319 w 110740"/>
                        <a:gd name="connsiteY3" fmla="*/ 50188 h 77427"/>
                        <a:gd name="connsiteX4" fmla="*/ 1198 w 110740"/>
                        <a:gd name="connsiteY4" fmla="*/ 43451 h 77427"/>
                        <a:gd name="connsiteX5" fmla="*/ 3541 w 110740"/>
                        <a:gd name="connsiteY5" fmla="*/ 36422 h 77427"/>
                        <a:gd name="connsiteX6" fmla="*/ 11156 w 110740"/>
                        <a:gd name="connsiteY6" fmla="*/ 22363 h 77427"/>
                        <a:gd name="connsiteX7" fmla="*/ 23751 w 110740"/>
                        <a:gd name="connsiteY7" fmla="*/ 10647 h 77427"/>
                        <a:gd name="connsiteX8" fmla="*/ 39567 w 110740"/>
                        <a:gd name="connsiteY8" fmla="*/ 2446 h 77427"/>
                        <a:gd name="connsiteX9" fmla="*/ 56848 w 110740"/>
                        <a:gd name="connsiteY9" fmla="*/ 103 h 77427"/>
                        <a:gd name="connsiteX10" fmla="*/ 74129 w 110740"/>
                        <a:gd name="connsiteY10" fmla="*/ 2739 h 77427"/>
                        <a:gd name="connsiteX11" fmla="*/ 88481 w 110740"/>
                        <a:gd name="connsiteY11" fmla="*/ 9769 h 77427"/>
                        <a:gd name="connsiteX12" fmla="*/ 94338 w 110740"/>
                        <a:gd name="connsiteY12" fmla="*/ 14162 h 77427"/>
                        <a:gd name="connsiteX13" fmla="*/ 99025 w 110740"/>
                        <a:gd name="connsiteY13" fmla="*/ 19141 h 77427"/>
                        <a:gd name="connsiteX14" fmla="*/ 105468 w 110740"/>
                        <a:gd name="connsiteY14" fmla="*/ 28807 h 77427"/>
                        <a:gd name="connsiteX15" fmla="*/ 108983 w 110740"/>
                        <a:gd name="connsiteY15" fmla="*/ 37008 h 77427"/>
                        <a:gd name="connsiteX16" fmla="*/ 110740 w 110740"/>
                        <a:gd name="connsiteY16" fmla="*/ 44330 h 77427"/>
                        <a:gd name="connsiteX17" fmla="*/ 106640 w 110740"/>
                        <a:gd name="connsiteY17" fmla="*/ 37886 h 77427"/>
                        <a:gd name="connsiteX18" fmla="*/ 101661 w 110740"/>
                        <a:gd name="connsiteY18" fmla="*/ 31150 h 77427"/>
                        <a:gd name="connsiteX19" fmla="*/ 94045 w 110740"/>
                        <a:gd name="connsiteY19" fmla="*/ 23828 h 77427"/>
                        <a:gd name="connsiteX20" fmla="*/ 83794 w 110740"/>
                        <a:gd name="connsiteY20" fmla="*/ 17091 h 77427"/>
                        <a:gd name="connsiteX21" fmla="*/ 71200 w 110740"/>
                        <a:gd name="connsiteY21" fmla="*/ 12405 h 77427"/>
                        <a:gd name="connsiteX22" fmla="*/ 57434 w 110740"/>
                        <a:gd name="connsiteY22" fmla="*/ 11233 h 77427"/>
                        <a:gd name="connsiteX23" fmla="*/ 42789 w 110740"/>
                        <a:gd name="connsiteY23" fmla="*/ 13576 h 77427"/>
                        <a:gd name="connsiteX24" fmla="*/ 29902 w 110740"/>
                        <a:gd name="connsiteY24" fmla="*/ 20020 h 77427"/>
                        <a:gd name="connsiteX25" fmla="*/ 19065 w 110740"/>
                        <a:gd name="connsiteY25" fmla="*/ 29100 h 77427"/>
                        <a:gd name="connsiteX26" fmla="*/ 11449 w 110740"/>
                        <a:gd name="connsiteY26" fmla="*/ 39937 h 77427"/>
                        <a:gd name="connsiteX27" fmla="*/ 6763 w 110740"/>
                        <a:gd name="connsiteY27" fmla="*/ 51360 h 77427"/>
                        <a:gd name="connsiteX28" fmla="*/ 4713 w 110740"/>
                        <a:gd name="connsiteY28" fmla="*/ 61611 h 77427"/>
                        <a:gd name="connsiteX29" fmla="*/ 4420 w 110740"/>
                        <a:gd name="connsiteY29" fmla="*/ 70105 h 77427"/>
                        <a:gd name="connsiteX30" fmla="*/ 5006 w 110740"/>
                        <a:gd name="connsiteY30" fmla="*/ 77427 h 774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10740" h="77427">
                          <a:moveTo>
                            <a:pt x="5006" y="77427"/>
                          </a:moveTo>
                          <a:cubicBezTo>
                            <a:pt x="5006" y="77427"/>
                            <a:pt x="3834" y="74791"/>
                            <a:pt x="2370" y="70398"/>
                          </a:cubicBezTo>
                          <a:cubicBezTo>
                            <a:pt x="1491" y="68055"/>
                            <a:pt x="905" y="65418"/>
                            <a:pt x="612" y="61904"/>
                          </a:cubicBezTo>
                          <a:cubicBezTo>
                            <a:pt x="26" y="58389"/>
                            <a:pt x="-267" y="54289"/>
                            <a:pt x="319" y="50188"/>
                          </a:cubicBezTo>
                          <a:cubicBezTo>
                            <a:pt x="612" y="48138"/>
                            <a:pt x="612" y="45795"/>
                            <a:pt x="1198" y="43451"/>
                          </a:cubicBezTo>
                          <a:cubicBezTo>
                            <a:pt x="2077" y="41108"/>
                            <a:pt x="2662" y="38765"/>
                            <a:pt x="3541" y="36422"/>
                          </a:cubicBezTo>
                          <a:cubicBezTo>
                            <a:pt x="5006" y="31443"/>
                            <a:pt x="8227" y="27049"/>
                            <a:pt x="11156" y="22363"/>
                          </a:cubicBezTo>
                          <a:cubicBezTo>
                            <a:pt x="14964" y="18263"/>
                            <a:pt x="18479" y="13576"/>
                            <a:pt x="23751" y="10647"/>
                          </a:cubicBezTo>
                          <a:cubicBezTo>
                            <a:pt x="28437" y="6840"/>
                            <a:pt x="34295" y="5082"/>
                            <a:pt x="39567" y="2446"/>
                          </a:cubicBezTo>
                          <a:cubicBezTo>
                            <a:pt x="46304" y="1275"/>
                            <a:pt x="50111" y="-190"/>
                            <a:pt x="56848" y="103"/>
                          </a:cubicBezTo>
                          <a:cubicBezTo>
                            <a:pt x="63292" y="-483"/>
                            <a:pt x="68857" y="1568"/>
                            <a:pt x="74129" y="2739"/>
                          </a:cubicBezTo>
                          <a:cubicBezTo>
                            <a:pt x="79108" y="4789"/>
                            <a:pt x="84380" y="6547"/>
                            <a:pt x="88481" y="9769"/>
                          </a:cubicBezTo>
                          <a:cubicBezTo>
                            <a:pt x="90531" y="11233"/>
                            <a:pt x="92581" y="12698"/>
                            <a:pt x="94338" y="14162"/>
                          </a:cubicBezTo>
                          <a:cubicBezTo>
                            <a:pt x="96096" y="15626"/>
                            <a:pt x="97560" y="17677"/>
                            <a:pt x="99025" y="19141"/>
                          </a:cubicBezTo>
                          <a:cubicBezTo>
                            <a:pt x="102246" y="22070"/>
                            <a:pt x="104004" y="25585"/>
                            <a:pt x="105468" y="28807"/>
                          </a:cubicBezTo>
                          <a:cubicBezTo>
                            <a:pt x="107226" y="31736"/>
                            <a:pt x="108397" y="34372"/>
                            <a:pt x="108983" y="37008"/>
                          </a:cubicBezTo>
                          <a:cubicBezTo>
                            <a:pt x="110448" y="41694"/>
                            <a:pt x="110740" y="44330"/>
                            <a:pt x="110740" y="44330"/>
                          </a:cubicBezTo>
                          <a:cubicBezTo>
                            <a:pt x="110740" y="44330"/>
                            <a:pt x="109276" y="41987"/>
                            <a:pt x="106640" y="37886"/>
                          </a:cubicBezTo>
                          <a:cubicBezTo>
                            <a:pt x="105761" y="35836"/>
                            <a:pt x="104004" y="33493"/>
                            <a:pt x="101661" y="31150"/>
                          </a:cubicBezTo>
                          <a:cubicBezTo>
                            <a:pt x="99610" y="28807"/>
                            <a:pt x="97267" y="26171"/>
                            <a:pt x="94045" y="23828"/>
                          </a:cubicBezTo>
                          <a:cubicBezTo>
                            <a:pt x="91116" y="21192"/>
                            <a:pt x="87602" y="19141"/>
                            <a:pt x="83794" y="17091"/>
                          </a:cubicBezTo>
                          <a:cubicBezTo>
                            <a:pt x="80279" y="14748"/>
                            <a:pt x="75593" y="13869"/>
                            <a:pt x="71200" y="12405"/>
                          </a:cubicBezTo>
                          <a:cubicBezTo>
                            <a:pt x="66513" y="11819"/>
                            <a:pt x="61827" y="10940"/>
                            <a:pt x="57434" y="11233"/>
                          </a:cubicBezTo>
                          <a:cubicBezTo>
                            <a:pt x="53626" y="10647"/>
                            <a:pt x="46890" y="12698"/>
                            <a:pt x="42789" y="13576"/>
                          </a:cubicBezTo>
                          <a:cubicBezTo>
                            <a:pt x="38396" y="15626"/>
                            <a:pt x="33416" y="16798"/>
                            <a:pt x="29902" y="20020"/>
                          </a:cubicBezTo>
                          <a:cubicBezTo>
                            <a:pt x="25801" y="22363"/>
                            <a:pt x="22286" y="25878"/>
                            <a:pt x="19065" y="29100"/>
                          </a:cubicBezTo>
                          <a:cubicBezTo>
                            <a:pt x="16428" y="32907"/>
                            <a:pt x="13207" y="36129"/>
                            <a:pt x="11449" y="39937"/>
                          </a:cubicBezTo>
                          <a:cubicBezTo>
                            <a:pt x="9399" y="43744"/>
                            <a:pt x="7642" y="47552"/>
                            <a:pt x="6763" y="51360"/>
                          </a:cubicBezTo>
                          <a:cubicBezTo>
                            <a:pt x="5299" y="55167"/>
                            <a:pt x="5006" y="58389"/>
                            <a:pt x="4713" y="61611"/>
                          </a:cubicBezTo>
                          <a:cubicBezTo>
                            <a:pt x="4127" y="64833"/>
                            <a:pt x="4127" y="67762"/>
                            <a:pt x="4420" y="70105"/>
                          </a:cubicBezTo>
                          <a:cubicBezTo>
                            <a:pt x="5006" y="74498"/>
                            <a:pt x="5006" y="77427"/>
                            <a:pt x="5006" y="77427"/>
                          </a:cubicBezTo>
                          <a:close/>
                        </a:path>
                      </a:pathLst>
                    </a:custGeom>
                    <a:solidFill>
                      <a:srgbClr val="4313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1" name="Freeform: Shape 4590">
                      <a:extLst>
                        <a:ext uri="{FF2B5EF4-FFF2-40B4-BE49-F238E27FC236}">
                          <a16:creationId xmlns:a16="http://schemas.microsoft.com/office/drawing/2014/main" id="{CA1B3AA8-EB0F-4E17-BE51-5B9A8FCFA4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82579" y="3868751"/>
                      <a:ext cx="77909" cy="77909"/>
                    </a:xfrm>
                    <a:custGeom>
                      <a:avLst/>
                      <a:gdLst>
                        <a:gd name="connsiteX0" fmla="*/ 77910 w 77909"/>
                        <a:gd name="connsiteY0" fmla="*/ 38955 h 77909"/>
                        <a:gd name="connsiteX1" fmla="*/ 38955 w 77909"/>
                        <a:gd name="connsiteY1" fmla="*/ 77910 h 77909"/>
                        <a:gd name="connsiteX2" fmla="*/ 0 w 77909"/>
                        <a:gd name="connsiteY2" fmla="*/ 38955 h 77909"/>
                        <a:gd name="connsiteX3" fmla="*/ 38955 w 77909"/>
                        <a:gd name="connsiteY3" fmla="*/ 0 h 77909"/>
                        <a:gd name="connsiteX4" fmla="*/ 77910 w 77909"/>
                        <a:gd name="connsiteY4" fmla="*/ 38955 h 77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09" h="77909">
                          <a:moveTo>
                            <a:pt x="77910" y="38955"/>
                          </a:moveTo>
                          <a:cubicBezTo>
                            <a:pt x="77910" y="60336"/>
                            <a:pt x="60629" y="77910"/>
                            <a:pt x="38955" y="77910"/>
                          </a:cubicBezTo>
                          <a:cubicBezTo>
                            <a:pt x="17574" y="77910"/>
                            <a:pt x="0" y="60629"/>
                            <a:pt x="0" y="38955"/>
                          </a:cubicBezTo>
                          <a:cubicBezTo>
                            <a:pt x="0" y="17574"/>
                            <a:pt x="17281" y="0"/>
                            <a:pt x="38955" y="0"/>
                          </a:cubicBezTo>
                          <a:cubicBezTo>
                            <a:pt x="60629" y="0"/>
                            <a:pt x="77910" y="17574"/>
                            <a:pt x="77910" y="38955"/>
                          </a:cubicBezTo>
                          <a:close/>
                        </a:path>
                      </a:pathLst>
                    </a:custGeom>
                    <a:solidFill>
                      <a:srgbClr val="290F0E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2" name="Freeform: Shape 4591">
                      <a:extLst>
                        <a:ext uri="{FF2B5EF4-FFF2-40B4-BE49-F238E27FC236}">
                          <a16:creationId xmlns:a16="http://schemas.microsoft.com/office/drawing/2014/main" id="{4DB00D6D-754A-4BE9-A120-4BACFCAFF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02203" y="3889840"/>
                      <a:ext cx="35733" cy="35733"/>
                    </a:xfrm>
                    <a:custGeom>
                      <a:avLst/>
                      <a:gdLst>
                        <a:gd name="connsiteX0" fmla="*/ 35733 w 35733"/>
                        <a:gd name="connsiteY0" fmla="*/ 17867 h 35733"/>
                        <a:gd name="connsiteX1" fmla="*/ 17867 w 35733"/>
                        <a:gd name="connsiteY1" fmla="*/ 35733 h 35733"/>
                        <a:gd name="connsiteX2" fmla="*/ 0 w 35733"/>
                        <a:gd name="connsiteY2" fmla="*/ 17867 h 35733"/>
                        <a:gd name="connsiteX3" fmla="*/ 17867 w 35733"/>
                        <a:gd name="connsiteY3" fmla="*/ 0 h 35733"/>
                        <a:gd name="connsiteX4" fmla="*/ 35733 w 35733"/>
                        <a:gd name="connsiteY4" fmla="*/ 17867 h 357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33" h="35733">
                          <a:moveTo>
                            <a:pt x="35733" y="17867"/>
                          </a:moveTo>
                          <a:cubicBezTo>
                            <a:pt x="35733" y="27825"/>
                            <a:pt x="27825" y="35733"/>
                            <a:pt x="17867" y="35733"/>
                          </a:cubicBezTo>
                          <a:cubicBezTo>
                            <a:pt x="7908" y="35733"/>
                            <a:pt x="0" y="27825"/>
                            <a:pt x="0" y="17867"/>
                          </a:cubicBezTo>
                          <a:cubicBezTo>
                            <a:pt x="0" y="7908"/>
                            <a:pt x="7908" y="0"/>
                            <a:pt x="17867" y="0"/>
                          </a:cubicBezTo>
                          <a:cubicBezTo>
                            <a:pt x="27825" y="0"/>
                            <a:pt x="35733" y="8201"/>
                            <a:pt x="35733" y="17867"/>
                          </a:cubicBezTo>
                          <a:close/>
                        </a:path>
                      </a:pathLst>
                    </a:custGeom>
                    <a:solidFill>
                      <a:srgbClr val="020000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3" name="Freeform: Shape 4592">
                      <a:extLst>
                        <a:ext uri="{FF2B5EF4-FFF2-40B4-BE49-F238E27FC236}">
                          <a16:creationId xmlns:a16="http://schemas.microsoft.com/office/drawing/2014/main" id="{BE7D5A3F-95A5-416B-A375-9A4C8CE71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24463" y="3875195"/>
                      <a:ext cx="21674" cy="21674"/>
                    </a:xfrm>
                    <a:custGeom>
                      <a:avLst/>
                      <a:gdLst>
                        <a:gd name="connsiteX0" fmla="*/ 21674 w 21674"/>
                        <a:gd name="connsiteY0" fmla="*/ 10837 h 21674"/>
                        <a:gd name="connsiteX1" fmla="*/ 10837 w 21674"/>
                        <a:gd name="connsiteY1" fmla="*/ 21674 h 21674"/>
                        <a:gd name="connsiteX2" fmla="*/ 0 w 21674"/>
                        <a:gd name="connsiteY2" fmla="*/ 10837 h 21674"/>
                        <a:gd name="connsiteX3" fmla="*/ 10837 w 21674"/>
                        <a:gd name="connsiteY3" fmla="*/ 0 h 21674"/>
                        <a:gd name="connsiteX4" fmla="*/ 21674 w 21674"/>
                        <a:gd name="connsiteY4" fmla="*/ 10837 h 21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674" h="21674">
                          <a:moveTo>
                            <a:pt x="21674" y="10837"/>
                          </a:moveTo>
                          <a:cubicBezTo>
                            <a:pt x="21674" y="16695"/>
                            <a:pt x="16695" y="21674"/>
                            <a:pt x="10837" y="21674"/>
                          </a:cubicBezTo>
                          <a:cubicBezTo>
                            <a:pt x="4979" y="21674"/>
                            <a:pt x="0" y="16695"/>
                            <a:pt x="0" y="10837"/>
                          </a:cubicBezTo>
                          <a:cubicBezTo>
                            <a:pt x="0" y="4979"/>
                            <a:pt x="4979" y="0"/>
                            <a:pt x="10837" y="0"/>
                          </a:cubicBezTo>
                          <a:cubicBezTo>
                            <a:pt x="16988" y="0"/>
                            <a:pt x="21674" y="4686"/>
                            <a:pt x="21674" y="108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4" name="Freeform: Shape 4593">
                      <a:extLst>
                        <a:ext uri="{FF2B5EF4-FFF2-40B4-BE49-F238E27FC236}">
                          <a16:creationId xmlns:a16="http://schemas.microsoft.com/office/drawing/2014/main" id="{6E6E088E-B113-460C-84DC-9A9CF02D3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0990" y="3920301"/>
                      <a:ext cx="13473" cy="13473"/>
                    </a:xfrm>
                    <a:custGeom>
                      <a:avLst/>
                      <a:gdLst>
                        <a:gd name="connsiteX0" fmla="*/ 13473 w 13473"/>
                        <a:gd name="connsiteY0" fmla="*/ 6737 h 13473"/>
                        <a:gd name="connsiteX1" fmla="*/ 6737 w 13473"/>
                        <a:gd name="connsiteY1" fmla="*/ 13473 h 13473"/>
                        <a:gd name="connsiteX2" fmla="*/ 0 w 13473"/>
                        <a:gd name="connsiteY2" fmla="*/ 6737 h 13473"/>
                        <a:gd name="connsiteX3" fmla="*/ 6737 w 13473"/>
                        <a:gd name="connsiteY3" fmla="*/ 0 h 13473"/>
                        <a:gd name="connsiteX4" fmla="*/ 13473 w 13473"/>
                        <a:gd name="connsiteY4" fmla="*/ 6737 h 1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73" h="13473">
                          <a:moveTo>
                            <a:pt x="13473" y="6737"/>
                          </a:moveTo>
                          <a:cubicBezTo>
                            <a:pt x="13473" y="10544"/>
                            <a:pt x="10544" y="13473"/>
                            <a:pt x="6737" y="13473"/>
                          </a:cubicBezTo>
                          <a:cubicBezTo>
                            <a:pt x="2929" y="13473"/>
                            <a:pt x="0" y="10544"/>
                            <a:pt x="0" y="6737"/>
                          </a:cubicBezTo>
                          <a:cubicBezTo>
                            <a:pt x="0" y="2929"/>
                            <a:pt x="2929" y="0"/>
                            <a:pt x="6737" y="0"/>
                          </a:cubicBezTo>
                          <a:cubicBezTo>
                            <a:pt x="10544" y="0"/>
                            <a:pt x="13473" y="2929"/>
                            <a:pt x="13473" y="673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595" name="Freeform: Shape 4594">
                    <a:extLst>
                      <a:ext uri="{FF2B5EF4-FFF2-40B4-BE49-F238E27FC236}">
                        <a16:creationId xmlns:a16="http://schemas.microsoft.com/office/drawing/2014/main" id="{341CC8ED-AA3E-49F7-9C10-4FCCA74F1A0D}"/>
                      </a:ext>
                    </a:extLst>
                  </p:cNvPr>
                  <p:cNvSpPr/>
                  <p:nvPr/>
                </p:nvSpPr>
                <p:spPr>
                  <a:xfrm>
                    <a:off x="4169765" y="3714337"/>
                    <a:ext cx="118399" cy="46848"/>
                  </a:xfrm>
                  <a:custGeom>
                    <a:avLst/>
                    <a:gdLst>
                      <a:gd name="connsiteX0" fmla="*/ 97461 w 118399"/>
                      <a:gd name="connsiteY0" fmla="*/ 31399 h 46848"/>
                      <a:gd name="connsiteX1" fmla="*/ 96582 w 118399"/>
                      <a:gd name="connsiteY1" fmla="*/ 30520 h 46848"/>
                      <a:gd name="connsiteX2" fmla="*/ 94532 w 118399"/>
                      <a:gd name="connsiteY2" fmla="*/ 28763 h 46848"/>
                      <a:gd name="connsiteX3" fmla="*/ 84866 w 118399"/>
                      <a:gd name="connsiteY3" fmla="*/ 22319 h 46848"/>
                      <a:gd name="connsiteX4" fmla="*/ 77837 w 118399"/>
                      <a:gd name="connsiteY4" fmla="*/ 19097 h 46848"/>
                      <a:gd name="connsiteX5" fmla="*/ 69343 w 118399"/>
                      <a:gd name="connsiteY5" fmla="*/ 16754 h 46848"/>
                      <a:gd name="connsiteX6" fmla="*/ 59970 w 118399"/>
                      <a:gd name="connsiteY6" fmla="*/ 15875 h 46848"/>
                      <a:gd name="connsiteX7" fmla="*/ 50012 w 118399"/>
                      <a:gd name="connsiteY7" fmla="*/ 16754 h 46848"/>
                      <a:gd name="connsiteX8" fmla="*/ 40053 w 118399"/>
                      <a:gd name="connsiteY8" fmla="*/ 19390 h 46848"/>
                      <a:gd name="connsiteX9" fmla="*/ 30681 w 118399"/>
                      <a:gd name="connsiteY9" fmla="*/ 23490 h 46848"/>
                      <a:gd name="connsiteX10" fmla="*/ 22187 w 118399"/>
                      <a:gd name="connsiteY10" fmla="*/ 28470 h 46848"/>
                      <a:gd name="connsiteX11" fmla="*/ 15157 w 118399"/>
                      <a:gd name="connsiteY11" fmla="*/ 34035 h 46848"/>
                      <a:gd name="connsiteX12" fmla="*/ 5199 w 118399"/>
                      <a:gd name="connsiteY12" fmla="*/ 43114 h 46848"/>
                      <a:gd name="connsiteX13" fmla="*/ 1391 w 118399"/>
                      <a:gd name="connsiteY13" fmla="*/ 46629 h 46848"/>
                      <a:gd name="connsiteX14" fmla="*/ 1391 w 118399"/>
                      <a:gd name="connsiteY14" fmla="*/ 46629 h 46848"/>
                      <a:gd name="connsiteX15" fmla="*/ 220 w 118399"/>
                      <a:gd name="connsiteY15" fmla="*/ 46629 h 46848"/>
                      <a:gd name="connsiteX16" fmla="*/ 220 w 118399"/>
                      <a:gd name="connsiteY16" fmla="*/ 45750 h 46848"/>
                      <a:gd name="connsiteX17" fmla="*/ 3149 w 118399"/>
                      <a:gd name="connsiteY17" fmla="*/ 41357 h 46848"/>
                      <a:gd name="connsiteX18" fmla="*/ 11643 w 118399"/>
                      <a:gd name="connsiteY18" fmla="*/ 30227 h 46848"/>
                      <a:gd name="connsiteX19" fmla="*/ 17793 w 118399"/>
                      <a:gd name="connsiteY19" fmla="*/ 23198 h 46848"/>
                      <a:gd name="connsiteX20" fmla="*/ 25701 w 118399"/>
                      <a:gd name="connsiteY20" fmla="*/ 16168 h 46848"/>
                      <a:gd name="connsiteX21" fmla="*/ 35367 w 118399"/>
                      <a:gd name="connsiteY21" fmla="*/ 9724 h 46848"/>
                      <a:gd name="connsiteX22" fmla="*/ 46497 w 118399"/>
                      <a:gd name="connsiteY22" fmla="*/ 4452 h 46848"/>
                      <a:gd name="connsiteX23" fmla="*/ 58506 w 118399"/>
                      <a:gd name="connsiteY23" fmla="*/ 1231 h 46848"/>
                      <a:gd name="connsiteX24" fmla="*/ 70807 w 118399"/>
                      <a:gd name="connsiteY24" fmla="*/ 59 h 46848"/>
                      <a:gd name="connsiteX25" fmla="*/ 82523 w 118399"/>
                      <a:gd name="connsiteY25" fmla="*/ 938 h 46848"/>
                      <a:gd name="connsiteX26" fmla="*/ 92774 w 118399"/>
                      <a:gd name="connsiteY26" fmla="*/ 3281 h 46848"/>
                      <a:gd name="connsiteX27" fmla="*/ 107419 w 118399"/>
                      <a:gd name="connsiteY27" fmla="*/ 9432 h 46848"/>
                      <a:gd name="connsiteX28" fmla="*/ 111519 w 118399"/>
                      <a:gd name="connsiteY28" fmla="*/ 11775 h 46848"/>
                      <a:gd name="connsiteX29" fmla="*/ 112984 w 118399"/>
                      <a:gd name="connsiteY29" fmla="*/ 12653 h 46848"/>
                      <a:gd name="connsiteX30" fmla="*/ 116499 w 118399"/>
                      <a:gd name="connsiteY30" fmla="*/ 29055 h 46848"/>
                      <a:gd name="connsiteX31" fmla="*/ 100097 w 118399"/>
                      <a:gd name="connsiteY31" fmla="*/ 32570 h 46848"/>
                      <a:gd name="connsiteX32" fmla="*/ 97461 w 118399"/>
                      <a:gd name="connsiteY32" fmla="*/ 31399 h 46848"/>
                      <a:gd name="connsiteX33" fmla="*/ 97461 w 118399"/>
                      <a:gd name="connsiteY33" fmla="*/ 31399 h 4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18399" h="46848">
                        <a:moveTo>
                          <a:pt x="97461" y="31399"/>
                        </a:moveTo>
                        <a:cubicBezTo>
                          <a:pt x="97461" y="31399"/>
                          <a:pt x="97168" y="31106"/>
                          <a:pt x="96582" y="30520"/>
                        </a:cubicBezTo>
                        <a:cubicBezTo>
                          <a:pt x="96289" y="30227"/>
                          <a:pt x="95703" y="29641"/>
                          <a:pt x="94532" y="28763"/>
                        </a:cubicBezTo>
                        <a:cubicBezTo>
                          <a:pt x="92481" y="27005"/>
                          <a:pt x="89260" y="24662"/>
                          <a:pt x="84866" y="22319"/>
                        </a:cubicBezTo>
                        <a:cubicBezTo>
                          <a:pt x="82816" y="21147"/>
                          <a:pt x="80180" y="20269"/>
                          <a:pt x="77837" y="19097"/>
                        </a:cubicBezTo>
                        <a:cubicBezTo>
                          <a:pt x="75201" y="18218"/>
                          <a:pt x="72272" y="17047"/>
                          <a:pt x="69343" y="16754"/>
                        </a:cubicBezTo>
                        <a:cubicBezTo>
                          <a:pt x="66414" y="16168"/>
                          <a:pt x="63192" y="15875"/>
                          <a:pt x="59970" y="15875"/>
                        </a:cubicBezTo>
                        <a:cubicBezTo>
                          <a:pt x="56748" y="15582"/>
                          <a:pt x="53526" y="16461"/>
                          <a:pt x="50012" y="16754"/>
                        </a:cubicBezTo>
                        <a:cubicBezTo>
                          <a:pt x="46790" y="17633"/>
                          <a:pt x="43275" y="18218"/>
                          <a:pt x="40053" y="19390"/>
                        </a:cubicBezTo>
                        <a:cubicBezTo>
                          <a:pt x="36831" y="20854"/>
                          <a:pt x="33610" y="21733"/>
                          <a:pt x="30681" y="23490"/>
                        </a:cubicBezTo>
                        <a:cubicBezTo>
                          <a:pt x="27752" y="25248"/>
                          <a:pt x="24823" y="27005"/>
                          <a:pt x="22187" y="28470"/>
                        </a:cubicBezTo>
                        <a:cubicBezTo>
                          <a:pt x="19551" y="30520"/>
                          <a:pt x="17208" y="32277"/>
                          <a:pt x="15157" y="34035"/>
                        </a:cubicBezTo>
                        <a:cubicBezTo>
                          <a:pt x="10471" y="37257"/>
                          <a:pt x="7542" y="41064"/>
                          <a:pt x="5199" y="43114"/>
                        </a:cubicBezTo>
                        <a:cubicBezTo>
                          <a:pt x="2856" y="45458"/>
                          <a:pt x="1391" y="46629"/>
                          <a:pt x="1391" y="46629"/>
                        </a:cubicBezTo>
                        <a:lnTo>
                          <a:pt x="1391" y="46629"/>
                        </a:lnTo>
                        <a:cubicBezTo>
                          <a:pt x="1098" y="46922"/>
                          <a:pt x="513" y="46922"/>
                          <a:pt x="220" y="46629"/>
                        </a:cubicBezTo>
                        <a:cubicBezTo>
                          <a:pt x="-73" y="46336"/>
                          <a:pt x="-73" y="46043"/>
                          <a:pt x="220" y="45750"/>
                        </a:cubicBezTo>
                        <a:cubicBezTo>
                          <a:pt x="220" y="45750"/>
                          <a:pt x="1391" y="44286"/>
                          <a:pt x="3149" y="41357"/>
                        </a:cubicBezTo>
                        <a:cubicBezTo>
                          <a:pt x="5199" y="38721"/>
                          <a:pt x="7542" y="34328"/>
                          <a:pt x="11643" y="30227"/>
                        </a:cubicBezTo>
                        <a:cubicBezTo>
                          <a:pt x="13693" y="28177"/>
                          <a:pt x="15743" y="25834"/>
                          <a:pt x="17793" y="23198"/>
                        </a:cubicBezTo>
                        <a:cubicBezTo>
                          <a:pt x="20429" y="20854"/>
                          <a:pt x="23066" y="18511"/>
                          <a:pt x="25701" y="16168"/>
                        </a:cubicBezTo>
                        <a:cubicBezTo>
                          <a:pt x="28338" y="13532"/>
                          <a:pt x="31852" y="11775"/>
                          <a:pt x="35367" y="9724"/>
                        </a:cubicBezTo>
                        <a:cubicBezTo>
                          <a:pt x="38589" y="7674"/>
                          <a:pt x="42689" y="6210"/>
                          <a:pt x="46497" y="4452"/>
                        </a:cubicBezTo>
                        <a:cubicBezTo>
                          <a:pt x="50597" y="3281"/>
                          <a:pt x="54405" y="1816"/>
                          <a:pt x="58506" y="1231"/>
                        </a:cubicBezTo>
                        <a:cubicBezTo>
                          <a:pt x="62606" y="352"/>
                          <a:pt x="66707" y="59"/>
                          <a:pt x="70807" y="59"/>
                        </a:cubicBezTo>
                        <a:cubicBezTo>
                          <a:pt x="74908" y="-234"/>
                          <a:pt x="78715" y="645"/>
                          <a:pt x="82523" y="938"/>
                        </a:cubicBezTo>
                        <a:cubicBezTo>
                          <a:pt x="86038" y="1816"/>
                          <a:pt x="89552" y="2402"/>
                          <a:pt x="92774" y="3281"/>
                        </a:cubicBezTo>
                        <a:cubicBezTo>
                          <a:pt x="98925" y="5038"/>
                          <a:pt x="103904" y="7381"/>
                          <a:pt x="107419" y="9432"/>
                        </a:cubicBezTo>
                        <a:cubicBezTo>
                          <a:pt x="109176" y="10310"/>
                          <a:pt x="110641" y="11189"/>
                          <a:pt x="111519" y="11775"/>
                        </a:cubicBezTo>
                        <a:cubicBezTo>
                          <a:pt x="112398" y="12361"/>
                          <a:pt x="112984" y="12653"/>
                          <a:pt x="112984" y="12653"/>
                        </a:cubicBezTo>
                        <a:cubicBezTo>
                          <a:pt x="118549" y="16168"/>
                          <a:pt x="120013" y="23783"/>
                          <a:pt x="116499" y="29055"/>
                        </a:cubicBezTo>
                        <a:cubicBezTo>
                          <a:pt x="112984" y="34620"/>
                          <a:pt x="105369" y="36085"/>
                          <a:pt x="100097" y="32570"/>
                        </a:cubicBezTo>
                        <a:cubicBezTo>
                          <a:pt x="98925" y="32570"/>
                          <a:pt x="98339" y="31984"/>
                          <a:pt x="97461" y="31399"/>
                        </a:cubicBezTo>
                        <a:lnTo>
                          <a:pt x="97461" y="31399"/>
                        </a:lnTo>
                        <a:close/>
                      </a:path>
                    </a:pathLst>
                  </a:custGeom>
                  <a:solidFill>
                    <a:srgbClr val="43130E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96" name="Freeform: Shape 4595">
                    <a:extLst>
                      <a:ext uri="{FF2B5EF4-FFF2-40B4-BE49-F238E27FC236}">
                        <a16:creationId xmlns:a16="http://schemas.microsoft.com/office/drawing/2014/main" id="{C5604D60-F486-49F1-9CB6-93DA3CA7B68A}"/>
                      </a:ext>
                    </a:extLst>
                  </p:cNvPr>
                  <p:cNvSpPr/>
                  <p:nvPr/>
                </p:nvSpPr>
                <p:spPr>
                  <a:xfrm>
                    <a:off x="4041990" y="3978764"/>
                    <a:ext cx="109542" cy="45513"/>
                  </a:xfrm>
                  <a:custGeom>
                    <a:avLst/>
                    <a:gdLst>
                      <a:gd name="connsiteX0" fmla="*/ 0 w 109542"/>
                      <a:gd name="connsiteY0" fmla="*/ 45221 h 45513"/>
                      <a:gd name="connsiteX1" fmla="*/ 12009 w 109542"/>
                      <a:gd name="connsiteY1" fmla="*/ 26476 h 45513"/>
                      <a:gd name="connsiteX2" fmla="*/ 29289 w 109542"/>
                      <a:gd name="connsiteY2" fmla="*/ 10952 h 45513"/>
                      <a:gd name="connsiteX3" fmla="*/ 41298 w 109542"/>
                      <a:gd name="connsiteY3" fmla="*/ 4508 h 45513"/>
                      <a:gd name="connsiteX4" fmla="*/ 55357 w 109542"/>
                      <a:gd name="connsiteY4" fmla="*/ 408 h 45513"/>
                      <a:gd name="connsiteX5" fmla="*/ 70880 w 109542"/>
                      <a:gd name="connsiteY5" fmla="*/ 701 h 45513"/>
                      <a:gd name="connsiteX6" fmla="*/ 78496 w 109542"/>
                      <a:gd name="connsiteY6" fmla="*/ 2458 h 45513"/>
                      <a:gd name="connsiteX7" fmla="*/ 85232 w 109542"/>
                      <a:gd name="connsiteY7" fmla="*/ 5973 h 45513"/>
                      <a:gd name="connsiteX8" fmla="*/ 95776 w 109542"/>
                      <a:gd name="connsiteY8" fmla="*/ 14467 h 45513"/>
                      <a:gd name="connsiteX9" fmla="*/ 102513 w 109542"/>
                      <a:gd name="connsiteY9" fmla="*/ 23840 h 45513"/>
                      <a:gd name="connsiteX10" fmla="*/ 108371 w 109542"/>
                      <a:gd name="connsiteY10" fmla="*/ 39363 h 45513"/>
                      <a:gd name="connsiteX11" fmla="*/ 109542 w 109542"/>
                      <a:gd name="connsiteY11" fmla="*/ 45514 h 45513"/>
                      <a:gd name="connsiteX12" fmla="*/ 104856 w 109542"/>
                      <a:gd name="connsiteY12" fmla="*/ 41413 h 45513"/>
                      <a:gd name="connsiteX13" fmla="*/ 100170 w 109542"/>
                      <a:gd name="connsiteY13" fmla="*/ 36727 h 45513"/>
                      <a:gd name="connsiteX14" fmla="*/ 93726 w 109542"/>
                      <a:gd name="connsiteY14" fmla="*/ 31162 h 45513"/>
                      <a:gd name="connsiteX15" fmla="*/ 86111 w 109542"/>
                      <a:gd name="connsiteY15" fmla="*/ 25597 h 45513"/>
                      <a:gd name="connsiteX16" fmla="*/ 77617 w 109542"/>
                      <a:gd name="connsiteY16" fmla="*/ 21496 h 45513"/>
                      <a:gd name="connsiteX17" fmla="*/ 73224 w 109542"/>
                      <a:gd name="connsiteY17" fmla="*/ 20032 h 45513"/>
                      <a:gd name="connsiteX18" fmla="*/ 68537 w 109542"/>
                      <a:gd name="connsiteY18" fmla="*/ 19446 h 45513"/>
                      <a:gd name="connsiteX19" fmla="*/ 58579 w 109542"/>
                      <a:gd name="connsiteY19" fmla="*/ 19739 h 45513"/>
                      <a:gd name="connsiteX20" fmla="*/ 37783 w 109542"/>
                      <a:gd name="connsiteY20" fmla="*/ 26183 h 45513"/>
                      <a:gd name="connsiteX21" fmla="*/ 19038 w 109542"/>
                      <a:gd name="connsiteY21" fmla="*/ 35262 h 45513"/>
                      <a:gd name="connsiteX22" fmla="*/ 0 w 109542"/>
                      <a:gd name="connsiteY22" fmla="*/ 45221 h 45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9542" h="45513">
                        <a:moveTo>
                          <a:pt x="0" y="45221"/>
                        </a:moveTo>
                        <a:cubicBezTo>
                          <a:pt x="0" y="45221"/>
                          <a:pt x="3222" y="36434"/>
                          <a:pt x="12009" y="26476"/>
                        </a:cubicBezTo>
                        <a:cubicBezTo>
                          <a:pt x="16402" y="21203"/>
                          <a:pt x="22260" y="15931"/>
                          <a:pt x="29289" y="10952"/>
                        </a:cubicBezTo>
                        <a:cubicBezTo>
                          <a:pt x="33097" y="8609"/>
                          <a:pt x="36905" y="5973"/>
                          <a:pt x="41298" y="4508"/>
                        </a:cubicBezTo>
                        <a:cubicBezTo>
                          <a:pt x="45692" y="2458"/>
                          <a:pt x="50378" y="1580"/>
                          <a:pt x="55357" y="408"/>
                        </a:cubicBezTo>
                        <a:cubicBezTo>
                          <a:pt x="60336" y="115"/>
                          <a:pt x="65608" y="-471"/>
                          <a:pt x="70880" y="701"/>
                        </a:cubicBezTo>
                        <a:cubicBezTo>
                          <a:pt x="73516" y="1287"/>
                          <a:pt x="75860" y="1872"/>
                          <a:pt x="78496" y="2458"/>
                        </a:cubicBezTo>
                        <a:cubicBezTo>
                          <a:pt x="80839" y="3337"/>
                          <a:pt x="82889" y="4801"/>
                          <a:pt x="85232" y="5973"/>
                        </a:cubicBezTo>
                        <a:cubicBezTo>
                          <a:pt x="89919" y="8023"/>
                          <a:pt x="92847" y="11538"/>
                          <a:pt x="95776" y="14467"/>
                        </a:cubicBezTo>
                        <a:cubicBezTo>
                          <a:pt x="98998" y="17103"/>
                          <a:pt x="100756" y="20911"/>
                          <a:pt x="102513" y="23840"/>
                        </a:cubicBezTo>
                        <a:cubicBezTo>
                          <a:pt x="106321" y="29697"/>
                          <a:pt x="107199" y="35555"/>
                          <a:pt x="108371" y="39363"/>
                        </a:cubicBezTo>
                        <a:cubicBezTo>
                          <a:pt x="109250" y="43171"/>
                          <a:pt x="109542" y="45514"/>
                          <a:pt x="109542" y="45514"/>
                        </a:cubicBezTo>
                        <a:cubicBezTo>
                          <a:pt x="109542" y="45514"/>
                          <a:pt x="107785" y="44049"/>
                          <a:pt x="104856" y="41413"/>
                        </a:cubicBezTo>
                        <a:cubicBezTo>
                          <a:pt x="103392" y="39949"/>
                          <a:pt x="101927" y="38484"/>
                          <a:pt x="100170" y="36727"/>
                        </a:cubicBezTo>
                        <a:cubicBezTo>
                          <a:pt x="98705" y="34677"/>
                          <a:pt x="96069" y="33212"/>
                          <a:pt x="93726" y="31162"/>
                        </a:cubicBezTo>
                        <a:cubicBezTo>
                          <a:pt x="91383" y="29404"/>
                          <a:pt x="89040" y="27061"/>
                          <a:pt x="86111" y="25597"/>
                        </a:cubicBezTo>
                        <a:cubicBezTo>
                          <a:pt x="83182" y="24132"/>
                          <a:pt x="80546" y="22082"/>
                          <a:pt x="77617" y="21496"/>
                        </a:cubicBezTo>
                        <a:cubicBezTo>
                          <a:pt x="76152" y="20911"/>
                          <a:pt x="74688" y="20325"/>
                          <a:pt x="73224" y="20032"/>
                        </a:cubicBezTo>
                        <a:cubicBezTo>
                          <a:pt x="71466" y="20032"/>
                          <a:pt x="70002" y="19739"/>
                          <a:pt x="68537" y="19446"/>
                        </a:cubicBezTo>
                        <a:cubicBezTo>
                          <a:pt x="65315" y="18860"/>
                          <a:pt x="62094" y="19446"/>
                          <a:pt x="58579" y="19739"/>
                        </a:cubicBezTo>
                        <a:cubicBezTo>
                          <a:pt x="51842" y="20618"/>
                          <a:pt x="44520" y="23254"/>
                          <a:pt x="37783" y="26183"/>
                        </a:cubicBezTo>
                        <a:cubicBezTo>
                          <a:pt x="31047" y="29112"/>
                          <a:pt x="24603" y="32333"/>
                          <a:pt x="19038" y="35262"/>
                        </a:cubicBezTo>
                        <a:cubicBezTo>
                          <a:pt x="7615" y="41120"/>
                          <a:pt x="0" y="45221"/>
                          <a:pt x="0" y="45221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4597" name="Graphic 4369">
                    <a:extLst>
                      <a:ext uri="{FF2B5EF4-FFF2-40B4-BE49-F238E27FC236}">
                        <a16:creationId xmlns:a16="http://schemas.microsoft.com/office/drawing/2014/main" id="{5398762D-298F-4390-A24C-21534651E54C}"/>
                      </a:ext>
                    </a:extLst>
                  </p:cNvPr>
                  <p:cNvGrpSpPr/>
                  <p:nvPr/>
                </p:nvGrpSpPr>
                <p:grpSpPr>
                  <a:xfrm>
                    <a:off x="3905209" y="4098238"/>
                    <a:ext cx="299923" cy="154211"/>
                    <a:chOff x="3905209" y="4098238"/>
                    <a:chExt cx="299923" cy="154211"/>
                  </a:xfrm>
                </p:grpSpPr>
                <p:sp>
                  <p:nvSpPr>
                    <p:cNvPr id="4598" name="Freeform: Shape 4597">
                      <a:extLst>
                        <a:ext uri="{FF2B5EF4-FFF2-40B4-BE49-F238E27FC236}">
                          <a16:creationId xmlns:a16="http://schemas.microsoft.com/office/drawing/2014/main" id="{06F70018-D8D3-43E1-A647-1863A1605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238"/>
                      <a:ext cx="299923" cy="154206"/>
                    </a:xfrm>
                    <a:custGeom>
                      <a:avLst/>
                      <a:gdLst>
                        <a:gd name="connsiteX0" fmla="*/ 299924 w 299923"/>
                        <a:gd name="connsiteY0" fmla="*/ 435 h 154206"/>
                        <a:gd name="connsiteX1" fmla="*/ 0 w 299923"/>
                        <a:gd name="connsiteY1" fmla="*/ 33239 h 154206"/>
                        <a:gd name="connsiteX2" fmla="*/ 153184 w 299923"/>
                        <a:gd name="connsiteY2" fmla="*/ 154205 h 154206"/>
                        <a:gd name="connsiteX3" fmla="*/ 299924 w 299923"/>
                        <a:gd name="connsiteY3" fmla="*/ 435 h 1542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9923" h="154206">
                          <a:moveTo>
                            <a:pt x="299924" y="435"/>
                          </a:move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20210" y="154790"/>
                            <a:pt x="153184" y="154205"/>
                          </a:cubicBezTo>
                          <a:cubicBezTo>
                            <a:pt x="286158" y="153326"/>
                            <a:pt x="299924" y="435"/>
                            <a:pt x="299924" y="435"/>
                          </a:cubicBezTo>
                          <a:close/>
                        </a:path>
                      </a:pathLst>
                    </a:custGeom>
                    <a:solidFill>
                      <a:srgbClr val="791314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99" name="Freeform: Shape 4598">
                      <a:extLst>
                        <a:ext uri="{FF2B5EF4-FFF2-40B4-BE49-F238E27FC236}">
                          <a16:creationId xmlns:a16="http://schemas.microsoft.com/office/drawing/2014/main" id="{EE9AFE81-4B1A-4918-B5F2-78085A045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05209" y="4098531"/>
                      <a:ext cx="299923" cy="53486"/>
                    </a:xfrm>
                    <a:custGeom>
                      <a:avLst/>
                      <a:gdLst>
                        <a:gd name="connsiteX0" fmla="*/ 297873 w 299923"/>
                        <a:gd name="connsiteY0" fmla="*/ 14494 h 53486"/>
                        <a:gd name="connsiteX1" fmla="*/ 299924 w 299923"/>
                        <a:gd name="connsiteY1" fmla="*/ 435 h 53486"/>
                        <a:gd name="connsiteX2" fmla="*/ 0 w 299923"/>
                        <a:gd name="connsiteY2" fmla="*/ 33239 h 53486"/>
                        <a:gd name="connsiteX3" fmla="*/ 3808 w 299923"/>
                        <a:gd name="connsiteY3" fmla="*/ 47298 h 53486"/>
                        <a:gd name="connsiteX4" fmla="*/ 297873 w 299923"/>
                        <a:gd name="connsiteY4" fmla="*/ 14494 h 53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9923" h="53486">
                          <a:moveTo>
                            <a:pt x="297873" y="14494"/>
                          </a:moveTo>
                          <a:cubicBezTo>
                            <a:pt x="299631" y="5707"/>
                            <a:pt x="299924" y="435"/>
                            <a:pt x="299924" y="435"/>
                          </a:cubicBezTo>
                          <a:cubicBezTo>
                            <a:pt x="299924" y="435"/>
                            <a:pt x="119794" y="-6301"/>
                            <a:pt x="0" y="33239"/>
                          </a:cubicBezTo>
                          <a:cubicBezTo>
                            <a:pt x="0" y="33239"/>
                            <a:pt x="879" y="38804"/>
                            <a:pt x="3808" y="47298"/>
                          </a:cubicBezTo>
                          <a:cubicBezTo>
                            <a:pt x="239295" y="67215"/>
                            <a:pt x="280007" y="34411"/>
                            <a:pt x="297873" y="1449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00" name="Freeform: Shape 4599">
                      <a:extLst>
                        <a:ext uri="{FF2B5EF4-FFF2-40B4-BE49-F238E27FC236}">
                          <a16:creationId xmlns:a16="http://schemas.microsoft.com/office/drawing/2014/main" id="{F2E3653D-3ADB-4406-B404-2AD429D8F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25418" y="4177973"/>
                      <a:ext cx="182473" cy="74476"/>
                    </a:xfrm>
                    <a:custGeom>
                      <a:avLst/>
                      <a:gdLst>
                        <a:gd name="connsiteX0" fmla="*/ 69123 w 182473"/>
                        <a:gd name="connsiteY0" fmla="*/ 11205 h 74476"/>
                        <a:gd name="connsiteX1" fmla="*/ 0 w 182473"/>
                        <a:gd name="connsiteY1" fmla="*/ 5054 h 74476"/>
                        <a:gd name="connsiteX2" fmla="*/ 132681 w 182473"/>
                        <a:gd name="connsiteY2" fmla="*/ 74470 h 74476"/>
                        <a:gd name="connsiteX3" fmla="*/ 182473 w 182473"/>
                        <a:gd name="connsiteY3" fmla="*/ 65683 h 74476"/>
                        <a:gd name="connsiteX4" fmla="*/ 69123 w 182473"/>
                        <a:gd name="connsiteY4" fmla="*/ 11205 h 7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473" h="74476">
                          <a:moveTo>
                            <a:pt x="69123" y="11205"/>
                          </a:moveTo>
                          <a:cubicBezTo>
                            <a:pt x="39834" y="-6076"/>
                            <a:pt x="12009" y="660"/>
                            <a:pt x="0" y="5054"/>
                          </a:cubicBezTo>
                          <a:cubicBezTo>
                            <a:pt x="20210" y="38151"/>
                            <a:pt x="59165" y="75056"/>
                            <a:pt x="132681" y="74470"/>
                          </a:cubicBezTo>
                          <a:cubicBezTo>
                            <a:pt x="151719" y="74470"/>
                            <a:pt x="168121" y="71248"/>
                            <a:pt x="182473" y="65683"/>
                          </a:cubicBezTo>
                          <a:cubicBezTo>
                            <a:pt x="127409" y="-21014"/>
                            <a:pt x="69123" y="11205"/>
                            <a:pt x="69123" y="11205"/>
                          </a:cubicBezTo>
                          <a:close/>
                        </a:path>
                      </a:pathLst>
                    </a:custGeom>
                    <a:solidFill>
                      <a:srgbClr val="F4807F"/>
                    </a:solidFill>
                    <a:ln w="292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601" name="Freeform: Shape 4600">
                    <a:extLst>
                      <a:ext uri="{FF2B5EF4-FFF2-40B4-BE49-F238E27FC236}">
                        <a16:creationId xmlns:a16="http://schemas.microsoft.com/office/drawing/2014/main" id="{3639FAC5-3FB4-4BC6-AC14-6178AD42875D}"/>
                      </a:ext>
                    </a:extLst>
                  </p:cNvPr>
                  <p:cNvSpPr/>
                  <p:nvPr/>
                </p:nvSpPr>
                <p:spPr>
                  <a:xfrm>
                    <a:off x="4047555" y="4273824"/>
                    <a:ext cx="70880" cy="25798"/>
                  </a:xfrm>
                  <a:custGeom>
                    <a:avLst/>
                    <a:gdLst>
                      <a:gd name="connsiteX0" fmla="*/ 70880 w 70880"/>
                      <a:gd name="connsiteY0" fmla="*/ 0 h 25798"/>
                      <a:gd name="connsiteX1" fmla="*/ 62679 w 70880"/>
                      <a:gd name="connsiteY1" fmla="*/ 9373 h 25798"/>
                      <a:gd name="connsiteX2" fmla="*/ 38955 w 70880"/>
                      <a:gd name="connsiteY2" fmla="*/ 22846 h 25798"/>
                      <a:gd name="connsiteX3" fmla="*/ 31633 w 70880"/>
                      <a:gd name="connsiteY3" fmla="*/ 24603 h 25798"/>
                      <a:gd name="connsiteX4" fmla="*/ 24603 w 70880"/>
                      <a:gd name="connsiteY4" fmla="*/ 25482 h 25798"/>
                      <a:gd name="connsiteX5" fmla="*/ 12009 w 70880"/>
                      <a:gd name="connsiteY5" fmla="*/ 25189 h 25798"/>
                      <a:gd name="connsiteX6" fmla="*/ 0 w 70880"/>
                      <a:gd name="connsiteY6" fmla="*/ 21967 h 25798"/>
                      <a:gd name="connsiteX7" fmla="*/ 11716 w 70880"/>
                      <a:gd name="connsiteY7" fmla="*/ 19624 h 25798"/>
                      <a:gd name="connsiteX8" fmla="*/ 23139 w 70880"/>
                      <a:gd name="connsiteY8" fmla="*/ 16988 h 25798"/>
                      <a:gd name="connsiteX9" fmla="*/ 36026 w 70880"/>
                      <a:gd name="connsiteY9" fmla="*/ 13473 h 25798"/>
                      <a:gd name="connsiteX10" fmla="*/ 48620 w 70880"/>
                      <a:gd name="connsiteY10" fmla="*/ 9080 h 25798"/>
                      <a:gd name="connsiteX11" fmla="*/ 59750 w 70880"/>
                      <a:gd name="connsiteY11" fmla="*/ 4686 h 25798"/>
                      <a:gd name="connsiteX12" fmla="*/ 70880 w 70880"/>
                      <a:gd name="connsiteY12" fmla="*/ 0 h 25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0880" h="25798">
                        <a:moveTo>
                          <a:pt x="70880" y="0"/>
                        </a:moveTo>
                        <a:cubicBezTo>
                          <a:pt x="70880" y="0"/>
                          <a:pt x="68244" y="4393"/>
                          <a:pt x="62679" y="9373"/>
                        </a:cubicBezTo>
                        <a:cubicBezTo>
                          <a:pt x="57114" y="14352"/>
                          <a:pt x="48620" y="19624"/>
                          <a:pt x="38955" y="22846"/>
                        </a:cubicBezTo>
                        <a:cubicBezTo>
                          <a:pt x="36612" y="23432"/>
                          <a:pt x="33976" y="24017"/>
                          <a:pt x="31633" y="24603"/>
                        </a:cubicBezTo>
                        <a:cubicBezTo>
                          <a:pt x="29289" y="25482"/>
                          <a:pt x="26653" y="25189"/>
                          <a:pt x="24603" y="25482"/>
                        </a:cubicBezTo>
                        <a:cubicBezTo>
                          <a:pt x="19917" y="25482"/>
                          <a:pt x="15523" y="26360"/>
                          <a:pt x="12009" y="25189"/>
                        </a:cubicBezTo>
                        <a:cubicBezTo>
                          <a:pt x="4686" y="23724"/>
                          <a:pt x="0" y="21967"/>
                          <a:pt x="0" y="21967"/>
                        </a:cubicBezTo>
                        <a:cubicBezTo>
                          <a:pt x="0" y="21967"/>
                          <a:pt x="4979" y="20503"/>
                          <a:pt x="11716" y="19624"/>
                        </a:cubicBezTo>
                        <a:cubicBezTo>
                          <a:pt x="15231" y="19331"/>
                          <a:pt x="19038" y="17866"/>
                          <a:pt x="23139" y="16988"/>
                        </a:cubicBezTo>
                        <a:cubicBezTo>
                          <a:pt x="27239" y="16402"/>
                          <a:pt x="31633" y="14645"/>
                          <a:pt x="36026" y="13473"/>
                        </a:cubicBezTo>
                        <a:cubicBezTo>
                          <a:pt x="40419" y="12594"/>
                          <a:pt x="44520" y="10251"/>
                          <a:pt x="48620" y="9080"/>
                        </a:cubicBezTo>
                        <a:cubicBezTo>
                          <a:pt x="52721" y="7322"/>
                          <a:pt x="56529" y="5858"/>
                          <a:pt x="59750" y="4686"/>
                        </a:cubicBezTo>
                        <a:cubicBezTo>
                          <a:pt x="66487" y="2343"/>
                          <a:pt x="70880" y="0"/>
                          <a:pt x="70880" y="0"/>
                        </a:cubicBezTo>
                        <a:close/>
                      </a:path>
                    </a:pathLst>
                  </a:custGeom>
                  <a:solidFill>
                    <a:srgbClr val="C97159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2" name="Freeform: Shape 4601">
                    <a:extLst>
                      <a:ext uri="{FF2B5EF4-FFF2-40B4-BE49-F238E27FC236}">
                        <a16:creationId xmlns:a16="http://schemas.microsoft.com/office/drawing/2014/main" id="{DA4FEB97-2539-4A43-83F2-8C06249B3FA0}"/>
                      </a:ext>
                    </a:extLst>
                  </p:cNvPr>
                  <p:cNvSpPr/>
                  <p:nvPr/>
                </p:nvSpPr>
                <p:spPr>
                  <a:xfrm>
                    <a:off x="3379756" y="3939379"/>
                    <a:ext cx="129459" cy="171836"/>
                  </a:xfrm>
                  <a:custGeom>
                    <a:avLst/>
                    <a:gdLst>
                      <a:gd name="connsiteX0" fmla="*/ 0 w 129459"/>
                      <a:gd name="connsiteY0" fmla="*/ 87828 h 171836"/>
                      <a:gd name="connsiteX1" fmla="*/ 60336 w 129459"/>
                      <a:gd name="connsiteY1" fmla="*/ 838 h 171836"/>
                      <a:gd name="connsiteX2" fmla="*/ 129459 w 129459"/>
                      <a:gd name="connsiteY2" fmla="*/ 72304 h 171836"/>
                      <a:gd name="connsiteX3" fmla="*/ 125359 w 129459"/>
                      <a:gd name="connsiteY3" fmla="*/ 117117 h 171836"/>
                      <a:gd name="connsiteX4" fmla="*/ 105149 w 129459"/>
                      <a:gd name="connsiteY4" fmla="*/ 171596 h 171836"/>
                      <a:gd name="connsiteX5" fmla="*/ 12302 w 129459"/>
                      <a:gd name="connsiteY5" fmla="*/ 72304 h 171836"/>
                      <a:gd name="connsiteX6" fmla="*/ 0 w 129459"/>
                      <a:gd name="connsiteY6" fmla="*/ 87828 h 171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9459" h="171836">
                        <a:moveTo>
                          <a:pt x="0" y="87828"/>
                        </a:moveTo>
                        <a:cubicBezTo>
                          <a:pt x="0" y="87828"/>
                          <a:pt x="879" y="-9999"/>
                          <a:pt x="60336" y="838"/>
                        </a:cubicBezTo>
                        <a:cubicBezTo>
                          <a:pt x="119794" y="11968"/>
                          <a:pt x="129459" y="72304"/>
                          <a:pt x="129459" y="72304"/>
                        </a:cubicBezTo>
                        <a:cubicBezTo>
                          <a:pt x="129459" y="72304"/>
                          <a:pt x="100170" y="97493"/>
                          <a:pt x="125359" y="117117"/>
                        </a:cubicBezTo>
                        <a:cubicBezTo>
                          <a:pt x="125359" y="117117"/>
                          <a:pt x="137660" y="167495"/>
                          <a:pt x="105149" y="171596"/>
                        </a:cubicBezTo>
                        <a:cubicBezTo>
                          <a:pt x="72638" y="175696"/>
                          <a:pt x="12302" y="126783"/>
                          <a:pt x="12302" y="72304"/>
                        </a:cubicBezTo>
                        <a:cubicBezTo>
                          <a:pt x="12302" y="72597"/>
                          <a:pt x="4101" y="82263"/>
                          <a:pt x="0" y="87828"/>
                        </a:cubicBezTo>
                        <a:close/>
                      </a:path>
                    </a:pathLst>
                  </a:custGeom>
                  <a:solidFill>
                    <a:srgbClr val="C97159">
                      <a:alpha val="7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3" name="Freeform: Shape 4602">
                    <a:extLst>
                      <a:ext uri="{FF2B5EF4-FFF2-40B4-BE49-F238E27FC236}">
                        <a16:creationId xmlns:a16="http://schemas.microsoft.com/office/drawing/2014/main" id="{64B8CB8C-298D-406F-BBEA-224C402795DE}"/>
                      </a:ext>
                    </a:extLst>
                  </p:cNvPr>
                  <p:cNvSpPr/>
                  <p:nvPr/>
                </p:nvSpPr>
                <p:spPr>
                  <a:xfrm>
                    <a:off x="3379463" y="3937288"/>
                    <a:ext cx="129166" cy="89918"/>
                  </a:xfrm>
                  <a:custGeom>
                    <a:avLst/>
                    <a:gdLst>
                      <a:gd name="connsiteX0" fmla="*/ 293 w 129166"/>
                      <a:gd name="connsiteY0" fmla="*/ 89918 h 89918"/>
                      <a:gd name="connsiteX1" fmla="*/ 0 w 129166"/>
                      <a:gd name="connsiteY1" fmla="*/ 80253 h 89918"/>
                      <a:gd name="connsiteX2" fmla="*/ 2343 w 129166"/>
                      <a:gd name="connsiteY2" fmla="*/ 54478 h 89918"/>
                      <a:gd name="connsiteX3" fmla="*/ 6737 w 129166"/>
                      <a:gd name="connsiteY3" fmla="*/ 37783 h 89918"/>
                      <a:gd name="connsiteX4" fmla="*/ 15230 w 129166"/>
                      <a:gd name="connsiteY4" fmla="*/ 20210 h 89918"/>
                      <a:gd name="connsiteX5" fmla="*/ 21967 w 129166"/>
                      <a:gd name="connsiteY5" fmla="*/ 12009 h 89918"/>
                      <a:gd name="connsiteX6" fmla="*/ 30754 w 129166"/>
                      <a:gd name="connsiteY6" fmla="*/ 5272 h 89918"/>
                      <a:gd name="connsiteX7" fmla="*/ 41005 w 129166"/>
                      <a:gd name="connsiteY7" fmla="*/ 1172 h 89918"/>
                      <a:gd name="connsiteX8" fmla="*/ 52135 w 129166"/>
                      <a:gd name="connsiteY8" fmla="*/ 0 h 89918"/>
                      <a:gd name="connsiteX9" fmla="*/ 62972 w 129166"/>
                      <a:gd name="connsiteY9" fmla="*/ 1464 h 89918"/>
                      <a:gd name="connsiteX10" fmla="*/ 73224 w 129166"/>
                      <a:gd name="connsiteY10" fmla="*/ 4686 h 89918"/>
                      <a:gd name="connsiteX11" fmla="*/ 91969 w 129166"/>
                      <a:gd name="connsiteY11" fmla="*/ 14059 h 89918"/>
                      <a:gd name="connsiteX12" fmla="*/ 99584 w 129166"/>
                      <a:gd name="connsiteY12" fmla="*/ 20503 h 89918"/>
                      <a:gd name="connsiteX13" fmla="*/ 106028 w 129166"/>
                      <a:gd name="connsiteY13" fmla="*/ 27532 h 89918"/>
                      <a:gd name="connsiteX14" fmla="*/ 116279 w 129166"/>
                      <a:gd name="connsiteY14" fmla="*/ 41591 h 89918"/>
                      <a:gd name="connsiteX15" fmla="*/ 122723 w 129166"/>
                      <a:gd name="connsiteY15" fmla="*/ 54771 h 89918"/>
                      <a:gd name="connsiteX16" fmla="*/ 126237 w 129166"/>
                      <a:gd name="connsiteY16" fmla="*/ 65315 h 89918"/>
                      <a:gd name="connsiteX17" fmla="*/ 129166 w 129166"/>
                      <a:gd name="connsiteY17" fmla="*/ 74688 h 89918"/>
                      <a:gd name="connsiteX18" fmla="*/ 125652 w 129166"/>
                      <a:gd name="connsiteY18" fmla="*/ 65608 h 89918"/>
                      <a:gd name="connsiteX19" fmla="*/ 121258 w 129166"/>
                      <a:gd name="connsiteY19" fmla="*/ 55357 h 89918"/>
                      <a:gd name="connsiteX20" fmla="*/ 113936 w 129166"/>
                      <a:gd name="connsiteY20" fmla="*/ 43055 h 89918"/>
                      <a:gd name="connsiteX21" fmla="*/ 103392 w 129166"/>
                      <a:gd name="connsiteY21" fmla="*/ 29875 h 89918"/>
                      <a:gd name="connsiteX22" fmla="*/ 96948 w 129166"/>
                      <a:gd name="connsiteY22" fmla="*/ 23432 h 89918"/>
                      <a:gd name="connsiteX23" fmla="*/ 89333 w 129166"/>
                      <a:gd name="connsiteY23" fmla="*/ 17574 h 89918"/>
                      <a:gd name="connsiteX24" fmla="*/ 71466 w 129166"/>
                      <a:gd name="connsiteY24" fmla="*/ 9080 h 89918"/>
                      <a:gd name="connsiteX25" fmla="*/ 61508 w 129166"/>
                      <a:gd name="connsiteY25" fmla="*/ 6444 h 89918"/>
                      <a:gd name="connsiteX26" fmla="*/ 51257 w 129166"/>
                      <a:gd name="connsiteY26" fmla="*/ 5272 h 89918"/>
                      <a:gd name="connsiteX27" fmla="*/ 41298 w 129166"/>
                      <a:gd name="connsiteY27" fmla="*/ 6151 h 89918"/>
                      <a:gd name="connsiteX28" fmla="*/ 31925 w 129166"/>
                      <a:gd name="connsiteY28" fmla="*/ 9665 h 89918"/>
                      <a:gd name="connsiteX29" fmla="*/ 24017 w 129166"/>
                      <a:gd name="connsiteY29" fmla="*/ 15523 h 89918"/>
                      <a:gd name="connsiteX30" fmla="*/ 17867 w 129166"/>
                      <a:gd name="connsiteY30" fmla="*/ 22846 h 89918"/>
                      <a:gd name="connsiteX31" fmla="*/ 4101 w 129166"/>
                      <a:gd name="connsiteY31" fmla="*/ 55357 h 89918"/>
                      <a:gd name="connsiteX32" fmla="*/ 293 w 129166"/>
                      <a:gd name="connsiteY32" fmla="*/ 89918 h 89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9166" h="89918">
                        <a:moveTo>
                          <a:pt x="293" y="89918"/>
                        </a:moveTo>
                        <a:cubicBezTo>
                          <a:pt x="293" y="89918"/>
                          <a:pt x="0" y="86404"/>
                          <a:pt x="0" y="80253"/>
                        </a:cubicBezTo>
                        <a:cubicBezTo>
                          <a:pt x="293" y="74102"/>
                          <a:pt x="586" y="65022"/>
                          <a:pt x="2343" y="54478"/>
                        </a:cubicBezTo>
                        <a:cubicBezTo>
                          <a:pt x="3515" y="49206"/>
                          <a:pt x="4686" y="43641"/>
                          <a:pt x="6737" y="37783"/>
                        </a:cubicBezTo>
                        <a:cubicBezTo>
                          <a:pt x="8787" y="31925"/>
                          <a:pt x="11423" y="25775"/>
                          <a:pt x="15230" y="20210"/>
                        </a:cubicBezTo>
                        <a:cubicBezTo>
                          <a:pt x="16988" y="17281"/>
                          <a:pt x="19624" y="14938"/>
                          <a:pt x="21967" y="12009"/>
                        </a:cubicBezTo>
                        <a:cubicBezTo>
                          <a:pt x="24603" y="9665"/>
                          <a:pt x="27825" y="7615"/>
                          <a:pt x="30754" y="5272"/>
                        </a:cubicBezTo>
                        <a:cubicBezTo>
                          <a:pt x="34269" y="3808"/>
                          <a:pt x="37490" y="2343"/>
                          <a:pt x="41005" y="1172"/>
                        </a:cubicBezTo>
                        <a:cubicBezTo>
                          <a:pt x="44813" y="879"/>
                          <a:pt x="48328" y="0"/>
                          <a:pt x="52135" y="0"/>
                        </a:cubicBezTo>
                        <a:lnTo>
                          <a:pt x="62972" y="1464"/>
                        </a:lnTo>
                        <a:cubicBezTo>
                          <a:pt x="66487" y="2050"/>
                          <a:pt x="70002" y="3515"/>
                          <a:pt x="73224" y="4686"/>
                        </a:cubicBezTo>
                        <a:cubicBezTo>
                          <a:pt x="80253" y="6444"/>
                          <a:pt x="86404" y="10251"/>
                          <a:pt x="91969" y="14059"/>
                        </a:cubicBezTo>
                        <a:cubicBezTo>
                          <a:pt x="94605" y="16109"/>
                          <a:pt x="97241" y="18159"/>
                          <a:pt x="99584" y="20503"/>
                        </a:cubicBezTo>
                        <a:cubicBezTo>
                          <a:pt x="101927" y="22846"/>
                          <a:pt x="103977" y="25189"/>
                          <a:pt x="106028" y="27532"/>
                        </a:cubicBezTo>
                        <a:cubicBezTo>
                          <a:pt x="110128" y="32218"/>
                          <a:pt x="113057" y="37198"/>
                          <a:pt x="116279" y="41591"/>
                        </a:cubicBezTo>
                        <a:cubicBezTo>
                          <a:pt x="118622" y="46277"/>
                          <a:pt x="120672" y="50964"/>
                          <a:pt x="122723" y="54771"/>
                        </a:cubicBezTo>
                        <a:cubicBezTo>
                          <a:pt x="124480" y="58872"/>
                          <a:pt x="125359" y="62386"/>
                          <a:pt x="126237" y="65315"/>
                        </a:cubicBezTo>
                        <a:cubicBezTo>
                          <a:pt x="127995" y="71173"/>
                          <a:pt x="129166" y="74688"/>
                          <a:pt x="129166" y="74688"/>
                        </a:cubicBezTo>
                        <a:cubicBezTo>
                          <a:pt x="129166" y="74688"/>
                          <a:pt x="127702" y="71466"/>
                          <a:pt x="125652" y="65608"/>
                        </a:cubicBezTo>
                        <a:cubicBezTo>
                          <a:pt x="124480" y="62679"/>
                          <a:pt x="123308" y="59165"/>
                          <a:pt x="121258" y="55357"/>
                        </a:cubicBezTo>
                        <a:cubicBezTo>
                          <a:pt x="119208" y="51549"/>
                          <a:pt x="116572" y="47449"/>
                          <a:pt x="113936" y="43055"/>
                        </a:cubicBezTo>
                        <a:cubicBezTo>
                          <a:pt x="110714" y="38955"/>
                          <a:pt x="107492" y="34269"/>
                          <a:pt x="103392" y="29875"/>
                        </a:cubicBezTo>
                        <a:cubicBezTo>
                          <a:pt x="101341" y="27825"/>
                          <a:pt x="98998" y="25775"/>
                          <a:pt x="96948" y="23432"/>
                        </a:cubicBezTo>
                        <a:cubicBezTo>
                          <a:pt x="94605" y="21381"/>
                          <a:pt x="91969" y="19624"/>
                          <a:pt x="89333" y="17574"/>
                        </a:cubicBezTo>
                        <a:cubicBezTo>
                          <a:pt x="84061" y="14059"/>
                          <a:pt x="78496" y="10544"/>
                          <a:pt x="71466" y="9080"/>
                        </a:cubicBezTo>
                        <a:cubicBezTo>
                          <a:pt x="68244" y="8201"/>
                          <a:pt x="65022" y="6737"/>
                          <a:pt x="61508" y="6444"/>
                        </a:cubicBezTo>
                        <a:lnTo>
                          <a:pt x="51257" y="5272"/>
                        </a:lnTo>
                        <a:cubicBezTo>
                          <a:pt x="48035" y="5272"/>
                          <a:pt x="44520" y="5858"/>
                          <a:pt x="41298" y="6151"/>
                        </a:cubicBezTo>
                        <a:cubicBezTo>
                          <a:pt x="38076" y="7029"/>
                          <a:pt x="35147" y="8494"/>
                          <a:pt x="31925" y="9665"/>
                        </a:cubicBezTo>
                        <a:cubicBezTo>
                          <a:pt x="29289" y="11716"/>
                          <a:pt x="26361" y="13180"/>
                          <a:pt x="24017" y="15523"/>
                        </a:cubicBezTo>
                        <a:cubicBezTo>
                          <a:pt x="21967" y="18159"/>
                          <a:pt x="19331" y="20210"/>
                          <a:pt x="17867" y="22846"/>
                        </a:cubicBezTo>
                        <a:cubicBezTo>
                          <a:pt x="10544" y="33390"/>
                          <a:pt x="6444" y="45106"/>
                          <a:pt x="4101" y="55357"/>
                        </a:cubicBezTo>
                        <a:cubicBezTo>
                          <a:pt x="293" y="75860"/>
                          <a:pt x="293" y="89918"/>
                          <a:pt x="293" y="89918"/>
                        </a:cubicBezTo>
                        <a:close/>
                      </a:path>
                    </a:pathLst>
                  </a:custGeom>
                  <a:solidFill>
                    <a:srgbClr val="B35944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4" name="Freeform: Shape 4603">
                    <a:extLst>
                      <a:ext uri="{FF2B5EF4-FFF2-40B4-BE49-F238E27FC236}">
                        <a16:creationId xmlns:a16="http://schemas.microsoft.com/office/drawing/2014/main" id="{C5223F75-884D-4462-9841-8FE34407F99E}"/>
                      </a:ext>
                    </a:extLst>
                  </p:cNvPr>
                  <p:cNvSpPr/>
                  <p:nvPr/>
                </p:nvSpPr>
                <p:spPr>
                  <a:xfrm>
                    <a:off x="3464144" y="3966578"/>
                    <a:ext cx="45071" cy="108663"/>
                  </a:xfrm>
                  <a:custGeom>
                    <a:avLst/>
                    <a:gdLst>
                      <a:gd name="connsiteX0" fmla="*/ 43314 w 45071"/>
                      <a:gd name="connsiteY0" fmla="*/ 108664 h 108663"/>
                      <a:gd name="connsiteX1" fmla="*/ 43314 w 45071"/>
                      <a:gd name="connsiteY1" fmla="*/ 108664 h 108663"/>
                      <a:gd name="connsiteX2" fmla="*/ 40971 w 45071"/>
                      <a:gd name="connsiteY2" fmla="*/ 89918 h 108663"/>
                      <a:gd name="connsiteX3" fmla="*/ 45071 w 45071"/>
                      <a:gd name="connsiteY3" fmla="*/ 45106 h 108663"/>
                      <a:gd name="connsiteX4" fmla="*/ 23104 w 45071"/>
                      <a:gd name="connsiteY4" fmla="*/ 293 h 108663"/>
                      <a:gd name="connsiteX5" fmla="*/ 21640 w 45071"/>
                      <a:gd name="connsiteY5" fmla="*/ 0 h 108663"/>
                      <a:gd name="connsiteX6" fmla="*/ 43314 w 45071"/>
                      <a:gd name="connsiteY6" fmla="*/ 108664 h 108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071" h="108663">
                        <a:moveTo>
                          <a:pt x="43314" y="108664"/>
                        </a:moveTo>
                        <a:lnTo>
                          <a:pt x="43314" y="108664"/>
                        </a:lnTo>
                        <a:cubicBezTo>
                          <a:pt x="43021" y="98412"/>
                          <a:pt x="40971" y="89918"/>
                          <a:pt x="40971" y="89918"/>
                        </a:cubicBezTo>
                        <a:cubicBezTo>
                          <a:pt x="15782" y="70295"/>
                          <a:pt x="45071" y="45106"/>
                          <a:pt x="45071" y="45106"/>
                        </a:cubicBezTo>
                        <a:cubicBezTo>
                          <a:pt x="45071" y="45106"/>
                          <a:pt x="41264" y="20796"/>
                          <a:pt x="23104" y="293"/>
                        </a:cubicBezTo>
                        <a:lnTo>
                          <a:pt x="21640" y="0"/>
                        </a:lnTo>
                        <a:cubicBezTo>
                          <a:pt x="21640" y="293"/>
                          <a:pt x="-39282" y="77910"/>
                          <a:pt x="43314" y="108664"/>
                        </a:cubicBezTo>
                        <a:close/>
                      </a:path>
                    </a:pathLst>
                  </a:custGeom>
                  <a:solidFill>
                    <a:srgbClr val="B35944">
                      <a:alpha val="5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6" name="Freeform: Shape 4605">
                    <a:extLst>
                      <a:ext uri="{FF2B5EF4-FFF2-40B4-BE49-F238E27FC236}">
                        <a16:creationId xmlns:a16="http://schemas.microsoft.com/office/drawing/2014/main" id="{64B61606-D37E-45E7-AC3E-58CF9B389B42}"/>
                      </a:ext>
                    </a:extLst>
                  </p:cNvPr>
                  <p:cNvSpPr/>
                  <p:nvPr/>
                </p:nvSpPr>
                <p:spPr>
                  <a:xfrm>
                    <a:off x="3344672" y="3251418"/>
                    <a:ext cx="825898" cy="651895"/>
                  </a:xfrm>
                  <a:custGeom>
                    <a:avLst/>
                    <a:gdLst>
                      <a:gd name="connsiteX0" fmla="*/ 69939 w 825898"/>
                      <a:gd name="connsiteY0" fmla="*/ 642230 h 651895"/>
                      <a:gd name="connsiteX1" fmla="*/ 825899 w 825898"/>
                      <a:gd name="connsiteY1" fmla="*/ 219583 h 651895"/>
                      <a:gd name="connsiteX2" fmla="*/ 442793 w 825898"/>
                      <a:gd name="connsiteY2" fmla="*/ 9578 h 651895"/>
                      <a:gd name="connsiteX3" fmla="*/ 154878 w 825898"/>
                      <a:gd name="connsiteY3" fmla="*/ 231885 h 651895"/>
                      <a:gd name="connsiteX4" fmla="*/ 45629 w 825898"/>
                      <a:gd name="connsiteY4" fmla="*/ 651895 h 651895"/>
                      <a:gd name="connsiteX5" fmla="*/ 69939 w 825898"/>
                      <a:gd name="connsiteY5" fmla="*/ 642230 h 651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25898" h="651895">
                        <a:moveTo>
                          <a:pt x="69939" y="642230"/>
                        </a:moveTo>
                        <a:cubicBezTo>
                          <a:pt x="69939" y="642230"/>
                          <a:pt x="290195" y="285192"/>
                          <a:pt x="825899" y="219583"/>
                        </a:cubicBezTo>
                        <a:cubicBezTo>
                          <a:pt x="825899" y="219583"/>
                          <a:pt x="772885" y="-53980"/>
                          <a:pt x="442793" y="9578"/>
                        </a:cubicBezTo>
                        <a:cubicBezTo>
                          <a:pt x="442793" y="9578"/>
                          <a:pt x="230445" y="75479"/>
                          <a:pt x="154878" y="231885"/>
                        </a:cubicBezTo>
                        <a:cubicBezTo>
                          <a:pt x="154878" y="231885"/>
                          <a:pt x="-101697" y="421095"/>
                          <a:pt x="45629" y="651895"/>
                        </a:cubicBezTo>
                        <a:lnTo>
                          <a:pt x="69939" y="642230"/>
                        </a:lnTo>
                        <a:close/>
                      </a:path>
                    </a:pathLst>
                  </a:custGeom>
                  <a:solidFill>
                    <a:srgbClr val="51A1D3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7" name="Freeform: Shape 4606">
                    <a:extLst>
                      <a:ext uri="{FF2B5EF4-FFF2-40B4-BE49-F238E27FC236}">
                        <a16:creationId xmlns:a16="http://schemas.microsoft.com/office/drawing/2014/main" id="{904CE12E-08DE-47DD-B803-714F15C924B2}"/>
                      </a:ext>
                    </a:extLst>
                  </p:cNvPr>
                  <p:cNvSpPr/>
                  <p:nvPr/>
                </p:nvSpPr>
                <p:spPr>
                  <a:xfrm>
                    <a:off x="3344635" y="3386617"/>
                    <a:ext cx="825935" cy="516695"/>
                  </a:xfrm>
                  <a:custGeom>
                    <a:avLst/>
                    <a:gdLst>
                      <a:gd name="connsiteX0" fmla="*/ 45666 w 825935"/>
                      <a:gd name="connsiteY0" fmla="*/ 516695 h 516695"/>
                      <a:gd name="connsiteX1" fmla="*/ 69976 w 825935"/>
                      <a:gd name="connsiteY1" fmla="*/ 507030 h 516695"/>
                      <a:gd name="connsiteX2" fmla="*/ 825936 w 825935"/>
                      <a:gd name="connsiteY2" fmla="*/ 84384 h 516695"/>
                      <a:gd name="connsiteX3" fmla="*/ 811877 w 825935"/>
                      <a:gd name="connsiteY3" fmla="*/ 41621 h 516695"/>
                      <a:gd name="connsiteX4" fmla="*/ 798404 w 825935"/>
                      <a:gd name="connsiteY4" fmla="*/ 34592 h 516695"/>
                      <a:gd name="connsiteX5" fmla="*/ 75248 w 825935"/>
                      <a:gd name="connsiteY5" fmla="*/ 360876 h 516695"/>
                      <a:gd name="connsiteX6" fmla="*/ 154622 w 825935"/>
                      <a:gd name="connsiteY6" fmla="*/ 96978 h 516695"/>
                      <a:gd name="connsiteX7" fmla="*/ 45666 w 825935"/>
                      <a:gd name="connsiteY7" fmla="*/ 516695 h 516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5935" h="516695">
                        <a:moveTo>
                          <a:pt x="45666" y="516695"/>
                        </a:moveTo>
                        <a:lnTo>
                          <a:pt x="69976" y="507030"/>
                        </a:lnTo>
                        <a:cubicBezTo>
                          <a:pt x="69976" y="507030"/>
                          <a:pt x="290232" y="149992"/>
                          <a:pt x="825936" y="84384"/>
                        </a:cubicBezTo>
                        <a:cubicBezTo>
                          <a:pt x="825936" y="84384"/>
                          <a:pt x="822421" y="66810"/>
                          <a:pt x="811877" y="41621"/>
                        </a:cubicBezTo>
                        <a:cubicBezTo>
                          <a:pt x="807776" y="39278"/>
                          <a:pt x="803383" y="36935"/>
                          <a:pt x="798404" y="34592"/>
                        </a:cubicBezTo>
                        <a:cubicBezTo>
                          <a:pt x="455132" y="-132651"/>
                          <a:pt x="75248" y="360876"/>
                          <a:pt x="75248" y="360876"/>
                        </a:cubicBezTo>
                        <a:cubicBezTo>
                          <a:pt x="25163" y="271836"/>
                          <a:pt x="154622" y="96978"/>
                          <a:pt x="154622" y="96978"/>
                        </a:cubicBezTo>
                        <a:cubicBezTo>
                          <a:pt x="154622" y="96978"/>
                          <a:pt x="-101660" y="285895"/>
                          <a:pt x="45666" y="516695"/>
                        </a:cubicBezTo>
                        <a:close/>
                      </a:path>
                    </a:pathLst>
                  </a:custGeom>
                  <a:solidFill>
                    <a:srgbClr val="227FA6">
                      <a:alpha val="30000"/>
                    </a:srgbClr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8" name="Freeform: Shape 4607">
                    <a:extLst>
                      <a:ext uri="{FF2B5EF4-FFF2-40B4-BE49-F238E27FC236}">
                        <a16:creationId xmlns:a16="http://schemas.microsoft.com/office/drawing/2014/main" id="{3BFEF544-ADAF-41A8-BDA4-58B8B04C45A5}"/>
                      </a:ext>
                    </a:extLst>
                  </p:cNvPr>
                  <p:cNvSpPr/>
                  <p:nvPr/>
                </p:nvSpPr>
                <p:spPr>
                  <a:xfrm>
                    <a:off x="3645118" y="3394205"/>
                    <a:ext cx="761524" cy="278418"/>
                  </a:xfrm>
                  <a:custGeom>
                    <a:avLst/>
                    <a:gdLst>
                      <a:gd name="connsiteX0" fmla="*/ 0 w 761524"/>
                      <a:gd name="connsiteY0" fmla="*/ 272742 h 278418"/>
                      <a:gd name="connsiteX1" fmla="*/ 234608 w 761524"/>
                      <a:gd name="connsiteY1" fmla="*/ 248725 h 278418"/>
                      <a:gd name="connsiteX2" fmla="*/ 761525 w 761524"/>
                      <a:gd name="connsiteY2" fmla="*/ 72696 h 278418"/>
                      <a:gd name="connsiteX3" fmla="*/ 675121 w 761524"/>
                      <a:gd name="connsiteY3" fmla="*/ 39013 h 278418"/>
                      <a:gd name="connsiteX4" fmla="*/ 492062 w 761524"/>
                      <a:gd name="connsiteY4" fmla="*/ 16460 h 278418"/>
                      <a:gd name="connsiteX5" fmla="*/ 0 w 761524"/>
                      <a:gd name="connsiteY5" fmla="*/ 272742 h 27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1524" h="278418">
                        <a:moveTo>
                          <a:pt x="0" y="272742"/>
                        </a:moveTo>
                        <a:cubicBezTo>
                          <a:pt x="0" y="272742"/>
                          <a:pt x="123016" y="295881"/>
                          <a:pt x="234608" y="248725"/>
                        </a:cubicBezTo>
                        <a:cubicBezTo>
                          <a:pt x="346201" y="201569"/>
                          <a:pt x="704411" y="40184"/>
                          <a:pt x="761525" y="72696"/>
                        </a:cubicBezTo>
                        <a:cubicBezTo>
                          <a:pt x="761525" y="72696"/>
                          <a:pt x="761525" y="49850"/>
                          <a:pt x="675121" y="39013"/>
                        </a:cubicBezTo>
                        <a:cubicBezTo>
                          <a:pt x="610099" y="30812"/>
                          <a:pt x="492062" y="16460"/>
                          <a:pt x="492062" y="16460"/>
                        </a:cubicBezTo>
                        <a:cubicBezTo>
                          <a:pt x="492062" y="16460"/>
                          <a:pt x="236073" y="-97183"/>
                          <a:pt x="0" y="272742"/>
                        </a:cubicBezTo>
                        <a:close/>
                      </a:path>
                    </a:pathLst>
                  </a:custGeom>
                  <a:solidFill>
                    <a:srgbClr val="2E8DC0"/>
                  </a:solidFill>
                  <a:ln w="292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9" name="Freeform: Shape 4608">
                  <a:extLst>
                    <a:ext uri="{FF2B5EF4-FFF2-40B4-BE49-F238E27FC236}">
                      <a16:creationId xmlns:a16="http://schemas.microsoft.com/office/drawing/2014/main" id="{8283421D-A0B3-4E11-88E7-535FE7411B8A}"/>
                    </a:ext>
                  </a:extLst>
                </p:cNvPr>
                <p:cNvSpPr/>
                <p:nvPr/>
              </p:nvSpPr>
              <p:spPr>
                <a:xfrm>
                  <a:off x="3512145" y="4098380"/>
                  <a:ext cx="610098" cy="302287"/>
                </a:xfrm>
                <a:custGeom>
                  <a:avLst/>
                  <a:gdLst>
                    <a:gd name="connsiteX0" fmla="*/ 610099 w 610098"/>
                    <a:gd name="connsiteY0" fmla="*/ 280886 h 302287"/>
                    <a:gd name="connsiteX1" fmla="*/ 36026 w 610098"/>
                    <a:gd name="connsiteY1" fmla="*/ 0 h 302287"/>
                    <a:gd name="connsiteX2" fmla="*/ 0 w 610098"/>
                    <a:gd name="connsiteY2" fmla="*/ 28704 h 302287"/>
                    <a:gd name="connsiteX3" fmla="*/ 9080 w 610098"/>
                    <a:gd name="connsiteY3" fmla="*/ 57700 h 302287"/>
                    <a:gd name="connsiteX4" fmla="*/ 610099 w 610098"/>
                    <a:gd name="connsiteY4" fmla="*/ 280886 h 30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098" h="302287">
                      <a:moveTo>
                        <a:pt x="610099" y="280886"/>
                      </a:moveTo>
                      <a:cubicBezTo>
                        <a:pt x="128581" y="316033"/>
                        <a:pt x="36026" y="0"/>
                        <a:pt x="36026" y="0"/>
                      </a:cubicBezTo>
                      <a:cubicBezTo>
                        <a:pt x="16402" y="20503"/>
                        <a:pt x="0" y="28704"/>
                        <a:pt x="0" y="28704"/>
                      </a:cubicBezTo>
                      <a:cubicBezTo>
                        <a:pt x="5272" y="47156"/>
                        <a:pt x="9080" y="57700"/>
                        <a:pt x="9080" y="57700"/>
                      </a:cubicBezTo>
                      <a:cubicBezTo>
                        <a:pt x="103392" y="297873"/>
                        <a:pt x="405658" y="334192"/>
                        <a:pt x="610099" y="280886"/>
                      </a:cubicBezTo>
                      <a:close/>
                    </a:path>
                  </a:pathLst>
                </a:custGeom>
                <a:solidFill>
                  <a:srgbClr val="F36F51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10" name="Freeform: Shape 4609">
                <a:extLst>
                  <a:ext uri="{FF2B5EF4-FFF2-40B4-BE49-F238E27FC236}">
                    <a16:creationId xmlns:a16="http://schemas.microsoft.com/office/drawing/2014/main" id="{ECF97FEB-59AA-4CC2-AD12-484315D3792C}"/>
                  </a:ext>
                </a:extLst>
              </p:cNvPr>
              <p:cNvSpPr/>
              <p:nvPr/>
            </p:nvSpPr>
            <p:spPr>
              <a:xfrm>
                <a:off x="3232138" y="4182441"/>
                <a:ext cx="368847" cy="335470"/>
              </a:xfrm>
              <a:custGeom>
                <a:avLst/>
                <a:gdLst>
                  <a:gd name="connsiteX0" fmla="*/ 354109 w 368847"/>
                  <a:gd name="connsiteY0" fmla="*/ 191553 h 335470"/>
                  <a:gd name="connsiteX1" fmla="*/ 153184 w 368847"/>
                  <a:gd name="connsiteY1" fmla="*/ 0 h 335470"/>
                  <a:gd name="connsiteX2" fmla="*/ 0 w 368847"/>
                  <a:gd name="connsiteY2" fmla="*/ 161970 h 335470"/>
                  <a:gd name="connsiteX3" fmla="*/ 270634 w 368847"/>
                  <a:gd name="connsiteY3" fmla="*/ 334778 h 335470"/>
                  <a:gd name="connsiteX4" fmla="*/ 366996 w 368847"/>
                  <a:gd name="connsiteY4" fmla="*/ 264776 h 335470"/>
                  <a:gd name="connsiteX5" fmla="*/ 354109 w 368847"/>
                  <a:gd name="connsiteY5" fmla="*/ 191553 h 33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47" h="335470">
                    <a:moveTo>
                      <a:pt x="354109" y="191553"/>
                    </a:moveTo>
                    <a:cubicBezTo>
                      <a:pt x="354109" y="191553"/>
                      <a:pt x="328920" y="123016"/>
                      <a:pt x="153184" y="0"/>
                    </a:cubicBezTo>
                    <a:cubicBezTo>
                      <a:pt x="153184" y="0"/>
                      <a:pt x="48620" y="25775"/>
                      <a:pt x="0" y="161970"/>
                    </a:cubicBezTo>
                    <a:cubicBezTo>
                      <a:pt x="0" y="161970"/>
                      <a:pt x="158456" y="320426"/>
                      <a:pt x="270634" y="334778"/>
                    </a:cubicBezTo>
                    <a:cubicBezTo>
                      <a:pt x="312811" y="340343"/>
                      <a:pt x="355281" y="311932"/>
                      <a:pt x="366996" y="264776"/>
                    </a:cubicBezTo>
                    <a:cubicBezTo>
                      <a:pt x="371097" y="248374"/>
                      <a:pt x="369047" y="227579"/>
                      <a:pt x="354109" y="191553"/>
                    </a:cubicBezTo>
                    <a:close/>
                  </a:path>
                </a:pathLst>
              </a:custGeom>
              <a:solidFill>
                <a:srgbClr val="187FA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1" name="Freeform: Shape 4610">
                <a:extLst>
                  <a:ext uri="{FF2B5EF4-FFF2-40B4-BE49-F238E27FC236}">
                    <a16:creationId xmlns:a16="http://schemas.microsoft.com/office/drawing/2014/main" id="{E7477237-6134-497C-A6D3-8D47EA16B67E}"/>
                  </a:ext>
                </a:extLst>
              </p:cNvPr>
              <p:cNvSpPr/>
              <p:nvPr/>
            </p:nvSpPr>
            <p:spPr>
              <a:xfrm>
                <a:off x="4108184" y="4621782"/>
                <a:ext cx="402597" cy="196046"/>
              </a:xfrm>
              <a:custGeom>
                <a:avLst/>
                <a:gdLst>
                  <a:gd name="connsiteX0" fmla="*/ 336828 w 402597"/>
                  <a:gd name="connsiteY0" fmla="*/ 68537 h 196046"/>
                  <a:gd name="connsiteX1" fmla="*/ 31340 w 402597"/>
                  <a:gd name="connsiteY1" fmla="*/ 0 h 196046"/>
                  <a:gd name="connsiteX2" fmla="*/ 0 w 402597"/>
                  <a:gd name="connsiteY2" fmla="*/ 68537 h 196046"/>
                  <a:gd name="connsiteX3" fmla="*/ 350887 w 402597"/>
                  <a:gd name="connsiteY3" fmla="*/ 193310 h 196046"/>
                  <a:gd name="connsiteX4" fmla="*/ 400679 w 402597"/>
                  <a:gd name="connsiteY4" fmla="*/ 153769 h 196046"/>
                  <a:gd name="connsiteX5" fmla="*/ 336828 w 402597"/>
                  <a:gd name="connsiteY5" fmla="*/ 68537 h 1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597" h="196046">
                    <a:moveTo>
                      <a:pt x="336828" y="68537"/>
                    </a:moveTo>
                    <a:cubicBezTo>
                      <a:pt x="336828" y="68537"/>
                      <a:pt x="121844" y="12302"/>
                      <a:pt x="31340" y="0"/>
                    </a:cubicBezTo>
                    <a:lnTo>
                      <a:pt x="0" y="68537"/>
                    </a:lnTo>
                    <a:cubicBezTo>
                      <a:pt x="0" y="68537"/>
                      <a:pt x="189503" y="217913"/>
                      <a:pt x="350887" y="193310"/>
                    </a:cubicBezTo>
                    <a:cubicBezTo>
                      <a:pt x="350887" y="193310"/>
                      <a:pt x="393357" y="190674"/>
                      <a:pt x="400679" y="153769"/>
                    </a:cubicBezTo>
                    <a:cubicBezTo>
                      <a:pt x="412688" y="92847"/>
                      <a:pt x="365532" y="74688"/>
                      <a:pt x="336828" y="68537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2" name="Freeform: Shape 4611">
                <a:extLst>
                  <a:ext uri="{FF2B5EF4-FFF2-40B4-BE49-F238E27FC236}">
                    <a16:creationId xmlns:a16="http://schemas.microsoft.com/office/drawing/2014/main" id="{C0A66AC2-510A-491F-9987-7324BEE8E3C8}"/>
                  </a:ext>
                </a:extLst>
              </p:cNvPr>
              <p:cNvSpPr/>
              <p:nvPr/>
            </p:nvSpPr>
            <p:spPr>
              <a:xfrm>
                <a:off x="2873085" y="3430576"/>
                <a:ext cx="258371" cy="288483"/>
              </a:xfrm>
              <a:custGeom>
                <a:avLst/>
                <a:gdLst>
                  <a:gd name="connsiteX0" fmla="*/ 148169 w 258371"/>
                  <a:gd name="connsiteY0" fmla="*/ 272690 h 288483"/>
                  <a:gd name="connsiteX1" fmla="*/ 205283 w 258371"/>
                  <a:gd name="connsiteY1" fmla="*/ 239300 h 288483"/>
                  <a:gd name="connsiteX2" fmla="*/ 225493 w 258371"/>
                  <a:gd name="connsiteY2" fmla="*/ 212061 h 288483"/>
                  <a:gd name="connsiteX3" fmla="*/ 257125 w 258371"/>
                  <a:gd name="connsiteY3" fmla="*/ 156997 h 288483"/>
                  <a:gd name="connsiteX4" fmla="*/ 208212 w 258371"/>
                  <a:gd name="connsiteY4" fmla="*/ 182478 h 288483"/>
                  <a:gd name="connsiteX5" fmla="*/ 183023 w 258371"/>
                  <a:gd name="connsiteY5" fmla="*/ 181014 h 288483"/>
                  <a:gd name="connsiteX6" fmla="*/ 174822 w 258371"/>
                  <a:gd name="connsiteY6" fmla="*/ 136201 h 288483"/>
                  <a:gd name="connsiteX7" fmla="*/ 183023 w 258371"/>
                  <a:gd name="connsiteY7" fmla="*/ 37496 h 288483"/>
                  <a:gd name="connsiteX8" fmla="*/ 171600 w 258371"/>
                  <a:gd name="connsiteY8" fmla="*/ 29295 h 288483"/>
                  <a:gd name="connsiteX9" fmla="*/ 163985 w 258371"/>
                  <a:gd name="connsiteY9" fmla="*/ 39253 h 288483"/>
                  <a:gd name="connsiteX10" fmla="*/ 146997 w 258371"/>
                  <a:gd name="connsiteY10" fmla="*/ 121849 h 288483"/>
                  <a:gd name="connsiteX11" fmla="*/ 134989 w 258371"/>
                  <a:gd name="connsiteY11" fmla="*/ 124485 h 288483"/>
                  <a:gd name="connsiteX12" fmla="*/ 120637 w 258371"/>
                  <a:gd name="connsiteY12" fmla="*/ 13478 h 288483"/>
                  <a:gd name="connsiteX13" fmla="*/ 109214 w 258371"/>
                  <a:gd name="connsiteY13" fmla="*/ 5 h 288483"/>
                  <a:gd name="connsiteX14" fmla="*/ 98377 w 258371"/>
                  <a:gd name="connsiteY14" fmla="*/ 16407 h 288483"/>
                  <a:gd name="connsiteX15" fmla="*/ 105699 w 258371"/>
                  <a:gd name="connsiteY15" fmla="*/ 122435 h 288483"/>
                  <a:gd name="connsiteX16" fmla="*/ 101013 w 258371"/>
                  <a:gd name="connsiteY16" fmla="*/ 131808 h 288483"/>
                  <a:gd name="connsiteX17" fmla="*/ 94862 w 258371"/>
                  <a:gd name="connsiteY17" fmla="*/ 128586 h 288483"/>
                  <a:gd name="connsiteX18" fmla="*/ 56200 w 258371"/>
                  <a:gd name="connsiteY18" fmla="*/ 38082 h 288483"/>
                  <a:gd name="connsiteX19" fmla="*/ 46534 w 258371"/>
                  <a:gd name="connsiteY19" fmla="*/ 35445 h 288483"/>
                  <a:gd name="connsiteX20" fmla="*/ 40677 w 258371"/>
                  <a:gd name="connsiteY20" fmla="*/ 45697 h 288483"/>
                  <a:gd name="connsiteX21" fmla="*/ 71723 w 258371"/>
                  <a:gd name="connsiteY21" fmla="*/ 139423 h 288483"/>
                  <a:gd name="connsiteX22" fmla="*/ 72895 w 258371"/>
                  <a:gd name="connsiteY22" fmla="*/ 146452 h 288483"/>
                  <a:gd name="connsiteX23" fmla="*/ 67623 w 258371"/>
                  <a:gd name="connsiteY23" fmla="*/ 152017 h 288483"/>
                  <a:gd name="connsiteX24" fmla="*/ 14316 w 258371"/>
                  <a:gd name="connsiteY24" fmla="*/ 100175 h 288483"/>
                  <a:gd name="connsiteX25" fmla="*/ 2015 w 258371"/>
                  <a:gd name="connsiteY25" fmla="*/ 100468 h 288483"/>
                  <a:gd name="connsiteX26" fmla="*/ 4358 w 258371"/>
                  <a:gd name="connsiteY26" fmla="*/ 116577 h 288483"/>
                  <a:gd name="connsiteX27" fmla="*/ 51807 w 258371"/>
                  <a:gd name="connsiteY27" fmla="*/ 176328 h 288483"/>
                  <a:gd name="connsiteX28" fmla="*/ 62351 w 258371"/>
                  <a:gd name="connsiteY28" fmla="*/ 230806 h 288483"/>
                  <a:gd name="connsiteX29" fmla="*/ 114486 w 258371"/>
                  <a:gd name="connsiteY29" fmla="*/ 288213 h 288483"/>
                  <a:gd name="connsiteX30" fmla="*/ 148169 w 258371"/>
                  <a:gd name="connsiteY30" fmla="*/ 272690 h 288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8371" h="288483">
                    <a:moveTo>
                      <a:pt x="148169" y="272690"/>
                    </a:moveTo>
                    <a:cubicBezTo>
                      <a:pt x="148169" y="272690"/>
                      <a:pt x="180973" y="279133"/>
                      <a:pt x="205283" y="239300"/>
                    </a:cubicBezTo>
                    <a:cubicBezTo>
                      <a:pt x="205283" y="239300"/>
                      <a:pt x="213777" y="226705"/>
                      <a:pt x="225493" y="212061"/>
                    </a:cubicBezTo>
                    <a:cubicBezTo>
                      <a:pt x="245703" y="186579"/>
                      <a:pt x="263276" y="164612"/>
                      <a:pt x="257125" y="156997"/>
                    </a:cubicBezTo>
                    <a:cubicBezTo>
                      <a:pt x="257125" y="156997"/>
                      <a:pt x="251560" y="138837"/>
                      <a:pt x="208212" y="182478"/>
                    </a:cubicBezTo>
                    <a:cubicBezTo>
                      <a:pt x="208212" y="182478"/>
                      <a:pt x="188588" y="194780"/>
                      <a:pt x="183023" y="181014"/>
                    </a:cubicBezTo>
                    <a:cubicBezTo>
                      <a:pt x="179216" y="171934"/>
                      <a:pt x="176580" y="143816"/>
                      <a:pt x="174822" y="136201"/>
                    </a:cubicBezTo>
                    <a:cubicBezTo>
                      <a:pt x="174822" y="136201"/>
                      <a:pt x="183902" y="56827"/>
                      <a:pt x="183023" y="37496"/>
                    </a:cubicBezTo>
                    <a:cubicBezTo>
                      <a:pt x="183023" y="37496"/>
                      <a:pt x="182730" y="29002"/>
                      <a:pt x="171600" y="29295"/>
                    </a:cubicBezTo>
                    <a:cubicBezTo>
                      <a:pt x="166035" y="29588"/>
                      <a:pt x="165157" y="33981"/>
                      <a:pt x="163985" y="39253"/>
                    </a:cubicBezTo>
                    <a:cubicBezTo>
                      <a:pt x="163985" y="39253"/>
                      <a:pt x="150219" y="110426"/>
                      <a:pt x="146997" y="121849"/>
                    </a:cubicBezTo>
                    <a:cubicBezTo>
                      <a:pt x="146997" y="121849"/>
                      <a:pt x="141432" y="139423"/>
                      <a:pt x="134989" y="124485"/>
                    </a:cubicBezTo>
                    <a:cubicBezTo>
                      <a:pt x="130009" y="113355"/>
                      <a:pt x="122687" y="19922"/>
                      <a:pt x="120637" y="13478"/>
                    </a:cubicBezTo>
                    <a:cubicBezTo>
                      <a:pt x="120637" y="13478"/>
                      <a:pt x="120637" y="298"/>
                      <a:pt x="109214" y="5"/>
                    </a:cubicBezTo>
                    <a:cubicBezTo>
                      <a:pt x="98963" y="-288"/>
                      <a:pt x="98377" y="11721"/>
                      <a:pt x="98377" y="16407"/>
                    </a:cubicBezTo>
                    <a:cubicBezTo>
                      <a:pt x="98377" y="20801"/>
                      <a:pt x="105992" y="114820"/>
                      <a:pt x="105699" y="122435"/>
                    </a:cubicBezTo>
                    <a:cubicBezTo>
                      <a:pt x="105699" y="122435"/>
                      <a:pt x="105699" y="130636"/>
                      <a:pt x="101013" y="131808"/>
                    </a:cubicBezTo>
                    <a:cubicBezTo>
                      <a:pt x="98377" y="132393"/>
                      <a:pt x="96034" y="131515"/>
                      <a:pt x="94862" y="128586"/>
                    </a:cubicBezTo>
                    <a:cubicBezTo>
                      <a:pt x="94862" y="128586"/>
                      <a:pt x="60593" y="40718"/>
                      <a:pt x="56200" y="38082"/>
                    </a:cubicBezTo>
                    <a:cubicBezTo>
                      <a:pt x="56200" y="38082"/>
                      <a:pt x="51807" y="32224"/>
                      <a:pt x="46534" y="35445"/>
                    </a:cubicBezTo>
                    <a:cubicBezTo>
                      <a:pt x="46534" y="35445"/>
                      <a:pt x="40091" y="38667"/>
                      <a:pt x="40677" y="45697"/>
                    </a:cubicBezTo>
                    <a:cubicBezTo>
                      <a:pt x="40677" y="45697"/>
                      <a:pt x="70259" y="135030"/>
                      <a:pt x="71723" y="139423"/>
                    </a:cubicBezTo>
                    <a:cubicBezTo>
                      <a:pt x="71723" y="139423"/>
                      <a:pt x="73188" y="143523"/>
                      <a:pt x="72895" y="146452"/>
                    </a:cubicBezTo>
                    <a:cubicBezTo>
                      <a:pt x="72602" y="148503"/>
                      <a:pt x="70552" y="152310"/>
                      <a:pt x="67623" y="152017"/>
                    </a:cubicBezTo>
                    <a:cubicBezTo>
                      <a:pt x="67623" y="152017"/>
                      <a:pt x="16952" y="100175"/>
                      <a:pt x="14316" y="100175"/>
                    </a:cubicBezTo>
                    <a:cubicBezTo>
                      <a:pt x="14316" y="100175"/>
                      <a:pt x="6994" y="94610"/>
                      <a:pt x="2015" y="100468"/>
                    </a:cubicBezTo>
                    <a:cubicBezTo>
                      <a:pt x="257" y="102811"/>
                      <a:pt x="-2379" y="109548"/>
                      <a:pt x="4358" y="116577"/>
                    </a:cubicBezTo>
                    <a:lnTo>
                      <a:pt x="51807" y="176328"/>
                    </a:lnTo>
                    <a:cubicBezTo>
                      <a:pt x="51807" y="176328"/>
                      <a:pt x="52978" y="205324"/>
                      <a:pt x="62351" y="230806"/>
                    </a:cubicBezTo>
                    <a:cubicBezTo>
                      <a:pt x="62351" y="230806"/>
                      <a:pt x="79924" y="285284"/>
                      <a:pt x="114486" y="288213"/>
                    </a:cubicBezTo>
                    <a:cubicBezTo>
                      <a:pt x="114193" y="288799"/>
                      <a:pt x="132060" y="289971"/>
                      <a:pt x="148169" y="272690"/>
                    </a:cubicBez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3" name="Freeform: Shape 4612">
                <a:extLst>
                  <a:ext uri="{FF2B5EF4-FFF2-40B4-BE49-F238E27FC236}">
                    <a16:creationId xmlns:a16="http://schemas.microsoft.com/office/drawing/2014/main" id="{D1133277-112D-48B0-8494-A87B460B7AA5}"/>
                  </a:ext>
                </a:extLst>
              </p:cNvPr>
              <p:cNvSpPr/>
              <p:nvPr/>
            </p:nvSpPr>
            <p:spPr>
              <a:xfrm>
                <a:off x="3232138" y="4321859"/>
                <a:ext cx="368826" cy="196345"/>
              </a:xfrm>
              <a:custGeom>
                <a:avLst/>
                <a:gdLst>
                  <a:gd name="connsiteX0" fmla="*/ 368754 w 368826"/>
                  <a:gd name="connsiteY0" fmla="*/ 105149 h 196345"/>
                  <a:gd name="connsiteX1" fmla="*/ 9080 w 368826"/>
                  <a:gd name="connsiteY1" fmla="*/ 0 h 196345"/>
                  <a:gd name="connsiteX2" fmla="*/ 0 w 368826"/>
                  <a:gd name="connsiteY2" fmla="*/ 22846 h 196345"/>
                  <a:gd name="connsiteX3" fmla="*/ 270634 w 368826"/>
                  <a:gd name="connsiteY3" fmla="*/ 195653 h 196345"/>
                  <a:gd name="connsiteX4" fmla="*/ 366996 w 368826"/>
                  <a:gd name="connsiteY4" fmla="*/ 125651 h 196345"/>
                  <a:gd name="connsiteX5" fmla="*/ 368754 w 368826"/>
                  <a:gd name="connsiteY5" fmla="*/ 105149 h 19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826" h="196345">
                    <a:moveTo>
                      <a:pt x="368754" y="105149"/>
                    </a:moveTo>
                    <a:cubicBezTo>
                      <a:pt x="285572" y="188624"/>
                      <a:pt x="101048" y="69416"/>
                      <a:pt x="9080" y="0"/>
                    </a:cubicBezTo>
                    <a:cubicBezTo>
                      <a:pt x="5858" y="7322"/>
                      <a:pt x="2929" y="14938"/>
                      <a:pt x="0" y="22846"/>
                    </a:cubicBezTo>
                    <a:cubicBezTo>
                      <a:pt x="0" y="22846"/>
                      <a:pt x="158456" y="181301"/>
                      <a:pt x="270634" y="195653"/>
                    </a:cubicBezTo>
                    <a:cubicBezTo>
                      <a:pt x="312811" y="201218"/>
                      <a:pt x="355281" y="172808"/>
                      <a:pt x="366996" y="125651"/>
                    </a:cubicBezTo>
                    <a:cubicBezTo>
                      <a:pt x="368461" y="119794"/>
                      <a:pt x="369047" y="113057"/>
                      <a:pt x="368754" y="105149"/>
                    </a:cubicBezTo>
                    <a:close/>
                  </a:path>
                </a:pathLst>
              </a:custGeom>
              <a:solidFill>
                <a:srgbClr val="13719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4" name="Freeform: Shape 4613">
                <a:extLst>
                  <a:ext uri="{FF2B5EF4-FFF2-40B4-BE49-F238E27FC236}">
                    <a16:creationId xmlns:a16="http://schemas.microsoft.com/office/drawing/2014/main" id="{4AED0897-E544-4D05-86E4-C940F8708D88}"/>
                  </a:ext>
                </a:extLst>
              </p:cNvPr>
              <p:cNvSpPr/>
              <p:nvPr/>
            </p:nvSpPr>
            <p:spPr>
              <a:xfrm>
                <a:off x="4113749" y="4694713"/>
                <a:ext cx="396578" cy="123377"/>
              </a:xfrm>
              <a:custGeom>
                <a:avLst/>
                <a:gdLst>
                  <a:gd name="connsiteX0" fmla="*/ 394821 w 396578"/>
                  <a:gd name="connsiteY0" fmla="*/ 81132 h 123377"/>
                  <a:gd name="connsiteX1" fmla="*/ 396579 w 396578"/>
                  <a:gd name="connsiteY1" fmla="*/ 67951 h 123377"/>
                  <a:gd name="connsiteX2" fmla="*/ 0 w 396578"/>
                  <a:gd name="connsiteY2" fmla="*/ 0 h 123377"/>
                  <a:gd name="connsiteX3" fmla="*/ 0 w 396578"/>
                  <a:gd name="connsiteY3" fmla="*/ 0 h 123377"/>
                  <a:gd name="connsiteX4" fmla="*/ 345029 w 396578"/>
                  <a:gd name="connsiteY4" fmla="*/ 120672 h 123377"/>
                  <a:gd name="connsiteX5" fmla="*/ 394821 w 396578"/>
                  <a:gd name="connsiteY5" fmla="*/ 81132 h 12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578" h="123377">
                    <a:moveTo>
                      <a:pt x="394821" y="81132"/>
                    </a:moveTo>
                    <a:cubicBezTo>
                      <a:pt x="395700" y="76445"/>
                      <a:pt x="396286" y="72052"/>
                      <a:pt x="396579" y="67951"/>
                    </a:cubicBezTo>
                    <a:cubicBezTo>
                      <a:pt x="294944" y="120965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511" y="24310"/>
                      <a:pt x="200340" y="142640"/>
                      <a:pt x="345029" y="120672"/>
                    </a:cubicBezTo>
                    <a:cubicBezTo>
                      <a:pt x="345029" y="120379"/>
                      <a:pt x="387499" y="117743"/>
                      <a:pt x="394821" y="81132"/>
                    </a:cubicBezTo>
                    <a:close/>
                  </a:path>
                </a:pathLst>
              </a:custGeom>
              <a:solidFill>
                <a:srgbClr val="F36F51">
                  <a:alpha val="40000"/>
                </a:srgbClr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5" name="Freeform: Shape 4614">
                <a:extLst>
                  <a:ext uri="{FF2B5EF4-FFF2-40B4-BE49-F238E27FC236}">
                    <a16:creationId xmlns:a16="http://schemas.microsoft.com/office/drawing/2014/main" id="{3FC9C666-B788-4F2F-BDFD-1F47A938E82C}"/>
                  </a:ext>
                </a:extLst>
              </p:cNvPr>
              <p:cNvSpPr/>
              <p:nvPr/>
            </p:nvSpPr>
            <p:spPr>
              <a:xfrm>
                <a:off x="4054262" y="5509349"/>
                <a:ext cx="323503" cy="230959"/>
              </a:xfrm>
              <a:custGeom>
                <a:avLst/>
                <a:gdLst>
                  <a:gd name="connsiteX0" fmla="*/ 266856 w 323503"/>
                  <a:gd name="connsiteY0" fmla="*/ 110617 h 230959"/>
                  <a:gd name="connsiteX1" fmla="*/ 195390 w 323503"/>
                  <a:gd name="connsiteY1" fmla="*/ 166559 h 230959"/>
                  <a:gd name="connsiteX2" fmla="*/ 91705 w 323503"/>
                  <a:gd name="connsiteY2" fmla="*/ 219280 h 230959"/>
                  <a:gd name="connsiteX3" fmla="*/ 2958 w 323503"/>
                  <a:gd name="connsiteY3" fmla="*/ 218695 h 230959"/>
                  <a:gd name="connsiteX4" fmla="*/ 45428 w 323503"/>
                  <a:gd name="connsiteY4" fmla="*/ 161287 h 230959"/>
                  <a:gd name="connsiteX5" fmla="*/ 151749 w 323503"/>
                  <a:gd name="connsiteY5" fmla="*/ 86307 h 230959"/>
                  <a:gd name="connsiteX6" fmla="*/ 220286 w 323503"/>
                  <a:gd name="connsiteY6" fmla="*/ 36514 h 230959"/>
                  <a:gd name="connsiteX7" fmla="*/ 319870 w 323503"/>
                  <a:gd name="connsiteY7" fmla="*/ 10154 h 230959"/>
                  <a:gd name="connsiteX8" fmla="*/ 266856 w 323503"/>
                  <a:gd name="connsiteY8" fmla="*/ 110617 h 23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503" h="230959">
                    <a:moveTo>
                      <a:pt x="266856" y="110617"/>
                    </a:moveTo>
                    <a:cubicBezTo>
                      <a:pt x="246939" y="129362"/>
                      <a:pt x="222922" y="148693"/>
                      <a:pt x="195390" y="166559"/>
                    </a:cubicBezTo>
                    <a:cubicBezTo>
                      <a:pt x="159071" y="190577"/>
                      <a:pt x="122752" y="208443"/>
                      <a:pt x="91705" y="219280"/>
                    </a:cubicBezTo>
                    <a:cubicBezTo>
                      <a:pt x="47771" y="234511"/>
                      <a:pt x="13795" y="235389"/>
                      <a:pt x="2958" y="218695"/>
                    </a:cubicBezTo>
                    <a:cubicBezTo>
                      <a:pt x="-7586" y="202585"/>
                      <a:pt x="10866" y="185891"/>
                      <a:pt x="45428" y="161287"/>
                    </a:cubicBezTo>
                    <a:cubicBezTo>
                      <a:pt x="72667" y="141956"/>
                      <a:pt x="110158" y="118232"/>
                      <a:pt x="151749" y="86307"/>
                    </a:cubicBezTo>
                    <a:cubicBezTo>
                      <a:pt x="177230" y="66682"/>
                      <a:pt x="200076" y="49988"/>
                      <a:pt x="220286" y="36514"/>
                    </a:cubicBezTo>
                    <a:cubicBezTo>
                      <a:pt x="272421" y="1660"/>
                      <a:pt x="306397" y="-10642"/>
                      <a:pt x="319870" y="10154"/>
                    </a:cubicBezTo>
                    <a:cubicBezTo>
                      <a:pt x="332757" y="30071"/>
                      <a:pt x="310497" y="69319"/>
                      <a:pt x="266856" y="110617"/>
                    </a:cubicBezTo>
                    <a:close/>
                  </a:path>
                </a:pathLst>
              </a:custGeom>
              <a:solidFill>
                <a:srgbClr val="005468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6" name="Freeform: Shape 4615">
                <a:extLst>
                  <a:ext uri="{FF2B5EF4-FFF2-40B4-BE49-F238E27FC236}">
                    <a16:creationId xmlns:a16="http://schemas.microsoft.com/office/drawing/2014/main" id="{7DF07B1D-18FA-4D7E-A92A-3BED3112E75C}"/>
                  </a:ext>
                </a:extLst>
              </p:cNvPr>
              <p:cNvSpPr/>
              <p:nvPr/>
            </p:nvSpPr>
            <p:spPr>
              <a:xfrm>
                <a:off x="4000522" y="4555241"/>
                <a:ext cx="164483" cy="152324"/>
              </a:xfrm>
              <a:custGeom>
                <a:avLst/>
                <a:gdLst>
                  <a:gd name="connsiteX0" fmla="*/ 136659 w 164483"/>
                  <a:gd name="connsiteY0" fmla="*/ 143865 h 152324"/>
                  <a:gd name="connsiteX1" fmla="*/ 38539 w 164483"/>
                  <a:gd name="connsiteY1" fmla="*/ 131856 h 152324"/>
                  <a:gd name="connsiteX2" fmla="*/ 22723 w 164483"/>
                  <a:gd name="connsiteY2" fmla="*/ 138300 h 152324"/>
                  <a:gd name="connsiteX3" fmla="*/ 23602 w 164483"/>
                  <a:gd name="connsiteY3" fmla="*/ 67127 h 152324"/>
                  <a:gd name="connsiteX4" fmla="*/ 49669 w 164483"/>
                  <a:gd name="connsiteY4" fmla="*/ 25243 h 152324"/>
                  <a:gd name="connsiteX5" fmla="*/ 73394 w 164483"/>
                  <a:gd name="connsiteY5" fmla="*/ 1518 h 152324"/>
                  <a:gd name="connsiteX6" fmla="*/ 123772 w 164483"/>
                  <a:gd name="connsiteY6" fmla="*/ 19971 h 152324"/>
                  <a:gd name="connsiteX7" fmla="*/ 164484 w 164483"/>
                  <a:gd name="connsiteY7" fmla="*/ 69177 h 152324"/>
                  <a:gd name="connsiteX8" fmla="*/ 136659 w 164483"/>
                  <a:gd name="connsiteY8" fmla="*/ 143865 h 15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483" h="152324">
                    <a:moveTo>
                      <a:pt x="136659" y="143865"/>
                    </a:moveTo>
                    <a:cubicBezTo>
                      <a:pt x="136659" y="143865"/>
                      <a:pt x="97411" y="169347"/>
                      <a:pt x="38539" y="131856"/>
                    </a:cubicBezTo>
                    <a:cubicBezTo>
                      <a:pt x="38539" y="131856"/>
                      <a:pt x="32096" y="142108"/>
                      <a:pt x="22723" y="138300"/>
                    </a:cubicBezTo>
                    <a:cubicBezTo>
                      <a:pt x="13350" y="134493"/>
                      <a:pt x="-23847" y="92316"/>
                      <a:pt x="23602" y="67127"/>
                    </a:cubicBezTo>
                    <a:cubicBezTo>
                      <a:pt x="23602" y="67127"/>
                      <a:pt x="4856" y="35494"/>
                      <a:pt x="49669" y="25243"/>
                    </a:cubicBezTo>
                    <a:cubicBezTo>
                      <a:pt x="49669" y="25243"/>
                      <a:pt x="49084" y="3276"/>
                      <a:pt x="73394" y="1518"/>
                    </a:cubicBezTo>
                    <a:cubicBezTo>
                      <a:pt x="73394" y="1518"/>
                      <a:pt x="100047" y="-7854"/>
                      <a:pt x="123772" y="19971"/>
                    </a:cubicBezTo>
                    <a:cubicBezTo>
                      <a:pt x="123772" y="19971"/>
                      <a:pt x="153354" y="-1117"/>
                      <a:pt x="164484" y="69177"/>
                    </a:cubicBezTo>
                    <a:lnTo>
                      <a:pt x="136659" y="143865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7" name="Freeform: Shape 4616">
                <a:extLst>
                  <a:ext uri="{FF2B5EF4-FFF2-40B4-BE49-F238E27FC236}">
                    <a16:creationId xmlns:a16="http://schemas.microsoft.com/office/drawing/2014/main" id="{691C410D-47E5-48A7-9FD4-51A307C511E0}"/>
                  </a:ext>
                </a:extLst>
              </p:cNvPr>
              <p:cNvSpPr/>
              <p:nvPr/>
            </p:nvSpPr>
            <p:spPr>
              <a:xfrm>
                <a:off x="3433151" y="4315783"/>
                <a:ext cx="233606" cy="628837"/>
              </a:xfrm>
              <a:custGeom>
                <a:avLst/>
                <a:gdLst>
                  <a:gd name="connsiteX0" fmla="*/ 165983 w 233606"/>
                  <a:gd name="connsiteY0" fmla="*/ 11640 h 628837"/>
                  <a:gd name="connsiteX1" fmla="*/ 46189 w 233606"/>
                  <a:gd name="connsiteY1" fmla="*/ 531235 h 628837"/>
                  <a:gd name="connsiteX2" fmla="*/ 23051 w 233606"/>
                  <a:gd name="connsiteY2" fmla="*/ 556717 h 628837"/>
                  <a:gd name="connsiteX3" fmla="*/ 15728 w 233606"/>
                  <a:gd name="connsiteY3" fmla="*/ 628476 h 628837"/>
                  <a:gd name="connsiteX4" fmla="*/ 188536 w 233606"/>
                  <a:gd name="connsiteY4" fmla="*/ 391817 h 628837"/>
                  <a:gd name="connsiteX5" fmla="*/ 224855 w 233606"/>
                  <a:gd name="connsiteY5" fmla="*/ 22185 h 628837"/>
                  <a:gd name="connsiteX6" fmla="*/ 212260 w 233606"/>
                  <a:gd name="connsiteY6" fmla="*/ 9297 h 628837"/>
                  <a:gd name="connsiteX7" fmla="*/ 165983 w 233606"/>
                  <a:gd name="connsiteY7" fmla="*/ 11640 h 62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3606" h="628837">
                    <a:moveTo>
                      <a:pt x="165983" y="11640"/>
                    </a:moveTo>
                    <a:cubicBezTo>
                      <a:pt x="165983" y="11640"/>
                      <a:pt x="219876" y="279053"/>
                      <a:pt x="46189" y="531235"/>
                    </a:cubicBezTo>
                    <a:cubicBezTo>
                      <a:pt x="46189" y="531235"/>
                      <a:pt x="32423" y="546465"/>
                      <a:pt x="23051" y="556717"/>
                    </a:cubicBezTo>
                    <a:cubicBezTo>
                      <a:pt x="23051" y="556717"/>
                      <a:pt x="-23519" y="621739"/>
                      <a:pt x="15728" y="628476"/>
                    </a:cubicBezTo>
                    <a:cubicBezTo>
                      <a:pt x="54976" y="634919"/>
                      <a:pt x="139330" y="555252"/>
                      <a:pt x="188536" y="391817"/>
                    </a:cubicBezTo>
                    <a:cubicBezTo>
                      <a:pt x="260295" y="153108"/>
                      <a:pt x="224855" y="22185"/>
                      <a:pt x="224855" y="22185"/>
                    </a:cubicBezTo>
                    <a:cubicBezTo>
                      <a:pt x="224855" y="22185"/>
                      <a:pt x="222219" y="13984"/>
                      <a:pt x="212260" y="9297"/>
                    </a:cubicBezTo>
                    <a:cubicBezTo>
                      <a:pt x="191758" y="-661"/>
                      <a:pt x="161590" y="-6226"/>
                      <a:pt x="165983" y="11640"/>
                    </a:cubicBezTo>
                    <a:close/>
                  </a:path>
                </a:pathLst>
              </a:custGeom>
              <a:solidFill>
                <a:srgbClr val="154372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8" name="Freeform: Shape 4617">
                <a:extLst>
                  <a:ext uri="{FF2B5EF4-FFF2-40B4-BE49-F238E27FC236}">
                    <a16:creationId xmlns:a16="http://schemas.microsoft.com/office/drawing/2014/main" id="{05010667-B637-46C4-9A8C-0F9EFBA1F32B}"/>
                  </a:ext>
                </a:extLst>
              </p:cNvPr>
              <p:cNvSpPr/>
              <p:nvPr/>
            </p:nvSpPr>
            <p:spPr>
              <a:xfrm>
                <a:off x="4099690" y="5546156"/>
                <a:ext cx="341221" cy="371534"/>
              </a:xfrm>
              <a:custGeom>
                <a:avLst/>
                <a:gdLst>
                  <a:gd name="connsiteX0" fmla="*/ 341222 w 341221"/>
                  <a:gd name="connsiteY0" fmla="*/ 295823 h 371534"/>
                  <a:gd name="connsiteX1" fmla="*/ 188331 w 341221"/>
                  <a:gd name="connsiteY1" fmla="*/ 365532 h 371534"/>
                  <a:gd name="connsiteX2" fmla="*/ 46277 w 341221"/>
                  <a:gd name="connsiteY2" fmla="*/ 182766 h 371534"/>
                  <a:gd name="connsiteX3" fmla="*/ 0 w 341221"/>
                  <a:gd name="connsiteY3" fmla="*/ 124773 h 371534"/>
                  <a:gd name="connsiteX4" fmla="*/ 106321 w 341221"/>
                  <a:gd name="connsiteY4" fmla="*/ 49792 h 371534"/>
                  <a:gd name="connsiteX5" fmla="*/ 174858 w 341221"/>
                  <a:gd name="connsiteY5" fmla="*/ 0 h 371534"/>
                  <a:gd name="connsiteX6" fmla="*/ 341222 w 341221"/>
                  <a:gd name="connsiteY6" fmla="*/ 295823 h 37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221" h="371534">
                    <a:moveTo>
                      <a:pt x="341222" y="295823"/>
                    </a:moveTo>
                    <a:cubicBezTo>
                      <a:pt x="295530" y="401851"/>
                      <a:pt x="188331" y="365532"/>
                      <a:pt x="188331" y="365532"/>
                    </a:cubicBezTo>
                    <a:cubicBezTo>
                      <a:pt x="156991" y="329506"/>
                      <a:pt x="100756" y="250425"/>
                      <a:pt x="46277" y="182766"/>
                    </a:cubicBezTo>
                    <a:cubicBezTo>
                      <a:pt x="29582" y="161677"/>
                      <a:pt x="13766" y="142054"/>
                      <a:pt x="0" y="124773"/>
                    </a:cubicBezTo>
                    <a:cubicBezTo>
                      <a:pt x="27239" y="105442"/>
                      <a:pt x="64730" y="81718"/>
                      <a:pt x="106321" y="49792"/>
                    </a:cubicBezTo>
                    <a:cubicBezTo>
                      <a:pt x="131802" y="30168"/>
                      <a:pt x="154648" y="13473"/>
                      <a:pt x="174858" y="0"/>
                    </a:cubicBezTo>
                    <a:lnTo>
                      <a:pt x="341222" y="295823"/>
                    </a:lnTo>
                    <a:close/>
                  </a:path>
                </a:pathLst>
              </a:custGeom>
              <a:solidFill>
                <a:srgbClr val="FAB58D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19" name="Freeform: Shape 4618">
                <a:extLst>
                  <a:ext uri="{FF2B5EF4-FFF2-40B4-BE49-F238E27FC236}">
                    <a16:creationId xmlns:a16="http://schemas.microsoft.com/office/drawing/2014/main" id="{2659055C-11E1-4161-8A6C-3B2C4D91FE22}"/>
                  </a:ext>
                </a:extLst>
              </p:cNvPr>
              <p:cNvSpPr/>
              <p:nvPr/>
            </p:nvSpPr>
            <p:spPr>
              <a:xfrm>
                <a:off x="4099397" y="5546156"/>
                <a:ext cx="237537" cy="365531"/>
              </a:xfrm>
              <a:custGeom>
                <a:avLst/>
                <a:gdLst>
                  <a:gd name="connsiteX0" fmla="*/ 87575 w 237537"/>
                  <a:gd name="connsiteY0" fmla="*/ 161970 h 365531"/>
                  <a:gd name="connsiteX1" fmla="*/ 190967 w 237537"/>
                  <a:gd name="connsiteY1" fmla="*/ 28411 h 365531"/>
                  <a:gd name="connsiteX2" fmla="*/ 174858 w 237537"/>
                  <a:gd name="connsiteY2" fmla="*/ 0 h 365531"/>
                  <a:gd name="connsiteX3" fmla="*/ 106321 w 237537"/>
                  <a:gd name="connsiteY3" fmla="*/ 49792 h 365531"/>
                  <a:gd name="connsiteX4" fmla="*/ 0 w 237537"/>
                  <a:gd name="connsiteY4" fmla="*/ 124773 h 365531"/>
                  <a:gd name="connsiteX5" fmla="*/ 46277 w 237537"/>
                  <a:gd name="connsiteY5" fmla="*/ 182766 h 365531"/>
                  <a:gd name="connsiteX6" fmla="*/ 188331 w 237537"/>
                  <a:gd name="connsiteY6" fmla="*/ 365532 h 365531"/>
                  <a:gd name="connsiteX7" fmla="*/ 237537 w 237537"/>
                  <a:gd name="connsiteY7" fmla="*/ 354695 h 365531"/>
                  <a:gd name="connsiteX8" fmla="*/ 87575 w 237537"/>
                  <a:gd name="connsiteY8" fmla="*/ 161970 h 36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537" h="365531">
                    <a:moveTo>
                      <a:pt x="87575" y="161970"/>
                    </a:moveTo>
                    <a:cubicBezTo>
                      <a:pt x="90211" y="147326"/>
                      <a:pt x="163435" y="60629"/>
                      <a:pt x="190967" y="28411"/>
                    </a:cubicBezTo>
                    <a:lnTo>
                      <a:pt x="174858" y="0"/>
                    </a:lnTo>
                    <a:cubicBezTo>
                      <a:pt x="154648" y="13473"/>
                      <a:pt x="131802" y="30168"/>
                      <a:pt x="106321" y="49792"/>
                    </a:cubicBezTo>
                    <a:cubicBezTo>
                      <a:pt x="65023" y="81718"/>
                      <a:pt x="27532" y="105442"/>
                      <a:pt x="0" y="124773"/>
                    </a:cubicBezTo>
                    <a:cubicBezTo>
                      <a:pt x="13766" y="141761"/>
                      <a:pt x="29582" y="161677"/>
                      <a:pt x="46277" y="182766"/>
                    </a:cubicBezTo>
                    <a:cubicBezTo>
                      <a:pt x="100756" y="250717"/>
                      <a:pt x="156698" y="329506"/>
                      <a:pt x="188331" y="365532"/>
                    </a:cubicBezTo>
                    <a:cubicBezTo>
                      <a:pt x="188331" y="365532"/>
                      <a:pt x="210005" y="365532"/>
                      <a:pt x="237537" y="354695"/>
                    </a:cubicBezTo>
                    <a:cubicBezTo>
                      <a:pt x="188917" y="303145"/>
                      <a:pt x="87575" y="161970"/>
                      <a:pt x="87575" y="161970"/>
                    </a:cubicBezTo>
                    <a:close/>
                  </a:path>
                </a:pathLst>
              </a:custGeom>
              <a:solidFill>
                <a:srgbClr val="E99871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0" name="Freeform: Shape 4619">
                <a:extLst>
                  <a:ext uri="{FF2B5EF4-FFF2-40B4-BE49-F238E27FC236}">
                    <a16:creationId xmlns:a16="http://schemas.microsoft.com/office/drawing/2014/main" id="{716C95B9-EC95-4FEC-AC8A-53554F339607}"/>
                  </a:ext>
                </a:extLst>
              </p:cNvPr>
              <p:cNvSpPr/>
              <p:nvPr/>
            </p:nvSpPr>
            <p:spPr>
              <a:xfrm>
                <a:off x="4228098" y="5737123"/>
                <a:ext cx="200005" cy="170349"/>
              </a:xfrm>
              <a:custGeom>
                <a:avLst/>
                <a:gdLst>
                  <a:gd name="connsiteX0" fmla="*/ 155114 w 200005"/>
                  <a:gd name="connsiteY0" fmla="*/ 0 h 170349"/>
                  <a:gd name="connsiteX1" fmla="*/ 5445 w 200005"/>
                  <a:gd name="connsiteY1" fmla="*/ 108957 h 170349"/>
                  <a:gd name="connsiteX2" fmla="*/ 9546 w 200005"/>
                  <a:gd name="connsiteY2" fmla="*/ 158163 h 170349"/>
                  <a:gd name="connsiteX3" fmla="*/ 49965 w 200005"/>
                  <a:gd name="connsiteY3" fmla="*/ 169586 h 170349"/>
                  <a:gd name="connsiteX4" fmla="*/ 198169 w 200005"/>
                  <a:gd name="connsiteY4" fmla="*/ 60336 h 170349"/>
                  <a:gd name="connsiteX5" fmla="*/ 196119 w 200005"/>
                  <a:gd name="connsiteY5" fmla="*/ 29582 h 170349"/>
                  <a:gd name="connsiteX6" fmla="*/ 155114 w 200005"/>
                  <a:gd name="connsiteY6" fmla="*/ 0 h 17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05" h="170349">
                    <a:moveTo>
                      <a:pt x="155114" y="0"/>
                    </a:moveTo>
                    <a:cubicBezTo>
                      <a:pt x="155114" y="0"/>
                      <a:pt x="55530" y="-878"/>
                      <a:pt x="5445" y="108957"/>
                    </a:cubicBezTo>
                    <a:cubicBezTo>
                      <a:pt x="5445" y="108957"/>
                      <a:pt x="-9200" y="133560"/>
                      <a:pt x="9546" y="158163"/>
                    </a:cubicBezTo>
                    <a:cubicBezTo>
                      <a:pt x="15989" y="166657"/>
                      <a:pt x="21554" y="172515"/>
                      <a:pt x="49965" y="169586"/>
                    </a:cubicBezTo>
                    <a:cubicBezTo>
                      <a:pt x="49965" y="169586"/>
                      <a:pt x="159507" y="166657"/>
                      <a:pt x="198169" y="60336"/>
                    </a:cubicBezTo>
                    <a:cubicBezTo>
                      <a:pt x="198169" y="60336"/>
                      <a:pt x="203441" y="44520"/>
                      <a:pt x="196119" y="29582"/>
                    </a:cubicBezTo>
                    <a:cubicBezTo>
                      <a:pt x="189090" y="15524"/>
                      <a:pt x="177960" y="1172"/>
                      <a:pt x="155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1" name="Freeform: Shape 4620">
                <a:extLst>
                  <a:ext uri="{FF2B5EF4-FFF2-40B4-BE49-F238E27FC236}">
                    <a16:creationId xmlns:a16="http://schemas.microsoft.com/office/drawing/2014/main" id="{F2CED0D4-7B21-4D99-B973-C2B34CBC849B}"/>
                  </a:ext>
                </a:extLst>
              </p:cNvPr>
              <p:cNvSpPr/>
              <p:nvPr/>
            </p:nvSpPr>
            <p:spPr>
              <a:xfrm>
                <a:off x="4257853" y="5768463"/>
                <a:ext cx="204147" cy="211762"/>
              </a:xfrm>
              <a:custGeom>
                <a:avLst/>
                <a:gdLst>
                  <a:gd name="connsiteX0" fmla="*/ 142347 w 204147"/>
                  <a:gd name="connsiteY0" fmla="*/ 0 h 211762"/>
                  <a:gd name="connsiteX1" fmla="*/ 0 w 204147"/>
                  <a:gd name="connsiteY1" fmla="*/ 110128 h 211762"/>
                  <a:gd name="connsiteX2" fmla="*/ 66194 w 204147"/>
                  <a:gd name="connsiteY2" fmla="*/ 211762 h 211762"/>
                  <a:gd name="connsiteX3" fmla="*/ 204147 w 204147"/>
                  <a:gd name="connsiteY3" fmla="*/ 108956 h 211762"/>
                  <a:gd name="connsiteX4" fmla="*/ 142347 w 204147"/>
                  <a:gd name="connsiteY4" fmla="*/ 0 h 21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147" h="211762">
                    <a:moveTo>
                      <a:pt x="142347" y="0"/>
                    </a:moveTo>
                    <a:cubicBezTo>
                      <a:pt x="142347" y="0"/>
                      <a:pt x="43348" y="14352"/>
                      <a:pt x="0" y="110128"/>
                    </a:cubicBezTo>
                    <a:lnTo>
                      <a:pt x="66194" y="211762"/>
                    </a:lnTo>
                    <a:lnTo>
                      <a:pt x="204147" y="108956"/>
                    </a:lnTo>
                    <a:lnTo>
                      <a:pt x="142347" y="0"/>
                    </a:lnTo>
                    <a:close/>
                  </a:path>
                </a:pathLst>
              </a:custGeom>
              <a:solidFill>
                <a:srgbClr val="AADFEE"/>
              </a:solidFill>
              <a:ln w="29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622" name="Graphic 4369">
                <a:extLst>
                  <a:ext uri="{FF2B5EF4-FFF2-40B4-BE49-F238E27FC236}">
                    <a16:creationId xmlns:a16="http://schemas.microsoft.com/office/drawing/2014/main" id="{B66A13F1-3299-4EC2-8FE4-8C49302AA56A}"/>
                  </a:ext>
                </a:extLst>
              </p:cNvPr>
              <p:cNvGrpSpPr/>
              <p:nvPr/>
            </p:nvGrpSpPr>
            <p:grpSpPr>
              <a:xfrm>
                <a:off x="4316253" y="5705431"/>
                <a:ext cx="367487" cy="394631"/>
                <a:chOff x="4316253" y="5705431"/>
                <a:chExt cx="367487" cy="394631"/>
              </a:xfrm>
            </p:grpSpPr>
            <p:sp>
              <p:nvSpPr>
                <p:cNvPr id="4623" name="Freeform: Shape 4622">
                  <a:extLst>
                    <a:ext uri="{FF2B5EF4-FFF2-40B4-BE49-F238E27FC236}">
                      <a16:creationId xmlns:a16="http://schemas.microsoft.com/office/drawing/2014/main" id="{66CEFA06-96BB-4F8A-BD82-D7C3FC1F24DC}"/>
                    </a:ext>
                  </a:extLst>
                </p:cNvPr>
                <p:cNvSpPr/>
                <p:nvPr/>
              </p:nvSpPr>
              <p:spPr>
                <a:xfrm>
                  <a:off x="4316253" y="5705431"/>
                  <a:ext cx="364088" cy="394425"/>
                </a:xfrm>
                <a:custGeom>
                  <a:avLst/>
                  <a:gdLst>
                    <a:gd name="connsiteX0" fmla="*/ 1350 w 364088"/>
                    <a:gd name="connsiteY0" fmla="*/ 268058 h 394425"/>
                    <a:gd name="connsiteX1" fmla="*/ 112650 w 364088"/>
                    <a:gd name="connsiteY1" fmla="*/ 392831 h 394425"/>
                    <a:gd name="connsiteX2" fmla="*/ 332613 w 364088"/>
                    <a:gd name="connsiteY2" fmla="*/ 8260 h 394425"/>
                    <a:gd name="connsiteX3" fmla="*/ 189388 w 364088"/>
                    <a:gd name="connsiteY3" fmla="*/ 35500 h 394425"/>
                    <a:gd name="connsiteX4" fmla="*/ 85118 w 364088"/>
                    <a:gd name="connsiteY4" fmla="*/ 92028 h 394425"/>
                    <a:gd name="connsiteX5" fmla="*/ 1350 w 364088"/>
                    <a:gd name="connsiteY5" fmla="*/ 268058 h 39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4088" h="394425">
                      <a:moveTo>
                        <a:pt x="1350" y="268058"/>
                      </a:moveTo>
                      <a:cubicBezTo>
                        <a:pt x="1350" y="268058"/>
                        <a:pt x="57879" y="410990"/>
                        <a:pt x="112650" y="392831"/>
                      </a:cubicBezTo>
                      <a:cubicBezTo>
                        <a:pt x="238301" y="351239"/>
                        <a:pt x="442742" y="101401"/>
                        <a:pt x="332613" y="8260"/>
                      </a:cubicBezTo>
                      <a:cubicBezTo>
                        <a:pt x="332613" y="8260"/>
                        <a:pt x="274620" y="-22786"/>
                        <a:pt x="189388" y="35500"/>
                      </a:cubicBezTo>
                      <a:cubicBezTo>
                        <a:pt x="189388" y="35500"/>
                        <a:pt x="119679" y="82363"/>
                        <a:pt x="85118" y="92028"/>
                      </a:cubicBezTo>
                      <a:cubicBezTo>
                        <a:pt x="50556" y="101987"/>
                        <a:pt x="-9780" y="179896"/>
                        <a:pt x="1350" y="268058"/>
                      </a:cubicBezTo>
                      <a:close/>
                    </a:path>
                  </a:pathLst>
                </a:custGeom>
                <a:solidFill>
                  <a:srgbClr val="133C64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4" name="Freeform: Shape 4623">
                  <a:extLst>
                    <a:ext uri="{FF2B5EF4-FFF2-40B4-BE49-F238E27FC236}">
                      <a16:creationId xmlns:a16="http://schemas.microsoft.com/office/drawing/2014/main" id="{D43DECC7-7F94-4C6A-8922-27308FC7CCC4}"/>
                    </a:ext>
                  </a:extLst>
                </p:cNvPr>
                <p:cNvSpPr/>
                <p:nvPr/>
              </p:nvSpPr>
              <p:spPr>
                <a:xfrm>
                  <a:off x="4507572" y="5705467"/>
                  <a:ext cx="174098" cy="135576"/>
                </a:xfrm>
                <a:custGeom>
                  <a:avLst/>
                  <a:gdLst>
                    <a:gd name="connsiteX0" fmla="*/ 141002 w 174098"/>
                    <a:gd name="connsiteY0" fmla="*/ 8225 h 135576"/>
                    <a:gd name="connsiteX1" fmla="*/ 9785 w 174098"/>
                    <a:gd name="connsiteY1" fmla="*/ 27849 h 135576"/>
                    <a:gd name="connsiteX2" fmla="*/ 6270 w 174098"/>
                    <a:gd name="connsiteY2" fmla="*/ 112495 h 135576"/>
                    <a:gd name="connsiteX3" fmla="*/ 174099 w 174098"/>
                    <a:gd name="connsiteY3" fmla="*/ 67390 h 135576"/>
                    <a:gd name="connsiteX4" fmla="*/ 141002 w 174098"/>
                    <a:gd name="connsiteY4" fmla="*/ 8225 h 13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098" h="135576">
                      <a:moveTo>
                        <a:pt x="141002" y="8225"/>
                      </a:moveTo>
                      <a:cubicBezTo>
                        <a:pt x="141002" y="8225"/>
                        <a:pt x="88573" y="-19893"/>
                        <a:pt x="9785" y="27849"/>
                      </a:cubicBezTo>
                      <a:cubicBezTo>
                        <a:pt x="412" y="48937"/>
                        <a:pt x="-4860" y="77641"/>
                        <a:pt x="6270" y="112495"/>
                      </a:cubicBezTo>
                      <a:cubicBezTo>
                        <a:pt x="25016" y="171074"/>
                        <a:pt x="125771" y="104001"/>
                        <a:pt x="174099" y="67390"/>
                      </a:cubicBezTo>
                      <a:cubicBezTo>
                        <a:pt x="170877" y="44837"/>
                        <a:pt x="160626" y="24627"/>
                        <a:pt x="141002" y="82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5" name="Freeform: Shape 4624">
                  <a:extLst>
                    <a:ext uri="{FF2B5EF4-FFF2-40B4-BE49-F238E27FC236}">
                      <a16:creationId xmlns:a16="http://schemas.microsoft.com/office/drawing/2014/main" id="{87A61C18-F407-400F-93CF-4AA9C9AB51B3}"/>
                    </a:ext>
                  </a:extLst>
                </p:cNvPr>
                <p:cNvSpPr/>
                <p:nvPr/>
              </p:nvSpPr>
              <p:spPr>
                <a:xfrm>
                  <a:off x="4382764" y="5708382"/>
                  <a:ext cx="300977" cy="391680"/>
                </a:xfrm>
                <a:custGeom>
                  <a:avLst/>
                  <a:gdLst>
                    <a:gd name="connsiteX0" fmla="*/ 251458 w 300977"/>
                    <a:gd name="connsiteY0" fmla="*/ 331 h 391680"/>
                    <a:gd name="connsiteX1" fmla="*/ 251458 w 300977"/>
                    <a:gd name="connsiteY1" fmla="*/ 331 h 391680"/>
                    <a:gd name="connsiteX2" fmla="*/ 125514 w 300977"/>
                    <a:gd name="connsiteY2" fmla="*/ 104601 h 391680"/>
                    <a:gd name="connsiteX3" fmla="*/ 4842 w 300977"/>
                    <a:gd name="connsiteY3" fmla="*/ 383436 h 391680"/>
                    <a:gd name="connsiteX4" fmla="*/ 46140 w 300977"/>
                    <a:gd name="connsiteY4" fmla="*/ 389880 h 391680"/>
                    <a:gd name="connsiteX5" fmla="*/ 266103 w 300977"/>
                    <a:gd name="connsiteY5" fmla="*/ 5310 h 391680"/>
                    <a:gd name="connsiteX6" fmla="*/ 251458 w 300977"/>
                    <a:gd name="connsiteY6" fmla="*/ 331 h 39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0977" h="391680">
                      <a:moveTo>
                        <a:pt x="251458" y="331"/>
                      </a:moveTo>
                      <a:lnTo>
                        <a:pt x="251458" y="331"/>
                      </a:lnTo>
                      <a:cubicBezTo>
                        <a:pt x="251458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19193" y="390759"/>
                        <a:pt x="33252" y="393981"/>
                        <a:pt x="46140" y="389880"/>
                      </a:cubicBezTo>
                      <a:cubicBezTo>
                        <a:pt x="171791" y="348289"/>
                        <a:pt x="385018" y="95814"/>
                        <a:pt x="266103" y="5310"/>
                      </a:cubicBezTo>
                      <a:cubicBezTo>
                        <a:pt x="265810" y="5310"/>
                        <a:pt x="260831" y="2381"/>
                        <a:pt x="251458" y="331"/>
                      </a:cubicBezTo>
                      <a:close/>
                    </a:path>
                  </a:pathLst>
                </a:custGeom>
                <a:solidFill>
                  <a:srgbClr val="8ABDCB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6" name="Freeform: Shape 4625">
                  <a:extLst>
                    <a:ext uri="{FF2B5EF4-FFF2-40B4-BE49-F238E27FC236}">
                      <a16:creationId xmlns:a16="http://schemas.microsoft.com/office/drawing/2014/main" id="{59DA1A42-884F-47B9-B19E-E0B4AA44713B}"/>
                    </a:ext>
                  </a:extLst>
                </p:cNvPr>
                <p:cNvSpPr/>
                <p:nvPr/>
              </p:nvSpPr>
              <p:spPr>
                <a:xfrm>
                  <a:off x="4382471" y="5708382"/>
                  <a:ext cx="276940" cy="389294"/>
                </a:xfrm>
                <a:custGeom>
                  <a:avLst/>
                  <a:gdLst>
                    <a:gd name="connsiteX0" fmla="*/ 143966 w 276940"/>
                    <a:gd name="connsiteY0" fmla="*/ 118074 h 389294"/>
                    <a:gd name="connsiteX1" fmla="*/ 269911 w 276940"/>
                    <a:gd name="connsiteY1" fmla="*/ 13804 h 389294"/>
                    <a:gd name="connsiteX2" fmla="*/ 276941 w 276940"/>
                    <a:gd name="connsiteY2" fmla="*/ 15854 h 389294"/>
                    <a:gd name="connsiteX3" fmla="*/ 266103 w 276940"/>
                    <a:gd name="connsiteY3" fmla="*/ 5310 h 389294"/>
                    <a:gd name="connsiteX4" fmla="*/ 251459 w 276940"/>
                    <a:gd name="connsiteY4" fmla="*/ 331 h 389294"/>
                    <a:gd name="connsiteX5" fmla="*/ 125514 w 276940"/>
                    <a:gd name="connsiteY5" fmla="*/ 104601 h 389294"/>
                    <a:gd name="connsiteX6" fmla="*/ 4842 w 276940"/>
                    <a:gd name="connsiteY6" fmla="*/ 383436 h 389294"/>
                    <a:gd name="connsiteX7" fmla="*/ 19486 w 276940"/>
                    <a:gd name="connsiteY7" fmla="*/ 389294 h 389294"/>
                    <a:gd name="connsiteX8" fmla="*/ 143966 w 276940"/>
                    <a:gd name="connsiteY8" fmla="*/ 118074 h 38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940" h="389294">
                      <a:moveTo>
                        <a:pt x="143966" y="118074"/>
                      </a:moveTo>
                      <a:cubicBezTo>
                        <a:pt x="216019" y="2088"/>
                        <a:pt x="269911" y="13804"/>
                        <a:pt x="269911" y="13804"/>
                      </a:cubicBezTo>
                      <a:cubicBezTo>
                        <a:pt x="272547" y="14390"/>
                        <a:pt x="274890" y="15268"/>
                        <a:pt x="276941" y="15854"/>
                      </a:cubicBezTo>
                      <a:cubicBezTo>
                        <a:pt x="273719" y="12047"/>
                        <a:pt x="270204" y="8532"/>
                        <a:pt x="266103" y="5310"/>
                      </a:cubicBezTo>
                      <a:cubicBezTo>
                        <a:pt x="266103" y="5310"/>
                        <a:pt x="260831" y="2674"/>
                        <a:pt x="251459" y="331"/>
                      </a:cubicBezTo>
                      <a:cubicBezTo>
                        <a:pt x="251459" y="331"/>
                        <a:pt x="197566" y="-11385"/>
                        <a:pt x="125514" y="104601"/>
                      </a:cubicBezTo>
                      <a:cubicBezTo>
                        <a:pt x="80408" y="177239"/>
                        <a:pt x="-23569" y="341260"/>
                        <a:pt x="4842" y="383436"/>
                      </a:cubicBezTo>
                      <a:cubicBezTo>
                        <a:pt x="9821" y="386072"/>
                        <a:pt x="14800" y="387830"/>
                        <a:pt x="19486" y="389294"/>
                      </a:cubicBezTo>
                      <a:cubicBezTo>
                        <a:pt x="3084" y="340967"/>
                        <a:pt x="101204" y="186904"/>
                        <a:pt x="143966" y="1180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7" name="Freeform: Shape 4626">
                  <a:extLst>
                    <a:ext uri="{FF2B5EF4-FFF2-40B4-BE49-F238E27FC236}">
                      <a16:creationId xmlns:a16="http://schemas.microsoft.com/office/drawing/2014/main" id="{2D1B8D93-4A8C-4778-9B61-1E72EE0BE0EC}"/>
                    </a:ext>
                  </a:extLst>
                </p:cNvPr>
                <p:cNvSpPr/>
                <p:nvPr/>
              </p:nvSpPr>
              <p:spPr>
                <a:xfrm>
                  <a:off x="4460628" y="5748854"/>
                  <a:ext cx="28611" cy="71756"/>
                </a:xfrm>
                <a:custGeom>
                  <a:avLst/>
                  <a:gdLst>
                    <a:gd name="connsiteX0" fmla="*/ 28612 w 28611"/>
                    <a:gd name="connsiteY0" fmla="*/ 2328 h 71756"/>
                    <a:gd name="connsiteX1" fmla="*/ 20118 w 28611"/>
                    <a:gd name="connsiteY1" fmla="*/ 63543 h 71756"/>
                    <a:gd name="connsiteX2" fmla="*/ 14553 w 28611"/>
                    <a:gd name="connsiteY2" fmla="*/ 71158 h 71756"/>
                    <a:gd name="connsiteX3" fmla="*/ 1958 w 28611"/>
                    <a:gd name="connsiteY3" fmla="*/ 17851 h 71756"/>
                    <a:gd name="connsiteX4" fmla="*/ 5473 w 28611"/>
                    <a:gd name="connsiteY4" fmla="*/ 10236 h 71756"/>
                    <a:gd name="connsiteX5" fmla="*/ 28612 w 28611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11" h="71756">
                      <a:moveTo>
                        <a:pt x="28612" y="2328"/>
                      </a:moveTo>
                      <a:cubicBezTo>
                        <a:pt x="28612" y="2328"/>
                        <a:pt x="13381" y="15508"/>
                        <a:pt x="20118" y="63543"/>
                      </a:cubicBezTo>
                      <a:cubicBezTo>
                        <a:pt x="20118" y="63543"/>
                        <a:pt x="18946" y="68815"/>
                        <a:pt x="14553" y="71158"/>
                      </a:cubicBezTo>
                      <a:cubicBezTo>
                        <a:pt x="9867" y="73794"/>
                        <a:pt x="-5364" y="69693"/>
                        <a:pt x="1958" y="17851"/>
                      </a:cubicBezTo>
                      <a:cubicBezTo>
                        <a:pt x="1958" y="17851"/>
                        <a:pt x="2544" y="14044"/>
                        <a:pt x="5473" y="10236"/>
                      </a:cubicBezTo>
                      <a:cubicBezTo>
                        <a:pt x="11624" y="2621"/>
                        <a:pt x="26562" y="-3530"/>
                        <a:pt x="28612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8" name="Freeform: Shape 4627">
                  <a:extLst>
                    <a:ext uri="{FF2B5EF4-FFF2-40B4-BE49-F238E27FC236}">
                      <a16:creationId xmlns:a16="http://schemas.microsoft.com/office/drawing/2014/main" id="{EF355AC4-0FC1-40F0-BD98-FB014E07C04E}"/>
                    </a:ext>
                  </a:extLst>
                </p:cNvPr>
                <p:cNvSpPr/>
                <p:nvPr/>
              </p:nvSpPr>
              <p:spPr>
                <a:xfrm>
                  <a:off x="4429020" y="5768312"/>
                  <a:ext cx="28586" cy="71629"/>
                </a:xfrm>
                <a:custGeom>
                  <a:avLst/>
                  <a:gdLst>
                    <a:gd name="connsiteX0" fmla="*/ 28587 w 28586"/>
                    <a:gd name="connsiteY0" fmla="*/ 2201 h 71629"/>
                    <a:gd name="connsiteX1" fmla="*/ 20093 w 28586"/>
                    <a:gd name="connsiteY1" fmla="*/ 63416 h 71629"/>
                    <a:gd name="connsiteX2" fmla="*/ 14528 w 28586"/>
                    <a:gd name="connsiteY2" fmla="*/ 71031 h 71629"/>
                    <a:gd name="connsiteX3" fmla="*/ 1933 w 28586"/>
                    <a:gd name="connsiteY3" fmla="*/ 17724 h 71629"/>
                    <a:gd name="connsiteX4" fmla="*/ 5448 w 28586"/>
                    <a:gd name="connsiteY4" fmla="*/ 10109 h 71629"/>
                    <a:gd name="connsiteX5" fmla="*/ 28587 w 28586"/>
                    <a:gd name="connsiteY5" fmla="*/ 2201 h 71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629">
                      <a:moveTo>
                        <a:pt x="28587" y="2201"/>
                      </a:moveTo>
                      <a:cubicBezTo>
                        <a:pt x="28587" y="2201"/>
                        <a:pt x="13356" y="15381"/>
                        <a:pt x="20093" y="63416"/>
                      </a:cubicBezTo>
                      <a:cubicBezTo>
                        <a:pt x="20093" y="63416"/>
                        <a:pt x="19214" y="68687"/>
                        <a:pt x="14528" y="71031"/>
                      </a:cubicBezTo>
                      <a:cubicBezTo>
                        <a:pt x="10134" y="73667"/>
                        <a:pt x="-5389" y="69566"/>
                        <a:pt x="1933" y="17724"/>
                      </a:cubicBezTo>
                      <a:cubicBezTo>
                        <a:pt x="1933" y="17724"/>
                        <a:pt x="2519" y="13916"/>
                        <a:pt x="5448" y="10109"/>
                      </a:cubicBezTo>
                      <a:cubicBezTo>
                        <a:pt x="11892" y="2493"/>
                        <a:pt x="26536" y="-3364"/>
                        <a:pt x="28587" y="22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29" name="Freeform: Shape 4628">
                  <a:extLst>
                    <a:ext uri="{FF2B5EF4-FFF2-40B4-BE49-F238E27FC236}">
                      <a16:creationId xmlns:a16="http://schemas.microsoft.com/office/drawing/2014/main" id="{A6188143-D9C2-44C6-A377-2BE37590DACC}"/>
                    </a:ext>
                  </a:extLst>
                </p:cNvPr>
                <p:cNvSpPr/>
                <p:nvPr/>
              </p:nvSpPr>
              <p:spPr>
                <a:xfrm>
                  <a:off x="4398852" y="5784880"/>
                  <a:ext cx="28586" cy="71756"/>
                </a:xfrm>
                <a:custGeom>
                  <a:avLst/>
                  <a:gdLst>
                    <a:gd name="connsiteX0" fmla="*/ 28587 w 28586"/>
                    <a:gd name="connsiteY0" fmla="*/ 2328 h 71756"/>
                    <a:gd name="connsiteX1" fmla="*/ 20093 w 28586"/>
                    <a:gd name="connsiteY1" fmla="*/ 63543 h 71756"/>
                    <a:gd name="connsiteX2" fmla="*/ 14528 w 28586"/>
                    <a:gd name="connsiteY2" fmla="*/ 71158 h 71756"/>
                    <a:gd name="connsiteX3" fmla="*/ 1933 w 28586"/>
                    <a:gd name="connsiteY3" fmla="*/ 17851 h 71756"/>
                    <a:gd name="connsiteX4" fmla="*/ 5448 w 28586"/>
                    <a:gd name="connsiteY4" fmla="*/ 10236 h 71756"/>
                    <a:gd name="connsiteX5" fmla="*/ 28587 w 28586"/>
                    <a:gd name="connsiteY5" fmla="*/ 2328 h 7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586" h="71756">
                      <a:moveTo>
                        <a:pt x="28587" y="2328"/>
                      </a:moveTo>
                      <a:cubicBezTo>
                        <a:pt x="28587" y="2328"/>
                        <a:pt x="13356" y="15508"/>
                        <a:pt x="20093" y="63543"/>
                      </a:cubicBezTo>
                      <a:cubicBezTo>
                        <a:pt x="20093" y="63543"/>
                        <a:pt x="19214" y="68522"/>
                        <a:pt x="14528" y="71158"/>
                      </a:cubicBezTo>
                      <a:cubicBezTo>
                        <a:pt x="10134" y="73794"/>
                        <a:pt x="-5389" y="69693"/>
                        <a:pt x="1933" y="17851"/>
                      </a:cubicBezTo>
                      <a:cubicBezTo>
                        <a:pt x="1933" y="17851"/>
                        <a:pt x="2519" y="14044"/>
                        <a:pt x="5448" y="10236"/>
                      </a:cubicBezTo>
                      <a:cubicBezTo>
                        <a:pt x="11892" y="2621"/>
                        <a:pt x="26536" y="-3530"/>
                        <a:pt x="28587" y="23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370" name="组合 18">
            <a:extLst>
              <a:ext uri="{FF2B5EF4-FFF2-40B4-BE49-F238E27FC236}">
                <a16:creationId xmlns:a16="http://schemas.microsoft.com/office/drawing/2014/main" id="{7FC7F2C9-547C-44DA-BE2D-576EEA540224}"/>
              </a:ext>
            </a:extLst>
          </p:cNvPr>
          <p:cNvGrpSpPr/>
          <p:nvPr/>
        </p:nvGrpSpPr>
        <p:grpSpPr>
          <a:xfrm>
            <a:off x="1966543" y="744080"/>
            <a:ext cx="9037788" cy="1225703"/>
            <a:chOff x="1317" y="2998"/>
            <a:chExt cx="16681" cy="3743"/>
          </a:xfrm>
        </p:grpSpPr>
        <p:grpSp>
          <p:nvGrpSpPr>
            <p:cNvPr id="4514" name="组合 15">
              <a:extLst>
                <a:ext uri="{FF2B5EF4-FFF2-40B4-BE49-F238E27FC236}">
                  <a16:creationId xmlns:a16="http://schemas.microsoft.com/office/drawing/2014/main" id="{B928D58F-ACE9-4D3D-AAFD-C67A10627760}"/>
                </a:ext>
              </a:extLst>
            </p:cNvPr>
            <p:cNvGrpSpPr/>
            <p:nvPr/>
          </p:nvGrpSpPr>
          <p:grpSpPr>
            <a:xfrm>
              <a:off x="1317" y="3053"/>
              <a:ext cx="16681" cy="3688"/>
              <a:chOff x="1020" y="2328"/>
              <a:chExt cx="11012" cy="7599"/>
            </a:xfrm>
          </p:grpSpPr>
          <p:sp>
            <p:nvSpPr>
              <p:cNvPr id="4605" name="圆角矩形 14">
                <a:extLst>
                  <a:ext uri="{FF2B5EF4-FFF2-40B4-BE49-F238E27FC236}">
                    <a16:creationId xmlns:a16="http://schemas.microsoft.com/office/drawing/2014/main" id="{27AA86E9-22DA-4FD2-916F-02560B1C5D20}"/>
                  </a:ext>
                </a:extLst>
              </p:cNvPr>
              <p:cNvSpPr/>
              <p:nvPr/>
            </p:nvSpPr>
            <p:spPr>
              <a:xfrm>
                <a:off x="1220" y="2481"/>
                <a:ext cx="10812" cy="7446"/>
              </a:xfrm>
              <a:prstGeom prst="roundRect">
                <a:avLst/>
              </a:prstGeom>
              <a:solidFill>
                <a:srgbClr val="03C400"/>
              </a:solidFill>
              <a:ln w="25400" cmpd="sng">
                <a:noFill/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4630" name="圆角矩形 13">
                <a:extLst>
                  <a:ext uri="{FF2B5EF4-FFF2-40B4-BE49-F238E27FC236}">
                    <a16:creationId xmlns:a16="http://schemas.microsoft.com/office/drawing/2014/main" id="{3C2F7103-6139-43D3-A8F7-14957F323C78}"/>
                  </a:ext>
                </a:extLst>
              </p:cNvPr>
              <p:cNvSpPr/>
              <p:nvPr/>
            </p:nvSpPr>
            <p:spPr>
              <a:xfrm>
                <a:off x="1020" y="2328"/>
                <a:ext cx="10812" cy="7120"/>
              </a:xfrm>
              <a:prstGeom prst="roundRect">
                <a:avLst/>
              </a:prstGeom>
              <a:solidFill>
                <a:schemeClr val="bg1"/>
              </a:solidFill>
              <a:ln w="25400" cmpd="sng">
                <a:solidFill>
                  <a:srgbClr val="5F7700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5F7700"/>
                  </a:solidFill>
                  <a:effectLst/>
                  <a:uLnTx/>
                  <a:uFillTx/>
                  <a:latin typeface="Calibri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4579" name="文本框 17">
              <a:extLst>
                <a:ext uri="{FF2B5EF4-FFF2-40B4-BE49-F238E27FC236}">
                  <a16:creationId xmlns:a16="http://schemas.microsoft.com/office/drawing/2014/main" id="{B8BCF58A-6E60-403F-B470-A20221933EF2}"/>
                </a:ext>
              </a:extLst>
            </p:cNvPr>
            <p:cNvSpPr txBox="1"/>
            <p:nvPr/>
          </p:nvSpPr>
          <p:spPr>
            <a:xfrm>
              <a:off x="1866" y="2998"/>
              <a:ext cx="15829" cy="35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Đóng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vai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hướng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dẫn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viên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du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lịch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để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giới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thiệu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đất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nước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, con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người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Việt</a:t>
              </a:r>
              <a:r>
                <a:rPr lang="en-US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Nam </a:t>
              </a:r>
              <a:endPara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3A368264-13F6-4E30-9A96-9D7E7D92BE4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11407" y="2301241"/>
            <a:ext cx="3276600" cy="1219200"/>
          </a:xfrm>
          <a:prstGeom prst="rect">
            <a:avLst/>
          </a:prstGeom>
        </p:spPr>
      </p:pic>
      <p:pic>
        <p:nvPicPr>
          <p:cNvPr id="4632" name="Picture 4631">
            <a:extLst>
              <a:ext uri="{FF2B5EF4-FFF2-40B4-BE49-F238E27FC236}">
                <a16:creationId xmlns:a16="http://schemas.microsoft.com/office/drawing/2014/main" id="{279CCC26-E00C-40E0-BE6A-82721F7B70C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269277" y="2272161"/>
            <a:ext cx="3333750" cy="1238250"/>
          </a:xfrm>
          <a:prstGeom prst="rect">
            <a:avLst/>
          </a:prstGeom>
        </p:spPr>
      </p:pic>
      <p:pic>
        <p:nvPicPr>
          <p:cNvPr id="4634" name="Picture 4633">
            <a:extLst>
              <a:ext uri="{FF2B5EF4-FFF2-40B4-BE49-F238E27FC236}">
                <a16:creationId xmlns:a16="http://schemas.microsoft.com/office/drawing/2014/main" id="{DA956725-AE0B-4A91-BED4-E031A01257E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34792" y="4308758"/>
            <a:ext cx="3011817" cy="1318169"/>
          </a:xfrm>
          <a:prstGeom prst="rect">
            <a:avLst/>
          </a:prstGeom>
        </p:spPr>
      </p:pic>
      <p:pic>
        <p:nvPicPr>
          <p:cNvPr id="4636" name="Picture 4635">
            <a:extLst>
              <a:ext uri="{FF2B5EF4-FFF2-40B4-BE49-F238E27FC236}">
                <a16:creationId xmlns:a16="http://schemas.microsoft.com/office/drawing/2014/main" id="{5DF8F236-CA06-42B6-902D-94D3A45D7B4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81684" y="4322865"/>
            <a:ext cx="3305175" cy="132397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2558098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477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348708" y="48714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1479004" y="629920"/>
            <a:ext cx="92557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địa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endParaRPr kumimoji="0" lang="en-US" sz="40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8095" name="Group 8094">
            <a:extLst>
              <a:ext uri="{FF2B5EF4-FFF2-40B4-BE49-F238E27FC236}">
                <a16:creationId xmlns:a16="http://schemas.microsoft.com/office/drawing/2014/main" id="{BF7CDB8C-FBAA-402F-A8D1-EF78E20A0271}"/>
              </a:ext>
            </a:extLst>
          </p:cNvPr>
          <p:cNvGrpSpPr/>
          <p:nvPr/>
        </p:nvGrpSpPr>
        <p:grpSpPr>
          <a:xfrm>
            <a:off x="8282797" y="1453038"/>
            <a:ext cx="3152954" cy="2890208"/>
            <a:chOff x="5021490" y="2462034"/>
            <a:chExt cx="3152954" cy="2890208"/>
          </a:xfrm>
        </p:grpSpPr>
        <p:pic>
          <p:nvPicPr>
            <p:cNvPr id="8093" name="Graphic 8092">
              <a:extLst>
                <a:ext uri="{FF2B5EF4-FFF2-40B4-BE49-F238E27FC236}">
                  <a16:creationId xmlns:a16="http://schemas.microsoft.com/office/drawing/2014/main" id="{22C90779-CC5C-48B7-86D4-1BF18A136FA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021490" y="2462034"/>
              <a:ext cx="3152954" cy="2890208"/>
            </a:xfrm>
            <a:prstGeom prst="rect">
              <a:avLst/>
            </a:prstGeom>
          </p:spPr>
        </p:pic>
        <p:sp>
          <p:nvSpPr>
            <p:cNvPr id="8094" name="TextBox 8093">
              <a:extLst>
                <a:ext uri="{FF2B5EF4-FFF2-40B4-BE49-F238E27FC236}">
                  <a16:creationId xmlns:a16="http://schemas.microsoft.com/office/drawing/2014/main" id="{15462ADE-05E2-468A-B96D-12F886BDC7A2}"/>
                </a:ext>
              </a:extLst>
            </p:cNvPr>
            <p:cNvSpPr txBox="1"/>
            <p:nvPr/>
          </p:nvSpPr>
          <p:spPr>
            <a:xfrm>
              <a:off x="5171440" y="3594463"/>
              <a:ext cx="3003004" cy="14911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solidFill>
                      <a:srgbClr val="108539"/>
                    </a:solidFill>
                  </a:ln>
                  <a:solidFill>
                    <a:srgbClr val="03C4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THẢO LUẬN NHÓM BỐN</a:t>
              </a:r>
            </a:p>
          </p:txBody>
        </p:sp>
      </p:grpSp>
      <p:grpSp>
        <p:nvGrpSpPr>
          <p:cNvPr id="8102" name="Group 8101">
            <a:extLst>
              <a:ext uri="{FF2B5EF4-FFF2-40B4-BE49-F238E27FC236}">
                <a16:creationId xmlns:a16="http://schemas.microsoft.com/office/drawing/2014/main" id="{9755D063-668A-4BBA-AA35-85F9157BED96}"/>
              </a:ext>
            </a:extLst>
          </p:cNvPr>
          <p:cNvGrpSpPr/>
          <p:nvPr/>
        </p:nvGrpSpPr>
        <p:grpSpPr>
          <a:xfrm>
            <a:off x="674462" y="1335180"/>
            <a:ext cx="6531010" cy="1247817"/>
            <a:chOff x="674462" y="1335180"/>
            <a:chExt cx="6531010" cy="1247817"/>
          </a:xfrm>
        </p:grpSpPr>
        <p:grpSp>
          <p:nvGrpSpPr>
            <p:cNvPr id="8096" name="组合 18">
              <a:extLst>
                <a:ext uri="{FF2B5EF4-FFF2-40B4-BE49-F238E27FC236}">
                  <a16:creationId xmlns:a16="http://schemas.microsoft.com/office/drawing/2014/main" id="{79127C28-955A-4598-BDA8-C86519468223}"/>
                </a:ext>
              </a:extLst>
            </p:cNvPr>
            <p:cNvGrpSpPr/>
            <p:nvPr/>
          </p:nvGrpSpPr>
          <p:grpSpPr>
            <a:xfrm>
              <a:off x="1241740" y="1588903"/>
              <a:ext cx="5963732" cy="849453"/>
              <a:chOff x="1317" y="3053"/>
              <a:chExt cx="16681" cy="3965"/>
            </a:xfrm>
          </p:grpSpPr>
          <p:grpSp>
            <p:nvGrpSpPr>
              <p:cNvPr id="8097" name="组合 15">
                <a:extLst>
                  <a:ext uri="{FF2B5EF4-FFF2-40B4-BE49-F238E27FC236}">
                    <a16:creationId xmlns:a16="http://schemas.microsoft.com/office/drawing/2014/main" id="{C4378ACD-73D5-42AD-AA28-5A9753D259DF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965"/>
                <a:chOff x="1020" y="2328"/>
                <a:chExt cx="11012" cy="8169"/>
              </a:xfrm>
            </p:grpSpPr>
            <p:sp>
              <p:nvSpPr>
                <p:cNvPr id="8099" name="圆角矩形 14">
                  <a:extLst>
                    <a:ext uri="{FF2B5EF4-FFF2-40B4-BE49-F238E27FC236}">
                      <a16:creationId xmlns:a16="http://schemas.microsoft.com/office/drawing/2014/main" id="{57D03369-A6E9-475D-ACB0-068351DF1A03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00" name="圆角矩形 13">
                  <a:extLst>
                    <a:ext uri="{FF2B5EF4-FFF2-40B4-BE49-F238E27FC236}">
                      <a16:creationId xmlns:a16="http://schemas.microsoft.com/office/drawing/2014/main" id="{9EE33C5C-1657-401F-B719-6CD72A137474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098" name="文本框 17">
                <a:extLst>
                  <a:ext uri="{FF2B5EF4-FFF2-40B4-BE49-F238E27FC236}">
                    <a16:creationId xmlns:a16="http://schemas.microsoft.com/office/drawing/2014/main" id="{B29E3A72-7534-4477-85F6-53851E56BDD3}"/>
                  </a:ext>
                </a:extLst>
              </p:cNvPr>
              <p:cNvSpPr txBox="1"/>
              <p:nvPr/>
            </p:nvSpPr>
            <p:spPr>
              <a:xfrm>
                <a:off x="2864" y="3416"/>
                <a:ext cx="14554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sơ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qua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về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bản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thân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 pitchFamily="34" charset="0"/>
                  <a:ea typeface="Palatino Linotype" panose="02040502050505030304" pitchFamily="18" charset="0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8101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9901C5E8-CA60-43D4-84BD-B6EDE7336414}"/>
                </a:ext>
              </a:extLst>
            </p:cNvPr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1335180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03" name="Group 8102">
            <a:extLst>
              <a:ext uri="{FF2B5EF4-FFF2-40B4-BE49-F238E27FC236}">
                <a16:creationId xmlns:a16="http://schemas.microsoft.com/office/drawing/2014/main" id="{14416D47-E0C0-4B5E-B042-1CF953CD9E7A}"/>
              </a:ext>
            </a:extLst>
          </p:cNvPr>
          <p:cNvGrpSpPr/>
          <p:nvPr/>
        </p:nvGrpSpPr>
        <p:grpSpPr>
          <a:xfrm>
            <a:off x="674462" y="2606063"/>
            <a:ext cx="6531010" cy="1247817"/>
            <a:chOff x="674462" y="1335180"/>
            <a:chExt cx="6531010" cy="1247817"/>
          </a:xfrm>
        </p:grpSpPr>
        <p:grpSp>
          <p:nvGrpSpPr>
            <p:cNvPr id="8104" name="组合 18">
              <a:extLst>
                <a:ext uri="{FF2B5EF4-FFF2-40B4-BE49-F238E27FC236}">
                  <a16:creationId xmlns:a16="http://schemas.microsoft.com/office/drawing/2014/main" id="{31AB7CB2-B2F3-4D6C-AFE4-37ADD33167D9}"/>
                </a:ext>
              </a:extLst>
            </p:cNvPr>
            <p:cNvGrpSpPr/>
            <p:nvPr/>
          </p:nvGrpSpPr>
          <p:grpSpPr>
            <a:xfrm>
              <a:off x="1241740" y="1588903"/>
              <a:ext cx="5963732" cy="849453"/>
              <a:chOff x="1317" y="3053"/>
              <a:chExt cx="16681" cy="3965"/>
            </a:xfrm>
          </p:grpSpPr>
          <p:grpSp>
            <p:nvGrpSpPr>
              <p:cNvPr id="8106" name="组合 15">
                <a:extLst>
                  <a:ext uri="{FF2B5EF4-FFF2-40B4-BE49-F238E27FC236}">
                    <a16:creationId xmlns:a16="http://schemas.microsoft.com/office/drawing/2014/main" id="{FD18086F-D390-4FFB-B309-0FBD6326539D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965"/>
                <a:chOff x="1020" y="2328"/>
                <a:chExt cx="11012" cy="8169"/>
              </a:xfrm>
            </p:grpSpPr>
            <p:sp>
              <p:nvSpPr>
                <p:cNvPr id="8108" name="圆角矩形 14">
                  <a:extLst>
                    <a:ext uri="{FF2B5EF4-FFF2-40B4-BE49-F238E27FC236}">
                      <a16:creationId xmlns:a16="http://schemas.microsoft.com/office/drawing/2014/main" id="{2875A94A-2F45-430B-B579-DF316417FE0E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09" name="圆角矩形 13">
                  <a:extLst>
                    <a:ext uri="{FF2B5EF4-FFF2-40B4-BE49-F238E27FC236}">
                      <a16:creationId xmlns:a16="http://schemas.microsoft.com/office/drawing/2014/main" id="{E2D2F92B-CCFD-48BA-A656-AAD4DFB38E1F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107" name="文本框 17">
                <a:extLst>
                  <a:ext uri="{FF2B5EF4-FFF2-40B4-BE49-F238E27FC236}">
                    <a16:creationId xmlns:a16="http://schemas.microsoft.com/office/drawing/2014/main" id="{9559595A-AE3B-4952-B125-AF263D6F1A25}"/>
                  </a:ext>
                </a:extLst>
              </p:cNvPr>
              <p:cNvSpPr txBox="1"/>
              <p:nvPr/>
            </p:nvSpPr>
            <p:spPr>
              <a:xfrm>
                <a:off x="2864" y="3416"/>
                <a:ext cx="14554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tên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cảnh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8105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CC818A0C-DD45-4458-9389-3E436AEED5FC}"/>
                </a:ext>
              </a:extLst>
            </p:cNvPr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1335180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25" name="Group 8124">
            <a:extLst>
              <a:ext uri="{FF2B5EF4-FFF2-40B4-BE49-F238E27FC236}">
                <a16:creationId xmlns:a16="http://schemas.microsoft.com/office/drawing/2014/main" id="{7E390A80-5497-4DDF-8DA8-6DFD786DF3C2}"/>
              </a:ext>
            </a:extLst>
          </p:cNvPr>
          <p:cNvGrpSpPr/>
          <p:nvPr/>
        </p:nvGrpSpPr>
        <p:grpSpPr>
          <a:xfrm>
            <a:off x="674462" y="3876946"/>
            <a:ext cx="7538790" cy="1247817"/>
            <a:chOff x="674462" y="3697449"/>
            <a:chExt cx="7538790" cy="1247817"/>
          </a:xfrm>
        </p:grpSpPr>
        <p:grpSp>
          <p:nvGrpSpPr>
            <p:cNvPr id="8111" name="组合 18">
              <a:extLst>
                <a:ext uri="{FF2B5EF4-FFF2-40B4-BE49-F238E27FC236}">
                  <a16:creationId xmlns:a16="http://schemas.microsoft.com/office/drawing/2014/main" id="{E3DABB13-C222-4940-BC14-E8D2589696BE}"/>
                </a:ext>
              </a:extLst>
            </p:cNvPr>
            <p:cNvGrpSpPr/>
            <p:nvPr/>
          </p:nvGrpSpPr>
          <p:grpSpPr>
            <a:xfrm>
              <a:off x="1241740" y="3951172"/>
              <a:ext cx="6971512" cy="849453"/>
              <a:chOff x="1317" y="3053"/>
              <a:chExt cx="16631" cy="3965"/>
            </a:xfrm>
          </p:grpSpPr>
          <p:grpSp>
            <p:nvGrpSpPr>
              <p:cNvPr id="8113" name="组合 15">
                <a:extLst>
                  <a:ext uri="{FF2B5EF4-FFF2-40B4-BE49-F238E27FC236}">
                    <a16:creationId xmlns:a16="http://schemas.microsoft.com/office/drawing/2014/main" id="{C21ABA58-F8A2-484E-90A2-095F9DB17DE9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31" cy="3965"/>
                <a:chOff x="1020" y="2328"/>
                <a:chExt cx="10979" cy="8169"/>
              </a:xfrm>
            </p:grpSpPr>
            <p:sp>
              <p:nvSpPr>
                <p:cNvPr id="8115" name="圆角矩形 14">
                  <a:extLst>
                    <a:ext uri="{FF2B5EF4-FFF2-40B4-BE49-F238E27FC236}">
                      <a16:creationId xmlns:a16="http://schemas.microsoft.com/office/drawing/2014/main" id="{133C166B-1D95-4B32-84C0-2956F5C7D6A2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779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16" name="圆角矩形 13">
                  <a:extLst>
                    <a:ext uri="{FF2B5EF4-FFF2-40B4-BE49-F238E27FC236}">
                      <a16:creationId xmlns:a16="http://schemas.microsoft.com/office/drawing/2014/main" id="{F217F5E8-B492-46F2-A873-8511EFE617CB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114" name="文本框 17">
                <a:extLst>
                  <a:ext uri="{FF2B5EF4-FFF2-40B4-BE49-F238E27FC236}">
                    <a16:creationId xmlns:a16="http://schemas.microsoft.com/office/drawing/2014/main" id="{E71E4008-3B80-4444-97EB-94C9DFE86CE5}"/>
                  </a:ext>
                </a:extLst>
              </p:cNvPr>
              <p:cNvSpPr txBox="1"/>
              <p:nvPr/>
            </p:nvSpPr>
            <p:spPr>
              <a:xfrm>
                <a:off x="2699" y="3524"/>
                <a:ext cx="14996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về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những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nét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nổi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bật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8112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7134F38E-9487-4118-8A31-0D9471FF67F5}"/>
                </a:ext>
              </a:extLst>
            </p:cNvPr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3697449"/>
              <a:ext cx="1247817" cy="1247817"/>
            </a:xfrm>
            <a:prstGeom prst="rect">
              <a:avLst/>
            </a:prstGeom>
          </p:spPr>
        </p:pic>
      </p:grpSp>
      <p:grpSp>
        <p:nvGrpSpPr>
          <p:cNvPr id="8124" name="Group 8123">
            <a:extLst>
              <a:ext uri="{FF2B5EF4-FFF2-40B4-BE49-F238E27FC236}">
                <a16:creationId xmlns:a16="http://schemas.microsoft.com/office/drawing/2014/main" id="{7E8EAE50-BD58-4256-AFAA-C62E0364F844}"/>
              </a:ext>
            </a:extLst>
          </p:cNvPr>
          <p:cNvGrpSpPr/>
          <p:nvPr/>
        </p:nvGrpSpPr>
        <p:grpSpPr>
          <a:xfrm>
            <a:off x="674462" y="5147828"/>
            <a:ext cx="10114780" cy="1247817"/>
            <a:chOff x="674462" y="5068906"/>
            <a:chExt cx="10114780" cy="1247817"/>
          </a:xfrm>
        </p:grpSpPr>
        <p:grpSp>
          <p:nvGrpSpPr>
            <p:cNvPr id="8118" name="组合 18">
              <a:extLst>
                <a:ext uri="{FF2B5EF4-FFF2-40B4-BE49-F238E27FC236}">
                  <a16:creationId xmlns:a16="http://schemas.microsoft.com/office/drawing/2014/main" id="{A7808B44-78A7-4AB6-B960-624508821F6D}"/>
                </a:ext>
              </a:extLst>
            </p:cNvPr>
            <p:cNvGrpSpPr/>
            <p:nvPr/>
          </p:nvGrpSpPr>
          <p:grpSpPr>
            <a:xfrm>
              <a:off x="1241740" y="5322629"/>
              <a:ext cx="9547502" cy="849453"/>
              <a:chOff x="1317" y="3053"/>
              <a:chExt cx="16574" cy="3965"/>
            </a:xfrm>
          </p:grpSpPr>
          <p:grpSp>
            <p:nvGrpSpPr>
              <p:cNvPr id="8120" name="组合 15">
                <a:extLst>
                  <a:ext uri="{FF2B5EF4-FFF2-40B4-BE49-F238E27FC236}">
                    <a16:creationId xmlns:a16="http://schemas.microsoft.com/office/drawing/2014/main" id="{79979819-D907-466C-828A-A026D85C089D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574" cy="3965"/>
                <a:chOff x="1020" y="2328"/>
                <a:chExt cx="10941" cy="8169"/>
              </a:xfrm>
            </p:grpSpPr>
            <p:sp>
              <p:nvSpPr>
                <p:cNvPr id="8122" name="圆角矩形 14">
                  <a:extLst>
                    <a:ext uri="{FF2B5EF4-FFF2-40B4-BE49-F238E27FC236}">
                      <a16:creationId xmlns:a16="http://schemas.microsoft.com/office/drawing/2014/main" id="{7B37FE66-881A-471D-885D-A1DCC850B797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741" cy="801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8123" name="圆角矩形 13">
                  <a:extLst>
                    <a:ext uri="{FF2B5EF4-FFF2-40B4-BE49-F238E27FC236}">
                      <a16:creationId xmlns:a16="http://schemas.microsoft.com/office/drawing/2014/main" id="{44340E8B-138D-4B73-93AE-614B725F8894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8121" name="文本框 17">
                <a:extLst>
                  <a:ext uri="{FF2B5EF4-FFF2-40B4-BE49-F238E27FC236}">
                    <a16:creationId xmlns:a16="http://schemas.microsoft.com/office/drawing/2014/main" id="{E9A5317F-07C9-4A6F-8A25-9DA685273365}"/>
                  </a:ext>
                </a:extLst>
              </p:cNvPr>
              <p:cNvSpPr txBox="1"/>
              <p:nvPr/>
            </p:nvSpPr>
            <p:spPr>
              <a:xfrm>
                <a:off x="2314" y="3416"/>
                <a:ext cx="15381" cy="27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Nêu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cảm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xúc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của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em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mỗi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khi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đến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thăm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cảnh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đó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8119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2974F51D-528F-4D72-B2E3-99F2C3E091D7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674462" y="5068906"/>
              <a:ext cx="1247817" cy="1247817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22625275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8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8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8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8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333663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2781082" y="543740"/>
            <a:ext cx="64648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8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800" b="1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Nam</a:t>
            </a:r>
            <a:endParaRPr kumimoji="0" lang="en-US" sz="28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674DD72-BB7B-4D09-9B5E-D356507C6E0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21936" y="1121007"/>
            <a:ext cx="4573677" cy="251264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3268E2C5-7444-4D8C-98D0-67884585660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8395444" y="3810000"/>
            <a:ext cx="3693442" cy="2871651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7434D9B-3C86-4338-A774-9CFA8304E319}"/>
              </a:ext>
            </a:extLst>
          </p:cNvPr>
          <p:cNvSpPr txBox="1"/>
          <p:nvPr/>
        </p:nvSpPr>
        <p:spPr>
          <a:xfrm>
            <a:off x="685968" y="951510"/>
            <a:ext cx="16349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pic>
        <p:nvPicPr>
          <p:cNvPr id="1026" name="Picture 2" descr="Du lịch Ninh Thuận">
            <a:extLst>
              <a:ext uri="{FF2B5EF4-FFF2-40B4-BE49-F238E27FC236}">
                <a16:creationId xmlns:a16="http://schemas.microsoft.com/office/drawing/2014/main" id="{9736197E-275E-4E54-BB32-1E45E36A1D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4489" y="1445783"/>
            <a:ext cx="5329380" cy="3304215"/>
          </a:xfrm>
          <a:prstGeom prst="round2DiagRect">
            <a:avLst>
              <a:gd name="adj1" fmla="val 16667"/>
              <a:gd name="adj2" fmla="val 5000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文本框 17">
            <a:extLst>
              <a:ext uri="{FF2B5EF4-FFF2-40B4-BE49-F238E27FC236}">
                <a16:creationId xmlns:a16="http://schemas.microsoft.com/office/drawing/2014/main" id="{428AFC9D-190D-4E8C-97BD-9DE4F32014A3}"/>
              </a:ext>
            </a:extLst>
          </p:cNvPr>
          <p:cNvSpPr txBox="1"/>
          <p:nvPr/>
        </p:nvSpPr>
        <p:spPr>
          <a:xfrm>
            <a:off x="1000149" y="4842820"/>
            <a:ext cx="739529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Chào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mình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Tí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Giới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thiệu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đây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biển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Ninh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Chữ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những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cảnh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đẹp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ở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tỉnh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Ninh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Thuận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.  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924811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333663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2781082" y="543740"/>
            <a:ext cx="64648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địa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endParaRPr kumimoji="0" lang="en-US" sz="2800" b="1" i="0" u="none" strike="noStrike" kern="1200" cap="none" spc="0" normalizeH="0" baseline="0" noProof="0" dirty="0">
              <a:ln>
                <a:solidFill>
                  <a:srgbClr val="108539"/>
                </a:solidFill>
              </a:ln>
              <a:solidFill>
                <a:srgbClr val="03C4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674DD72-BB7B-4D09-9B5E-D356507C6E0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21936" y="1121007"/>
            <a:ext cx="4573677" cy="251264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3268E2C5-7444-4D8C-98D0-67884585660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8395444" y="3810000"/>
            <a:ext cx="3693442" cy="2871651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7434D9B-3C86-4338-A774-9CFA8304E319}"/>
              </a:ext>
            </a:extLst>
          </p:cNvPr>
          <p:cNvSpPr txBox="1"/>
          <p:nvPr/>
        </p:nvSpPr>
        <p:spPr>
          <a:xfrm>
            <a:off x="685968" y="951510"/>
            <a:ext cx="16349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r>
              <a:rPr kumimoji="0" lang="en-US" sz="28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pic>
        <p:nvPicPr>
          <p:cNvPr id="1026" name="Picture 2" descr="Du lịch Ninh Thuận">
            <a:extLst>
              <a:ext uri="{FF2B5EF4-FFF2-40B4-BE49-F238E27FC236}">
                <a16:creationId xmlns:a16="http://schemas.microsoft.com/office/drawing/2014/main" id="{9736197E-275E-4E54-BB32-1E45E36A1D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4489" y="1445783"/>
            <a:ext cx="5329380" cy="3304215"/>
          </a:xfrm>
          <a:prstGeom prst="round2DiagRect">
            <a:avLst>
              <a:gd name="adj1" fmla="val 16667"/>
              <a:gd name="adj2" fmla="val 5000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文本框 17">
            <a:extLst>
              <a:ext uri="{FF2B5EF4-FFF2-40B4-BE49-F238E27FC236}">
                <a16:creationId xmlns:a16="http://schemas.microsoft.com/office/drawing/2014/main" id="{428AFC9D-190D-4E8C-97BD-9DE4F32014A3}"/>
              </a:ext>
            </a:extLst>
          </p:cNvPr>
          <p:cNvSpPr txBox="1"/>
          <p:nvPr/>
        </p:nvSpPr>
        <p:spPr>
          <a:xfrm>
            <a:off x="1000149" y="4842820"/>
            <a:ext cx="78390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Nơi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đây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rất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đẹp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nước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biển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xanh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những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đồi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núi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cao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hùng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vĩ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.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Mỗi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lần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đây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mình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cảm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thấy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thật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0294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sảng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-15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khoái</a:t>
            </a:r>
            <a:r>
              <a:rPr kumimoji="0" lang="en-US" sz="3200" b="1" i="1" u="none" strike="noStrike" kern="1200" cap="none" spc="-1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169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752296F8-44B0-430B-9438-60553DC71C0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90800" y="578069"/>
            <a:ext cx="7010400" cy="94370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95D6CF85-3E19-474E-8AB9-A8826327E6A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flipH="1">
            <a:off x="6209806" y="3174962"/>
            <a:ext cx="4249794" cy="330421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EBFEB36-306E-4344-AC2F-518A77E64EE3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r="972"/>
          <a:stretch/>
        </p:blipFill>
        <p:spPr>
          <a:xfrm>
            <a:off x="8334703" y="1783353"/>
            <a:ext cx="3069021" cy="17652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49CAEC7B-771F-4322-B9F7-6C7B9BF8CE04}"/>
              </a:ext>
            </a:extLst>
          </p:cNvPr>
          <p:cNvGrpSpPr/>
          <p:nvPr/>
        </p:nvGrpSpPr>
        <p:grpSpPr>
          <a:xfrm>
            <a:off x="486909" y="1848264"/>
            <a:ext cx="6201182" cy="2402307"/>
            <a:chOff x="486909" y="1848264"/>
            <a:chExt cx="6201182" cy="2402307"/>
          </a:xfrm>
        </p:grpSpPr>
        <p:grpSp>
          <p:nvGrpSpPr>
            <p:cNvPr id="41" name="组合 18">
              <a:extLst>
                <a:ext uri="{FF2B5EF4-FFF2-40B4-BE49-F238E27FC236}">
                  <a16:creationId xmlns:a16="http://schemas.microsoft.com/office/drawing/2014/main" id="{8E5D1B76-A4E5-49A1-A37F-B9044ABC37C3}"/>
                </a:ext>
              </a:extLst>
            </p:cNvPr>
            <p:cNvGrpSpPr/>
            <p:nvPr/>
          </p:nvGrpSpPr>
          <p:grpSpPr>
            <a:xfrm>
              <a:off x="1057479" y="2158210"/>
              <a:ext cx="5630612" cy="2092361"/>
              <a:chOff x="1317" y="3053"/>
              <a:chExt cx="16681" cy="3688"/>
            </a:xfrm>
          </p:grpSpPr>
          <p:grpSp>
            <p:nvGrpSpPr>
              <p:cNvPr id="43" name="组合 15">
                <a:extLst>
                  <a:ext uri="{FF2B5EF4-FFF2-40B4-BE49-F238E27FC236}">
                    <a16:creationId xmlns:a16="http://schemas.microsoft.com/office/drawing/2014/main" id="{77FEBF56-5B5D-4311-BBCB-AFCCC2B78810}"/>
                  </a:ext>
                </a:extLst>
              </p:cNvPr>
              <p:cNvGrpSpPr/>
              <p:nvPr/>
            </p:nvGrpSpPr>
            <p:grpSpPr>
              <a:xfrm>
                <a:off x="1317" y="3053"/>
                <a:ext cx="16681" cy="3688"/>
                <a:chOff x="1020" y="2328"/>
                <a:chExt cx="11012" cy="7599"/>
              </a:xfrm>
            </p:grpSpPr>
            <p:sp>
              <p:nvSpPr>
                <p:cNvPr id="45" name="圆角矩形 14">
                  <a:extLst>
                    <a:ext uri="{FF2B5EF4-FFF2-40B4-BE49-F238E27FC236}">
                      <a16:creationId xmlns:a16="http://schemas.microsoft.com/office/drawing/2014/main" id="{D67382E9-CF04-4B6F-B860-796A6CC53955}"/>
                    </a:ext>
                  </a:extLst>
                </p:cNvPr>
                <p:cNvSpPr/>
                <p:nvPr/>
              </p:nvSpPr>
              <p:spPr>
                <a:xfrm>
                  <a:off x="1220" y="2481"/>
                  <a:ext cx="10812" cy="7446"/>
                </a:xfrm>
                <a:prstGeom prst="roundRect">
                  <a:avLst/>
                </a:prstGeom>
                <a:solidFill>
                  <a:srgbClr val="03C400"/>
                </a:solidFill>
                <a:ln w="25400" cmpd="sng">
                  <a:noFill/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6" name="圆角矩形 13">
                  <a:extLst>
                    <a:ext uri="{FF2B5EF4-FFF2-40B4-BE49-F238E27FC236}">
                      <a16:creationId xmlns:a16="http://schemas.microsoft.com/office/drawing/2014/main" id="{6AFC5EAF-45F7-417A-972B-AB14E02C0935}"/>
                    </a:ext>
                  </a:extLst>
                </p:cNvPr>
                <p:cNvSpPr/>
                <p:nvPr/>
              </p:nvSpPr>
              <p:spPr>
                <a:xfrm>
                  <a:off x="1020" y="2328"/>
                  <a:ext cx="10812" cy="7120"/>
                </a:xfrm>
                <a:prstGeom prst="roundRect">
                  <a:avLst/>
                </a:prstGeom>
                <a:solidFill>
                  <a:schemeClr val="bg1"/>
                </a:solidFill>
                <a:ln w="25400" cmpd="sng">
                  <a:solidFill>
                    <a:srgbClr val="5F7700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5F7700"/>
                    </a:solidFill>
                    <a:effectLst/>
                    <a:uLnTx/>
                    <a:uFillTx/>
                    <a:latin typeface="Calibri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44" name="文本框 17">
                <a:extLst>
                  <a:ext uri="{FF2B5EF4-FFF2-40B4-BE49-F238E27FC236}">
                    <a16:creationId xmlns:a16="http://schemas.microsoft.com/office/drawing/2014/main" id="{DBDFCB9A-2A4D-4751-88D1-DB310BA17C43}"/>
                  </a:ext>
                </a:extLst>
              </p:cNvPr>
              <p:cNvSpPr txBox="1"/>
              <p:nvPr/>
            </p:nvSpPr>
            <p:spPr>
              <a:xfrm>
                <a:off x="2839" y="3391"/>
                <a:ext cx="14856" cy="276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Khi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Palatino Linotype" panose="02040502050505030304" pitchFamily="18" charset="0"/>
                    <a:cs typeface="Calibri" panose="020F0502020204030204" pitchFamily="34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giới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thiệu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,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có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thể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sử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dụng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hình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để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minh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họa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thêm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cho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cảnh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đẹp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en-US" sz="3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đó</a:t>
                </a: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Palatino Linotype" panose="02040502050505030304" pitchFamily="18" charset="0"/>
                    <a:cs typeface="Times New Roman" panose="02020603050405020304" pitchFamily="18" charset="0"/>
                  </a:rPr>
                  <a:t>.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Palatino Linotype" panose="02040502050505030304" pitchFamily="18" charset="0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42" name="图片 25" descr="卡通人物&#10;&#10;中度可信度描述已自动生成">
              <a:extLst>
                <a:ext uri="{FF2B5EF4-FFF2-40B4-BE49-F238E27FC236}">
                  <a16:creationId xmlns:a16="http://schemas.microsoft.com/office/drawing/2014/main" id="{E0EF4313-4476-40BF-B24F-58A01AAA5F42}"/>
                </a:ext>
              </a:extLst>
            </p:cNvPr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0" cstate="email"/>
            <a:stretch>
              <a:fillRect/>
            </a:stretch>
          </p:blipFill>
          <p:spPr>
            <a:xfrm rot="19945025">
              <a:off x="486909" y="1848264"/>
              <a:ext cx="1345666" cy="1345666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1116033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>
            <a:extLst>
              <a:ext uri="{FF2B5EF4-FFF2-40B4-BE49-F238E27FC236}">
                <a16:creationId xmlns:a16="http://schemas.microsoft.com/office/drawing/2014/main" id="{A51DB573-EB7E-4459-87EF-929E7ADA1C3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7A212962-73C7-4EF7-922E-A7BE7386D443}"/>
              </a:ext>
            </a:extLst>
          </p:cNvPr>
          <p:cNvGrpSpPr/>
          <p:nvPr/>
        </p:nvGrpSpPr>
        <p:grpSpPr>
          <a:xfrm>
            <a:off x="-1" y="5384684"/>
            <a:ext cx="12192001" cy="1473315"/>
            <a:chOff x="-1" y="5285788"/>
            <a:chExt cx="13010397" cy="1572212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6A93A63A-6E2A-49B2-99E8-A98EC5DBED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69" b="-3"/>
            <a:stretch/>
          </p:blipFill>
          <p:spPr>
            <a:xfrm>
              <a:off x="5609788" y="5285788"/>
              <a:ext cx="7400608" cy="1572212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89383381-92C9-4778-AB8F-60EFDC4AD43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42515B6D-AE9E-4D5E-9BF0-2E0FB17E8C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52369A1B-7AD8-42CB-80FC-A33B83C8B4B6}"/>
              </a:ext>
            </a:extLst>
          </p:cNvPr>
          <p:cNvSpPr/>
          <p:nvPr/>
        </p:nvSpPr>
        <p:spPr>
          <a:xfrm>
            <a:off x="1418568" y="2562358"/>
            <a:ext cx="9762751" cy="2058995"/>
          </a:xfrm>
          <a:prstGeom prst="roundRect">
            <a:avLst>
              <a:gd name="adj" fmla="val 50000"/>
            </a:avLst>
          </a:prstGeom>
          <a:noFill/>
          <a:ln w="34925" cap="rnd">
            <a:solidFill>
              <a:srgbClr val="139F4E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2DB60B3B-0B92-41BD-AB89-ABDD9A079A37}"/>
              </a:ext>
            </a:extLst>
          </p:cNvPr>
          <p:cNvGrpSpPr/>
          <p:nvPr/>
        </p:nvGrpSpPr>
        <p:grpSpPr>
          <a:xfrm flipV="1">
            <a:off x="-1" y="0"/>
            <a:ext cx="4988772" cy="1396552"/>
            <a:chOff x="-1" y="5367704"/>
            <a:chExt cx="5323647" cy="1490296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10DC2881-9383-4442-9FB3-EF30039925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05C1393C-0722-4C04-B33A-F149C455DF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4BA66EB5-51E2-47FC-A4D9-3F9657D8FC3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" t="86185" r="59915" b="-3"/>
          <a:stretch/>
        </p:blipFill>
        <p:spPr>
          <a:xfrm flipV="1">
            <a:off x="4988771" y="0"/>
            <a:ext cx="2622346" cy="1396552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4844A8F0-44CC-42CB-B858-6E8F1A695CB4}"/>
              </a:ext>
            </a:extLst>
          </p:cNvPr>
          <p:cNvGrpSpPr/>
          <p:nvPr/>
        </p:nvGrpSpPr>
        <p:grpSpPr>
          <a:xfrm>
            <a:off x="1166191" y="1045783"/>
            <a:ext cx="7380861" cy="3366505"/>
            <a:chOff x="1852946" y="-485322"/>
            <a:chExt cx="7380861" cy="3366505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AC78F17B-22EB-4AD0-A829-33FFEE510EF8}"/>
                </a:ext>
              </a:extLst>
            </p:cNvPr>
            <p:cNvSpPr txBox="1"/>
            <p:nvPr/>
          </p:nvSpPr>
          <p:spPr>
            <a:xfrm>
              <a:off x="5032016" y="1557744"/>
              <a:ext cx="4201791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小考拉体" panose="02000503000000000000" pitchFamily="2" charset="-122"/>
                  <a:cs typeface="Times New Roman" panose="02020603050405020304" pitchFamily="18" charset="0"/>
                </a:rPr>
                <a:t>Vận</a:t>
              </a:r>
              <a:r>
                <a:rPr kumimoji="1" lang="en-US" altLang="zh-CN" sz="8000" b="0" i="0" u="none" strike="noStrike" kern="1200" cap="none" spc="0" normalizeH="0" baseline="0" noProof="0" dirty="0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小考拉体" panose="02000503000000000000" pitchFamily="2" charset="-122"/>
                  <a:cs typeface="Times New Roman" panose="02020603050405020304" pitchFamily="18" charset="0"/>
                </a:rPr>
                <a:t> </a:t>
              </a: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小考拉体" panose="02000503000000000000" pitchFamily="2" charset="-122"/>
                  <a:cs typeface="Times New Roman" panose="02020603050405020304" pitchFamily="18" charset="0"/>
                </a:rPr>
                <a:t>dụng</a:t>
              </a:r>
              <a:endParaRPr kumimoji="1" lang="en-US" altLang="zh-CN" sz="8000" b="0" i="0" u="none" strike="noStrike" kern="1200" cap="none" spc="0" normalizeH="0" baseline="0" noProof="0" dirty="0">
                <a:ln>
                  <a:solidFill>
                    <a:srgbClr val="3366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endParaRPr>
            </a:p>
          </p:txBody>
        </p:sp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C9437DB1-25AA-44F4-9BB2-BBFE8DFA84E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591" t="49318" r="61139" b="11023"/>
            <a:stretch/>
          </p:blipFill>
          <p:spPr>
            <a:xfrm>
              <a:off x="1852946" y="-485322"/>
              <a:ext cx="1960873" cy="3261834"/>
            </a:xfrm>
            <a:prstGeom prst="rect">
              <a:avLst/>
            </a:prstGeom>
          </p:spPr>
        </p:pic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B99BF2CD-E444-4A9D-92CA-BC749C0CF40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153" t="16464" r="7803" b="58072"/>
          <a:stretch/>
        </p:blipFill>
        <p:spPr>
          <a:xfrm flipV="1">
            <a:off x="6935854" y="-3131342"/>
            <a:ext cx="6072556" cy="5516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725418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81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C5733E9-6D20-403B-A6E1-74B8A84C65D2}"/>
              </a:ext>
            </a:extLst>
          </p:cNvPr>
          <p:cNvGrpSpPr/>
          <p:nvPr/>
        </p:nvGrpSpPr>
        <p:grpSpPr>
          <a:xfrm>
            <a:off x="6802297" y="674956"/>
            <a:ext cx="4772074" cy="5726636"/>
            <a:chOff x="6854542" y="1602596"/>
            <a:chExt cx="4772074" cy="4845456"/>
          </a:xfrm>
        </p:grpSpPr>
        <p:grpSp>
          <p:nvGrpSpPr>
            <p:cNvPr id="11" name="Graphic 7">
              <a:extLst>
                <a:ext uri="{FF2B5EF4-FFF2-40B4-BE49-F238E27FC236}">
                  <a16:creationId xmlns:a16="http://schemas.microsoft.com/office/drawing/2014/main" id="{8CB97686-9CFF-4DB0-8C1A-52BB5D10A17B}"/>
                </a:ext>
              </a:extLst>
            </p:cNvPr>
            <p:cNvGrpSpPr/>
            <p:nvPr/>
          </p:nvGrpSpPr>
          <p:grpSpPr>
            <a:xfrm>
              <a:off x="6882011" y="3710568"/>
              <a:ext cx="4744605" cy="2737484"/>
              <a:chOff x="7137419" y="3431380"/>
              <a:chExt cx="4112894" cy="2350770"/>
            </a:xfrm>
            <a:solidFill>
              <a:srgbClr val="65D8F5"/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F9F15FD-9FF8-4094-A42C-9960FB10B52A}"/>
                  </a:ext>
                </a:extLst>
              </p:cNvPr>
              <p:cNvSpPr/>
              <p:nvPr/>
            </p:nvSpPr>
            <p:spPr>
              <a:xfrm>
                <a:off x="10522604" y="3638073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4788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242AA3F-698B-445D-947E-9E678783BE55}"/>
                  </a:ext>
                </a:extLst>
              </p:cNvPr>
              <p:cNvSpPr/>
              <p:nvPr/>
            </p:nvSpPr>
            <p:spPr>
              <a:xfrm>
                <a:off x="10694054" y="3431380"/>
                <a:ext cx="260032" cy="146685"/>
              </a:xfrm>
              <a:custGeom>
                <a:avLst/>
                <a:gdLst>
                  <a:gd name="connsiteX0" fmla="*/ 121920 w 260032"/>
                  <a:gd name="connsiteY0" fmla="*/ 27623 h 146685"/>
                  <a:gd name="connsiteX1" fmla="*/ 0 w 260032"/>
                  <a:gd name="connsiteY1" fmla="*/ 146685 h 146685"/>
                  <a:gd name="connsiteX2" fmla="*/ 129540 w 260032"/>
                  <a:gd name="connsiteY2" fmla="*/ 45720 h 146685"/>
                  <a:gd name="connsiteX3" fmla="*/ 260033 w 260032"/>
                  <a:gd name="connsiteY3" fmla="*/ 0 h 146685"/>
                  <a:gd name="connsiteX4" fmla="*/ 121920 w 260032"/>
                  <a:gd name="connsiteY4" fmla="*/ 2762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032" h="146685">
                    <a:moveTo>
                      <a:pt x="121920" y="27623"/>
                    </a:moveTo>
                    <a:cubicBezTo>
                      <a:pt x="103822" y="95250"/>
                      <a:pt x="0" y="146685"/>
                      <a:pt x="0" y="146685"/>
                    </a:cubicBezTo>
                    <a:cubicBezTo>
                      <a:pt x="0" y="146685"/>
                      <a:pt x="100013" y="113348"/>
                      <a:pt x="129540" y="45720"/>
                    </a:cubicBezTo>
                    <a:cubicBezTo>
                      <a:pt x="223838" y="38100"/>
                      <a:pt x="260033" y="0"/>
                      <a:pt x="260033" y="0"/>
                    </a:cubicBezTo>
                    <a:cubicBezTo>
                      <a:pt x="260033" y="0"/>
                      <a:pt x="203835" y="34290"/>
                      <a:pt x="121920" y="2762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8049CA2A-D3B9-4736-B8BC-5A0673414C4E}"/>
                  </a:ext>
                </a:extLst>
              </p:cNvPr>
              <p:cNvSpPr/>
              <p:nvPr/>
            </p:nvSpPr>
            <p:spPr>
              <a:xfrm>
                <a:off x="11011237" y="384476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9F03448-8842-4298-90A8-AF35B6E69E6B}"/>
                  </a:ext>
                </a:extLst>
              </p:cNvPr>
              <p:cNvSpPr/>
              <p:nvPr/>
            </p:nvSpPr>
            <p:spPr>
              <a:xfrm>
                <a:off x="10981709" y="43267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70B86D0-BD5C-4A2B-9873-6B9E00EC157C}"/>
                  </a:ext>
                </a:extLst>
              </p:cNvPr>
              <p:cNvSpPr/>
              <p:nvPr/>
            </p:nvSpPr>
            <p:spPr>
              <a:xfrm>
                <a:off x="10944562" y="355615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3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3"/>
                      <a:pt x="0" y="164783"/>
                    </a:cubicBezTo>
                    <a:cubicBezTo>
                      <a:pt x="0" y="164783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BDCB053-3C1A-4565-97C6-C742543BD47B}"/>
                  </a:ext>
                </a:extLst>
              </p:cNvPr>
              <p:cNvSpPr/>
              <p:nvPr/>
            </p:nvSpPr>
            <p:spPr>
              <a:xfrm>
                <a:off x="7535564" y="4612481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2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7"/>
                      <a:pt x="339090" y="0"/>
                      <a:pt x="339090" y="0"/>
                    </a:cubicBezTo>
                    <a:cubicBezTo>
                      <a:pt x="339090" y="0"/>
                      <a:pt x="267653" y="44767"/>
                      <a:pt x="159068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65B50B2-C7EC-4BFF-B945-891FC97BB1EF}"/>
                  </a:ext>
                </a:extLst>
              </p:cNvPr>
              <p:cNvSpPr/>
              <p:nvPr/>
            </p:nvSpPr>
            <p:spPr>
              <a:xfrm>
                <a:off x="7857509" y="485536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3801723A-4FD4-411C-932D-06E21A05F4CB}"/>
                  </a:ext>
                </a:extLst>
              </p:cNvPr>
              <p:cNvSpPr/>
              <p:nvPr/>
            </p:nvSpPr>
            <p:spPr>
              <a:xfrm>
                <a:off x="7588904" y="536019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13845F0-330B-42D3-AA12-6A7ECD5DF60F}"/>
                  </a:ext>
                </a:extLst>
              </p:cNvPr>
              <p:cNvSpPr/>
              <p:nvPr/>
            </p:nvSpPr>
            <p:spPr>
              <a:xfrm>
                <a:off x="8068964" y="5393531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2DD1B88-4792-43C9-8F0C-F1E8772B0C2D}"/>
                  </a:ext>
                </a:extLst>
              </p:cNvPr>
              <p:cNvSpPr/>
              <p:nvPr/>
            </p:nvSpPr>
            <p:spPr>
              <a:xfrm>
                <a:off x="7250766" y="55754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3E863D2-D294-45D0-BFB2-F58AA521F035}"/>
                  </a:ext>
                </a:extLst>
              </p:cNvPr>
              <p:cNvSpPr/>
              <p:nvPr/>
            </p:nvSpPr>
            <p:spPr>
              <a:xfrm>
                <a:off x="10754062" y="458676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3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3F92A1A-077A-4C76-8E45-E0BA64F864AD}"/>
                  </a:ext>
                </a:extLst>
              </p:cNvPr>
              <p:cNvSpPr/>
              <p:nvPr/>
            </p:nvSpPr>
            <p:spPr>
              <a:xfrm>
                <a:off x="7137419" y="501157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19A77EE-FCD7-4A6F-B177-716244170F51}"/>
                  </a:ext>
                </a:extLst>
              </p:cNvPr>
              <p:cNvSpPr/>
              <p:nvPr/>
            </p:nvSpPr>
            <p:spPr>
              <a:xfrm>
                <a:off x="7529849" y="5168741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2 h 164782"/>
                  <a:gd name="connsiteX2" fmla="*/ 151447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737C7BE-8B77-478A-8B73-6395D92E9345}"/>
                  </a:ext>
                </a:extLst>
              </p:cNvPr>
              <p:cNvSpPr/>
              <p:nvPr/>
            </p:nvSpPr>
            <p:spPr>
              <a:xfrm>
                <a:off x="7950854" y="5593556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E574A90-6B02-4006-A407-07F71F54DCB2}"/>
                  </a:ext>
                </a:extLst>
              </p:cNvPr>
              <p:cNvSpPr/>
              <p:nvPr/>
            </p:nvSpPr>
            <p:spPr>
              <a:xfrm>
                <a:off x="7335539" y="5038248"/>
                <a:ext cx="329565" cy="199072"/>
              </a:xfrm>
              <a:custGeom>
                <a:avLst/>
                <a:gdLst>
                  <a:gd name="connsiteX0" fmla="*/ 169545 w 329565"/>
                  <a:gd name="connsiteY0" fmla="*/ 44768 h 199072"/>
                  <a:gd name="connsiteX1" fmla="*/ 0 w 329565"/>
                  <a:gd name="connsiteY1" fmla="*/ 199072 h 199072"/>
                  <a:gd name="connsiteX2" fmla="*/ 183833 w 329565"/>
                  <a:gd name="connsiteY2" fmla="*/ 64770 h 199072"/>
                  <a:gd name="connsiteX3" fmla="*/ 329565 w 329565"/>
                  <a:gd name="connsiteY3" fmla="*/ 0 h 199072"/>
                  <a:gd name="connsiteX4" fmla="*/ 169545 w 329565"/>
                  <a:gd name="connsiteY4" fmla="*/ 44768 h 19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565" h="199072">
                    <a:moveTo>
                      <a:pt x="169545" y="44768"/>
                    </a:moveTo>
                    <a:cubicBezTo>
                      <a:pt x="148590" y="123825"/>
                      <a:pt x="0" y="199072"/>
                      <a:pt x="0" y="199072"/>
                    </a:cubicBezTo>
                    <a:cubicBezTo>
                      <a:pt x="0" y="199072"/>
                      <a:pt x="149543" y="143828"/>
                      <a:pt x="183833" y="64770"/>
                    </a:cubicBezTo>
                    <a:cubicBezTo>
                      <a:pt x="292418" y="55245"/>
                      <a:pt x="329565" y="0"/>
                      <a:pt x="329565" y="0"/>
                    </a:cubicBezTo>
                    <a:cubicBezTo>
                      <a:pt x="329565" y="0"/>
                      <a:pt x="265748" y="52388"/>
                      <a:pt x="169545" y="4476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7AA3C2D1-673E-4B58-BCB1-EE10F042EBB9}"/>
                  </a:ext>
                </a:extLst>
              </p:cNvPr>
              <p:cNvSpPr/>
              <p:nvPr/>
            </p:nvSpPr>
            <p:spPr>
              <a:xfrm>
                <a:off x="7967046" y="5030628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2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2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E2B938FE-DCF7-4EF0-A492-228EF3422264}"/>
                  </a:ext>
                </a:extLst>
              </p:cNvPr>
              <p:cNvSpPr/>
              <p:nvPr/>
            </p:nvSpPr>
            <p:spPr>
              <a:xfrm>
                <a:off x="7183139" y="4655343"/>
                <a:ext cx="301942" cy="169544"/>
              </a:xfrm>
              <a:custGeom>
                <a:avLst/>
                <a:gdLst>
                  <a:gd name="connsiteX0" fmla="*/ 141923 w 301942"/>
                  <a:gd name="connsiteY0" fmla="*/ 30480 h 169544"/>
                  <a:gd name="connsiteX1" fmla="*/ 0 w 301942"/>
                  <a:gd name="connsiteY1" fmla="*/ 169545 h 169544"/>
                  <a:gd name="connsiteX2" fmla="*/ 150495 w 301942"/>
                  <a:gd name="connsiteY2" fmla="*/ 52388 h 169544"/>
                  <a:gd name="connsiteX3" fmla="*/ 301943 w 301942"/>
                  <a:gd name="connsiteY3" fmla="*/ 0 h 169544"/>
                  <a:gd name="connsiteX4" fmla="*/ 141923 w 301942"/>
                  <a:gd name="connsiteY4" fmla="*/ 30480 h 16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4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2"/>
                      <a:pt x="150495" y="52388"/>
                    </a:cubicBezTo>
                    <a:cubicBezTo>
                      <a:pt x="260032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7D209CE-EA7B-4DD1-A02F-66FED31DF7B1}"/>
                  </a:ext>
                </a:extLst>
              </p:cNvPr>
              <p:cNvSpPr/>
              <p:nvPr/>
            </p:nvSpPr>
            <p:spPr>
              <a:xfrm>
                <a:off x="7139324" y="532304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7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8100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24FAC19-F6DE-431C-A7D9-81ED3895A239}"/>
                  </a:ext>
                </a:extLst>
              </p:cNvPr>
              <p:cNvSpPr/>
              <p:nvPr/>
            </p:nvSpPr>
            <p:spPr>
              <a:xfrm>
                <a:off x="9682499" y="398954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2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7B36205-992B-420B-B5CA-223D0EB58160}"/>
                  </a:ext>
                </a:extLst>
              </p:cNvPr>
              <p:cNvSpPr/>
              <p:nvPr/>
            </p:nvSpPr>
            <p:spPr>
              <a:xfrm>
                <a:off x="10741679" y="417052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7653" y="43815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E21D275-0292-4822-A4FA-ACDDD32CE705}"/>
                  </a:ext>
                </a:extLst>
              </p:cNvPr>
              <p:cNvSpPr/>
              <p:nvPr/>
            </p:nvSpPr>
            <p:spPr>
              <a:xfrm>
                <a:off x="10463549" y="401907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2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10C2ED-6C1E-45A1-B88A-A0D13AAA5881}"/>
                  </a:ext>
                </a:extLst>
              </p:cNvPr>
              <p:cNvSpPr/>
              <p:nvPr/>
            </p:nvSpPr>
            <p:spPr>
              <a:xfrm>
                <a:off x="9178627" y="41981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A49377D-A742-4206-80DA-42389C13BB68}"/>
                  </a:ext>
                </a:extLst>
              </p:cNvPr>
              <p:cNvSpPr/>
              <p:nvPr/>
            </p:nvSpPr>
            <p:spPr>
              <a:xfrm>
                <a:off x="9503429" y="393715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2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CE36296-DA8C-4FE5-9EFA-0F064CB5AA99}"/>
                  </a:ext>
                </a:extLst>
              </p:cNvPr>
              <p:cNvSpPr/>
              <p:nvPr/>
            </p:nvSpPr>
            <p:spPr>
              <a:xfrm>
                <a:off x="8846204" y="452389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47B1905-F376-4140-9D01-004ECFDACDC8}"/>
                  </a:ext>
                </a:extLst>
              </p:cNvPr>
              <p:cNvSpPr/>
              <p:nvPr/>
            </p:nvSpPr>
            <p:spPr>
              <a:xfrm>
                <a:off x="9565341" y="4337208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0337A1F-0C31-4EB9-A0F7-A9F11469DEA7}"/>
                  </a:ext>
                </a:extLst>
              </p:cNvPr>
              <p:cNvSpPr/>
              <p:nvPr/>
            </p:nvSpPr>
            <p:spPr>
              <a:xfrm>
                <a:off x="10681672" y="3735228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74DF2C3-312E-4CF8-8889-FD123E85B7A9}"/>
                  </a:ext>
                </a:extLst>
              </p:cNvPr>
              <p:cNvSpPr/>
              <p:nvPr/>
            </p:nvSpPr>
            <p:spPr>
              <a:xfrm>
                <a:off x="9158624" y="4441031"/>
                <a:ext cx="272415" cy="164782"/>
              </a:xfrm>
              <a:custGeom>
                <a:avLst/>
                <a:gdLst>
                  <a:gd name="connsiteX0" fmla="*/ 140017 w 272415"/>
                  <a:gd name="connsiteY0" fmla="*/ 37147 h 164782"/>
                  <a:gd name="connsiteX1" fmla="*/ 0 w 272415"/>
                  <a:gd name="connsiteY1" fmla="*/ 164782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7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7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7AED026-D0C6-49AD-9E56-FB811439889D}"/>
                  </a:ext>
                </a:extLst>
              </p:cNvPr>
              <p:cNvSpPr/>
              <p:nvPr/>
            </p:nvSpPr>
            <p:spPr>
              <a:xfrm>
                <a:off x="10264476" y="3856196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7 h 137159"/>
                  <a:gd name="connsiteX3" fmla="*/ 227648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7"/>
                    </a:cubicBezTo>
                    <a:cubicBezTo>
                      <a:pt x="201930" y="38100"/>
                      <a:pt x="227648" y="0"/>
                      <a:pt x="227648" y="0"/>
                    </a:cubicBezTo>
                    <a:cubicBezTo>
                      <a:pt x="227648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0B66B04-460C-43B2-8706-36B3CB3E3626}"/>
                  </a:ext>
                </a:extLst>
              </p:cNvPr>
              <p:cNvSpPr/>
              <p:nvPr/>
            </p:nvSpPr>
            <p:spPr>
              <a:xfrm>
                <a:off x="10242569" y="343614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7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7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2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77A9FBD-CE76-4E48-94B4-221BBCD1CE6C}"/>
                  </a:ext>
                </a:extLst>
              </p:cNvPr>
              <p:cNvSpPr/>
              <p:nvPr/>
            </p:nvSpPr>
            <p:spPr>
              <a:xfrm>
                <a:off x="9888239" y="3675221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2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2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2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2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8580"/>
                      <a:pt x="220980" y="5810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332BA065-E87C-4A1E-8385-10BEBC67776F}"/>
                  </a:ext>
                </a:extLst>
              </p:cNvPr>
              <p:cNvSpPr/>
              <p:nvPr/>
            </p:nvSpPr>
            <p:spPr>
              <a:xfrm>
                <a:off x="10502601" y="491632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659EC89-BD34-4BF5-9FC3-E81B1EE510D0}"/>
                  </a:ext>
                </a:extLst>
              </p:cNvPr>
              <p:cNvSpPr/>
              <p:nvPr/>
            </p:nvSpPr>
            <p:spPr>
              <a:xfrm>
                <a:off x="10139699" y="441150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DF6B327-56E4-4E28-876E-2E8AE203B997}"/>
                  </a:ext>
                </a:extLst>
              </p:cNvPr>
              <p:cNvSpPr/>
              <p:nvPr/>
            </p:nvSpPr>
            <p:spPr>
              <a:xfrm>
                <a:off x="9963487" y="46934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8132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01B23EC-5463-40AC-8889-DBAFF4B77F69}"/>
                  </a:ext>
                </a:extLst>
              </p:cNvPr>
              <p:cNvSpPr/>
              <p:nvPr/>
            </p:nvSpPr>
            <p:spPr>
              <a:xfrm>
                <a:off x="10542607" y="448484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7163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B1631C9-A5A9-425E-8512-FF88E51A7EC5}"/>
                  </a:ext>
                </a:extLst>
              </p:cNvPr>
              <p:cNvSpPr/>
              <p:nvPr/>
            </p:nvSpPr>
            <p:spPr>
              <a:xfrm>
                <a:off x="10110172" y="4906803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2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6670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4E8E5AD-5F38-4BC0-BB55-A9931E6CDD86}"/>
                  </a:ext>
                </a:extLst>
              </p:cNvPr>
              <p:cNvSpPr/>
              <p:nvPr/>
            </p:nvSpPr>
            <p:spPr>
              <a:xfrm>
                <a:off x="10911224" y="4722018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2718348-33FF-4BD1-94A0-E0AA334F2E6E}"/>
                  </a:ext>
                </a:extLst>
              </p:cNvPr>
              <p:cNvSpPr/>
              <p:nvPr/>
            </p:nvSpPr>
            <p:spPr>
              <a:xfrm>
                <a:off x="9734887" y="4683918"/>
                <a:ext cx="272414" cy="164782"/>
              </a:xfrm>
              <a:custGeom>
                <a:avLst/>
                <a:gdLst>
                  <a:gd name="connsiteX0" fmla="*/ 140017 w 272414"/>
                  <a:gd name="connsiteY0" fmla="*/ 37147 h 164782"/>
                  <a:gd name="connsiteX1" fmla="*/ 0 w 272414"/>
                  <a:gd name="connsiteY1" fmla="*/ 164782 h 164782"/>
                  <a:gd name="connsiteX2" fmla="*/ 151447 w 272414"/>
                  <a:gd name="connsiteY2" fmla="*/ 53340 h 164782"/>
                  <a:gd name="connsiteX3" fmla="*/ 272415 w 272414"/>
                  <a:gd name="connsiteY3" fmla="*/ 0 h 164782"/>
                  <a:gd name="connsiteX4" fmla="*/ 140017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7" y="37147"/>
                    </a:moveTo>
                    <a:cubicBezTo>
                      <a:pt x="122872" y="101917"/>
                      <a:pt x="0" y="164782"/>
                      <a:pt x="0" y="164782"/>
                    </a:cubicBezTo>
                    <a:cubicBezTo>
                      <a:pt x="0" y="164782"/>
                      <a:pt x="122872" y="119063"/>
                      <a:pt x="151447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7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948B3E7-8CAC-43A1-BB92-738DEB4E135C}"/>
                  </a:ext>
                </a:extLst>
              </p:cNvPr>
              <p:cNvSpPr/>
              <p:nvPr/>
            </p:nvSpPr>
            <p:spPr>
              <a:xfrm>
                <a:off x="10421639" y="4823935"/>
                <a:ext cx="272415" cy="164782"/>
              </a:xfrm>
              <a:custGeom>
                <a:avLst/>
                <a:gdLst>
                  <a:gd name="connsiteX0" fmla="*/ 140018 w 272415"/>
                  <a:gd name="connsiteY0" fmla="*/ 37147 h 164782"/>
                  <a:gd name="connsiteX1" fmla="*/ 0 w 272415"/>
                  <a:gd name="connsiteY1" fmla="*/ 164783 h 164782"/>
                  <a:gd name="connsiteX2" fmla="*/ 151448 w 272415"/>
                  <a:gd name="connsiteY2" fmla="*/ 53340 h 164782"/>
                  <a:gd name="connsiteX3" fmla="*/ 272415 w 272415"/>
                  <a:gd name="connsiteY3" fmla="*/ 0 h 164782"/>
                  <a:gd name="connsiteX4" fmla="*/ 140018 w 272415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" h="164782">
                    <a:moveTo>
                      <a:pt x="140018" y="37147"/>
                    </a:moveTo>
                    <a:cubicBezTo>
                      <a:pt x="122873" y="101918"/>
                      <a:pt x="0" y="164783"/>
                      <a:pt x="0" y="164783"/>
                    </a:cubicBezTo>
                    <a:cubicBezTo>
                      <a:pt x="0" y="164783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19075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72AEA54-08A0-47AF-8801-DE37744F0822}"/>
                  </a:ext>
                </a:extLst>
              </p:cNvPr>
              <p:cNvSpPr/>
              <p:nvPr/>
            </p:nvSpPr>
            <p:spPr>
              <a:xfrm>
                <a:off x="9792989" y="5412581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7180" y="49530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1C29AB0-9629-4B67-8F8D-0FF080AC2273}"/>
                  </a:ext>
                </a:extLst>
              </p:cNvPr>
              <p:cNvSpPr/>
              <p:nvPr/>
            </p:nvSpPr>
            <p:spPr>
              <a:xfrm>
                <a:off x="10160654" y="5708808"/>
                <a:ext cx="140970" cy="73342"/>
              </a:xfrm>
              <a:custGeom>
                <a:avLst/>
                <a:gdLst>
                  <a:gd name="connsiteX0" fmla="*/ 40958 w 140970"/>
                  <a:gd name="connsiteY0" fmla="*/ 35243 h 73342"/>
                  <a:gd name="connsiteX1" fmla="*/ 140970 w 140970"/>
                  <a:gd name="connsiteY1" fmla="*/ 0 h 73342"/>
                  <a:gd name="connsiteX2" fmla="*/ 35243 w 140970"/>
                  <a:gd name="connsiteY2" fmla="*/ 20955 h 73342"/>
                  <a:gd name="connsiteX3" fmla="*/ 0 w 140970"/>
                  <a:gd name="connsiteY3" fmla="*/ 73343 h 73342"/>
                  <a:gd name="connsiteX4" fmla="*/ 12383 w 140970"/>
                  <a:gd name="connsiteY4" fmla="*/ 73343 h 73342"/>
                  <a:gd name="connsiteX5" fmla="*/ 40958 w 140970"/>
                  <a:gd name="connsiteY5" fmla="*/ 35243 h 7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970" h="73342">
                    <a:moveTo>
                      <a:pt x="40958" y="35243"/>
                    </a:moveTo>
                    <a:cubicBezTo>
                      <a:pt x="113347" y="29528"/>
                      <a:pt x="140970" y="0"/>
                      <a:pt x="140970" y="0"/>
                    </a:cubicBezTo>
                    <a:cubicBezTo>
                      <a:pt x="140970" y="0"/>
                      <a:pt x="99060" y="25718"/>
                      <a:pt x="35243" y="20955"/>
                    </a:cubicBezTo>
                    <a:cubicBezTo>
                      <a:pt x="30480" y="40958"/>
                      <a:pt x="15240" y="58103"/>
                      <a:pt x="0" y="73343"/>
                    </a:cubicBezTo>
                    <a:lnTo>
                      <a:pt x="12383" y="73343"/>
                    </a:lnTo>
                    <a:cubicBezTo>
                      <a:pt x="23813" y="61913"/>
                      <a:pt x="34290" y="49530"/>
                      <a:pt x="4095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81E3620-C0A3-4181-8358-F0E6BCC245ED}"/>
                  </a:ext>
                </a:extLst>
              </p:cNvPr>
              <p:cNvSpPr/>
              <p:nvPr/>
            </p:nvSpPr>
            <p:spPr>
              <a:xfrm>
                <a:off x="10177799" y="546211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0E4586F-2735-4C2B-97EB-98C297D82F52}"/>
                  </a:ext>
                </a:extLst>
              </p:cNvPr>
              <p:cNvSpPr/>
              <p:nvPr/>
            </p:nvSpPr>
            <p:spPr>
              <a:xfrm>
                <a:off x="10392112" y="5159216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7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7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73D0C5D-0632-4C91-855C-989B1C7D1E30}"/>
                  </a:ext>
                </a:extLst>
              </p:cNvPr>
              <p:cNvSpPr/>
              <p:nvPr/>
            </p:nvSpPr>
            <p:spPr>
              <a:xfrm>
                <a:off x="10129222" y="5219223"/>
                <a:ext cx="227647" cy="137159"/>
              </a:xfrm>
              <a:custGeom>
                <a:avLst/>
                <a:gdLst>
                  <a:gd name="connsiteX0" fmla="*/ 117157 w 227647"/>
                  <a:gd name="connsiteY0" fmla="*/ 30480 h 137159"/>
                  <a:gd name="connsiteX1" fmla="*/ 0 w 227647"/>
                  <a:gd name="connsiteY1" fmla="*/ 137160 h 137159"/>
                  <a:gd name="connsiteX2" fmla="*/ 126682 w 227647"/>
                  <a:gd name="connsiteY2" fmla="*/ 44768 h 137159"/>
                  <a:gd name="connsiteX3" fmla="*/ 227647 w 227647"/>
                  <a:gd name="connsiteY3" fmla="*/ 0 h 137159"/>
                  <a:gd name="connsiteX4" fmla="*/ 117157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7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5243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3A7629C-3C4C-49DE-A902-8F95FBF40384}"/>
                  </a:ext>
                </a:extLst>
              </p:cNvPr>
              <p:cNvSpPr/>
              <p:nvPr/>
            </p:nvSpPr>
            <p:spPr>
              <a:xfrm>
                <a:off x="10616901" y="5188743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3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8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3" y="0"/>
                      <a:pt x="378143" y="0"/>
                    </a:cubicBezTo>
                    <a:cubicBezTo>
                      <a:pt x="378143" y="0"/>
                      <a:pt x="298133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FFDD71D-2460-4CD5-BD20-6C2CDE7B800E}"/>
                  </a:ext>
                </a:extLst>
              </p:cNvPr>
              <p:cNvSpPr/>
              <p:nvPr/>
            </p:nvSpPr>
            <p:spPr>
              <a:xfrm>
                <a:off x="10927416" y="5484970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2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2" y="0"/>
                      <a:pt x="199072" y="0"/>
                    </a:cubicBezTo>
                    <a:cubicBezTo>
                      <a:pt x="199072" y="0"/>
                      <a:pt x="156210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0707AA7-561F-4EF8-BA3E-6402B82A744E}"/>
                  </a:ext>
                </a:extLst>
              </p:cNvPr>
              <p:cNvSpPr/>
              <p:nvPr/>
            </p:nvSpPr>
            <p:spPr>
              <a:xfrm>
                <a:off x="11002664" y="5237320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3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3A1FF0E-AA76-481C-9D72-BE495AB3A617}"/>
                  </a:ext>
                </a:extLst>
              </p:cNvPr>
              <p:cNvSpPr/>
              <p:nvPr/>
            </p:nvSpPr>
            <p:spPr>
              <a:xfrm>
                <a:off x="10954087" y="4994433"/>
                <a:ext cx="227647" cy="137160"/>
              </a:xfrm>
              <a:custGeom>
                <a:avLst/>
                <a:gdLst>
                  <a:gd name="connsiteX0" fmla="*/ 117157 w 227647"/>
                  <a:gd name="connsiteY0" fmla="*/ 30480 h 137160"/>
                  <a:gd name="connsiteX1" fmla="*/ 0 w 227647"/>
                  <a:gd name="connsiteY1" fmla="*/ 137160 h 137160"/>
                  <a:gd name="connsiteX2" fmla="*/ 126682 w 227647"/>
                  <a:gd name="connsiteY2" fmla="*/ 44768 h 137160"/>
                  <a:gd name="connsiteX3" fmla="*/ 227647 w 227647"/>
                  <a:gd name="connsiteY3" fmla="*/ 0 h 137160"/>
                  <a:gd name="connsiteX4" fmla="*/ 117157 w 227647"/>
                  <a:gd name="connsiteY4" fmla="*/ 304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60">
                    <a:moveTo>
                      <a:pt x="117157" y="30480"/>
                    </a:moveTo>
                    <a:cubicBezTo>
                      <a:pt x="102870" y="84773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2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2880" y="36195"/>
                      <a:pt x="117157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537C87C-8CB8-4F8F-BACB-5C8DC1DC43ED}"/>
                  </a:ext>
                </a:extLst>
              </p:cNvPr>
              <p:cNvSpPr/>
              <p:nvPr/>
            </p:nvSpPr>
            <p:spPr>
              <a:xfrm>
                <a:off x="9718694" y="41952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7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33093A2-3003-44A5-8F1E-49C0A575597B}"/>
                  </a:ext>
                </a:extLst>
              </p:cNvPr>
              <p:cNvSpPr/>
              <p:nvPr/>
            </p:nvSpPr>
            <p:spPr>
              <a:xfrm>
                <a:off x="9371032" y="544210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3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7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3" y="0"/>
                      <a:pt x="378143" y="0"/>
                    </a:cubicBezTo>
                    <a:cubicBezTo>
                      <a:pt x="378143" y="0"/>
                      <a:pt x="298132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24C30CEC-7851-4413-B769-3E13A3DEADA1}"/>
                  </a:ext>
                </a:extLst>
              </p:cNvPr>
              <p:cNvSpPr/>
              <p:nvPr/>
            </p:nvSpPr>
            <p:spPr>
              <a:xfrm>
                <a:off x="8503304" y="4951570"/>
                <a:ext cx="339090" cy="190500"/>
              </a:xfrm>
              <a:custGeom>
                <a:avLst/>
                <a:gdLst>
                  <a:gd name="connsiteX0" fmla="*/ 159068 w 339090"/>
                  <a:gd name="connsiteY0" fmla="*/ 35243 h 190500"/>
                  <a:gd name="connsiteX1" fmla="*/ 0 w 339090"/>
                  <a:gd name="connsiteY1" fmla="*/ 190500 h 190500"/>
                  <a:gd name="connsiteX2" fmla="*/ 169545 w 339090"/>
                  <a:gd name="connsiteY2" fmla="*/ 59055 h 190500"/>
                  <a:gd name="connsiteX3" fmla="*/ 339090 w 339090"/>
                  <a:gd name="connsiteY3" fmla="*/ 0 h 190500"/>
                  <a:gd name="connsiteX4" fmla="*/ 159068 w 339090"/>
                  <a:gd name="connsiteY4" fmla="*/ 35243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90" h="190500">
                    <a:moveTo>
                      <a:pt x="159068" y="35243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3" y="147638"/>
                      <a:pt x="169545" y="59055"/>
                    </a:cubicBezTo>
                    <a:cubicBezTo>
                      <a:pt x="292418" y="48578"/>
                      <a:pt x="339090" y="0"/>
                      <a:pt x="339090" y="0"/>
                    </a:cubicBezTo>
                    <a:cubicBezTo>
                      <a:pt x="339090" y="0"/>
                      <a:pt x="266700" y="44768"/>
                      <a:pt x="159068" y="3524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A7FDE2F6-5129-4065-A05D-98A17CC7FD72}"/>
                  </a:ext>
                </a:extLst>
              </p:cNvPr>
              <p:cNvSpPr/>
              <p:nvPr/>
            </p:nvSpPr>
            <p:spPr>
              <a:xfrm>
                <a:off x="8825249" y="5194458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3 h 212407"/>
                  <a:gd name="connsiteX1" fmla="*/ 0 w 378142"/>
                  <a:gd name="connsiteY1" fmla="*/ 212408 h 212407"/>
                  <a:gd name="connsiteX2" fmla="*/ 188595 w 378142"/>
                  <a:gd name="connsiteY2" fmla="*/ 65723 h 212407"/>
                  <a:gd name="connsiteX3" fmla="*/ 378142 w 378142"/>
                  <a:gd name="connsiteY3" fmla="*/ 0 h 212407"/>
                  <a:gd name="connsiteX4" fmla="*/ 177165 w 378142"/>
                  <a:gd name="connsiteY4" fmla="*/ 39053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3"/>
                    </a:moveTo>
                    <a:cubicBezTo>
                      <a:pt x="151448" y="138113"/>
                      <a:pt x="0" y="212408"/>
                      <a:pt x="0" y="212408"/>
                    </a:cubicBezTo>
                    <a:cubicBezTo>
                      <a:pt x="0" y="212408"/>
                      <a:pt x="144780" y="163830"/>
                      <a:pt x="188595" y="65723"/>
                    </a:cubicBezTo>
                    <a:cubicBezTo>
                      <a:pt x="325755" y="54293"/>
                      <a:pt x="378142" y="0"/>
                      <a:pt x="378142" y="0"/>
                    </a:cubicBezTo>
                    <a:cubicBezTo>
                      <a:pt x="378142" y="0"/>
                      <a:pt x="297180" y="48578"/>
                      <a:pt x="177165" y="3905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9A4B9DD8-8170-4A3F-8490-FD208773EAE8}"/>
                  </a:ext>
                </a:extLst>
              </p:cNvPr>
              <p:cNvSpPr/>
              <p:nvPr/>
            </p:nvSpPr>
            <p:spPr>
              <a:xfrm>
                <a:off x="8697614" y="5441156"/>
                <a:ext cx="378142" cy="212407"/>
              </a:xfrm>
              <a:custGeom>
                <a:avLst/>
                <a:gdLst>
                  <a:gd name="connsiteX0" fmla="*/ 177165 w 378142"/>
                  <a:gd name="connsiteY0" fmla="*/ 39052 h 212407"/>
                  <a:gd name="connsiteX1" fmla="*/ 0 w 378142"/>
                  <a:gd name="connsiteY1" fmla="*/ 212407 h 212407"/>
                  <a:gd name="connsiteX2" fmla="*/ 188595 w 378142"/>
                  <a:gd name="connsiteY2" fmla="*/ 65722 h 212407"/>
                  <a:gd name="connsiteX3" fmla="*/ 378142 w 378142"/>
                  <a:gd name="connsiteY3" fmla="*/ 0 h 212407"/>
                  <a:gd name="connsiteX4" fmla="*/ 177165 w 378142"/>
                  <a:gd name="connsiteY4" fmla="*/ 39052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42" h="212407">
                    <a:moveTo>
                      <a:pt x="177165" y="39052"/>
                    </a:moveTo>
                    <a:cubicBezTo>
                      <a:pt x="151447" y="138113"/>
                      <a:pt x="0" y="212407"/>
                      <a:pt x="0" y="212407"/>
                    </a:cubicBezTo>
                    <a:cubicBezTo>
                      <a:pt x="0" y="212407"/>
                      <a:pt x="144780" y="163830"/>
                      <a:pt x="188595" y="65722"/>
                    </a:cubicBezTo>
                    <a:cubicBezTo>
                      <a:pt x="325755" y="54292"/>
                      <a:pt x="378142" y="0"/>
                      <a:pt x="378142" y="0"/>
                    </a:cubicBezTo>
                    <a:cubicBezTo>
                      <a:pt x="378142" y="0"/>
                      <a:pt x="297180" y="48577"/>
                      <a:pt x="177165" y="3905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2EE46E88-6712-46C9-A687-C3283303245F}"/>
                  </a:ext>
                </a:extLst>
              </p:cNvPr>
              <p:cNvSpPr/>
              <p:nvPr/>
            </p:nvSpPr>
            <p:spPr>
              <a:xfrm>
                <a:off x="9134811" y="5490685"/>
                <a:ext cx="199072" cy="112395"/>
              </a:xfrm>
              <a:custGeom>
                <a:avLst/>
                <a:gdLst>
                  <a:gd name="connsiteX0" fmla="*/ 93345 w 199072"/>
                  <a:gd name="connsiteY0" fmla="*/ 20955 h 112395"/>
                  <a:gd name="connsiteX1" fmla="*/ 0 w 199072"/>
                  <a:gd name="connsiteY1" fmla="*/ 112395 h 112395"/>
                  <a:gd name="connsiteX2" fmla="*/ 99060 w 199072"/>
                  <a:gd name="connsiteY2" fmla="*/ 35243 h 112395"/>
                  <a:gd name="connsiteX3" fmla="*/ 199073 w 199072"/>
                  <a:gd name="connsiteY3" fmla="*/ 0 h 112395"/>
                  <a:gd name="connsiteX4" fmla="*/ 93345 w 199072"/>
                  <a:gd name="connsiteY4" fmla="*/ 20955 h 112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5">
                    <a:moveTo>
                      <a:pt x="93345" y="20955"/>
                    </a:moveTo>
                    <a:cubicBezTo>
                      <a:pt x="80010" y="73343"/>
                      <a:pt x="0" y="112395"/>
                      <a:pt x="0" y="112395"/>
                    </a:cubicBezTo>
                    <a:cubicBezTo>
                      <a:pt x="0" y="112395"/>
                      <a:pt x="76200" y="86678"/>
                      <a:pt x="99060" y="35243"/>
                    </a:cubicBezTo>
                    <a:cubicBezTo>
                      <a:pt x="171450" y="29528"/>
                      <a:pt x="199073" y="0"/>
                      <a:pt x="199073" y="0"/>
                    </a:cubicBezTo>
                    <a:cubicBezTo>
                      <a:pt x="199073" y="0"/>
                      <a:pt x="157163" y="25718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3650D33F-DB1C-4587-BE5D-D4B6D632670C}"/>
                  </a:ext>
                </a:extLst>
              </p:cNvPr>
              <p:cNvSpPr/>
              <p:nvPr/>
            </p:nvSpPr>
            <p:spPr>
              <a:xfrm>
                <a:off x="884429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3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3" y="0"/>
                      <a:pt x="199073" y="0"/>
                    </a:cubicBezTo>
                    <a:cubicBezTo>
                      <a:pt x="199073" y="0"/>
                      <a:pt x="156210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64A07D93-18B6-4654-BFBC-3327423B35B4}"/>
                  </a:ext>
                </a:extLst>
              </p:cNvPr>
              <p:cNvSpPr/>
              <p:nvPr/>
            </p:nvSpPr>
            <p:spPr>
              <a:xfrm>
                <a:off x="766891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F75F01F5-350B-4954-8038-8B1D80AFD023}"/>
                  </a:ext>
                </a:extLst>
              </p:cNvPr>
              <p:cNvSpPr/>
              <p:nvPr/>
            </p:nvSpPr>
            <p:spPr>
              <a:xfrm>
                <a:off x="9903479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A3FBBEC2-09AF-4104-B78F-DDC2357A8B8E}"/>
                  </a:ext>
                </a:extLst>
              </p:cNvPr>
              <p:cNvSpPr/>
              <p:nvPr/>
            </p:nvSpPr>
            <p:spPr>
              <a:xfrm>
                <a:off x="10553084" y="5631656"/>
                <a:ext cx="199072" cy="112394"/>
              </a:xfrm>
              <a:custGeom>
                <a:avLst/>
                <a:gdLst>
                  <a:gd name="connsiteX0" fmla="*/ 93345 w 199072"/>
                  <a:gd name="connsiteY0" fmla="*/ 20955 h 112394"/>
                  <a:gd name="connsiteX1" fmla="*/ 0 w 199072"/>
                  <a:gd name="connsiteY1" fmla="*/ 112395 h 112394"/>
                  <a:gd name="connsiteX2" fmla="*/ 99060 w 199072"/>
                  <a:gd name="connsiteY2" fmla="*/ 35242 h 112394"/>
                  <a:gd name="connsiteX3" fmla="*/ 199072 w 199072"/>
                  <a:gd name="connsiteY3" fmla="*/ 0 h 112394"/>
                  <a:gd name="connsiteX4" fmla="*/ 93345 w 199072"/>
                  <a:gd name="connsiteY4" fmla="*/ 2095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2" h="112394">
                    <a:moveTo>
                      <a:pt x="93345" y="20955"/>
                    </a:moveTo>
                    <a:cubicBezTo>
                      <a:pt x="80010" y="73342"/>
                      <a:pt x="0" y="112395"/>
                      <a:pt x="0" y="112395"/>
                    </a:cubicBezTo>
                    <a:cubicBezTo>
                      <a:pt x="0" y="112395"/>
                      <a:pt x="76200" y="86677"/>
                      <a:pt x="99060" y="35242"/>
                    </a:cubicBezTo>
                    <a:cubicBezTo>
                      <a:pt x="171450" y="29527"/>
                      <a:pt x="199072" y="0"/>
                      <a:pt x="199072" y="0"/>
                    </a:cubicBezTo>
                    <a:cubicBezTo>
                      <a:pt x="199072" y="0"/>
                      <a:pt x="157163" y="25717"/>
                      <a:pt x="93345" y="20955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74BC37B9-C848-4377-9F23-A9B49698E3B8}"/>
                  </a:ext>
                </a:extLst>
              </p:cNvPr>
              <p:cNvSpPr/>
              <p:nvPr/>
            </p:nvSpPr>
            <p:spPr>
              <a:xfrm>
                <a:off x="9210059" y="524398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6E3EB95F-888A-4A20-B60F-3D6D9759CD8E}"/>
                  </a:ext>
                </a:extLst>
              </p:cNvPr>
              <p:cNvSpPr/>
              <p:nvPr/>
            </p:nvSpPr>
            <p:spPr>
              <a:xfrm>
                <a:off x="9425324" y="4941093"/>
                <a:ext cx="247650" cy="139064"/>
              </a:xfrm>
              <a:custGeom>
                <a:avLst/>
                <a:gdLst>
                  <a:gd name="connsiteX0" fmla="*/ 116205 w 247650"/>
                  <a:gd name="connsiteY0" fmla="*/ 25717 h 139064"/>
                  <a:gd name="connsiteX1" fmla="*/ 0 w 247650"/>
                  <a:gd name="connsiteY1" fmla="*/ 139065 h 139064"/>
                  <a:gd name="connsiteX2" fmla="*/ 123825 w 247650"/>
                  <a:gd name="connsiteY2" fmla="*/ 42863 h 139064"/>
                  <a:gd name="connsiteX3" fmla="*/ 247650 w 247650"/>
                  <a:gd name="connsiteY3" fmla="*/ 0 h 139064"/>
                  <a:gd name="connsiteX4" fmla="*/ 116205 w 247650"/>
                  <a:gd name="connsiteY4" fmla="*/ 25717 h 139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4">
                    <a:moveTo>
                      <a:pt x="116205" y="25717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2"/>
                      <a:pt x="247650" y="0"/>
                      <a:pt x="247650" y="0"/>
                    </a:cubicBezTo>
                    <a:cubicBezTo>
                      <a:pt x="247650" y="0"/>
                      <a:pt x="194310" y="32385"/>
                      <a:pt x="116205" y="2571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53B27B43-ABF4-4476-82B8-198BD713644E}"/>
                  </a:ext>
                </a:extLst>
              </p:cNvPr>
              <p:cNvSpPr/>
              <p:nvPr/>
            </p:nvSpPr>
            <p:spPr>
              <a:xfrm>
                <a:off x="9372936" y="4691538"/>
                <a:ext cx="247650" cy="139065"/>
              </a:xfrm>
              <a:custGeom>
                <a:avLst/>
                <a:gdLst>
                  <a:gd name="connsiteX0" fmla="*/ 116205 w 247650"/>
                  <a:gd name="connsiteY0" fmla="*/ 25718 h 139065"/>
                  <a:gd name="connsiteX1" fmla="*/ 0 w 247650"/>
                  <a:gd name="connsiteY1" fmla="*/ 139065 h 139065"/>
                  <a:gd name="connsiteX2" fmla="*/ 123825 w 247650"/>
                  <a:gd name="connsiteY2" fmla="*/ 42863 h 139065"/>
                  <a:gd name="connsiteX3" fmla="*/ 247650 w 247650"/>
                  <a:gd name="connsiteY3" fmla="*/ 0 h 139065"/>
                  <a:gd name="connsiteX4" fmla="*/ 116205 w 247650"/>
                  <a:gd name="connsiteY4" fmla="*/ 2571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39065">
                    <a:moveTo>
                      <a:pt x="116205" y="25718"/>
                    </a:moveTo>
                    <a:cubicBezTo>
                      <a:pt x="99060" y="90488"/>
                      <a:pt x="0" y="139065"/>
                      <a:pt x="0" y="139065"/>
                    </a:cubicBezTo>
                    <a:cubicBezTo>
                      <a:pt x="0" y="139065"/>
                      <a:pt x="95250" y="107632"/>
                      <a:pt x="123825" y="42863"/>
                    </a:cubicBezTo>
                    <a:cubicBezTo>
                      <a:pt x="213360" y="35243"/>
                      <a:pt x="247650" y="0"/>
                      <a:pt x="247650" y="0"/>
                    </a:cubicBezTo>
                    <a:cubicBezTo>
                      <a:pt x="247650" y="0"/>
                      <a:pt x="195263" y="32385"/>
                      <a:pt x="116205" y="25718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CBE53200-5035-4936-887A-8FFF75D8D01D}"/>
                  </a:ext>
                </a:extLst>
              </p:cNvPr>
              <p:cNvSpPr/>
              <p:nvPr/>
            </p:nvSpPr>
            <p:spPr>
              <a:xfrm>
                <a:off x="8305184" y="5536406"/>
                <a:ext cx="272414" cy="164782"/>
              </a:xfrm>
              <a:custGeom>
                <a:avLst/>
                <a:gdLst>
                  <a:gd name="connsiteX0" fmla="*/ 140018 w 272414"/>
                  <a:gd name="connsiteY0" fmla="*/ 37147 h 164782"/>
                  <a:gd name="connsiteX1" fmla="*/ 0 w 272414"/>
                  <a:gd name="connsiteY1" fmla="*/ 164782 h 164782"/>
                  <a:gd name="connsiteX2" fmla="*/ 151448 w 272414"/>
                  <a:gd name="connsiteY2" fmla="*/ 53340 h 164782"/>
                  <a:gd name="connsiteX3" fmla="*/ 272415 w 272414"/>
                  <a:gd name="connsiteY3" fmla="*/ 0 h 164782"/>
                  <a:gd name="connsiteX4" fmla="*/ 140018 w 272414"/>
                  <a:gd name="connsiteY4" fmla="*/ 37147 h 16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4" h="164782">
                    <a:moveTo>
                      <a:pt x="140018" y="37147"/>
                    </a:moveTo>
                    <a:cubicBezTo>
                      <a:pt x="122873" y="101917"/>
                      <a:pt x="0" y="164782"/>
                      <a:pt x="0" y="164782"/>
                    </a:cubicBezTo>
                    <a:cubicBezTo>
                      <a:pt x="0" y="164782"/>
                      <a:pt x="122873" y="119063"/>
                      <a:pt x="151448" y="53340"/>
                    </a:cubicBezTo>
                    <a:cubicBezTo>
                      <a:pt x="241935" y="45720"/>
                      <a:pt x="272415" y="0"/>
                      <a:pt x="272415" y="0"/>
                    </a:cubicBezTo>
                    <a:cubicBezTo>
                      <a:pt x="272415" y="0"/>
                      <a:pt x="220027" y="43815"/>
                      <a:pt x="140018" y="37147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575EA939-921C-4099-887E-7C1B4B30383F}"/>
                  </a:ext>
                </a:extLst>
              </p:cNvPr>
              <p:cNvSpPr/>
              <p:nvPr/>
            </p:nvSpPr>
            <p:spPr>
              <a:xfrm>
                <a:off x="9161482" y="5000148"/>
                <a:ext cx="227647" cy="137159"/>
              </a:xfrm>
              <a:custGeom>
                <a:avLst/>
                <a:gdLst>
                  <a:gd name="connsiteX0" fmla="*/ 117158 w 227647"/>
                  <a:gd name="connsiteY0" fmla="*/ 30480 h 137159"/>
                  <a:gd name="connsiteX1" fmla="*/ 0 w 227647"/>
                  <a:gd name="connsiteY1" fmla="*/ 137160 h 137159"/>
                  <a:gd name="connsiteX2" fmla="*/ 126683 w 227647"/>
                  <a:gd name="connsiteY2" fmla="*/ 44768 h 137159"/>
                  <a:gd name="connsiteX3" fmla="*/ 227647 w 227647"/>
                  <a:gd name="connsiteY3" fmla="*/ 0 h 137159"/>
                  <a:gd name="connsiteX4" fmla="*/ 117158 w 227647"/>
                  <a:gd name="connsiteY4" fmla="*/ 30480 h 13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47" h="137159">
                    <a:moveTo>
                      <a:pt x="117158" y="30480"/>
                    </a:moveTo>
                    <a:cubicBezTo>
                      <a:pt x="102870" y="84772"/>
                      <a:pt x="0" y="137160"/>
                      <a:pt x="0" y="137160"/>
                    </a:cubicBezTo>
                    <a:cubicBezTo>
                      <a:pt x="0" y="137160"/>
                      <a:pt x="102870" y="99060"/>
                      <a:pt x="126683" y="44768"/>
                    </a:cubicBezTo>
                    <a:cubicBezTo>
                      <a:pt x="201930" y="38100"/>
                      <a:pt x="227647" y="0"/>
                      <a:pt x="227647" y="0"/>
                    </a:cubicBezTo>
                    <a:cubicBezTo>
                      <a:pt x="227647" y="0"/>
                      <a:pt x="183833" y="36195"/>
                      <a:pt x="117158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58DB9B13-392C-47C0-8385-CD89DDDF29D3}"/>
                  </a:ext>
                </a:extLst>
              </p:cNvPr>
              <p:cNvSpPr/>
              <p:nvPr/>
            </p:nvSpPr>
            <p:spPr>
              <a:xfrm>
                <a:off x="8310899" y="5201126"/>
                <a:ext cx="430529" cy="260032"/>
              </a:xfrm>
              <a:custGeom>
                <a:avLst/>
                <a:gdLst>
                  <a:gd name="connsiteX0" fmla="*/ 220980 w 430529"/>
                  <a:gd name="connsiteY0" fmla="*/ 58103 h 260032"/>
                  <a:gd name="connsiteX1" fmla="*/ 0 w 430529"/>
                  <a:gd name="connsiteY1" fmla="*/ 260032 h 260032"/>
                  <a:gd name="connsiteX2" fmla="*/ 240030 w 430529"/>
                  <a:gd name="connsiteY2" fmla="*/ 84772 h 260032"/>
                  <a:gd name="connsiteX3" fmla="*/ 430530 w 430529"/>
                  <a:gd name="connsiteY3" fmla="*/ 0 h 260032"/>
                  <a:gd name="connsiteX4" fmla="*/ 220980 w 430529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29" h="260032">
                    <a:moveTo>
                      <a:pt x="220980" y="58103"/>
                    </a:moveTo>
                    <a:cubicBezTo>
                      <a:pt x="194310" y="160972"/>
                      <a:pt x="0" y="260032"/>
                      <a:pt x="0" y="260032"/>
                    </a:cubicBezTo>
                    <a:cubicBezTo>
                      <a:pt x="0" y="260032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6710" y="68580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4F2FC358-54C4-41FB-AE9E-34558E357CCD}"/>
                  </a:ext>
                </a:extLst>
              </p:cNvPr>
              <p:cNvSpPr/>
              <p:nvPr/>
            </p:nvSpPr>
            <p:spPr>
              <a:xfrm>
                <a:off x="9603441" y="5147785"/>
                <a:ext cx="430530" cy="260032"/>
              </a:xfrm>
              <a:custGeom>
                <a:avLst/>
                <a:gdLst>
                  <a:gd name="connsiteX0" fmla="*/ 220980 w 430530"/>
                  <a:gd name="connsiteY0" fmla="*/ 58103 h 260032"/>
                  <a:gd name="connsiteX1" fmla="*/ 0 w 430530"/>
                  <a:gd name="connsiteY1" fmla="*/ 260033 h 260032"/>
                  <a:gd name="connsiteX2" fmla="*/ 240030 w 430530"/>
                  <a:gd name="connsiteY2" fmla="*/ 84772 h 260032"/>
                  <a:gd name="connsiteX3" fmla="*/ 430530 w 430530"/>
                  <a:gd name="connsiteY3" fmla="*/ 0 h 260032"/>
                  <a:gd name="connsiteX4" fmla="*/ 220980 w 430530"/>
                  <a:gd name="connsiteY4" fmla="*/ 58103 h 2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530" h="260032">
                    <a:moveTo>
                      <a:pt x="220980" y="58103"/>
                    </a:moveTo>
                    <a:cubicBezTo>
                      <a:pt x="194310" y="160972"/>
                      <a:pt x="0" y="260033"/>
                      <a:pt x="0" y="260033"/>
                    </a:cubicBezTo>
                    <a:cubicBezTo>
                      <a:pt x="0" y="260033"/>
                      <a:pt x="194310" y="187643"/>
                      <a:pt x="240030" y="84772"/>
                    </a:cubicBezTo>
                    <a:cubicBezTo>
                      <a:pt x="381953" y="72390"/>
                      <a:pt x="430530" y="0"/>
                      <a:pt x="430530" y="0"/>
                    </a:cubicBezTo>
                    <a:cubicBezTo>
                      <a:pt x="430530" y="0"/>
                      <a:pt x="345758" y="69533"/>
                      <a:pt x="220980" y="58103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04AB0E7-0401-4C21-8856-D3A788273A12}"/>
                  </a:ext>
                </a:extLst>
              </p:cNvPr>
              <p:cNvSpPr/>
              <p:nvPr/>
            </p:nvSpPr>
            <p:spPr>
              <a:xfrm>
                <a:off x="8316614" y="4750593"/>
                <a:ext cx="339089" cy="190500"/>
              </a:xfrm>
              <a:custGeom>
                <a:avLst/>
                <a:gdLst>
                  <a:gd name="connsiteX0" fmla="*/ 159067 w 339089"/>
                  <a:gd name="connsiteY0" fmla="*/ 35242 h 190500"/>
                  <a:gd name="connsiteX1" fmla="*/ 0 w 339089"/>
                  <a:gd name="connsiteY1" fmla="*/ 190500 h 190500"/>
                  <a:gd name="connsiteX2" fmla="*/ 169545 w 339089"/>
                  <a:gd name="connsiteY2" fmla="*/ 59055 h 190500"/>
                  <a:gd name="connsiteX3" fmla="*/ 339090 w 339089"/>
                  <a:gd name="connsiteY3" fmla="*/ 0 h 190500"/>
                  <a:gd name="connsiteX4" fmla="*/ 159067 w 339089"/>
                  <a:gd name="connsiteY4" fmla="*/ 35242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89" h="190500">
                    <a:moveTo>
                      <a:pt x="159067" y="35242"/>
                    </a:moveTo>
                    <a:cubicBezTo>
                      <a:pt x="136208" y="123825"/>
                      <a:pt x="0" y="190500"/>
                      <a:pt x="0" y="190500"/>
                    </a:cubicBezTo>
                    <a:cubicBezTo>
                      <a:pt x="0" y="190500"/>
                      <a:pt x="130492" y="147638"/>
                      <a:pt x="169545" y="59055"/>
                    </a:cubicBezTo>
                    <a:cubicBezTo>
                      <a:pt x="292417" y="48577"/>
                      <a:pt x="339090" y="0"/>
                      <a:pt x="339090" y="0"/>
                    </a:cubicBezTo>
                    <a:cubicBezTo>
                      <a:pt x="339090" y="0"/>
                      <a:pt x="267652" y="44767"/>
                      <a:pt x="159067" y="35242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DCE88514-A354-45D3-BB51-300652E6FE0C}"/>
                  </a:ext>
                </a:extLst>
              </p:cNvPr>
              <p:cNvSpPr/>
              <p:nvPr/>
            </p:nvSpPr>
            <p:spPr>
              <a:xfrm>
                <a:off x="8845252" y="4762023"/>
                <a:ext cx="188595" cy="105727"/>
              </a:xfrm>
              <a:custGeom>
                <a:avLst/>
                <a:gdLst>
                  <a:gd name="connsiteX0" fmla="*/ 88583 w 188595"/>
                  <a:gd name="connsiteY0" fmla="*/ 19050 h 105727"/>
                  <a:gd name="connsiteX1" fmla="*/ 0 w 188595"/>
                  <a:gd name="connsiteY1" fmla="*/ 105728 h 105727"/>
                  <a:gd name="connsiteX2" fmla="*/ 94297 w 188595"/>
                  <a:gd name="connsiteY2" fmla="*/ 32385 h 105727"/>
                  <a:gd name="connsiteX3" fmla="*/ 188595 w 188595"/>
                  <a:gd name="connsiteY3" fmla="*/ 0 h 105727"/>
                  <a:gd name="connsiteX4" fmla="*/ 88583 w 188595"/>
                  <a:gd name="connsiteY4" fmla="*/ 19050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595" h="105727">
                    <a:moveTo>
                      <a:pt x="88583" y="19050"/>
                    </a:moveTo>
                    <a:cubicBezTo>
                      <a:pt x="76200" y="68580"/>
                      <a:pt x="0" y="105728"/>
                      <a:pt x="0" y="105728"/>
                    </a:cubicBezTo>
                    <a:cubicBezTo>
                      <a:pt x="0" y="105728"/>
                      <a:pt x="72390" y="81915"/>
                      <a:pt x="94297" y="32385"/>
                    </a:cubicBezTo>
                    <a:cubicBezTo>
                      <a:pt x="161925" y="26670"/>
                      <a:pt x="188595" y="0"/>
                      <a:pt x="188595" y="0"/>
                    </a:cubicBezTo>
                    <a:cubicBezTo>
                      <a:pt x="188595" y="0"/>
                      <a:pt x="148590" y="23813"/>
                      <a:pt x="88583" y="1905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B959A83F-6DDE-4935-8595-E20D131791DA}"/>
                  </a:ext>
                </a:extLst>
              </p:cNvPr>
              <p:cNvSpPr/>
              <p:nvPr/>
            </p:nvSpPr>
            <p:spPr>
              <a:xfrm>
                <a:off x="8893829" y="4846795"/>
                <a:ext cx="301942" cy="169545"/>
              </a:xfrm>
              <a:custGeom>
                <a:avLst/>
                <a:gdLst>
                  <a:gd name="connsiteX0" fmla="*/ 141923 w 301942"/>
                  <a:gd name="connsiteY0" fmla="*/ 30480 h 169545"/>
                  <a:gd name="connsiteX1" fmla="*/ 0 w 301942"/>
                  <a:gd name="connsiteY1" fmla="*/ 169545 h 169545"/>
                  <a:gd name="connsiteX2" fmla="*/ 150495 w 301942"/>
                  <a:gd name="connsiteY2" fmla="*/ 52388 h 169545"/>
                  <a:gd name="connsiteX3" fmla="*/ 301943 w 301942"/>
                  <a:gd name="connsiteY3" fmla="*/ 0 h 169545"/>
                  <a:gd name="connsiteX4" fmla="*/ 141923 w 301942"/>
                  <a:gd name="connsiteY4" fmla="*/ 30480 h 16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1942" h="169545">
                    <a:moveTo>
                      <a:pt x="141923" y="30480"/>
                    </a:moveTo>
                    <a:cubicBezTo>
                      <a:pt x="120968" y="109538"/>
                      <a:pt x="0" y="169545"/>
                      <a:pt x="0" y="169545"/>
                    </a:cubicBezTo>
                    <a:cubicBezTo>
                      <a:pt x="0" y="169545"/>
                      <a:pt x="116205" y="130493"/>
                      <a:pt x="150495" y="52388"/>
                    </a:cubicBezTo>
                    <a:cubicBezTo>
                      <a:pt x="260033" y="42863"/>
                      <a:pt x="301943" y="0"/>
                      <a:pt x="301943" y="0"/>
                    </a:cubicBezTo>
                    <a:cubicBezTo>
                      <a:pt x="301943" y="0"/>
                      <a:pt x="238125" y="39053"/>
                      <a:pt x="141923" y="30480"/>
                    </a:cubicBezTo>
                    <a:close/>
                  </a:path>
                </a:pathLst>
              </a:custGeom>
              <a:solidFill>
                <a:srgbClr val="65D8F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43" name="Graphic 7">
              <a:extLst>
                <a:ext uri="{FF2B5EF4-FFF2-40B4-BE49-F238E27FC236}">
                  <a16:creationId xmlns:a16="http://schemas.microsoft.com/office/drawing/2014/main" id="{4FA1B5B9-70C5-4962-A477-1AA20CBFE1E8}"/>
                </a:ext>
              </a:extLst>
            </p:cNvPr>
            <p:cNvGrpSpPr/>
            <p:nvPr/>
          </p:nvGrpSpPr>
          <p:grpSpPr>
            <a:xfrm>
              <a:off x="6854542" y="1602596"/>
              <a:ext cx="4754495" cy="3992533"/>
              <a:chOff x="7113607" y="1621193"/>
              <a:chExt cx="4121467" cy="3428523"/>
            </a:xfrm>
          </p:grpSpPr>
          <p:grpSp>
            <p:nvGrpSpPr>
              <p:cNvPr id="1044" name="Graphic 7">
                <a:extLst>
                  <a:ext uri="{FF2B5EF4-FFF2-40B4-BE49-F238E27FC236}">
                    <a16:creationId xmlns:a16="http://schemas.microsoft.com/office/drawing/2014/main" id="{69FE0196-C165-4198-B0FB-538D8793D14C}"/>
                  </a:ext>
                </a:extLst>
              </p:cNvPr>
              <p:cNvGrpSpPr/>
              <p:nvPr/>
            </p:nvGrpSpPr>
            <p:grpSpPr>
              <a:xfrm>
                <a:off x="7113607" y="2354539"/>
                <a:ext cx="4111942" cy="2695177"/>
                <a:chOff x="7113607" y="2354539"/>
                <a:chExt cx="4111942" cy="2695177"/>
              </a:xfrm>
            </p:grpSpPr>
            <p:grpSp>
              <p:nvGrpSpPr>
                <p:cNvPr id="1045" name="Graphic 7">
                  <a:extLst>
                    <a:ext uri="{FF2B5EF4-FFF2-40B4-BE49-F238E27FC236}">
                      <a16:creationId xmlns:a16="http://schemas.microsoft.com/office/drawing/2014/main" id="{CDA35646-0653-4FE6-8FCD-BB5199AEFC96}"/>
                    </a:ext>
                  </a:extLst>
                </p:cNvPr>
                <p:cNvGrpSpPr/>
                <p:nvPr/>
              </p:nvGrpSpPr>
              <p:grpSpPr>
                <a:xfrm>
                  <a:off x="7113607" y="2389346"/>
                  <a:ext cx="4111942" cy="2660370"/>
                  <a:chOff x="7113607" y="2389346"/>
                  <a:chExt cx="4111942" cy="2660370"/>
                </a:xfrm>
                <a:solidFill>
                  <a:srgbClr val="029400"/>
                </a:solidFill>
              </p:grpSpPr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A44F3349-BB07-4216-BAAD-76E1F3ABCEDA}"/>
                      </a:ext>
                    </a:extLst>
                  </p:cNvPr>
                  <p:cNvSpPr/>
                  <p:nvPr/>
                </p:nvSpPr>
                <p:spPr>
                  <a:xfrm>
                    <a:off x="7113607" y="2389346"/>
                    <a:ext cx="4111942" cy="2660370"/>
                  </a:xfrm>
                  <a:custGeom>
                    <a:avLst/>
                    <a:gdLst>
                      <a:gd name="connsiteX0" fmla="*/ 4111943 w 4111942"/>
                      <a:gd name="connsiteY0" fmla="*/ 541020 h 2660370"/>
                      <a:gd name="connsiteX1" fmla="*/ 4090988 w 4111942"/>
                      <a:gd name="connsiteY1" fmla="*/ 541020 h 2660370"/>
                      <a:gd name="connsiteX2" fmla="*/ 4090988 w 4111942"/>
                      <a:gd name="connsiteY2" fmla="*/ 503872 h 2660370"/>
                      <a:gd name="connsiteX3" fmla="*/ 4053840 w 4111942"/>
                      <a:gd name="connsiteY3" fmla="*/ 503872 h 2660370"/>
                      <a:gd name="connsiteX4" fmla="*/ 4053840 w 4111942"/>
                      <a:gd name="connsiteY4" fmla="*/ 541020 h 2660370"/>
                      <a:gd name="connsiteX5" fmla="*/ 3980498 w 4111942"/>
                      <a:gd name="connsiteY5" fmla="*/ 541020 h 2660370"/>
                      <a:gd name="connsiteX6" fmla="*/ 3924300 w 4111942"/>
                      <a:gd name="connsiteY6" fmla="*/ 528638 h 2660370"/>
                      <a:gd name="connsiteX7" fmla="*/ 3935730 w 4111942"/>
                      <a:gd name="connsiteY7" fmla="*/ 507683 h 2660370"/>
                      <a:gd name="connsiteX8" fmla="*/ 3870960 w 4111942"/>
                      <a:gd name="connsiteY8" fmla="*/ 455295 h 2660370"/>
                      <a:gd name="connsiteX9" fmla="*/ 3883343 w 4111942"/>
                      <a:gd name="connsiteY9" fmla="*/ 430530 h 2660370"/>
                      <a:gd name="connsiteX10" fmla="*/ 3883343 w 4111942"/>
                      <a:gd name="connsiteY10" fmla="*/ 461010 h 2660370"/>
                      <a:gd name="connsiteX11" fmla="*/ 3935730 w 4111942"/>
                      <a:gd name="connsiteY11" fmla="*/ 461010 h 2660370"/>
                      <a:gd name="connsiteX12" fmla="*/ 3935730 w 4111942"/>
                      <a:gd name="connsiteY12" fmla="*/ 387667 h 2660370"/>
                      <a:gd name="connsiteX13" fmla="*/ 3897630 w 4111942"/>
                      <a:gd name="connsiteY13" fmla="*/ 387667 h 2660370"/>
                      <a:gd name="connsiteX14" fmla="*/ 3897630 w 4111942"/>
                      <a:gd name="connsiteY14" fmla="*/ 285750 h 2660370"/>
                      <a:gd name="connsiteX15" fmla="*/ 3806190 w 4111942"/>
                      <a:gd name="connsiteY15" fmla="*/ 285750 h 2660370"/>
                      <a:gd name="connsiteX16" fmla="*/ 3806190 w 4111942"/>
                      <a:gd name="connsiteY16" fmla="*/ 369570 h 2660370"/>
                      <a:gd name="connsiteX17" fmla="*/ 3775710 w 4111942"/>
                      <a:gd name="connsiteY17" fmla="*/ 375285 h 2660370"/>
                      <a:gd name="connsiteX18" fmla="*/ 3746183 w 4111942"/>
                      <a:gd name="connsiteY18" fmla="*/ 348615 h 2660370"/>
                      <a:gd name="connsiteX19" fmla="*/ 3646170 w 4111942"/>
                      <a:gd name="connsiteY19" fmla="*/ 384810 h 2660370"/>
                      <a:gd name="connsiteX20" fmla="*/ 3552825 w 4111942"/>
                      <a:gd name="connsiteY20" fmla="*/ 360997 h 2660370"/>
                      <a:gd name="connsiteX21" fmla="*/ 3487103 w 4111942"/>
                      <a:gd name="connsiteY21" fmla="*/ 354330 h 2660370"/>
                      <a:gd name="connsiteX22" fmla="*/ 3487103 w 4111942"/>
                      <a:gd name="connsiteY22" fmla="*/ 320992 h 2660370"/>
                      <a:gd name="connsiteX23" fmla="*/ 3487103 w 4111942"/>
                      <a:gd name="connsiteY23" fmla="*/ 320040 h 2660370"/>
                      <a:gd name="connsiteX24" fmla="*/ 3487103 w 4111942"/>
                      <a:gd name="connsiteY24" fmla="*/ 200025 h 2660370"/>
                      <a:gd name="connsiteX25" fmla="*/ 3416618 w 4111942"/>
                      <a:gd name="connsiteY25" fmla="*/ 265747 h 2660370"/>
                      <a:gd name="connsiteX26" fmla="*/ 3416618 w 4111942"/>
                      <a:gd name="connsiteY26" fmla="*/ 324803 h 2660370"/>
                      <a:gd name="connsiteX27" fmla="*/ 3370898 w 4111942"/>
                      <a:gd name="connsiteY27" fmla="*/ 332422 h 2660370"/>
                      <a:gd name="connsiteX28" fmla="*/ 3342323 w 4111942"/>
                      <a:gd name="connsiteY28" fmla="*/ 233363 h 2660370"/>
                      <a:gd name="connsiteX29" fmla="*/ 3285173 w 4111942"/>
                      <a:gd name="connsiteY29" fmla="*/ 257175 h 2660370"/>
                      <a:gd name="connsiteX30" fmla="*/ 3285173 w 4111942"/>
                      <a:gd name="connsiteY30" fmla="*/ 203835 h 2660370"/>
                      <a:gd name="connsiteX31" fmla="*/ 3285173 w 4111942"/>
                      <a:gd name="connsiteY31" fmla="*/ 201930 h 2660370"/>
                      <a:gd name="connsiteX32" fmla="*/ 3285173 w 4111942"/>
                      <a:gd name="connsiteY32" fmla="*/ 80010 h 2660370"/>
                      <a:gd name="connsiteX33" fmla="*/ 3234690 w 4111942"/>
                      <a:gd name="connsiteY33" fmla="*/ 118110 h 2660370"/>
                      <a:gd name="connsiteX34" fmla="*/ 3234690 w 4111942"/>
                      <a:gd name="connsiteY34" fmla="*/ 209550 h 2660370"/>
                      <a:gd name="connsiteX35" fmla="*/ 3140393 w 4111942"/>
                      <a:gd name="connsiteY35" fmla="*/ 208597 h 2660370"/>
                      <a:gd name="connsiteX36" fmla="*/ 3088005 w 4111942"/>
                      <a:gd name="connsiteY36" fmla="*/ 185738 h 2660370"/>
                      <a:gd name="connsiteX37" fmla="*/ 3105150 w 4111942"/>
                      <a:gd name="connsiteY37" fmla="*/ 161925 h 2660370"/>
                      <a:gd name="connsiteX38" fmla="*/ 3105150 w 4111942"/>
                      <a:gd name="connsiteY38" fmla="*/ 161925 h 2660370"/>
                      <a:gd name="connsiteX39" fmla="*/ 3105150 w 4111942"/>
                      <a:gd name="connsiteY39" fmla="*/ 41910 h 2660370"/>
                      <a:gd name="connsiteX40" fmla="*/ 3040380 w 4111942"/>
                      <a:gd name="connsiteY40" fmla="*/ 41910 h 2660370"/>
                      <a:gd name="connsiteX41" fmla="*/ 3040380 w 4111942"/>
                      <a:gd name="connsiteY41" fmla="*/ 84772 h 2660370"/>
                      <a:gd name="connsiteX42" fmla="*/ 2936558 w 4111942"/>
                      <a:gd name="connsiteY42" fmla="*/ 101917 h 2660370"/>
                      <a:gd name="connsiteX43" fmla="*/ 2930843 w 4111942"/>
                      <a:gd name="connsiteY43" fmla="*/ 101917 h 2660370"/>
                      <a:gd name="connsiteX44" fmla="*/ 2930843 w 4111942"/>
                      <a:gd name="connsiteY44" fmla="*/ 0 h 2660370"/>
                      <a:gd name="connsiteX45" fmla="*/ 2864168 w 4111942"/>
                      <a:gd name="connsiteY45" fmla="*/ 0 h 2660370"/>
                      <a:gd name="connsiteX46" fmla="*/ 2864168 w 4111942"/>
                      <a:gd name="connsiteY46" fmla="*/ 122872 h 2660370"/>
                      <a:gd name="connsiteX47" fmla="*/ 2829878 w 4111942"/>
                      <a:gd name="connsiteY47" fmla="*/ 122872 h 2660370"/>
                      <a:gd name="connsiteX48" fmla="*/ 2829878 w 4111942"/>
                      <a:gd name="connsiteY48" fmla="*/ 241935 h 2660370"/>
                      <a:gd name="connsiteX49" fmla="*/ 2829878 w 4111942"/>
                      <a:gd name="connsiteY49" fmla="*/ 243840 h 2660370"/>
                      <a:gd name="connsiteX50" fmla="*/ 2829878 w 4111942"/>
                      <a:gd name="connsiteY50" fmla="*/ 262890 h 2660370"/>
                      <a:gd name="connsiteX51" fmla="*/ 2864168 w 4111942"/>
                      <a:gd name="connsiteY51" fmla="*/ 262890 h 2660370"/>
                      <a:gd name="connsiteX52" fmla="*/ 2864168 w 4111942"/>
                      <a:gd name="connsiteY52" fmla="*/ 277178 h 2660370"/>
                      <a:gd name="connsiteX53" fmla="*/ 2930843 w 4111942"/>
                      <a:gd name="connsiteY53" fmla="*/ 277178 h 2660370"/>
                      <a:gd name="connsiteX54" fmla="*/ 2899410 w 4111942"/>
                      <a:gd name="connsiteY54" fmla="*/ 329565 h 2660370"/>
                      <a:gd name="connsiteX55" fmla="*/ 2747010 w 4111942"/>
                      <a:gd name="connsiteY55" fmla="*/ 329565 h 2660370"/>
                      <a:gd name="connsiteX56" fmla="*/ 2747010 w 4111942"/>
                      <a:gd name="connsiteY56" fmla="*/ 446722 h 2660370"/>
                      <a:gd name="connsiteX57" fmla="*/ 2747010 w 4111942"/>
                      <a:gd name="connsiteY57" fmla="*/ 447675 h 2660370"/>
                      <a:gd name="connsiteX58" fmla="*/ 2747010 w 4111942"/>
                      <a:gd name="connsiteY58" fmla="*/ 448627 h 2660370"/>
                      <a:gd name="connsiteX59" fmla="*/ 2747010 w 4111942"/>
                      <a:gd name="connsiteY59" fmla="*/ 448627 h 2660370"/>
                      <a:gd name="connsiteX60" fmla="*/ 2748915 w 4111942"/>
                      <a:gd name="connsiteY60" fmla="*/ 461010 h 2660370"/>
                      <a:gd name="connsiteX61" fmla="*/ 2797493 w 4111942"/>
                      <a:gd name="connsiteY61" fmla="*/ 501967 h 2660370"/>
                      <a:gd name="connsiteX62" fmla="*/ 2827020 w 4111942"/>
                      <a:gd name="connsiteY62" fmla="*/ 563880 h 2660370"/>
                      <a:gd name="connsiteX63" fmla="*/ 2901315 w 4111942"/>
                      <a:gd name="connsiteY63" fmla="*/ 551497 h 2660370"/>
                      <a:gd name="connsiteX64" fmla="*/ 2999423 w 4111942"/>
                      <a:gd name="connsiteY64" fmla="*/ 586740 h 2660370"/>
                      <a:gd name="connsiteX65" fmla="*/ 2935605 w 4111942"/>
                      <a:gd name="connsiteY65" fmla="*/ 586740 h 2660370"/>
                      <a:gd name="connsiteX66" fmla="*/ 2935605 w 4111942"/>
                      <a:gd name="connsiteY66" fmla="*/ 707708 h 2660370"/>
                      <a:gd name="connsiteX67" fmla="*/ 2935605 w 4111942"/>
                      <a:gd name="connsiteY67" fmla="*/ 708660 h 2660370"/>
                      <a:gd name="connsiteX68" fmla="*/ 2935605 w 4111942"/>
                      <a:gd name="connsiteY68" fmla="*/ 760095 h 2660370"/>
                      <a:gd name="connsiteX69" fmla="*/ 2961323 w 4111942"/>
                      <a:gd name="connsiteY69" fmla="*/ 760095 h 2660370"/>
                      <a:gd name="connsiteX70" fmla="*/ 2950845 w 4111942"/>
                      <a:gd name="connsiteY70" fmla="*/ 770572 h 2660370"/>
                      <a:gd name="connsiteX71" fmla="*/ 2986088 w 4111942"/>
                      <a:gd name="connsiteY71" fmla="*/ 821055 h 2660370"/>
                      <a:gd name="connsiteX72" fmla="*/ 2954655 w 4111942"/>
                      <a:gd name="connsiteY72" fmla="*/ 835343 h 2660370"/>
                      <a:gd name="connsiteX73" fmla="*/ 2903220 w 4111942"/>
                      <a:gd name="connsiteY73" fmla="*/ 822960 h 2660370"/>
                      <a:gd name="connsiteX74" fmla="*/ 2773680 w 4111942"/>
                      <a:gd name="connsiteY74" fmla="*/ 850583 h 2660370"/>
                      <a:gd name="connsiteX75" fmla="*/ 2741295 w 4111942"/>
                      <a:gd name="connsiteY75" fmla="*/ 822960 h 2660370"/>
                      <a:gd name="connsiteX76" fmla="*/ 2665095 w 4111942"/>
                      <a:gd name="connsiteY76" fmla="*/ 765810 h 2660370"/>
                      <a:gd name="connsiteX77" fmla="*/ 2606993 w 4111942"/>
                      <a:gd name="connsiteY77" fmla="*/ 780097 h 2660370"/>
                      <a:gd name="connsiteX78" fmla="*/ 2566988 w 4111942"/>
                      <a:gd name="connsiteY78" fmla="*/ 661035 h 2660370"/>
                      <a:gd name="connsiteX79" fmla="*/ 2511743 w 4111942"/>
                      <a:gd name="connsiteY79" fmla="*/ 661035 h 2660370"/>
                      <a:gd name="connsiteX80" fmla="*/ 2511743 w 4111942"/>
                      <a:gd name="connsiteY80" fmla="*/ 782002 h 2660370"/>
                      <a:gd name="connsiteX81" fmla="*/ 2581275 w 4111942"/>
                      <a:gd name="connsiteY81" fmla="*/ 907733 h 2660370"/>
                      <a:gd name="connsiteX82" fmla="*/ 2581275 w 4111942"/>
                      <a:gd name="connsiteY82" fmla="*/ 934402 h 2660370"/>
                      <a:gd name="connsiteX83" fmla="*/ 2581275 w 4111942"/>
                      <a:gd name="connsiteY83" fmla="*/ 934402 h 2660370"/>
                      <a:gd name="connsiteX84" fmla="*/ 2595563 w 4111942"/>
                      <a:gd name="connsiteY84" fmla="*/ 950595 h 2660370"/>
                      <a:gd name="connsiteX85" fmla="*/ 2595563 w 4111942"/>
                      <a:gd name="connsiteY85" fmla="*/ 981075 h 2660370"/>
                      <a:gd name="connsiteX86" fmla="*/ 2595563 w 4111942"/>
                      <a:gd name="connsiteY86" fmla="*/ 981075 h 2660370"/>
                      <a:gd name="connsiteX87" fmla="*/ 2595563 w 4111942"/>
                      <a:gd name="connsiteY87" fmla="*/ 991552 h 2660370"/>
                      <a:gd name="connsiteX88" fmla="*/ 2602230 w 4111942"/>
                      <a:gd name="connsiteY88" fmla="*/ 991552 h 2660370"/>
                      <a:gd name="connsiteX89" fmla="*/ 2606040 w 4111942"/>
                      <a:gd name="connsiteY89" fmla="*/ 994410 h 2660370"/>
                      <a:gd name="connsiteX90" fmla="*/ 2571750 w 4111942"/>
                      <a:gd name="connsiteY90" fmla="*/ 994410 h 2660370"/>
                      <a:gd name="connsiteX91" fmla="*/ 2571750 w 4111942"/>
                      <a:gd name="connsiteY91" fmla="*/ 1114425 h 2660370"/>
                      <a:gd name="connsiteX92" fmla="*/ 2571750 w 4111942"/>
                      <a:gd name="connsiteY92" fmla="*/ 1114425 h 2660370"/>
                      <a:gd name="connsiteX93" fmla="*/ 2578418 w 4111942"/>
                      <a:gd name="connsiteY93" fmla="*/ 1123950 h 2660370"/>
                      <a:gd name="connsiteX94" fmla="*/ 2578418 w 4111942"/>
                      <a:gd name="connsiteY94" fmla="*/ 1152525 h 2660370"/>
                      <a:gd name="connsiteX95" fmla="*/ 2579370 w 4111942"/>
                      <a:gd name="connsiteY95" fmla="*/ 1152525 h 2660370"/>
                      <a:gd name="connsiteX96" fmla="*/ 2579370 w 4111942"/>
                      <a:gd name="connsiteY96" fmla="*/ 1153477 h 2660370"/>
                      <a:gd name="connsiteX97" fmla="*/ 2607945 w 4111942"/>
                      <a:gd name="connsiteY97" fmla="*/ 1163002 h 2660370"/>
                      <a:gd name="connsiteX98" fmla="*/ 2551748 w 4111942"/>
                      <a:gd name="connsiteY98" fmla="*/ 1163002 h 2660370"/>
                      <a:gd name="connsiteX99" fmla="*/ 2551748 w 4111942"/>
                      <a:gd name="connsiteY99" fmla="*/ 1283970 h 2660370"/>
                      <a:gd name="connsiteX100" fmla="*/ 2551748 w 4111942"/>
                      <a:gd name="connsiteY100" fmla="*/ 1283970 h 2660370"/>
                      <a:gd name="connsiteX101" fmla="*/ 2561273 w 4111942"/>
                      <a:gd name="connsiteY101" fmla="*/ 1296352 h 2660370"/>
                      <a:gd name="connsiteX102" fmla="*/ 2561273 w 4111942"/>
                      <a:gd name="connsiteY102" fmla="*/ 1345883 h 2660370"/>
                      <a:gd name="connsiteX103" fmla="*/ 2528888 w 4111942"/>
                      <a:gd name="connsiteY103" fmla="*/ 1345883 h 2660370"/>
                      <a:gd name="connsiteX104" fmla="*/ 2528888 w 4111942"/>
                      <a:gd name="connsiteY104" fmla="*/ 1423035 h 2660370"/>
                      <a:gd name="connsiteX105" fmla="*/ 2486025 w 4111942"/>
                      <a:gd name="connsiteY105" fmla="*/ 1423035 h 2660370"/>
                      <a:gd name="connsiteX106" fmla="*/ 2486025 w 4111942"/>
                      <a:gd name="connsiteY106" fmla="*/ 1461135 h 2660370"/>
                      <a:gd name="connsiteX107" fmla="*/ 2470785 w 4111942"/>
                      <a:gd name="connsiteY107" fmla="*/ 1461135 h 2660370"/>
                      <a:gd name="connsiteX108" fmla="*/ 2470785 w 4111942"/>
                      <a:gd name="connsiteY108" fmla="*/ 1582102 h 2660370"/>
                      <a:gd name="connsiteX109" fmla="*/ 2470785 w 4111942"/>
                      <a:gd name="connsiteY109" fmla="*/ 1583055 h 2660370"/>
                      <a:gd name="connsiteX110" fmla="*/ 2470785 w 4111942"/>
                      <a:gd name="connsiteY110" fmla="*/ 1683068 h 2660370"/>
                      <a:gd name="connsiteX111" fmla="*/ 2535555 w 4111942"/>
                      <a:gd name="connsiteY111" fmla="*/ 1683068 h 2660370"/>
                      <a:gd name="connsiteX112" fmla="*/ 2530793 w 4111942"/>
                      <a:gd name="connsiteY112" fmla="*/ 1712595 h 2660370"/>
                      <a:gd name="connsiteX113" fmla="*/ 2566988 w 4111942"/>
                      <a:gd name="connsiteY113" fmla="*/ 1739265 h 2660370"/>
                      <a:gd name="connsiteX114" fmla="*/ 2528888 w 4111942"/>
                      <a:gd name="connsiteY114" fmla="*/ 1768793 h 2660370"/>
                      <a:gd name="connsiteX115" fmla="*/ 2500313 w 4111942"/>
                      <a:gd name="connsiteY115" fmla="*/ 1765935 h 2660370"/>
                      <a:gd name="connsiteX116" fmla="*/ 2500313 w 4111942"/>
                      <a:gd name="connsiteY116" fmla="*/ 1687830 h 2660370"/>
                      <a:gd name="connsiteX117" fmla="*/ 2454593 w 4111942"/>
                      <a:gd name="connsiteY117" fmla="*/ 1687830 h 2660370"/>
                      <a:gd name="connsiteX118" fmla="*/ 2454593 w 4111942"/>
                      <a:gd name="connsiteY118" fmla="*/ 1643062 h 2660370"/>
                      <a:gd name="connsiteX119" fmla="*/ 2406968 w 4111942"/>
                      <a:gd name="connsiteY119" fmla="*/ 1643062 h 2660370"/>
                      <a:gd name="connsiteX120" fmla="*/ 2406968 w 4111942"/>
                      <a:gd name="connsiteY120" fmla="*/ 1687830 h 2660370"/>
                      <a:gd name="connsiteX121" fmla="*/ 2405063 w 4111942"/>
                      <a:gd name="connsiteY121" fmla="*/ 1687830 h 2660370"/>
                      <a:gd name="connsiteX122" fmla="*/ 2405063 w 4111942"/>
                      <a:gd name="connsiteY122" fmla="*/ 1832610 h 2660370"/>
                      <a:gd name="connsiteX123" fmla="*/ 2429828 w 4111942"/>
                      <a:gd name="connsiteY123" fmla="*/ 1832610 h 2660370"/>
                      <a:gd name="connsiteX124" fmla="*/ 2438400 w 4111942"/>
                      <a:gd name="connsiteY124" fmla="*/ 1843087 h 2660370"/>
                      <a:gd name="connsiteX125" fmla="*/ 2423160 w 4111942"/>
                      <a:gd name="connsiteY125" fmla="*/ 1861185 h 2660370"/>
                      <a:gd name="connsiteX126" fmla="*/ 2451735 w 4111942"/>
                      <a:gd name="connsiteY126" fmla="*/ 1879283 h 2660370"/>
                      <a:gd name="connsiteX127" fmla="*/ 2420303 w 4111942"/>
                      <a:gd name="connsiteY127" fmla="*/ 1882140 h 2660370"/>
                      <a:gd name="connsiteX128" fmla="*/ 2345055 w 4111942"/>
                      <a:gd name="connsiteY128" fmla="*/ 1913573 h 2660370"/>
                      <a:gd name="connsiteX129" fmla="*/ 2318385 w 4111942"/>
                      <a:gd name="connsiteY129" fmla="*/ 1904048 h 2660370"/>
                      <a:gd name="connsiteX130" fmla="*/ 2300288 w 4111942"/>
                      <a:gd name="connsiteY130" fmla="*/ 1933575 h 2660370"/>
                      <a:gd name="connsiteX131" fmla="*/ 2265045 w 4111942"/>
                      <a:gd name="connsiteY131" fmla="*/ 1936433 h 2660370"/>
                      <a:gd name="connsiteX132" fmla="*/ 2182178 w 4111942"/>
                      <a:gd name="connsiteY132" fmla="*/ 1996440 h 2660370"/>
                      <a:gd name="connsiteX133" fmla="*/ 2140268 w 4111942"/>
                      <a:gd name="connsiteY133" fmla="*/ 1985962 h 2660370"/>
                      <a:gd name="connsiteX134" fmla="*/ 2111693 w 4111942"/>
                      <a:gd name="connsiteY134" fmla="*/ 2004060 h 2660370"/>
                      <a:gd name="connsiteX135" fmla="*/ 2065973 w 4111942"/>
                      <a:gd name="connsiteY135" fmla="*/ 2013585 h 2660370"/>
                      <a:gd name="connsiteX136" fmla="*/ 2051685 w 4111942"/>
                      <a:gd name="connsiteY136" fmla="*/ 2049780 h 2660370"/>
                      <a:gd name="connsiteX137" fmla="*/ 2051685 w 4111942"/>
                      <a:gd name="connsiteY137" fmla="*/ 1975485 h 2660370"/>
                      <a:gd name="connsiteX138" fmla="*/ 2004060 w 4111942"/>
                      <a:gd name="connsiteY138" fmla="*/ 1975485 h 2660370"/>
                      <a:gd name="connsiteX139" fmla="*/ 2004060 w 4111942"/>
                      <a:gd name="connsiteY139" fmla="*/ 2094548 h 2660370"/>
                      <a:gd name="connsiteX140" fmla="*/ 2004060 w 4111942"/>
                      <a:gd name="connsiteY140" fmla="*/ 2095500 h 2660370"/>
                      <a:gd name="connsiteX141" fmla="*/ 2004060 w 4111942"/>
                      <a:gd name="connsiteY141" fmla="*/ 2143125 h 2660370"/>
                      <a:gd name="connsiteX142" fmla="*/ 1986915 w 4111942"/>
                      <a:gd name="connsiteY142" fmla="*/ 2159318 h 2660370"/>
                      <a:gd name="connsiteX143" fmla="*/ 1820228 w 4111942"/>
                      <a:gd name="connsiteY143" fmla="*/ 2199323 h 2660370"/>
                      <a:gd name="connsiteX144" fmla="*/ 1762125 w 4111942"/>
                      <a:gd name="connsiteY144" fmla="*/ 2271712 h 2660370"/>
                      <a:gd name="connsiteX145" fmla="*/ 1675448 w 4111942"/>
                      <a:gd name="connsiteY145" fmla="*/ 2300287 h 2660370"/>
                      <a:gd name="connsiteX146" fmla="*/ 1622108 w 4111942"/>
                      <a:gd name="connsiteY146" fmla="*/ 2294573 h 2660370"/>
                      <a:gd name="connsiteX147" fmla="*/ 1610678 w 4111942"/>
                      <a:gd name="connsiteY147" fmla="*/ 2268855 h 2660370"/>
                      <a:gd name="connsiteX148" fmla="*/ 1538288 w 4111942"/>
                      <a:gd name="connsiteY148" fmla="*/ 2262187 h 2660370"/>
                      <a:gd name="connsiteX149" fmla="*/ 1463040 w 4111942"/>
                      <a:gd name="connsiteY149" fmla="*/ 2265998 h 2660370"/>
                      <a:gd name="connsiteX150" fmla="*/ 1406843 w 4111942"/>
                      <a:gd name="connsiteY150" fmla="*/ 2237423 h 2660370"/>
                      <a:gd name="connsiteX151" fmla="*/ 1292543 w 4111942"/>
                      <a:gd name="connsiteY151" fmla="*/ 2202180 h 2660370"/>
                      <a:gd name="connsiteX152" fmla="*/ 1228725 w 4111942"/>
                      <a:gd name="connsiteY152" fmla="*/ 2244090 h 2660370"/>
                      <a:gd name="connsiteX153" fmla="*/ 1140143 w 4111942"/>
                      <a:gd name="connsiteY153" fmla="*/ 2173605 h 2660370"/>
                      <a:gd name="connsiteX154" fmla="*/ 1092518 w 4111942"/>
                      <a:gd name="connsiteY154" fmla="*/ 2181225 h 2660370"/>
                      <a:gd name="connsiteX155" fmla="*/ 1055370 w 4111942"/>
                      <a:gd name="connsiteY155" fmla="*/ 2167890 h 2660370"/>
                      <a:gd name="connsiteX156" fmla="*/ 1055370 w 4111942"/>
                      <a:gd name="connsiteY156" fmla="*/ 2061210 h 2660370"/>
                      <a:gd name="connsiteX157" fmla="*/ 1028700 w 4111942"/>
                      <a:gd name="connsiteY157" fmla="*/ 2061210 h 2660370"/>
                      <a:gd name="connsiteX158" fmla="*/ 1028700 w 4111942"/>
                      <a:gd name="connsiteY158" fmla="*/ 2182178 h 2660370"/>
                      <a:gd name="connsiteX159" fmla="*/ 1028700 w 4111942"/>
                      <a:gd name="connsiteY159" fmla="*/ 2182178 h 2660370"/>
                      <a:gd name="connsiteX160" fmla="*/ 1028700 w 4111942"/>
                      <a:gd name="connsiteY160" fmla="*/ 2198370 h 2660370"/>
                      <a:gd name="connsiteX161" fmla="*/ 1028700 w 4111942"/>
                      <a:gd name="connsiteY161" fmla="*/ 2198370 h 2660370"/>
                      <a:gd name="connsiteX162" fmla="*/ 1025843 w 4111942"/>
                      <a:gd name="connsiteY162" fmla="*/ 2199323 h 2660370"/>
                      <a:gd name="connsiteX163" fmla="*/ 1025843 w 4111942"/>
                      <a:gd name="connsiteY163" fmla="*/ 2154555 h 2660370"/>
                      <a:gd name="connsiteX164" fmla="*/ 1012508 w 4111942"/>
                      <a:gd name="connsiteY164" fmla="*/ 2154555 h 2660370"/>
                      <a:gd name="connsiteX165" fmla="*/ 1012508 w 4111942"/>
                      <a:gd name="connsiteY165" fmla="*/ 2112645 h 2660370"/>
                      <a:gd name="connsiteX166" fmla="*/ 973455 w 4111942"/>
                      <a:gd name="connsiteY166" fmla="*/ 2112645 h 2660370"/>
                      <a:gd name="connsiteX167" fmla="*/ 973455 w 4111942"/>
                      <a:gd name="connsiteY167" fmla="*/ 2154555 h 2660370"/>
                      <a:gd name="connsiteX168" fmla="*/ 971550 w 4111942"/>
                      <a:gd name="connsiteY168" fmla="*/ 2154555 h 2660370"/>
                      <a:gd name="connsiteX169" fmla="*/ 971550 w 4111942"/>
                      <a:gd name="connsiteY169" fmla="*/ 2304098 h 2660370"/>
                      <a:gd name="connsiteX170" fmla="*/ 958215 w 4111942"/>
                      <a:gd name="connsiteY170" fmla="*/ 2306003 h 2660370"/>
                      <a:gd name="connsiteX171" fmla="*/ 935355 w 4111942"/>
                      <a:gd name="connsiteY171" fmla="*/ 2332673 h 2660370"/>
                      <a:gd name="connsiteX172" fmla="*/ 895350 w 4111942"/>
                      <a:gd name="connsiteY172" fmla="*/ 2292668 h 2660370"/>
                      <a:gd name="connsiteX173" fmla="*/ 871538 w 4111942"/>
                      <a:gd name="connsiteY173" fmla="*/ 2292668 h 2660370"/>
                      <a:gd name="connsiteX174" fmla="*/ 871538 w 4111942"/>
                      <a:gd name="connsiteY174" fmla="*/ 2129790 h 2660370"/>
                      <a:gd name="connsiteX175" fmla="*/ 812483 w 4111942"/>
                      <a:gd name="connsiteY175" fmla="*/ 2129790 h 2660370"/>
                      <a:gd name="connsiteX176" fmla="*/ 812483 w 4111942"/>
                      <a:gd name="connsiteY176" fmla="*/ 2211705 h 2660370"/>
                      <a:gd name="connsiteX177" fmla="*/ 802005 w 4111942"/>
                      <a:gd name="connsiteY177" fmla="*/ 2205990 h 2660370"/>
                      <a:gd name="connsiteX178" fmla="*/ 737235 w 4111942"/>
                      <a:gd name="connsiteY178" fmla="*/ 2201228 h 2660370"/>
                      <a:gd name="connsiteX179" fmla="*/ 695325 w 4111942"/>
                      <a:gd name="connsiteY179" fmla="*/ 2160270 h 2660370"/>
                      <a:gd name="connsiteX180" fmla="*/ 657225 w 4111942"/>
                      <a:gd name="connsiteY180" fmla="*/ 2183130 h 2660370"/>
                      <a:gd name="connsiteX181" fmla="*/ 568643 w 4111942"/>
                      <a:gd name="connsiteY181" fmla="*/ 2176462 h 2660370"/>
                      <a:gd name="connsiteX182" fmla="*/ 532448 w 4111942"/>
                      <a:gd name="connsiteY182" fmla="*/ 2188845 h 2660370"/>
                      <a:gd name="connsiteX183" fmla="*/ 496253 w 4111942"/>
                      <a:gd name="connsiteY183" fmla="*/ 2160270 h 2660370"/>
                      <a:gd name="connsiteX184" fmla="*/ 492443 w 4111942"/>
                      <a:gd name="connsiteY184" fmla="*/ 2158365 h 2660370"/>
                      <a:gd name="connsiteX185" fmla="*/ 492443 w 4111942"/>
                      <a:gd name="connsiteY185" fmla="*/ 2077402 h 2660370"/>
                      <a:gd name="connsiteX186" fmla="*/ 439103 w 4111942"/>
                      <a:gd name="connsiteY186" fmla="*/ 2077402 h 2660370"/>
                      <a:gd name="connsiteX187" fmla="*/ 439103 w 4111942"/>
                      <a:gd name="connsiteY187" fmla="*/ 2030730 h 2660370"/>
                      <a:gd name="connsiteX188" fmla="*/ 376238 w 4111942"/>
                      <a:gd name="connsiteY188" fmla="*/ 2030730 h 2660370"/>
                      <a:gd name="connsiteX189" fmla="*/ 376238 w 4111942"/>
                      <a:gd name="connsiteY189" fmla="*/ 2079308 h 2660370"/>
                      <a:gd name="connsiteX190" fmla="*/ 355283 w 4111942"/>
                      <a:gd name="connsiteY190" fmla="*/ 2079308 h 2660370"/>
                      <a:gd name="connsiteX191" fmla="*/ 355283 w 4111942"/>
                      <a:gd name="connsiteY191" fmla="*/ 2200275 h 2660370"/>
                      <a:gd name="connsiteX192" fmla="*/ 355283 w 4111942"/>
                      <a:gd name="connsiteY192" fmla="*/ 2200275 h 2660370"/>
                      <a:gd name="connsiteX193" fmla="*/ 355283 w 4111942"/>
                      <a:gd name="connsiteY193" fmla="*/ 2225040 h 2660370"/>
                      <a:gd name="connsiteX194" fmla="*/ 413385 w 4111942"/>
                      <a:gd name="connsiteY194" fmla="*/ 2225040 h 2660370"/>
                      <a:gd name="connsiteX195" fmla="*/ 423863 w 4111942"/>
                      <a:gd name="connsiteY195" fmla="*/ 2234565 h 2660370"/>
                      <a:gd name="connsiteX196" fmla="*/ 405765 w 4111942"/>
                      <a:gd name="connsiteY196" fmla="*/ 2260283 h 2660370"/>
                      <a:gd name="connsiteX197" fmla="*/ 444818 w 4111942"/>
                      <a:gd name="connsiteY197" fmla="*/ 2268855 h 2660370"/>
                      <a:gd name="connsiteX198" fmla="*/ 451485 w 4111942"/>
                      <a:gd name="connsiteY198" fmla="*/ 2306003 h 2660370"/>
                      <a:gd name="connsiteX199" fmla="*/ 338138 w 4111942"/>
                      <a:gd name="connsiteY199" fmla="*/ 2302193 h 2660370"/>
                      <a:gd name="connsiteX200" fmla="*/ 191453 w 4111942"/>
                      <a:gd name="connsiteY200" fmla="*/ 2366010 h 2660370"/>
                      <a:gd name="connsiteX201" fmla="*/ 191453 w 4111942"/>
                      <a:gd name="connsiteY201" fmla="*/ 2311718 h 2660370"/>
                      <a:gd name="connsiteX202" fmla="*/ 74295 w 4111942"/>
                      <a:gd name="connsiteY202" fmla="*/ 2311718 h 2660370"/>
                      <a:gd name="connsiteX203" fmla="*/ 74295 w 4111942"/>
                      <a:gd name="connsiteY203" fmla="*/ 2346960 h 2660370"/>
                      <a:gd name="connsiteX204" fmla="*/ 0 w 4111942"/>
                      <a:gd name="connsiteY204" fmla="*/ 2333625 h 2660370"/>
                      <a:gd name="connsiteX205" fmla="*/ 0 w 4111942"/>
                      <a:gd name="connsiteY205" fmla="*/ 2453640 h 2660370"/>
                      <a:gd name="connsiteX206" fmla="*/ 57150 w 4111942"/>
                      <a:gd name="connsiteY206" fmla="*/ 2496503 h 2660370"/>
                      <a:gd name="connsiteX207" fmla="*/ 195263 w 4111942"/>
                      <a:gd name="connsiteY207" fmla="*/ 2510790 h 2660370"/>
                      <a:gd name="connsiteX208" fmla="*/ 295275 w 4111942"/>
                      <a:gd name="connsiteY208" fmla="*/ 2489835 h 2660370"/>
                      <a:gd name="connsiteX209" fmla="*/ 398145 w 4111942"/>
                      <a:gd name="connsiteY209" fmla="*/ 2493645 h 2660370"/>
                      <a:gd name="connsiteX210" fmla="*/ 516255 w 4111942"/>
                      <a:gd name="connsiteY210" fmla="*/ 2526983 h 2660370"/>
                      <a:gd name="connsiteX211" fmla="*/ 569595 w 4111942"/>
                      <a:gd name="connsiteY211" fmla="*/ 2547937 h 2660370"/>
                      <a:gd name="connsiteX212" fmla="*/ 594360 w 4111942"/>
                      <a:gd name="connsiteY212" fmla="*/ 2526983 h 2660370"/>
                      <a:gd name="connsiteX213" fmla="*/ 627698 w 4111942"/>
                      <a:gd name="connsiteY213" fmla="*/ 2545080 h 2660370"/>
                      <a:gd name="connsiteX214" fmla="*/ 656273 w 4111942"/>
                      <a:gd name="connsiteY214" fmla="*/ 2532698 h 2660370"/>
                      <a:gd name="connsiteX215" fmla="*/ 722948 w 4111942"/>
                      <a:gd name="connsiteY215" fmla="*/ 2570798 h 2660370"/>
                      <a:gd name="connsiteX216" fmla="*/ 791528 w 4111942"/>
                      <a:gd name="connsiteY216" fmla="*/ 2537460 h 2660370"/>
                      <a:gd name="connsiteX217" fmla="*/ 844868 w 4111942"/>
                      <a:gd name="connsiteY217" fmla="*/ 2543175 h 2660370"/>
                      <a:gd name="connsiteX218" fmla="*/ 849630 w 4111942"/>
                      <a:gd name="connsiteY218" fmla="*/ 2536508 h 2660370"/>
                      <a:gd name="connsiteX219" fmla="*/ 849630 w 4111942"/>
                      <a:gd name="connsiteY219" fmla="*/ 2536508 h 2660370"/>
                      <a:gd name="connsiteX220" fmla="*/ 849630 w 4111942"/>
                      <a:gd name="connsiteY220" fmla="*/ 2518410 h 2660370"/>
                      <a:gd name="connsiteX221" fmla="*/ 853440 w 4111942"/>
                      <a:gd name="connsiteY221" fmla="*/ 2516505 h 2660370"/>
                      <a:gd name="connsiteX222" fmla="*/ 882968 w 4111942"/>
                      <a:gd name="connsiteY222" fmla="*/ 2526030 h 2660370"/>
                      <a:gd name="connsiteX223" fmla="*/ 882968 w 4111942"/>
                      <a:gd name="connsiteY223" fmla="*/ 2527935 h 2660370"/>
                      <a:gd name="connsiteX224" fmla="*/ 885825 w 4111942"/>
                      <a:gd name="connsiteY224" fmla="*/ 2527935 h 2660370"/>
                      <a:gd name="connsiteX225" fmla="*/ 921068 w 4111942"/>
                      <a:gd name="connsiteY225" fmla="*/ 2540318 h 2660370"/>
                      <a:gd name="connsiteX226" fmla="*/ 929640 w 4111942"/>
                      <a:gd name="connsiteY226" fmla="*/ 2527935 h 2660370"/>
                      <a:gd name="connsiteX227" fmla="*/ 929640 w 4111942"/>
                      <a:gd name="connsiteY227" fmla="*/ 2527935 h 2660370"/>
                      <a:gd name="connsiteX228" fmla="*/ 929640 w 4111942"/>
                      <a:gd name="connsiteY228" fmla="*/ 2527935 h 2660370"/>
                      <a:gd name="connsiteX229" fmla="*/ 929640 w 4111942"/>
                      <a:gd name="connsiteY229" fmla="*/ 2521268 h 2660370"/>
                      <a:gd name="connsiteX230" fmla="*/ 929640 w 4111942"/>
                      <a:gd name="connsiteY230" fmla="*/ 2500312 h 2660370"/>
                      <a:gd name="connsiteX231" fmla="*/ 930593 w 4111942"/>
                      <a:gd name="connsiteY231" fmla="*/ 2499360 h 2660370"/>
                      <a:gd name="connsiteX232" fmla="*/ 960120 w 4111942"/>
                      <a:gd name="connsiteY232" fmla="*/ 2508885 h 2660370"/>
                      <a:gd name="connsiteX233" fmla="*/ 1002030 w 4111942"/>
                      <a:gd name="connsiteY233" fmla="*/ 2483168 h 2660370"/>
                      <a:gd name="connsiteX234" fmla="*/ 1030605 w 4111942"/>
                      <a:gd name="connsiteY234" fmla="*/ 2512695 h 2660370"/>
                      <a:gd name="connsiteX235" fmla="*/ 1050608 w 4111942"/>
                      <a:gd name="connsiteY235" fmla="*/ 2504123 h 2660370"/>
                      <a:gd name="connsiteX236" fmla="*/ 1050608 w 4111942"/>
                      <a:gd name="connsiteY236" fmla="*/ 2549843 h 2660370"/>
                      <a:gd name="connsiteX237" fmla="*/ 1050608 w 4111942"/>
                      <a:gd name="connsiteY237" fmla="*/ 2549843 h 2660370"/>
                      <a:gd name="connsiteX238" fmla="*/ 1056323 w 4111942"/>
                      <a:gd name="connsiteY238" fmla="*/ 2557462 h 2660370"/>
                      <a:gd name="connsiteX239" fmla="*/ 1153478 w 4111942"/>
                      <a:gd name="connsiteY239" fmla="*/ 2554605 h 2660370"/>
                      <a:gd name="connsiteX240" fmla="*/ 1186815 w 4111942"/>
                      <a:gd name="connsiteY240" fmla="*/ 2573655 h 2660370"/>
                      <a:gd name="connsiteX241" fmla="*/ 1248728 w 4111942"/>
                      <a:gd name="connsiteY241" fmla="*/ 2569845 h 2660370"/>
                      <a:gd name="connsiteX242" fmla="*/ 1286828 w 4111942"/>
                      <a:gd name="connsiteY242" fmla="*/ 2586037 h 2660370"/>
                      <a:gd name="connsiteX243" fmla="*/ 1336358 w 4111942"/>
                      <a:gd name="connsiteY243" fmla="*/ 2583180 h 2660370"/>
                      <a:gd name="connsiteX244" fmla="*/ 1373505 w 4111942"/>
                      <a:gd name="connsiteY244" fmla="*/ 2602230 h 2660370"/>
                      <a:gd name="connsiteX245" fmla="*/ 1503045 w 4111942"/>
                      <a:gd name="connsiteY245" fmla="*/ 2590800 h 2660370"/>
                      <a:gd name="connsiteX246" fmla="*/ 1571625 w 4111942"/>
                      <a:gd name="connsiteY246" fmla="*/ 2629853 h 2660370"/>
                      <a:gd name="connsiteX247" fmla="*/ 1632585 w 4111942"/>
                      <a:gd name="connsiteY247" fmla="*/ 2626995 h 2660370"/>
                      <a:gd name="connsiteX248" fmla="*/ 1667828 w 4111942"/>
                      <a:gd name="connsiteY248" fmla="*/ 2645093 h 2660370"/>
                      <a:gd name="connsiteX249" fmla="*/ 1717358 w 4111942"/>
                      <a:gd name="connsiteY249" fmla="*/ 2634615 h 2660370"/>
                      <a:gd name="connsiteX250" fmla="*/ 1762125 w 4111942"/>
                      <a:gd name="connsiteY250" fmla="*/ 2660333 h 2660370"/>
                      <a:gd name="connsiteX251" fmla="*/ 1850708 w 4111942"/>
                      <a:gd name="connsiteY251" fmla="*/ 2638425 h 2660370"/>
                      <a:gd name="connsiteX252" fmla="*/ 1940243 w 4111942"/>
                      <a:gd name="connsiteY252" fmla="*/ 2644140 h 2660370"/>
                      <a:gd name="connsiteX253" fmla="*/ 1966913 w 4111942"/>
                      <a:gd name="connsiteY253" fmla="*/ 2598420 h 2660370"/>
                      <a:gd name="connsiteX254" fmla="*/ 2013585 w 4111942"/>
                      <a:gd name="connsiteY254" fmla="*/ 2625090 h 2660370"/>
                      <a:gd name="connsiteX255" fmla="*/ 2086928 w 4111942"/>
                      <a:gd name="connsiteY255" fmla="*/ 2535555 h 2660370"/>
                      <a:gd name="connsiteX256" fmla="*/ 2108835 w 4111942"/>
                      <a:gd name="connsiteY256" fmla="*/ 2555558 h 2660370"/>
                      <a:gd name="connsiteX257" fmla="*/ 2178368 w 4111942"/>
                      <a:gd name="connsiteY257" fmla="*/ 2515553 h 2660370"/>
                      <a:gd name="connsiteX258" fmla="*/ 2225040 w 4111942"/>
                      <a:gd name="connsiteY258" fmla="*/ 2542223 h 2660370"/>
                      <a:gd name="connsiteX259" fmla="*/ 2234565 w 4111942"/>
                      <a:gd name="connsiteY259" fmla="*/ 2526983 h 2660370"/>
                      <a:gd name="connsiteX260" fmla="*/ 2234565 w 4111942"/>
                      <a:gd name="connsiteY260" fmla="*/ 2511743 h 2660370"/>
                      <a:gd name="connsiteX261" fmla="*/ 2237423 w 4111942"/>
                      <a:gd name="connsiteY261" fmla="*/ 2508885 h 2660370"/>
                      <a:gd name="connsiteX262" fmla="*/ 2285048 w 4111942"/>
                      <a:gd name="connsiteY262" fmla="*/ 2490787 h 2660370"/>
                      <a:gd name="connsiteX263" fmla="*/ 2290763 w 4111942"/>
                      <a:gd name="connsiteY263" fmla="*/ 2478405 h 2660370"/>
                      <a:gd name="connsiteX264" fmla="*/ 2290763 w 4111942"/>
                      <a:gd name="connsiteY264" fmla="*/ 2446973 h 2660370"/>
                      <a:gd name="connsiteX265" fmla="*/ 2355533 w 4111942"/>
                      <a:gd name="connsiteY265" fmla="*/ 2430780 h 2660370"/>
                      <a:gd name="connsiteX266" fmla="*/ 2360295 w 4111942"/>
                      <a:gd name="connsiteY266" fmla="*/ 2387918 h 2660370"/>
                      <a:gd name="connsiteX267" fmla="*/ 2394585 w 4111942"/>
                      <a:gd name="connsiteY267" fmla="*/ 2400300 h 2660370"/>
                      <a:gd name="connsiteX268" fmla="*/ 2433638 w 4111942"/>
                      <a:gd name="connsiteY268" fmla="*/ 2350770 h 2660370"/>
                      <a:gd name="connsiteX269" fmla="*/ 2480310 w 4111942"/>
                      <a:gd name="connsiteY269" fmla="*/ 2345055 h 2660370"/>
                      <a:gd name="connsiteX270" fmla="*/ 2552700 w 4111942"/>
                      <a:gd name="connsiteY270" fmla="*/ 2263140 h 2660370"/>
                      <a:gd name="connsiteX271" fmla="*/ 2643188 w 4111942"/>
                      <a:gd name="connsiteY271" fmla="*/ 2186940 h 2660370"/>
                      <a:gd name="connsiteX272" fmla="*/ 2655570 w 4111942"/>
                      <a:gd name="connsiteY272" fmla="*/ 2157412 h 2660370"/>
                      <a:gd name="connsiteX273" fmla="*/ 2655570 w 4111942"/>
                      <a:gd name="connsiteY273" fmla="*/ 2157412 h 2660370"/>
                      <a:gd name="connsiteX274" fmla="*/ 2655570 w 4111942"/>
                      <a:gd name="connsiteY274" fmla="*/ 2128837 h 2660370"/>
                      <a:gd name="connsiteX275" fmla="*/ 2661285 w 4111942"/>
                      <a:gd name="connsiteY275" fmla="*/ 2125980 h 2660370"/>
                      <a:gd name="connsiteX276" fmla="*/ 2764155 w 4111942"/>
                      <a:gd name="connsiteY276" fmla="*/ 2021205 h 2660370"/>
                      <a:gd name="connsiteX277" fmla="*/ 2764155 w 4111942"/>
                      <a:gd name="connsiteY277" fmla="*/ 2021205 h 2660370"/>
                      <a:gd name="connsiteX278" fmla="*/ 2764155 w 4111942"/>
                      <a:gd name="connsiteY278" fmla="*/ 1919287 h 2660370"/>
                      <a:gd name="connsiteX279" fmla="*/ 2777490 w 4111942"/>
                      <a:gd name="connsiteY279" fmla="*/ 1912620 h 2660370"/>
                      <a:gd name="connsiteX280" fmla="*/ 2792730 w 4111942"/>
                      <a:gd name="connsiteY280" fmla="*/ 1901190 h 2660370"/>
                      <a:gd name="connsiteX281" fmla="*/ 2792730 w 4111942"/>
                      <a:gd name="connsiteY281" fmla="*/ 1901190 h 2660370"/>
                      <a:gd name="connsiteX282" fmla="*/ 2792730 w 4111942"/>
                      <a:gd name="connsiteY282" fmla="*/ 1864995 h 2660370"/>
                      <a:gd name="connsiteX283" fmla="*/ 2810828 w 4111942"/>
                      <a:gd name="connsiteY283" fmla="*/ 1853565 h 2660370"/>
                      <a:gd name="connsiteX284" fmla="*/ 2810828 w 4111942"/>
                      <a:gd name="connsiteY284" fmla="*/ 1852612 h 2660370"/>
                      <a:gd name="connsiteX285" fmla="*/ 2810828 w 4111942"/>
                      <a:gd name="connsiteY285" fmla="*/ 1852612 h 2660370"/>
                      <a:gd name="connsiteX286" fmla="*/ 2810828 w 4111942"/>
                      <a:gd name="connsiteY286" fmla="*/ 1732598 h 2660370"/>
                      <a:gd name="connsiteX287" fmla="*/ 2808923 w 4111942"/>
                      <a:gd name="connsiteY287" fmla="*/ 1732598 h 2660370"/>
                      <a:gd name="connsiteX288" fmla="*/ 2808923 w 4111942"/>
                      <a:gd name="connsiteY288" fmla="*/ 1672590 h 2660370"/>
                      <a:gd name="connsiteX289" fmla="*/ 2733675 w 4111942"/>
                      <a:gd name="connsiteY289" fmla="*/ 1672590 h 2660370"/>
                      <a:gd name="connsiteX290" fmla="*/ 2724150 w 4111942"/>
                      <a:gd name="connsiteY290" fmla="*/ 1567815 h 2660370"/>
                      <a:gd name="connsiteX291" fmla="*/ 2747010 w 4111942"/>
                      <a:gd name="connsiteY291" fmla="*/ 1564958 h 2660370"/>
                      <a:gd name="connsiteX292" fmla="*/ 2747010 w 4111942"/>
                      <a:gd name="connsiteY292" fmla="*/ 1564958 h 2660370"/>
                      <a:gd name="connsiteX293" fmla="*/ 2747010 w 4111942"/>
                      <a:gd name="connsiteY293" fmla="*/ 1443990 h 2660370"/>
                      <a:gd name="connsiteX294" fmla="*/ 2724150 w 4111942"/>
                      <a:gd name="connsiteY294" fmla="*/ 1443990 h 2660370"/>
                      <a:gd name="connsiteX295" fmla="*/ 2764155 w 4111942"/>
                      <a:gd name="connsiteY295" fmla="*/ 1352550 h 2660370"/>
                      <a:gd name="connsiteX296" fmla="*/ 2799398 w 4111942"/>
                      <a:gd name="connsiteY296" fmla="*/ 1347788 h 2660370"/>
                      <a:gd name="connsiteX297" fmla="*/ 2842260 w 4111942"/>
                      <a:gd name="connsiteY297" fmla="*/ 1307783 h 2660370"/>
                      <a:gd name="connsiteX298" fmla="*/ 2842260 w 4111942"/>
                      <a:gd name="connsiteY298" fmla="*/ 1305877 h 2660370"/>
                      <a:gd name="connsiteX299" fmla="*/ 2842260 w 4111942"/>
                      <a:gd name="connsiteY299" fmla="*/ 1305877 h 2660370"/>
                      <a:gd name="connsiteX300" fmla="*/ 2842260 w 4111942"/>
                      <a:gd name="connsiteY300" fmla="*/ 1186815 h 2660370"/>
                      <a:gd name="connsiteX301" fmla="*/ 2835593 w 4111942"/>
                      <a:gd name="connsiteY301" fmla="*/ 1186815 h 2660370"/>
                      <a:gd name="connsiteX302" fmla="*/ 2835593 w 4111942"/>
                      <a:gd name="connsiteY302" fmla="*/ 1157288 h 2660370"/>
                      <a:gd name="connsiteX303" fmla="*/ 2810828 w 4111942"/>
                      <a:gd name="connsiteY303" fmla="*/ 1157288 h 2660370"/>
                      <a:gd name="connsiteX304" fmla="*/ 2843213 w 4111942"/>
                      <a:gd name="connsiteY304" fmla="*/ 1078230 h 2660370"/>
                      <a:gd name="connsiteX305" fmla="*/ 2885123 w 4111942"/>
                      <a:gd name="connsiteY305" fmla="*/ 1050608 h 2660370"/>
                      <a:gd name="connsiteX306" fmla="*/ 2936558 w 4111942"/>
                      <a:gd name="connsiteY306" fmla="*/ 1072515 h 2660370"/>
                      <a:gd name="connsiteX307" fmla="*/ 2961323 w 4111942"/>
                      <a:gd name="connsiteY307" fmla="*/ 1050608 h 2660370"/>
                      <a:gd name="connsiteX308" fmla="*/ 2990850 w 4111942"/>
                      <a:gd name="connsiteY308" fmla="*/ 1054418 h 2660370"/>
                      <a:gd name="connsiteX309" fmla="*/ 3067050 w 4111942"/>
                      <a:gd name="connsiteY309" fmla="*/ 1006793 h 2660370"/>
                      <a:gd name="connsiteX310" fmla="*/ 3194685 w 4111942"/>
                      <a:gd name="connsiteY310" fmla="*/ 980122 h 2660370"/>
                      <a:gd name="connsiteX311" fmla="*/ 3253740 w 4111942"/>
                      <a:gd name="connsiteY311" fmla="*/ 1010602 h 2660370"/>
                      <a:gd name="connsiteX312" fmla="*/ 3328988 w 4111942"/>
                      <a:gd name="connsiteY312" fmla="*/ 994410 h 2660370"/>
                      <a:gd name="connsiteX313" fmla="*/ 3420428 w 4111942"/>
                      <a:gd name="connsiteY313" fmla="*/ 1018222 h 2660370"/>
                      <a:gd name="connsiteX314" fmla="*/ 3502343 w 4111942"/>
                      <a:gd name="connsiteY314" fmla="*/ 973455 h 2660370"/>
                      <a:gd name="connsiteX315" fmla="*/ 3575685 w 4111942"/>
                      <a:gd name="connsiteY315" fmla="*/ 986790 h 2660370"/>
                      <a:gd name="connsiteX316" fmla="*/ 3584258 w 4111942"/>
                      <a:gd name="connsiteY316" fmla="*/ 975360 h 2660370"/>
                      <a:gd name="connsiteX317" fmla="*/ 3584258 w 4111942"/>
                      <a:gd name="connsiteY317" fmla="*/ 975360 h 2660370"/>
                      <a:gd name="connsiteX318" fmla="*/ 3584258 w 4111942"/>
                      <a:gd name="connsiteY318" fmla="*/ 975360 h 2660370"/>
                      <a:gd name="connsiteX319" fmla="*/ 3584258 w 4111942"/>
                      <a:gd name="connsiteY319" fmla="*/ 975360 h 2660370"/>
                      <a:gd name="connsiteX320" fmla="*/ 3584258 w 4111942"/>
                      <a:gd name="connsiteY320" fmla="*/ 946785 h 2660370"/>
                      <a:gd name="connsiteX321" fmla="*/ 3589020 w 4111942"/>
                      <a:gd name="connsiteY321" fmla="*/ 944880 h 2660370"/>
                      <a:gd name="connsiteX322" fmla="*/ 3658553 w 4111942"/>
                      <a:gd name="connsiteY322" fmla="*/ 1012508 h 2660370"/>
                      <a:gd name="connsiteX323" fmla="*/ 3670935 w 4111942"/>
                      <a:gd name="connsiteY323" fmla="*/ 1002983 h 2660370"/>
                      <a:gd name="connsiteX324" fmla="*/ 3670935 w 4111942"/>
                      <a:gd name="connsiteY324" fmla="*/ 1002983 h 2660370"/>
                      <a:gd name="connsiteX325" fmla="*/ 3670935 w 4111942"/>
                      <a:gd name="connsiteY325" fmla="*/ 967740 h 2660370"/>
                      <a:gd name="connsiteX326" fmla="*/ 3759518 w 4111942"/>
                      <a:gd name="connsiteY326" fmla="*/ 1013460 h 2660370"/>
                      <a:gd name="connsiteX327" fmla="*/ 3887153 w 4111942"/>
                      <a:gd name="connsiteY327" fmla="*/ 1014413 h 2660370"/>
                      <a:gd name="connsiteX328" fmla="*/ 3888105 w 4111942"/>
                      <a:gd name="connsiteY328" fmla="*/ 1010602 h 2660370"/>
                      <a:gd name="connsiteX329" fmla="*/ 3889058 w 4111942"/>
                      <a:gd name="connsiteY329" fmla="*/ 1010602 h 2660370"/>
                      <a:gd name="connsiteX330" fmla="*/ 3889058 w 4111942"/>
                      <a:gd name="connsiteY330" fmla="*/ 982027 h 2660370"/>
                      <a:gd name="connsiteX331" fmla="*/ 4065270 w 4111942"/>
                      <a:gd name="connsiteY331" fmla="*/ 1029652 h 2660370"/>
                      <a:gd name="connsiteX332" fmla="*/ 4081463 w 4111942"/>
                      <a:gd name="connsiteY332" fmla="*/ 1003935 h 2660370"/>
                      <a:gd name="connsiteX333" fmla="*/ 4081463 w 4111942"/>
                      <a:gd name="connsiteY333" fmla="*/ 1003935 h 2660370"/>
                      <a:gd name="connsiteX334" fmla="*/ 4081463 w 4111942"/>
                      <a:gd name="connsiteY334" fmla="*/ 882015 h 2660370"/>
                      <a:gd name="connsiteX335" fmla="*/ 3996690 w 4111942"/>
                      <a:gd name="connsiteY335" fmla="*/ 882015 h 2660370"/>
                      <a:gd name="connsiteX336" fmla="*/ 3996690 w 4111942"/>
                      <a:gd name="connsiteY336" fmla="*/ 812483 h 2660370"/>
                      <a:gd name="connsiteX337" fmla="*/ 3981450 w 4111942"/>
                      <a:gd name="connsiteY337" fmla="*/ 812483 h 2660370"/>
                      <a:gd name="connsiteX338" fmla="*/ 3981450 w 4111942"/>
                      <a:gd name="connsiteY338" fmla="*/ 789622 h 2660370"/>
                      <a:gd name="connsiteX339" fmla="*/ 3953828 w 4111942"/>
                      <a:gd name="connsiteY339" fmla="*/ 789622 h 2660370"/>
                      <a:gd name="connsiteX340" fmla="*/ 3953828 w 4111942"/>
                      <a:gd name="connsiteY340" fmla="*/ 733425 h 2660370"/>
                      <a:gd name="connsiteX341" fmla="*/ 3953828 w 4111942"/>
                      <a:gd name="connsiteY341" fmla="*/ 730568 h 2660370"/>
                      <a:gd name="connsiteX342" fmla="*/ 3953828 w 4111942"/>
                      <a:gd name="connsiteY342" fmla="*/ 692468 h 2660370"/>
                      <a:gd name="connsiteX343" fmla="*/ 3995738 w 4111942"/>
                      <a:gd name="connsiteY343" fmla="*/ 674370 h 2660370"/>
                      <a:gd name="connsiteX344" fmla="*/ 4108133 w 4111942"/>
                      <a:gd name="connsiteY344" fmla="*/ 668655 h 2660370"/>
                      <a:gd name="connsiteX345" fmla="*/ 4111943 w 4111942"/>
                      <a:gd name="connsiteY345" fmla="*/ 661035 h 2660370"/>
                      <a:gd name="connsiteX346" fmla="*/ 4111943 w 4111942"/>
                      <a:gd name="connsiteY346" fmla="*/ 661035 h 2660370"/>
                      <a:gd name="connsiteX347" fmla="*/ 4111943 w 4111942"/>
                      <a:gd name="connsiteY347" fmla="*/ 541020 h 2660370"/>
                      <a:gd name="connsiteX348" fmla="*/ 2650808 w 4111942"/>
                      <a:gd name="connsiteY348" fmla="*/ 1016318 h 2660370"/>
                      <a:gd name="connsiteX349" fmla="*/ 2653665 w 4111942"/>
                      <a:gd name="connsiteY349" fmla="*/ 1052513 h 2660370"/>
                      <a:gd name="connsiteX350" fmla="*/ 2623185 w 4111942"/>
                      <a:gd name="connsiteY350" fmla="*/ 1062038 h 2660370"/>
                      <a:gd name="connsiteX351" fmla="*/ 2623185 w 4111942"/>
                      <a:gd name="connsiteY351" fmla="*/ 1007745 h 2660370"/>
                      <a:gd name="connsiteX352" fmla="*/ 2650808 w 4111942"/>
                      <a:gd name="connsiteY352" fmla="*/ 1016318 h 2660370"/>
                      <a:gd name="connsiteX353" fmla="*/ 2623185 w 4111942"/>
                      <a:gd name="connsiteY353" fmla="*/ 1197293 h 2660370"/>
                      <a:gd name="connsiteX354" fmla="*/ 2609850 w 4111942"/>
                      <a:gd name="connsiteY354" fmla="*/ 1203960 h 2660370"/>
                      <a:gd name="connsiteX355" fmla="*/ 2609850 w 4111942"/>
                      <a:gd name="connsiteY355" fmla="*/ 1190625 h 2660370"/>
                      <a:gd name="connsiteX356" fmla="*/ 2623185 w 4111942"/>
                      <a:gd name="connsiteY356" fmla="*/ 1197293 h 2660370"/>
                      <a:gd name="connsiteX357" fmla="*/ 3025140 w 4111942"/>
                      <a:gd name="connsiteY357" fmla="*/ 667702 h 2660370"/>
                      <a:gd name="connsiteX358" fmla="*/ 3025140 w 4111942"/>
                      <a:gd name="connsiteY358" fmla="*/ 633413 h 2660370"/>
                      <a:gd name="connsiteX359" fmla="*/ 3025140 w 4111942"/>
                      <a:gd name="connsiteY359" fmla="*/ 667702 h 266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</a:cxnLst>
                    <a:rect l="l" t="t" r="r" b="b"/>
                    <a:pathLst>
                      <a:path w="4111942" h="2660370">
                        <a:moveTo>
                          <a:pt x="4111943" y="541020"/>
                        </a:moveTo>
                        <a:lnTo>
                          <a:pt x="4090988" y="541020"/>
                        </a:lnTo>
                        <a:lnTo>
                          <a:pt x="4090988" y="503872"/>
                        </a:lnTo>
                        <a:lnTo>
                          <a:pt x="4053840" y="503872"/>
                        </a:lnTo>
                        <a:lnTo>
                          <a:pt x="4053840" y="541020"/>
                        </a:lnTo>
                        <a:lnTo>
                          <a:pt x="3980498" y="541020"/>
                        </a:lnTo>
                        <a:cubicBezTo>
                          <a:pt x="3967163" y="536258"/>
                          <a:pt x="3943350" y="539115"/>
                          <a:pt x="3924300" y="528638"/>
                        </a:cubicBezTo>
                        <a:cubicBezTo>
                          <a:pt x="3901440" y="515302"/>
                          <a:pt x="3940493" y="513397"/>
                          <a:pt x="3935730" y="507683"/>
                        </a:cubicBezTo>
                        <a:cubicBezTo>
                          <a:pt x="3930968" y="502920"/>
                          <a:pt x="3875723" y="471488"/>
                          <a:pt x="3870960" y="455295"/>
                        </a:cubicBezTo>
                        <a:cubicBezTo>
                          <a:pt x="3869055" y="447675"/>
                          <a:pt x="3875723" y="439102"/>
                          <a:pt x="3883343" y="430530"/>
                        </a:cubicBezTo>
                        <a:lnTo>
                          <a:pt x="3883343" y="461010"/>
                        </a:lnTo>
                        <a:lnTo>
                          <a:pt x="3935730" y="461010"/>
                        </a:lnTo>
                        <a:lnTo>
                          <a:pt x="3935730" y="387667"/>
                        </a:lnTo>
                        <a:lnTo>
                          <a:pt x="3897630" y="387667"/>
                        </a:lnTo>
                        <a:lnTo>
                          <a:pt x="3897630" y="285750"/>
                        </a:lnTo>
                        <a:lnTo>
                          <a:pt x="3806190" y="285750"/>
                        </a:lnTo>
                        <a:lnTo>
                          <a:pt x="3806190" y="369570"/>
                        </a:lnTo>
                        <a:cubicBezTo>
                          <a:pt x="3794760" y="370522"/>
                          <a:pt x="3784283" y="374332"/>
                          <a:pt x="3775710" y="375285"/>
                        </a:cubicBezTo>
                        <a:cubicBezTo>
                          <a:pt x="3763328" y="377190"/>
                          <a:pt x="3784283" y="352425"/>
                          <a:pt x="3746183" y="348615"/>
                        </a:cubicBezTo>
                        <a:cubicBezTo>
                          <a:pt x="3708083" y="344805"/>
                          <a:pt x="3668078" y="382905"/>
                          <a:pt x="3646170" y="384810"/>
                        </a:cubicBezTo>
                        <a:cubicBezTo>
                          <a:pt x="3599498" y="390525"/>
                          <a:pt x="3596640" y="370522"/>
                          <a:pt x="3552825" y="360997"/>
                        </a:cubicBezTo>
                        <a:cubicBezTo>
                          <a:pt x="3531870" y="356235"/>
                          <a:pt x="3502343" y="356235"/>
                          <a:pt x="3487103" y="354330"/>
                        </a:cubicBezTo>
                        <a:lnTo>
                          <a:pt x="3487103" y="320992"/>
                        </a:lnTo>
                        <a:cubicBezTo>
                          <a:pt x="3487103" y="320992"/>
                          <a:pt x="3487103" y="320040"/>
                          <a:pt x="3487103" y="320040"/>
                        </a:cubicBezTo>
                        <a:lnTo>
                          <a:pt x="3487103" y="200025"/>
                        </a:lnTo>
                        <a:lnTo>
                          <a:pt x="3416618" y="265747"/>
                        </a:lnTo>
                        <a:lnTo>
                          <a:pt x="3416618" y="324803"/>
                        </a:lnTo>
                        <a:cubicBezTo>
                          <a:pt x="3400425" y="331470"/>
                          <a:pt x="3384233" y="336232"/>
                          <a:pt x="3370898" y="332422"/>
                        </a:cubicBezTo>
                        <a:cubicBezTo>
                          <a:pt x="3337560" y="323850"/>
                          <a:pt x="3353753" y="240030"/>
                          <a:pt x="3342323" y="233363"/>
                        </a:cubicBezTo>
                        <a:cubicBezTo>
                          <a:pt x="3333750" y="228600"/>
                          <a:pt x="3305175" y="247650"/>
                          <a:pt x="3285173" y="257175"/>
                        </a:cubicBezTo>
                        <a:lnTo>
                          <a:pt x="3285173" y="203835"/>
                        </a:lnTo>
                        <a:cubicBezTo>
                          <a:pt x="3285173" y="202882"/>
                          <a:pt x="3285173" y="202882"/>
                          <a:pt x="3285173" y="201930"/>
                        </a:cubicBezTo>
                        <a:lnTo>
                          <a:pt x="3285173" y="80010"/>
                        </a:lnTo>
                        <a:lnTo>
                          <a:pt x="3234690" y="118110"/>
                        </a:lnTo>
                        <a:lnTo>
                          <a:pt x="3234690" y="209550"/>
                        </a:lnTo>
                        <a:cubicBezTo>
                          <a:pt x="3226118" y="207645"/>
                          <a:pt x="3159443" y="193357"/>
                          <a:pt x="3140393" y="208597"/>
                        </a:cubicBezTo>
                        <a:cubicBezTo>
                          <a:pt x="3119438" y="224790"/>
                          <a:pt x="3059430" y="207645"/>
                          <a:pt x="3088005" y="185738"/>
                        </a:cubicBezTo>
                        <a:cubicBezTo>
                          <a:pt x="3101340" y="180022"/>
                          <a:pt x="3106103" y="171450"/>
                          <a:pt x="3105150" y="161925"/>
                        </a:cubicBezTo>
                        <a:lnTo>
                          <a:pt x="3105150" y="161925"/>
                        </a:lnTo>
                        <a:lnTo>
                          <a:pt x="3105150" y="41910"/>
                        </a:lnTo>
                        <a:lnTo>
                          <a:pt x="3040380" y="41910"/>
                        </a:lnTo>
                        <a:lnTo>
                          <a:pt x="3040380" y="84772"/>
                        </a:lnTo>
                        <a:cubicBezTo>
                          <a:pt x="3008948" y="85725"/>
                          <a:pt x="2970848" y="101917"/>
                          <a:pt x="2936558" y="101917"/>
                        </a:cubicBezTo>
                        <a:cubicBezTo>
                          <a:pt x="2934653" y="101917"/>
                          <a:pt x="2932748" y="101917"/>
                          <a:pt x="2930843" y="101917"/>
                        </a:cubicBezTo>
                        <a:lnTo>
                          <a:pt x="2930843" y="0"/>
                        </a:lnTo>
                        <a:lnTo>
                          <a:pt x="2864168" y="0"/>
                        </a:lnTo>
                        <a:lnTo>
                          <a:pt x="2864168" y="122872"/>
                        </a:lnTo>
                        <a:lnTo>
                          <a:pt x="2829878" y="122872"/>
                        </a:lnTo>
                        <a:lnTo>
                          <a:pt x="2829878" y="241935"/>
                        </a:lnTo>
                        <a:cubicBezTo>
                          <a:pt x="2829878" y="242888"/>
                          <a:pt x="2829878" y="242888"/>
                          <a:pt x="2829878" y="243840"/>
                        </a:cubicBezTo>
                        <a:lnTo>
                          <a:pt x="2829878" y="262890"/>
                        </a:lnTo>
                        <a:lnTo>
                          <a:pt x="2864168" y="262890"/>
                        </a:lnTo>
                        <a:lnTo>
                          <a:pt x="2864168" y="277178"/>
                        </a:lnTo>
                        <a:lnTo>
                          <a:pt x="2930843" y="277178"/>
                        </a:lnTo>
                        <a:cubicBezTo>
                          <a:pt x="2928938" y="295275"/>
                          <a:pt x="2918460" y="318135"/>
                          <a:pt x="2899410" y="329565"/>
                        </a:cubicBezTo>
                        <a:lnTo>
                          <a:pt x="2747010" y="329565"/>
                        </a:lnTo>
                        <a:lnTo>
                          <a:pt x="2747010" y="446722"/>
                        </a:lnTo>
                        <a:cubicBezTo>
                          <a:pt x="2747010" y="447675"/>
                          <a:pt x="2747010" y="447675"/>
                          <a:pt x="2747010" y="447675"/>
                        </a:cubicBezTo>
                        <a:lnTo>
                          <a:pt x="2747010" y="448627"/>
                        </a:lnTo>
                        <a:lnTo>
                          <a:pt x="2747010" y="448627"/>
                        </a:lnTo>
                        <a:cubicBezTo>
                          <a:pt x="2747010" y="453390"/>
                          <a:pt x="2747963" y="457200"/>
                          <a:pt x="2748915" y="461010"/>
                        </a:cubicBezTo>
                        <a:cubicBezTo>
                          <a:pt x="2760345" y="495300"/>
                          <a:pt x="2798445" y="492442"/>
                          <a:pt x="2797493" y="501967"/>
                        </a:cubicBezTo>
                        <a:cubicBezTo>
                          <a:pt x="2795588" y="512445"/>
                          <a:pt x="2792730" y="556260"/>
                          <a:pt x="2827020" y="563880"/>
                        </a:cubicBezTo>
                        <a:cubicBezTo>
                          <a:pt x="2860358" y="571500"/>
                          <a:pt x="2875598" y="553402"/>
                          <a:pt x="2901315" y="551497"/>
                        </a:cubicBezTo>
                        <a:cubicBezTo>
                          <a:pt x="2921318" y="550545"/>
                          <a:pt x="2972753" y="570547"/>
                          <a:pt x="2999423" y="586740"/>
                        </a:cubicBezTo>
                        <a:lnTo>
                          <a:pt x="2935605" y="586740"/>
                        </a:lnTo>
                        <a:lnTo>
                          <a:pt x="2935605" y="707708"/>
                        </a:lnTo>
                        <a:cubicBezTo>
                          <a:pt x="2935605" y="707708"/>
                          <a:pt x="2935605" y="707708"/>
                          <a:pt x="2935605" y="708660"/>
                        </a:cubicBezTo>
                        <a:lnTo>
                          <a:pt x="2935605" y="760095"/>
                        </a:lnTo>
                        <a:lnTo>
                          <a:pt x="2961323" y="760095"/>
                        </a:lnTo>
                        <a:cubicBezTo>
                          <a:pt x="2955608" y="762952"/>
                          <a:pt x="2950845" y="765810"/>
                          <a:pt x="2950845" y="770572"/>
                        </a:cubicBezTo>
                        <a:cubicBezTo>
                          <a:pt x="2949893" y="785813"/>
                          <a:pt x="2992755" y="814388"/>
                          <a:pt x="2986088" y="821055"/>
                        </a:cubicBezTo>
                        <a:cubicBezTo>
                          <a:pt x="2979420" y="828675"/>
                          <a:pt x="2970848" y="835343"/>
                          <a:pt x="2954655" y="835343"/>
                        </a:cubicBezTo>
                        <a:cubicBezTo>
                          <a:pt x="2938463" y="835343"/>
                          <a:pt x="2933700" y="821055"/>
                          <a:pt x="2903220" y="822960"/>
                        </a:cubicBezTo>
                        <a:cubicBezTo>
                          <a:pt x="2872740" y="824865"/>
                          <a:pt x="2798445" y="857250"/>
                          <a:pt x="2773680" y="850583"/>
                        </a:cubicBezTo>
                        <a:cubicBezTo>
                          <a:pt x="2748915" y="843915"/>
                          <a:pt x="2732723" y="844868"/>
                          <a:pt x="2741295" y="822960"/>
                        </a:cubicBezTo>
                        <a:cubicBezTo>
                          <a:pt x="2749868" y="801052"/>
                          <a:pt x="2707005" y="768668"/>
                          <a:pt x="2665095" y="765810"/>
                        </a:cubicBezTo>
                        <a:cubicBezTo>
                          <a:pt x="2632710" y="762952"/>
                          <a:pt x="2623185" y="774383"/>
                          <a:pt x="2606993" y="780097"/>
                        </a:cubicBezTo>
                        <a:lnTo>
                          <a:pt x="2566988" y="661035"/>
                        </a:lnTo>
                        <a:lnTo>
                          <a:pt x="2511743" y="661035"/>
                        </a:lnTo>
                        <a:lnTo>
                          <a:pt x="2511743" y="782002"/>
                        </a:lnTo>
                        <a:cubicBezTo>
                          <a:pt x="2510790" y="807720"/>
                          <a:pt x="2566035" y="872490"/>
                          <a:pt x="2581275" y="907733"/>
                        </a:cubicBezTo>
                        <a:lnTo>
                          <a:pt x="2581275" y="934402"/>
                        </a:lnTo>
                        <a:lnTo>
                          <a:pt x="2581275" y="934402"/>
                        </a:lnTo>
                        <a:cubicBezTo>
                          <a:pt x="2581275" y="940118"/>
                          <a:pt x="2586990" y="945833"/>
                          <a:pt x="2595563" y="950595"/>
                        </a:cubicBezTo>
                        <a:lnTo>
                          <a:pt x="2595563" y="981075"/>
                        </a:lnTo>
                        <a:cubicBezTo>
                          <a:pt x="2595563" y="981075"/>
                          <a:pt x="2595563" y="981075"/>
                          <a:pt x="2595563" y="981075"/>
                        </a:cubicBezTo>
                        <a:lnTo>
                          <a:pt x="2595563" y="991552"/>
                        </a:lnTo>
                        <a:lnTo>
                          <a:pt x="2602230" y="991552"/>
                        </a:lnTo>
                        <a:cubicBezTo>
                          <a:pt x="2603183" y="992505"/>
                          <a:pt x="2604135" y="993458"/>
                          <a:pt x="2606040" y="994410"/>
                        </a:cubicBezTo>
                        <a:lnTo>
                          <a:pt x="2571750" y="994410"/>
                        </a:lnTo>
                        <a:lnTo>
                          <a:pt x="2571750" y="1114425"/>
                        </a:lnTo>
                        <a:lnTo>
                          <a:pt x="2571750" y="1114425"/>
                        </a:lnTo>
                        <a:cubicBezTo>
                          <a:pt x="2571750" y="1120140"/>
                          <a:pt x="2574608" y="1122045"/>
                          <a:pt x="2578418" y="1123950"/>
                        </a:cubicBezTo>
                        <a:lnTo>
                          <a:pt x="2578418" y="1152525"/>
                        </a:lnTo>
                        <a:lnTo>
                          <a:pt x="2579370" y="1152525"/>
                        </a:lnTo>
                        <a:cubicBezTo>
                          <a:pt x="2579370" y="1152525"/>
                          <a:pt x="2579370" y="1152525"/>
                          <a:pt x="2579370" y="1153477"/>
                        </a:cubicBezTo>
                        <a:cubicBezTo>
                          <a:pt x="2584133" y="1161098"/>
                          <a:pt x="2605088" y="1158240"/>
                          <a:pt x="2607945" y="1163002"/>
                        </a:cubicBezTo>
                        <a:lnTo>
                          <a:pt x="2551748" y="1163002"/>
                        </a:lnTo>
                        <a:lnTo>
                          <a:pt x="2551748" y="1283970"/>
                        </a:lnTo>
                        <a:lnTo>
                          <a:pt x="2551748" y="1283970"/>
                        </a:lnTo>
                        <a:cubicBezTo>
                          <a:pt x="2551748" y="1288733"/>
                          <a:pt x="2556510" y="1293495"/>
                          <a:pt x="2561273" y="1296352"/>
                        </a:cubicBezTo>
                        <a:lnTo>
                          <a:pt x="2561273" y="1345883"/>
                        </a:lnTo>
                        <a:lnTo>
                          <a:pt x="2528888" y="1345883"/>
                        </a:lnTo>
                        <a:lnTo>
                          <a:pt x="2528888" y="1423035"/>
                        </a:lnTo>
                        <a:lnTo>
                          <a:pt x="2486025" y="1423035"/>
                        </a:lnTo>
                        <a:lnTo>
                          <a:pt x="2486025" y="1461135"/>
                        </a:lnTo>
                        <a:lnTo>
                          <a:pt x="2470785" y="1461135"/>
                        </a:lnTo>
                        <a:lnTo>
                          <a:pt x="2470785" y="1582102"/>
                        </a:lnTo>
                        <a:cubicBezTo>
                          <a:pt x="2470785" y="1582102"/>
                          <a:pt x="2470785" y="1583055"/>
                          <a:pt x="2470785" y="1583055"/>
                        </a:cubicBezTo>
                        <a:lnTo>
                          <a:pt x="2470785" y="1683068"/>
                        </a:lnTo>
                        <a:lnTo>
                          <a:pt x="2535555" y="1683068"/>
                        </a:lnTo>
                        <a:cubicBezTo>
                          <a:pt x="2529840" y="1691640"/>
                          <a:pt x="2525078" y="1703070"/>
                          <a:pt x="2530793" y="1712595"/>
                        </a:cubicBezTo>
                        <a:cubicBezTo>
                          <a:pt x="2541270" y="1730693"/>
                          <a:pt x="2567940" y="1731645"/>
                          <a:pt x="2566988" y="1739265"/>
                        </a:cubicBezTo>
                        <a:cubicBezTo>
                          <a:pt x="2566035" y="1746885"/>
                          <a:pt x="2558415" y="1766887"/>
                          <a:pt x="2528888" y="1768793"/>
                        </a:cubicBezTo>
                        <a:cubicBezTo>
                          <a:pt x="2521268" y="1769745"/>
                          <a:pt x="2511743" y="1767840"/>
                          <a:pt x="2500313" y="1765935"/>
                        </a:cubicBezTo>
                        <a:lnTo>
                          <a:pt x="2500313" y="1687830"/>
                        </a:lnTo>
                        <a:lnTo>
                          <a:pt x="2454593" y="1687830"/>
                        </a:lnTo>
                        <a:lnTo>
                          <a:pt x="2454593" y="1643062"/>
                        </a:lnTo>
                        <a:lnTo>
                          <a:pt x="2406968" y="1643062"/>
                        </a:lnTo>
                        <a:lnTo>
                          <a:pt x="2406968" y="1687830"/>
                        </a:lnTo>
                        <a:lnTo>
                          <a:pt x="2405063" y="1687830"/>
                        </a:lnTo>
                        <a:lnTo>
                          <a:pt x="2405063" y="1832610"/>
                        </a:lnTo>
                        <a:lnTo>
                          <a:pt x="2429828" y="1832610"/>
                        </a:lnTo>
                        <a:cubicBezTo>
                          <a:pt x="2434590" y="1836420"/>
                          <a:pt x="2438400" y="1839277"/>
                          <a:pt x="2438400" y="1843087"/>
                        </a:cubicBezTo>
                        <a:cubicBezTo>
                          <a:pt x="2439353" y="1857375"/>
                          <a:pt x="2418398" y="1850708"/>
                          <a:pt x="2423160" y="1861185"/>
                        </a:cubicBezTo>
                        <a:cubicBezTo>
                          <a:pt x="2428875" y="1872615"/>
                          <a:pt x="2455545" y="1871662"/>
                          <a:pt x="2451735" y="1879283"/>
                        </a:cubicBezTo>
                        <a:cubicBezTo>
                          <a:pt x="2447925" y="1886902"/>
                          <a:pt x="2427923" y="1878330"/>
                          <a:pt x="2420303" y="1882140"/>
                        </a:cubicBezTo>
                        <a:cubicBezTo>
                          <a:pt x="2412683" y="1885950"/>
                          <a:pt x="2356485" y="1914525"/>
                          <a:pt x="2345055" y="1913573"/>
                        </a:cubicBezTo>
                        <a:cubicBezTo>
                          <a:pt x="2334578" y="1913573"/>
                          <a:pt x="2332673" y="1901190"/>
                          <a:pt x="2318385" y="1904048"/>
                        </a:cubicBezTo>
                        <a:cubicBezTo>
                          <a:pt x="2304098" y="1906905"/>
                          <a:pt x="2314575" y="1927860"/>
                          <a:pt x="2300288" y="1933575"/>
                        </a:cubicBezTo>
                        <a:cubicBezTo>
                          <a:pt x="2286000" y="1939290"/>
                          <a:pt x="2276475" y="1930718"/>
                          <a:pt x="2265045" y="1936433"/>
                        </a:cubicBezTo>
                        <a:cubicBezTo>
                          <a:pt x="2253615" y="1942148"/>
                          <a:pt x="2200275" y="1995487"/>
                          <a:pt x="2182178" y="1996440"/>
                        </a:cubicBezTo>
                        <a:cubicBezTo>
                          <a:pt x="2164080" y="1997393"/>
                          <a:pt x="2158365" y="1984058"/>
                          <a:pt x="2140268" y="1985962"/>
                        </a:cubicBezTo>
                        <a:cubicBezTo>
                          <a:pt x="2123123" y="1987868"/>
                          <a:pt x="2130743" y="2003108"/>
                          <a:pt x="2111693" y="2004060"/>
                        </a:cubicBezTo>
                        <a:cubicBezTo>
                          <a:pt x="2092643" y="2005012"/>
                          <a:pt x="2080260" y="2003108"/>
                          <a:pt x="2065973" y="2013585"/>
                        </a:cubicBezTo>
                        <a:cubicBezTo>
                          <a:pt x="2048828" y="2025968"/>
                          <a:pt x="2064068" y="2037398"/>
                          <a:pt x="2051685" y="2049780"/>
                        </a:cubicBezTo>
                        <a:lnTo>
                          <a:pt x="2051685" y="1975485"/>
                        </a:lnTo>
                        <a:lnTo>
                          <a:pt x="2004060" y="1975485"/>
                        </a:lnTo>
                        <a:lnTo>
                          <a:pt x="2004060" y="2094548"/>
                        </a:lnTo>
                        <a:cubicBezTo>
                          <a:pt x="2004060" y="2094548"/>
                          <a:pt x="2004060" y="2095500"/>
                          <a:pt x="2004060" y="2095500"/>
                        </a:cubicBezTo>
                        <a:lnTo>
                          <a:pt x="2004060" y="2143125"/>
                        </a:lnTo>
                        <a:cubicBezTo>
                          <a:pt x="2001203" y="2148840"/>
                          <a:pt x="1995488" y="2154555"/>
                          <a:pt x="1986915" y="2159318"/>
                        </a:cubicBezTo>
                        <a:cubicBezTo>
                          <a:pt x="1946910" y="2182178"/>
                          <a:pt x="1865948" y="2173605"/>
                          <a:pt x="1820228" y="2199323"/>
                        </a:cubicBezTo>
                        <a:cubicBezTo>
                          <a:pt x="1774508" y="2225040"/>
                          <a:pt x="1791653" y="2246948"/>
                          <a:pt x="1762125" y="2271712"/>
                        </a:cubicBezTo>
                        <a:cubicBezTo>
                          <a:pt x="1732598" y="2295525"/>
                          <a:pt x="1675448" y="2300287"/>
                          <a:pt x="1675448" y="2300287"/>
                        </a:cubicBezTo>
                        <a:cubicBezTo>
                          <a:pt x="1675448" y="2300287"/>
                          <a:pt x="1639253" y="2303145"/>
                          <a:pt x="1622108" y="2294573"/>
                        </a:cubicBezTo>
                        <a:cubicBezTo>
                          <a:pt x="1604963" y="2286000"/>
                          <a:pt x="1634490" y="2282190"/>
                          <a:pt x="1610678" y="2268855"/>
                        </a:cubicBezTo>
                        <a:cubicBezTo>
                          <a:pt x="1604010" y="2265045"/>
                          <a:pt x="1570673" y="2250758"/>
                          <a:pt x="1538288" y="2262187"/>
                        </a:cubicBezTo>
                        <a:cubicBezTo>
                          <a:pt x="1507808" y="2272665"/>
                          <a:pt x="1470660" y="2269808"/>
                          <a:pt x="1463040" y="2265998"/>
                        </a:cubicBezTo>
                        <a:cubicBezTo>
                          <a:pt x="1455420" y="2262187"/>
                          <a:pt x="1440180" y="2231708"/>
                          <a:pt x="1406843" y="2237423"/>
                        </a:cubicBezTo>
                        <a:cubicBezTo>
                          <a:pt x="1373505" y="2243137"/>
                          <a:pt x="1328738" y="2197418"/>
                          <a:pt x="1292543" y="2202180"/>
                        </a:cubicBezTo>
                        <a:cubicBezTo>
                          <a:pt x="1256348" y="2206943"/>
                          <a:pt x="1263015" y="2243137"/>
                          <a:pt x="1228725" y="2244090"/>
                        </a:cubicBezTo>
                        <a:cubicBezTo>
                          <a:pt x="1194435" y="2244090"/>
                          <a:pt x="1170623" y="2182178"/>
                          <a:pt x="1140143" y="2173605"/>
                        </a:cubicBezTo>
                        <a:cubicBezTo>
                          <a:pt x="1108710" y="2165985"/>
                          <a:pt x="1116330" y="2184083"/>
                          <a:pt x="1092518" y="2181225"/>
                        </a:cubicBezTo>
                        <a:cubicBezTo>
                          <a:pt x="1075373" y="2179320"/>
                          <a:pt x="1066800" y="2168843"/>
                          <a:pt x="1055370" y="2167890"/>
                        </a:cubicBezTo>
                        <a:lnTo>
                          <a:pt x="1055370" y="2061210"/>
                        </a:lnTo>
                        <a:lnTo>
                          <a:pt x="1028700" y="2061210"/>
                        </a:lnTo>
                        <a:lnTo>
                          <a:pt x="1028700" y="2182178"/>
                        </a:lnTo>
                        <a:lnTo>
                          <a:pt x="1028700" y="2182178"/>
                        </a:lnTo>
                        <a:lnTo>
                          <a:pt x="1028700" y="2198370"/>
                        </a:lnTo>
                        <a:cubicBezTo>
                          <a:pt x="1028700" y="2198370"/>
                          <a:pt x="1028700" y="2198370"/>
                          <a:pt x="1028700" y="2198370"/>
                        </a:cubicBezTo>
                        <a:cubicBezTo>
                          <a:pt x="1027748" y="2199323"/>
                          <a:pt x="1026795" y="2199323"/>
                          <a:pt x="1025843" y="2199323"/>
                        </a:cubicBezTo>
                        <a:lnTo>
                          <a:pt x="1025843" y="2154555"/>
                        </a:lnTo>
                        <a:lnTo>
                          <a:pt x="1012508" y="2154555"/>
                        </a:lnTo>
                        <a:lnTo>
                          <a:pt x="1012508" y="2112645"/>
                        </a:lnTo>
                        <a:lnTo>
                          <a:pt x="973455" y="2112645"/>
                        </a:lnTo>
                        <a:lnTo>
                          <a:pt x="973455" y="2154555"/>
                        </a:lnTo>
                        <a:lnTo>
                          <a:pt x="971550" y="2154555"/>
                        </a:lnTo>
                        <a:lnTo>
                          <a:pt x="971550" y="2304098"/>
                        </a:lnTo>
                        <a:cubicBezTo>
                          <a:pt x="965835" y="2303145"/>
                          <a:pt x="961073" y="2303145"/>
                          <a:pt x="958215" y="2306003"/>
                        </a:cubicBezTo>
                        <a:cubicBezTo>
                          <a:pt x="952500" y="2313623"/>
                          <a:pt x="959168" y="2332673"/>
                          <a:pt x="935355" y="2332673"/>
                        </a:cubicBezTo>
                        <a:cubicBezTo>
                          <a:pt x="911543" y="2332673"/>
                          <a:pt x="907733" y="2300287"/>
                          <a:pt x="895350" y="2292668"/>
                        </a:cubicBezTo>
                        <a:cubicBezTo>
                          <a:pt x="886778" y="2287905"/>
                          <a:pt x="879158" y="2291715"/>
                          <a:pt x="871538" y="2292668"/>
                        </a:cubicBezTo>
                        <a:lnTo>
                          <a:pt x="871538" y="2129790"/>
                        </a:lnTo>
                        <a:lnTo>
                          <a:pt x="812483" y="2129790"/>
                        </a:lnTo>
                        <a:lnTo>
                          <a:pt x="812483" y="2211705"/>
                        </a:lnTo>
                        <a:cubicBezTo>
                          <a:pt x="810578" y="2209800"/>
                          <a:pt x="808673" y="2208848"/>
                          <a:pt x="802005" y="2205990"/>
                        </a:cubicBezTo>
                        <a:cubicBezTo>
                          <a:pt x="784860" y="2200275"/>
                          <a:pt x="752475" y="2208848"/>
                          <a:pt x="737235" y="2201228"/>
                        </a:cubicBezTo>
                        <a:cubicBezTo>
                          <a:pt x="722948" y="2193608"/>
                          <a:pt x="730568" y="2162175"/>
                          <a:pt x="695325" y="2160270"/>
                        </a:cubicBezTo>
                        <a:cubicBezTo>
                          <a:pt x="660083" y="2158365"/>
                          <a:pt x="681038" y="2176462"/>
                          <a:pt x="657225" y="2183130"/>
                        </a:cubicBezTo>
                        <a:cubicBezTo>
                          <a:pt x="616268" y="2196465"/>
                          <a:pt x="591503" y="2168843"/>
                          <a:pt x="568643" y="2176462"/>
                        </a:cubicBezTo>
                        <a:cubicBezTo>
                          <a:pt x="546735" y="2184083"/>
                          <a:pt x="556260" y="2192655"/>
                          <a:pt x="532448" y="2188845"/>
                        </a:cubicBezTo>
                        <a:cubicBezTo>
                          <a:pt x="509588" y="2184083"/>
                          <a:pt x="509588" y="2168843"/>
                          <a:pt x="496253" y="2160270"/>
                        </a:cubicBezTo>
                        <a:cubicBezTo>
                          <a:pt x="495300" y="2159318"/>
                          <a:pt x="494348" y="2159318"/>
                          <a:pt x="492443" y="2158365"/>
                        </a:cubicBezTo>
                        <a:lnTo>
                          <a:pt x="492443" y="2077402"/>
                        </a:lnTo>
                        <a:lnTo>
                          <a:pt x="439103" y="2077402"/>
                        </a:lnTo>
                        <a:lnTo>
                          <a:pt x="439103" y="2030730"/>
                        </a:lnTo>
                        <a:lnTo>
                          <a:pt x="376238" y="2030730"/>
                        </a:lnTo>
                        <a:lnTo>
                          <a:pt x="376238" y="2079308"/>
                        </a:lnTo>
                        <a:lnTo>
                          <a:pt x="355283" y="2079308"/>
                        </a:lnTo>
                        <a:lnTo>
                          <a:pt x="355283" y="2200275"/>
                        </a:lnTo>
                        <a:lnTo>
                          <a:pt x="355283" y="2200275"/>
                        </a:lnTo>
                        <a:lnTo>
                          <a:pt x="355283" y="2225040"/>
                        </a:lnTo>
                        <a:lnTo>
                          <a:pt x="413385" y="2225040"/>
                        </a:lnTo>
                        <a:cubicBezTo>
                          <a:pt x="420053" y="2226945"/>
                          <a:pt x="423863" y="2229803"/>
                          <a:pt x="423863" y="2234565"/>
                        </a:cubicBezTo>
                        <a:cubicBezTo>
                          <a:pt x="423863" y="2246948"/>
                          <a:pt x="392430" y="2247900"/>
                          <a:pt x="405765" y="2260283"/>
                        </a:cubicBezTo>
                        <a:cubicBezTo>
                          <a:pt x="419100" y="2272665"/>
                          <a:pt x="431483" y="2259330"/>
                          <a:pt x="444818" y="2268855"/>
                        </a:cubicBezTo>
                        <a:cubicBezTo>
                          <a:pt x="458153" y="2278380"/>
                          <a:pt x="479108" y="2296478"/>
                          <a:pt x="451485" y="2306003"/>
                        </a:cubicBezTo>
                        <a:cubicBezTo>
                          <a:pt x="422910" y="2314575"/>
                          <a:pt x="377190" y="2291715"/>
                          <a:pt x="338138" y="2302193"/>
                        </a:cubicBezTo>
                        <a:cubicBezTo>
                          <a:pt x="317183" y="2307908"/>
                          <a:pt x="252413" y="2336483"/>
                          <a:pt x="191453" y="2366010"/>
                        </a:cubicBezTo>
                        <a:lnTo>
                          <a:pt x="191453" y="2311718"/>
                        </a:lnTo>
                        <a:lnTo>
                          <a:pt x="74295" y="2311718"/>
                        </a:lnTo>
                        <a:lnTo>
                          <a:pt x="74295" y="2346960"/>
                        </a:lnTo>
                        <a:lnTo>
                          <a:pt x="0" y="2333625"/>
                        </a:lnTo>
                        <a:lnTo>
                          <a:pt x="0" y="2453640"/>
                        </a:lnTo>
                        <a:cubicBezTo>
                          <a:pt x="0" y="2489835"/>
                          <a:pt x="57150" y="2496503"/>
                          <a:pt x="57150" y="2496503"/>
                        </a:cubicBezTo>
                        <a:cubicBezTo>
                          <a:pt x="57150" y="2496503"/>
                          <a:pt x="155258" y="2512695"/>
                          <a:pt x="195263" y="2510790"/>
                        </a:cubicBezTo>
                        <a:cubicBezTo>
                          <a:pt x="234315" y="2508885"/>
                          <a:pt x="264795" y="2500312"/>
                          <a:pt x="295275" y="2489835"/>
                        </a:cubicBezTo>
                        <a:cubicBezTo>
                          <a:pt x="324803" y="2479358"/>
                          <a:pt x="376238" y="2480310"/>
                          <a:pt x="398145" y="2493645"/>
                        </a:cubicBezTo>
                        <a:cubicBezTo>
                          <a:pt x="463868" y="2530793"/>
                          <a:pt x="495300" y="2518410"/>
                          <a:pt x="516255" y="2526983"/>
                        </a:cubicBezTo>
                        <a:cubicBezTo>
                          <a:pt x="537210" y="2536508"/>
                          <a:pt x="541973" y="2548890"/>
                          <a:pt x="569595" y="2547937"/>
                        </a:cubicBezTo>
                        <a:cubicBezTo>
                          <a:pt x="597218" y="2546985"/>
                          <a:pt x="576263" y="2526030"/>
                          <a:pt x="594360" y="2526983"/>
                        </a:cubicBezTo>
                        <a:cubicBezTo>
                          <a:pt x="611505" y="2526983"/>
                          <a:pt x="613410" y="2543175"/>
                          <a:pt x="627698" y="2545080"/>
                        </a:cubicBezTo>
                        <a:cubicBezTo>
                          <a:pt x="641985" y="2546985"/>
                          <a:pt x="637223" y="2529840"/>
                          <a:pt x="656273" y="2532698"/>
                        </a:cubicBezTo>
                        <a:cubicBezTo>
                          <a:pt x="675323" y="2535555"/>
                          <a:pt x="687705" y="2568893"/>
                          <a:pt x="722948" y="2570798"/>
                        </a:cubicBezTo>
                        <a:cubicBezTo>
                          <a:pt x="758190" y="2572703"/>
                          <a:pt x="775335" y="2541270"/>
                          <a:pt x="791528" y="2537460"/>
                        </a:cubicBezTo>
                        <a:cubicBezTo>
                          <a:pt x="807720" y="2532698"/>
                          <a:pt x="829628" y="2550795"/>
                          <a:pt x="844868" y="2543175"/>
                        </a:cubicBezTo>
                        <a:cubicBezTo>
                          <a:pt x="848678" y="2541270"/>
                          <a:pt x="849630" y="2539365"/>
                          <a:pt x="849630" y="2536508"/>
                        </a:cubicBezTo>
                        <a:lnTo>
                          <a:pt x="849630" y="2536508"/>
                        </a:lnTo>
                        <a:lnTo>
                          <a:pt x="849630" y="2518410"/>
                        </a:lnTo>
                        <a:cubicBezTo>
                          <a:pt x="850583" y="2517458"/>
                          <a:pt x="851535" y="2517458"/>
                          <a:pt x="853440" y="2516505"/>
                        </a:cubicBezTo>
                        <a:cubicBezTo>
                          <a:pt x="862013" y="2513648"/>
                          <a:pt x="872490" y="2519362"/>
                          <a:pt x="882968" y="2526030"/>
                        </a:cubicBezTo>
                        <a:lnTo>
                          <a:pt x="882968" y="2527935"/>
                        </a:lnTo>
                        <a:lnTo>
                          <a:pt x="885825" y="2527935"/>
                        </a:lnTo>
                        <a:cubicBezTo>
                          <a:pt x="898208" y="2535555"/>
                          <a:pt x="910590" y="2544128"/>
                          <a:pt x="921068" y="2540318"/>
                        </a:cubicBezTo>
                        <a:cubicBezTo>
                          <a:pt x="926783" y="2537460"/>
                          <a:pt x="929640" y="2533650"/>
                          <a:pt x="929640" y="2527935"/>
                        </a:cubicBezTo>
                        <a:lnTo>
                          <a:pt x="929640" y="2527935"/>
                        </a:lnTo>
                        <a:lnTo>
                          <a:pt x="929640" y="2527935"/>
                        </a:lnTo>
                        <a:cubicBezTo>
                          <a:pt x="929640" y="2526030"/>
                          <a:pt x="929640" y="2523173"/>
                          <a:pt x="929640" y="2521268"/>
                        </a:cubicBezTo>
                        <a:lnTo>
                          <a:pt x="929640" y="2500312"/>
                        </a:lnTo>
                        <a:cubicBezTo>
                          <a:pt x="929640" y="2500312"/>
                          <a:pt x="930593" y="2500312"/>
                          <a:pt x="930593" y="2499360"/>
                        </a:cubicBezTo>
                        <a:cubicBezTo>
                          <a:pt x="940118" y="2495550"/>
                          <a:pt x="947738" y="2512695"/>
                          <a:pt x="960120" y="2508885"/>
                        </a:cubicBezTo>
                        <a:cubicBezTo>
                          <a:pt x="972503" y="2505075"/>
                          <a:pt x="978218" y="2480310"/>
                          <a:pt x="1002030" y="2483168"/>
                        </a:cubicBezTo>
                        <a:cubicBezTo>
                          <a:pt x="1025843" y="2486025"/>
                          <a:pt x="1011555" y="2513648"/>
                          <a:pt x="1030605" y="2512695"/>
                        </a:cubicBezTo>
                        <a:cubicBezTo>
                          <a:pt x="1044893" y="2511743"/>
                          <a:pt x="1044893" y="2506028"/>
                          <a:pt x="1050608" y="2504123"/>
                        </a:cubicBezTo>
                        <a:lnTo>
                          <a:pt x="1050608" y="2549843"/>
                        </a:lnTo>
                        <a:lnTo>
                          <a:pt x="1050608" y="2549843"/>
                        </a:lnTo>
                        <a:cubicBezTo>
                          <a:pt x="1050608" y="2552700"/>
                          <a:pt x="1052513" y="2555558"/>
                          <a:pt x="1056323" y="2557462"/>
                        </a:cubicBezTo>
                        <a:cubicBezTo>
                          <a:pt x="1076325" y="2567940"/>
                          <a:pt x="1137285" y="2551748"/>
                          <a:pt x="1153478" y="2554605"/>
                        </a:cubicBezTo>
                        <a:cubicBezTo>
                          <a:pt x="1169670" y="2557462"/>
                          <a:pt x="1163003" y="2571750"/>
                          <a:pt x="1186815" y="2573655"/>
                        </a:cubicBezTo>
                        <a:cubicBezTo>
                          <a:pt x="1210628" y="2575560"/>
                          <a:pt x="1236345" y="2569845"/>
                          <a:pt x="1248728" y="2569845"/>
                        </a:cubicBezTo>
                        <a:cubicBezTo>
                          <a:pt x="1261110" y="2568893"/>
                          <a:pt x="1262063" y="2581275"/>
                          <a:pt x="1286828" y="2586037"/>
                        </a:cubicBezTo>
                        <a:cubicBezTo>
                          <a:pt x="1311593" y="2590800"/>
                          <a:pt x="1310640" y="2579370"/>
                          <a:pt x="1336358" y="2583180"/>
                        </a:cubicBezTo>
                        <a:cubicBezTo>
                          <a:pt x="1362075" y="2586990"/>
                          <a:pt x="1340168" y="2601278"/>
                          <a:pt x="1373505" y="2602230"/>
                        </a:cubicBezTo>
                        <a:cubicBezTo>
                          <a:pt x="1405890" y="2603183"/>
                          <a:pt x="1466850" y="2588895"/>
                          <a:pt x="1503045" y="2590800"/>
                        </a:cubicBezTo>
                        <a:cubicBezTo>
                          <a:pt x="1539240" y="2591753"/>
                          <a:pt x="1543050" y="2628900"/>
                          <a:pt x="1571625" y="2629853"/>
                        </a:cubicBezTo>
                        <a:cubicBezTo>
                          <a:pt x="1599248" y="2630805"/>
                          <a:pt x="1608773" y="2624137"/>
                          <a:pt x="1632585" y="2626995"/>
                        </a:cubicBezTo>
                        <a:cubicBezTo>
                          <a:pt x="1656398" y="2629853"/>
                          <a:pt x="1644015" y="2641283"/>
                          <a:pt x="1667828" y="2645093"/>
                        </a:cubicBezTo>
                        <a:cubicBezTo>
                          <a:pt x="1691640" y="2647950"/>
                          <a:pt x="1702118" y="2636520"/>
                          <a:pt x="1717358" y="2634615"/>
                        </a:cubicBezTo>
                        <a:cubicBezTo>
                          <a:pt x="1732598" y="2632710"/>
                          <a:pt x="1729740" y="2660333"/>
                          <a:pt x="1762125" y="2660333"/>
                        </a:cubicBezTo>
                        <a:cubicBezTo>
                          <a:pt x="1794510" y="2661285"/>
                          <a:pt x="1825943" y="2644140"/>
                          <a:pt x="1850708" y="2638425"/>
                        </a:cubicBezTo>
                        <a:cubicBezTo>
                          <a:pt x="1875473" y="2632710"/>
                          <a:pt x="1919288" y="2649855"/>
                          <a:pt x="1940243" y="2644140"/>
                        </a:cubicBezTo>
                        <a:cubicBezTo>
                          <a:pt x="1961198" y="2638425"/>
                          <a:pt x="1946910" y="2601278"/>
                          <a:pt x="1966913" y="2598420"/>
                        </a:cubicBezTo>
                        <a:cubicBezTo>
                          <a:pt x="1985963" y="2595562"/>
                          <a:pt x="1985963" y="2631758"/>
                          <a:pt x="2013585" y="2625090"/>
                        </a:cubicBezTo>
                        <a:cubicBezTo>
                          <a:pt x="2041208" y="2618423"/>
                          <a:pt x="1998345" y="2585085"/>
                          <a:pt x="2086928" y="2535555"/>
                        </a:cubicBezTo>
                        <a:cubicBezTo>
                          <a:pt x="2101215" y="2529840"/>
                          <a:pt x="2092643" y="2555558"/>
                          <a:pt x="2108835" y="2555558"/>
                        </a:cubicBezTo>
                        <a:cubicBezTo>
                          <a:pt x="2145983" y="2554605"/>
                          <a:pt x="2161223" y="2517458"/>
                          <a:pt x="2178368" y="2515553"/>
                        </a:cubicBezTo>
                        <a:cubicBezTo>
                          <a:pt x="2195513" y="2512695"/>
                          <a:pt x="2205990" y="2548890"/>
                          <a:pt x="2225040" y="2542223"/>
                        </a:cubicBezTo>
                        <a:cubicBezTo>
                          <a:pt x="2233613" y="2539365"/>
                          <a:pt x="2234565" y="2532698"/>
                          <a:pt x="2234565" y="2526983"/>
                        </a:cubicBezTo>
                        <a:lnTo>
                          <a:pt x="2234565" y="2511743"/>
                        </a:lnTo>
                        <a:cubicBezTo>
                          <a:pt x="2235518" y="2510790"/>
                          <a:pt x="2235518" y="2509837"/>
                          <a:pt x="2237423" y="2508885"/>
                        </a:cubicBezTo>
                        <a:cubicBezTo>
                          <a:pt x="2246948" y="2501265"/>
                          <a:pt x="2266950" y="2507933"/>
                          <a:pt x="2285048" y="2490787"/>
                        </a:cubicBezTo>
                        <a:cubicBezTo>
                          <a:pt x="2289810" y="2486025"/>
                          <a:pt x="2290763" y="2482215"/>
                          <a:pt x="2290763" y="2478405"/>
                        </a:cubicBezTo>
                        <a:lnTo>
                          <a:pt x="2290763" y="2446973"/>
                        </a:lnTo>
                        <a:cubicBezTo>
                          <a:pt x="2307908" y="2430780"/>
                          <a:pt x="2342198" y="2438400"/>
                          <a:pt x="2355533" y="2430780"/>
                        </a:cubicBezTo>
                        <a:cubicBezTo>
                          <a:pt x="2368868" y="2423160"/>
                          <a:pt x="2349818" y="2391728"/>
                          <a:pt x="2360295" y="2387918"/>
                        </a:cubicBezTo>
                        <a:cubicBezTo>
                          <a:pt x="2371725" y="2384108"/>
                          <a:pt x="2379345" y="2408873"/>
                          <a:pt x="2394585" y="2400300"/>
                        </a:cubicBezTo>
                        <a:cubicBezTo>
                          <a:pt x="2409825" y="2391728"/>
                          <a:pt x="2415540" y="2357437"/>
                          <a:pt x="2433638" y="2350770"/>
                        </a:cubicBezTo>
                        <a:cubicBezTo>
                          <a:pt x="2451735" y="2344103"/>
                          <a:pt x="2463165" y="2360295"/>
                          <a:pt x="2480310" y="2345055"/>
                        </a:cubicBezTo>
                        <a:cubicBezTo>
                          <a:pt x="2489835" y="2336483"/>
                          <a:pt x="2514600" y="2300287"/>
                          <a:pt x="2552700" y="2263140"/>
                        </a:cubicBezTo>
                        <a:cubicBezTo>
                          <a:pt x="2584133" y="2233612"/>
                          <a:pt x="2627948" y="2205037"/>
                          <a:pt x="2643188" y="2186940"/>
                        </a:cubicBezTo>
                        <a:cubicBezTo>
                          <a:pt x="2653665" y="2174558"/>
                          <a:pt x="2656523" y="2165033"/>
                          <a:pt x="2655570" y="2157412"/>
                        </a:cubicBezTo>
                        <a:lnTo>
                          <a:pt x="2655570" y="2157412"/>
                        </a:lnTo>
                        <a:lnTo>
                          <a:pt x="2655570" y="2128837"/>
                        </a:lnTo>
                        <a:cubicBezTo>
                          <a:pt x="2657475" y="2127885"/>
                          <a:pt x="2658428" y="2126933"/>
                          <a:pt x="2661285" y="2125980"/>
                        </a:cubicBezTo>
                        <a:cubicBezTo>
                          <a:pt x="2736533" y="2091690"/>
                          <a:pt x="2765108" y="2039302"/>
                          <a:pt x="2764155" y="2021205"/>
                        </a:cubicBezTo>
                        <a:lnTo>
                          <a:pt x="2764155" y="2021205"/>
                        </a:lnTo>
                        <a:lnTo>
                          <a:pt x="2764155" y="1919287"/>
                        </a:lnTo>
                        <a:cubicBezTo>
                          <a:pt x="2767965" y="1916430"/>
                          <a:pt x="2772728" y="1914525"/>
                          <a:pt x="2777490" y="1912620"/>
                        </a:cubicBezTo>
                        <a:cubicBezTo>
                          <a:pt x="2788920" y="1907858"/>
                          <a:pt x="2792730" y="1904048"/>
                          <a:pt x="2792730" y="1901190"/>
                        </a:cubicBezTo>
                        <a:lnTo>
                          <a:pt x="2792730" y="1901190"/>
                        </a:lnTo>
                        <a:lnTo>
                          <a:pt x="2792730" y="1864995"/>
                        </a:lnTo>
                        <a:cubicBezTo>
                          <a:pt x="2801303" y="1861185"/>
                          <a:pt x="2808923" y="1858327"/>
                          <a:pt x="2810828" y="1853565"/>
                        </a:cubicBezTo>
                        <a:cubicBezTo>
                          <a:pt x="2810828" y="1853565"/>
                          <a:pt x="2810828" y="1852612"/>
                          <a:pt x="2810828" y="1852612"/>
                        </a:cubicBezTo>
                        <a:lnTo>
                          <a:pt x="2810828" y="1852612"/>
                        </a:lnTo>
                        <a:lnTo>
                          <a:pt x="2810828" y="1732598"/>
                        </a:lnTo>
                        <a:lnTo>
                          <a:pt x="2808923" y="1732598"/>
                        </a:lnTo>
                        <a:lnTo>
                          <a:pt x="2808923" y="1672590"/>
                        </a:lnTo>
                        <a:lnTo>
                          <a:pt x="2733675" y="1672590"/>
                        </a:lnTo>
                        <a:cubicBezTo>
                          <a:pt x="2721293" y="1642110"/>
                          <a:pt x="2715578" y="1606868"/>
                          <a:pt x="2724150" y="1567815"/>
                        </a:cubicBezTo>
                        <a:cubicBezTo>
                          <a:pt x="2729865" y="1564005"/>
                          <a:pt x="2746058" y="1569720"/>
                          <a:pt x="2747010" y="1564958"/>
                        </a:cubicBezTo>
                        <a:lnTo>
                          <a:pt x="2747010" y="1564958"/>
                        </a:lnTo>
                        <a:lnTo>
                          <a:pt x="2747010" y="1443990"/>
                        </a:lnTo>
                        <a:lnTo>
                          <a:pt x="2724150" y="1443990"/>
                        </a:lnTo>
                        <a:cubicBezTo>
                          <a:pt x="2730818" y="1414463"/>
                          <a:pt x="2745105" y="1383030"/>
                          <a:pt x="2764155" y="1352550"/>
                        </a:cubicBezTo>
                        <a:cubicBezTo>
                          <a:pt x="2775585" y="1345883"/>
                          <a:pt x="2783205" y="1349693"/>
                          <a:pt x="2799398" y="1347788"/>
                        </a:cubicBezTo>
                        <a:cubicBezTo>
                          <a:pt x="2815590" y="1345883"/>
                          <a:pt x="2840355" y="1319213"/>
                          <a:pt x="2842260" y="1307783"/>
                        </a:cubicBezTo>
                        <a:cubicBezTo>
                          <a:pt x="2842260" y="1306830"/>
                          <a:pt x="2842260" y="1306830"/>
                          <a:pt x="2842260" y="1305877"/>
                        </a:cubicBezTo>
                        <a:lnTo>
                          <a:pt x="2842260" y="1305877"/>
                        </a:lnTo>
                        <a:lnTo>
                          <a:pt x="2842260" y="1186815"/>
                        </a:lnTo>
                        <a:lnTo>
                          <a:pt x="2835593" y="1186815"/>
                        </a:lnTo>
                        <a:lnTo>
                          <a:pt x="2835593" y="1157288"/>
                        </a:lnTo>
                        <a:lnTo>
                          <a:pt x="2810828" y="1157288"/>
                        </a:lnTo>
                        <a:cubicBezTo>
                          <a:pt x="2825115" y="1131570"/>
                          <a:pt x="2842260" y="1105852"/>
                          <a:pt x="2843213" y="1078230"/>
                        </a:cubicBezTo>
                        <a:cubicBezTo>
                          <a:pt x="2876550" y="1072515"/>
                          <a:pt x="2859405" y="1054418"/>
                          <a:pt x="2885123" y="1050608"/>
                        </a:cubicBezTo>
                        <a:cubicBezTo>
                          <a:pt x="2909888" y="1046797"/>
                          <a:pt x="2922270" y="1075373"/>
                          <a:pt x="2936558" y="1072515"/>
                        </a:cubicBezTo>
                        <a:cubicBezTo>
                          <a:pt x="2950845" y="1069658"/>
                          <a:pt x="2949893" y="1053465"/>
                          <a:pt x="2961323" y="1050608"/>
                        </a:cubicBezTo>
                        <a:cubicBezTo>
                          <a:pt x="2972753" y="1047750"/>
                          <a:pt x="2977515" y="1059180"/>
                          <a:pt x="2990850" y="1054418"/>
                        </a:cubicBezTo>
                        <a:cubicBezTo>
                          <a:pt x="3005138" y="1050608"/>
                          <a:pt x="3033713" y="1007745"/>
                          <a:pt x="3067050" y="1006793"/>
                        </a:cubicBezTo>
                        <a:cubicBezTo>
                          <a:pt x="3100388" y="1005840"/>
                          <a:pt x="3170873" y="992505"/>
                          <a:pt x="3194685" y="980122"/>
                        </a:cubicBezTo>
                        <a:cubicBezTo>
                          <a:pt x="3227070" y="962977"/>
                          <a:pt x="3220403" y="1004888"/>
                          <a:pt x="3253740" y="1010602"/>
                        </a:cubicBezTo>
                        <a:cubicBezTo>
                          <a:pt x="3287078" y="1016318"/>
                          <a:pt x="3301365" y="991552"/>
                          <a:pt x="3328988" y="994410"/>
                        </a:cubicBezTo>
                        <a:cubicBezTo>
                          <a:pt x="3356610" y="997268"/>
                          <a:pt x="3388995" y="1022985"/>
                          <a:pt x="3420428" y="1018222"/>
                        </a:cubicBezTo>
                        <a:cubicBezTo>
                          <a:pt x="3451860" y="1013460"/>
                          <a:pt x="3472815" y="980122"/>
                          <a:pt x="3502343" y="973455"/>
                        </a:cubicBezTo>
                        <a:cubicBezTo>
                          <a:pt x="3531870" y="965835"/>
                          <a:pt x="3552825" y="994410"/>
                          <a:pt x="3575685" y="986790"/>
                        </a:cubicBezTo>
                        <a:cubicBezTo>
                          <a:pt x="3582353" y="984885"/>
                          <a:pt x="3584258" y="980122"/>
                          <a:pt x="3584258" y="975360"/>
                        </a:cubicBezTo>
                        <a:lnTo>
                          <a:pt x="3584258" y="975360"/>
                        </a:lnTo>
                        <a:lnTo>
                          <a:pt x="3584258" y="975360"/>
                        </a:lnTo>
                        <a:cubicBezTo>
                          <a:pt x="3584258" y="975360"/>
                          <a:pt x="3584258" y="975360"/>
                          <a:pt x="3584258" y="975360"/>
                        </a:cubicBezTo>
                        <a:lnTo>
                          <a:pt x="3584258" y="946785"/>
                        </a:lnTo>
                        <a:cubicBezTo>
                          <a:pt x="3585210" y="945833"/>
                          <a:pt x="3587115" y="944880"/>
                          <a:pt x="3589020" y="944880"/>
                        </a:cubicBezTo>
                        <a:cubicBezTo>
                          <a:pt x="3610928" y="941070"/>
                          <a:pt x="3622358" y="1014413"/>
                          <a:pt x="3658553" y="1012508"/>
                        </a:cubicBezTo>
                        <a:cubicBezTo>
                          <a:pt x="3668078" y="1011555"/>
                          <a:pt x="3671888" y="1008697"/>
                          <a:pt x="3670935" y="1002983"/>
                        </a:cubicBezTo>
                        <a:lnTo>
                          <a:pt x="3670935" y="1002983"/>
                        </a:lnTo>
                        <a:lnTo>
                          <a:pt x="3670935" y="967740"/>
                        </a:lnTo>
                        <a:cubicBezTo>
                          <a:pt x="3689985" y="977265"/>
                          <a:pt x="3719513" y="994410"/>
                          <a:pt x="3759518" y="1013460"/>
                        </a:cubicBezTo>
                        <a:cubicBezTo>
                          <a:pt x="3824288" y="1044893"/>
                          <a:pt x="3876675" y="1028700"/>
                          <a:pt x="3887153" y="1014413"/>
                        </a:cubicBezTo>
                        <a:cubicBezTo>
                          <a:pt x="3888105" y="1013460"/>
                          <a:pt x="3888105" y="1012508"/>
                          <a:pt x="3888105" y="1010602"/>
                        </a:cubicBezTo>
                        <a:lnTo>
                          <a:pt x="3889058" y="1010602"/>
                        </a:lnTo>
                        <a:lnTo>
                          <a:pt x="3889058" y="982027"/>
                        </a:lnTo>
                        <a:cubicBezTo>
                          <a:pt x="3937635" y="991552"/>
                          <a:pt x="4046220" y="1035368"/>
                          <a:pt x="4065270" y="1029652"/>
                        </a:cubicBezTo>
                        <a:cubicBezTo>
                          <a:pt x="4076700" y="1025843"/>
                          <a:pt x="4080510" y="1015365"/>
                          <a:pt x="4081463" y="1003935"/>
                        </a:cubicBezTo>
                        <a:lnTo>
                          <a:pt x="4081463" y="1003935"/>
                        </a:lnTo>
                        <a:lnTo>
                          <a:pt x="4081463" y="882015"/>
                        </a:lnTo>
                        <a:lnTo>
                          <a:pt x="3996690" y="882015"/>
                        </a:lnTo>
                        <a:lnTo>
                          <a:pt x="3996690" y="812483"/>
                        </a:lnTo>
                        <a:lnTo>
                          <a:pt x="3981450" y="812483"/>
                        </a:lnTo>
                        <a:lnTo>
                          <a:pt x="3981450" y="789622"/>
                        </a:lnTo>
                        <a:lnTo>
                          <a:pt x="3953828" y="789622"/>
                        </a:lnTo>
                        <a:lnTo>
                          <a:pt x="3953828" y="733425"/>
                        </a:lnTo>
                        <a:cubicBezTo>
                          <a:pt x="3953828" y="732472"/>
                          <a:pt x="3953828" y="731520"/>
                          <a:pt x="3953828" y="730568"/>
                        </a:cubicBezTo>
                        <a:lnTo>
                          <a:pt x="3953828" y="692468"/>
                        </a:lnTo>
                        <a:cubicBezTo>
                          <a:pt x="3965258" y="677227"/>
                          <a:pt x="3978593" y="674370"/>
                          <a:pt x="3995738" y="674370"/>
                        </a:cubicBezTo>
                        <a:cubicBezTo>
                          <a:pt x="4014788" y="675322"/>
                          <a:pt x="4056698" y="709613"/>
                          <a:pt x="4108133" y="668655"/>
                        </a:cubicBezTo>
                        <a:cubicBezTo>
                          <a:pt x="4110038" y="665797"/>
                          <a:pt x="4110990" y="662940"/>
                          <a:pt x="4111943" y="661035"/>
                        </a:cubicBezTo>
                        <a:lnTo>
                          <a:pt x="4111943" y="661035"/>
                        </a:lnTo>
                        <a:lnTo>
                          <a:pt x="4111943" y="541020"/>
                        </a:lnTo>
                        <a:close/>
                        <a:moveTo>
                          <a:pt x="2650808" y="1016318"/>
                        </a:moveTo>
                        <a:cubicBezTo>
                          <a:pt x="2650808" y="1016318"/>
                          <a:pt x="2617470" y="1030605"/>
                          <a:pt x="2653665" y="1052513"/>
                        </a:cubicBezTo>
                        <a:cubicBezTo>
                          <a:pt x="2650808" y="1050608"/>
                          <a:pt x="2638425" y="1054418"/>
                          <a:pt x="2623185" y="1062038"/>
                        </a:cubicBezTo>
                        <a:lnTo>
                          <a:pt x="2623185" y="1007745"/>
                        </a:lnTo>
                        <a:cubicBezTo>
                          <a:pt x="2638425" y="1013460"/>
                          <a:pt x="2650808" y="1016318"/>
                          <a:pt x="2650808" y="1016318"/>
                        </a:cubicBezTo>
                        <a:close/>
                        <a:moveTo>
                          <a:pt x="2623185" y="1197293"/>
                        </a:moveTo>
                        <a:cubicBezTo>
                          <a:pt x="2620328" y="1199198"/>
                          <a:pt x="2614613" y="1201102"/>
                          <a:pt x="2609850" y="1203960"/>
                        </a:cubicBezTo>
                        <a:lnTo>
                          <a:pt x="2609850" y="1190625"/>
                        </a:lnTo>
                        <a:cubicBezTo>
                          <a:pt x="2618423" y="1193483"/>
                          <a:pt x="2627948" y="1194435"/>
                          <a:pt x="2623185" y="1197293"/>
                        </a:cubicBezTo>
                        <a:close/>
                        <a:moveTo>
                          <a:pt x="3025140" y="667702"/>
                        </a:moveTo>
                        <a:lnTo>
                          <a:pt x="3025140" y="633413"/>
                        </a:lnTo>
                        <a:cubicBezTo>
                          <a:pt x="3027045" y="644843"/>
                          <a:pt x="3027045" y="657225"/>
                          <a:pt x="3025140" y="667702"/>
                        </a:cubicBez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1F507B58-D09B-40B7-8215-EEBBE3EC7281}"/>
                      </a:ext>
                    </a:extLst>
                  </p:cNvPr>
                  <p:cNvSpPr/>
                  <p:nvPr/>
                </p:nvSpPr>
                <p:spPr>
                  <a:xfrm>
                    <a:off x="8660467" y="4547711"/>
                    <a:ext cx="74295" cy="80962"/>
                  </a:xfrm>
                  <a:custGeom>
                    <a:avLst/>
                    <a:gdLst>
                      <a:gd name="connsiteX0" fmla="*/ 0 w 74295"/>
                      <a:gd name="connsiteY0" fmla="*/ 0 h 80962"/>
                      <a:gd name="connsiteX1" fmla="*/ 74295 w 74295"/>
                      <a:gd name="connsiteY1" fmla="*/ 0 h 80962"/>
                      <a:gd name="connsiteX2" fmla="*/ 74295 w 74295"/>
                      <a:gd name="connsiteY2" fmla="*/ 80962 h 80962"/>
                      <a:gd name="connsiteX3" fmla="*/ 0 w 74295"/>
                      <a:gd name="connsiteY3" fmla="*/ 80962 h 80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295" h="80962">
                        <a:moveTo>
                          <a:pt x="0" y="0"/>
                        </a:moveTo>
                        <a:lnTo>
                          <a:pt x="74295" y="0"/>
                        </a:lnTo>
                        <a:lnTo>
                          <a:pt x="74295" y="80962"/>
                        </a:lnTo>
                        <a:lnTo>
                          <a:pt x="0" y="80962"/>
                        </a:lnTo>
                        <a:close/>
                      </a:path>
                    </a:pathLst>
                  </a:custGeom>
                  <a:solidFill>
                    <a:srgbClr val="029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8AD7DE78-581A-4E2C-922A-3A762880C93C}"/>
                    </a:ext>
                  </a:extLst>
                </p:cNvPr>
                <p:cNvSpPr/>
                <p:nvPr/>
              </p:nvSpPr>
              <p:spPr>
                <a:xfrm>
                  <a:off x="7113607" y="2354539"/>
                  <a:ext cx="4110034" cy="2576114"/>
                </a:xfrm>
                <a:custGeom>
                  <a:avLst/>
                  <a:gdLst>
                    <a:gd name="connsiteX0" fmla="*/ 3069908 w 4110034"/>
                    <a:gd name="connsiteY0" fmla="*/ 5279 h 2576114"/>
                    <a:gd name="connsiteX1" fmla="*/ 3088958 w 4110034"/>
                    <a:gd name="connsiteY1" fmla="*/ 100529 h 2576114"/>
                    <a:gd name="connsiteX2" fmla="*/ 3141345 w 4110034"/>
                    <a:gd name="connsiteY2" fmla="*/ 123389 h 2576114"/>
                    <a:gd name="connsiteX3" fmla="*/ 3236595 w 4110034"/>
                    <a:gd name="connsiteY3" fmla="*/ 124342 h 2576114"/>
                    <a:gd name="connsiteX4" fmla="*/ 3284220 w 4110034"/>
                    <a:gd name="connsiteY4" fmla="*/ 111959 h 2576114"/>
                    <a:gd name="connsiteX5" fmla="*/ 3272790 w 4110034"/>
                    <a:gd name="connsiteY5" fmla="*/ 175777 h 2576114"/>
                    <a:gd name="connsiteX6" fmla="*/ 3342323 w 4110034"/>
                    <a:gd name="connsiteY6" fmla="*/ 147202 h 2576114"/>
                    <a:gd name="connsiteX7" fmla="*/ 3370898 w 4110034"/>
                    <a:gd name="connsiteY7" fmla="*/ 246262 h 2576114"/>
                    <a:gd name="connsiteX8" fmla="*/ 3479483 w 4110034"/>
                    <a:gd name="connsiteY8" fmla="*/ 226259 h 2576114"/>
                    <a:gd name="connsiteX9" fmla="*/ 3477578 w 4110034"/>
                    <a:gd name="connsiteY9" fmla="*/ 267217 h 2576114"/>
                    <a:gd name="connsiteX10" fmla="*/ 3551873 w 4110034"/>
                    <a:gd name="connsiteY10" fmla="*/ 275789 h 2576114"/>
                    <a:gd name="connsiteX11" fmla="*/ 3645218 w 4110034"/>
                    <a:gd name="connsiteY11" fmla="*/ 299602 h 2576114"/>
                    <a:gd name="connsiteX12" fmla="*/ 3745230 w 4110034"/>
                    <a:gd name="connsiteY12" fmla="*/ 263407 h 2576114"/>
                    <a:gd name="connsiteX13" fmla="*/ 3774758 w 4110034"/>
                    <a:gd name="connsiteY13" fmla="*/ 290077 h 2576114"/>
                    <a:gd name="connsiteX14" fmla="*/ 3821430 w 4110034"/>
                    <a:gd name="connsiteY14" fmla="*/ 284362 h 2576114"/>
                    <a:gd name="connsiteX15" fmla="*/ 3839528 w 4110034"/>
                    <a:gd name="connsiteY15" fmla="*/ 308174 h 2576114"/>
                    <a:gd name="connsiteX16" fmla="*/ 3894773 w 4110034"/>
                    <a:gd name="connsiteY16" fmla="*/ 316747 h 2576114"/>
                    <a:gd name="connsiteX17" fmla="*/ 3869055 w 4110034"/>
                    <a:gd name="connsiteY17" fmla="*/ 370087 h 2576114"/>
                    <a:gd name="connsiteX18" fmla="*/ 3933825 w 4110034"/>
                    <a:gd name="connsiteY18" fmla="*/ 422474 h 2576114"/>
                    <a:gd name="connsiteX19" fmla="*/ 3922395 w 4110034"/>
                    <a:gd name="connsiteY19" fmla="*/ 443429 h 2576114"/>
                    <a:gd name="connsiteX20" fmla="*/ 3985260 w 4110034"/>
                    <a:gd name="connsiteY20" fmla="*/ 460574 h 2576114"/>
                    <a:gd name="connsiteX21" fmla="*/ 4007168 w 4110034"/>
                    <a:gd name="connsiteY21" fmla="*/ 514867 h 2576114"/>
                    <a:gd name="connsiteX22" fmla="*/ 4079558 w 4110034"/>
                    <a:gd name="connsiteY22" fmla="*/ 529154 h 2576114"/>
                    <a:gd name="connsiteX23" fmla="*/ 4083368 w 4110034"/>
                    <a:gd name="connsiteY23" fmla="*/ 557729 h 2576114"/>
                    <a:gd name="connsiteX24" fmla="*/ 4106228 w 4110034"/>
                    <a:gd name="connsiteY24" fmla="*/ 586304 h 2576114"/>
                    <a:gd name="connsiteX25" fmla="*/ 3993833 w 4110034"/>
                    <a:gd name="connsiteY25" fmla="*/ 592019 h 2576114"/>
                    <a:gd name="connsiteX26" fmla="*/ 3947160 w 4110034"/>
                    <a:gd name="connsiteY26" fmla="*/ 616784 h 2576114"/>
                    <a:gd name="connsiteX27" fmla="*/ 3949065 w 4110034"/>
                    <a:gd name="connsiteY27" fmla="*/ 657742 h 2576114"/>
                    <a:gd name="connsiteX28" fmla="*/ 3887153 w 4110034"/>
                    <a:gd name="connsiteY28" fmla="*/ 683459 h 2576114"/>
                    <a:gd name="connsiteX29" fmla="*/ 3885248 w 4110034"/>
                    <a:gd name="connsiteY29" fmla="*/ 712987 h 2576114"/>
                    <a:gd name="connsiteX30" fmla="*/ 3927158 w 4110034"/>
                    <a:gd name="connsiteY30" fmla="*/ 722512 h 2576114"/>
                    <a:gd name="connsiteX31" fmla="*/ 3948113 w 4110034"/>
                    <a:gd name="connsiteY31" fmla="*/ 750134 h 2576114"/>
                    <a:gd name="connsiteX32" fmla="*/ 3919538 w 4110034"/>
                    <a:gd name="connsiteY32" fmla="*/ 766327 h 2576114"/>
                    <a:gd name="connsiteX33" fmla="*/ 3977640 w 4110034"/>
                    <a:gd name="connsiteY33" fmla="*/ 822524 h 2576114"/>
                    <a:gd name="connsiteX34" fmla="*/ 3954780 w 4110034"/>
                    <a:gd name="connsiteY34" fmla="*/ 835859 h 2576114"/>
                    <a:gd name="connsiteX35" fmla="*/ 3990023 w 4110034"/>
                    <a:gd name="connsiteY35" fmla="*/ 844432 h 2576114"/>
                    <a:gd name="connsiteX36" fmla="*/ 3990023 w 4110034"/>
                    <a:gd name="connsiteY36" fmla="*/ 865387 h 2576114"/>
                    <a:gd name="connsiteX37" fmla="*/ 4071938 w 4110034"/>
                    <a:gd name="connsiteY37" fmla="*/ 891104 h 2576114"/>
                    <a:gd name="connsiteX38" fmla="*/ 4061460 w 4110034"/>
                    <a:gd name="connsiteY38" fmla="*/ 944444 h 2576114"/>
                    <a:gd name="connsiteX39" fmla="*/ 3863340 w 4110034"/>
                    <a:gd name="connsiteY39" fmla="*/ 895867 h 2576114"/>
                    <a:gd name="connsiteX40" fmla="*/ 3883343 w 4110034"/>
                    <a:gd name="connsiteY40" fmla="*/ 928252 h 2576114"/>
                    <a:gd name="connsiteX41" fmla="*/ 3755708 w 4110034"/>
                    <a:gd name="connsiteY41" fmla="*/ 927299 h 2576114"/>
                    <a:gd name="connsiteX42" fmla="*/ 3644265 w 4110034"/>
                    <a:gd name="connsiteY42" fmla="*/ 874912 h 2576114"/>
                    <a:gd name="connsiteX43" fmla="*/ 3653790 w 4110034"/>
                    <a:gd name="connsiteY43" fmla="*/ 926347 h 2576114"/>
                    <a:gd name="connsiteX44" fmla="*/ 3584258 w 4110034"/>
                    <a:gd name="connsiteY44" fmla="*/ 859672 h 2576114"/>
                    <a:gd name="connsiteX45" fmla="*/ 3570923 w 4110034"/>
                    <a:gd name="connsiteY45" fmla="*/ 901582 h 2576114"/>
                    <a:gd name="connsiteX46" fmla="*/ 3497580 w 4110034"/>
                    <a:gd name="connsiteY46" fmla="*/ 888247 h 2576114"/>
                    <a:gd name="connsiteX47" fmla="*/ 3415665 w 4110034"/>
                    <a:gd name="connsiteY47" fmla="*/ 933014 h 2576114"/>
                    <a:gd name="connsiteX48" fmla="*/ 3324225 w 4110034"/>
                    <a:gd name="connsiteY48" fmla="*/ 909202 h 2576114"/>
                    <a:gd name="connsiteX49" fmla="*/ 3248978 w 4110034"/>
                    <a:gd name="connsiteY49" fmla="*/ 925394 h 2576114"/>
                    <a:gd name="connsiteX50" fmla="*/ 3189923 w 4110034"/>
                    <a:gd name="connsiteY50" fmla="*/ 894914 h 2576114"/>
                    <a:gd name="connsiteX51" fmla="*/ 3062288 w 4110034"/>
                    <a:gd name="connsiteY51" fmla="*/ 921584 h 2576114"/>
                    <a:gd name="connsiteX52" fmla="*/ 2986088 w 4110034"/>
                    <a:gd name="connsiteY52" fmla="*/ 969209 h 2576114"/>
                    <a:gd name="connsiteX53" fmla="*/ 2956560 w 4110034"/>
                    <a:gd name="connsiteY53" fmla="*/ 965399 h 2576114"/>
                    <a:gd name="connsiteX54" fmla="*/ 2931795 w 4110034"/>
                    <a:gd name="connsiteY54" fmla="*/ 987307 h 2576114"/>
                    <a:gd name="connsiteX55" fmla="*/ 2880360 w 4110034"/>
                    <a:gd name="connsiteY55" fmla="*/ 965399 h 2576114"/>
                    <a:gd name="connsiteX56" fmla="*/ 2838450 w 4110034"/>
                    <a:gd name="connsiteY56" fmla="*/ 993022 h 2576114"/>
                    <a:gd name="connsiteX57" fmla="*/ 2829878 w 4110034"/>
                    <a:gd name="connsiteY57" fmla="*/ 1192094 h 2576114"/>
                    <a:gd name="connsiteX58" fmla="*/ 2801303 w 4110034"/>
                    <a:gd name="connsiteY58" fmla="*/ 1202572 h 2576114"/>
                    <a:gd name="connsiteX59" fmla="*/ 2836545 w 4110034"/>
                    <a:gd name="connsiteY59" fmla="*/ 1222574 h 2576114"/>
                    <a:gd name="connsiteX60" fmla="*/ 2793683 w 4110034"/>
                    <a:gd name="connsiteY60" fmla="*/ 1263532 h 2576114"/>
                    <a:gd name="connsiteX61" fmla="*/ 2758440 w 4110034"/>
                    <a:gd name="connsiteY61" fmla="*/ 1268294 h 2576114"/>
                    <a:gd name="connsiteX62" fmla="*/ 2738438 w 4110034"/>
                    <a:gd name="connsiteY62" fmla="*/ 1475939 h 2576114"/>
                    <a:gd name="connsiteX63" fmla="*/ 2718435 w 4110034"/>
                    <a:gd name="connsiteY63" fmla="*/ 1483559 h 2576114"/>
                    <a:gd name="connsiteX64" fmla="*/ 2803208 w 4110034"/>
                    <a:gd name="connsiteY64" fmla="*/ 1713112 h 2576114"/>
                    <a:gd name="connsiteX65" fmla="*/ 2763203 w 4110034"/>
                    <a:gd name="connsiteY65" fmla="*/ 1762642 h 2576114"/>
                    <a:gd name="connsiteX66" fmla="*/ 2805113 w 4110034"/>
                    <a:gd name="connsiteY66" fmla="*/ 1769309 h 2576114"/>
                    <a:gd name="connsiteX67" fmla="*/ 2758440 w 4110034"/>
                    <a:gd name="connsiteY67" fmla="*/ 1795979 h 2576114"/>
                    <a:gd name="connsiteX68" fmla="*/ 2771775 w 4110034"/>
                    <a:gd name="connsiteY68" fmla="*/ 1828364 h 2576114"/>
                    <a:gd name="connsiteX69" fmla="*/ 2736533 w 4110034"/>
                    <a:gd name="connsiteY69" fmla="*/ 1893134 h 2576114"/>
                    <a:gd name="connsiteX70" fmla="*/ 2709863 w 4110034"/>
                    <a:gd name="connsiteY70" fmla="*/ 1908374 h 2576114"/>
                    <a:gd name="connsiteX71" fmla="*/ 2758440 w 4110034"/>
                    <a:gd name="connsiteY71" fmla="*/ 1935997 h 2576114"/>
                    <a:gd name="connsiteX72" fmla="*/ 2655570 w 4110034"/>
                    <a:gd name="connsiteY72" fmla="*/ 2041724 h 2576114"/>
                    <a:gd name="connsiteX73" fmla="*/ 2637473 w 4110034"/>
                    <a:gd name="connsiteY73" fmla="*/ 2102684 h 2576114"/>
                    <a:gd name="connsiteX74" fmla="*/ 2546985 w 4110034"/>
                    <a:gd name="connsiteY74" fmla="*/ 2178884 h 2576114"/>
                    <a:gd name="connsiteX75" fmla="*/ 2474595 w 4110034"/>
                    <a:gd name="connsiteY75" fmla="*/ 2260799 h 2576114"/>
                    <a:gd name="connsiteX76" fmla="*/ 2427923 w 4110034"/>
                    <a:gd name="connsiteY76" fmla="*/ 2266514 h 2576114"/>
                    <a:gd name="connsiteX77" fmla="*/ 2388870 w 4110034"/>
                    <a:gd name="connsiteY77" fmla="*/ 2316044 h 2576114"/>
                    <a:gd name="connsiteX78" fmla="*/ 2354580 w 4110034"/>
                    <a:gd name="connsiteY78" fmla="*/ 2303662 h 2576114"/>
                    <a:gd name="connsiteX79" fmla="*/ 2349818 w 4110034"/>
                    <a:gd name="connsiteY79" fmla="*/ 2346524 h 2576114"/>
                    <a:gd name="connsiteX80" fmla="*/ 2285048 w 4110034"/>
                    <a:gd name="connsiteY80" fmla="*/ 2362717 h 2576114"/>
                    <a:gd name="connsiteX81" fmla="*/ 2279333 w 4110034"/>
                    <a:gd name="connsiteY81" fmla="*/ 2406532 h 2576114"/>
                    <a:gd name="connsiteX82" fmla="*/ 2231708 w 4110034"/>
                    <a:gd name="connsiteY82" fmla="*/ 2424630 h 2576114"/>
                    <a:gd name="connsiteX83" fmla="*/ 2220278 w 4110034"/>
                    <a:gd name="connsiteY83" fmla="*/ 2457967 h 2576114"/>
                    <a:gd name="connsiteX84" fmla="*/ 2173605 w 4110034"/>
                    <a:gd name="connsiteY84" fmla="*/ 2431297 h 2576114"/>
                    <a:gd name="connsiteX85" fmla="*/ 2104073 w 4110034"/>
                    <a:gd name="connsiteY85" fmla="*/ 2471302 h 2576114"/>
                    <a:gd name="connsiteX86" fmla="*/ 2082165 w 4110034"/>
                    <a:gd name="connsiteY86" fmla="*/ 2451299 h 2576114"/>
                    <a:gd name="connsiteX87" fmla="*/ 2008823 w 4110034"/>
                    <a:gd name="connsiteY87" fmla="*/ 2540834 h 2576114"/>
                    <a:gd name="connsiteX88" fmla="*/ 1962150 w 4110034"/>
                    <a:gd name="connsiteY88" fmla="*/ 2514164 h 2576114"/>
                    <a:gd name="connsiteX89" fmla="*/ 1935480 w 4110034"/>
                    <a:gd name="connsiteY89" fmla="*/ 2559884 h 2576114"/>
                    <a:gd name="connsiteX90" fmla="*/ 1845945 w 4110034"/>
                    <a:gd name="connsiteY90" fmla="*/ 2554169 h 2576114"/>
                    <a:gd name="connsiteX91" fmla="*/ 1757363 w 4110034"/>
                    <a:gd name="connsiteY91" fmla="*/ 2576077 h 2576114"/>
                    <a:gd name="connsiteX92" fmla="*/ 1712595 w 4110034"/>
                    <a:gd name="connsiteY92" fmla="*/ 2550359 h 2576114"/>
                    <a:gd name="connsiteX93" fmla="*/ 1663065 w 4110034"/>
                    <a:gd name="connsiteY93" fmla="*/ 2560837 h 2576114"/>
                    <a:gd name="connsiteX94" fmla="*/ 1627823 w 4110034"/>
                    <a:gd name="connsiteY94" fmla="*/ 2542739 h 2576114"/>
                    <a:gd name="connsiteX95" fmla="*/ 1566863 w 4110034"/>
                    <a:gd name="connsiteY95" fmla="*/ 2545597 h 2576114"/>
                    <a:gd name="connsiteX96" fmla="*/ 1498283 w 4110034"/>
                    <a:gd name="connsiteY96" fmla="*/ 2506544 h 2576114"/>
                    <a:gd name="connsiteX97" fmla="*/ 1368743 w 4110034"/>
                    <a:gd name="connsiteY97" fmla="*/ 2517974 h 2576114"/>
                    <a:gd name="connsiteX98" fmla="*/ 1331595 w 4110034"/>
                    <a:gd name="connsiteY98" fmla="*/ 2498924 h 2576114"/>
                    <a:gd name="connsiteX99" fmla="*/ 1282065 w 4110034"/>
                    <a:gd name="connsiteY99" fmla="*/ 2501782 h 2576114"/>
                    <a:gd name="connsiteX100" fmla="*/ 1243965 w 4110034"/>
                    <a:gd name="connsiteY100" fmla="*/ 2485589 h 2576114"/>
                    <a:gd name="connsiteX101" fmla="*/ 1182053 w 4110034"/>
                    <a:gd name="connsiteY101" fmla="*/ 2490352 h 2576114"/>
                    <a:gd name="connsiteX102" fmla="*/ 1148715 w 4110034"/>
                    <a:gd name="connsiteY102" fmla="*/ 2471302 h 2576114"/>
                    <a:gd name="connsiteX103" fmla="*/ 1051560 w 4110034"/>
                    <a:gd name="connsiteY103" fmla="*/ 2474159 h 2576114"/>
                    <a:gd name="connsiteX104" fmla="*/ 1071563 w 4110034"/>
                    <a:gd name="connsiteY104" fmla="*/ 2433202 h 2576114"/>
                    <a:gd name="connsiteX105" fmla="*/ 1054418 w 4110034"/>
                    <a:gd name="connsiteY105" fmla="*/ 2419867 h 2576114"/>
                    <a:gd name="connsiteX106" fmla="*/ 1024890 w 4110034"/>
                    <a:gd name="connsiteY106" fmla="*/ 2429392 h 2576114"/>
                    <a:gd name="connsiteX107" fmla="*/ 996315 w 4110034"/>
                    <a:gd name="connsiteY107" fmla="*/ 2399864 h 2576114"/>
                    <a:gd name="connsiteX108" fmla="*/ 954405 w 4110034"/>
                    <a:gd name="connsiteY108" fmla="*/ 2425582 h 2576114"/>
                    <a:gd name="connsiteX109" fmla="*/ 924878 w 4110034"/>
                    <a:gd name="connsiteY109" fmla="*/ 2416057 h 2576114"/>
                    <a:gd name="connsiteX110" fmla="*/ 915353 w 4110034"/>
                    <a:gd name="connsiteY110" fmla="*/ 2456062 h 2576114"/>
                    <a:gd name="connsiteX111" fmla="*/ 848678 w 4110034"/>
                    <a:gd name="connsiteY111" fmla="*/ 2433202 h 2576114"/>
                    <a:gd name="connsiteX112" fmla="*/ 840105 w 4110034"/>
                    <a:gd name="connsiteY112" fmla="*/ 2458919 h 2576114"/>
                    <a:gd name="connsiteX113" fmla="*/ 786765 w 4110034"/>
                    <a:gd name="connsiteY113" fmla="*/ 2453205 h 2576114"/>
                    <a:gd name="connsiteX114" fmla="*/ 718185 w 4110034"/>
                    <a:gd name="connsiteY114" fmla="*/ 2486542 h 2576114"/>
                    <a:gd name="connsiteX115" fmla="*/ 651510 w 4110034"/>
                    <a:gd name="connsiteY115" fmla="*/ 2448442 h 2576114"/>
                    <a:gd name="connsiteX116" fmla="*/ 622935 w 4110034"/>
                    <a:gd name="connsiteY116" fmla="*/ 2460824 h 2576114"/>
                    <a:gd name="connsiteX117" fmla="*/ 589598 w 4110034"/>
                    <a:gd name="connsiteY117" fmla="*/ 2442727 h 2576114"/>
                    <a:gd name="connsiteX118" fmla="*/ 564833 w 4110034"/>
                    <a:gd name="connsiteY118" fmla="*/ 2463682 h 2576114"/>
                    <a:gd name="connsiteX119" fmla="*/ 511493 w 4110034"/>
                    <a:gd name="connsiteY119" fmla="*/ 2442727 h 2576114"/>
                    <a:gd name="connsiteX120" fmla="*/ 393383 w 4110034"/>
                    <a:gd name="connsiteY120" fmla="*/ 2409389 h 2576114"/>
                    <a:gd name="connsiteX121" fmla="*/ 290513 w 4110034"/>
                    <a:gd name="connsiteY121" fmla="*/ 2405580 h 2576114"/>
                    <a:gd name="connsiteX122" fmla="*/ 190500 w 4110034"/>
                    <a:gd name="connsiteY122" fmla="*/ 2426534 h 2576114"/>
                    <a:gd name="connsiteX123" fmla="*/ 57150 w 4110034"/>
                    <a:gd name="connsiteY123" fmla="*/ 2411294 h 2576114"/>
                    <a:gd name="connsiteX124" fmla="*/ 0 w 4110034"/>
                    <a:gd name="connsiteY124" fmla="*/ 2368432 h 2576114"/>
                    <a:gd name="connsiteX125" fmla="*/ 97155 w 4110034"/>
                    <a:gd name="connsiteY125" fmla="*/ 2362717 h 2576114"/>
                    <a:gd name="connsiteX126" fmla="*/ 80963 w 4110034"/>
                    <a:gd name="connsiteY126" fmla="*/ 2337952 h 2576114"/>
                    <a:gd name="connsiteX127" fmla="*/ 340043 w 4110034"/>
                    <a:gd name="connsiteY127" fmla="*/ 2215080 h 2576114"/>
                    <a:gd name="connsiteX128" fmla="*/ 453390 w 4110034"/>
                    <a:gd name="connsiteY128" fmla="*/ 2218889 h 2576114"/>
                    <a:gd name="connsiteX129" fmla="*/ 446723 w 4110034"/>
                    <a:gd name="connsiteY129" fmla="*/ 2181742 h 2576114"/>
                    <a:gd name="connsiteX130" fmla="*/ 407670 w 4110034"/>
                    <a:gd name="connsiteY130" fmla="*/ 2173169 h 2576114"/>
                    <a:gd name="connsiteX131" fmla="*/ 425768 w 4110034"/>
                    <a:gd name="connsiteY131" fmla="*/ 2147452 h 2576114"/>
                    <a:gd name="connsiteX132" fmla="*/ 369570 w 4110034"/>
                    <a:gd name="connsiteY132" fmla="*/ 2124592 h 2576114"/>
                    <a:gd name="connsiteX133" fmla="*/ 362903 w 4110034"/>
                    <a:gd name="connsiteY133" fmla="*/ 2101732 h 2576114"/>
                    <a:gd name="connsiteX134" fmla="*/ 387668 w 4110034"/>
                    <a:gd name="connsiteY134" fmla="*/ 2085539 h 2576114"/>
                    <a:gd name="connsiteX135" fmla="*/ 381000 w 4110034"/>
                    <a:gd name="connsiteY135" fmla="*/ 2059822 h 2576114"/>
                    <a:gd name="connsiteX136" fmla="*/ 498158 w 4110034"/>
                    <a:gd name="connsiteY136" fmla="*/ 2075062 h 2576114"/>
                    <a:gd name="connsiteX137" fmla="*/ 534353 w 4110034"/>
                    <a:gd name="connsiteY137" fmla="*/ 2103637 h 2576114"/>
                    <a:gd name="connsiteX138" fmla="*/ 570548 w 4110034"/>
                    <a:gd name="connsiteY138" fmla="*/ 2091254 h 2576114"/>
                    <a:gd name="connsiteX139" fmla="*/ 659130 w 4110034"/>
                    <a:gd name="connsiteY139" fmla="*/ 2097922 h 2576114"/>
                    <a:gd name="connsiteX140" fmla="*/ 697230 w 4110034"/>
                    <a:gd name="connsiteY140" fmla="*/ 2075062 h 2576114"/>
                    <a:gd name="connsiteX141" fmla="*/ 739140 w 4110034"/>
                    <a:gd name="connsiteY141" fmla="*/ 2116019 h 2576114"/>
                    <a:gd name="connsiteX142" fmla="*/ 803910 w 4110034"/>
                    <a:gd name="connsiteY142" fmla="*/ 2120782 h 2576114"/>
                    <a:gd name="connsiteX143" fmla="*/ 829628 w 4110034"/>
                    <a:gd name="connsiteY143" fmla="*/ 2138880 h 2576114"/>
                    <a:gd name="connsiteX144" fmla="*/ 873443 w 4110034"/>
                    <a:gd name="connsiteY144" fmla="*/ 2160787 h 2576114"/>
                    <a:gd name="connsiteX145" fmla="*/ 863918 w 4110034"/>
                    <a:gd name="connsiteY145" fmla="*/ 2205555 h 2576114"/>
                    <a:gd name="connsiteX146" fmla="*/ 897255 w 4110034"/>
                    <a:gd name="connsiteY146" fmla="*/ 2207459 h 2576114"/>
                    <a:gd name="connsiteX147" fmla="*/ 937260 w 4110034"/>
                    <a:gd name="connsiteY147" fmla="*/ 2247464 h 2576114"/>
                    <a:gd name="connsiteX148" fmla="*/ 960120 w 4110034"/>
                    <a:gd name="connsiteY148" fmla="*/ 2220794 h 2576114"/>
                    <a:gd name="connsiteX149" fmla="*/ 1001078 w 4110034"/>
                    <a:gd name="connsiteY149" fmla="*/ 2213174 h 2576114"/>
                    <a:gd name="connsiteX150" fmla="*/ 973455 w 4110034"/>
                    <a:gd name="connsiteY150" fmla="*/ 2189362 h 2576114"/>
                    <a:gd name="connsiteX151" fmla="*/ 995363 w 4110034"/>
                    <a:gd name="connsiteY151" fmla="*/ 2174122 h 2576114"/>
                    <a:gd name="connsiteX152" fmla="*/ 978218 w 4110034"/>
                    <a:gd name="connsiteY152" fmla="*/ 2138880 h 2576114"/>
                    <a:gd name="connsiteX153" fmla="*/ 1029653 w 4110034"/>
                    <a:gd name="connsiteY153" fmla="*/ 2114114 h 2576114"/>
                    <a:gd name="connsiteX154" fmla="*/ 1039178 w 4110034"/>
                    <a:gd name="connsiteY154" fmla="*/ 2087444 h 2576114"/>
                    <a:gd name="connsiteX155" fmla="*/ 1093470 w 4110034"/>
                    <a:gd name="connsiteY155" fmla="*/ 2096969 h 2576114"/>
                    <a:gd name="connsiteX156" fmla="*/ 1141095 w 4110034"/>
                    <a:gd name="connsiteY156" fmla="*/ 2089349 h 2576114"/>
                    <a:gd name="connsiteX157" fmla="*/ 1229678 w 4110034"/>
                    <a:gd name="connsiteY157" fmla="*/ 2159834 h 2576114"/>
                    <a:gd name="connsiteX158" fmla="*/ 1293495 w 4110034"/>
                    <a:gd name="connsiteY158" fmla="*/ 2117924 h 2576114"/>
                    <a:gd name="connsiteX159" fmla="*/ 1407795 w 4110034"/>
                    <a:gd name="connsiteY159" fmla="*/ 2153167 h 2576114"/>
                    <a:gd name="connsiteX160" fmla="*/ 1463993 w 4110034"/>
                    <a:gd name="connsiteY160" fmla="*/ 2181742 h 2576114"/>
                    <a:gd name="connsiteX161" fmla="*/ 1539240 w 4110034"/>
                    <a:gd name="connsiteY161" fmla="*/ 2177932 h 2576114"/>
                    <a:gd name="connsiteX162" fmla="*/ 1611630 w 4110034"/>
                    <a:gd name="connsiteY162" fmla="*/ 2184599 h 2576114"/>
                    <a:gd name="connsiteX163" fmla="*/ 1623060 w 4110034"/>
                    <a:gd name="connsiteY163" fmla="*/ 2210317 h 2576114"/>
                    <a:gd name="connsiteX164" fmla="*/ 1676400 w 4110034"/>
                    <a:gd name="connsiteY164" fmla="*/ 2216032 h 2576114"/>
                    <a:gd name="connsiteX165" fmla="*/ 1763078 w 4110034"/>
                    <a:gd name="connsiteY165" fmla="*/ 2187457 h 2576114"/>
                    <a:gd name="connsiteX166" fmla="*/ 1821180 w 4110034"/>
                    <a:gd name="connsiteY166" fmla="*/ 2115067 h 2576114"/>
                    <a:gd name="connsiteX167" fmla="*/ 1987868 w 4110034"/>
                    <a:gd name="connsiteY167" fmla="*/ 2075062 h 2576114"/>
                    <a:gd name="connsiteX168" fmla="*/ 2007870 w 4110034"/>
                    <a:gd name="connsiteY168" fmla="*/ 1996004 h 2576114"/>
                    <a:gd name="connsiteX169" fmla="*/ 2047875 w 4110034"/>
                    <a:gd name="connsiteY169" fmla="*/ 1969334 h 2576114"/>
                    <a:gd name="connsiteX170" fmla="*/ 2066925 w 4110034"/>
                    <a:gd name="connsiteY170" fmla="*/ 1929329 h 2576114"/>
                    <a:gd name="connsiteX171" fmla="*/ 2112645 w 4110034"/>
                    <a:gd name="connsiteY171" fmla="*/ 1920757 h 2576114"/>
                    <a:gd name="connsiteX172" fmla="*/ 2141220 w 4110034"/>
                    <a:gd name="connsiteY172" fmla="*/ 1902659 h 2576114"/>
                    <a:gd name="connsiteX173" fmla="*/ 2183130 w 4110034"/>
                    <a:gd name="connsiteY173" fmla="*/ 1913137 h 2576114"/>
                    <a:gd name="connsiteX174" fmla="*/ 2265998 w 4110034"/>
                    <a:gd name="connsiteY174" fmla="*/ 1854082 h 2576114"/>
                    <a:gd name="connsiteX175" fmla="*/ 2301240 w 4110034"/>
                    <a:gd name="connsiteY175" fmla="*/ 1851224 h 2576114"/>
                    <a:gd name="connsiteX176" fmla="*/ 2319338 w 4110034"/>
                    <a:gd name="connsiteY176" fmla="*/ 1821697 h 2576114"/>
                    <a:gd name="connsiteX177" fmla="*/ 2346008 w 4110034"/>
                    <a:gd name="connsiteY177" fmla="*/ 1831222 h 2576114"/>
                    <a:gd name="connsiteX178" fmla="*/ 2421255 w 4110034"/>
                    <a:gd name="connsiteY178" fmla="*/ 1799789 h 2576114"/>
                    <a:gd name="connsiteX179" fmla="*/ 2452688 w 4110034"/>
                    <a:gd name="connsiteY179" fmla="*/ 1796932 h 2576114"/>
                    <a:gd name="connsiteX180" fmla="*/ 2424113 w 4110034"/>
                    <a:gd name="connsiteY180" fmla="*/ 1778834 h 2576114"/>
                    <a:gd name="connsiteX181" fmla="*/ 2439353 w 4110034"/>
                    <a:gd name="connsiteY181" fmla="*/ 1760737 h 2576114"/>
                    <a:gd name="connsiteX182" fmla="*/ 2416493 w 4110034"/>
                    <a:gd name="connsiteY182" fmla="*/ 1711207 h 2576114"/>
                    <a:gd name="connsiteX183" fmla="*/ 2434590 w 4110034"/>
                    <a:gd name="connsiteY183" fmla="*/ 1702634 h 2576114"/>
                    <a:gd name="connsiteX184" fmla="*/ 2412683 w 4110034"/>
                    <a:gd name="connsiteY184" fmla="*/ 1675012 h 2576114"/>
                    <a:gd name="connsiteX185" fmla="*/ 2530793 w 4110034"/>
                    <a:gd name="connsiteY185" fmla="*/ 1689299 h 2576114"/>
                    <a:gd name="connsiteX186" fmla="*/ 2568893 w 4110034"/>
                    <a:gd name="connsiteY186" fmla="*/ 1659772 h 2576114"/>
                    <a:gd name="connsiteX187" fmla="*/ 2532698 w 4110034"/>
                    <a:gd name="connsiteY187" fmla="*/ 1633102 h 2576114"/>
                    <a:gd name="connsiteX188" fmla="*/ 2547938 w 4110034"/>
                    <a:gd name="connsiteY188" fmla="*/ 1592144 h 2576114"/>
                    <a:gd name="connsiteX189" fmla="*/ 2506028 w 4110034"/>
                    <a:gd name="connsiteY189" fmla="*/ 1553092 h 2576114"/>
                    <a:gd name="connsiteX190" fmla="*/ 2560320 w 4110034"/>
                    <a:gd name="connsiteY190" fmla="*/ 1517849 h 2576114"/>
                    <a:gd name="connsiteX191" fmla="*/ 2474595 w 4110034"/>
                    <a:gd name="connsiteY191" fmla="*/ 1511182 h 2576114"/>
                    <a:gd name="connsiteX192" fmla="*/ 2500313 w 4110034"/>
                    <a:gd name="connsiteY192" fmla="*/ 1483559 h 2576114"/>
                    <a:gd name="connsiteX193" fmla="*/ 2488883 w 4110034"/>
                    <a:gd name="connsiteY193" fmla="*/ 1459747 h 2576114"/>
                    <a:gd name="connsiteX194" fmla="*/ 2569845 w 4110034"/>
                    <a:gd name="connsiteY194" fmla="*/ 1414979 h 2576114"/>
                    <a:gd name="connsiteX195" fmla="*/ 2530793 w 4110034"/>
                    <a:gd name="connsiteY195" fmla="*/ 1387357 h 2576114"/>
                    <a:gd name="connsiteX196" fmla="*/ 2558415 w 4110034"/>
                    <a:gd name="connsiteY196" fmla="*/ 1373069 h 2576114"/>
                    <a:gd name="connsiteX197" fmla="*/ 2566035 w 4110034"/>
                    <a:gd name="connsiteY197" fmla="*/ 1317824 h 2576114"/>
                    <a:gd name="connsiteX198" fmla="*/ 2580323 w 4110034"/>
                    <a:gd name="connsiteY198" fmla="*/ 1237814 h 2576114"/>
                    <a:gd name="connsiteX199" fmla="*/ 2554605 w 4110034"/>
                    <a:gd name="connsiteY199" fmla="*/ 1199714 h 2576114"/>
                    <a:gd name="connsiteX200" fmla="*/ 2596515 w 4110034"/>
                    <a:gd name="connsiteY200" fmla="*/ 1160662 h 2576114"/>
                    <a:gd name="connsiteX201" fmla="*/ 2583180 w 4110034"/>
                    <a:gd name="connsiteY201" fmla="*/ 1142564 h 2576114"/>
                    <a:gd name="connsiteX202" fmla="*/ 2624138 w 4110034"/>
                    <a:gd name="connsiteY202" fmla="*/ 1117799 h 2576114"/>
                    <a:gd name="connsiteX203" fmla="*/ 2596515 w 4110034"/>
                    <a:gd name="connsiteY203" fmla="*/ 1103512 h 2576114"/>
                    <a:gd name="connsiteX204" fmla="*/ 2608898 w 4110034"/>
                    <a:gd name="connsiteY204" fmla="*/ 1088272 h 2576114"/>
                    <a:gd name="connsiteX205" fmla="*/ 2580323 w 4110034"/>
                    <a:gd name="connsiteY205" fmla="*/ 1075889 h 2576114"/>
                    <a:gd name="connsiteX206" fmla="*/ 2611755 w 4110034"/>
                    <a:gd name="connsiteY206" fmla="*/ 1052077 h 2576114"/>
                    <a:gd name="connsiteX207" fmla="*/ 2573655 w 4110034"/>
                    <a:gd name="connsiteY207" fmla="*/ 1030169 h 2576114"/>
                    <a:gd name="connsiteX208" fmla="*/ 2655570 w 4110034"/>
                    <a:gd name="connsiteY208" fmla="*/ 973972 h 2576114"/>
                    <a:gd name="connsiteX209" fmla="*/ 2652713 w 4110034"/>
                    <a:gd name="connsiteY209" fmla="*/ 937777 h 2576114"/>
                    <a:gd name="connsiteX210" fmla="*/ 2596515 w 4110034"/>
                    <a:gd name="connsiteY210" fmla="*/ 909202 h 2576114"/>
                    <a:gd name="connsiteX211" fmla="*/ 2636520 w 4110034"/>
                    <a:gd name="connsiteY211" fmla="*/ 892057 h 2576114"/>
                    <a:gd name="connsiteX212" fmla="*/ 2584133 w 4110034"/>
                    <a:gd name="connsiteY212" fmla="*/ 852052 h 2576114"/>
                    <a:gd name="connsiteX213" fmla="*/ 2516505 w 4110034"/>
                    <a:gd name="connsiteY213" fmla="*/ 697747 h 2576114"/>
                    <a:gd name="connsiteX214" fmla="*/ 2589848 w 4110034"/>
                    <a:gd name="connsiteY214" fmla="*/ 707272 h 2576114"/>
                    <a:gd name="connsiteX215" fmla="*/ 2666048 w 4110034"/>
                    <a:gd name="connsiteY215" fmla="*/ 690127 h 2576114"/>
                    <a:gd name="connsiteX216" fmla="*/ 2742248 w 4110034"/>
                    <a:gd name="connsiteY216" fmla="*/ 747277 h 2576114"/>
                    <a:gd name="connsiteX217" fmla="*/ 2774633 w 4110034"/>
                    <a:gd name="connsiteY217" fmla="*/ 774899 h 2576114"/>
                    <a:gd name="connsiteX218" fmla="*/ 2904173 w 4110034"/>
                    <a:gd name="connsiteY218" fmla="*/ 747277 h 2576114"/>
                    <a:gd name="connsiteX219" fmla="*/ 2955608 w 4110034"/>
                    <a:gd name="connsiteY219" fmla="*/ 759659 h 2576114"/>
                    <a:gd name="connsiteX220" fmla="*/ 2987040 w 4110034"/>
                    <a:gd name="connsiteY220" fmla="*/ 745372 h 2576114"/>
                    <a:gd name="connsiteX221" fmla="*/ 2951798 w 4110034"/>
                    <a:gd name="connsiteY221" fmla="*/ 694889 h 2576114"/>
                    <a:gd name="connsiteX222" fmla="*/ 3002280 w 4110034"/>
                    <a:gd name="connsiteY222" fmla="*/ 665362 h 2576114"/>
                    <a:gd name="connsiteX223" fmla="*/ 2945130 w 4110034"/>
                    <a:gd name="connsiteY223" fmla="*/ 642502 h 2576114"/>
                    <a:gd name="connsiteX224" fmla="*/ 2953703 w 4110034"/>
                    <a:gd name="connsiteY224" fmla="*/ 616784 h 2576114"/>
                    <a:gd name="connsiteX225" fmla="*/ 3013710 w 4110034"/>
                    <a:gd name="connsiteY225" fmla="*/ 614879 h 2576114"/>
                    <a:gd name="connsiteX226" fmla="*/ 3015615 w 4110034"/>
                    <a:gd name="connsiteY226" fmla="*/ 522487 h 2576114"/>
                    <a:gd name="connsiteX227" fmla="*/ 2902268 w 4110034"/>
                    <a:gd name="connsiteY227" fmla="*/ 475814 h 2576114"/>
                    <a:gd name="connsiteX228" fmla="*/ 2827973 w 4110034"/>
                    <a:gd name="connsiteY228" fmla="*/ 488197 h 2576114"/>
                    <a:gd name="connsiteX229" fmla="*/ 2798445 w 4110034"/>
                    <a:gd name="connsiteY229" fmla="*/ 426284 h 2576114"/>
                    <a:gd name="connsiteX230" fmla="*/ 2749868 w 4110034"/>
                    <a:gd name="connsiteY230" fmla="*/ 385327 h 2576114"/>
                    <a:gd name="connsiteX231" fmla="*/ 2799398 w 4110034"/>
                    <a:gd name="connsiteY231" fmla="*/ 262454 h 2576114"/>
                    <a:gd name="connsiteX232" fmla="*/ 2891790 w 4110034"/>
                    <a:gd name="connsiteY232" fmla="*/ 256739 h 2576114"/>
                    <a:gd name="connsiteX233" fmla="*/ 2925128 w 4110034"/>
                    <a:gd name="connsiteY233" fmla="*/ 179587 h 2576114"/>
                    <a:gd name="connsiteX234" fmla="*/ 2833688 w 4110034"/>
                    <a:gd name="connsiteY234" fmla="*/ 174824 h 2576114"/>
                    <a:gd name="connsiteX235" fmla="*/ 2876550 w 4110034"/>
                    <a:gd name="connsiteY235" fmla="*/ 132914 h 2576114"/>
                    <a:gd name="connsiteX236" fmla="*/ 2879408 w 4110034"/>
                    <a:gd name="connsiteY236" fmla="*/ 14804 h 2576114"/>
                    <a:gd name="connsiteX237" fmla="*/ 2937510 w 4110034"/>
                    <a:gd name="connsiteY237" fmla="*/ 24329 h 2576114"/>
                    <a:gd name="connsiteX238" fmla="*/ 3069908 w 4110034"/>
                    <a:gd name="connsiteY238" fmla="*/ 5279 h 2576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</a:cxnLst>
                  <a:rect l="l" t="t" r="r" b="b"/>
                  <a:pathLst>
                    <a:path w="4110034" h="2576114">
                      <a:moveTo>
                        <a:pt x="3069908" y="5279"/>
                      </a:moveTo>
                      <a:cubicBezTo>
                        <a:pt x="3083243" y="42427"/>
                        <a:pt x="3130868" y="81479"/>
                        <a:pt x="3088958" y="100529"/>
                      </a:cubicBezTo>
                      <a:cubicBezTo>
                        <a:pt x="3060383" y="123389"/>
                        <a:pt x="3120390" y="140534"/>
                        <a:pt x="3141345" y="123389"/>
                      </a:cubicBezTo>
                      <a:cubicBezTo>
                        <a:pt x="3162300" y="107197"/>
                        <a:pt x="3236595" y="124342"/>
                        <a:pt x="3236595" y="124342"/>
                      </a:cubicBezTo>
                      <a:cubicBezTo>
                        <a:pt x="3236595" y="124342"/>
                        <a:pt x="3273743" y="106244"/>
                        <a:pt x="3284220" y="111959"/>
                      </a:cubicBezTo>
                      <a:cubicBezTo>
                        <a:pt x="3294698" y="117674"/>
                        <a:pt x="3256598" y="178634"/>
                        <a:pt x="3272790" y="175777"/>
                      </a:cubicBezTo>
                      <a:cubicBezTo>
                        <a:pt x="3288983" y="172919"/>
                        <a:pt x="3331845" y="140534"/>
                        <a:pt x="3342323" y="147202"/>
                      </a:cubicBezTo>
                      <a:cubicBezTo>
                        <a:pt x="3353753" y="153869"/>
                        <a:pt x="3337560" y="237689"/>
                        <a:pt x="3370898" y="246262"/>
                      </a:cubicBezTo>
                      <a:cubicBezTo>
                        <a:pt x="3404235" y="254834"/>
                        <a:pt x="3453765" y="211019"/>
                        <a:pt x="3479483" y="226259"/>
                      </a:cubicBezTo>
                      <a:cubicBezTo>
                        <a:pt x="3505200" y="241499"/>
                        <a:pt x="3452813" y="253882"/>
                        <a:pt x="3477578" y="267217"/>
                      </a:cubicBezTo>
                      <a:cubicBezTo>
                        <a:pt x="3487103" y="271979"/>
                        <a:pt x="3526155" y="271027"/>
                        <a:pt x="3551873" y="275789"/>
                      </a:cubicBezTo>
                      <a:cubicBezTo>
                        <a:pt x="3595688" y="285314"/>
                        <a:pt x="3597593" y="304364"/>
                        <a:pt x="3645218" y="299602"/>
                      </a:cubicBezTo>
                      <a:cubicBezTo>
                        <a:pt x="3668078" y="296744"/>
                        <a:pt x="3707130" y="259597"/>
                        <a:pt x="3745230" y="263407"/>
                      </a:cubicBezTo>
                      <a:cubicBezTo>
                        <a:pt x="3783330" y="267217"/>
                        <a:pt x="3762375" y="291982"/>
                        <a:pt x="3774758" y="290077"/>
                      </a:cubicBezTo>
                      <a:cubicBezTo>
                        <a:pt x="3787140" y="288172"/>
                        <a:pt x="3806190" y="281504"/>
                        <a:pt x="3821430" y="284362"/>
                      </a:cubicBezTo>
                      <a:cubicBezTo>
                        <a:pt x="3836670" y="287219"/>
                        <a:pt x="3830955" y="304364"/>
                        <a:pt x="3839528" y="308174"/>
                      </a:cubicBezTo>
                      <a:cubicBezTo>
                        <a:pt x="3849053" y="311984"/>
                        <a:pt x="3883343" y="303412"/>
                        <a:pt x="3894773" y="316747"/>
                      </a:cubicBezTo>
                      <a:cubicBezTo>
                        <a:pt x="3906203" y="329129"/>
                        <a:pt x="3864293" y="353894"/>
                        <a:pt x="3869055" y="370087"/>
                      </a:cubicBezTo>
                      <a:cubicBezTo>
                        <a:pt x="3873818" y="386279"/>
                        <a:pt x="3929063" y="417712"/>
                        <a:pt x="3933825" y="422474"/>
                      </a:cubicBezTo>
                      <a:cubicBezTo>
                        <a:pt x="3938588" y="427237"/>
                        <a:pt x="3899535" y="430094"/>
                        <a:pt x="3922395" y="443429"/>
                      </a:cubicBezTo>
                      <a:cubicBezTo>
                        <a:pt x="3945255" y="456764"/>
                        <a:pt x="3975735" y="449144"/>
                        <a:pt x="3985260" y="460574"/>
                      </a:cubicBezTo>
                      <a:cubicBezTo>
                        <a:pt x="3994785" y="472004"/>
                        <a:pt x="3980498" y="498674"/>
                        <a:pt x="4007168" y="514867"/>
                      </a:cubicBezTo>
                      <a:cubicBezTo>
                        <a:pt x="4033838" y="531059"/>
                        <a:pt x="4058603" y="516772"/>
                        <a:pt x="4079558" y="529154"/>
                      </a:cubicBezTo>
                      <a:cubicBezTo>
                        <a:pt x="4100513" y="541537"/>
                        <a:pt x="4080510" y="546299"/>
                        <a:pt x="4083368" y="557729"/>
                      </a:cubicBezTo>
                      <a:cubicBezTo>
                        <a:pt x="4086225" y="568207"/>
                        <a:pt x="4121468" y="566302"/>
                        <a:pt x="4106228" y="586304"/>
                      </a:cubicBezTo>
                      <a:cubicBezTo>
                        <a:pt x="4054793" y="627262"/>
                        <a:pt x="4012883" y="592972"/>
                        <a:pt x="3993833" y="592019"/>
                      </a:cubicBezTo>
                      <a:cubicBezTo>
                        <a:pt x="3974783" y="591067"/>
                        <a:pt x="3960495" y="595829"/>
                        <a:pt x="3947160" y="616784"/>
                      </a:cubicBezTo>
                      <a:cubicBezTo>
                        <a:pt x="3933825" y="637739"/>
                        <a:pt x="3962400" y="638692"/>
                        <a:pt x="3949065" y="657742"/>
                      </a:cubicBezTo>
                      <a:cubicBezTo>
                        <a:pt x="3935730" y="676792"/>
                        <a:pt x="3907155" y="662504"/>
                        <a:pt x="3887153" y="683459"/>
                      </a:cubicBezTo>
                      <a:cubicBezTo>
                        <a:pt x="3867150" y="704414"/>
                        <a:pt x="3870960" y="702509"/>
                        <a:pt x="3885248" y="712987"/>
                      </a:cubicBezTo>
                      <a:cubicBezTo>
                        <a:pt x="3900488" y="723464"/>
                        <a:pt x="3910965" y="706319"/>
                        <a:pt x="3927158" y="722512"/>
                      </a:cubicBezTo>
                      <a:cubicBezTo>
                        <a:pt x="3943350" y="737752"/>
                        <a:pt x="3958590" y="739657"/>
                        <a:pt x="3948113" y="750134"/>
                      </a:cubicBezTo>
                      <a:cubicBezTo>
                        <a:pt x="3937635" y="760612"/>
                        <a:pt x="3925253" y="748229"/>
                        <a:pt x="3919538" y="766327"/>
                      </a:cubicBezTo>
                      <a:cubicBezTo>
                        <a:pt x="3914775" y="784424"/>
                        <a:pt x="3968115" y="809189"/>
                        <a:pt x="3977640" y="822524"/>
                      </a:cubicBezTo>
                      <a:cubicBezTo>
                        <a:pt x="3987165" y="835859"/>
                        <a:pt x="3951923" y="828239"/>
                        <a:pt x="3954780" y="835859"/>
                      </a:cubicBezTo>
                      <a:cubicBezTo>
                        <a:pt x="3957638" y="844432"/>
                        <a:pt x="3980498" y="837764"/>
                        <a:pt x="3990023" y="844432"/>
                      </a:cubicBezTo>
                      <a:cubicBezTo>
                        <a:pt x="3999548" y="852052"/>
                        <a:pt x="3984308" y="857767"/>
                        <a:pt x="3990023" y="865387"/>
                      </a:cubicBezTo>
                      <a:cubicBezTo>
                        <a:pt x="3995738" y="873959"/>
                        <a:pt x="4065270" y="880627"/>
                        <a:pt x="4071938" y="891104"/>
                      </a:cubicBezTo>
                      <a:cubicBezTo>
                        <a:pt x="4077653" y="902534"/>
                        <a:pt x="4085273" y="937777"/>
                        <a:pt x="4061460" y="944444"/>
                      </a:cubicBezTo>
                      <a:cubicBezTo>
                        <a:pt x="4038600" y="951112"/>
                        <a:pt x="3884295" y="885389"/>
                        <a:pt x="3863340" y="895867"/>
                      </a:cubicBezTo>
                      <a:cubicBezTo>
                        <a:pt x="3842385" y="906344"/>
                        <a:pt x="3893820" y="914917"/>
                        <a:pt x="3883343" y="928252"/>
                      </a:cubicBezTo>
                      <a:cubicBezTo>
                        <a:pt x="3872865" y="942539"/>
                        <a:pt x="3820478" y="958732"/>
                        <a:pt x="3755708" y="927299"/>
                      </a:cubicBezTo>
                      <a:cubicBezTo>
                        <a:pt x="3690938" y="895867"/>
                        <a:pt x="3652838" y="869197"/>
                        <a:pt x="3644265" y="874912"/>
                      </a:cubicBezTo>
                      <a:cubicBezTo>
                        <a:pt x="3635693" y="879674"/>
                        <a:pt x="3690938" y="924442"/>
                        <a:pt x="3653790" y="926347"/>
                      </a:cubicBezTo>
                      <a:cubicBezTo>
                        <a:pt x="3617595" y="928252"/>
                        <a:pt x="3605213" y="854909"/>
                        <a:pt x="3584258" y="859672"/>
                      </a:cubicBezTo>
                      <a:cubicBezTo>
                        <a:pt x="3562350" y="863482"/>
                        <a:pt x="3593783" y="894914"/>
                        <a:pt x="3570923" y="901582"/>
                      </a:cubicBezTo>
                      <a:cubicBezTo>
                        <a:pt x="3548063" y="909202"/>
                        <a:pt x="3527108" y="880627"/>
                        <a:pt x="3497580" y="888247"/>
                      </a:cubicBezTo>
                      <a:cubicBezTo>
                        <a:pt x="3468053" y="895867"/>
                        <a:pt x="3448050" y="928252"/>
                        <a:pt x="3415665" y="933014"/>
                      </a:cubicBezTo>
                      <a:cubicBezTo>
                        <a:pt x="3384233" y="937777"/>
                        <a:pt x="3351848" y="911107"/>
                        <a:pt x="3324225" y="909202"/>
                      </a:cubicBezTo>
                      <a:cubicBezTo>
                        <a:pt x="3296603" y="907297"/>
                        <a:pt x="3282315" y="931109"/>
                        <a:pt x="3248978" y="925394"/>
                      </a:cubicBezTo>
                      <a:cubicBezTo>
                        <a:pt x="3215640" y="919679"/>
                        <a:pt x="3222308" y="877769"/>
                        <a:pt x="3189923" y="894914"/>
                      </a:cubicBezTo>
                      <a:cubicBezTo>
                        <a:pt x="3167063" y="907297"/>
                        <a:pt x="3095625" y="920632"/>
                        <a:pt x="3062288" y="921584"/>
                      </a:cubicBezTo>
                      <a:cubicBezTo>
                        <a:pt x="3028950" y="922537"/>
                        <a:pt x="3000375" y="965399"/>
                        <a:pt x="2986088" y="969209"/>
                      </a:cubicBezTo>
                      <a:cubicBezTo>
                        <a:pt x="2971800" y="973972"/>
                        <a:pt x="2967990" y="962542"/>
                        <a:pt x="2956560" y="965399"/>
                      </a:cubicBezTo>
                      <a:cubicBezTo>
                        <a:pt x="2945130" y="968257"/>
                        <a:pt x="2946083" y="985402"/>
                        <a:pt x="2931795" y="987307"/>
                      </a:cubicBezTo>
                      <a:cubicBezTo>
                        <a:pt x="2917508" y="990164"/>
                        <a:pt x="2905125" y="961589"/>
                        <a:pt x="2880360" y="965399"/>
                      </a:cubicBezTo>
                      <a:cubicBezTo>
                        <a:pt x="2855595" y="969209"/>
                        <a:pt x="2871788" y="987307"/>
                        <a:pt x="2838450" y="993022"/>
                      </a:cubicBezTo>
                      <a:cubicBezTo>
                        <a:pt x="2834640" y="1065412"/>
                        <a:pt x="2725103" y="1127324"/>
                        <a:pt x="2829878" y="1192094"/>
                      </a:cubicBezTo>
                      <a:cubicBezTo>
                        <a:pt x="2835593" y="1199714"/>
                        <a:pt x="2801303" y="1202572"/>
                        <a:pt x="2801303" y="1202572"/>
                      </a:cubicBezTo>
                      <a:cubicBezTo>
                        <a:pt x="2801303" y="1202572"/>
                        <a:pt x="2837498" y="1211144"/>
                        <a:pt x="2836545" y="1222574"/>
                      </a:cubicBezTo>
                      <a:cubicBezTo>
                        <a:pt x="2834640" y="1234004"/>
                        <a:pt x="2809875" y="1260674"/>
                        <a:pt x="2793683" y="1263532"/>
                      </a:cubicBezTo>
                      <a:cubicBezTo>
                        <a:pt x="2777490" y="1265437"/>
                        <a:pt x="2769870" y="1261627"/>
                        <a:pt x="2758440" y="1268294"/>
                      </a:cubicBezTo>
                      <a:cubicBezTo>
                        <a:pt x="2710815" y="1345447"/>
                        <a:pt x="2696528" y="1422599"/>
                        <a:pt x="2738438" y="1475939"/>
                      </a:cubicBezTo>
                      <a:cubicBezTo>
                        <a:pt x="2748915" y="1489274"/>
                        <a:pt x="2726055" y="1478797"/>
                        <a:pt x="2718435" y="1483559"/>
                      </a:cubicBezTo>
                      <a:cubicBezTo>
                        <a:pt x="2691765" y="1609289"/>
                        <a:pt x="2811780" y="1690252"/>
                        <a:pt x="2803208" y="1713112"/>
                      </a:cubicBezTo>
                      <a:cubicBezTo>
                        <a:pt x="2794635" y="1735972"/>
                        <a:pt x="2765108" y="1752164"/>
                        <a:pt x="2763203" y="1762642"/>
                      </a:cubicBezTo>
                      <a:cubicBezTo>
                        <a:pt x="2761298" y="1773119"/>
                        <a:pt x="2808923" y="1759784"/>
                        <a:pt x="2805113" y="1769309"/>
                      </a:cubicBezTo>
                      <a:cubicBezTo>
                        <a:pt x="2801303" y="1779787"/>
                        <a:pt x="2768918" y="1784549"/>
                        <a:pt x="2758440" y="1795979"/>
                      </a:cubicBezTo>
                      <a:cubicBezTo>
                        <a:pt x="2748915" y="1807409"/>
                        <a:pt x="2816543" y="1810267"/>
                        <a:pt x="2771775" y="1828364"/>
                      </a:cubicBezTo>
                      <a:cubicBezTo>
                        <a:pt x="2727008" y="1846462"/>
                        <a:pt x="2737485" y="1883609"/>
                        <a:pt x="2736533" y="1893134"/>
                      </a:cubicBezTo>
                      <a:cubicBezTo>
                        <a:pt x="2735580" y="1902659"/>
                        <a:pt x="2711768" y="1903612"/>
                        <a:pt x="2709863" y="1908374"/>
                      </a:cubicBezTo>
                      <a:cubicBezTo>
                        <a:pt x="2707958" y="1913137"/>
                        <a:pt x="2756535" y="1919804"/>
                        <a:pt x="2758440" y="1935997"/>
                      </a:cubicBezTo>
                      <a:cubicBezTo>
                        <a:pt x="2759393" y="1952189"/>
                        <a:pt x="2731770" y="2006482"/>
                        <a:pt x="2655570" y="2041724"/>
                      </a:cubicBezTo>
                      <a:cubicBezTo>
                        <a:pt x="2625090" y="2054107"/>
                        <a:pt x="2669858" y="2062679"/>
                        <a:pt x="2637473" y="2102684"/>
                      </a:cubicBezTo>
                      <a:cubicBezTo>
                        <a:pt x="2622233" y="2120782"/>
                        <a:pt x="2578418" y="2149357"/>
                        <a:pt x="2546985" y="2178884"/>
                      </a:cubicBezTo>
                      <a:cubicBezTo>
                        <a:pt x="2508885" y="2215080"/>
                        <a:pt x="2484120" y="2252227"/>
                        <a:pt x="2474595" y="2260799"/>
                      </a:cubicBezTo>
                      <a:cubicBezTo>
                        <a:pt x="2457450" y="2276039"/>
                        <a:pt x="2446020" y="2259847"/>
                        <a:pt x="2427923" y="2266514"/>
                      </a:cubicBezTo>
                      <a:cubicBezTo>
                        <a:pt x="2409825" y="2273182"/>
                        <a:pt x="2405063" y="2307472"/>
                        <a:pt x="2388870" y="2316044"/>
                      </a:cubicBezTo>
                      <a:cubicBezTo>
                        <a:pt x="2373630" y="2324617"/>
                        <a:pt x="2365058" y="2299852"/>
                        <a:pt x="2354580" y="2303662"/>
                      </a:cubicBezTo>
                      <a:cubicBezTo>
                        <a:pt x="2343150" y="2307472"/>
                        <a:pt x="2362200" y="2338905"/>
                        <a:pt x="2349818" y="2346524"/>
                      </a:cubicBezTo>
                      <a:cubicBezTo>
                        <a:pt x="2336483" y="2354144"/>
                        <a:pt x="2301240" y="2346524"/>
                        <a:pt x="2285048" y="2362717"/>
                      </a:cubicBezTo>
                      <a:cubicBezTo>
                        <a:pt x="2268855" y="2378909"/>
                        <a:pt x="2297430" y="2390339"/>
                        <a:pt x="2279333" y="2406532"/>
                      </a:cubicBezTo>
                      <a:cubicBezTo>
                        <a:pt x="2261235" y="2422724"/>
                        <a:pt x="2241233" y="2417009"/>
                        <a:pt x="2231708" y="2424630"/>
                      </a:cubicBezTo>
                      <a:cubicBezTo>
                        <a:pt x="2222183" y="2432249"/>
                        <a:pt x="2238375" y="2451299"/>
                        <a:pt x="2220278" y="2457967"/>
                      </a:cubicBezTo>
                      <a:cubicBezTo>
                        <a:pt x="2202180" y="2464634"/>
                        <a:pt x="2190750" y="2428439"/>
                        <a:pt x="2173605" y="2431297"/>
                      </a:cubicBezTo>
                      <a:cubicBezTo>
                        <a:pt x="2156460" y="2433202"/>
                        <a:pt x="2140268" y="2470349"/>
                        <a:pt x="2104073" y="2471302"/>
                      </a:cubicBezTo>
                      <a:cubicBezTo>
                        <a:pt x="2087880" y="2471302"/>
                        <a:pt x="2096453" y="2446537"/>
                        <a:pt x="2082165" y="2451299"/>
                      </a:cubicBezTo>
                      <a:cubicBezTo>
                        <a:pt x="1993583" y="2500830"/>
                        <a:pt x="2036445" y="2534167"/>
                        <a:pt x="2008823" y="2540834"/>
                      </a:cubicBezTo>
                      <a:cubicBezTo>
                        <a:pt x="1981200" y="2547502"/>
                        <a:pt x="1982153" y="2511307"/>
                        <a:pt x="1962150" y="2514164"/>
                      </a:cubicBezTo>
                      <a:cubicBezTo>
                        <a:pt x="1942148" y="2517022"/>
                        <a:pt x="1956435" y="2555122"/>
                        <a:pt x="1935480" y="2559884"/>
                      </a:cubicBezTo>
                      <a:cubicBezTo>
                        <a:pt x="1914525" y="2565599"/>
                        <a:pt x="1869758" y="2547502"/>
                        <a:pt x="1845945" y="2554169"/>
                      </a:cubicBezTo>
                      <a:cubicBezTo>
                        <a:pt x="1821180" y="2559884"/>
                        <a:pt x="1790700" y="2577030"/>
                        <a:pt x="1757363" y="2576077"/>
                      </a:cubicBezTo>
                      <a:cubicBezTo>
                        <a:pt x="1724978" y="2575124"/>
                        <a:pt x="1727835" y="2548455"/>
                        <a:pt x="1712595" y="2550359"/>
                      </a:cubicBezTo>
                      <a:cubicBezTo>
                        <a:pt x="1697355" y="2552264"/>
                        <a:pt x="1686878" y="2563694"/>
                        <a:pt x="1663065" y="2560837"/>
                      </a:cubicBezTo>
                      <a:cubicBezTo>
                        <a:pt x="1639253" y="2557980"/>
                        <a:pt x="1651635" y="2545597"/>
                        <a:pt x="1627823" y="2542739"/>
                      </a:cubicBezTo>
                      <a:cubicBezTo>
                        <a:pt x="1604010" y="2539882"/>
                        <a:pt x="1594485" y="2547502"/>
                        <a:pt x="1566863" y="2545597"/>
                      </a:cubicBezTo>
                      <a:cubicBezTo>
                        <a:pt x="1539240" y="2543692"/>
                        <a:pt x="1535430" y="2507497"/>
                        <a:pt x="1498283" y="2506544"/>
                      </a:cubicBezTo>
                      <a:cubicBezTo>
                        <a:pt x="1462088" y="2505592"/>
                        <a:pt x="1402080" y="2519880"/>
                        <a:pt x="1368743" y="2517974"/>
                      </a:cubicBezTo>
                      <a:cubicBezTo>
                        <a:pt x="1336358" y="2517022"/>
                        <a:pt x="1357313" y="2502734"/>
                        <a:pt x="1331595" y="2498924"/>
                      </a:cubicBezTo>
                      <a:cubicBezTo>
                        <a:pt x="1305878" y="2495114"/>
                        <a:pt x="1306830" y="2506544"/>
                        <a:pt x="1282065" y="2501782"/>
                      </a:cubicBezTo>
                      <a:cubicBezTo>
                        <a:pt x="1257300" y="2497019"/>
                        <a:pt x="1256348" y="2484637"/>
                        <a:pt x="1243965" y="2485589"/>
                      </a:cubicBezTo>
                      <a:cubicBezTo>
                        <a:pt x="1231583" y="2486542"/>
                        <a:pt x="1206818" y="2491305"/>
                        <a:pt x="1182053" y="2490352"/>
                      </a:cubicBezTo>
                      <a:cubicBezTo>
                        <a:pt x="1158240" y="2488447"/>
                        <a:pt x="1164908" y="2474159"/>
                        <a:pt x="1148715" y="2471302"/>
                      </a:cubicBezTo>
                      <a:cubicBezTo>
                        <a:pt x="1132523" y="2468444"/>
                        <a:pt x="1072515" y="2484637"/>
                        <a:pt x="1051560" y="2474159"/>
                      </a:cubicBezTo>
                      <a:cubicBezTo>
                        <a:pt x="1031558" y="2463682"/>
                        <a:pt x="1067753" y="2440822"/>
                        <a:pt x="1071563" y="2433202"/>
                      </a:cubicBezTo>
                      <a:cubicBezTo>
                        <a:pt x="1075373" y="2425582"/>
                        <a:pt x="1071563" y="2421772"/>
                        <a:pt x="1054418" y="2419867"/>
                      </a:cubicBezTo>
                      <a:cubicBezTo>
                        <a:pt x="1037273" y="2417962"/>
                        <a:pt x="1043940" y="2428439"/>
                        <a:pt x="1024890" y="2429392"/>
                      </a:cubicBezTo>
                      <a:cubicBezTo>
                        <a:pt x="1005840" y="2430344"/>
                        <a:pt x="1020128" y="2401769"/>
                        <a:pt x="996315" y="2399864"/>
                      </a:cubicBezTo>
                      <a:cubicBezTo>
                        <a:pt x="972503" y="2397007"/>
                        <a:pt x="966788" y="2421772"/>
                        <a:pt x="954405" y="2425582"/>
                      </a:cubicBezTo>
                      <a:cubicBezTo>
                        <a:pt x="942023" y="2429392"/>
                        <a:pt x="934403" y="2412247"/>
                        <a:pt x="924878" y="2416057"/>
                      </a:cubicBezTo>
                      <a:cubicBezTo>
                        <a:pt x="915353" y="2419867"/>
                        <a:pt x="934403" y="2447489"/>
                        <a:pt x="915353" y="2456062"/>
                      </a:cubicBezTo>
                      <a:cubicBezTo>
                        <a:pt x="895350" y="2464634"/>
                        <a:pt x="868680" y="2425582"/>
                        <a:pt x="848678" y="2433202"/>
                      </a:cubicBezTo>
                      <a:cubicBezTo>
                        <a:pt x="828675" y="2440822"/>
                        <a:pt x="855345" y="2452252"/>
                        <a:pt x="840105" y="2458919"/>
                      </a:cubicBezTo>
                      <a:cubicBezTo>
                        <a:pt x="824865" y="2466539"/>
                        <a:pt x="802958" y="2448442"/>
                        <a:pt x="786765" y="2453205"/>
                      </a:cubicBezTo>
                      <a:cubicBezTo>
                        <a:pt x="770573" y="2457967"/>
                        <a:pt x="753428" y="2488447"/>
                        <a:pt x="718185" y="2486542"/>
                      </a:cubicBezTo>
                      <a:cubicBezTo>
                        <a:pt x="682943" y="2484637"/>
                        <a:pt x="670560" y="2451299"/>
                        <a:pt x="651510" y="2448442"/>
                      </a:cubicBezTo>
                      <a:cubicBezTo>
                        <a:pt x="632460" y="2445584"/>
                        <a:pt x="638175" y="2462730"/>
                        <a:pt x="622935" y="2460824"/>
                      </a:cubicBezTo>
                      <a:cubicBezTo>
                        <a:pt x="608648" y="2458919"/>
                        <a:pt x="606743" y="2442727"/>
                        <a:pt x="589598" y="2442727"/>
                      </a:cubicBezTo>
                      <a:cubicBezTo>
                        <a:pt x="572453" y="2442727"/>
                        <a:pt x="592455" y="2462730"/>
                        <a:pt x="564833" y="2463682"/>
                      </a:cubicBezTo>
                      <a:cubicBezTo>
                        <a:pt x="537210" y="2464634"/>
                        <a:pt x="532448" y="2451299"/>
                        <a:pt x="511493" y="2442727"/>
                      </a:cubicBezTo>
                      <a:cubicBezTo>
                        <a:pt x="490538" y="2433202"/>
                        <a:pt x="459105" y="2446537"/>
                        <a:pt x="393383" y="2409389"/>
                      </a:cubicBezTo>
                      <a:cubicBezTo>
                        <a:pt x="371475" y="2397007"/>
                        <a:pt x="320040" y="2396055"/>
                        <a:pt x="290513" y="2405580"/>
                      </a:cubicBezTo>
                      <a:cubicBezTo>
                        <a:pt x="260985" y="2416057"/>
                        <a:pt x="230505" y="2423677"/>
                        <a:pt x="190500" y="2426534"/>
                      </a:cubicBezTo>
                      <a:cubicBezTo>
                        <a:pt x="155258" y="2427487"/>
                        <a:pt x="57150" y="2411294"/>
                        <a:pt x="57150" y="2411294"/>
                      </a:cubicBezTo>
                      <a:cubicBezTo>
                        <a:pt x="57150" y="2411294"/>
                        <a:pt x="0" y="2403674"/>
                        <a:pt x="0" y="2368432"/>
                      </a:cubicBezTo>
                      <a:cubicBezTo>
                        <a:pt x="0" y="2353192"/>
                        <a:pt x="78105" y="2376052"/>
                        <a:pt x="97155" y="2362717"/>
                      </a:cubicBezTo>
                      <a:cubicBezTo>
                        <a:pt x="116205" y="2349382"/>
                        <a:pt x="57150" y="2356049"/>
                        <a:pt x="80963" y="2337952"/>
                      </a:cubicBezTo>
                      <a:cubicBezTo>
                        <a:pt x="103823" y="2318902"/>
                        <a:pt x="301943" y="2225557"/>
                        <a:pt x="340043" y="2215080"/>
                      </a:cubicBezTo>
                      <a:cubicBezTo>
                        <a:pt x="379095" y="2204602"/>
                        <a:pt x="424815" y="2227462"/>
                        <a:pt x="453390" y="2218889"/>
                      </a:cubicBezTo>
                      <a:cubicBezTo>
                        <a:pt x="481965" y="2210317"/>
                        <a:pt x="460058" y="2191267"/>
                        <a:pt x="446723" y="2181742"/>
                      </a:cubicBezTo>
                      <a:cubicBezTo>
                        <a:pt x="433388" y="2172217"/>
                        <a:pt x="421005" y="2185552"/>
                        <a:pt x="407670" y="2173169"/>
                      </a:cubicBezTo>
                      <a:cubicBezTo>
                        <a:pt x="394335" y="2160787"/>
                        <a:pt x="425768" y="2159834"/>
                        <a:pt x="425768" y="2147452"/>
                      </a:cubicBezTo>
                      <a:cubicBezTo>
                        <a:pt x="425768" y="2135069"/>
                        <a:pt x="390525" y="2135069"/>
                        <a:pt x="369570" y="2124592"/>
                      </a:cubicBezTo>
                      <a:cubicBezTo>
                        <a:pt x="348615" y="2114114"/>
                        <a:pt x="357188" y="2114114"/>
                        <a:pt x="362903" y="2101732"/>
                      </a:cubicBezTo>
                      <a:cubicBezTo>
                        <a:pt x="368618" y="2089349"/>
                        <a:pt x="376238" y="2097922"/>
                        <a:pt x="387668" y="2085539"/>
                      </a:cubicBezTo>
                      <a:cubicBezTo>
                        <a:pt x="399098" y="2073157"/>
                        <a:pt x="365760" y="2072204"/>
                        <a:pt x="381000" y="2059822"/>
                      </a:cubicBezTo>
                      <a:cubicBezTo>
                        <a:pt x="395288" y="2048392"/>
                        <a:pt x="484823" y="2067442"/>
                        <a:pt x="498158" y="2075062"/>
                      </a:cubicBezTo>
                      <a:cubicBezTo>
                        <a:pt x="511493" y="2083634"/>
                        <a:pt x="510540" y="2098874"/>
                        <a:pt x="534353" y="2103637"/>
                      </a:cubicBezTo>
                      <a:cubicBezTo>
                        <a:pt x="557213" y="2107447"/>
                        <a:pt x="547688" y="2099827"/>
                        <a:pt x="570548" y="2091254"/>
                      </a:cubicBezTo>
                      <a:cubicBezTo>
                        <a:pt x="592455" y="2083634"/>
                        <a:pt x="618173" y="2111257"/>
                        <a:pt x="659130" y="2097922"/>
                      </a:cubicBezTo>
                      <a:cubicBezTo>
                        <a:pt x="681990" y="2090302"/>
                        <a:pt x="661988" y="2073157"/>
                        <a:pt x="697230" y="2075062"/>
                      </a:cubicBezTo>
                      <a:cubicBezTo>
                        <a:pt x="732473" y="2076014"/>
                        <a:pt x="724853" y="2107447"/>
                        <a:pt x="739140" y="2116019"/>
                      </a:cubicBezTo>
                      <a:cubicBezTo>
                        <a:pt x="753428" y="2123639"/>
                        <a:pt x="785813" y="2115067"/>
                        <a:pt x="803910" y="2120782"/>
                      </a:cubicBezTo>
                      <a:cubicBezTo>
                        <a:pt x="821055" y="2126497"/>
                        <a:pt x="809625" y="2128402"/>
                        <a:pt x="829628" y="2138880"/>
                      </a:cubicBezTo>
                      <a:cubicBezTo>
                        <a:pt x="848678" y="2149357"/>
                        <a:pt x="868680" y="2145547"/>
                        <a:pt x="873443" y="2160787"/>
                      </a:cubicBezTo>
                      <a:cubicBezTo>
                        <a:pt x="878205" y="2176027"/>
                        <a:pt x="855345" y="2198887"/>
                        <a:pt x="863918" y="2205555"/>
                      </a:cubicBezTo>
                      <a:cubicBezTo>
                        <a:pt x="872490" y="2212222"/>
                        <a:pt x="883920" y="2199839"/>
                        <a:pt x="897255" y="2207459"/>
                      </a:cubicBezTo>
                      <a:cubicBezTo>
                        <a:pt x="910590" y="2215080"/>
                        <a:pt x="913448" y="2247464"/>
                        <a:pt x="937260" y="2247464"/>
                      </a:cubicBezTo>
                      <a:cubicBezTo>
                        <a:pt x="961073" y="2247464"/>
                        <a:pt x="954405" y="2228414"/>
                        <a:pt x="960120" y="2220794"/>
                      </a:cubicBezTo>
                      <a:cubicBezTo>
                        <a:pt x="965835" y="2213174"/>
                        <a:pt x="984885" y="2225557"/>
                        <a:pt x="1001078" y="2213174"/>
                      </a:cubicBezTo>
                      <a:cubicBezTo>
                        <a:pt x="1017270" y="2200792"/>
                        <a:pt x="972503" y="2196030"/>
                        <a:pt x="973455" y="2189362"/>
                      </a:cubicBezTo>
                      <a:cubicBezTo>
                        <a:pt x="974408" y="2182694"/>
                        <a:pt x="991553" y="2182694"/>
                        <a:pt x="995363" y="2174122"/>
                      </a:cubicBezTo>
                      <a:cubicBezTo>
                        <a:pt x="999173" y="2164597"/>
                        <a:pt x="965835" y="2158882"/>
                        <a:pt x="978218" y="2138880"/>
                      </a:cubicBezTo>
                      <a:cubicBezTo>
                        <a:pt x="990600" y="2118877"/>
                        <a:pt x="1013460" y="2122687"/>
                        <a:pt x="1029653" y="2114114"/>
                      </a:cubicBezTo>
                      <a:cubicBezTo>
                        <a:pt x="1045845" y="2104589"/>
                        <a:pt x="1016318" y="2100780"/>
                        <a:pt x="1039178" y="2087444"/>
                      </a:cubicBezTo>
                      <a:cubicBezTo>
                        <a:pt x="1062990" y="2074109"/>
                        <a:pt x="1068705" y="2095064"/>
                        <a:pt x="1093470" y="2096969"/>
                      </a:cubicBezTo>
                      <a:cubicBezTo>
                        <a:pt x="1118235" y="2098874"/>
                        <a:pt x="1110615" y="2080777"/>
                        <a:pt x="1141095" y="2089349"/>
                      </a:cubicBezTo>
                      <a:cubicBezTo>
                        <a:pt x="1172528" y="2096969"/>
                        <a:pt x="1196340" y="2159834"/>
                        <a:pt x="1229678" y="2159834"/>
                      </a:cubicBezTo>
                      <a:cubicBezTo>
                        <a:pt x="1263968" y="2159834"/>
                        <a:pt x="1256348" y="2122687"/>
                        <a:pt x="1293495" y="2117924"/>
                      </a:cubicBezTo>
                      <a:cubicBezTo>
                        <a:pt x="1329690" y="2113162"/>
                        <a:pt x="1375410" y="2158882"/>
                        <a:pt x="1407795" y="2153167"/>
                      </a:cubicBezTo>
                      <a:cubicBezTo>
                        <a:pt x="1441133" y="2147452"/>
                        <a:pt x="1456373" y="2177932"/>
                        <a:pt x="1463993" y="2181742"/>
                      </a:cubicBezTo>
                      <a:cubicBezTo>
                        <a:pt x="1471613" y="2184599"/>
                        <a:pt x="1508760" y="2188409"/>
                        <a:pt x="1539240" y="2177932"/>
                      </a:cubicBezTo>
                      <a:cubicBezTo>
                        <a:pt x="1571625" y="2166502"/>
                        <a:pt x="1604963" y="2180789"/>
                        <a:pt x="1611630" y="2184599"/>
                      </a:cubicBezTo>
                      <a:cubicBezTo>
                        <a:pt x="1635443" y="2197934"/>
                        <a:pt x="1606868" y="2201744"/>
                        <a:pt x="1623060" y="2210317"/>
                      </a:cubicBezTo>
                      <a:cubicBezTo>
                        <a:pt x="1640205" y="2218889"/>
                        <a:pt x="1676400" y="2216032"/>
                        <a:pt x="1676400" y="2216032"/>
                      </a:cubicBezTo>
                      <a:cubicBezTo>
                        <a:pt x="1676400" y="2216032"/>
                        <a:pt x="1733550" y="2211269"/>
                        <a:pt x="1763078" y="2187457"/>
                      </a:cubicBezTo>
                      <a:cubicBezTo>
                        <a:pt x="1792605" y="2163644"/>
                        <a:pt x="1776413" y="2141737"/>
                        <a:pt x="1821180" y="2115067"/>
                      </a:cubicBezTo>
                      <a:cubicBezTo>
                        <a:pt x="1865948" y="2089349"/>
                        <a:pt x="1947863" y="2097922"/>
                        <a:pt x="1987868" y="2075062"/>
                      </a:cubicBezTo>
                      <a:cubicBezTo>
                        <a:pt x="2027873" y="2052202"/>
                        <a:pt x="1995488" y="2021722"/>
                        <a:pt x="2007870" y="1996004"/>
                      </a:cubicBezTo>
                      <a:cubicBezTo>
                        <a:pt x="2020253" y="1970287"/>
                        <a:pt x="2027873" y="1981717"/>
                        <a:pt x="2047875" y="1969334"/>
                      </a:cubicBezTo>
                      <a:cubicBezTo>
                        <a:pt x="2067878" y="1956952"/>
                        <a:pt x="2047875" y="1942664"/>
                        <a:pt x="2066925" y="1929329"/>
                      </a:cubicBezTo>
                      <a:cubicBezTo>
                        <a:pt x="2081213" y="1918852"/>
                        <a:pt x="2093595" y="1921709"/>
                        <a:pt x="2112645" y="1920757"/>
                      </a:cubicBezTo>
                      <a:cubicBezTo>
                        <a:pt x="2131695" y="1919804"/>
                        <a:pt x="2123123" y="1904564"/>
                        <a:pt x="2141220" y="1902659"/>
                      </a:cubicBezTo>
                      <a:cubicBezTo>
                        <a:pt x="2158365" y="1900754"/>
                        <a:pt x="2164080" y="1914089"/>
                        <a:pt x="2183130" y="1913137"/>
                      </a:cubicBezTo>
                      <a:cubicBezTo>
                        <a:pt x="2201228" y="1912184"/>
                        <a:pt x="2254568" y="1858844"/>
                        <a:pt x="2265998" y="1854082"/>
                      </a:cubicBezTo>
                      <a:cubicBezTo>
                        <a:pt x="2277428" y="1848367"/>
                        <a:pt x="2286953" y="1856939"/>
                        <a:pt x="2301240" y="1851224"/>
                      </a:cubicBezTo>
                      <a:cubicBezTo>
                        <a:pt x="2315528" y="1845509"/>
                        <a:pt x="2305050" y="1824554"/>
                        <a:pt x="2319338" y="1821697"/>
                      </a:cubicBezTo>
                      <a:cubicBezTo>
                        <a:pt x="2333625" y="1818839"/>
                        <a:pt x="2335530" y="1831222"/>
                        <a:pt x="2346008" y="1831222"/>
                      </a:cubicBezTo>
                      <a:cubicBezTo>
                        <a:pt x="2356485" y="1831222"/>
                        <a:pt x="2412683" y="1802647"/>
                        <a:pt x="2421255" y="1799789"/>
                      </a:cubicBezTo>
                      <a:cubicBezTo>
                        <a:pt x="2428875" y="1795979"/>
                        <a:pt x="2448878" y="1805504"/>
                        <a:pt x="2452688" y="1796932"/>
                      </a:cubicBezTo>
                      <a:cubicBezTo>
                        <a:pt x="2456498" y="1788359"/>
                        <a:pt x="2429828" y="1790264"/>
                        <a:pt x="2424113" y="1778834"/>
                      </a:cubicBezTo>
                      <a:cubicBezTo>
                        <a:pt x="2418398" y="1767404"/>
                        <a:pt x="2439353" y="1775024"/>
                        <a:pt x="2439353" y="1760737"/>
                      </a:cubicBezTo>
                      <a:cubicBezTo>
                        <a:pt x="2438400" y="1746449"/>
                        <a:pt x="2384108" y="1734067"/>
                        <a:pt x="2416493" y="1711207"/>
                      </a:cubicBezTo>
                      <a:cubicBezTo>
                        <a:pt x="2424113" y="1705492"/>
                        <a:pt x="2434590" y="1702634"/>
                        <a:pt x="2434590" y="1702634"/>
                      </a:cubicBezTo>
                      <a:cubicBezTo>
                        <a:pt x="2434590" y="1702634"/>
                        <a:pt x="2395538" y="1686442"/>
                        <a:pt x="2412683" y="1675012"/>
                      </a:cubicBezTo>
                      <a:cubicBezTo>
                        <a:pt x="2430780" y="1662629"/>
                        <a:pt x="2501265" y="1692157"/>
                        <a:pt x="2530793" y="1689299"/>
                      </a:cubicBezTo>
                      <a:cubicBezTo>
                        <a:pt x="2560320" y="1686442"/>
                        <a:pt x="2567940" y="1667392"/>
                        <a:pt x="2568893" y="1659772"/>
                      </a:cubicBezTo>
                      <a:cubicBezTo>
                        <a:pt x="2569845" y="1652152"/>
                        <a:pt x="2542223" y="1651199"/>
                        <a:pt x="2532698" y="1633102"/>
                      </a:cubicBezTo>
                      <a:cubicBezTo>
                        <a:pt x="2522220" y="1615004"/>
                        <a:pt x="2547938" y="1592144"/>
                        <a:pt x="2547938" y="1592144"/>
                      </a:cubicBezTo>
                      <a:cubicBezTo>
                        <a:pt x="2547938" y="1592144"/>
                        <a:pt x="2504123" y="1571189"/>
                        <a:pt x="2506028" y="1553092"/>
                      </a:cubicBezTo>
                      <a:cubicBezTo>
                        <a:pt x="2507933" y="1534994"/>
                        <a:pt x="2560320" y="1517849"/>
                        <a:pt x="2560320" y="1517849"/>
                      </a:cubicBezTo>
                      <a:cubicBezTo>
                        <a:pt x="2560320" y="1517849"/>
                        <a:pt x="2483168" y="1534994"/>
                        <a:pt x="2474595" y="1511182"/>
                      </a:cubicBezTo>
                      <a:cubicBezTo>
                        <a:pt x="2466023" y="1487369"/>
                        <a:pt x="2496503" y="1487369"/>
                        <a:pt x="2500313" y="1483559"/>
                      </a:cubicBezTo>
                      <a:cubicBezTo>
                        <a:pt x="2504123" y="1479749"/>
                        <a:pt x="2482215" y="1475939"/>
                        <a:pt x="2488883" y="1459747"/>
                      </a:cubicBezTo>
                      <a:cubicBezTo>
                        <a:pt x="2495550" y="1443554"/>
                        <a:pt x="2554605" y="1427362"/>
                        <a:pt x="2569845" y="1414979"/>
                      </a:cubicBezTo>
                      <a:cubicBezTo>
                        <a:pt x="2585085" y="1403549"/>
                        <a:pt x="2528888" y="1395929"/>
                        <a:pt x="2530793" y="1387357"/>
                      </a:cubicBezTo>
                      <a:cubicBezTo>
                        <a:pt x="2532698" y="1378784"/>
                        <a:pt x="2539365" y="1383547"/>
                        <a:pt x="2558415" y="1373069"/>
                      </a:cubicBezTo>
                      <a:cubicBezTo>
                        <a:pt x="2584133" y="1358782"/>
                        <a:pt x="2571750" y="1331159"/>
                        <a:pt x="2566035" y="1317824"/>
                      </a:cubicBezTo>
                      <a:cubicBezTo>
                        <a:pt x="2557463" y="1297822"/>
                        <a:pt x="2570798" y="1251149"/>
                        <a:pt x="2580323" y="1237814"/>
                      </a:cubicBezTo>
                      <a:cubicBezTo>
                        <a:pt x="2589848" y="1223527"/>
                        <a:pt x="2546033" y="1218764"/>
                        <a:pt x="2554605" y="1199714"/>
                      </a:cubicBezTo>
                      <a:cubicBezTo>
                        <a:pt x="2558415" y="1190189"/>
                        <a:pt x="2583180" y="1169234"/>
                        <a:pt x="2596515" y="1160662"/>
                      </a:cubicBezTo>
                      <a:cubicBezTo>
                        <a:pt x="2608898" y="1152089"/>
                        <a:pt x="2568893" y="1157804"/>
                        <a:pt x="2583180" y="1142564"/>
                      </a:cubicBezTo>
                      <a:cubicBezTo>
                        <a:pt x="2597468" y="1127324"/>
                        <a:pt x="2615565" y="1123514"/>
                        <a:pt x="2624138" y="1117799"/>
                      </a:cubicBezTo>
                      <a:cubicBezTo>
                        <a:pt x="2632710" y="1112084"/>
                        <a:pt x="2599373" y="1112084"/>
                        <a:pt x="2596515" y="1103512"/>
                      </a:cubicBezTo>
                      <a:cubicBezTo>
                        <a:pt x="2593658" y="1094939"/>
                        <a:pt x="2603183" y="1097797"/>
                        <a:pt x="2608898" y="1088272"/>
                      </a:cubicBezTo>
                      <a:cubicBezTo>
                        <a:pt x="2614613" y="1078747"/>
                        <a:pt x="2586990" y="1084462"/>
                        <a:pt x="2580323" y="1075889"/>
                      </a:cubicBezTo>
                      <a:cubicBezTo>
                        <a:pt x="2573655" y="1067317"/>
                        <a:pt x="2610803" y="1068269"/>
                        <a:pt x="2611755" y="1052077"/>
                      </a:cubicBezTo>
                      <a:cubicBezTo>
                        <a:pt x="2613660" y="1035884"/>
                        <a:pt x="2563178" y="1064459"/>
                        <a:pt x="2573655" y="1030169"/>
                      </a:cubicBezTo>
                      <a:cubicBezTo>
                        <a:pt x="2584133" y="995879"/>
                        <a:pt x="2648903" y="969209"/>
                        <a:pt x="2655570" y="973972"/>
                      </a:cubicBezTo>
                      <a:cubicBezTo>
                        <a:pt x="2618423" y="951112"/>
                        <a:pt x="2652713" y="937777"/>
                        <a:pt x="2652713" y="937777"/>
                      </a:cubicBezTo>
                      <a:cubicBezTo>
                        <a:pt x="2652713" y="937777"/>
                        <a:pt x="2604135" y="926347"/>
                        <a:pt x="2596515" y="909202"/>
                      </a:cubicBezTo>
                      <a:cubicBezTo>
                        <a:pt x="2588895" y="891104"/>
                        <a:pt x="2636520" y="892057"/>
                        <a:pt x="2636520" y="892057"/>
                      </a:cubicBezTo>
                      <a:cubicBezTo>
                        <a:pt x="2636520" y="892057"/>
                        <a:pt x="2567940" y="873007"/>
                        <a:pt x="2584133" y="852052"/>
                      </a:cubicBezTo>
                      <a:cubicBezTo>
                        <a:pt x="2600325" y="831097"/>
                        <a:pt x="2487930" y="713939"/>
                        <a:pt x="2516505" y="697747"/>
                      </a:cubicBezTo>
                      <a:cubicBezTo>
                        <a:pt x="2546033" y="681554"/>
                        <a:pt x="2559368" y="708224"/>
                        <a:pt x="2589848" y="707272"/>
                      </a:cubicBezTo>
                      <a:cubicBezTo>
                        <a:pt x="2620328" y="706319"/>
                        <a:pt x="2623185" y="686317"/>
                        <a:pt x="2666048" y="690127"/>
                      </a:cubicBezTo>
                      <a:cubicBezTo>
                        <a:pt x="2708910" y="692984"/>
                        <a:pt x="2751773" y="726322"/>
                        <a:pt x="2742248" y="747277"/>
                      </a:cubicBezTo>
                      <a:cubicBezTo>
                        <a:pt x="2733675" y="768232"/>
                        <a:pt x="2749868" y="768232"/>
                        <a:pt x="2774633" y="774899"/>
                      </a:cubicBezTo>
                      <a:cubicBezTo>
                        <a:pt x="2799398" y="781567"/>
                        <a:pt x="2873693" y="749182"/>
                        <a:pt x="2904173" y="747277"/>
                      </a:cubicBezTo>
                      <a:cubicBezTo>
                        <a:pt x="2934653" y="745372"/>
                        <a:pt x="2939415" y="759659"/>
                        <a:pt x="2955608" y="759659"/>
                      </a:cubicBezTo>
                      <a:cubicBezTo>
                        <a:pt x="2971800" y="759659"/>
                        <a:pt x="2980373" y="752039"/>
                        <a:pt x="2987040" y="745372"/>
                      </a:cubicBezTo>
                      <a:cubicBezTo>
                        <a:pt x="2993708" y="737752"/>
                        <a:pt x="2951798" y="710129"/>
                        <a:pt x="2951798" y="694889"/>
                      </a:cubicBezTo>
                      <a:cubicBezTo>
                        <a:pt x="2952750" y="679649"/>
                        <a:pt x="2992755" y="679649"/>
                        <a:pt x="3002280" y="665362"/>
                      </a:cubicBezTo>
                      <a:cubicBezTo>
                        <a:pt x="3010853" y="652027"/>
                        <a:pt x="2959418" y="650122"/>
                        <a:pt x="2945130" y="642502"/>
                      </a:cubicBezTo>
                      <a:cubicBezTo>
                        <a:pt x="2929890" y="634882"/>
                        <a:pt x="2936558" y="622499"/>
                        <a:pt x="2953703" y="616784"/>
                      </a:cubicBezTo>
                      <a:cubicBezTo>
                        <a:pt x="2970848" y="610117"/>
                        <a:pt x="2991803" y="624404"/>
                        <a:pt x="3013710" y="614879"/>
                      </a:cubicBezTo>
                      <a:cubicBezTo>
                        <a:pt x="3035618" y="605354"/>
                        <a:pt x="3029903" y="537727"/>
                        <a:pt x="3015615" y="522487"/>
                      </a:cubicBezTo>
                      <a:cubicBezTo>
                        <a:pt x="3001328" y="507247"/>
                        <a:pt x="2927033" y="473909"/>
                        <a:pt x="2902268" y="475814"/>
                      </a:cubicBezTo>
                      <a:cubicBezTo>
                        <a:pt x="2876550" y="476767"/>
                        <a:pt x="2862263" y="495817"/>
                        <a:pt x="2827973" y="488197"/>
                      </a:cubicBezTo>
                      <a:cubicBezTo>
                        <a:pt x="2794635" y="480577"/>
                        <a:pt x="2797493" y="436762"/>
                        <a:pt x="2798445" y="426284"/>
                      </a:cubicBezTo>
                      <a:cubicBezTo>
                        <a:pt x="2800350" y="415807"/>
                        <a:pt x="2762250" y="418664"/>
                        <a:pt x="2749868" y="385327"/>
                      </a:cubicBezTo>
                      <a:cubicBezTo>
                        <a:pt x="2738438" y="351037"/>
                        <a:pt x="2781300" y="272932"/>
                        <a:pt x="2799398" y="262454"/>
                      </a:cubicBezTo>
                      <a:cubicBezTo>
                        <a:pt x="2818448" y="251977"/>
                        <a:pt x="2857500" y="269122"/>
                        <a:pt x="2891790" y="256739"/>
                      </a:cubicBezTo>
                      <a:cubicBezTo>
                        <a:pt x="2927033" y="244357"/>
                        <a:pt x="2939415" y="191969"/>
                        <a:pt x="2925128" y="179587"/>
                      </a:cubicBezTo>
                      <a:cubicBezTo>
                        <a:pt x="2910840" y="168157"/>
                        <a:pt x="2852738" y="192922"/>
                        <a:pt x="2833688" y="174824"/>
                      </a:cubicBezTo>
                      <a:cubicBezTo>
                        <a:pt x="2814638" y="156727"/>
                        <a:pt x="2861310" y="146249"/>
                        <a:pt x="2876550" y="132914"/>
                      </a:cubicBezTo>
                      <a:cubicBezTo>
                        <a:pt x="2890838" y="119579"/>
                        <a:pt x="2841308" y="30997"/>
                        <a:pt x="2879408" y="14804"/>
                      </a:cubicBezTo>
                      <a:cubicBezTo>
                        <a:pt x="2890838" y="10042"/>
                        <a:pt x="2890838" y="23377"/>
                        <a:pt x="2937510" y="24329"/>
                      </a:cubicBezTo>
                      <a:cubicBezTo>
                        <a:pt x="2984183" y="17662"/>
                        <a:pt x="3036570" y="-11866"/>
                        <a:pt x="3069908" y="5279"/>
                      </a:cubicBez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49" name="Graphic 7">
                <a:extLst>
                  <a:ext uri="{FF2B5EF4-FFF2-40B4-BE49-F238E27FC236}">
                    <a16:creationId xmlns:a16="http://schemas.microsoft.com/office/drawing/2014/main" id="{A34AC784-AED5-4250-89BD-F0316D00D7C3}"/>
                  </a:ext>
                </a:extLst>
              </p:cNvPr>
              <p:cNvGrpSpPr/>
              <p:nvPr/>
            </p:nvGrpSpPr>
            <p:grpSpPr>
              <a:xfrm>
                <a:off x="9703454" y="3437096"/>
                <a:ext cx="204787" cy="165734"/>
                <a:chOff x="9703454" y="3437096"/>
                <a:chExt cx="204787" cy="165734"/>
              </a:xfrm>
            </p:grpSpPr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C729324D-5726-4278-A9DF-564102D846D9}"/>
                    </a:ext>
                  </a:extLst>
                </p:cNvPr>
                <p:cNvSpPr/>
                <p:nvPr/>
              </p:nvSpPr>
              <p:spPr>
                <a:xfrm>
                  <a:off x="9746316" y="3510438"/>
                  <a:ext cx="161925" cy="92392"/>
                </a:xfrm>
                <a:custGeom>
                  <a:avLst/>
                  <a:gdLst>
                    <a:gd name="connsiteX0" fmla="*/ 97155 w 161925"/>
                    <a:gd name="connsiteY0" fmla="*/ 48578 h 92392"/>
                    <a:gd name="connsiteX1" fmla="*/ 145733 w 161925"/>
                    <a:gd name="connsiteY1" fmla="*/ 40958 h 92392"/>
                    <a:gd name="connsiteX2" fmla="*/ 108585 w 161925"/>
                    <a:gd name="connsiteY2" fmla="*/ 40958 h 92392"/>
                    <a:gd name="connsiteX3" fmla="*/ 161925 w 161925"/>
                    <a:gd name="connsiteY3" fmla="*/ 20955 h 92392"/>
                    <a:gd name="connsiteX4" fmla="*/ 90488 w 161925"/>
                    <a:gd name="connsiteY4" fmla="*/ 34290 h 92392"/>
                    <a:gd name="connsiteX5" fmla="*/ 114300 w 161925"/>
                    <a:gd name="connsiteY5" fmla="*/ 9525 h 92392"/>
                    <a:gd name="connsiteX6" fmla="*/ 85725 w 161925"/>
                    <a:gd name="connsiteY6" fmla="*/ 26670 h 92392"/>
                    <a:gd name="connsiteX7" fmla="*/ 84772 w 161925"/>
                    <a:gd name="connsiteY7" fmla="*/ 0 h 92392"/>
                    <a:gd name="connsiteX8" fmla="*/ 61913 w 161925"/>
                    <a:gd name="connsiteY8" fmla="*/ 32385 h 92392"/>
                    <a:gd name="connsiteX9" fmla="*/ 60008 w 161925"/>
                    <a:gd name="connsiteY9" fmla="*/ 32385 h 92392"/>
                    <a:gd name="connsiteX10" fmla="*/ 47625 w 161925"/>
                    <a:gd name="connsiteY10" fmla="*/ 9525 h 92392"/>
                    <a:gd name="connsiteX11" fmla="*/ 47625 w 161925"/>
                    <a:gd name="connsiteY11" fmla="*/ 31433 h 92392"/>
                    <a:gd name="connsiteX12" fmla="*/ 30480 w 161925"/>
                    <a:gd name="connsiteY12" fmla="*/ 20955 h 92392"/>
                    <a:gd name="connsiteX13" fmla="*/ 41910 w 161925"/>
                    <a:gd name="connsiteY13" fmla="*/ 37147 h 92392"/>
                    <a:gd name="connsiteX14" fmla="*/ 0 w 161925"/>
                    <a:gd name="connsiteY14" fmla="*/ 56197 h 92392"/>
                    <a:gd name="connsiteX15" fmla="*/ 43815 w 161925"/>
                    <a:gd name="connsiteY15" fmla="*/ 49530 h 92392"/>
                    <a:gd name="connsiteX16" fmla="*/ 17145 w 161925"/>
                    <a:gd name="connsiteY16" fmla="*/ 71438 h 92392"/>
                    <a:gd name="connsiteX17" fmla="*/ 44768 w 161925"/>
                    <a:gd name="connsiteY17" fmla="*/ 59055 h 92392"/>
                    <a:gd name="connsiteX18" fmla="*/ 46672 w 161925"/>
                    <a:gd name="connsiteY18" fmla="*/ 82867 h 92392"/>
                    <a:gd name="connsiteX19" fmla="*/ 57150 w 161925"/>
                    <a:gd name="connsiteY19" fmla="*/ 62865 h 92392"/>
                    <a:gd name="connsiteX20" fmla="*/ 68580 w 161925"/>
                    <a:gd name="connsiteY20" fmla="*/ 85725 h 92392"/>
                    <a:gd name="connsiteX21" fmla="*/ 70485 w 161925"/>
                    <a:gd name="connsiteY21" fmla="*/ 67628 h 92392"/>
                    <a:gd name="connsiteX22" fmla="*/ 87630 w 161925"/>
                    <a:gd name="connsiteY22" fmla="*/ 92392 h 92392"/>
                    <a:gd name="connsiteX23" fmla="*/ 85725 w 161925"/>
                    <a:gd name="connsiteY23" fmla="*/ 63817 h 92392"/>
                    <a:gd name="connsiteX24" fmla="*/ 106680 w 161925"/>
                    <a:gd name="connsiteY24" fmla="*/ 76200 h 92392"/>
                    <a:gd name="connsiteX25" fmla="*/ 89535 w 161925"/>
                    <a:gd name="connsiteY25" fmla="*/ 57150 h 92392"/>
                    <a:gd name="connsiteX26" fmla="*/ 152400 w 161925"/>
                    <a:gd name="connsiteY26" fmla="*/ 74295 h 92392"/>
                    <a:gd name="connsiteX27" fmla="*/ 97155 w 161925"/>
                    <a:gd name="connsiteY27" fmla="*/ 48578 h 92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1925" h="92392">
                      <a:moveTo>
                        <a:pt x="97155" y="48578"/>
                      </a:moveTo>
                      <a:cubicBezTo>
                        <a:pt x="117158" y="47625"/>
                        <a:pt x="140970" y="43815"/>
                        <a:pt x="145733" y="40958"/>
                      </a:cubicBezTo>
                      <a:cubicBezTo>
                        <a:pt x="131445" y="41910"/>
                        <a:pt x="119063" y="41910"/>
                        <a:pt x="108585" y="40958"/>
                      </a:cubicBezTo>
                      <a:cubicBezTo>
                        <a:pt x="132397" y="34290"/>
                        <a:pt x="156210" y="25717"/>
                        <a:pt x="161925" y="20955"/>
                      </a:cubicBezTo>
                      <a:cubicBezTo>
                        <a:pt x="131445" y="29528"/>
                        <a:pt x="108585" y="31433"/>
                        <a:pt x="90488" y="34290"/>
                      </a:cubicBezTo>
                      <a:cubicBezTo>
                        <a:pt x="101918" y="25717"/>
                        <a:pt x="114300" y="13335"/>
                        <a:pt x="114300" y="9525"/>
                      </a:cubicBezTo>
                      <a:cubicBezTo>
                        <a:pt x="103822" y="18097"/>
                        <a:pt x="93345" y="22860"/>
                        <a:pt x="85725" y="26670"/>
                      </a:cubicBezTo>
                      <a:cubicBezTo>
                        <a:pt x="88583" y="17145"/>
                        <a:pt x="87630" y="6667"/>
                        <a:pt x="84772" y="0"/>
                      </a:cubicBezTo>
                      <a:cubicBezTo>
                        <a:pt x="81915" y="11430"/>
                        <a:pt x="70485" y="23813"/>
                        <a:pt x="61913" y="32385"/>
                      </a:cubicBezTo>
                      <a:cubicBezTo>
                        <a:pt x="60960" y="32385"/>
                        <a:pt x="60008" y="32385"/>
                        <a:pt x="60008" y="32385"/>
                      </a:cubicBezTo>
                      <a:cubicBezTo>
                        <a:pt x="57150" y="22860"/>
                        <a:pt x="52388" y="12383"/>
                        <a:pt x="47625" y="9525"/>
                      </a:cubicBezTo>
                      <a:cubicBezTo>
                        <a:pt x="49530" y="19050"/>
                        <a:pt x="48578" y="25717"/>
                        <a:pt x="47625" y="31433"/>
                      </a:cubicBezTo>
                      <a:cubicBezTo>
                        <a:pt x="41910" y="27622"/>
                        <a:pt x="35243" y="22860"/>
                        <a:pt x="30480" y="20955"/>
                      </a:cubicBezTo>
                      <a:cubicBezTo>
                        <a:pt x="36195" y="26670"/>
                        <a:pt x="40005" y="32385"/>
                        <a:pt x="41910" y="37147"/>
                      </a:cubicBezTo>
                      <a:cubicBezTo>
                        <a:pt x="23813" y="42863"/>
                        <a:pt x="26670" y="46672"/>
                        <a:pt x="0" y="56197"/>
                      </a:cubicBezTo>
                      <a:cubicBezTo>
                        <a:pt x="24765" y="56197"/>
                        <a:pt x="32385" y="56197"/>
                        <a:pt x="43815" y="49530"/>
                      </a:cubicBezTo>
                      <a:cubicBezTo>
                        <a:pt x="37147" y="55245"/>
                        <a:pt x="31433" y="62865"/>
                        <a:pt x="17145" y="71438"/>
                      </a:cubicBezTo>
                      <a:cubicBezTo>
                        <a:pt x="22860" y="70485"/>
                        <a:pt x="34290" y="64770"/>
                        <a:pt x="44768" y="59055"/>
                      </a:cubicBezTo>
                      <a:cubicBezTo>
                        <a:pt x="45720" y="64770"/>
                        <a:pt x="48578" y="72390"/>
                        <a:pt x="46672" y="82867"/>
                      </a:cubicBezTo>
                      <a:cubicBezTo>
                        <a:pt x="50483" y="80010"/>
                        <a:pt x="54293" y="71438"/>
                        <a:pt x="57150" y="62865"/>
                      </a:cubicBezTo>
                      <a:cubicBezTo>
                        <a:pt x="60960" y="68580"/>
                        <a:pt x="66675" y="75247"/>
                        <a:pt x="68580" y="85725"/>
                      </a:cubicBezTo>
                      <a:cubicBezTo>
                        <a:pt x="71438" y="82867"/>
                        <a:pt x="71438" y="75247"/>
                        <a:pt x="70485" y="67628"/>
                      </a:cubicBezTo>
                      <a:cubicBezTo>
                        <a:pt x="77153" y="75247"/>
                        <a:pt x="83820" y="83820"/>
                        <a:pt x="87630" y="92392"/>
                      </a:cubicBezTo>
                      <a:cubicBezTo>
                        <a:pt x="90488" y="86678"/>
                        <a:pt x="91440" y="75247"/>
                        <a:pt x="85725" y="63817"/>
                      </a:cubicBezTo>
                      <a:cubicBezTo>
                        <a:pt x="91440" y="66675"/>
                        <a:pt x="99060" y="70485"/>
                        <a:pt x="106680" y="76200"/>
                      </a:cubicBezTo>
                      <a:cubicBezTo>
                        <a:pt x="106680" y="72390"/>
                        <a:pt x="98108" y="64770"/>
                        <a:pt x="89535" y="57150"/>
                      </a:cubicBezTo>
                      <a:cubicBezTo>
                        <a:pt x="109538" y="60960"/>
                        <a:pt x="134303" y="66675"/>
                        <a:pt x="152400" y="74295"/>
                      </a:cubicBezTo>
                      <a:cubicBezTo>
                        <a:pt x="141922" y="65722"/>
                        <a:pt x="118110" y="54292"/>
                        <a:pt x="97155" y="4857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51" name="Graphic 7">
                  <a:extLst>
                    <a:ext uri="{FF2B5EF4-FFF2-40B4-BE49-F238E27FC236}">
                      <a16:creationId xmlns:a16="http://schemas.microsoft.com/office/drawing/2014/main" id="{B340D19E-62A8-4C2A-8BFC-2655C3EAA013}"/>
                    </a:ext>
                  </a:extLst>
                </p:cNvPr>
                <p:cNvGrpSpPr/>
                <p:nvPr/>
              </p:nvGrpSpPr>
              <p:grpSpPr>
                <a:xfrm>
                  <a:off x="9792826" y="3437096"/>
                  <a:ext cx="60170" cy="102709"/>
                  <a:chOff x="9792826" y="3437096"/>
                  <a:chExt cx="60170" cy="102709"/>
                </a:xfrm>
              </p:grpSpPr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F8ADC5E8-E3A8-475F-A5B2-1CC1D37BA90A}"/>
                      </a:ext>
                    </a:extLst>
                  </p:cNvPr>
                  <p:cNvSpPr/>
                  <p:nvPr/>
                </p:nvSpPr>
                <p:spPr>
                  <a:xfrm>
                    <a:off x="9792826" y="3437096"/>
                    <a:ext cx="60170" cy="102709"/>
                  </a:xfrm>
                  <a:custGeom>
                    <a:avLst/>
                    <a:gdLst>
                      <a:gd name="connsiteX0" fmla="*/ 60171 w 60170"/>
                      <a:gd name="connsiteY0" fmla="*/ 0 h 102709"/>
                      <a:gd name="connsiteX1" fmla="*/ 8736 w 60170"/>
                      <a:gd name="connsiteY1" fmla="*/ 100013 h 102709"/>
                      <a:gd name="connsiteX2" fmla="*/ 60171 w 60170"/>
                      <a:gd name="connsiteY2" fmla="*/ 0 h 102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70" h="102709">
                        <a:moveTo>
                          <a:pt x="60171" y="0"/>
                        </a:moveTo>
                        <a:cubicBezTo>
                          <a:pt x="31596" y="51435"/>
                          <a:pt x="41121" y="80010"/>
                          <a:pt x="8736" y="100013"/>
                        </a:cubicBezTo>
                        <a:cubicBezTo>
                          <a:pt x="-22697" y="120967"/>
                          <a:pt x="39216" y="13335"/>
                          <a:pt x="6017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006C702A-E5F9-4635-BC6F-29DA137816CB}"/>
                      </a:ext>
                    </a:extLst>
                  </p:cNvPr>
                  <p:cNvSpPr/>
                  <p:nvPr/>
                </p:nvSpPr>
                <p:spPr>
                  <a:xfrm>
                    <a:off x="9802964" y="3440905"/>
                    <a:ext cx="46222" cy="93407"/>
                  </a:xfrm>
                  <a:custGeom>
                    <a:avLst/>
                    <a:gdLst>
                      <a:gd name="connsiteX0" fmla="*/ 502 w 46222"/>
                      <a:gd name="connsiteY0" fmla="*/ 93345 h 93407"/>
                      <a:gd name="connsiteX1" fmla="*/ 46222 w 46222"/>
                      <a:gd name="connsiteY1" fmla="*/ 0 h 93407"/>
                      <a:gd name="connsiteX2" fmla="*/ 502 w 46222"/>
                      <a:gd name="connsiteY2" fmla="*/ 93345 h 93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22" h="93407">
                        <a:moveTo>
                          <a:pt x="502" y="93345"/>
                        </a:moveTo>
                        <a:cubicBezTo>
                          <a:pt x="-2355" y="95250"/>
                          <a:pt x="6217" y="53340"/>
                          <a:pt x="46222" y="0"/>
                        </a:cubicBezTo>
                        <a:cubicBezTo>
                          <a:pt x="10027" y="47625"/>
                          <a:pt x="3360" y="91440"/>
                          <a:pt x="502" y="933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aphic 7">
                  <a:extLst>
                    <a:ext uri="{FF2B5EF4-FFF2-40B4-BE49-F238E27FC236}">
                      <a16:creationId xmlns:a16="http://schemas.microsoft.com/office/drawing/2014/main" id="{9A7FE692-A5E5-42E5-AA03-2FF5CD06B3D3}"/>
                    </a:ext>
                  </a:extLst>
                </p:cNvPr>
                <p:cNvGrpSpPr/>
                <p:nvPr/>
              </p:nvGrpSpPr>
              <p:grpSpPr>
                <a:xfrm>
                  <a:off x="9717741" y="3527687"/>
                  <a:ext cx="87667" cy="18348"/>
                  <a:chOff x="9717741" y="3527687"/>
                  <a:chExt cx="87667" cy="18348"/>
                </a:xfrm>
              </p:grpSpPr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B6344F5A-18A0-4647-BC62-DEDC3F5A1AAB}"/>
                      </a:ext>
                    </a:extLst>
                  </p:cNvPr>
                  <p:cNvSpPr/>
                  <p:nvPr/>
                </p:nvSpPr>
                <p:spPr>
                  <a:xfrm>
                    <a:off x="9717741" y="3527687"/>
                    <a:ext cx="87667" cy="18348"/>
                  </a:xfrm>
                  <a:custGeom>
                    <a:avLst/>
                    <a:gdLst>
                      <a:gd name="connsiteX0" fmla="*/ 0 w 87667"/>
                      <a:gd name="connsiteY0" fmla="*/ 2754 h 18348"/>
                      <a:gd name="connsiteX1" fmla="*/ 82868 w 87667"/>
                      <a:gd name="connsiteY1" fmla="*/ 15136 h 18348"/>
                      <a:gd name="connsiteX2" fmla="*/ 0 w 87667"/>
                      <a:gd name="connsiteY2" fmla="*/ 2754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667" h="18348">
                        <a:moveTo>
                          <a:pt x="0" y="2754"/>
                        </a:moveTo>
                        <a:cubicBezTo>
                          <a:pt x="42863" y="7516"/>
                          <a:pt x="56197" y="25613"/>
                          <a:pt x="82868" y="15136"/>
                        </a:cubicBezTo>
                        <a:cubicBezTo>
                          <a:pt x="109538" y="4659"/>
                          <a:pt x="17145" y="-4866"/>
                          <a:pt x="0" y="275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2364BECB-1DCD-4268-B57B-DF0EDFCB8EAD}"/>
                      </a:ext>
                    </a:extLst>
                  </p:cNvPr>
                  <p:cNvSpPr/>
                  <p:nvPr/>
                </p:nvSpPr>
                <p:spPr>
                  <a:xfrm>
                    <a:off x="9722504" y="3530255"/>
                    <a:ext cx="76390" cy="12611"/>
                  </a:xfrm>
                  <a:custGeom>
                    <a:avLst/>
                    <a:gdLst>
                      <a:gd name="connsiteX0" fmla="*/ 76200 w 76390"/>
                      <a:gd name="connsiteY0" fmla="*/ 12568 h 12611"/>
                      <a:gd name="connsiteX1" fmla="*/ 0 w 76390"/>
                      <a:gd name="connsiteY1" fmla="*/ 186 h 12611"/>
                      <a:gd name="connsiteX2" fmla="*/ 76200 w 76390"/>
                      <a:gd name="connsiteY2" fmla="*/ 12568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90" h="12611">
                        <a:moveTo>
                          <a:pt x="76200" y="12568"/>
                        </a:moveTo>
                        <a:cubicBezTo>
                          <a:pt x="79058" y="11616"/>
                          <a:pt x="49530" y="-1719"/>
                          <a:pt x="0" y="186"/>
                        </a:cubicBezTo>
                        <a:cubicBezTo>
                          <a:pt x="43815" y="-1719"/>
                          <a:pt x="73343" y="13521"/>
                          <a:pt x="76200" y="1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7" name="Graphic 7">
                  <a:extLst>
                    <a:ext uri="{FF2B5EF4-FFF2-40B4-BE49-F238E27FC236}">
                      <a16:creationId xmlns:a16="http://schemas.microsoft.com/office/drawing/2014/main" id="{3AB4A132-C5EA-449F-AAEA-4515F8825A1C}"/>
                    </a:ext>
                  </a:extLst>
                </p:cNvPr>
                <p:cNvGrpSpPr/>
                <p:nvPr/>
              </p:nvGrpSpPr>
              <p:grpSpPr>
                <a:xfrm>
                  <a:off x="9735839" y="3492341"/>
                  <a:ext cx="60141" cy="37216"/>
                  <a:chOff x="9735839" y="3492341"/>
                  <a:chExt cx="60141" cy="37216"/>
                </a:xfrm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04F4A9B1-F138-4501-8685-D3AC33A4B347}"/>
                      </a:ext>
                    </a:extLst>
                  </p:cNvPr>
                  <p:cNvSpPr/>
                  <p:nvPr/>
                </p:nvSpPr>
                <p:spPr>
                  <a:xfrm>
                    <a:off x="9735839" y="3492341"/>
                    <a:ext cx="60141" cy="37216"/>
                  </a:xfrm>
                  <a:custGeom>
                    <a:avLst/>
                    <a:gdLst>
                      <a:gd name="connsiteX0" fmla="*/ 0 w 60141"/>
                      <a:gd name="connsiteY0" fmla="*/ 0 h 37216"/>
                      <a:gd name="connsiteX1" fmla="*/ 55245 w 60141"/>
                      <a:gd name="connsiteY1" fmla="*/ 37147 h 37216"/>
                      <a:gd name="connsiteX2" fmla="*/ 0 w 60141"/>
                      <a:gd name="connsiteY2" fmla="*/ 0 h 37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41" h="37216">
                        <a:moveTo>
                          <a:pt x="0" y="0"/>
                        </a:moveTo>
                        <a:cubicBezTo>
                          <a:pt x="29528" y="18097"/>
                          <a:pt x="33338" y="36195"/>
                          <a:pt x="55245" y="37147"/>
                        </a:cubicBezTo>
                        <a:cubicBezTo>
                          <a:pt x="78105" y="39052"/>
                          <a:pt x="14288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534576D-C507-4BD4-843B-E0C610E5A4E7}"/>
                      </a:ext>
                    </a:extLst>
                  </p:cNvPr>
                  <p:cNvSpPr/>
                  <p:nvPr/>
                </p:nvSpPr>
                <p:spPr>
                  <a:xfrm>
                    <a:off x="9738697" y="3493293"/>
                    <a:ext cx="50632" cy="35242"/>
                  </a:xfrm>
                  <a:custGeom>
                    <a:avLst/>
                    <a:gdLst>
                      <a:gd name="connsiteX0" fmla="*/ 50482 w 50632"/>
                      <a:gd name="connsiteY0" fmla="*/ 35242 h 35242"/>
                      <a:gd name="connsiteX1" fmla="*/ 0 w 50632"/>
                      <a:gd name="connsiteY1" fmla="*/ 0 h 35242"/>
                      <a:gd name="connsiteX2" fmla="*/ 50482 w 50632"/>
                      <a:gd name="connsiteY2" fmla="*/ 3524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32" h="35242">
                        <a:moveTo>
                          <a:pt x="50482" y="35242"/>
                        </a:moveTo>
                        <a:cubicBezTo>
                          <a:pt x="52388" y="35242"/>
                          <a:pt x="36195" y="16192"/>
                          <a:pt x="0" y="0"/>
                        </a:cubicBezTo>
                        <a:cubicBezTo>
                          <a:pt x="32385" y="14288"/>
                          <a:pt x="48578" y="35242"/>
                          <a:pt x="50482" y="352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0" name="Graphic 7">
                  <a:extLst>
                    <a:ext uri="{FF2B5EF4-FFF2-40B4-BE49-F238E27FC236}">
                      <a16:creationId xmlns:a16="http://schemas.microsoft.com/office/drawing/2014/main" id="{8684E881-F7A8-4D2E-A97B-E0D606E24FEE}"/>
                    </a:ext>
                  </a:extLst>
                </p:cNvPr>
                <p:cNvGrpSpPr/>
                <p:nvPr/>
              </p:nvGrpSpPr>
              <p:grpSpPr>
                <a:xfrm>
                  <a:off x="9725362" y="3540300"/>
                  <a:ext cx="81386" cy="14488"/>
                  <a:chOff x="9725362" y="3540300"/>
                  <a:chExt cx="81386" cy="14488"/>
                </a:xfrm>
              </p:grpSpPr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267B9EB9-82AD-4B2D-B5DC-823C5CBC0D10}"/>
                      </a:ext>
                    </a:extLst>
                  </p:cNvPr>
                  <p:cNvSpPr/>
                  <p:nvPr/>
                </p:nvSpPr>
                <p:spPr>
                  <a:xfrm>
                    <a:off x="9725362" y="3540300"/>
                    <a:ext cx="81386" cy="14488"/>
                  </a:xfrm>
                  <a:custGeom>
                    <a:avLst/>
                    <a:gdLst>
                      <a:gd name="connsiteX0" fmla="*/ 0 w 81386"/>
                      <a:gd name="connsiteY0" fmla="*/ 12048 h 14488"/>
                      <a:gd name="connsiteX1" fmla="*/ 78105 w 81386"/>
                      <a:gd name="connsiteY1" fmla="*/ 7286 h 14488"/>
                      <a:gd name="connsiteX2" fmla="*/ 0 w 813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386" h="14488">
                        <a:moveTo>
                          <a:pt x="0" y="12048"/>
                        </a:moveTo>
                        <a:cubicBezTo>
                          <a:pt x="40005" y="8238"/>
                          <a:pt x="56197" y="22526"/>
                          <a:pt x="78105" y="7286"/>
                        </a:cubicBezTo>
                        <a:cubicBezTo>
                          <a:pt x="99060" y="-7002"/>
                          <a:pt x="13335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61714A0E-93F9-41F8-9C53-02CD1D1897B9}"/>
                      </a:ext>
                    </a:extLst>
                  </p:cNvPr>
                  <p:cNvSpPr/>
                  <p:nvPr/>
                </p:nvSpPr>
                <p:spPr>
                  <a:xfrm>
                    <a:off x="9728219" y="3544312"/>
                    <a:ext cx="72479" cy="6130"/>
                  </a:xfrm>
                  <a:custGeom>
                    <a:avLst/>
                    <a:gdLst>
                      <a:gd name="connsiteX0" fmla="*/ 72390 w 72479"/>
                      <a:gd name="connsiteY0" fmla="*/ 3273 h 6130"/>
                      <a:gd name="connsiteX1" fmla="*/ 0 w 72479"/>
                      <a:gd name="connsiteY1" fmla="*/ 6131 h 6130"/>
                      <a:gd name="connsiteX2" fmla="*/ 72390 w 7247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479" h="6130">
                        <a:moveTo>
                          <a:pt x="72390" y="3273"/>
                        </a:moveTo>
                        <a:cubicBezTo>
                          <a:pt x="74295" y="1368"/>
                          <a:pt x="45720" y="-4347"/>
                          <a:pt x="0" y="6131"/>
                        </a:cubicBezTo>
                        <a:cubicBezTo>
                          <a:pt x="40005" y="-3394"/>
                          <a:pt x="70485" y="5178"/>
                          <a:pt x="72390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3" name="Graphic 7">
                  <a:extLst>
                    <a:ext uri="{FF2B5EF4-FFF2-40B4-BE49-F238E27FC236}">
                      <a16:creationId xmlns:a16="http://schemas.microsoft.com/office/drawing/2014/main" id="{4B0E5FA3-5329-4209-A4CF-CC864A80F9F1}"/>
                    </a:ext>
                  </a:extLst>
                </p:cNvPr>
                <p:cNvGrpSpPr/>
                <p:nvPr/>
              </p:nvGrpSpPr>
              <p:grpSpPr>
                <a:xfrm>
                  <a:off x="9749174" y="3529865"/>
                  <a:ext cx="63794" cy="52963"/>
                  <a:chOff x="9749174" y="3529865"/>
                  <a:chExt cx="63794" cy="52963"/>
                </a:xfrm>
              </p:grpSpPr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919AD1ED-5A53-42D1-9521-00E41374A062}"/>
                      </a:ext>
                    </a:extLst>
                  </p:cNvPr>
                  <p:cNvSpPr/>
                  <p:nvPr/>
                </p:nvSpPr>
                <p:spPr>
                  <a:xfrm>
                    <a:off x="9749174" y="3529865"/>
                    <a:ext cx="63794" cy="52963"/>
                  </a:xfrm>
                  <a:custGeom>
                    <a:avLst/>
                    <a:gdLst>
                      <a:gd name="connsiteX0" fmla="*/ 0 w 63794"/>
                      <a:gd name="connsiteY0" fmla="*/ 52963 h 52963"/>
                      <a:gd name="connsiteX1" fmla="*/ 62865 w 63794"/>
                      <a:gd name="connsiteY1" fmla="*/ 6291 h 52963"/>
                      <a:gd name="connsiteX2" fmla="*/ 0 w 63794"/>
                      <a:gd name="connsiteY2" fmla="*/ 52963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94" h="52963">
                        <a:moveTo>
                          <a:pt x="0" y="52963"/>
                        </a:moveTo>
                        <a:cubicBezTo>
                          <a:pt x="31432" y="28198"/>
                          <a:pt x="52388" y="30103"/>
                          <a:pt x="62865" y="6291"/>
                        </a:cubicBezTo>
                        <a:cubicBezTo>
                          <a:pt x="72390" y="-18474"/>
                          <a:pt x="5715" y="36771"/>
                          <a:pt x="0" y="529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448771A-9D0D-4813-950D-EB43568D0951}"/>
                      </a:ext>
                    </a:extLst>
                  </p:cNvPr>
                  <p:cNvSpPr/>
                  <p:nvPr/>
                </p:nvSpPr>
                <p:spPr>
                  <a:xfrm>
                    <a:off x="9752032" y="3536893"/>
                    <a:ext cx="58126" cy="42125"/>
                  </a:xfrm>
                  <a:custGeom>
                    <a:avLst/>
                    <a:gdLst>
                      <a:gd name="connsiteX0" fmla="*/ 58103 w 58126"/>
                      <a:gd name="connsiteY0" fmla="*/ 215 h 42125"/>
                      <a:gd name="connsiteX1" fmla="*/ 0 w 58126"/>
                      <a:gd name="connsiteY1" fmla="*/ 42125 h 42125"/>
                      <a:gd name="connsiteX2" fmla="*/ 58103 w 58126"/>
                      <a:gd name="connsiteY2" fmla="*/ 215 h 42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42125">
                        <a:moveTo>
                          <a:pt x="58103" y="215"/>
                        </a:moveTo>
                        <a:cubicBezTo>
                          <a:pt x="59055" y="-1690"/>
                          <a:pt x="31432" y="8788"/>
                          <a:pt x="0" y="42125"/>
                        </a:cubicBezTo>
                        <a:cubicBezTo>
                          <a:pt x="27622" y="12598"/>
                          <a:pt x="57150" y="3073"/>
                          <a:pt x="58103" y="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6" name="Graphic 7">
                  <a:extLst>
                    <a:ext uri="{FF2B5EF4-FFF2-40B4-BE49-F238E27FC236}">
                      <a16:creationId xmlns:a16="http://schemas.microsoft.com/office/drawing/2014/main" id="{70AA24D5-F778-4194-95B7-793556601E1C}"/>
                    </a:ext>
                  </a:extLst>
                </p:cNvPr>
                <p:cNvGrpSpPr/>
                <p:nvPr/>
              </p:nvGrpSpPr>
              <p:grpSpPr>
                <a:xfrm>
                  <a:off x="9803271" y="3484721"/>
                  <a:ext cx="73538" cy="45776"/>
                  <a:chOff x="9803271" y="3484721"/>
                  <a:chExt cx="73538" cy="45776"/>
                </a:xfrm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AF076284-0066-48D3-9602-73DBE835356D}"/>
                      </a:ext>
                    </a:extLst>
                  </p:cNvPr>
                  <p:cNvSpPr/>
                  <p:nvPr/>
                </p:nvSpPr>
                <p:spPr>
                  <a:xfrm>
                    <a:off x="9803271" y="3484721"/>
                    <a:ext cx="73538" cy="45776"/>
                  </a:xfrm>
                  <a:custGeom>
                    <a:avLst/>
                    <a:gdLst>
                      <a:gd name="connsiteX0" fmla="*/ 73538 w 73538"/>
                      <a:gd name="connsiteY0" fmla="*/ 0 h 45776"/>
                      <a:gd name="connsiteX1" fmla="*/ 5911 w 73538"/>
                      <a:gd name="connsiteY1" fmla="*/ 45720 h 45776"/>
                      <a:gd name="connsiteX2" fmla="*/ 73538 w 73538"/>
                      <a:gd name="connsiteY2" fmla="*/ 0 h 45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538" h="45776">
                        <a:moveTo>
                          <a:pt x="73538" y="0"/>
                        </a:moveTo>
                        <a:cubicBezTo>
                          <a:pt x="37343" y="22860"/>
                          <a:pt x="33533" y="43815"/>
                          <a:pt x="5911" y="45720"/>
                        </a:cubicBezTo>
                        <a:cubicBezTo>
                          <a:pt x="-21712" y="47625"/>
                          <a:pt x="55441" y="952"/>
                          <a:pt x="735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58FF9F45-2744-4732-A35B-4DFEE8103A51}"/>
                      </a:ext>
                    </a:extLst>
                  </p:cNvPr>
                  <p:cNvSpPr/>
                  <p:nvPr/>
                </p:nvSpPr>
                <p:spPr>
                  <a:xfrm>
                    <a:off x="9810819" y="3485673"/>
                    <a:ext cx="62179" cy="42862"/>
                  </a:xfrm>
                  <a:custGeom>
                    <a:avLst/>
                    <a:gdLst>
                      <a:gd name="connsiteX0" fmla="*/ 267 w 62179"/>
                      <a:gd name="connsiteY0" fmla="*/ 42863 h 42862"/>
                      <a:gd name="connsiteX1" fmla="*/ 62180 w 62179"/>
                      <a:gd name="connsiteY1" fmla="*/ 0 h 42862"/>
                      <a:gd name="connsiteX2" fmla="*/ 267 w 62179"/>
                      <a:gd name="connsiteY2" fmla="*/ 42863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179" h="42862">
                        <a:moveTo>
                          <a:pt x="267" y="42863"/>
                        </a:moveTo>
                        <a:cubicBezTo>
                          <a:pt x="-2590" y="42863"/>
                          <a:pt x="17412" y="19050"/>
                          <a:pt x="62180" y="0"/>
                        </a:cubicBezTo>
                        <a:cubicBezTo>
                          <a:pt x="22175" y="17145"/>
                          <a:pt x="3125" y="42863"/>
                          <a:pt x="267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69" name="Graphic 7">
                  <a:extLst>
                    <a:ext uri="{FF2B5EF4-FFF2-40B4-BE49-F238E27FC236}">
                      <a16:creationId xmlns:a16="http://schemas.microsoft.com/office/drawing/2014/main" id="{4B8AD3E0-05B0-4039-BCEB-0F09B665F777}"/>
                    </a:ext>
                  </a:extLst>
                </p:cNvPr>
                <p:cNvGrpSpPr/>
                <p:nvPr/>
              </p:nvGrpSpPr>
              <p:grpSpPr>
                <a:xfrm>
                  <a:off x="9791439" y="3540401"/>
                  <a:ext cx="62509" cy="28139"/>
                  <a:chOff x="9791439" y="3540401"/>
                  <a:chExt cx="62509" cy="28139"/>
                </a:xfrm>
              </p:grpSpPr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3008B5AA-D789-4CDB-A942-03B9A1C40208}"/>
                      </a:ext>
                    </a:extLst>
                  </p:cNvPr>
                  <p:cNvSpPr/>
                  <p:nvPr/>
                </p:nvSpPr>
                <p:spPr>
                  <a:xfrm>
                    <a:off x="9791439" y="3540401"/>
                    <a:ext cx="62509" cy="28139"/>
                  </a:xfrm>
                  <a:custGeom>
                    <a:avLst/>
                    <a:gdLst>
                      <a:gd name="connsiteX0" fmla="*/ 62510 w 62509"/>
                      <a:gd name="connsiteY0" fmla="*/ 28140 h 28139"/>
                      <a:gd name="connsiteX1" fmla="*/ 2502 w 62509"/>
                      <a:gd name="connsiteY1" fmla="*/ 3375 h 28139"/>
                      <a:gd name="connsiteX2" fmla="*/ 62510 w 6250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09" h="28139">
                        <a:moveTo>
                          <a:pt x="62510" y="28140"/>
                        </a:moveTo>
                        <a:cubicBezTo>
                          <a:pt x="51080" y="15757"/>
                          <a:pt x="17742" y="-9008"/>
                          <a:pt x="2502" y="3375"/>
                        </a:cubicBezTo>
                        <a:cubicBezTo>
                          <a:pt x="-10833" y="14805"/>
                          <a:pt x="32030" y="11947"/>
                          <a:pt x="6251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3B858ED3-1C2E-4E58-8FA0-32EA6A7EE73E}"/>
                      </a:ext>
                    </a:extLst>
                  </p:cNvPr>
                  <p:cNvSpPr/>
                  <p:nvPr/>
                </p:nvSpPr>
                <p:spPr>
                  <a:xfrm>
                    <a:off x="9795823" y="3544441"/>
                    <a:ext cx="58126" cy="24099"/>
                  </a:xfrm>
                  <a:custGeom>
                    <a:avLst/>
                    <a:gdLst>
                      <a:gd name="connsiteX0" fmla="*/ 24 w 58126"/>
                      <a:gd name="connsiteY0" fmla="*/ 287 h 24099"/>
                      <a:gd name="connsiteX1" fmla="*/ 58126 w 58126"/>
                      <a:gd name="connsiteY1" fmla="*/ 24099 h 24099"/>
                      <a:gd name="connsiteX2" fmla="*/ 24 w 58126"/>
                      <a:gd name="connsiteY2" fmla="*/ 287 h 24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6" h="24099">
                        <a:moveTo>
                          <a:pt x="24" y="287"/>
                        </a:moveTo>
                        <a:cubicBezTo>
                          <a:pt x="-929" y="1239"/>
                          <a:pt x="26694" y="-666"/>
                          <a:pt x="58126" y="24099"/>
                        </a:cubicBezTo>
                        <a:cubicBezTo>
                          <a:pt x="24789" y="-666"/>
                          <a:pt x="976" y="-666"/>
                          <a:pt x="24" y="28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72" name="Graphic 7">
                  <a:extLst>
                    <a:ext uri="{FF2B5EF4-FFF2-40B4-BE49-F238E27FC236}">
                      <a16:creationId xmlns:a16="http://schemas.microsoft.com/office/drawing/2014/main" id="{1B57D330-03F1-4C61-AB0F-7E11CD02293C}"/>
                    </a:ext>
                  </a:extLst>
                </p:cNvPr>
                <p:cNvGrpSpPr/>
                <p:nvPr/>
              </p:nvGrpSpPr>
              <p:grpSpPr>
                <a:xfrm>
                  <a:off x="9792132" y="3536649"/>
                  <a:ext cx="84677" cy="15435"/>
                  <a:chOff x="9792132" y="3536649"/>
                  <a:chExt cx="84677" cy="15435"/>
                </a:xfrm>
              </p:grpSpPr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BE7B16C6-767A-44AD-A47D-1D303ED64400}"/>
                      </a:ext>
                    </a:extLst>
                  </p:cNvPr>
                  <p:cNvSpPr/>
                  <p:nvPr/>
                </p:nvSpPr>
                <p:spPr>
                  <a:xfrm>
                    <a:off x="9792132" y="3536649"/>
                    <a:ext cx="84677" cy="15435"/>
                  </a:xfrm>
                  <a:custGeom>
                    <a:avLst/>
                    <a:gdLst>
                      <a:gd name="connsiteX0" fmla="*/ 84677 w 84677"/>
                      <a:gd name="connsiteY0" fmla="*/ 14747 h 15435"/>
                      <a:gd name="connsiteX1" fmla="*/ 3715 w 84677"/>
                      <a:gd name="connsiteY1" fmla="*/ 7127 h 15435"/>
                      <a:gd name="connsiteX2" fmla="*/ 84677 w 84677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4677" h="15435">
                        <a:moveTo>
                          <a:pt x="84677" y="14747"/>
                        </a:moveTo>
                        <a:cubicBezTo>
                          <a:pt x="42767" y="9984"/>
                          <a:pt x="25622" y="23319"/>
                          <a:pt x="3715" y="7127"/>
                        </a:cubicBezTo>
                        <a:cubicBezTo>
                          <a:pt x="-19145" y="-8113"/>
                          <a:pt x="70390" y="4269"/>
                          <a:pt x="84677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2E23BBF0-9A07-425E-8586-BA3E5B3BB51E}"/>
                      </a:ext>
                    </a:extLst>
                  </p:cNvPr>
                  <p:cNvSpPr/>
                  <p:nvPr/>
                </p:nvSpPr>
                <p:spPr>
                  <a:xfrm>
                    <a:off x="9797667" y="3542222"/>
                    <a:ext cx="75332" cy="8221"/>
                  </a:xfrm>
                  <a:custGeom>
                    <a:avLst/>
                    <a:gdLst>
                      <a:gd name="connsiteX0" fmla="*/ 84 w 75332"/>
                      <a:gd name="connsiteY0" fmla="*/ 2506 h 8221"/>
                      <a:gd name="connsiteX1" fmla="*/ 75332 w 75332"/>
                      <a:gd name="connsiteY1" fmla="*/ 8221 h 8221"/>
                      <a:gd name="connsiteX2" fmla="*/ 84 w 75332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332" h="8221">
                        <a:moveTo>
                          <a:pt x="84" y="2506"/>
                        </a:moveTo>
                        <a:cubicBezTo>
                          <a:pt x="-1820" y="601"/>
                          <a:pt x="28659" y="-4161"/>
                          <a:pt x="75332" y="8221"/>
                        </a:cubicBezTo>
                        <a:cubicBezTo>
                          <a:pt x="33422" y="-4161"/>
                          <a:pt x="1990" y="4411"/>
                          <a:pt x="84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75" name="Graphic 7">
                  <a:extLst>
                    <a:ext uri="{FF2B5EF4-FFF2-40B4-BE49-F238E27FC236}">
                      <a16:creationId xmlns:a16="http://schemas.microsoft.com/office/drawing/2014/main" id="{D04A4734-4676-4208-91A9-71553C2FB2A0}"/>
                    </a:ext>
                  </a:extLst>
                </p:cNvPr>
                <p:cNvGrpSpPr/>
                <p:nvPr/>
              </p:nvGrpSpPr>
              <p:grpSpPr>
                <a:xfrm>
                  <a:off x="9797434" y="3453288"/>
                  <a:ext cx="16719" cy="79017"/>
                  <a:chOff x="9797434" y="3453288"/>
                  <a:chExt cx="16719" cy="79017"/>
                </a:xfrm>
              </p:grpSpPr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519D61D3-7E02-4FA3-804F-9BE8F590A9C1}"/>
                      </a:ext>
                    </a:extLst>
                  </p:cNvPr>
                  <p:cNvSpPr/>
                  <p:nvPr/>
                </p:nvSpPr>
                <p:spPr>
                  <a:xfrm>
                    <a:off x="9797434" y="3453288"/>
                    <a:ext cx="16719" cy="79017"/>
                  </a:xfrm>
                  <a:custGeom>
                    <a:avLst/>
                    <a:gdLst>
                      <a:gd name="connsiteX0" fmla="*/ 16510 w 16719"/>
                      <a:gd name="connsiteY0" fmla="*/ 0 h 79017"/>
                      <a:gd name="connsiteX1" fmla="*/ 7938 w 16719"/>
                      <a:gd name="connsiteY1" fmla="*/ 77153 h 79017"/>
                      <a:gd name="connsiteX2" fmla="*/ 16510 w 16719"/>
                      <a:gd name="connsiteY2" fmla="*/ 0 h 79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719" h="79017">
                        <a:moveTo>
                          <a:pt x="16510" y="0"/>
                        </a:moveTo>
                        <a:cubicBezTo>
                          <a:pt x="10795" y="39053"/>
                          <a:pt x="25083" y="61913"/>
                          <a:pt x="7938" y="77153"/>
                        </a:cubicBezTo>
                        <a:cubicBezTo>
                          <a:pt x="-9208" y="92392"/>
                          <a:pt x="5080" y="9525"/>
                          <a:pt x="1651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33B62502-2133-426E-9396-2A3AE961BF01}"/>
                      </a:ext>
                    </a:extLst>
                  </p:cNvPr>
                  <p:cNvSpPr/>
                  <p:nvPr/>
                </p:nvSpPr>
                <p:spPr>
                  <a:xfrm>
                    <a:off x="9802967" y="3456146"/>
                    <a:ext cx="9071" cy="71515"/>
                  </a:xfrm>
                  <a:custGeom>
                    <a:avLst/>
                    <a:gdLst>
                      <a:gd name="connsiteX0" fmla="*/ 2404 w 9071"/>
                      <a:gd name="connsiteY0" fmla="*/ 71438 h 71515"/>
                      <a:gd name="connsiteX1" fmla="*/ 9072 w 9071"/>
                      <a:gd name="connsiteY1" fmla="*/ 0 h 71515"/>
                      <a:gd name="connsiteX2" fmla="*/ 2404 w 9071"/>
                      <a:gd name="connsiteY2" fmla="*/ 71438 h 71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1515">
                        <a:moveTo>
                          <a:pt x="2404" y="71438"/>
                        </a:moveTo>
                        <a:cubicBezTo>
                          <a:pt x="499" y="73342"/>
                          <a:pt x="-4263" y="40005"/>
                          <a:pt x="9072" y="0"/>
                        </a:cubicBezTo>
                        <a:cubicBezTo>
                          <a:pt x="-3311" y="36195"/>
                          <a:pt x="4309" y="70485"/>
                          <a:pt x="2404" y="714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78" name="Graphic 7">
                  <a:extLst>
                    <a:ext uri="{FF2B5EF4-FFF2-40B4-BE49-F238E27FC236}">
                      <a16:creationId xmlns:a16="http://schemas.microsoft.com/office/drawing/2014/main" id="{3F187C34-6716-43BD-8015-138ED003D9D2}"/>
                    </a:ext>
                  </a:extLst>
                </p:cNvPr>
                <p:cNvGrpSpPr/>
                <p:nvPr/>
              </p:nvGrpSpPr>
              <p:grpSpPr>
                <a:xfrm>
                  <a:off x="9739649" y="3447573"/>
                  <a:ext cx="66979" cy="95060"/>
                  <a:chOff x="9739649" y="3447573"/>
                  <a:chExt cx="66979" cy="95060"/>
                </a:xfrm>
              </p:grpSpPr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DA362193-BAE0-4EAE-8E6C-E35EE2014C90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66979" cy="95060"/>
                  </a:xfrm>
                  <a:custGeom>
                    <a:avLst/>
                    <a:gdLst>
                      <a:gd name="connsiteX0" fmla="*/ 0 w 66979"/>
                      <a:gd name="connsiteY0" fmla="*/ 0 h 95060"/>
                      <a:gd name="connsiteX1" fmla="*/ 60960 w 66979"/>
                      <a:gd name="connsiteY1" fmla="*/ 94298 h 95060"/>
                      <a:gd name="connsiteX2" fmla="*/ 0 w 66979"/>
                      <a:gd name="connsiteY2" fmla="*/ 0 h 95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979" h="95060">
                        <a:moveTo>
                          <a:pt x="0" y="0"/>
                        </a:moveTo>
                        <a:cubicBezTo>
                          <a:pt x="33338" y="37148"/>
                          <a:pt x="40957" y="102870"/>
                          <a:pt x="60960" y="94298"/>
                        </a:cubicBezTo>
                        <a:cubicBezTo>
                          <a:pt x="82867" y="76200"/>
                          <a:pt x="40957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83F4EEDA-B368-4938-8D80-280DEB0DFE1C}"/>
                      </a:ext>
                    </a:extLst>
                  </p:cNvPr>
                  <p:cNvSpPr/>
                  <p:nvPr/>
                </p:nvSpPr>
                <p:spPr>
                  <a:xfrm>
                    <a:off x="9739649" y="3447573"/>
                    <a:ext cx="59278" cy="91449"/>
                  </a:xfrm>
                  <a:custGeom>
                    <a:avLst/>
                    <a:gdLst>
                      <a:gd name="connsiteX0" fmla="*/ 59055 w 59278"/>
                      <a:gd name="connsiteY0" fmla="*/ 91440 h 91449"/>
                      <a:gd name="connsiteX1" fmla="*/ 0 w 59278"/>
                      <a:gd name="connsiteY1" fmla="*/ 0 h 91449"/>
                      <a:gd name="connsiteX2" fmla="*/ 59055 w 59278"/>
                      <a:gd name="connsiteY2" fmla="*/ 91440 h 9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278" h="91449">
                        <a:moveTo>
                          <a:pt x="59055" y="91440"/>
                        </a:moveTo>
                        <a:cubicBezTo>
                          <a:pt x="61913" y="90488"/>
                          <a:pt x="37147" y="15240"/>
                          <a:pt x="0" y="0"/>
                        </a:cubicBezTo>
                        <a:cubicBezTo>
                          <a:pt x="40005" y="21908"/>
                          <a:pt x="56197" y="92393"/>
                          <a:pt x="59055" y="914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1" name="Graphic 7">
                  <a:extLst>
                    <a:ext uri="{FF2B5EF4-FFF2-40B4-BE49-F238E27FC236}">
                      <a16:creationId xmlns:a16="http://schemas.microsoft.com/office/drawing/2014/main" id="{BAFC378E-9970-4314-989A-2CFD1060FC57}"/>
                    </a:ext>
                  </a:extLst>
                </p:cNvPr>
                <p:cNvGrpSpPr/>
                <p:nvPr/>
              </p:nvGrpSpPr>
              <p:grpSpPr>
                <a:xfrm>
                  <a:off x="9799062" y="3511736"/>
                  <a:ext cx="96797" cy="35403"/>
                  <a:chOff x="9799062" y="3511736"/>
                  <a:chExt cx="96797" cy="35403"/>
                </a:xfrm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805AE302-0274-45B2-91FD-2F2D5FC665BA}"/>
                      </a:ext>
                    </a:extLst>
                  </p:cNvPr>
                  <p:cNvSpPr/>
                  <p:nvPr/>
                </p:nvSpPr>
                <p:spPr>
                  <a:xfrm>
                    <a:off x="9799062" y="3511736"/>
                    <a:ext cx="96797" cy="35403"/>
                  </a:xfrm>
                  <a:custGeom>
                    <a:avLst/>
                    <a:gdLst>
                      <a:gd name="connsiteX0" fmla="*/ 96797 w 96797"/>
                      <a:gd name="connsiteY0" fmla="*/ 2512 h 35403"/>
                      <a:gd name="connsiteX1" fmla="*/ 595 w 96797"/>
                      <a:gd name="connsiteY1" fmla="*/ 27277 h 35403"/>
                      <a:gd name="connsiteX2" fmla="*/ 96797 w 96797"/>
                      <a:gd name="connsiteY2" fmla="*/ 2512 h 35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797" h="35403">
                        <a:moveTo>
                          <a:pt x="96797" y="2512"/>
                        </a:moveTo>
                        <a:cubicBezTo>
                          <a:pt x="71080" y="-2251"/>
                          <a:pt x="9167" y="-3203"/>
                          <a:pt x="595" y="27277"/>
                        </a:cubicBezTo>
                        <a:cubicBezTo>
                          <a:pt x="-6073" y="52994"/>
                          <a:pt x="44410" y="10132"/>
                          <a:pt x="96797" y="25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AD086F42-071B-4F72-92F8-12974E022582}"/>
                      </a:ext>
                    </a:extLst>
                  </p:cNvPr>
                  <p:cNvSpPr/>
                  <p:nvPr/>
                </p:nvSpPr>
                <p:spPr>
                  <a:xfrm>
                    <a:off x="9802514" y="3514053"/>
                    <a:ext cx="93345" cy="24202"/>
                  </a:xfrm>
                  <a:custGeom>
                    <a:avLst/>
                    <a:gdLst>
                      <a:gd name="connsiteX0" fmla="*/ 0 w 93345"/>
                      <a:gd name="connsiteY0" fmla="*/ 24008 h 24202"/>
                      <a:gd name="connsiteX1" fmla="*/ 93345 w 93345"/>
                      <a:gd name="connsiteY1" fmla="*/ 195 h 24202"/>
                      <a:gd name="connsiteX2" fmla="*/ 0 w 93345"/>
                      <a:gd name="connsiteY2" fmla="*/ 24008 h 2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345" h="24202">
                        <a:moveTo>
                          <a:pt x="0" y="24008"/>
                        </a:moveTo>
                        <a:cubicBezTo>
                          <a:pt x="0" y="26865"/>
                          <a:pt x="32385" y="-2662"/>
                          <a:pt x="93345" y="195"/>
                        </a:cubicBezTo>
                        <a:cubicBezTo>
                          <a:pt x="30480" y="-757"/>
                          <a:pt x="0" y="22103"/>
                          <a:pt x="0" y="240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4" name="Graphic 7">
                  <a:extLst>
                    <a:ext uri="{FF2B5EF4-FFF2-40B4-BE49-F238E27FC236}">
                      <a16:creationId xmlns:a16="http://schemas.microsoft.com/office/drawing/2014/main" id="{26FC3EBD-2394-441C-920B-8BE98F1AC056}"/>
                    </a:ext>
                  </a:extLst>
                </p:cNvPr>
                <p:cNvGrpSpPr/>
                <p:nvPr/>
              </p:nvGrpSpPr>
              <p:grpSpPr>
                <a:xfrm>
                  <a:off x="9703454" y="3508904"/>
                  <a:ext cx="99134" cy="38920"/>
                  <a:chOff x="9703454" y="3508904"/>
                  <a:chExt cx="99134" cy="38920"/>
                </a:xfrm>
              </p:grpSpPr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9094D290-10C5-4EFB-A19D-532FB1232C24}"/>
                      </a:ext>
                    </a:extLst>
                  </p:cNvPr>
                  <p:cNvSpPr/>
                  <p:nvPr/>
                </p:nvSpPr>
                <p:spPr>
                  <a:xfrm>
                    <a:off x="9703454" y="3508904"/>
                    <a:ext cx="99134" cy="38920"/>
                  </a:xfrm>
                  <a:custGeom>
                    <a:avLst/>
                    <a:gdLst>
                      <a:gd name="connsiteX0" fmla="*/ 0 w 99134"/>
                      <a:gd name="connsiteY0" fmla="*/ 2487 h 38920"/>
                      <a:gd name="connsiteX1" fmla="*/ 94297 w 99134"/>
                      <a:gd name="connsiteY1" fmla="*/ 28204 h 38920"/>
                      <a:gd name="connsiteX2" fmla="*/ 0 w 99134"/>
                      <a:gd name="connsiteY2" fmla="*/ 2487 h 38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134" h="38920">
                        <a:moveTo>
                          <a:pt x="0" y="2487"/>
                        </a:moveTo>
                        <a:cubicBezTo>
                          <a:pt x="18097" y="-2276"/>
                          <a:pt x="72390" y="-3228"/>
                          <a:pt x="94297" y="28204"/>
                        </a:cubicBezTo>
                        <a:cubicBezTo>
                          <a:pt x="116205" y="58684"/>
                          <a:pt x="60008" y="15822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657435C1-8807-4CC2-B544-2599B57AF2B6}"/>
                      </a:ext>
                    </a:extLst>
                  </p:cNvPr>
                  <p:cNvSpPr/>
                  <p:nvPr/>
                </p:nvSpPr>
                <p:spPr>
                  <a:xfrm>
                    <a:off x="9708216" y="3512343"/>
                    <a:ext cx="88699" cy="26925"/>
                  </a:xfrm>
                  <a:custGeom>
                    <a:avLst/>
                    <a:gdLst>
                      <a:gd name="connsiteX0" fmla="*/ 88583 w 88699"/>
                      <a:gd name="connsiteY0" fmla="*/ 26670 h 26925"/>
                      <a:gd name="connsiteX1" fmla="*/ 0 w 88699"/>
                      <a:gd name="connsiteY1" fmla="*/ 0 h 26925"/>
                      <a:gd name="connsiteX2" fmla="*/ 88583 w 88699"/>
                      <a:gd name="connsiteY2" fmla="*/ 26670 h 26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699" h="26925">
                        <a:moveTo>
                          <a:pt x="88583" y="26670"/>
                        </a:moveTo>
                        <a:cubicBezTo>
                          <a:pt x="90488" y="29528"/>
                          <a:pt x="69533" y="7620"/>
                          <a:pt x="0" y="0"/>
                        </a:cubicBezTo>
                        <a:cubicBezTo>
                          <a:pt x="64770" y="3810"/>
                          <a:pt x="86678" y="22860"/>
                          <a:pt x="88583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087" name="Graphic 7">
                <a:extLst>
                  <a:ext uri="{FF2B5EF4-FFF2-40B4-BE49-F238E27FC236}">
                    <a16:creationId xmlns:a16="http://schemas.microsoft.com/office/drawing/2014/main" id="{1546B5BF-A1B8-4AE7-B96C-F343CFBF3706}"/>
                  </a:ext>
                </a:extLst>
              </p:cNvPr>
              <p:cNvGrpSpPr/>
              <p:nvPr/>
            </p:nvGrpSpPr>
            <p:grpSpPr>
              <a:xfrm>
                <a:off x="9609157" y="3703796"/>
                <a:ext cx="224790" cy="186689"/>
                <a:chOff x="9609157" y="3703796"/>
                <a:chExt cx="224790" cy="186689"/>
              </a:xfrm>
            </p:grpSpPr>
            <p:sp>
              <p:nvSpPr>
                <p:cNvPr id="1088" name="Freeform: Shape 1087">
                  <a:extLst>
                    <a:ext uri="{FF2B5EF4-FFF2-40B4-BE49-F238E27FC236}">
                      <a16:creationId xmlns:a16="http://schemas.microsoft.com/office/drawing/2014/main" id="{591B6852-AF3B-47BE-88E2-798AB7FB0453}"/>
                    </a:ext>
                  </a:extLst>
                </p:cNvPr>
                <p:cNvSpPr/>
                <p:nvPr/>
              </p:nvSpPr>
              <p:spPr>
                <a:xfrm>
                  <a:off x="9655829" y="3784758"/>
                  <a:ext cx="178117" cy="105727"/>
                </a:xfrm>
                <a:custGeom>
                  <a:avLst/>
                  <a:gdLst>
                    <a:gd name="connsiteX0" fmla="*/ 106680 w 178117"/>
                    <a:gd name="connsiteY0" fmla="*/ 52388 h 105727"/>
                    <a:gd name="connsiteX1" fmla="*/ 160020 w 178117"/>
                    <a:gd name="connsiteY1" fmla="*/ 44767 h 105727"/>
                    <a:gd name="connsiteX2" fmla="*/ 119063 w 178117"/>
                    <a:gd name="connsiteY2" fmla="*/ 44767 h 105727"/>
                    <a:gd name="connsiteX3" fmla="*/ 178118 w 178117"/>
                    <a:gd name="connsiteY3" fmla="*/ 22860 h 105727"/>
                    <a:gd name="connsiteX4" fmla="*/ 100013 w 178117"/>
                    <a:gd name="connsiteY4" fmla="*/ 38100 h 105727"/>
                    <a:gd name="connsiteX5" fmla="*/ 125730 w 178117"/>
                    <a:gd name="connsiteY5" fmla="*/ 10477 h 105727"/>
                    <a:gd name="connsiteX6" fmla="*/ 94297 w 178117"/>
                    <a:gd name="connsiteY6" fmla="*/ 29527 h 105727"/>
                    <a:gd name="connsiteX7" fmla="*/ 93345 w 178117"/>
                    <a:gd name="connsiteY7" fmla="*/ 0 h 105727"/>
                    <a:gd name="connsiteX8" fmla="*/ 68580 w 178117"/>
                    <a:gd name="connsiteY8" fmla="*/ 35242 h 105727"/>
                    <a:gd name="connsiteX9" fmla="*/ 65722 w 178117"/>
                    <a:gd name="connsiteY9" fmla="*/ 35242 h 105727"/>
                    <a:gd name="connsiteX10" fmla="*/ 51435 w 178117"/>
                    <a:gd name="connsiteY10" fmla="*/ 10477 h 105727"/>
                    <a:gd name="connsiteX11" fmla="*/ 51435 w 178117"/>
                    <a:gd name="connsiteY11" fmla="*/ 34290 h 105727"/>
                    <a:gd name="connsiteX12" fmla="*/ 32385 w 178117"/>
                    <a:gd name="connsiteY12" fmla="*/ 22860 h 105727"/>
                    <a:gd name="connsiteX13" fmla="*/ 45720 w 178117"/>
                    <a:gd name="connsiteY13" fmla="*/ 40958 h 105727"/>
                    <a:gd name="connsiteX14" fmla="*/ 0 w 178117"/>
                    <a:gd name="connsiteY14" fmla="*/ 61913 h 105727"/>
                    <a:gd name="connsiteX15" fmla="*/ 47625 w 178117"/>
                    <a:gd name="connsiteY15" fmla="*/ 55245 h 105727"/>
                    <a:gd name="connsiteX16" fmla="*/ 18097 w 178117"/>
                    <a:gd name="connsiteY16" fmla="*/ 80010 h 105727"/>
                    <a:gd name="connsiteX17" fmla="*/ 48578 w 178117"/>
                    <a:gd name="connsiteY17" fmla="*/ 66675 h 105727"/>
                    <a:gd name="connsiteX18" fmla="*/ 50483 w 178117"/>
                    <a:gd name="connsiteY18" fmla="*/ 93345 h 105727"/>
                    <a:gd name="connsiteX19" fmla="*/ 61913 w 178117"/>
                    <a:gd name="connsiteY19" fmla="*/ 71438 h 105727"/>
                    <a:gd name="connsiteX20" fmla="*/ 75247 w 178117"/>
                    <a:gd name="connsiteY20" fmla="*/ 97155 h 105727"/>
                    <a:gd name="connsiteX21" fmla="*/ 78105 w 178117"/>
                    <a:gd name="connsiteY21" fmla="*/ 78105 h 105727"/>
                    <a:gd name="connsiteX22" fmla="*/ 97155 w 178117"/>
                    <a:gd name="connsiteY22" fmla="*/ 105727 h 105727"/>
                    <a:gd name="connsiteX23" fmla="*/ 94297 w 178117"/>
                    <a:gd name="connsiteY23" fmla="*/ 74295 h 105727"/>
                    <a:gd name="connsiteX24" fmla="*/ 117158 w 178117"/>
                    <a:gd name="connsiteY24" fmla="*/ 87630 h 105727"/>
                    <a:gd name="connsiteX25" fmla="*/ 98108 w 178117"/>
                    <a:gd name="connsiteY25" fmla="*/ 66675 h 105727"/>
                    <a:gd name="connsiteX26" fmla="*/ 166688 w 178117"/>
                    <a:gd name="connsiteY26" fmla="*/ 85725 h 105727"/>
                    <a:gd name="connsiteX27" fmla="*/ 106680 w 178117"/>
                    <a:gd name="connsiteY27" fmla="*/ 52388 h 10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8117" h="105727">
                      <a:moveTo>
                        <a:pt x="106680" y="52388"/>
                      </a:moveTo>
                      <a:cubicBezTo>
                        <a:pt x="128588" y="50483"/>
                        <a:pt x="154305" y="47625"/>
                        <a:pt x="160020" y="44767"/>
                      </a:cubicBezTo>
                      <a:cubicBezTo>
                        <a:pt x="143828" y="45720"/>
                        <a:pt x="130493" y="45720"/>
                        <a:pt x="119063" y="44767"/>
                      </a:cubicBezTo>
                      <a:cubicBezTo>
                        <a:pt x="144780" y="37147"/>
                        <a:pt x="171450" y="27622"/>
                        <a:pt x="178118" y="22860"/>
                      </a:cubicBezTo>
                      <a:cubicBezTo>
                        <a:pt x="144780" y="32385"/>
                        <a:pt x="119063" y="34290"/>
                        <a:pt x="100013" y="38100"/>
                      </a:cubicBezTo>
                      <a:cubicBezTo>
                        <a:pt x="112395" y="28575"/>
                        <a:pt x="125730" y="15240"/>
                        <a:pt x="125730" y="10477"/>
                      </a:cubicBezTo>
                      <a:cubicBezTo>
                        <a:pt x="114300" y="19050"/>
                        <a:pt x="102870" y="24765"/>
                        <a:pt x="94297" y="29527"/>
                      </a:cubicBezTo>
                      <a:cubicBezTo>
                        <a:pt x="97155" y="19050"/>
                        <a:pt x="96203" y="6667"/>
                        <a:pt x="93345" y="0"/>
                      </a:cubicBezTo>
                      <a:cubicBezTo>
                        <a:pt x="89535" y="13335"/>
                        <a:pt x="78105" y="25717"/>
                        <a:pt x="68580" y="35242"/>
                      </a:cubicBezTo>
                      <a:cubicBezTo>
                        <a:pt x="67628" y="35242"/>
                        <a:pt x="66675" y="35242"/>
                        <a:pt x="65722" y="35242"/>
                      </a:cubicBezTo>
                      <a:cubicBezTo>
                        <a:pt x="62865" y="24765"/>
                        <a:pt x="57150" y="13335"/>
                        <a:pt x="51435" y="10477"/>
                      </a:cubicBezTo>
                      <a:cubicBezTo>
                        <a:pt x="54293" y="20955"/>
                        <a:pt x="52388" y="27622"/>
                        <a:pt x="51435" y="34290"/>
                      </a:cubicBezTo>
                      <a:cubicBezTo>
                        <a:pt x="45720" y="29527"/>
                        <a:pt x="38100" y="25717"/>
                        <a:pt x="32385" y="22860"/>
                      </a:cubicBezTo>
                      <a:cubicBezTo>
                        <a:pt x="39053" y="28575"/>
                        <a:pt x="42863" y="35242"/>
                        <a:pt x="45720" y="40958"/>
                      </a:cubicBezTo>
                      <a:cubicBezTo>
                        <a:pt x="25718" y="47625"/>
                        <a:pt x="29528" y="51435"/>
                        <a:pt x="0" y="61913"/>
                      </a:cubicBezTo>
                      <a:cubicBezTo>
                        <a:pt x="26670" y="61913"/>
                        <a:pt x="35243" y="61913"/>
                        <a:pt x="47625" y="55245"/>
                      </a:cubicBezTo>
                      <a:cubicBezTo>
                        <a:pt x="40005" y="60960"/>
                        <a:pt x="34290" y="69533"/>
                        <a:pt x="18097" y="80010"/>
                      </a:cubicBezTo>
                      <a:cubicBezTo>
                        <a:pt x="24765" y="79058"/>
                        <a:pt x="37147" y="73342"/>
                        <a:pt x="48578" y="66675"/>
                      </a:cubicBezTo>
                      <a:cubicBezTo>
                        <a:pt x="49530" y="73342"/>
                        <a:pt x="53340" y="80963"/>
                        <a:pt x="50483" y="93345"/>
                      </a:cubicBezTo>
                      <a:cubicBezTo>
                        <a:pt x="55245" y="90488"/>
                        <a:pt x="59055" y="80963"/>
                        <a:pt x="61913" y="71438"/>
                      </a:cubicBezTo>
                      <a:cubicBezTo>
                        <a:pt x="65722" y="78105"/>
                        <a:pt x="72390" y="85725"/>
                        <a:pt x="75247" y="97155"/>
                      </a:cubicBezTo>
                      <a:cubicBezTo>
                        <a:pt x="78105" y="94297"/>
                        <a:pt x="79058" y="85725"/>
                        <a:pt x="78105" y="78105"/>
                      </a:cubicBezTo>
                      <a:cubicBezTo>
                        <a:pt x="85725" y="86677"/>
                        <a:pt x="92393" y="95250"/>
                        <a:pt x="97155" y="105727"/>
                      </a:cubicBezTo>
                      <a:cubicBezTo>
                        <a:pt x="100013" y="100013"/>
                        <a:pt x="101918" y="86677"/>
                        <a:pt x="94297" y="74295"/>
                      </a:cubicBezTo>
                      <a:cubicBezTo>
                        <a:pt x="100965" y="78105"/>
                        <a:pt x="108585" y="81915"/>
                        <a:pt x="117158" y="87630"/>
                      </a:cubicBezTo>
                      <a:cubicBezTo>
                        <a:pt x="117158" y="83820"/>
                        <a:pt x="107633" y="74295"/>
                        <a:pt x="98108" y="66675"/>
                      </a:cubicBezTo>
                      <a:cubicBezTo>
                        <a:pt x="120015" y="71438"/>
                        <a:pt x="146685" y="76200"/>
                        <a:pt x="166688" y="85725"/>
                      </a:cubicBezTo>
                      <a:cubicBezTo>
                        <a:pt x="155258" y="71438"/>
                        <a:pt x="130493" y="59055"/>
                        <a:pt x="106680" y="523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89" name="Graphic 7">
                  <a:extLst>
                    <a:ext uri="{FF2B5EF4-FFF2-40B4-BE49-F238E27FC236}">
                      <a16:creationId xmlns:a16="http://schemas.microsoft.com/office/drawing/2014/main" id="{9696DA35-6249-41C6-A90F-12A554006C91}"/>
                    </a:ext>
                  </a:extLst>
                </p:cNvPr>
                <p:cNvGrpSpPr/>
                <p:nvPr/>
              </p:nvGrpSpPr>
              <p:grpSpPr>
                <a:xfrm>
                  <a:off x="9707268" y="3703796"/>
                  <a:ext cx="65718" cy="113396"/>
                  <a:chOff x="9707268" y="3703796"/>
                  <a:chExt cx="65718" cy="113396"/>
                </a:xfrm>
              </p:grpSpPr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B076AB27-97F6-4CD5-B6C6-7C25B214B7B5}"/>
                      </a:ext>
                    </a:extLst>
                  </p:cNvPr>
                  <p:cNvSpPr/>
                  <p:nvPr/>
                </p:nvSpPr>
                <p:spPr>
                  <a:xfrm>
                    <a:off x="9707268" y="3703796"/>
                    <a:ext cx="65718" cy="113396"/>
                  </a:xfrm>
                  <a:custGeom>
                    <a:avLst/>
                    <a:gdLst>
                      <a:gd name="connsiteX0" fmla="*/ 65719 w 65718"/>
                      <a:gd name="connsiteY0" fmla="*/ 0 h 113396"/>
                      <a:gd name="connsiteX1" fmla="*/ 9521 w 65718"/>
                      <a:gd name="connsiteY1" fmla="*/ 110490 h 113396"/>
                      <a:gd name="connsiteX2" fmla="*/ 65719 w 65718"/>
                      <a:gd name="connsiteY2" fmla="*/ 0 h 113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718" h="113396">
                        <a:moveTo>
                          <a:pt x="65719" y="0"/>
                        </a:moveTo>
                        <a:cubicBezTo>
                          <a:pt x="35239" y="56197"/>
                          <a:pt x="44764" y="87630"/>
                          <a:pt x="9521" y="110490"/>
                        </a:cubicBezTo>
                        <a:cubicBezTo>
                          <a:pt x="-24769" y="133350"/>
                          <a:pt x="42859" y="14288"/>
                          <a:pt x="657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64AFEE40-1D50-48FC-9FE8-6E0CEE400DAB}"/>
                      </a:ext>
                    </a:extLst>
                  </p:cNvPr>
                  <p:cNvSpPr/>
                  <p:nvPr/>
                </p:nvSpPr>
                <p:spPr>
                  <a:xfrm>
                    <a:off x="9717932" y="3707605"/>
                    <a:ext cx="51244" cy="102927"/>
                  </a:xfrm>
                  <a:custGeom>
                    <a:avLst/>
                    <a:gdLst>
                      <a:gd name="connsiteX0" fmla="*/ 762 w 51244"/>
                      <a:gd name="connsiteY0" fmla="*/ 102870 h 102927"/>
                      <a:gd name="connsiteX1" fmla="*/ 51244 w 51244"/>
                      <a:gd name="connsiteY1" fmla="*/ 0 h 102927"/>
                      <a:gd name="connsiteX2" fmla="*/ 762 w 51244"/>
                      <a:gd name="connsiteY2" fmla="*/ 102870 h 102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44" h="102927">
                        <a:moveTo>
                          <a:pt x="762" y="102870"/>
                        </a:moveTo>
                        <a:cubicBezTo>
                          <a:pt x="-3048" y="104775"/>
                          <a:pt x="6477" y="59055"/>
                          <a:pt x="51244" y="0"/>
                        </a:cubicBezTo>
                        <a:cubicBezTo>
                          <a:pt x="11239" y="52388"/>
                          <a:pt x="4572" y="100965"/>
                          <a:pt x="762" y="1028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2" name="Graphic 7">
                  <a:extLst>
                    <a:ext uri="{FF2B5EF4-FFF2-40B4-BE49-F238E27FC236}">
                      <a16:creationId xmlns:a16="http://schemas.microsoft.com/office/drawing/2014/main" id="{7F3FA481-2D96-4560-88FE-2B0F248F40DB}"/>
                    </a:ext>
                  </a:extLst>
                </p:cNvPr>
                <p:cNvGrpSpPr/>
                <p:nvPr/>
              </p:nvGrpSpPr>
              <p:grpSpPr>
                <a:xfrm>
                  <a:off x="9625349" y="3803104"/>
                  <a:ext cx="96460" cy="19529"/>
                  <a:chOff x="9625349" y="3803104"/>
                  <a:chExt cx="96460" cy="19529"/>
                </a:xfrm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C9E30DD-1253-466D-BD09-7034F602A92C}"/>
                      </a:ext>
                    </a:extLst>
                  </p:cNvPr>
                  <p:cNvSpPr/>
                  <p:nvPr/>
                </p:nvSpPr>
                <p:spPr>
                  <a:xfrm>
                    <a:off x="9625349" y="3803104"/>
                    <a:ext cx="96460" cy="19529"/>
                  </a:xfrm>
                  <a:custGeom>
                    <a:avLst/>
                    <a:gdLst>
                      <a:gd name="connsiteX0" fmla="*/ 0 w 96460"/>
                      <a:gd name="connsiteY0" fmla="*/ 2609 h 19529"/>
                      <a:gd name="connsiteX1" fmla="*/ 91440 w 96460"/>
                      <a:gd name="connsiteY1" fmla="*/ 15944 h 19529"/>
                      <a:gd name="connsiteX2" fmla="*/ 0 w 96460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460" h="19529">
                        <a:moveTo>
                          <a:pt x="0" y="2609"/>
                        </a:moveTo>
                        <a:cubicBezTo>
                          <a:pt x="47625" y="8324"/>
                          <a:pt x="61913" y="27374"/>
                          <a:pt x="91440" y="15944"/>
                        </a:cubicBezTo>
                        <a:cubicBezTo>
                          <a:pt x="12001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AC706679-847F-499A-BAB3-85A88AAD04B7}"/>
                      </a:ext>
                    </a:extLst>
                  </p:cNvPr>
                  <p:cNvSpPr/>
                  <p:nvPr/>
                </p:nvSpPr>
                <p:spPr>
                  <a:xfrm>
                    <a:off x="9629159" y="3804715"/>
                    <a:ext cx="83999" cy="14373"/>
                  </a:xfrm>
                  <a:custGeom>
                    <a:avLst/>
                    <a:gdLst>
                      <a:gd name="connsiteX0" fmla="*/ 83820 w 83999"/>
                      <a:gd name="connsiteY0" fmla="*/ 14333 h 14373"/>
                      <a:gd name="connsiteX1" fmla="*/ 0 w 83999"/>
                      <a:gd name="connsiteY1" fmla="*/ 46 h 14373"/>
                      <a:gd name="connsiteX2" fmla="*/ 83820 w 83999"/>
                      <a:gd name="connsiteY2" fmla="*/ 14333 h 14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99" h="14373">
                        <a:moveTo>
                          <a:pt x="83820" y="14333"/>
                        </a:moveTo>
                        <a:cubicBezTo>
                          <a:pt x="86678" y="13381"/>
                          <a:pt x="55245" y="-907"/>
                          <a:pt x="0" y="46"/>
                        </a:cubicBezTo>
                        <a:cubicBezTo>
                          <a:pt x="48578" y="-907"/>
                          <a:pt x="80963" y="15286"/>
                          <a:pt x="83820" y="143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5" name="Graphic 7">
                  <a:extLst>
                    <a:ext uri="{FF2B5EF4-FFF2-40B4-BE49-F238E27FC236}">
                      <a16:creationId xmlns:a16="http://schemas.microsoft.com/office/drawing/2014/main" id="{051D51CB-0E9E-41E8-B6D6-E51CE6750AFF}"/>
                    </a:ext>
                  </a:extLst>
                </p:cNvPr>
                <p:cNvGrpSpPr/>
                <p:nvPr/>
              </p:nvGrpSpPr>
              <p:grpSpPr>
                <a:xfrm>
                  <a:off x="9644399" y="3764755"/>
                  <a:ext cx="66237" cy="41019"/>
                  <a:chOff x="9644399" y="3764755"/>
                  <a:chExt cx="66237" cy="41019"/>
                </a:xfrm>
              </p:grpSpPr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C8C90971-A4F2-4A9C-89CB-10C466870153}"/>
                      </a:ext>
                    </a:extLst>
                  </p:cNvPr>
                  <p:cNvSpPr/>
                  <p:nvPr/>
                </p:nvSpPr>
                <p:spPr>
                  <a:xfrm>
                    <a:off x="9644399" y="3764755"/>
                    <a:ext cx="66237" cy="41019"/>
                  </a:xfrm>
                  <a:custGeom>
                    <a:avLst/>
                    <a:gdLst>
                      <a:gd name="connsiteX0" fmla="*/ 0 w 66237"/>
                      <a:gd name="connsiteY0" fmla="*/ 0 h 41019"/>
                      <a:gd name="connsiteX1" fmla="*/ 60960 w 66237"/>
                      <a:gd name="connsiteY1" fmla="*/ 40958 h 41019"/>
                      <a:gd name="connsiteX2" fmla="*/ 0 w 66237"/>
                      <a:gd name="connsiteY2" fmla="*/ 0 h 41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237" h="41019">
                        <a:moveTo>
                          <a:pt x="0" y="0"/>
                        </a:moveTo>
                        <a:cubicBezTo>
                          <a:pt x="32385" y="20003"/>
                          <a:pt x="36195" y="40005"/>
                          <a:pt x="60960" y="40958"/>
                        </a:cubicBezTo>
                        <a:cubicBezTo>
                          <a:pt x="85725" y="42863"/>
                          <a:pt x="1619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0F945412-E3E7-4371-9F5A-012AAE973F15}"/>
                      </a:ext>
                    </a:extLst>
                  </p:cNvPr>
                  <p:cNvSpPr/>
                  <p:nvPr/>
                </p:nvSpPr>
                <p:spPr>
                  <a:xfrm>
                    <a:off x="9647257" y="3764755"/>
                    <a:ext cx="56489" cy="39052"/>
                  </a:xfrm>
                  <a:custGeom>
                    <a:avLst/>
                    <a:gdLst>
                      <a:gd name="connsiteX0" fmla="*/ 56197 w 56489"/>
                      <a:gd name="connsiteY0" fmla="*/ 39053 h 39052"/>
                      <a:gd name="connsiteX1" fmla="*/ 0 w 56489"/>
                      <a:gd name="connsiteY1" fmla="*/ 0 h 39052"/>
                      <a:gd name="connsiteX2" fmla="*/ 56197 w 56489"/>
                      <a:gd name="connsiteY2" fmla="*/ 39053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89" h="39052">
                        <a:moveTo>
                          <a:pt x="56197" y="39053"/>
                        </a:moveTo>
                        <a:cubicBezTo>
                          <a:pt x="59055" y="39053"/>
                          <a:pt x="40957" y="18098"/>
                          <a:pt x="0" y="0"/>
                        </a:cubicBezTo>
                        <a:cubicBezTo>
                          <a:pt x="36195" y="16192"/>
                          <a:pt x="53340" y="39053"/>
                          <a:pt x="56197" y="390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8" name="Graphic 7">
                  <a:extLst>
                    <a:ext uri="{FF2B5EF4-FFF2-40B4-BE49-F238E27FC236}">
                      <a16:creationId xmlns:a16="http://schemas.microsoft.com/office/drawing/2014/main" id="{223243FF-72D5-4A3D-ABC8-38A6253BC5E2}"/>
                    </a:ext>
                  </a:extLst>
                </p:cNvPr>
                <p:cNvGrpSpPr/>
                <p:nvPr/>
              </p:nvGrpSpPr>
              <p:grpSpPr>
                <a:xfrm>
                  <a:off x="9632969" y="3817090"/>
                  <a:ext cx="89558" cy="16248"/>
                  <a:chOff x="9632969" y="3817090"/>
                  <a:chExt cx="89558" cy="16248"/>
                </a:xfrm>
              </p:grpSpPr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BB75EFEC-D0AB-4128-9DE2-5168D2D501D2}"/>
                      </a:ext>
                    </a:extLst>
                  </p:cNvPr>
                  <p:cNvSpPr/>
                  <p:nvPr/>
                </p:nvSpPr>
                <p:spPr>
                  <a:xfrm>
                    <a:off x="9632969" y="3817090"/>
                    <a:ext cx="89558" cy="16248"/>
                  </a:xfrm>
                  <a:custGeom>
                    <a:avLst/>
                    <a:gdLst>
                      <a:gd name="connsiteX0" fmla="*/ 0 w 89558"/>
                      <a:gd name="connsiteY0" fmla="*/ 13388 h 16248"/>
                      <a:gd name="connsiteX1" fmla="*/ 85725 w 89558"/>
                      <a:gd name="connsiteY1" fmla="*/ 8626 h 16248"/>
                      <a:gd name="connsiteX2" fmla="*/ 0 w 89558"/>
                      <a:gd name="connsiteY2" fmla="*/ 13388 h 16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558" h="16248">
                        <a:moveTo>
                          <a:pt x="0" y="13388"/>
                        </a:moveTo>
                        <a:cubicBezTo>
                          <a:pt x="43815" y="9578"/>
                          <a:pt x="61913" y="24818"/>
                          <a:pt x="85725" y="8626"/>
                        </a:cubicBezTo>
                        <a:cubicBezTo>
                          <a:pt x="109538" y="-7567"/>
                          <a:pt x="15240" y="1958"/>
                          <a:pt x="0" y="13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FBBB356-2E71-4F7C-BFA1-D69426C98270}"/>
                      </a:ext>
                    </a:extLst>
                  </p:cNvPr>
                  <p:cNvSpPr/>
                  <p:nvPr/>
                </p:nvSpPr>
                <p:spPr>
                  <a:xfrm>
                    <a:off x="9636779" y="3822212"/>
                    <a:ext cx="79139" cy="7313"/>
                  </a:xfrm>
                  <a:custGeom>
                    <a:avLst/>
                    <a:gdLst>
                      <a:gd name="connsiteX0" fmla="*/ 79058 w 79139"/>
                      <a:gd name="connsiteY0" fmla="*/ 3504 h 7313"/>
                      <a:gd name="connsiteX1" fmla="*/ 0 w 79139"/>
                      <a:gd name="connsiteY1" fmla="*/ 7314 h 7313"/>
                      <a:gd name="connsiteX2" fmla="*/ 79058 w 79139"/>
                      <a:gd name="connsiteY2" fmla="*/ 3504 h 7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139" h="7313">
                        <a:moveTo>
                          <a:pt x="79058" y="3504"/>
                        </a:moveTo>
                        <a:cubicBezTo>
                          <a:pt x="80963" y="1599"/>
                          <a:pt x="49530" y="-5069"/>
                          <a:pt x="0" y="7314"/>
                        </a:cubicBezTo>
                        <a:cubicBezTo>
                          <a:pt x="43815" y="-5069"/>
                          <a:pt x="76200" y="4456"/>
                          <a:pt x="79058" y="35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01" name="Graphic 7">
                  <a:extLst>
                    <a:ext uri="{FF2B5EF4-FFF2-40B4-BE49-F238E27FC236}">
                      <a16:creationId xmlns:a16="http://schemas.microsoft.com/office/drawing/2014/main" id="{2A645ABA-B4A6-44B9-8F90-DA556D9EF667}"/>
                    </a:ext>
                  </a:extLst>
                </p:cNvPr>
                <p:cNvGrpSpPr/>
                <p:nvPr/>
              </p:nvGrpSpPr>
              <p:grpSpPr>
                <a:xfrm>
                  <a:off x="9659639" y="3805112"/>
                  <a:ext cx="69602" cy="57751"/>
                  <a:chOff x="9659639" y="3805112"/>
                  <a:chExt cx="69602" cy="57751"/>
                </a:xfrm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2220DD7F-1138-48CF-BBED-08F177147422}"/>
                      </a:ext>
                    </a:extLst>
                  </p:cNvPr>
                  <p:cNvSpPr/>
                  <p:nvPr/>
                </p:nvSpPr>
                <p:spPr>
                  <a:xfrm>
                    <a:off x="9659639" y="3805112"/>
                    <a:ext cx="69602" cy="57751"/>
                  </a:xfrm>
                  <a:custGeom>
                    <a:avLst/>
                    <a:gdLst>
                      <a:gd name="connsiteX0" fmla="*/ 0 w 69602"/>
                      <a:gd name="connsiteY0" fmla="*/ 57751 h 57751"/>
                      <a:gd name="connsiteX1" fmla="*/ 68580 w 69602"/>
                      <a:gd name="connsiteY1" fmla="*/ 6316 h 57751"/>
                      <a:gd name="connsiteX2" fmla="*/ 0 w 69602"/>
                      <a:gd name="connsiteY2" fmla="*/ 57751 h 57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02" h="57751">
                        <a:moveTo>
                          <a:pt x="0" y="57751"/>
                        </a:moveTo>
                        <a:cubicBezTo>
                          <a:pt x="34290" y="30129"/>
                          <a:pt x="58103" y="32986"/>
                          <a:pt x="68580" y="6316"/>
                        </a:cubicBezTo>
                        <a:cubicBezTo>
                          <a:pt x="79058" y="-19401"/>
                          <a:pt x="5715" y="40606"/>
                          <a:pt x="0" y="5775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BB32A3E2-D72D-4A50-A225-FAD3AEBD59D9}"/>
                      </a:ext>
                    </a:extLst>
                  </p:cNvPr>
                  <p:cNvSpPr/>
                  <p:nvPr/>
                </p:nvSpPr>
                <p:spPr>
                  <a:xfrm>
                    <a:off x="9661544" y="3812939"/>
                    <a:ext cx="63839" cy="47066"/>
                  </a:xfrm>
                  <a:custGeom>
                    <a:avLst/>
                    <a:gdLst>
                      <a:gd name="connsiteX0" fmla="*/ 63818 w 63839"/>
                      <a:gd name="connsiteY0" fmla="*/ 394 h 47066"/>
                      <a:gd name="connsiteX1" fmla="*/ 0 w 63839"/>
                      <a:gd name="connsiteY1" fmla="*/ 47067 h 47066"/>
                      <a:gd name="connsiteX2" fmla="*/ 63818 w 63839"/>
                      <a:gd name="connsiteY2" fmla="*/ 394 h 47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47066">
                        <a:moveTo>
                          <a:pt x="63818" y="394"/>
                        </a:moveTo>
                        <a:cubicBezTo>
                          <a:pt x="64770" y="-2463"/>
                          <a:pt x="34290" y="9919"/>
                          <a:pt x="0" y="47067"/>
                        </a:cubicBezTo>
                        <a:cubicBezTo>
                          <a:pt x="30480" y="13729"/>
                          <a:pt x="62865" y="3252"/>
                          <a:pt x="63818" y="3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04" name="Graphic 7">
                  <a:extLst>
                    <a:ext uri="{FF2B5EF4-FFF2-40B4-BE49-F238E27FC236}">
                      <a16:creationId xmlns:a16="http://schemas.microsoft.com/office/drawing/2014/main" id="{4505928F-B858-42E1-A42B-0CDCB0D084F1}"/>
                    </a:ext>
                  </a:extLst>
                </p:cNvPr>
                <p:cNvGrpSpPr/>
                <p:nvPr/>
              </p:nvGrpSpPr>
              <p:grpSpPr>
                <a:xfrm>
                  <a:off x="9718225" y="3755230"/>
                  <a:ext cx="80478" cy="50534"/>
                  <a:chOff x="9718225" y="3755230"/>
                  <a:chExt cx="80478" cy="50534"/>
                </a:xfrm>
              </p:grpSpPr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F92F1F49-3F79-46D7-956D-0BCFFE7966EE}"/>
                      </a:ext>
                    </a:extLst>
                  </p:cNvPr>
                  <p:cNvSpPr/>
                  <p:nvPr/>
                </p:nvSpPr>
                <p:spPr>
                  <a:xfrm>
                    <a:off x="9718225" y="3755230"/>
                    <a:ext cx="80478" cy="50534"/>
                  </a:xfrm>
                  <a:custGeom>
                    <a:avLst/>
                    <a:gdLst>
                      <a:gd name="connsiteX0" fmla="*/ 80479 w 80478"/>
                      <a:gd name="connsiteY0" fmla="*/ 0 h 50534"/>
                      <a:gd name="connsiteX1" fmla="*/ 6184 w 80478"/>
                      <a:gd name="connsiteY1" fmla="*/ 50483 h 50534"/>
                      <a:gd name="connsiteX2" fmla="*/ 80479 w 80478"/>
                      <a:gd name="connsiteY2" fmla="*/ 0 h 50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8" h="50534">
                        <a:moveTo>
                          <a:pt x="80479" y="0"/>
                        </a:moveTo>
                        <a:cubicBezTo>
                          <a:pt x="41426" y="24765"/>
                          <a:pt x="36664" y="48578"/>
                          <a:pt x="6184" y="50483"/>
                        </a:cubicBezTo>
                        <a:cubicBezTo>
                          <a:pt x="-23343" y="52388"/>
                          <a:pt x="61429" y="953"/>
                          <a:pt x="8047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11C2565B-8C95-4355-9A11-FC30EF931D32}"/>
                      </a:ext>
                    </a:extLst>
                  </p:cNvPr>
                  <p:cNvSpPr/>
                  <p:nvPr/>
                </p:nvSpPr>
                <p:spPr>
                  <a:xfrm>
                    <a:off x="9727020" y="3756183"/>
                    <a:ext cx="67874" cy="47625"/>
                  </a:xfrm>
                  <a:custGeom>
                    <a:avLst/>
                    <a:gdLst>
                      <a:gd name="connsiteX0" fmla="*/ 247 w 67874"/>
                      <a:gd name="connsiteY0" fmla="*/ 47625 h 47625"/>
                      <a:gd name="connsiteX1" fmla="*/ 67874 w 67874"/>
                      <a:gd name="connsiteY1" fmla="*/ 0 h 47625"/>
                      <a:gd name="connsiteX2" fmla="*/ 247 w 67874"/>
                      <a:gd name="connsiteY2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874" h="47625">
                        <a:moveTo>
                          <a:pt x="247" y="47625"/>
                        </a:moveTo>
                        <a:cubicBezTo>
                          <a:pt x="-2610" y="47625"/>
                          <a:pt x="19297" y="21908"/>
                          <a:pt x="67874" y="0"/>
                        </a:cubicBezTo>
                        <a:cubicBezTo>
                          <a:pt x="24059" y="19050"/>
                          <a:pt x="3105" y="47625"/>
                          <a:pt x="247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07" name="Graphic 7">
                  <a:extLst>
                    <a:ext uri="{FF2B5EF4-FFF2-40B4-BE49-F238E27FC236}">
                      <a16:creationId xmlns:a16="http://schemas.microsoft.com/office/drawing/2014/main" id="{F3523E79-5559-4C40-9BED-EEEF6B22B0BA}"/>
                    </a:ext>
                  </a:extLst>
                </p:cNvPr>
                <p:cNvGrpSpPr/>
                <p:nvPr/>
              </p:nvGrpSpPr>
              <p:grpSpPr>
                <a:xfrm>
                  <a:off x="9705570" y="3818271"/>
                  <a:ext cx="68368" cy="30304"/>
                  <a:chOff x="9705570" y="3818271"/>
                  <a:chExt cx="68368" cy="30304"/>
                </a:xfrm>
              </p:grpSpPr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483A4BED-8F37-40C4-B183-E43DAF7304A2}"/>
                      </a:ext>
                    </a:extLst>
                  </p:cNvPr>
                  <p:cNvSpPr/>
                  <p:nvPr/>
                </p:nvSpPr>
                <p:spPr>
                  <a:xfrm>
                    <a:off x="9705570" y="3818271"/>
                    <a:ext cx="68368" cy="30304"/>
                  </a:xfrm>
                  <a:custGeom>
                    <a:avLst/>
                    <a:gdLst>
                      <a:gd name="connsiteX0" fmla="*/ 68368 w 68368"/>
                      <a:gd name="connsiteY0" fmla="*/ 30304 h 30304"/>
                      <a:gd name="connsiteX1" fmla="*/ 2646 w 68368"/>
                      <a:gd name="connsiteY1" fmla="*/ 3634 h 30304"/>
                      <a:gd name="connsiteX2" fmla="*/ 68368 w 68368"/>
                      <a:gd name="connsiteY2" fmla="*/ 30304 h 30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68" h="30304">
                        <a:moveTo>
                          <a:pt x="68368" y="30304"/>
                        </a:moveTo>
                        <a:cubicBezTo>
                          <a:pt x="55034" y="16969"/>
                          <a:pt x="19791" y="-9701"/>
                          <a:pt x="2646" y="3634"/>
                        </a:cubicBezTo>
                        <a:cubicBezTo>
                          <a:pt x="-11641" y="14112"/>
                          <a:pt x="35031" y="11254"/>
                          <a:pt x="68368" y="303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E2CCA452-6411-4A13-9276-DCCB3F5F219A}"/>
                      </a:ext>
                    </a:extLst>
                  </p:cNvPr>
                  <p:cNvSpPr/>
                  <p:nvPr/>
                </p:nvSpPr>
                <p:spPr>
                  <a:xfrm>
                    <a:off x="9710100" y="3821627"/>
                    <a:ext cx="63839" cy="25996"/>
                  </a:xfrm>
                  <a:custGeom>
                    <a:avLst/>
                    <a:gdLst>
                      <a:gd name="connsiteX0" fmla="*/ 22 w 63839"/>
                      <a:gd name="connsiteY0" fmla="*/ 279 h 25996"/>
                      <a:gd name="connsiteX1" fmla="*/ 63839 w 63839"/>
                      <a:gd name="connsiteY1" fmla="*/ 25996 h 25996"/>
                      <a:gd name="connsiteX2" fmla="*/ 22 w 63839"/>
                      <a:gd name="connsiteY2" fmla="*/ 279 h 25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39" h="25996">
                        <a:moveTo>
                          <a:pt x="22" y="279"/>
                        </a:moveTo>
                        <a:cubicBezTo>
                          <a:pt x="-931" y="2184"/>
                          <a:pt x="29549" y="-674"/>
                          <a:pt x="63839" y="25996"/>
                        </a:cubicBezTo>
                        <a:cubicBezTo>
                          <a:pt x="27644" y="-674"/>
                          <a:pt x="974" y="-674"/>
                          <a:pt x="22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0" name="Graphic 7">
                  <a:extLst>
                    <a:ext uri="{FF2B5EF4-FFF2-40B4-BE49-F238E27FC236}">
                      <a16:creationId xmlns:a16="http://schemas.microsoft.com/office/drawing/2014/main" id="{4E2D3158-CB8E-4148-8D27-0EC317BD498C}"/>
                    </a:ext>
                  </a:extLst>
                </p:cNvPr>
                <p:cNvGrpSpPr/>
                <p:nvPr/>
              </p:nvGrpSpPr>
              <p:grpSpPr>
                <a:xfrm>
                  <a:off x="9705462" y="3813066"/>
                  <a:ext cx="93242" cy="17286"/>
                  <a:chOff x="9705462" y="3813066"/>
                  <a:chExt cx="93242" cy="17286"/>
                </a:xfrm>
              </p:grpSpPr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1449711F-DBD0-44C2-A604-CC7516094A13}"/>
                      </a:ext>
                    </a:extLst>
                  </p:cNvPr>
                  <p:cNvSpPr/>
                  <p:nvPr/>
                </p:nvSpPr>
                <p:spPr>
                  <a:xfrm>
                    <a:off x="9705462" y="3813066"/>
                    <a:ext cx="93242" cy="17286"/>
                  </a:xfrm>
                  <a:custGeom>
                    <a:avLst/>
                    <a:gdLst>
                      <a:gd name="connsiteX0" fmla="*/ 93242 w 93242"/>
                      <a:gd name="connsiteY0" fmla="*/ 16460 h 17286"/>
                      <a:gd name="connsiteX1" fmla="*/ 3707 w 93242"/>
                      <a:gd name="connsiteY1" fmla="*/ 8840 h 17286"/>
                      <a:gd name="connsiteX2" fmla="*/ 93242 w 93242"/>
                      <a:gd name="connsiteY2" fmla="*/ 16460 h 17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42" h="17286">
                        <a:moveTo>
                          <a:pt x="93242" y="16460"/>
                        </a:moveTo>
                        <a:cubicBezTo>
                          <a:pt x="47522" y="10745"/>
                          <a:pt x="28472" y="25985"/>
                          <a:pt x="3707" y="8840"/>
                        </a:cubicBezTo>
                        <a:cubicBezTo>
                          <a:pt x="-20105" y="-9258"/>
                          <a:pt x="78002" y="4077"/>
                          <a:pt x="93242" y="1646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F6B36165-2EF6-4FDA-B13C-41F2028DED0D}"/>
                      </a:ext>
                    </a:extLst>
                  </p:cNvPr>
                  <p:cNvSpPr/>
                  <p:nvPr/>
                </p:nvSpPr>
                <p:spPr>
                  <a:xfrm>
                    <a:off x="9711949" y="3819162"/>
                    <a:ext cx="82945" cy="9411"/>
                  </a:xfrm>
                  <a:custGeom>
                    <a:avLst/>
                    <a:gdLst>
                      <a:gd name="connsiteX0" fmla="*/ 78 w 82945"/>
                      <a:gd name="connsiteY0" fmla="*/ 2744 h 9411"/>
                      <a:gd name="connsiteX1" fmla="*/ 82945 w 82945"/>
                      <a:gd name="connsiteY1" fmla="*/ 9411 h 9411"/>
                      <a:gd name="connsiteX2" fmla="*/ 78 w 82945"/>
                      <a:gd name="connsiteY2" fmla="*/ 2744 h 9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945" h="9411">
                        <a:moveTo>
                          <a:pt x="78" y="2744"/>
                        </a:moveTo>
                        <a:cubicBezTo>
                          <a:pt x="-1827" y="839"/>
                          <a:pt x="31510" y="-4876"/>
                          <a:pt x="82945" y="9411"/>
                        </a:cubicBezTo>
                        <a:cubicBezTo>
                          <a:pt x="37225" y="-4876"/>
                          <a:pt x="2935" y="3696"/>
                          <a:pt x="78" y="27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3" name="Graphic 7">
                  <a:extLst>
                    <a:ext uri="{FF2B5EF4-FFF2-40B4-BE49-F238E27FC236}">
                      <a16:creationId xmlns:a16="http://schemas.microsoft.com/office/drawing/2014/main" id="{FD95E374-5F02-40A8-A831-7AFF1E465644}"/>
                    </a:ext>
                  </a:extLst>
                </p:cNvPr>
                <p:cNvGrpSpPr/>
                <p:nvPr/>
              </p:nvGrpSpPr>
              <p:grpSpPr>
                <a:xfrm>
                  <a:off x="9712060" y="3721893"/>
                  <a:ext cx="18063" cy="86497"/>
                  <a:chOff x="9712060" y="3721893"/>
                  <a:chExt cx="18063" cy="86497"/>
                </a:xfrm>
              </p:grpSpPr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F8E06F1-8B2B-4EC0-99A8-92C87F8C1A62}"/>
                      </a:ext>
                    </a:extLst>
                  </p:cNvPr>
                  <p:cNvSpPr/>
                  <p:nvPr/>
                </p:nvSpPr>
                <p:spPr>
                  <a:xfrm>
                    <a:off x="9712060" y="3721893"/>
                    <a:ext cx="18063" cy="86497"/>
                  </a:xfrm>
                  <a:custGeom>
                    <a:avLst/>
                    <a:gdLst>
                      <a:gd name="connsiteX0" fmla="*/ 18064 w 18063"/>
                      <a:gd name="connsiteY0" fmla="*/ 0 h 86497"/>
                      <a:gd name="connsiteX1" fmla="*/ 8539 w 18063"/>
                      <a:gd name="connsiteY1" fmla="*/ 84773 h 86497"/>
                      <a:gd name="connsiteX2" fmla="*/ 18064 w 18063"/>
                      <a:gd name="connsiteY2" fmla="*/ 0 h 86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063" h="86497">
                        <a:moveTo>
                          <a:pt x="18064" y="0"/>
                        </a:moveTo>
                        <a:cubicBezTo>
                          <a:pt x="11396" y="42863"/>
                          <a:pt x="26636" y="68580"/>
                          <a:pt x="8539" y="84773"/>
                        </a:cubicBezTo>
                        <a:cubicBezTo>
                          <a:pt x="-9559" y="100013"/>
                          <a:pt x="4729" y="9525"/>
                          <a:pt x="1806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374D694A-51EA-43AB-A328-894524DF66F3}"/>
                      </a:ext>
                    </a:extLst>
                  </p:cNvPr>
                  <p:cNvSpPr/>
                  <p:nvPr/>
                </p:nvSpPr>
                <p:spPr>
                  <a:xfrm>
                    <a:off x="9717959" y="3723798"/>
                    <a:ext cx="10259" cy="79129"/>
                  </a:xfrm>
                  <a:custGeom>
                    <a:avLst/>
                    <a:gdLst>
                      <a:gd name="connsiteX0" fmla="*/ 2640 w 10259"/>
                      <a:gd name="connsiteY0" fmla="*/ 79058 h 79129"/>
                      <a:gd name="connsiteX1" fmla="*/ 10260 w 10259"/>
                      <a:gd name="connsiteY1" fmla="*/ 0 h 79129"/>
                      <a:gd name="connsiteX2" fmla="*/ 2640 w 10259"/>
                      <a:gd name="connsiteY2" fmla="*/ 79058 h 79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9129">
                        <a:moveTo>
                          <a:pt x="2640" y="79058"/>
                        </a:moveTo>
                        <a:cubicBezTo>
                          <a:pt x="735" y="80963"/>
                          <a:pt x="-4980" y="44768"/>
                          <a:pt x="10260" y="0"/>
                        </a:cubicBezTo>
                        <a:cubicBezTo>
                          <a:pt x="-4028" y="40005"/>
                          <a:pt x="4545" y="78105"/>
                          <a:pt x="2640" y="790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6" name="Graphic 7">
                  <a:extLst>
                    <a:ext uri="{FF2B5EF4-FFF2-40B4-BE49-F238E27FC236}">
                      <a16:creationId xmlns:a16="http://schemas.microsoft.com/office/drawing/2014/main" id="{2547E19A-ECBD-4490-9B79-7FE9A8CE4E73}"/>
                    </a:ext>
                  </a:extLst>
                </p:cNvPr>
                <p:cNvGrpSpPr/>
                <p:nvPr/>
              </p:nvGrpSpPr>
              <p:grpSpPr>
                <a:xfrm>
                  <a:off x="9648209" y="3715226"/>
                  <a:ext cx="73644" cy="104676"/>
                  <a:chOff x="9648209" y="3715226"/>
                  <a:chExt cx="73644" cy="104676"/>
                </a:xfrm>
              </p:grpSpPr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6BA344D8-F1C0-45A7-940E-5950FF2C25F3}"/>
                      </a:ext>
                    </a:extLst>
                  </p:cNvPr>
                  <p:cNvSpPr/>
                  <p:nvPr/>
                </p:nvSpPr>
                <p:spPr>
                  <a:xfrm>
                    <a:off x="9648209" y="3715226"/>
                    <a:ext cx="73644" cy="104676"/>
                  </a:xfrm>
                  <a:custGeom>
                    <a:avLst/>
                    <a:gdLst>
                      <a:gd name="connsiteX0" fmla="*/ 0 w 73644"/>
                      <a:gd name="connsiteY0" fmla="*/ 0 h 104676"/>
                      <a:gd name="connsiteX1" fmla="*/ 66675 w 73644"/>
                      <a:gd name="connsiteY1" fmla="*/ 103822 h 104676"/>
                      <a:gd name="connsiteX2" fmla="*/ 0 w 73644"/>
                      <a:gd name="connsiteY2" fmla="*/ 0 h 104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644" h="104676">
                        <a:moveTo>
                          <a:pt x="0" y="0"/>
                        </a:moveTo>
                        <a:cubicBezTo>
                          <a:pt x="37147" y="40958"/>
                          <a:pt x="44767" y="113347"/>
                          <a:pt x="66675" y="103822"/>
                        </a:cubicBezTo>
                        <a:cubicBezTo>
                          <a:pt x="91440" y="82867"/>
                          <a:pt x="45720" y="1809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638065F2-5F19-4766-A0C7-B093F0D0367C}"/>
                      </a:ext>
                    </a:extLst>
                  </p:cNvPr>
                  <p:cNvSpPr/>
                  <p:nvPr/>
                </p:nvSpPr>
                <p:spPr>
                  <a:xfrm>
                    <a:off x="9649162" y="3715226"/>
                    <a:ext cx="64979" cy="100021"/>
                  </a:xfrm>
                  <a:custGeom>
                    <a:avLst/>
                    <a:gdLst>
                      <a:gd name="connsiteX0" fmla="*/ 64770 w 64979"/>
                      <a:gd name="connsiteY0" fmla="*/ 100013 h 100021"/>
                      <a:gd name="connsiteX1" fmla="*/ 0 w 64979"/>
                      <a:gd name="connsiteY1" fmla="*/ 0 h 100021"/>
                      <a:gd name="connsiteX2" fmla="*/ 64770 w 64979"/>
                      <a:gd name="connsiteY2" fmla="*/ 100013 h 10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79" h="100021">
                        <a:moveTo>
                          <a:pt x="64770" y="100013"/>
                        </a:moveTo>
                        <a:cubicBezTo>
                          <a:pt x="67627" y="99060"/>
                          <a:pt x="40957" y="17145"/>
                          <a:pt x="0" y="0"/>
                        </a:cubicBezTo>
                        <a:cubicBezTo>
                          <a:pt x="43815" y="23813"/>
                          <a:pt x="60960" y="100965"/>
                          <a:pt x="64770" y="1000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19" name="Graphic 7">
                  <a:extLst>
                    <a:ext uri="{FF2B5EF4-FFF2-40B4-BE49-F238E27FC236}">
                      <a16:creationId xmlns:a16="http://schemas.microsoft.com/office/drawing/2014/main" id="{E593BAB2-6EC0-4723-A36F-9CB1CD11D53D}"/>
                    </a:ext>
                  </a:extLst>
                </p:cNvPr>
                <p:cNvGrpSpPr/>
                <p:nvPr/>
              </p:nvGrpSpPr>
              <p:grpSpPr>
                <a:xfrm>
                  <a:off x="9714954" y="3785711"/>
                  <a:ext cx="105658" cy="39011"/>
                  <a:chOff x="9714954" y="3785711"/>
                  <a:chExt cx="105658" cy="39011"/>
                </a:xfrm>
              </p:grpSpPr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4D345F72-C5B8-4105-B0CD-AFA727A37DB8}"/>
                      </a:ext>
                    </a:extLst>
                  </p:cNvPr>
                  <p:cNvSpPr/>
                  <p:nvPr/>
                </p:nvSpPr>
                <p:spPr>
                  <a:xfrm>
                    <a:off x="9714954" y="3785711"/>
                    <a:ext cx="105658" cy="39011"/>
                  </a:xfrm>
                  <a:custGeom>
                    <a:avLst/>
                    <a:gdLst>
                      <a:gd name="connsiteX0" fmla="*/ 105658 w 105658"/>
                      <a:gd name="connsiteY0" fmla="*/ 2857 h 39011"/>
                      <a:gd name="connsiteX1" fmla="*/ 883 w 105658"/>
                      <a:gd name="connsiteY1" fmla="*/ 30479 h 39011"/>
                      <a:gd name="connsiteX2" fmla="*/ 105658 w 105658"/>
                      <a:gd name="connsiteY2" fmla="*/ 2857 h 39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658" h="39011">
                        <a:moveTo>
                          <a:pt x="105658" y="2857"/>
                        </a:moveTo>
                        <a:cubicBezTo>
                          <a:pt x="77083" y="-2858"/>
                          <a:pt x="9456" y="-2858"/>
                          <a:pt x="883" y="30479"/>
                        </a:cubicBezTo>
                        <a:cubicBezTo>
                          <a:pt x="-7690" y="58102"/>
                          <a:pt x="47556" y="10477"/>
                          <a:pt x="105658" y="28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FA91059F-F86D-4453-9E87-FC8ADD865070}"/>
                      </a:ext>
                    </a:extLst>
                  </p:cNvPr>
                  <p:cNvSpPr/>
                  <p:nvPr/>
                </p:nvSpPr>
                <p:spPr>
                  <a:xfrm>
                    <a:off x="9717741" y="3787437"/>
                    <a:ext cx="101917" cy="27027"/>
                  </a:xfrm>
                  <a:custGeom>
                    <a:avLst/>
                    <a:gdLst>
                      <a:gd name="connsiteX0" fmla="*/ 0 w 101917"/>
                      <a:gd name="connsiteY0" fmla="*/ 26849 h 27027"/>
                      <a:gd name="connsiteX1" fmla="*/ 101918 w 101917"/>
                      <a:gd name="connsiteY1" fmla="*/ 179 h 27027"/>
                      <a:gd name="connsiteX2" fmla="*/ 0 w 101917"/>
                      <a:gd name="connsiteY2" fmla="*/ 26849 h 27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917" h="27027">
                        <a:moveTo>
                          <a:pt x="0" y="26849"/>
                        </a:moveTo>
                        <a:cubicBezTo>
                          <a:pt x="0" y="29706"/>
                          <a:pt x="35243" y="-2679"/>
                          <a:pt x="101918" y="179"/>
                        </a:cubicBezTo>
                        <a:cubicBezTo>
                          <a:pt x="33338" y="-774"/>
                          <a:pt x="0" y="24944"/>
                          <a:pt x="0" y="2684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2" name="Graphic 7">
                  <a:extLst>
                    <a:ext uri="{FF2B5EF4-FFF2-40B4-BE49-F238E27FC236}">
                      <a16:creationId xmlns:a16="http://schemas.microsoft.com/office/drawing/2014/main" id="{8010CD73-67C3-4542-A8F5-A791E8B60F91}"/>
                    </a:ext>
                  </a:extLst>
                </p:cNvPr>
                <p:cNvGrpSpPr/>
                <p:nvPr/>
              </p:nvGrpSpPr>
              <p:grpSpPr>
                <a:xfrm>
                  <a:off x="9609157" y="3782319"/>
                  <a:ext cx="108447" cy="42364"/>
                  <a:chOff x="9609157" y="3782319"/>
                  <a:chExt cx="108447" cy="42364"/>
                </a:xfrm>
              </p:grpSpPr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F382C4F4-D48B-4A55-B28A-6EECCD5F0993}"/>
                      </a:ext>
                    </a:extLst>
                  </p:cNvPr>
                  <p:cNvSpPr/>
                  <p:nvPr/>
                </p:nvSpPr>
                <p:spPr>
                  <a:xfrm>
                    <a:off x="9609157" y="3782319"/>
                    <a:ext cx="108447" cy="42364"/>
                  </a:xfrm>
                  <a:custGeom>
                    <a:avLst/>
                    <a:gdLst>
                      <a:gd name="connsiteX0" fmla="*/ 0 w 108447"/>
                      <a:gd name="connsiteY0" fmla="*/ 2439 h 42364"/>
                      <a:gd name="connsiteX1" fmla="*/ 102870 w 108447"/>
                      <a:gd name="connsiteY1" fmla="*/ 30061 h 42364"/>
                      <a:gd name="connsiteX2" fmla="*/ 0 w 108447"/>
                      <a:gd name="connsiteY2" fmla="*/ 2439 h 42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8447" h="42364">
                        <a:moveTo>
                          <a:pt x="0" y="2439"/>
                        </a:moveTo>
                        <a:cubicBezTo>
                          <a:pt x="19050" y="-2324"/>
                          <a:pt x="79057" y="-3276"/>
                          <a:pt x="102870" y="30061"/>
                        </a:cubicBezTo>
                        <a:cubicBezTo>
                          <a:pt x="127635" y="64351"/>
                          <a:pt x="65722" y="17679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1406109E-3AEE-46CF-A36E-7792DDE7A22E}"/>
                      </a:ext>
                    </a:extLst>
                  </p:cNvPr>
                  <p:cNvSpPr/>
                  <p:nvPr/>
                </p:nvSpPr>
                <p:spPr>
                  <a:xfrm>
                    <a:off x="9613919" y="3785710"/>
                    <a:ext cx="97263" cy="29764"/>
                  </a:xfrm>
                  <a:custGeom>
                    <a:avLst/>
                    <a:gdLst>
                      <a:gd name="connsiteX0" fmla="*/ 97155 w 97263"/>
                      <a:gd name="connsiteY0" fmla="*/ 29528 h 29764"/>
                      <a:gd name="connsiteX1" fmla="*/ 0 w 97263"/>
                      <a:gd name="connsiteY1" fmla="*/ 0 h 29764"/>
                      <a:gd name="connsiteX2" fmla="*/ 97155 w 97263"/>
                      <a:gd name="connsiteY2" fmla="*/ 29528 h 29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263" h="29764">
                        <a:moveTo>
                          <a:pt x="97155" y="29528"/>
                        </a:moveTo>
                        <a:cubicBezTo>
                          <a:pt x="99060" y="32385"/>
                          <a:pt x="76200" y="8573"/>
                          <a:pt x="0" y="0"/>
                        </a:cubicBezTo>
                        <a:cubicBezTo>
                          <a:pt x="71438" y="4763"/>
                          <a:pt x="95250" y="25718"/>
                          <a:pt x="97155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125" name="Graphic 7">
                <a:extLst>
                  <a:ext uri="{FF2B5EF4-FFF2-40B4-BE49-F238E27FC236}">
                    <a16:creationId xmlns:a16="http://schemas.microsoft.com/office/drawing/2014/main" id="{3FE04774-C8E6-4DAC-80DC-D3654283D0D1}"/>
                  </a:ext>
                </a:extLst>
              </p:cNvPr>
              <p:cNvGrpSpPr/>
              <p:nvPr/>
            </p:nvGrpSpPr>
            <p:grpSpPr>
              <a:xfrm>
                <a:off x="10382587" y="2488405"/>
                <a:ext cx="285750" cy="246697"/>
                <a:chOff x="10382587" y="2488405"/>
                <a:chExt cx="285750" cy="246697"/>
              </a:xfrm>
            </p:grpSpPr>
            <p:grpSp>
              <p:nvGrpSpPr>
                <p:cNvPr id="1126" name="Graphic 7">
                  <a:extLst>
                    <a:ext uri="{FF2B5EF4-FFF2-40B4-BE49-F238E27FC236}">
                      <a16:creationId xmlns:a16="http://schemas.microsoft.com/office/drawing/2014/main" id="{9E997E02-810C-4137-870C-6F1DDF5E7ACA}"/>
                    </a:ext>
                  </a:extLst>
                </p:cNvPr>
                <p:cNvGrpSpPr/>
                <p:nvPr/>
              </p:nvGrpSpPr>
              <p:grpSpPr>
                <a:xfrm>
                  <a:off x="10475361" y="2515354"/>
                  <a:ext cx="72960" cy="27352"/>
                  <a:chOff x="10475361" y="2515354"/>
                  <a:chExt cx="72960" cy="27352"/>
                </a:xfrm>
              </p:grpSpPr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A2C176C5-8E38-4C29-99DA-A7672DB8346F}"/>
                      </a:ext>
                    </a:extLst>
                  </p:cNvPr>
                  <p:cNvSpPr/>
                  <p:nvPr/>
                </p:nvSpPr>
                <p:spPr>
                  <a:xfrm>
                    <a:off x="10475361" y="2515354"/>
                    <a:ext cx="72960" cy="27352"/>
                  </a:xfrm>
                  <a:custGeom>
                    <a:avLst/>
                    <a:gdLst>
                      <a:gd name="connsiteX0" fmla="*/ 72961 w 72960"/>
                      <a:gd name="connsiteY0" fmla="*/ 26392 h 27352"/>
                      <a:gd name="connsiteX1" fmla="*/ 2476 w 72960"/>
                      <a:gd name="connsiteY1" fmla="*/ 13057 h 27352"/>
                      <a:gd name="connsiteX2" fmla="*/ 72961 w 72960"/>
                      <a:gd name="connsiteY2" fmla="*/ 26392 h 27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352">
                        <a:moveTo>
                          <a:pt x="72961" y="26392"/>
                        </a:moveTo>
                        <a:cubicBezTo>
                          <a:pt x="36765" y="16867"/>
                          <a:pt x="19621" y="41632"/>
                          <a:pt x="2476" y="13057"/>
                        </a:cubicBezTo>
                        <a:cubicBezTo>
                          <a:pt x="-14669" y="-14566"/>
                          <a:pt x="62483" y="7342"/>
                          <a:pt x="72961" y="2639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57A232F9-8C54-49DC-A436-07A31149C8AF}"/>
                      </a:ext>
                    </a:extLst>
                  </p:cNvPr>
                  <p:cNvSpPr/>
                  <p:nvPr/>
                </p:nvSpPr>
                <p:spPr>
                  <a:xfrm>
                    <a:off x="10479652" y="252495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7021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29" name="Graphic 7">
                  <a:extLst>
                    <a:ext uri="{FF2B5EF4-FFF2-40B4-BE49-F238E27FC236}">
                      <a16:creationId xmlns:a16="http://schemas.microsoft.com/office/drawing/2014/main" id="{A75A7BE3-63D4-49E6-81F1-AAD51DF13DEB}"/>
                    </a:ext>
                  </a:extLst>
                </p:cNvPr>
                <p:cNvGrpSpPr/>
                <p:nvPr/>
              </p:nvGrpSpPr>
              <p:grpSpPr>
                <a:xfrm>
                  <a:off x="10448129" y="2488405"/>
                  <a:ext cx="39906" cy="38231"/>
                  <a:chOff x="10448129" y="2488405"/>
                  <a:chExt cx="39906" cy="38231"/>
                </a:xfrm>
              </p:grpSpPr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7E4AE36F-E2F4-4251-861B-D6A8A918B5DA}"/>
                      </a:ext>
                    </a:extLst>
                  </p:cNvPr>
                  <p:cNvSpPr/>
                  <p:nvPr/>
                </p:nvSpPr>
                <p:spPr>
                  <a:xfrm>
                    <a:off x="10448129" y="2488405"/>
                    <a:ext cx="39906" cy="38231"/>
                  </a:xfrm>
                  <a:custGeom>
                    <a:avLst/>
                    <a:gdLst>
                      <a:gd name="connsiteX0" fmla="*/ 39232 w 39906"/>
                      <a:gd name="connsiteY0" fmla="*/ 0 h 38231"/>
                      <a:gd name="connsiteX1" fmla="*/ 15420 w 39906"/>
                      <a:gd name="connsiteY1" fmla="*/ 38100 h 38231"/>
                      <a:gd name="connsiteX2" fmla="*/ 39232 w 39906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06" h="38231">
                        <a:moveTo>
                          <a:pt x="39232" y="0"/>
                        </a:moveTo>
                        <a:cubicBezTo>
                          <a:pt x="37327" y="20955"/>
                          <a:pt x="49709" y="40005"/>
                          <a:pt x="15420" y="38100"/>
                        </a:cubicBezTo>
                        <a:cubicBezTo>
                          <a:pt x="-17918" y="35243"/>
                          <a:pt x="8752" y="953"/>
                          <a:pt x="3923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149DCC01-FA54-4335-8A29-FCBC3566816E}"/>
                      </a:ext>
                    </a:extLst>
                  </p:cNvPr>
                  <p:cNvSpPr/>
                  <p:nvPr/>
                </p:nvSpPr>
                <p:spPr>
                  <a:xfrm>
                    <a:off x="10461839" y="2488405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2" name="Graphic 7">
                  <a:extLst>
                    <a:ext uri="{FF2B5EF4-FFF2-40B4-BE49-F238E27FC236}">
                      <a16:creationId xmlns:a16="http://schemas.microsoft.com/office/drawing/2014/main" id="{7C733EC1-214F-4459-9C3B-0C142B65D81E}"/>
                    </a:ext>
                  </a:extLst>
                </p:cNvPr>
                <p:cNvGrpSpPr/>
                <p:nvPr/>
              </p:nvGrpSpPr>
              <p:grpSpPr>
                <a:xfrm>
                  <a:off x="10382587" y="2517699"/>
                  <a:ext cx="69430" cy="34958"/>
                  <a:chOff x="10382587" y="2517699"/>
                  <a:chExt cx="69430" cy="34958"/>
                </a:xfrm>
              </p:grpSpPr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65C7192C-3738-4612-B273-24F3A027D858}"/>
                      </a:ext>
                    </a:extLst>
                  </p:cNvPr>
                  <p:cNvSpPr/>
                  <p:nvPr/>
                </p:nvSpPr>
                <p:spPr>
                  <a:xfrm>
                    <a:off x="10382587" y="2517699"/>
                    <a:ext cx="69430" cy="34958"/>
                  </a:xfrm>
                  <a:custGeom>
                    <a:avLst/>
                    <a:gdLst>
                      <a:gd name="connsiteX0" fmla="*/ 0 w 69430"/>
                      <a:gd name="connsiteY0" fmla="*/ 5949 h 34958"/>
                      <a:gd name="connsiteX1" fmla="*/ 66675 w 69430"/>
                      <a:gd name="connsiteY1" fmla="*/ 23094 h 34958"/>
                      <a:gd name="connsiteX2" fmla="*/ 0 w 69430"/>
                      <a:gd name="connsiteY2" fmla="*/ 5949 h 34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958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4522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CA9D6326-6984-495E-A013-208196E9A6BB}"/>
                      </a:ext>
                    </a:extLst>
                  </p:cNvPr>
                  <p:cNvSpPr/>
                  <p:nvPr/>
                </p:nvSpPr>
                <p:spPr>
                  <a:xfrm>
                    <a:off x="10385444" y="2523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8" y="22048"/>
                          <a:pt x="50482" y="1093"/>
                          <a:pt x="0" y="140"/>
                        </a:cubicBezTo>
                        <a:cubicBezTo>
                          <a:pt x="48578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574289F2-EF60-48DB-B7C0-8690A1E49C25}"/>
                    </a:ext>
                  </a:extLst>
                </p:cNvPr>
                <p:cNvSpPr/>
                <p:nvPr/>
              </p:nvSpPr>
              <p:spPr>
                <a:xfrm>
                  <a:off x="10465454" y="265033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3340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2405" y="53340"/>
                        <a:pt x="198120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68556A42-E4FB-4DD7-8BF9-8DE6FC9CBA1D}"/>
                    </a:ext>
                  </a:extLst>
                </p:cNvPr>
                <p:cNvSpPr/>
                <p:nvPr/>
              </p:nvSpPr>
              <p:spPr>
                <a:xfrm>
                  <a:off x="10460691" y="257698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4300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8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6DBD5331-1C6A-4D65-A836-F6AB107BC3FC}"/>
                    </a:ext>
                  </a:extLst>
                </p:cNvPr>
                <p:cNvSpPr/>
                <p:nvPr/>
              </p:nvSpPr>
              <p:spPr>
                <a:xfrm>
                  <a:off x="10448309" y="2525553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2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38" name="Graphic 7">
                  <a:extLst>
                    <a:ext uri="{FF2B5EF4-FFF2-40B4-BE49-F238E27FC236}">
                      <a16:creationId xmlns:a16="http://schemas.microsoft.com/office/drawing/2014/main" id="{18734C1F-221D-492C-A49F-30021B386725}"/>
                    </a:ext>
                  </a:extLst>
                </p:cNvPr>
                <p:cNvGrpSpPr/>
                <p:nvPr/>
              </p:nvGrpSpPr>
              <p:grpSpPr>
                <a:xfrm>
                  <a:off x="10449696" y="2550411"/>
                  <a:ext cx="29548" cy="53246"/>
                  <a:chOff x="10449696" y="2550411"/>
                  <a:chExt cx="29548" cy="53246"/>
                </a:xfrm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2BC9353-A0D3-4481-B4ED-4F3E3A5A3082}"/>
                      </a:ext>
                    </a:extLst>
                  </p:cNvPr>
                  <p:cNvSpPr/>
                  <p:nvPr/>
                </p:nvSpPr>
                <p:spPr>
                  <a:xfrm>
                    <a:off x="10449696" y="2550411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8C1D0F38-D9B5-4600-8C99-EC10C0DF6FDD}"/>
                      </a:ext>
                    </a:extLst>
                  </p:cNvPr>
                  <p:cNvSpPr/>
                  <p:nvPr/>
                </p:nvSpPr>
                <p:spPr>
                  <a:xfrm>
                    <a:off x="10460353" y="2553128"/>
                    <a:ext cx="6765" cy="47672"/>
                  </a:xfrm>
                  <a:custGeom>
                    <a:avLst/>
                    <a:gdLst>
                      <a:gd name="connsiteX0" fmla="*/ 6054 w 6765"/>
                      <a:gd name="connsiteY0" fmla="*/ 47 h 47672"/>
                      <a:gd name="connsiteX1" fmla="*/ 2244 w 6765"/>
                      <a:gd name="connsiteY1" fmla="*/ 47672 h 47672"/>
                      <a:gd name="connsiteX2" fmla="*/ 6054 w 6765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" h="47672">
                        <a:moveTo>
                          <a:pt x="6054" y="47"/>
                        </a:moveTo>
                        <a:cubicBezTo>
                          <a:pt x="8911" y="-905"/>
                          <a:pt x="2244" y="12430"/>
                          <a:pt x="2244" y="47672"/>
                        </a:cubicBezTo>
                        <a:cubicBezTo>
                          <a:pt x="-3471" y="20050"/>
                          <a:pt x="3197" y="1952"/>
                          <a:pt x="6054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1" name="Graphic 7">
                  <a:extLst>
                    <a:ext uri="{FF2B5EF4-FFF2-40B4-BE49-F238E27FC236}">
                      <a16:creationId xmlns:a16="http://schemas.microsoft.com/office/drawing/2014/main" id="{527276A2-D763-477E-9184-0B1FD6EE3EF4}"/>
                    </a:ext>
                  </a:extLst>
                </p:cNvPr>
                <p:cNvGrpSpPr/>
                <p:nvPr/>
              </p:nvGrpSpPr>
              <p:grpSpPr>
                <a:xfrm>
                  <a:off x="10427939" y="2546508"/>
                  <a:ext cx="43963" cy="52387"/>
                  <a:chOff x="10427939" y="2546508"/>
                  <a:chExt cx="43963" cy="52387"/>
                </a:xfrm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1AE2433E-0190-45F9-8437-CFE360F0E331}"/>
                      </a:ext>
                    </a:extLst>
                  </p:cNvPr>
                  <p:cNvSpPr/>
                  <p:nvPr/>
                </p:nvSpPr>
                <p:spPr>
                  <a:xfrm>
                    <a:off x="10427939" y="2546508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C4018B98-1AAD-4BE5-BA23-DCAB71900560}"/>
                      </a:ext>
                    </a:extLst>
                  </p:cNvPr>
                  <p:cNvSpPr/>
                  <p:nvPr/>
                </p:nvSpPr>
                <p:spPr>
                  <a:xfrm>
                    <a:off x="10432116" y="2549272"/>
                    <a:ext cx="29910" cy="47718"/>
                  </a:xfrm>
                  <a:custGeom>
                    <a:avLst/>
                    <a:gdLst>
                      <a:gd name="connsiteX0" fmla="*/ 29528 w 29910"/>
                      <a:gd name="connsiteY0" fmla="*/ 93 h 47718"/>
                      <a:gd name="connsiteX1" fmla="*/ 0 w 29910"/>
                      <a:gd name="connsiteY1" fmla="*/ 47718 h 47718"/>
                      <a:gd name="connsiteX2" fmla="*/ 29528 w 29910"/>
                      <a:gd name="connsiteY2" fmla="*/ 93 h 47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718">
                        <a:moveTo>
                          <a:pt x="29528" y="93"/>
                        </a:moveTo>
                        <a:cubicBezTo>
                          <a:pt x="33338" y="93"/>
                          <a:pt x="7620" y="3903"/>
                          <a:pt x="0" y="47718"/>
                        </a:cubicBezTo>
                        <a:cubicBezTo>
                          <a:pt x="3810" y="4856"/>
                          <a:pt x="25718" y="-859"/>
                          <a:pt x="29528" y="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4" name="Graphic 7">
                  <a:extLst>
                    <a:ext uri="{FF2B5EF4-FFF2-40B4-BE49-F238E27FC236}">
                      <a16:creationId xmlns:a16="http://schemas.microsoft.com/office/drawing/2014/main" id="{4BDA2C8F-2D62-4FA1-886F-B266667CF835}"/>
                    </a:ext>
                  </a:extLst>
                </p:cNvPr>
                <p:cNvGrpSpPr/>
                <p:nvPr/>
              </p:nvGrpSpPr>
              <p:grpSpPr>
                <a:xfrm>
                  <a:off x="10459712" y="2537526"/>
                  <a:ext cx="46714" cy="53749"/>
                  <a:chOff x="10459712" y="2537526"/>
                  <a:chExt cx="46714" cy="53749"/>
                </a:xfrm>
              </p:grpSpPr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9E192800-3684-4296-99DE-D48F069FC466}"/>
                      </a:ext>
                    </a:extLst>
                  </p:cNvPr>
                  <p:cNvSpPr/>
                  <p:nvPr/>
                </p:nvSpPr>
                <p:spPr>
                  <a:xfrm>
                    <a:off x="10459712" y="2537526"/>
                    <a:ext cx="46714" cy="53749"/>
                  </a:xfrm>
                  <a:custGeom>
                    <a:avLst/>
                    <a:gdLst>
                      <a:gd name="connsiteX0" fmla="*/ 46699 w 46714"/>
                      <a:gd name="connsiteY0" fmla="*/ 53749 h 53749"/>
                      <a:gd name="connsiteX1" fmla="*/ 27 w 46714"/>
                      <a:gd name="connsiteY1" fmla="*/ 8982 h 53749"/>
                      <a:gd name="connsiteX2" fmla="*/ 46699 w 46714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14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7652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67ED09C2-FF55-46AF-8645-05823D01732D}"/>
                      </a:ext>
                    </a:extLst>
                  </p:cNvPr>
                  <p:cNvSpPr/>
                  <p:nvPr/>
                </p:nvSpPr>
                <p:spPr>
                  <a:xfrm>
                    <a:off x="10461621" y="2546873"/>
                    <a:ext cx="43837" cy="40592"/>
                  </a:xfrm>
                  <a:custGeom>
                    <a:avLst/>
                    <a:gdLst>
                      <a:gd name="connsiteX0" fmla="*/ 23 w 43837"/>
                      <a:gd name="connsiteY0" fmla="*/ 588 h 40592"/>
                      <a:gd name="connsiteX1" fmla="*/ 43838 w 43837"/>
                      <a:gd name="connsiteY1" fmla="*/ 40593 h 40592"/>
                      <a:gd name="connsiteX2" fmla="*/ 23 w 43837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37" h="40592">
                        <a:moveTo>
                          <a:pt x="23" y="588"/>
                        </a:moveTo>
                        <a:cubicBezTo>
                          <a:pt x="23" y="-2270"/>
                          <a:pt x="25740" y="4398"/>
                          <a:pt x="43838" y="40593"/>
                        </a:cubicBezTo>
                        <a:cubicBezTo>
                          <a:pt x="28598" y="8208"/>
                          <a:pt x="-930" y="3445"/>
                          <a:pt x="23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7" name="Graphic 7">
                  <a:extLst>
                    <a:ext uri="{FF2B5EF4-FFF2-40B4-BE49-F238E27FC236}">
                      <a16:creationId xmlns:a16="http://schemas.microsoft.com/office/drawing/2014/main" id="{2B56C838-57E0-46C4-942D-B0304A044854}"/>
                    </a:ext>
                  </a:extLst>
                </p:cNvPr>
                <p:cNvGrpSpPr/>
                <p:nvPr/>
              </p:nvGrpSpPr>
              <p:grpSpPr>
                <a:xfrm>
                  <a:off x="10464871" y="2498555"/>
                  <a:ext cx="73925" cy="41630"/>
                  <a:chOff x="10464871" y="2498555"/>
                  <a:chExt cx="73925" cy="41630"/>
                </a:xfrm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DC328E-940A-4617-9848-EC0F4F1B5FC1}"/>
                      </a:ext>
                    </a:extLst>
                  </p:cNvPr>
                  <p:cNvSpPr/>
                  <p:nvPr/>
                </p:nvSpPr>
                <p:spPr>
                  <a:xfrm>
                    <a:off x="10464871" y="249855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16DDBBAE-3588-43A1-8386-57765A2C0902}"/>
                      </a:ext>
                    </a:extLst>
                  </p:cNvPr>
                  <p:cNvSpPr/>
                  <p:nvPr/>
                </p:nvSpPr>
                <p:spPr>
                  <a:xfrm>
                    <a:off x="10475319" y="2501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5852" y="-933"/>
                          <a:pt x="4422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0" name="Graphic 7">
                  <a:extLst>
                    <a:ext uri="{FF2B5EF4-FFF2-40B4-BE49-F238E27FC236}">
                      <a16:creationId xmlns:a16="http://schemas.microsoft.com/office/drawing/2014/main" id="{73037287-E8F3-4038-84AC-5A9AE8C4651B}"/>
                    </a:ext>
                  </a:extLst>
                </p:cNvPr>
                <p:cNvGrpSpPr/>
                <p:nvPr/>
              </p:nvGrpSpPr>
              <p:grpSpPr>
                <a:xfrm>
                  <a:off x="10394969" y="2498308"/>
                  <a:ext cx="81760" cy="47375"/>
                  <a:chOff x="10394969" y="2498308"/>
                  <a:chExt cx="81760" cy="47375"/>
                </a:xfrm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90F645CD-BA93-4E43-90F8-CF309CB5900B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498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A6727DE6-4EB8-4D24-80BB-BBB8C5E3B921}"/>
                      </a:ext>
                    </a:extLst>
                  </p:cNvPr>
                  <p:cNvSpPr/>
                  <p:nvPr/>
                </p:nvSpPr>
                <p:spPr>
                  <a:xfrm>
                    <a:off x="10395922" y="250417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7628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3" name="Graphic 7">
                  <a:extLst>
                    <a:ext uri="{FF2B5EF4-FFF2-40B4-BE49-F238E27FC236}">
                      <a16:creationId xmlns:a16="http://schemas.microsoft.com/office/drawing/2014/main" id="{BCA42846-8DDB-4449-953C-FD86641670CC}"/>
                    </a:ext>
                  </a:extLst>
                </p:cNvPr>
                <p:cNvGrpSpPr/>
                <p:nvPr/>
              </p:nvGrpSpPr>
              <p:grpSpPr>
                <a:xfrm>
                  <a:off x="10457283" y="2532264"/>
                  <a:ext cx="80560" cy="57106"/>
                  <a:chOff x="10457283" y="2532264"/>
                  <a:chExt cx="80560" cy="57106"/>
                </a:xfrm>
              </p:grpSpPr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F0CCD701-2385-407F-A55F-434C582691DF}"/>
                      </a:ext>
                    </a:extLst>
                  </p:cNvPr>
                  <p:cNvSpPr/>
                  <p:nvPr/>
                </p:nvSpPr>
                <p:spPr>
                  <a:xfrm>
                    <a:off x="10457283" y="2532264"/>
                    <a:ext cx="80560" cy="57106"/>
                  </a:xfrm>
                  <a:custGeom>
                    <a:avLst/>
                    <a:gdLst>
                      <a:gd name="connsiteX0" fmla="*/ 80561 w 80560"/>
                      <a:gd name="connsiteY0" fmla="*/ 57107 h 57106"/>
                      <a:gd name="connsiteX1" fmla="*/ 11981 w 80560"/>
                      <a:gd name="connsiteY1" fmla="*/ 4719 h 57106"/>
                      <a:gd name="connsiteX2" fmla="*/ 80561 w 80560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560" h="57106">
                        <a:moveTo>
                          <a:pt x="80561" y="57107"/>
                        </a:moveTo>
                        <a:cubicBezTo>
                          <a:pt x="80561" y="33294"/>
                          <a:pt x="63416" y="-15283"/>
                          <a:pt x="11981" y="4719"/>
                        </a:cubicBezTo>
                        <a:cubicBezTo>
                          <a:pt x="-30882" y="20912"/>
                          <a:pt x="52938" y="22817"/>
                          <a:pt x="80561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E2202551-BEDA-45AF-B126-0BFAB6EFDBA0}"/>
                      </a:ext>
                    </a:extLst>
                  </p:cNvPr>
                  <p:cNvSpPr/>
                  <p:nvPr/>
                </p:nvSpPr>
                <p:spPr>
                  <a:xfrm>
                    <a:off x="10470984" y="253756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56" name="Graphic 7">
                  <a:extLst>
                    <a:ext uri="{FF2B5EF4-FFF2-40B4-BE49-F238E27FC236}">
                      <a16:creationId xmlns:a16="http://schemas.microsoft.com/office/drawing/2014/main" id="{275A214F-411E-458F-837B-FA36FC8E1B69}"/>
                    </a:ext>
                  </a:extLst>
                </p:cNvPr>
                <p:cNvGrpSpPr/>
                <p:nvPr/>
              </p:nvGrpSpPr>
              <p:grpSpPr>
                <a:xfrm>
                  <a:off x="10394969" y="2533295"/>
                  <a:ext cx="74129" cy="45598"/>
                  <a:chOff x="10394969" y="2533295"/>
                  <a:chExt cx="74129" cy="45598"/>
                </a:xfrm>
              </p:grpSpPr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5BBBF7FF-2AD3-4E31-B186-47054CAAEA5F}"/>
                      </a:ext>
                    </a:extLst>
                  </p:cNvPr>
                  <p:cNvSpPr/>
                  <p:nvPr/>
                </p:nvSpPr>
                <p:spPr>
                  <a:xfrm>
                    <a:off x="10394969" y="2533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9406"/>
                          <a:pt x="37147" y="17976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B94EC9D1-B25E-4E79-A72B-9022DCA6DAE3}"/>
                      </a:ext>
                    </a:extLst>
                  </p:cNvPr>
                  <p:cNvSpPr/>
                  <p:nvPr/>
                </p:nvSpPr>
                <p:spPr>
                  <a:xfrm>
                    <a:off x="10396874" y="2541284"/>
                    <a:ext cx="62244" cy="35703"/>
                  </a:xfrm>
                  <a:custGeom>
                    <a:avLst/>
                    <a:gdLst>
                      <a:gd name="connsiteX0" fmla="*/ 61913 w 62244"/>
                      <a:gd name="connsiteY0" fmla="*/ 2366 h 35703"/>
                      <a:gd name="connsiteX1" fmla="*/ 0 w 62244"/>
                      <a:gd name="connsiteY1" fmla="*/ 35704 h 35703"/>
                      <a:gd name="connsiteX2" fmla="*/ 61913 w 62244"/>
                      <a:gd name="connsiteY2" fmla="*/ 2366 h 35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703">
                        <a:moveTo>
                          <a:pt x="61913" y="2366"/>
                        </a:moveTo>
                        <a:cubicBezTo>
                          <a:pt x="65722" y="4271"/>
                          <a:pt x="36195" y="-7159"/>
                          <a:pt x="0" y="35704"/>
                        </a:cubicBezTo>
                        <a:cubicBezTo>
                          <a:pt x="31432" y="-8111"/>
                          <a:pt x="58102" y="-491"/>
                          <a:pt x="61913" y="23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159" name="Graphic 7">
                <a:extLst>
                  <a:ext uri="{FF2B5EF4-FFF2-40B4-BE49-F238E27FC236}">
                    <a16:creationId xmlns:a16="http://schemas.microsoft.com/office/drawing/2014/main" id="{A26FC526-BA56-4331-BCD2-107136EFB792}"/>
                  </a:ext>
                </a:extLst>
              </p:cNvPr>
              <p:cNvGrpSpPr/>
              <p:nvPr/>
            </p:nvGrpSpPr>
            <p:grpSpPr>
              <a:xfrm>
                <a:off x="9854901" y="2436018"/>
                <a:ext cx="285750" cy="246697"/>
                <a:chOff x="9854901" y="2436018"/>
                <a:chExt cx="285750" cy="246697"/>
              </a:xfrm>
            </p:grpSpPr>
            <p:grpSp>
              <p:nvGrpSpPr>
                <p:cNvPr id="1160" name="Graphic 7">
                  <a:extLst>
                    <a:ext uri="{FF2B5EF4-FFF2-40B4-BE49-F238E27FC236}">
                      <a16:creationId xmlns:a16="http://schemas.microsoft.com/office/drawing/2014/main" id="{AD361192-1E1C-446F-B4C5-7D5DDA17AE76}"/>
                    </a:ext>
                  </a:extLst>
                </p:cNvPr>
                <p:cNvGrpSpPr/>
                <p:nvPr/>
              </p:nvGrpSpPr>
              <p:grpSpPr>
                <a:xfrm>
                  <a:off x="9946723" y="2462543"/>
                  <a:ext cx="72960" cy="27775"/>
                  <a:chOff x="9946723" y="2462543"/>
                  <a:chExt cx="72960" cy="27775"/>
                </a:xfrm>
              </p:grpSpPr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D75B5AF5-A237-4F6B-A77F-90ED48775809}"/>
                      </a:ext>
                    </a:extLst>
                  </p:cNvPr>
                  <p:cNvSpPr/>
                  <p:nvPr/>
                </p:nvSpPr>
                <p:spPr>
                  <a:xfrm>
                    <a:off x="9946723" y="2462543"/>
                    <a:ext cx="72960" cy="27775"/>
                  </a:xfrm>
                  <a:custGeom>
                    <a:avLst/>
                    <a:gdLst>
                      <a:gd name="connsiteX0" fmla="*/ 72961 w 72960"/>
                      <a:gd name="connsiteY0" fmla="*/ 26815 h 27775"/>
                      <a:gd name="connsiteX1" fmla="*/ 2476 w 72960"/>
                      <a:gd name="connsiteY1" fmla="*/ 13480 h 27775"/>
                      <a:gd name="connsiteX2" fmla="*/ 72961 w 72960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775">
                        <a:moveTo>
                          <a:pt x="72961" y="26815"/>
                        </a:moveTo>
                        <a:cubicBezTo>
                          <a:pt x="36765" y="17290"/>
                          <a:pt x="19621" y="42055"/>
                          <a:pt x="2476" y="13480"/>
                        </a:cubicBezTo>
                        <a:cubicBezTo>
                          <a:pt x="-14669" y="-15095"/>
                          <a:pt x="62483" y="7765"/>
                          <a:pt x="72961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A4D72013-CA1D-4366-B68F-451C7E9B132D}"/>
                      </a:ext>
                    </a:extLst>
                  </p:cNvPr>
                  <p:cNvSpPr/>
                  <p:nvPr/>
                </p:nvSpPr>
                <p:spPr>
                  <a:xfrm>
                    <a:off x="9951014" y="247161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3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3" name="Graphic 7">
                  <a:extLst>
                    <a:ext uri="{FF2B5EF4-FFF2-40B4-BE49-F238E27FC236}">
                      <a16:creationId xmlns:a16="http://schemas.microsoft.com/office/drawing/2014/main" id="{696D0F50-6966-4A4F-B436-85F972B84BB6}"/>
                    </a:ext>
                  </a:extLst>
                </p:cNvPr>
                <p:cNvGrpSpPr/>
                <p:nvPr/>
              </p:nvGrpSpPr>
              <p:grpSpPr>
                <a:xfrm>
                  <a:off x="9919697" y="2436018"/>
                  <a:ext cx="39701" cy="38231"/>
                  <a:chOff x="9919697" y="2436018"/>
                  <a:chExt cx="39701" cy="38231"/>
                </a:xfrm>
              </p:grpSpPr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E5149734-99CC-40DB-99A5-33F1CAB64624}"/>
                      </a:ext>
                    </a:extLst>
                  </p:cNvPr>
                  <p:cNvSpPr/>
                  <p:nvPr/>
                </p:nvSpPr>
                <p:spPr>
                  <a:xfrm>
                    <a:off x="9919697" y="24360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4" y="40005"/>
                          <a:pt x="15215" y="38100"/>
                        </a:cubicBezTo>
                        <a:cubicBezTo>
                          <a:pt x="-18123" y="34290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04456B22-90F9-41F8-978A-3EE48471AF98}"/>
                      </a:ext>
                    </a:extLst>
                  </p:cNvPr>
                  <p:cNvSpPr/>
                  <p:nvPr/>
                </p:nvSpPr>
                <p:spPr>
                  <a:xfrm>
                    <a:off x="9933202" y="24360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66" name="Graphic 7">
                  <a:extLst>
                    <a:ext uri="{FF2B5EF4-FFF2-40B4-BE49-F238E27FC236}">
                      <a16:creationId xmlns:a16="http://schemas.microsoft.com/office/drawing/2014/main" id="{8D5E8D36-CDAA-4FA7-8AA8-6BF2B1ED9CE8}"/>
                    </a:ext>
                  </a:extLst>
                </p:cNvPr>
                <p:cNvGrpSpPr/>
                <p:nvPr/>
              </p:nvGrpSpPr>
              <p:grpSpPr>
                <a:xfrm>
                  <a:off x="9854901" y="2465311"/>
                  <a:ext cx="69137" cy="34803"/>
                  <a:chOff x="9854901" y="2465311"/>
                  <a:chExt cx="69137" cy="34803"/>
                </a:xfrm>
              </p:grpSpPr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443F8D1D-CF12-47E3-861C-D4FC3B93ED7B}"/>
                      </a:ext>
                    </a:extLst>
                  </p:cNvPr>
                  <p:cNvSpPr/>
                  <p:nvPr/>
                </p:nvSpPr>
                <p:spPr>
                  <a:xfrm>
                    <a:off x="9854901" y="24653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6372D202-C6CD-43B8-9A71-0981B1F707D4}"/>
                      </a:ext>
                    </a:extLst>
                  </p:cNvPr>
                  <p:cNvSpPr/>
                  <p:nvPr/>
                </p:nvSpPr>
                <p:spPr>
                  <a:xfrm>
                    <a:off x="9857759" y="24711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0960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7983A787-9095-48FB-BDA5-9C35A6B36246}"/>
                    </a:ext>
                  </a:extLst>
                </p:cNvPr>
                <p:cNvSpPr/>
                <p:nvPr/>
              </p:nvSpPr>
              <p:spPr>
                <a:xfrm>
                  <a:off x="9937769" y="2597943"/>
                  <a:ext cx="202882" cy="84772"/>
                </a:xfrm>
                <a:custGeom>
                  <a:avLst/>
                  <a:gdLst>
                    <a:gd name="connsiteX0" fmla="*/ 202882 w 202882"/>
                    <a:gd name="connsiteY0" fmla="*/ 53340 h 84772"/>
                    <a:gd name="connsiteX1" fmla="*/ 202882 w 202882"/>
                    <a:gd name="connsiteY1" fmla="*/ 53340 h 84772"/>
                    <a:gd name="connsiteX2" fmla="*/ 202882 w 202882"/>
                    <a:gd name="connsiteY2" fmla="*/ 53340 h 84772"/>
                    <a:gd name="connsiteX3" fmla="*/ 202882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7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2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7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2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2" y="53340"/>
                      </a:moveTo>
                      <a:cubicBezTo>
                        <a:pt x="202882" y="53340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2882" y="52388"/>
                        <a:pt x="202882" y="52388"/>
                        <a:pt x="202882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2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7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2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7" y="49530"/>
                      </a:cubicBezTo>
                      <a:cubicBezTo>
                        <a:pt x="113347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2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7" y="78105"/>
                        <a:pt x="148590" y="84773"/>
                      </a:cubicBezTo>
                      <a:cubicBezTo>
                        <a:pt x="156210" y="82868"/>
                        <a:pt x="164782" y="75248"/>
                        <a:pt x="169545" y="67628"/>
                      </a:cubicBezTo>
                      <a:cubicBezTo>
                        <a:pt x="176213" y="70485"/>
                        <a:pt x="183832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3340"/>
                        <a:pt x="202882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CF3D17CC-1720-4F96-AB4D-C33DC4AF27D6}"/>
                    </a:ext>
                  </a:extLst>
                </p:cNvPr>
                <p:cNvSpPr/>
                <p:nvPr/>
              </p:nvSpPr>
              <p:spPr>
                <a:xfrm>
                  <a:off x="9933007" y="2523648"/>
                  <a:ext cx="11430" cy="120014"/>
                </a:xfrm>
                <a:custGeom>
                  <a:avLst/>
                  <a:gdLst>
                    <a:gd name="connsiteX0" fmla="*/ 5715 w 11430"/>
                    <a:gd name="connsiteY0" fmla="*/ 120015 h 120014"/>
                    <a:gd name="connsiteX1" fmla="*/ 0 w 11430"/>
                    <a:gd name="connsiteY1" fmla="*/ 114300 h 120014"/>
                    <a:gd name="connsiteX2" fmla="*/ 0 w 11430"/>
                    <a:gd name="connsiteY2" fmla="*/ 5715 h 120014"/>
                    <a:gd name="connsiteX3" fmla="*/ 5715 w 11430"/>
                    <a:gd name="connsiteY3" fmla="*/ 0 h 120014"/>
                    <a:gd name="connsiteX4" fmla="*/ 11430 w 11430"/>
                    <a:gd name="connsiteY4" fmla="*/ 5715 h 120014"/>
                    <a:gd name="connsiteX5" fmla="*/ 11430 w 11430"/>
                    <a:gd name="connsiteY5" fmla="*/ 115252 h 120014"/>
                    <a:gd name="connsiteX6" fmla="*/ 5715 w 11430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5252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9E1F2F7F-0D15-4F8C-B453-B4D35A71389B}"/>
                    </a:ext>
                  </a:extLst>
                </p:cNvPr>
                <p:cNvSpPr/>
                <p:nvPr/>
              </p:nvSpPr>
              <p:spPr>
                <a:xfrm>
                  <a:off x="9920624" y="2473166"/>
                  <a:ext cx="36194" cy="60960"/>
                </a:xfrm>
                <a:custGeom>
                  <a:avLst/>
                  <a:gdLst>
                    <a:gd name="connsiteX0" fmla="*/ 36195 w 36194"/>
                    <a:gd name="connsiteY0" fmla="*/ 30480 h 60960"/>
                    <a:gd name="connsiteX1" fmla="*/ 18098 w 36194"/>
                    <a:gd name="connsiteY1" fmla="*/ 60960 h 60960"/>
                    <a:gd name="connsiteX2" fmla="*/ 0 w 36194"/>
                    <a:gd name="connsiteY2" fmla="*/ 30480 h 60960"/>
                    <a:gd name="connsiteX3" fmla="*/ 18098 w 36194"/>
                    <a:gd name="connsiteY3" fmla="*/ 0 h 60960"/>
                    <a:gd name="connsiteX4" fmla="*/ 36195 w 36194"/>
                    <a:gd name="connsiteY4" fmla="*/ 3048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60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72" name="Graphic 7">
                  <a:extLst>
                    <a:ext uri="{FF2B5EF4-FFF2-40B4-BE49-F238E27FC236}">
                      <a16:creationId xmlns:a16="http://schemas.microsoft.com/office/drawing/2014/main" id="{8852F5AB-111C-4CB2-A968-5ECB8436125A}"/>
                    </a:ext>
                  </a:extLst>
                </p:cNvPr>
                <p:cNvGrpSpPr/>
                <p:nvPr/>
              </p:nvGrpSpPr>
              <p:grpSpPr>
                <a:xfrm>
                  <a:off x="9921058" y="2497354"/>
                  <a:ext cx="29548" cy="52963"/>
                  <a:chOff x="9921058" y="2497354"/>
                  <a:chExt cx="29548" cy="52963"/>
                </a:xfrm>
              </p:grpSpPr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1A35C6CF-ECBB-4724-BB05-E6A9F68A612F}"/>
                      </a:ext>
                    </a:extLst>
                  </p:cNvPr>
                  <p:cNvSpPr/>
                  <p:nvPr/>
                </p:nvSpPr>
                <p:spPr>
                  <a:xfrm>
                    <a:off x="9921058" y="2497354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1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2C1652D7-6078-4113-B911-CC50289EDEE4}"/>
                      </a:ext>
                    </a:extLst>
                  </p:cNvPr>
                  <p:cNvSpPr/>
                  <p:nvPr/>
                </p:nvSpPr>
                <p:spPr>
                  <a:xfrm>
                    <a:off x="9932130" y="250074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75" name="Graphic 7">
                  <a:extLst>
                    <a:ext uri="{FF2B5EF4-FFF2-40B4-BE49-F238E27FC236}">
                      <a16:creationId xmlns:a16="http://schemas.microsoft.com/office/drawing/2014/main" id="{5F7A800A-3447-441B-ACAC-4DB76CF242F7}"/>
                    </a:ext>
                  </a:extLst>
                </p:cNvPr>
                <p:cNvGrpSpPr/>
                <p:nvPr/>
              </p:nvGrpSpPr>
              <p:grpSpPr>
                <a:xfrm>
                  <a:off x="9899302" y="2494121"/>
                  <a:ext cx="43963" cy="52387"/>
                  <a:chOff x="9899302" y="2494121"/>
                  <a:chExt cx="43963" cy="52387"/>
                </a:xfrm>
              </p:grpSpPr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D3B10149-63EB-4C8C-8D40-9328255C034C}"/>
                      </a:ext>
                    </a:extLst>
                  </p:cNvPr>
                  <p:cNvSpPr/>
                  <p:nvPr/>
                </p:nvSpPr>
                <p:spPr>
                  <a:xfrm>
                    <a:off x="9899302" y="2494121"/>
                    <a:ext cx="43963" cy="52387"/>
                  </a:xfrm>
                  <a:custGeom>
                    <a:avLst/>
                    <a:gdLst>
                      <a:gd name="connsiteX0" fmla="*/ 3224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4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4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4" y="18097"/>
                          <a:pt x="3224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541E05F9-4A9D-4497-A53A-BBA7C42D87B2}"/>
                      </a:ext>
                    </a:extLst>
                  </p:cNvPr>
                  <p:cNvSpPr/>
                  <p:nvPr/>
                </p:nvSpPr>
                <p:spPr>
                  <a:xfrm>
                    <a:off x="9903479" y="24960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5715"/>
                          <a:pt x="25718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78" name="Graphic 7">
                  <a:extLst>
                    <a:ext uri="{FF2B5EF4-FFF2-40B4-BE49-F238E27FC236}">
                      <a16:creationId xmlns:a16="http://schemas.microsoft.com/office/drawing/2014/main" id="{6A76C5DC-9339-4910-B17E-EAF3F3CA1CE6}"/>
                    </a:ext>
                  </a:extLst>
                </p:cNvPr>
                <p:cNvGrpSpPr/>
                <p:nvPr/>
              </p:nvGrpSpPr>
              <p:grpSpPr>
                <a:xfrm>
                  <a:off x="9931075" y="2485139"/>
                  <a:ext cx="46756" cy="53749"/>
                  <a:chOff x="9931075" y="2485139"/>
                  <a:chExt cx="46756" cy="53749"/>
                </a:xfrm>
              </p:grpSpPr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B85188B5-9E1F-4E34-8DFE-F7EA36931F9F}"/>
                      </a:ext>
                    </a:extLst>
                  </p:cNvPr>
                  <p:cNvSpPr/>
                  <p:nvPr/>
                </p:nvSpPr>
                <p:spPr>
                  <a:xfrm>
                    <a:off x="9931075" y="2485139"/>
                    <a:ext cx="46756" cy="53749"/>
                  </a:xfrm>
                  <a:custGeom>
                    <a:avLst/>
                    <a:gdLst>
                      <a:gd name="connsiteX0" fmla="*/ 46699 w 46756"/>
                      <a:gd name="connsiteY0" fmla="*/ 53749 h 53749"/>
                      <a:gd name="connsiteX1" fmla="*/ 27 w 46756"/>
                      <a:gd name="connsiteY1" fmla="*/ 8982 h 53749"/>
                      <a:gd name="connsiteX2" fmla="*/ 46699 w 46756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6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5747B65B-E629-4C26-87E7-C10FB539B295}"/>
                      </a:ext>
                    </a:extLst>
                  </p:cNvPr>
                  <p:cNvSpPr/>
                  <p:nvPr/>
                </p:nvSpPr>
                <p:spPr>
                  <a:xfrm>
                    <a:off x="9933007" y="24944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1" name="Graphic 7">
                  <a:extLst>
                    <a:ext uri="{FF2B5EF4-FFF2-40B4-BE49-F238E27FC236}">
                      <a16:creationId xmlns:a16="http://schemas.microsoft.com/office/drawing/2014/main" id="{5564DDD9-B800-4EBB-8196-20AD8A14307C}"/>
                    </a:ext>
                  </a:extLst>
                </p:cNvPr>
                <p:cNvGrpSpPr/>
                <p:nvPr/>
              </p:nvGrpSpPr>
              <p:grpSpPr>
                <a:xfrm>
                  <a:off x="9936233" y="2445798"/>
                  <a:ext cx="73925" cy="42000"/>
                  <a:chOff x="9936233" y="2445798"/>
                  <a:chExt cx="73925" cy="42000"/>
                </a:xfrm>
              </p:grpSpPr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759E9447-9FB8-4113-9501-52DA0755CFF5}"/>
                      </a:ext>
                    </a:extLst>
                  </p:cNvPr>
                  <p:cNvSpPr/>
                  <p:nvPr/>
                </p:nvSpPr>
                <p:spPr>
                  <a:xfrm>
                    <a:off x="9936233" y="24457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655FD186-5F55-41B1-8DE9-A15062F0E324}"/>
                      </a:ext>
                    </a:extLst>
                  </p:cNvPr>
                  <p:cNvSpPr/>
                  <p:nvPr/>
                </p:nvSpPr>
                <p:spPr>
                  <a:xfrm>
                    <a:off x="9947634" y="24493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4" name="Graphic 7">
                  <a:extLst>
                    <a:ext uri="{FF2B5EF4-FFF2-40B4-BE49-F238E27FC236}">
                      <a16:creationId xmlns:a16="http://schemas.microsoft.com/office/drawing/2014/main" id="{AF6E9F96-F72B-4CBE-A829-C4E943BEC825}"/>
                    </a:ext>
                  </a:extLst>
                </p:cNvPr>
                <p:cNvGrpSpPr/>
                <p:nvPr/>
              </p:nvGrpSpPr>
              <p:grpSpPr>
                <a:xfrm>
                  <a:off x="9866332" y="2445921"/>
                  <a:ext cx="81760" cy="47375"/>
                  <a:chOff x="9866332" y="2445921"/>
                  <a:chExt cx="81760" cy="47375"/>
                </a:xfrm>
              </p:grpSpPr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E75C897A-ECD5-4C17-B358-88513E6D8C61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459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4E5B29AA-7093-4537-88BE-2ED12ECCBB29}"/>
                      </a:ext>
                    </a:extLst>
                  </p:cNvPr>
                  <p:cNvSpPr/>
                  <p:nvPr/>
                </p:nvSpPr>
                <p:spPr>
                  <a:xfrm>
                    <a:off x="9867284" y="2450831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7" name="Graphic 7">
                  <a:extLst>
                    <a:ext uri="{FF2B5EF4-FFF2-40B4-BE49-F238E27FC236}">
                      <a16:creationId xmlns:a16="http://schemas.microsoft.com/office/drawing/2014/main" id="{79D3AD98-220A-43AE-B486-8A32CB68CE8C}"/>
                    </a:ext>
                  </a:extLst>
                </p:cNvPr>
                <p:cNvGrpSpPr/>
                <p:nvPr/>
              </p:nvGrpSpPr>
              <p:grpSpPr>
                <a:xfrm>
                  <a:off x="9928734" y="2479876"/>
                  <a:ext cx="80472" cy="57106"/>
                  <a:chOff x="9928734" y="2479876"/>
                  <a:chExt cx="80472" cy="57106"/>
                </a:xfrm>
              </p:grpSpPr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B19F9364-A8C9-4564-B598-9B610A50A2C1}"/>
                      </a:ext>
                    </a:extLst>
                  </p:cNvPr>
                  <p:cNvSpPr/>
                  <p:nvPr/>
                </p:nvSpPr>
                <p:spPr>
                  <a:xfrm>
                    <a:off x="9928734" y="2479876"/>
                    <a:ext cx="80472" cy="57106"/>
                  </a:xfrm>
                  <a:custGeom>
                    <a:avLst/>
                    <a:gdLst>
                      <a:gd name="connsiteX0" fmla="*/ 80472 w 80472"/>
                      <a:gd name="connsiteY0" fmla="*/ 57107 h 57106"/>
                      <a:gd name="connsiteX1" fmla="*/ 11892 w 80472"/>
                      <a:gd name="connsiteY1" fmla="*/ 4719 h 57106"/>
                      <a:gd name="connsiteX2" fmla="*/ 80472 w 80472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2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4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DC33E77C-A56C-4F18-9D13-D451266FC498}"/>
                      </a:ext>
                    </a:extLst>
                  </p:cNvPr>
                  <p:cNvSpPr/>
                  <p:nvPr/>
                </p:nvSpPr>
                <p:spPr>
                  <a:xfrm>
                    <a:off x="9942347" y="2484847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90" name="Graphic 7">
                  <a:extLst>
                    <a:ext uri="{FF2B5EF4-FFF2-40B4-BE49-F238E27FC236}">
                      <a16:creationId xmlns:a16="http://schemas.microsoft.com/office/drawing/2014/main" id="{D2784A21-1F34-467B-972A-FFE13EB723C6}"/>
                    </a:ext>
                  </a:extLst>
                </p:cNvPr>
                <p:cNvGrpSpPr/>
                <p:nvPr/>
              </p:nvGrpSpPr>
              <p:grpSpPr>
                <a:xfrm>
                  <a:off x="9866332" y="2480907"/>
                  <a:ext cx="74129" cy="45598"/>
                  <a:chOff x="9866332" y="2480907"/>
                  <a:chExt cx="74129" cy="45598"/>
                </a:xfrm>
              </p:grpSpPr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2C8B62B0-1856-42B7-BABA-21B47FCAC5C2}"/>
                      </a:ext>
                    </a:extLst>
                  </p:cNvPr>
                  <p:cNvSpPr/>
                  <p:nvPr/>
                </p:nvSpPr>
                <p:spPr>
                  <a:xfrm>
                    <a:off x="9866332" y="24809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D3ED0F61-E707-48B7-B1FA-EA290CB94FE1}"/>
                      </a:ext>
                    </a:extLst>
                  </p:cNvPr>
                  <p:cNvSpPr/>
                  <p:nvPr/>
                </p:nvSpPr>
                <p:spPr>
                  <a:xfrm>
                    <a:off x="9868237" y="24885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193" name="Graphic 7">
                <a:extLst>
                  <a:ext uri="{FF2B5EF4-FFF2-40B4-BE49-F238E27FC236}">
                    <a16:creationId xmlns:a16="http://schemas.microsoft.com/office/drawing/2014/main" id="{0E426F64-75C9-4F17-B739-5032AD761FA7}"/>
                  </a:ext>
                </a:extLst>
              </p:cNvPr>
              <p:cNvGrpSpPr/>
              <p:nvPr/>
            </p:nvGrpSpPr>
            <p:grpSpPr>
              <a:xfrm>
                <a:off x="10691197" y="2362199"/>
                <a:ext cx="351472" cy="430053"/>
                <a:chOff x="10691197" y="2362199"/>
                <a:chExt cx="351472" cy="430053"/>
              </a:xfrm>
            </p:grpSpPr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5388440F-3D17-4C02-BBB8-62589F83EFB3}"/>
                    </a:ext>
                  </a:extLst>
                </p:cNvPr>
                <p:cNvSpPr/>
                <p:nvPr/>
              </p:nvSpPr>
              <p:spPr>
                <a:xfrm>
                  <a:off x="10695007" y="2722721"/>
                  <a:ext cx="347662" cy="69532"/>
                </a:xfrm>
                <a:custGeom>
                  <a:avLst/>
                  <a:gdLst>
                    <a:gd name="connsiteX0" fmla="*/ 297180 w 347662"/>
                    <a:gd name="connsiteY0" fmla="*/ 50482 h 69532"/>
                    <a:gd name="connsiteX1" fmla="*/ 347663 w 347662"/>
                    <a:gd name="connsiteY1" fmla="*/ 49530 h 69532"/>
                    <a:gd name="connsiteX2" fmla="*/ 306705 w 347662"/>
                    <a:gd name="connsiteY2" fmla="*/ 20955 h 69532"/>
                    <a:gd name="connsiteX3" fmla="*/ 248603 w 347662"/>
                    <a:gd name="connsiteY3" fmla="*/ 19050 h 69532"/>
                    <a:gd name="connsiteX4" fmla="*/ 173355 w 347662"/>
                    <a:gd name="connsiteY4" fmla="*/ 0 h 69532"/>
                    <a:gd name="connsiteX5" fmla="*/ 0 w 347662"/>
                    <a:gd name="connsiteY5" fmla="*/ 0 h 69532"/>
                    <a:gd name="connsiteX6" fmla="*/ 20003 w 347662"/>
                    <a:gd name="connsiteY6" fmla="*/ 0 h 69532"/>
                    <a:gd name="connsiteX7" fmla="*/ 20003 w 347662"/>
                    <a:gd name="connsiteY7" fmla="*/ 4763 h 69532"/>
                    <a:gd name="connsiteX8" fmla="*/ 87630 w 347662"/>
                    <a:gd name="connsiteY8" fmla="*/ 63817 h 69532"/>
                    <a:gd name="connsiteX9" fmla="*/ 87630 w 347662"/>
                    <a:gd name="connsiteY9" fmla="*/ 63817 h 69532"/>
                    <a:gd name="connsiteX10" fmla="*/ 87630 w 347662"/>
                    <a:gd name="connsiteY10" fmla="*/ 63817 h 69532"/>
                    <a:gd name="connsiteX11" fmla="*/ 96203 w 347662"/>
                    <a:gd name="connsiteY11" fmla="*/ 66675 h 69532"/>
                    <a:gd name="connsiteX12" fmla="*/ 110490 w 347662"/>
                    <a:gd name="connsiteY12" fmla="*/ 69533 h 69532"/>
                    <a:gd name="connsiteX13" fmla="*/ 110490 w 347662"/>
                    <a:gd name="connsiteY13" fmla="*/ 69533 h 69532"/>
                    <a:gd name="connsiteX14" fmla="*/ 279082 w 347662"/>
                    <a:gd name="connsiteY14" fmla="*/ 69533 h 69532"/>
                    <a:gd name="connsiteX15" fmla="*/ 297180 w 347662"/>
                    <a:gd name="connsiteY15" fmla="*/ 50482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7662" h="69532">
                      <a:moveTo>
                        <a:pt x="297180" y="50482"/>
                      </a:moveTo>
                      <a:cubicBezTo>
                        <a:pt x="297180" y="50482"/>
                        <a:pt x="305753" y="51435"/>
                        <a:pt x="347663" y="49530"/>
                      </a:cubicBezTo>
                      <a:cubicBezTo>
                        <a:pt x="347663" y="49530"/>
                        <a:pt x="330518" y="39052"/>
                        <a:pt x="306705" y="20955"/>
                      </a:cubicBezTo>
                      <a:cubicBezTo>
                        <a:pt x="272415" y="19050"/>
                        <a:pt x="256222" y="19050"/>
                        <a:pt x="248603" y="19050"/>
                      </a:cubicBezTo>
                      <a:cubicBezTo>
                        <a:pt x="241935" y="16192"/>
                        <a:pt x="197168" y="0"/>
                        <a:pt x="173355" y="0"/>
                      </a:cubicBezTo>
                      <a:cubicBezTo>
                        <a:pt x="146685" y="0"/>
                        <a:pt x="0" y="0"/>
                        <a:pt x="0" y="0"/>
                      </a:cubicBezTo>
                      <a:lnTo>
                        <a:pt x="20003" y="0"/>
                      </a:lnTo>
                      <a:cubicBezTo>
                        <a:pt x="16193" y="0"/>
                        <a:pt x="16193" y="952"/>
                        <a:pt x="20003" y="4763"/>
                      </a:cubicBezTo>
                      <a:cubicBezTo>
                        <a:pt x="20003" y="4763"/>
                        <a:pt x="75247" y="59055"/>
                        <a:pt x="87630" y="63817"/>
                      </a:cubicBezTo>
                      <a:lnTo>
                        <a:pt x="87630" y="63817"/>
                      </a:lnTo>
                      <a:cubicBezTo>
                        <a:pt x="87630" y="63817"/>
                        <a:pt x="87630" y="63817"/>
                        <a:pt x="87630" y="63817"/>
                      </a:cubicBezTo>
                      <a:cubicBezTo>
                        <a:pt x="90488" y="64770"/>
                        <a:pt x="93345" y="65722"/>
                        <a:pt x="96203" y="66675"/>
                      </a:cubicBezTo>
                      <a:cubicBezTo>
                        <a:pt x="102870" y="68580"/>
                        <a:pt x="107632" y="69533"/>
                        <a:pt x="110490" y="69533"/>
                      </a:cubicBezTo>
                      <a:lnTo>
                        <a:pt x="110490" y="69533"/>
                      </a:lnTo>
                      <a:cubicBezTo>
                        <a:pt x="110490" y="69533"/>
                        <a:pt x="252413" y="69533"/>
                        <a:pt x="279082" y="69533"/>
                      </a:cubicBezTo>
                      <a:cubicBezTo>
                        <a:pt x="312420" y="69533"/>
                        <a:pt x="297180" y="50482"/>
                        <a:pt x="297180" y="504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F5059640-D34D-4729-A020-184BAF8CFC0A}"/>
                    </a:ext>
                  </a:extLst>
                </p:cNvPr>
                <p:cNvSpPr/>
                <p:nvPr/>
              </p:nvSpPr>
              <p:spPr>
                <a:xfrm>
                  <a:off x="10691197" y="2410301"/>
                  <a:ext cx="119062" cy="381423"/>
                </a:xfrm>
                <a:custGeom>
                  <a:avLst/>
                  <a:gdLst>
                    <a:gd name="connsiteX0" fmla="*/ 84772 w 119062"/>
                    <a:gd name="connsiteY0" fmla="*/ 113348 h 381423"/>
                    <a:gd name="connsiteX1" fmla="*/ 79057 w 119062"/>
                    <a:gd name="connsiteY1" fmla="*/ 0 h 381423"/>
                    <a:gd name="connsiteX2" fmla="*/ 77153 w 119062"/>
                    <a:gd name="connsiteY2" fmla="*/ 0 h 381423"/>
                    <a:gd name="connsiteX3" fmla="*/ 81915 w 119062"/>
                    <a:gd name="connsiteY3" fmla="*/ 114300 h 381423"/>
                    <a:gd name="connsiteX4" fmla="*/ 114300 w 119062"/>
                    <a:gd name="connsiteY4" fmla="*/ 178117 h 381423"/>
                    <a:gd name="connsiteX5" fmla="*/ 114300 w 119062"/>
                    <a:gd name="connsiteY5" fmla="*/ 365760 h 381423"/>
                    <a:gd name="connsiteX6" fmla="*/ 114300 w 119062"/>
                    <a:gd name="connsiteY6" fmla="*/ 365760 h 381423"/>
                    <a:gd name="connsiteX7" fmla="*/ 109538 w 119062"/>
                    <a:gd name="connsiteY7" fmla="*/ 373380 h 381423"/>
                    <a:gd name="connsiteX8" fmla="*/ 104775 w 119062"/>
                    <a:gd name="connsiteY8" fmla="*/ 375285 h 381423"/>
                    <a:gd name="connsiteX9" fmla="*/ 104775 w 119062"/>
                    <a:gd name="connsiteY9" fmla="*/ 375285 h 381423"/>
                    <a:gd name="connsiteX10" fmla="*/ 104775 w 119062"/>
                    <a:gd name="connsiteY10" fmla="*/ 375285 h 381423"/>
                    <a:gd name="connsiteX11" fmla="*/ 80010 w 119062"/>
                    <a:gd name="connsiteY11" fmla="*/ 372428 h 381423"/>
                    <a:gd name="connsiteX12" fmla="*/ 9525 w 119062"/>
                    <a:gd name="connsiteY12" fmla="*/ 331470 h 381423"/>
                    <a:gd name="connsiteX13" fmla="*/ 2857 w 119062"/>
                    <a:gd name="connsiteY13" fmla="*/ 320992 h 381423"/>
                    <a:gd name="connsiteX14" fmla="*/ 2857 w 119062"/>
                    <a:gd name="connsiteY14" fmla="*/ 320992 h 381423"/>
                    <a:gd name="connsiteX15" fmla="*/ 2857 w 119062"/>
                    <a:gd name="connsiteY15" fmla="*/ 128588 h 381423"/>
                    <a:gd name="connsiteX16" fmla="*/ 34290 w 119062"/>
                    <a:gd name="connsiteY16" fmla="*/ 92392 h 381423"/>
                    <a:gd name="connsiteX17" fmla="*/ 40005 w 119062"/>
                    <a:gd name="connsiteY17" fmla="*/ 0 h 381423"/>
                    <a:gd name="connsiteX18" fmla="*/ 38100 w 119062"/>
                    <a:gd name="connsiteY18" fmla="*/ 0 h 381423"/>
                    <a:gd name="connsiteX19" fmla="*/ 32385 w 119062"/>
                    <a:gd name="connsiteY19" fmla="*/ 90488 h 381423"/>
                    <a:gd name="connsiteX20" fmla="*/ 0 w 119062"/>
                    <a:gd name="connsiteY20" fmla="*/ 128588 h 381423"/>
                    <a:gd name="connsiteX21" fmla="*/ 0 w 119062"/>
                    <a:gd name="connsiteY21" fmla="*/ 323850 h 381423"/>
                    <a:gd name="connsiteX22" fmla="*/ 0 w 119062"/>
                    <a:gd name="connsiteY22" fmla="*/ 323850 h 381423"/>
                    <a:gd name="connsiteX23" fmla="*/ 7620 w 119062"/>
                    <a:gd name="connsiteY23" fmla="*/ 334328 h 381423"/>
                    <a:gd name="connsiteX24" fmla="*/ 81915 w 119062"/>
                    <a:gd name="connsiteY24" fmla="*/ 377190 h 381423"/>
                    <a:gd name="connsiteX25" fmla="*/ 107632 w 119062"/>
                    <a:gd name="connsiteY25" fmla="*/ 380048 h 381423"/>
                    <a:gd name="connsiteX26" fmla="*/ 107632 w 119062"/>
                    <a:gd name="connsiteY26" fmla="*/ 380048 h 381423"/>
                    <a:gd name="connsiteX27" fmla="*/ 107632 w 119062"/>
                    <a:gd name="connsiteY27" fmla="*/ 380048 h 381423"/>
                    <a:gd name="connsiteX28" fmla="*/ 113347 w 119062"/>
                    <a:gd name="connsiteY28" fmla="*/ 378142 h 381423"/>
                    <a:gd name="connsiteX29" fmla="*/ 119063 w 119062"/>
                    <a:gd name="connsiteY29" fmla="*/ 369570 h 381423"/>
                    <a:gd name="connsiteX30" fmla="*/ 119063 w 119062"/>
                    <a:gd name="connsiteY30" fmla="*/ 369570 h 381423"/>
                    <a:gd name="connsiteX31" fmla="*/ 119063 w 119062"/>
                    <a:gd name="connsiteY31" fmla="*/ 180023 h 381423"/>
                    <a:gd name="connsiteX32" fmla="*/ 84772 w 119062"/>
                    <a:gd name="connsiteY32" fmla="*/ 113348 h 38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19062" h="381423">
                      <a:moveTo>
                        <a:pt x="84772" y="113348"/>
                      </a:moveTo>
                      <a:cubicBezTo>
                        <a:pt x="84772" y="113348"/>
                        <a:pt x="87630" y="102870"/>
                        <a:pt x="79057" y="0"/>
                      </a:cubicBezTo>
                      <a:lnTo>
                        <a:pt x="77153" y="0"/>
                      </a:lnTo>
                      <a:cubicBezTo>
                        <a:pt x="85725" y="97155"/>
                        <a:pt x="81915" y="114300"/>
                        <a:pt x="81915" y="114300"/>
                      </a:cubicBezTo>
                      <a:cubicBezTo>
                        <a:pt x="81915" y="114300"/>
                        <a:pt x="114300" y="143827"/>
                        <a:pt x="114300" y="178117"/>
                      </a:cubicBezTo>
                      <a:cubicBezTo>
                        <a:pt x="114300" y="206692"/>
                        <a:pt x="114300" y="365760"/>
                        <a:pt x="114300" y="365760"/>
                      </a:cubicBezTo>
                      <a:lnTo>
                        <a:pt x="114300" y="365760"/>
                      </a:lnTo>
                      <a:cubicBezTo>
                        <a:pt x="114300" y="368617"/>
                        <a:pt x="112395" y="371475"/>
                        <a:pt x="109538" y="373380"/>
                      </a:cubicBezTo>
                      <a:cubicBezTo>
                        <a:pt x="107632" y="374333"/>
                        <a:pt x="106680" y="375285"/>
                        <a:pt x="104775" y="375285"/>
                      </a:cubicBezTo>
                      <a:cubicBezTo>
                        <a:pt x="104775" y="375285"/>
                        <a:pt x="104775" y="375285"/>
                        <a:pt x="104775" y="375285"/>
                      </a:cubicBezTo>
                      <a:lnTo>
                        <a:pt x="104775" y="375285"/>
                      </a:lnTo>
                      <a:cubicBezTo>
                        <a:pt x="97155" y="377190"/>
                        <a:pt x="87630" y="376238"/>
                        <a:pt x="80010" y="372428"/>
                      </a:cubicBezTo>
                      <a:lnTo>
                        <a:pt x="9525" y="331470"/>
                      </a:lnTo>
                      <a:cubicBezTo>
                        <a:pt x="4763" y="328613"/>
                        <a:pt x="1905" y="324803"/>
                        <a:pt x="2857" y="320992"/>
                      </a:cubicBezTo>
                      <a:lnTo>
                        <a:pt x="2857" y="320992"/>
                      </a:lnTo>
                      <a:cubicBezTo>
                        <a:pt x="2857" y="320992"/>
                        <a:pt x="2857" y="157163"/>
                        <a:pt x="2857" y="128588"/>
                      </a:cubicBezTo>
                      <a:cubicBezTo>
                        <a:pt x="2857" y="102870"/>
                        <a:pt x="30480" y="93345"/>
                        <a:pt x="34290" y="92392"/>
                      </a:cubicBezTo>
                      <a:cubicBezTo>
                        <a:pt x="34290" y="81915"/>
                        <a:pt x="35242" y="51435"/>
                        <a:pt x="40005" y="0"/>
                      </a:cubicBezTo>
                      <a:lnTo>
                        <a:pt x="38100" y="0"/>
                      </a:lnTo>
                      <a:cubicBezTo>
                        <a:pt x="33338" y="55245"/>
                        <a:pt x="32385" y="79058"/>
                        <a:pt x="32385" y="90488"/>
                      </a:cubicBezTo>
                      <a:cubicBezTo>
                        <a:pt x="27622" y="91440"/>
                        <a:pt x="0" y="101917"/>
                        <a:pt x="0" y="128588"/>
                      </a:cubicBezTo>
                      <a:cubicBezTo>
                        <a:pt x="0" y="159067"/>
                        <a:pt x="0" y="323850"/>
                        <a:pt x="0" y="323850"/>
                      </a:cubicBezTo>
                      <a:lnTo>
                        <a:pt x="0" y="323850"/>
                      </a:lnTo>
                      <a:cubicBezTo>
                        <a:pt x="0" y="327660"/>
                        <a:pt x="1905" y="331470"/>
                        <a:pt x="7620" y="334328"/>
                      </a:cubicBezTo>
                      <a:lnTo>
                        <a:pt x="81915" y="377190"/>
                      </a:lnTo>
                      <a:cubicBezTo>
                        <a:pt x="89535" y="381000"/>
                        <a:pt x="100013" y="382905"/>
                        <a:pt x="107632" y="380048"/>
                      </a:cubicBezTo>
                      <a:lnTo>
                        <a:pt x="107632" y="380048"/>
                      </a:lnTo>
                      <a:cubicBezTo>
                        <a:pt x="107632" y="380048"/>
                        <a:pt x="107632" y="380048"/>
                        <a:pt x="107632" y="380048"/>
                      </a:cubicBezTo>
                      <a:cubicBezTo>
                        <a:pt x="109538" y="379095"/>
                        <a:pt x="111442" y="379095"/>
                        <a:pt x="113347" y="378142"/>
                      </a:cubicBezTo>
                      <a:cubicBezTo>
                        <a:pt x="117157" y="376238"/>
                        <a:pt x="119063" y="373380"/>
                        <a:pt x="119063" y="369570"/>
                      </a:cubicBezTo>
                      <a:lnTo>
                        <a:pt x="119063" y="369570"/>
                      </a:lnTo>
                      <a:cubicBezTo>
                        <a:pt x="119063" y="369570"/>
                        <a:pt x="119063" y="209550"/>
                        <a:pt x="119063" y="180023"/>
                      </a:cubicBezTo>
                      <a:cubicBezTo>
                        <a:pt x="118110" y="143827"/>
                        <a:pt x="84772" y="113348"/>
                        <a:pt x="84772" y="1133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D63045B2-4D19-49D1-972D-50195992DEFA}"/>
                    </a:ext>
                  </a:extLst>
                </p:cNvPr>
                <p:cNvSpPr/>
                <p:nvPr/>
              </p:nvSpPr>
              <p:spPr>
                <a:xfrm>
                  <a:off x="10695555" y="2721877"/>
                  <a:ext cx="107733" cy="61694"/>
                </a:xfrm>
                <a:custGeom>
                  <a:avLst/>
                  <a:gdLst>
                    <a:gd name="connsiteX0" fmla="*/ 103274 w 107733"/>
                    <a:gd name="connsiteY0" fmla="*/ 58946 h 61694"/>
                    <a:gd name="connsiteX1" fmla="*/ 74699 w 107733"/>
                    <a:gd name="connsiteY1" fmla="*/ 57993 h 61694"/>
                    <a:gd name="connsiteX2" fmla="*/ 7072 w 107733"/>
                    <a:gd name="connsiteY2" fmla="*/ 18941 h 61694"/>
                    <a:gd name="connsiteX3" fmla="*/ 5167 w 107733"/>
                    <a:gd name="connsiteY3" fmla="*/ 2748 h 61694"/>
                    <a:gd name="connsiteX4" fmla="*/ 33742 w 107733"/>
                    <a:gd name="connsiteY4" fmla="*/ 3701 h 61694"/>
                    <a:gd name="connsiteX5" fmla="*/ 101370 w 107733"/>
                    <a:gd name="connsiteY5" fmla="*/ 42753 h 61694"/>
                    <a:gd name="connsiteX6" fmla="*/ 103274 w 107733"/>
                    <a:gd name="connsiteY6" fmla="*/ 58946 h 6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7733" h="61694">
                      <a:moveTo>
                        <a:pt x="103274" y="58946"/>
                      </a:moveTo>
                      <a:cubicBezTo>
                        <a:pt x="95655" y="62756"/>
                        <a:pt x="83272" y="62756"/>
                        <a:pt x="74699" y="57993"/>
                      </a:cubicBezTo>
                      <a:lnTo>
                        <a:pt x="7072" y="18941"/>
                      </a:lnTo>
                      <a:cubicBezTo>
                        <a:pt x="-1501" y="14178"/>
                        <a:pt x="-2453" y="6558"/>
                        <a:pt x="5167" y="2748"/>
                      </a:cubicBezTo>
                      <a:cubicBezTo>
                        <a:pt x="12787" y="-1062"/>
                        <a:pt x="25170" y="-1062"/>
                        <a:pt x="33742" y="3701"/>
                      </a:cubicBezTo>
                      <a:lnTo>
                        <a:pt x="101370" y="42753"/>
                      </a:lnTo>
                      <a:cubicBezTo>
                        <a:pt x="108989" y="47516"/>
                        <a:pt x="109942" y="55136"/>
                        <a:pt x="103274" y="589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97" name="Graphic 7">
                  <a:extLst>
                    <a:ext uri="{FF2B5EF4-FFF2-40B4-BE49-F238E27FC236}">
                      <a16:creationId xmlns:a16="http://schemas.microsoft.com/office/drawing/2014/main" id="{C0CA615E-3ACF-4E1F-A1F7-62F82E3AB305}"/>
                    </a:ext>
                  </a:extLst>
                </p:cNvPr>
                <p:cNvGrpSpPr/>
                <p:nvPr/>
              </p:nvGrpSpPr>
              <p:grpSpPr>
                <a:xfrm>
                  <a:off x="10702626" y="2537221"/>
                  <a:ext cx="93345" cy="223599"/>
                  <a:chOff x="10702626" y="2537221"/>
                  <a:chExt cx="93345" cy="223599"/>
                </a:xfrm>
              </p:grpSpPr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836C386C-B1DA-4AC2-9B9E-749B14333C41}"/>
                      </a:ext>
                    </a:extLst>
                  </p:cNvPr>
                  <p:cNvSpPr/>
                  <p:nvPr/>
                </p:nvSpPr>
                <p:spPr>
                  <a:xfrm>
                    <a:off x="10704278" y="2537221"/>
                    <a:ext cx="91693" cy="223599"/>
                  </a:xfrm>
                  <a:custGeom>
                    <a:avLst/>
                    <a:gdLst>
                      <a:gd name="connsiteX0" fmla="*/ 28828 w 91693"/>
                      <a:gd name="connsiteY0" fmla="*/ 110252 h 223599"/>
                      <a:gd name="connsiteX1" fmla="*/ 52641 w 91693"/>
                      <a:gd name="connsiteY1" fmla="*/ 124539 h 223599"/>
                      <a:gd name="connsiteX2" fmla="*/ 79311 w 91693"/>
                      <a:gd name="connsiteY2" fmla="*/ 140732 h 223599"/>
                      <a:gd name="connsiteX3" fmla="*/ 80263 w 91693"/>
                      <a:gd name="connsiteY3" fmla="*/ 145494 h 223599"/>
                      <a:gd name="connsiteX4" fmla="*/ 89788 w 91693"/>
                      <a:gd name="connsiteY4" fmla="*/ 139779 h 223599"/>
                      <a:gd name="connsiteX5" fmla="*/ 91693 w 91693"/>
                      <a:gd name="connsiteY5" fmla="*/ 132159 h 223599"/>
                      <a:gd name="connsiteX6" fmla="*/ 85978 w 91693"/>
                      <a:gd name="connsiteY6" fmla="*/ 116919 h 223599"/>
                      <a:gd name="connsiteX7" fmla="*/ 50736 w 91693"/>
                      <a:gd name="connsiteY7" fmla="*/ 94059 h 223599"/>
                      <a:gd name="connsiteX8" fmla="*/ 26923 w 91693"/>
                      <a:gd name="connsiteY8" fmla="*/ 79772 h 223599"/>
                      <a:gd name="connsiteX9" fmla="*/ 25971 w 91693"/>
                      <a:gd name="connsiteY9" fmla="*/ 75962 h 223599"/>
                      <a:gd name="connsiteX10" fmla="*/ 26923 w 91693"/>
                      <a:gd name="connsiteY10" fmla="*/ 73104 h 223599"/>
                      <a:gd name="connsiteX11" fmla="*/ 50736 w 91693"/>
                      <a:gd name="connsiteY11" fmla="*/ 87392 h 223599"/>
                      <a:gd name="connsiteX12" fmla="*/ 77406 w 91693"/>
                      <a:gd name="connsiteY12" fmla="*/ 103584 h 223599"/>
                      <a:gd name="connsiteX13" fmla="*/ 79311 w 91693"/>
                      <a:gd name="connsiteY13" fmla="*/ 108347 h 223599"/>
                      <a:gd name="connsiteX14" fmla="*/ 88836 w 91693"/>
                      <a:gd name="connsiteY14" fmla="*/ 101679 h 223599"/>
                      <a:gd name="connsiteX15" fmla="*/ 88836 w 91693"/>
                      <a:gd name="connsiteY15" fmla="*/ 101679 h 223599"/>
                      <a:gd name="connsiteX16" fmla="*/ 89788 w 91693"/>
                      <a:gd name="connsiteY16" fmla="*/ 95012 h 223599"/>
                      <a:gd name="connsiteX17" fmla="*/ 84073 w 91693"/>
                      <a:gd name="connsiteY17" fmla="*/ 79772 h 223599"/>
                      <a:gd name="connsiteX18" fmla="*/ 48831 w 91693"/>
                      <a:gd name="connsiteY18" fmla="*/ 56912 h 223599"/>
                      <a:gd name="connsiteX19" fmla="*/ 27876 w 91693"/>
                      <a:gd name="connsiteY19" fmla="*/ 45482 h 223599"/>
                      <a:gd name="connsiteX20" fmla="*/ 30733 w 91693"/>
                      <a:gd name="connsiteY20" fmla="*/ 39767 h 223599"/>
                      <a:gd name="connsiteX21" fmla="*/ 30733 w 91693"/>
                      <a:gd name="connsiteY21" fmla="*/ 39767 h 223599"/>
                      <a:gd name="connsiteX22" fmla="*/ 30733 w 91693"/>
                      <a:gd name="connsiteY22" fmla="*/ 35957 h 223599"/>
                      <a:gd name="connsiteX23" fmla="*/ 13588 w 91693"/>
                      <a:gd name="connsiteY23" fmla="*/ 714 h 223599"/>
                      <a:gd name="connsiteX24" fmla="*/ 9778 w 91693"/>
                      <a:gd name="connsiteY24" fmla="*/ 714 h 223599"/>
                      <a:gd name="connsiteX25" fmla="*/ 9778 w 91693"/>
                      <a:gd name="connsiteY25" fmla="*/ 714 h 223599"/>
                      <a:gd name="connsiteX26" fmla="*/ 9778 w 91693"/>
                      <a:gd name="connsiteY26" fmla="*/ 714 h 223599"/>
                      <a:gd name="connsiteX27" fmla="*/ 9778 w 91693"/>
                      <a:gd name="connsiteY27" fmla="*/ 714 h 223599"/>
                      <a:gd name="connsiteX28" fmla="*/ 253 w 91693"/>
                      <a:gd name="connsiteY28" fmla="*/ 11192 h 223599"/>
                      <a:gd name="connsiteX29" fmla="*/ 3111 w 91693"/>
                      <a:gd name="connsiteY29" fmla="*/ 16907 h 223599"/>
                      <a:gd name="connsiteX30" fmla="*/ 3111 w 91693"/>
                      <a:gd name="connsiteY30" fmla="*/ 23574 h 223599"/>
                      <a:gd name="connsiteX31" fmla="*/ 12636 w 91693"/>
                      <a:gd name="connsiteY31" fmla="*/ 36909 h 223599"/>
                      <a:gd name="connsiteX32" fmla="*/ 17398 w 91693"/>
                      <a:gd name="connsiteY32" fmla="*/ 47387 h 223599"/>
                      <a:gd name="connsiteX33" fmla="*/ 50736 w 91693"/>
                      <a:gd name="connsiteY33" fmla="*/ 69294 h 223599"/>
                      <a:gd name="connsiteX34" fmla="*/ 76453 w 91693"/>
                      <a:gd name="connsiteY34" fmla="*/ 84534 h 223599"/>
                      <a:gd name="connsiteX35" fmla="*/ 77406 w 91693"/>
                      <a:gd name="connsiteY35" fmla="*/ 89297 h 223599"/>
                      <a:gd name="connsiteX36" fmla="*/ 76453 w 91693"/>
                      <a:gd name="connsiteY36" fmla="*/ 93107 h 223599"/>
                      <a:gd name="connsiteX37" fmla="*/ 50736 w 91693"/>
                      <a:gd name="connsiteY37" fmla="*/ 78819 h 223599"/>
                      <a:gd name="connsiteX38" fmla="*/ 17398 w 91693"/>
                      <a:gd name="connsiteY38" fmla="*/ 61674 h 223599"/>
                      <a:gd name="connsiteX39" fmla="*/ 17398 w 91693"/>
                      <a:gd name="connsiteY39" fmla="*/ 61674 h 223599"/>
                      <a:gd name="connsiteX40" fmla="*/ 7873 w 91693"/>
                      <a:gd name="connsiteY40" fmla="*/ 67389 h 223599"/>
                      <a:gd name="connsiteX41" fmla="*/ 11683 w 91693"/>
                      <a:gd name="connsiteY41" fmla="*/ 73104 h 223599"/>
                      <a:gd name="connsiteX42" fmla="*/ 11683 w 91693"/>
                      <a:gd name="connsiteY42" fmla="*/ 73104 h 223599"/>
                      <a:gd name="connsiteX43" fmla="*/ 16446 w 91693"/>
                      <a:gd name="connsiteY43" fmla="*/ 85487 h 223599"/>
                      <a:gd name="connsiteX44" fmla="*/ 49783 w 91693"/>
                      <a:gd name="connsiteY44" fmla="*/ 107394 h 223599"/>
                      <a:gd name="connsiteX45" fmla="*/ 75501 w 91693"/>
                      <a:gd name="connsiteY45" fmla="*/ 122634 h 223599"/>
                      <a:gd name="connsiteX46" fmla="*/ 76453 w 91693"/>
                      <a:gd name="connsiteY46" fmla="*/ 127397 h 223599"/>
                      <a:gd name="connsiteX47" fmla="*/ 75501 w 91693"/>
                      <a:gd name="connsiteY47" fmla="*/ 131207 h 223599"/>
                      <a:gd name="connsiteX48" fmla="*/ 49783 w 91693"/>
                      <a:gd name="connsiteY48" fmla="*/ 116919 h 223599"/>
                      <a:gd name="connsiteX49" fmla="*/ 17398 w 91693"/>
                      <a:gd name="connsiteY49" fmla="*/ 99774 h 223599"/>
                      <a:gd name="connsiteX50" fmla="*/ 17398 w 91693"/>
                      <a:gd name="connsiteY50" fmla="*/ 99774 h 223599"/>
                      <a:gd name="connsiteX51" fmla="*/ 6921 w 91693"/>
                      <a:gd name="connsiteY51" fmla="*/ 105489 h 223599"/>
                      <a:gd name="connsiteX52" fmla="*/ 10731 w 91693"/>
                      <a:gd name="connsiteY52" fmla="*/ 111204 h 223599"/>
                      <a:gd name="connsiteX53" fmla="*/ 10731 w 91693"/>
                      <a:gd name="connsiteY53" fmla="*/ 111204 h 223599"/>
                      <a:gd name="connsiteX54" fmla="*/ 15493 w 91693"/>
                      <a:gd name="connsiteY54" fmla="*/ 123587 h 223599"/>
                      <a:gd name="connsiteX55" fmla="*/ 48831 w 91693"/>
                      <a:gd name="connsiteY55" fmla="*/ 145494 h 223599"/>
                      <a:gd name="connsiteX56" fmla="*/ 74548 w 91693"/>
                      <a:gd name="connsiteY56" fmla="*/ 160734 h 223599"/>
                      <a:gd name="connsiteX57" fmla="*/ 75501 w 91693"/>
                      <a:gd name="connsiteY57" fmla="*/ 165497 h 223599"/>
                      <a:gd name="connsiteX58" fmla="*/ 74548 w 91693"/>
                      <a:gd name="connsiteY58" fmla="*/ 169307 h 223599"/>
                      <a:gd name="connsiteX59" fmla="*/ 48831 w 91693"/>
                      <a:gd name="connsiteY59" fmla="*/ 155019 h 223599"/>
                      <a:gd name="connsiteX60" fmla="*/ 16446 w 91693"/>
                      <a:gd name="connsiteY60" fmla="*/ 137874 h 223599"/>
                      <a:gd name="connsiteX61" fmla="*/ 16446 w 91693"/>
                      <a:gd name="connsiteY61" fmla="*/ 137874 h 223599"/>
                      <a:gd name="connsiteX62" fmla="*/ 5968 w 91693"/>
                      <a:gd name="connsiteY62" fmla="*/ 143589 h 223599"/>
                      <a:gd name="connsiteX63" fmla="*/ 9778 w 91693"/>
                      <a:gd name="connsiteY63" fmla="*/ 148352 h 223599"/>
                      <a:gd name="connsiteX64" fmla="*/ 9778 w 91693"/>
                      <a:gd name="connsiteY64" fmla="*/ 148352 h 223599"/>
                      <a:gd name="connsiteX65" fmla="*/ 14541 w 91693"/>
                      <a:gd name="connsiteY65" fmla="*/ 160734 h 223599"/>
                      <a:gd name="connsiteX66" fmla="*/ 47878 w 91693"/>
                      <a:gd name="connsiteY66" fmla="*/ 182642 h 223599"/>
                      <a:gd name="connsiteX67" fmla="*/ 73596 w 91693"/>
                      <a:gd name="connsiteY67" fmla="*/ 197882 h 223599"/>
                      <a:gd name="connsiteX68" fmla="*/ 74548 w 91693"/>
                      <a:gd name="connsiteY68" fmla="*/ 202644 h 223599"/>
                      <a:gd name="connsiteX69" fmla="*/ 73596 w 91693"/>
                      <a:gd name="connsiteY69" fmla="*/ 206454 h 223599"/>
                      <a:gd name="connsiteX70" fmla="*/ 47878 w 91693"/>
                      <a:gd name="connsiteY70" fmla="*/ 192167 h 223599"/>
                      <a:gd name="connsiteX71" fmla="*/ 34543 w 91693"/>
                      <a:gd name="connsiteY71" fmla="*/ 185499 h 223599"/>
                      <a:gd name="connsiteX72" fmla="*/ 34543 w 91693"/>
                      <a:gd name="connsiteY72" fmla="*/ 185499 h 223599"/>
                      <a:gd name="connsiteX73" fmla="*/ 26923 w 91693"/>
                      <a:gd name="connsiteY73" fmla="*/ 190262 h 223599"/>
                      <a:gd name="connsiteX74" fmla="*/ 32638 w 91693"/>
                      <a:gd name="connsiteY74" fmla="*/ 196929 h 223599"/>
                      <a:gd name="connsiteX75" fmla="*/ 37401 w 91693"/>
                      <a:gd name="connsiteY75" fmla="*/ 194072 h 223599"/>
                      <a:gd name="connsiteX76" fmla="*/ 46926 w 91693"/>
                      <a:gd name="connsiteY76" fmla="*/ 202644 h 223599"/>
                      <a:gd name="connsiteX77" fmla="*/ 65976 w 91693"/>
                      <a:gd name="connsiteY77" fmla="*/ 215027 h 223599"/>
                      <a:gd name="connsiteX78" fmla="*/ 73596 w 91693"/>
                      <a:gd name="connsiteY78" fmla="*/ 218837 h 223599"/>
                      <a:gd name="connsiteX79" fmla="*/ 74548 w 91693"/>
                      <a:gd name="connsiteY79" fmla="*/ 223599 h 223599"/>
                      <a:gd name="connsiteX80" fmla="*/ 85026 w 91693"/>
                      <a:gd name="connsiteY80" fmla="*/ 216932 h 223599"/>
                      <a:gd name="connsiteX81" fmla="*/ 85026 w 91693"/>
                      <a:gd name="connsiteY81" fmla="*/ 216932 h 223599"/>
                      <a:gd name="connsiteX82" fmla="*/ 85978 w 91693"/>
                      <a:gd name="connsiteY82" fmla="*/ 210264 h 223599"/>
                      <a:gd name="connsiteX83" fmla="*/ 80263 w 91693"/>
                      <a:gd name="connsiteY83" fmla="*/ 195024 h 223599"/>
                      <a:gd name="connsiteX84" fmla="*/ 45021 w 91693"/>
                      <a:gd name="connsiteY84" fmla="*/ 172164 h 223599"/>
                      <a:gd name="connsiteX85" fmla="*/ 21208 w 91693"/>
                      <a:gd name="connsiteY85" fmla="*/ 157877 h 223599"/>
                      <a:gd name="connsiteX86" fmla="*/ 20256 w 91693"/>
                      <a:gd name="connsiteY86" fmla="*/ 154067 h 223599"/>
                      <a:gd name="connsiteX87" fmla="*/ 21208 w 91693"/>
                      <a:gd name="connsiteY87" fmla="*/ 151209 h 223599"/>
                      <a:gd name="connsiteX88" fmla="*/ 45021 w 91693"/>
                      <a:gd name="connsiteY88" fmla="*/ 165497 h 223599"/>
                      <a:gd name="connsiteX89" fmla="*/ 71691 w 91693"/>
                      <a:gd name="connsiteY89" fmla="*/ 181689 h 223599"/>
                      <a:gd name="connsiteX90" fmla="*/ 72643 w 91693"/>
                      <a:gd name="connsiteY90" fmla="*/ 186452 h 223599"/>
                      <a:gd name="connsiteX91" fmla="*/ 82168 w 91693"/>
                      <a:gd name="connsiteY91" fmla="*/ 180737 h 223599"/>
                      <a:gd name="connsiteX92" fmla="*/ 84073 w 91693"/>
                      <a:gd name="connsiteY92" fmla="*/ 173117 h 223599"/>
                      <a:gd name="connsiteX93" fmla="*/ 78358 w 91693"/>
                      <a:gd name="connsiteY93" fmla="*/ 157877 h 223599"/>
                      <a:gd name="connsiteX94" fmla="*/ 43116 w 91693"/>
                      <a:gd name="connsiteY94" fmla="*/ 135017 h 223599"/>
                      <a:gd name="connsiteX95" fmla="*/ 19303 w 91693"/>
                      <a:gd name="connsiteY95" fmla="*/ 120729 h 223599"/>
                      <a:gd name="connsiteX96" fmla="*/ 18351 w 91693"/>
                      <a:gd name="connsiteY96" fmla="*/ 116919 h 223599"/>
                      <a:gd name="connsiteX97" fmla="*/ 28828 w 91693"/>
                      <a:gd name="connsiteY97" fmla="*/ 110252 h 22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91693" h="223599">
                        <a:moveTo>
                          <a:pt x="28828" y="110252"/>
                        </a:moveTo>
                        <a:cubicBezTo>
                          <a:pt x="31686" y="109299"/>
                          <a:pt x="44068" y="117872"/>
                          <a:pt x="52641" y="124539"/>
                        </a:cubicBezTo>
                        <a:cubicBezTo>
                          <a:pt x="62166" y="131207"/>
                          <a:pt x="71691" y="138827"/>
                          <a:pt x="79311" y="140732"/>
                        </a:cubicBezTo>
                        <a:cubicBezTo>
                          <a:pt x="79311" y="142637"/>
                          <a:pt x="80263" y="144542"/>
                          <a:pt x="80263" y="145494"/>
                        </a:cubicBezTo>
                        <a:cubicBezTo>
                          <a:pt x="85978" y="144542"/>
                          <a:pt x="88836" y="141684"/>
                          <a:pt x="89788" y="139779"/>
                        </a:cubicBezTo>
                        <a:cubicBezTo>
                          <a:pt x="90741" y="137874"/>
                          <a:pt x="91693" y="135969"/>
                          <a:pt x="91693" y="132159"/>
                        </a:cubicBezTo>
                        <a:cubicBezTo>
                          <a:pt x="91693" y="126444"/>
                          <a:pt x="89788" y="121682"/>
                          <a:pt x="85978" y="116919"/>
                        </a:cubicBezTo>
                        <a:cubicBezTo>
                          <a:pt x="78358" y="106442"/>
                          <a:pt x="65023" y="99774"/>
                          <a:pt x="50736" y="94059"/>
                        </a:cubicBezTo>
                        <a:cubicBezTo>
                          <a:pt x="42163" y="90249"/>
                          <a:pt x="29781" y="84534"/>
                          <a:pt x="26923" y="79772"/>
                        </a:cubicBezTo>
                        <a:cubicBezTo>
                          <a:pt x="26923" y="79772"/>
                          <a:pt x="25971" y="78819"/>
                          <a:pt x="25971" y="75962"/>
                        </a:cubicBezTo>
                        <a:cubicBezTo>
                          <a:pt x="25971" y="74057"/>
                          <a:pt x="26923" y="73104"/>
                          <a:pt x="26923" y="73104"/>
                        </a:cubicBezTo>
                        <a:cubicBezTo>
                          <a:pt x="29781" y="72152"/>
                          <a:pt x="42163" y="80724"/>
                          <a:pt x="50736" y="87392"/>
                        </a:cubicBezTo>
                        <a:cubicBezTo>
                          <a:pt x="60261" y="94059"/>
                          <a:pt x="70738" y="101679"/>
                          <a:pt x="77406" y="103584"/>
                        </a:cubicBezTo>
                        <a:cubicBezTo>
                          <a:pt x="77406" y="105489"/>
                          <a:pt x="78358" y="107394"/>
                          <a:pt x="79311" y="108347"/>
                        </a:cubicBezTo>
                        <a:cubicBezTo>
                          <a:pt x="86931" y="107394"/>
                          <a:pt x="88836" y="101679"/>
                          <a:pt x="88836" y="101679"/>
                        </a:cubicBezTo>
                        <a:lnTo>
                          <a:pt x="88836" y="101679"/>
                        </a:lnTo>
                        <a:cubicBezTo>
                          <a:pt x="89788" y="99774"/>
                          <a:pt x="89788" y="97869"/>
                          <a:pt x="89788" y="95012"/>
                        </a:cubicBezTo>
                        <a:cubicBezTo>
                          <a:pt x="89788" y="89297"/>
                          <a:pt x="87883" y="84534"/>
                          <a:pt x="84073" y="79772"/>
                        </a:cubicBezTo>
                        <a:cubicBezTo>
                          <a:pt x="76453" y="69294"/>
                          <a:pt x="63118" y="62627"/>
                          <a:pt x="48831" y="56912"/>
                        </a:cubicBezTo>
                        <a:cubicBezTo>
                          <a:pt x="42163" y="54054"/>
                          <a:pt x="32638" y="49292"/>
                          <a:pt x="27876" y="45482"/>
                        </a:cubicBezTo>
                        <a:cubicBezTo>
                          <a:pt x="30733" y="43577"/>
                          <a:pt x="30733" y="39767"/>
                          <a:pt x="30733" y="39767"/>
                        </a:cubicBezTo>
                        <a:lnTo>
                          <a:pt x="30733" y="39767"/>
                        </a:lnTo>
                        <a:cubicBezTo>
                          <a:pt x="30733" y="38814"/>
                          <a:pt x="30733" y="37862"/>
                          <a:pt x="30733" y="35957"/>
                        </a:cubicBezTo>
                        <a:cubicBezTo>
                          <a:pt x="29781" y="26432"/>
                          <a:pt x="21208" y="4524"/>
                          <a:pt x="13588" y="714"/>
                        </a:cubicBezTo>
                        <a:cubicBezTo>
                          <a:pt x="12636" y="-238"/>
                          <a:pt x="10731" y="-238"/>
                          <a:pt x="9778" y="714"/>
                        </a:cubicBezTo>
                        <a:lnTo>
                          <a:pt x="9778" y="714"/>
                        </a:ln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9778" y="714"/>
                          <a:pt x="9778" y="714"/>
                          <a:pt x="9778" y="714"/>
                        </a:cubicBezTo>
                        <a:cubicBezTo>
                          <a:pt x="7873" y="1667"/>
                          <a:pt x="3111" y="4524"/>
                          <a:pt x="253" y="11192"/>
                        </a:cubicBezTo>
                        <a:cubicBezTo>
                          <a:pt x="-699" y="14049"/>
                          <a:pt x="1206" y="15954"/>
                          <a:pt x="3111" y="16907"/>
                        </a:cubicBezTo>
                        <a:cubicBezTo>
                          <a:pt x="3111" y="18812"/>
                          <a:pt x="3111" y="21669"/>
                          <a:pt x="3111" y="23574"/>
                        </a:cubicBezTo>
                        <a:cubicBezTo>
                          <a:pt x="4063" y="31194"/>
                          <a:pt x="7873" y="34052"/>
                          <a:pt x="12636" y="36909"/>
                        </a:cubicBezTo>
                        <a:cubicBezTo>
                          <a:pt x="13588" y="41672"/>
                          <a:pt x="15493" y="44529"/>
                          <a:pt x="17398" y="47387"/>
                        </a:cubicBezTo>
                        <a:cubicBezTo>
                          <a:pt x="25018" y="57864"/>
                          <a:pt x="37401" y="63579"/>
                          <a:pt x="50736" y="69294"/>
                        </a:cubicBezTo>
                        <a:cubicBezTo>
                          <a:pt x="60261" y="74057"/>
                          <a:pt x="72643" y="78819"/>
                          <a:pt x="76453" y="84534"/>
                        </a:cubicBezTo>
                        <a:cubicBezTo>
                          <a:pt x="76453" y="85487"/>
                          <a:pt x="77406" y="86439"/>
                          <a:pt x="77406" y="89297"/>
                        </a:cubicBezTo>
                        <a:cubicBezTo>
                          <a:pt x="77406" y="92154"/>
                          <a:pt x="76453" y="92154"/>
                          <a:pt x="76453" y="93107"/>
                        </a:cubicBezTo>
                        <a:cubicBezTo>
                          <a:pt x="72643" y="94059"/>
                          <a:pt x="60261" y="85487"/>
                          <a:pt x="50736" y="78819"/>
                        </a:cubicBezTo>
                        <a:cubicBezTo>
                          <a:pt x="37401" y="69294"/>
                          <a:pt x="25018" y="60722"/>
                          <a:pt x="17398" y="61674"/>
                        </a:cubicBezTo>
                        <a:cubicBezTo>
                          <a:pt x="17398" y="61674"/>
                          <a:pt x="17398" y="61674"/>
                          <a:pt x="17398" y="61674"/>
                        </a:cubicBezTo>
                        <a:cubicBezTo>
                          <a:pt x="10731" y="62627"/>
                          <a:pt x="7873" y="67389"/>
                          <a:pt x="7873" y="67389"/>
                        </a:cubicBezTo>
                        <a:lnTo>
                          <a:pt x="11683" y="73104"/>
                        </a:lnTo>
                        <a:lnTo>
                          <a:pt x="11683" y="73104"/>
                        </a:lnTo>
                        <a:cubicBezTo>
                          <a:pt x="12636" y="77867"/>
                          <a:pt x="14541" y="82629"/>
                          <a:pt x="16446" y="85487"/>
                        </a:cubicBezTo>
                        <a:cubicBezTo>
                          <a:pt x="24066" y="95964"/>
                          <a:pt x="36448" y="101679"/>
                          <a:pt x="49783" y="107394"/>
                        </a:cubicBezTo>
                        <a:cubicBezTo>
                          <a:pt x="59308" y="112157"/>
                          <a:pt x="71691" y="116919"/>
                          <a:pt x="75501" y="122634"/>
                        </a:cubicBezTo>
                        <a:cubicBezTo>
                          <a:pt x="75501" y="123587"/>
                          <a:pt x="76453" y="124539"/>
                          <a:pt x="76453" y="127397"/>
                        </a:cubicBezTo>
                        <a:cubicBezTo>
                          <a:pt x="76453" y="130254"/>
                          <a:pt x="75501" y="130254"/>
                          <a:pt x="75501" y="131207"/>
                        </a:cubicBezTo>
                        <a:cubicBezTo>
                          <a:pt x="71691" y="132159"/>
                          <a:pt x="59308" y="123587"/>
                          <a:pt x="49783" y="116919"/>
                        </a:cubicBezTo>
                        <a:cubicBezTo>
                          <a:pt x="37401" y="107394"/>
                          <a:pt x="25018" y="98822"/>
                          <a:pt x="17398" y="99774"/>
                        </a:cubicBezTo>
                        <a:cubicBezTo>
                          <a:pt x="17398" y="99774"/>
                          <a:pt x="17398" y="99774"/>
                          <a:pt x="17398" y="99774"/>
                        </a:cubicBezTo>
                        <a:cubicBezTo>
                          <a:pt x="10731" y="99774"/>
                          <a:pt x="6921" y="105489"/>
                          <a:pt x="6921" y="105489"/>
                        </a:cubicBezTo>
                        <a:lnTo>
                          <a:pt x="10731" y="111204"/>
                        </a:lnTo>
                        <a:lnTo>
                          <a:pt x="10731" y="111204"/>
                        </a:lnTo>
                        <a:cubicBezTo>
                          <a:pt x="11683" y="115967"/>
                          <a:pt x="13588" y="120729"/>
                          <a:pt x="15493" y="123587"/>
                        </a:cubicBezTo>
                        <a:cubicBezTo>
                          <a:pt x="23113" y="134064"/>
                          <a:pt x="35496" y="139779"/>
                          <a:pt x="48831" y="145494"/>
                        </a:cubicBezTo>
                        <a:cubicBezTo>
                          <a:pt x="58356" y="150257"/>
                          <a:pt x="70738" y="155019"/>
                          <a:pt x="74548" y="160734"/>
                        </a:cubicBezTo>
                        <a:cubicBezTo>
                          <a:pt x="74548" y="161687"/>
                          <a:pt x="75501" y="162639"/>
                          <a:pt x="75501" y="165497"/>
                        </a:cubicBezTo>
                        <a:cubicBezTo>
                          <a:pt x="75501" y="168354"/>
                          <a:pt x="74548" y="168354"/>
                          <a:pt x="74548" y="169307"/>
                        </a:cubicBezTo>
                        <a:cubicBezTo>
                          <a:pt x="70738" y="170259"/>
                          <a:pt x="58356" y="161687"/>
                          <a:pt x="48831" y="155019"/>
                        </a:cubicBezTo>
                        <a:cubicBezTo>
                          <a:pt x="36448" y="146447"/>
                          <a:pt x="24066" y="137874"/>
                          <a:pt x="16446" y="137874"/>
                        </a:cubicBezTo>
                        <a:cubicBezTo>
                          <a:pt x="16446" y="137874"/>
                          <a:pt x="16446" y="137874"/>
                          <a:pt x="16446" y="137874"/>
                        </a:cubicBezTo>
                        <a:cubicBezTo>
                          <a:pt x="8826" y="138827"/>
                          <a:pt x="5968" y="143589"/>
                          <a:pt x="5968" y="143589"/>
                        </a:cubicBezTo>
                        <a:lnTo>
                          <a:pt x="9778" y="148352"/>
                        </a:lnTo>
                        <a:lnTo>
                          <a:pt x="9778" y="148352"/>
                        </a:lnTo>
                        <a:cubicBezTo>
                          <a:pt x="10731" y="153114"/>
                          <a:pt x="12636" y="157877"/>
                          <a:pt x="14541" y="160734"/>
                        </a:cubicBezTo>
                        <a:cubicBezTo>
                          <a:pt x="22161" y="171212"/>
                          <a:pt x="34543" y="176927"/>
                          <a:pt x="47878" y="182642"/>
                        </a:cubicBezTo>
                        <a:cubicBezTo>
                          <a:pt x="57403" y="187404"/>
                          <a:pt x="69786" y="192167"/>
                          <a:pt x="73596" y="197882"/>
                        </a:cubicBezTo>
                        <a:cubicBezTo>
                          <a:pt x="73596" y="198834"/>
                          <a:pt x="74548" y="199787"/>
                          <a:pt x="74548" y="202644"/>
                        </a:cubicBezTo>
                        <a:cubicBezTo>
                          <a:pt x="74548" y="205502"/>
                          <a:pt x="73596" y="205502"/>
                          <a:pt x="73596" y="206454"/>
                        </a:cubicBezTo>
                        <a:cubicBezTo>
                          <a:pt x="69786" y="207407"/>
                          <a:pt x="57403" y="198834"/>
                          <a:pt x="47878" y="192167"/>
                        </a:cubicBezTo>
                        <a:cubicBezTo>
                          <a:pt x="45021" y="190262"/>
                          <a:pt x="37401" y="185499"/>
                          <a:pt x="34543" y="185499"/>
                        </a:cubicBezTo>
                        <a:cubicBezTo>
                          <a:pt x="34543" y="185499"/>
                          <a:pt x="34543" y="185499"/>
                          <a:pt x="34543" y="185499"/>
                        </a:cubicBezTo>
                        <a:cubicBezTo>
                          <a:pt x="25018" y="183594"/>
                          <a:pt x="26923" y="190262"/>
                          <a:pt x="26923" y="190262"/>
                        </a:cubicBezTo>
                        <a:lnTo>
                          <a:pt x="32638" y="196929"/>
                        </a:lnTo>
                        <a:lnTo>
                          <a:pt x="37401" y="194072"/>
                        </a:lnTo>
                        <a:cubicBezTo>
                          <a:pt x="40258" y="197882"/>
                          <a:pt x="45021" y="200739"/>
                          <a:pt x="46926" y="202644"/>
                        </a:cubicBezTo>
                        <a:cubicBezTo>
                          <a:pt x="53593" y="207407"/>
                          <a:pt x="60261" y="212169"/>
                          <a:pt x="65976" y="215027"/>
                        </a:cubicBezTo>
                        <a:cubicBezTo>
                          <a:pt x="68833" y="216932"/>
                          <a:pt x="71691" y="217884"/>
                          <a:pt x="73596" y="218837"/>
                        </a:cubicBezTo>
                        <a:cubicBezTo>
                          <a:pt x="73596" y="220742"/>
                          <a:pt x="74548" y="223599"/>
                          <a:pt x="74548" y="223599"/>
                        </a:cubicBezTo>
                        <a:cubicBezTo>
                          <a:pt x="83121" y="221694"/>
                          <a:pt x="85026" y="216932"/>
                          <a:pt x="85026" y="216932"/>
                        </a:cubicBezTo>
                        <a:lnTo>
                          <a:pt x="85026" y="216932"/>
                        </a:lnTo>
                        <a:cubicBezTo>
                          <a:pt x="85978" y="215027"/>
                          <a:pt x="85978" y="213122"/>
                          <a:pt x="85978" y="210264"/>
                        </a:cubicBezTo>
                        <a:cubicBezTo>
                          <a:pt x="85978" y="204549"/>
                          <a:pt x="84073" y="199787"/>
                          <a:pt x="80263" y="195024"/>
                        </a:cubicBezTo>
                        <a:cubicBezTo>
                          <a:pt x="72643" y="184547"/>
                          <a:pt x="59308" y="177879"/>
                          <a:pt x="45021" y="172164"/>
                        </a:cubicBezTo>
                        <a:cubicBezTo>
                          <a:pt x="36448" y="168354"/>
                          <a:pt x="24066" y="162639"/>
                          <a:pt x="21208" y="157877"/>
                        </a:cubicBezTo>
                        <a:cubicBezTo>
                          <a:pt x="21208" y="157877"/>
                          <a:pt x="20256" y="156924"/>
                          <a:pt x="20256" y="154067"/>
                        </a:cubicBezTo>
                        <a:cubicBezTo>
                          <a:pt x="20256" y="152162"/>
                          <a:pt x="21208" y="151209"/>
                          <a:pt x="21208" y="151209"/>
                        </a:cubicBezTo>
                        <a:cubicBezTo>
                          <a:pt x="24066" y="150257"/>
                          <a:pt x="36448" y="158829"/>
                          <a:pt x="45021" y="165497"/>
                        </a:cubicBezTo>
                        <a:cubicBezTo>
                          <a:pt x="54546" y="172164"/>
                          <a:pt x="64071" y="179784"/>
                          <a:pt x="71691" y="181689"/>
                        </a:cubicBezTo>
                        <a:cubicBezTo>
                          <a:pt x="71691" y="183594"/>
                          <a:pt x="72643" y="185499"/>
                          <a:pt x="72643" y="186452"/>
                        </a:cubicBezTo>
                        <a:cubicBezTo>
                          <a:pt x="78358" y="185499"/>
                          <a:pt x="81216" y="182642"/>
                          <a:pt x="82168" y="180737"/>
                        </a:cubicBezTo>
                        <a:cubicBezTo>
                          <a:pt x="83121" y="178832"/>
                          <a:pt x="84073" y="176927"/>
                          <a:pt x="84073" y="173117"/>
                        </a:cubicBezTo>
                        <a:cubicBezTo>
                          <a:pt x="84073" y="167402"/>
                          <a:pt x="82168" y="162639"/>
                          <a:pt x="78358" y="157877"/>
                        </a:cubicBezTo>
                        <a:cubicBezTo>
                          <a:pt x="70738" y="146447"/>
                          <a:pt x="57403" y="140732"/>
                          <a:pt x="43116" y="135017"/>
                        </a:cubicBezTo>
                        <a:cubicBezTo>
                          <a:pt x="34543" y="131207"/>
                          <a:pt x="22161" y="125492"/>
                          <a:pt x="19303" y="120729"/>
                        </a:cubicBezTo>
                        <a:cubicBezTo>
                          <a:pt x="19303" y="120729"/>
                          <a:pt x="18351" y="119777"/>
                          <a:pt x="18351" y="116919"/>
                        </a:cubicBezTo>
                        <a:cubicBezTo>
                          <a:pt x="27876" y="110252"/>
                          <a:pt x="28828" y="110252"/>
                          <a:pt x="28828" y="110252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4D0DFF0C-489A-4D3F-8A05-D4FB7AC2CC6E}"/>
                      </a:ext>
                    </a:extLst>
                  </p:cNvPr>
                  <p:cNvSpPr/>
                  <p:nvPr/>
                </p:nvSpPr>
                <p:spPr>
                  <a:xfrm>
                    <a:off x="10702626" y="2543154"/>
                    <a:ext cx="89535" cy="215051"/>
                  </a:xfrm>
                  <a:custGeom>
                    <a:avLst/>
                    <a:gdLst>
                      <a:gd name="connsiteX0" fmla="*/ 24765 w 89535"/>
                      <a:gd name="connsiteY0" fmla="*/ 108129 h 215051"/>
                      <a:gd name="connsiteX1" fmla="*/ 48578 w 89535"/>
                      <a:gd name="connsiteY1" fmla="*/ 122416 h 215051"/>
                      <a:gd name="connsiteX2" fmla="*/ 83820 w 89535"/>
                      <a:gd name="connsiteY2" fmla="*/ 139561 h 215051"/>
                      <a:gd name="connsiteX3" fmla="*/ 89535 w 89535"/>
                      <a:gd name="connsiteY3" fmla="*/ 130036 h 215051"/>
                      <a:gd name="connsiteX4" fmla="*/ 83820 w 89535"/>
                      <a:gd name="connsiteY4" fmla="*/ 114796 h 215051"/>
                      <a:gd name="connsiteX5" fmla="*/ 48578 w 89535"/>
                      <a:gd name="connsiteY5" fmla="*/ 91936 h 215051"/>
                      <a:gd name="connsiteX6" fmla="*/ 24765 w 89535"/>
                      <a:gd name="connsiteY6" fmla="*/ 77649 h 215051"/>
                      <a:gd name="connsiteX7" fmla="*/ 23813 w 89535"/>
                      <a:gd name="connsiteY7" fmla="*/ 73839 h 215051"/>
                      <a:gd name="connsiteX8" fmla="*/ 24765 w 89535"/>
                      <a:gd name="connsiteY8" fmla="*/ 70981 h 215051"/>
                      <a:gd name="connsiteX9" fmla="*/ 48578 w 89535"/>
                      <a:gd name="connsiteY9" fmla="*/ 85269 h 215051"/>
                      <a:gd name="connsiteX10" fmla="*/ 83820 w 89535"/>
                      <a:gd name="connsiteY10" fmla="*/ 102414 h 215051"/>
                      <a:gd name="connsiteX11" fmla="*/ 89535 w 89535"/>
                      <a:gd name="connsiteY11" fmla="*/ 92889 h 215051"/>
                      <a:gd name="connsiteX12" fmla="*/ 83820 w 89535"/>
                      <a:gd name="connsiteY12" fmla="*/ 77649 h 215051"/>
                      <a:gd name="connsiteX13" fmla="*/ 48578 w 89535"/>
                      <a:gd name="connsiteY13" fmla="*/ 54789 h 215051"/>
                      <a:gd name="connsiteX14" fmla="*/ 24765 w 89535"/>
                      <a:gd name="connsiteY14" fmla="*/ 40501 h 215051"/>
                      <a:gd name="connsiteX15" fmla="*/ 30480 w 89535"/>
                      <a:gd name="connsiteY15" fmla="*/ 33834 h 215051"/>
                      <a:gd name="connsiteX16" fmla="*/ 13335 w 89535"/>
                      <a:gd name="connsiteY16" fmla="*/ 496 h 215051"/>
                      <a:gd name="connsiteX17" fmla="*/ 953 w 89535"/>
                      <a:gd name="connsiteY17" fmla="*/ 26214 h 215051"/>
                      <a:gd name="connsiteX18" fmla="*/ 953 w 89535"/>
                      <a:gd name="connsiteY18" fmla="*/ 26214 h 215051"/>
                      <a:gd name="connsiteX19" fmla="*/ 0 w 89535"/>
                      <a:gd name="connsiteY19" fmla="*/ 30024 h 215051"/>
                      <a:gd name="connsiteX20" fmla="*/ 1905 w 89535"/>
                      <a:gd name="connsiteY20" fmla="*/ 33834 h 215051"/>
                      <a:gd name="connsiteX21" fmla="*/ 17145 w 89535"/>
                      <a:gd name="connsiteY21" fmla="*/ 44311 h 215051"/>
                      <a:gd name="connsiteX22" fmla="*/ 50483 w 89535"/>
                      <a:gd name="connsiteY22" fmla="*/ 66219 h 215051"/>
                      <a:gd name="connsiteX23" fmla="*/ 76200 w 89535"/>
                      <a:gd name="connsiteY23" fmla="*/ 81459 h 215051"/>
                      <a:gd name="connsiteX24" fmla="*/ 77153 w 89535"/>
                      <a:gd name="connsiteY24" fmla="*/ 86221 h 215051"/>
                      <a:gd name="connsiteX25" fmla="*/ 76200 w 89535"/>
                      <a:gd name="connsiteY25" fmla="*/ 90031 h 215051"/>
                      <a:gd name="connsiteX26" fmla="*/ 50483 w 89535"/>
                      <a:gd name="connsiteY26" fmla="*/ 75744 h 215051"/>
                      <a:gd name="connsiteX27" fmla="*/ 17145 w 89535"/>
                      <a:gd name="connsiteY27" fmla="*/ 58599 h 215051"/>
                      <a:gd name="connsiteX28" fmla="*/ 12383 w 89535"/>
                      <a:gd name="connsiteY28" fmla="*/ 67171 h 215051"/>
                      <a:gd name="connsiteX29" fmla="*/ 17145 w 89535"/>
                      <a:gd name="connsiteY29" fmla="*/ 81459 h 215051"/>
                      <a:gd name="connsiteX30" fmla="*/ 50483 w 89535"/>
                      <a:gd name="connsiteY30" fmla="*/ 103366 h 215051"/>
                      <a:gd name="connsiteX31" fmla="*/ 76200 w 89535"/>
                      <a:gd name="connsiteY31" fmla="*/ 118606 h 215051"/>
                      <a:gd name="connsiteX32" fmla="*/ 77153 w 89535"/>
                      <a:gd name="connsiteY32" fmla="*/ 123369 h 215051"/>
                      <a:gd name="connsiteX33" fmla="*/ 76200 w 89535"/>
                      <a:gd name="connsiteY33" fmla="*/ 127179 h 215051"/>
                      <a:gd name="connsiteX34" fmla="*/ 50483 w 89535"/>
                      <a:gd name="connsiteY34" fmla="*/ 112891 h 215051"/>
                      <a:gd name="connsiteX35" fmla="*/ 17145 w 89535"/>
                      <a:gd name="connsiteY35" fmla="*/ 95746 h 215051"/>
                      <a:gd name="connsiteX36" fmla="*/ 12383 w 89535"/>
                      <a:gd name="connsiteY36" fmla="*/ 104319 h 215051"/>
                      <a:gd name="connsiteX37" fmla="*/ 17145 w 89535"/>
                      <a:gd name="connsiteY37" fmla="*/ 118606 h 215051"/>
                      <a:gd name="connsiteX38" fmla="*/ 50483 w 89535"/>
                      <a:gd name="connsiteY38" fmla="*/ 140514 h 215051"/>
                      <a:gd name="connsiteX39" fmla="*/ 76200 w 89535"/>
                      <a:gd name="connsiteY39" fmla="*/ 155754 h 215051"/>
                      <a:gd name="connsiteX40" fmla="*/ 77153 w 89535"/>
                      <a:gd name="connsiteY40" fmla="*/ 160516 h 215051"/>
                      <a:gd name="connsiteX41" fmla="*/ 76200 w 89535"/>
                      <a:gd name="connsiteY41" fmla="*/ 164326 h 215051"/>
                      <a:gd name="connsiteX42" fmla="*/ 50483 w 89535"/>
                      <a:gd name="connsiteY42" fmla="*/ 150039 h 215051"/>
                      <a:gd name="connsiteX43" fmla="*/ 17145 w 89535"/>
                      <a:gd name="connsiteY43" fmla="*/ 132894 h 215051"/>
                      <a:gd name="connsiteX44" fmla="*/ 12383 w 89535"/>
                      <a:gd name="connsiteY44" fmla="*/ 141466 h 215051"/>
                      <a:gd name="connsiteX45" fmla="*/ 17145 w 89535"/>
                      <a:gd name="connsiteY45" fmla="*/ 155754 h 215051"/>
                      <a:gd name="connsiteX46" fmla="*/ 50483 w 89535"/>
                      <a:gd name="connsiteY46" fmla="*/ 177661 h 215051"/>
                      <a:gd name="connsiteX47" fmla="*/ 76200 w 89535"/>
                      <a:gd name="connsiteY47" fmla="*/ 192901 h 215051"/>
                      <a:gd name="connsiteX48" fmla="*/ 77153 w 89535"/>
                      <a:gd name="connsiteY48" fmla="*/ 197664 h 215051"/>
                      <a:gd name="connsiteX49" fmla="*/ 76200 w 89535"/>
                      <a:gd name="connsiteY49" fmla="*/ 201474 h 215051"/>
                      <a:gd name="connsiteX50" fmla="*/ 50483 w 89535"/>
                      <a:gd name="connsiteY50" fmla="*/ 187186 h 215051"/>
                      <a:gd name="connsiteX51" fmla="*/ 34290 w 89535"/>
                      <a:gd name="connsiteY51" fmla="*/ 181471 h 215051"/>
                      <a:gd name="connsiteX52" fmla="*/ 48578 w 89535"/>
                      <a:gd name="connsiteY52" fmla="*/ 197664 h 215051"/>
                      <a:gd name="connsiteX53" fmla="*/ 67628 w 89535"/>
                      <a:gd name="connsiteY53" fmla="*/ 210046 h 215051"/>
                      <a:gd name="connsiteX54" fmla="*/ 83820 w 89535"/>
                      <a:gd name="connsiteY54" fmla="*/ 214809 h 215051"/>
                      <a:gd name="connsiteX55" fmla="*/ 89535 w 89535"/>
                      <a:gd name="connsiteY55" fmla="*/ 205284 h 215051"/>
                      <a:gd name="connsiteX56" fmla="*/ 83820 w 89535"/>
                      <a:gd name="connsiteY56" fmla="*/ 190044 h 215051"/>
                      <a:gd name="connsiteX57" fmla="*/ 48578 w 89535"/>
                      <a:gd name="connsiteY57" fmla="*/ 167184 h 215051"/>
                      <a:gd name="connsiteX58" fmla="*/ 24765 w 89535"/>
                      <a:gd name="connsiteY58" fmla="*/ 152896 h 215051"/>
                      <a:gd name="connsiteX59" fmla="*/ 23813 w 89535"/>
                      <a:gd name="connsiteY59" fmla="*/ 149086 h 215051"/>
                      <a:gd name="connsiteX60" fmla="*/ 24765 w 89535"/>
                      <a:gd name="connsiteY60" fmla="*/ 146229 h 215051"/>
                      <a:gd name="connsiteX61" fmla="*/ 48578 w 89535"/>
                      <a:gd name="connsiteY61" fmla="*/ 160516 h 215051"/>
                      <a:gd name="connsiteX62" fmla="*/ 83820 w 89535"/>
                      <a:gd name="connsiteY62" fmla="*/ 177661 h 215051"/>
                      <a:gd name="connsiteX63" fmla="*/ 89535 w 89535"/>
                      <a:gd name="connsiteY63" fmla="*/ 168136 h 215051"/>
                      <a:gd name="connsiteX64" fmla="*/ 83820 w 89535"/>
                      <a:gd name="connsiteY64" fmla="*/ 152896 h 215051"/>
                      <a:gd name="connsiteX65" fmla="*/ 48578 w 89535"/>
                      <a:gd name="connsiteY65" fmla="*/ 130036 h 215051"/>
                      <a:gd name="connsiteX66" fmla="*/ 24765 w 89535"/>
                      <a:gd name="connsiteY66" fmla="*/ 115749 h 215051"/>
                      <a:gd name="connsiteX67" fmla="*/ 23813 w 89535"/>
                      <a:gd name="connsiteY67" fmla="*/ 111939 h 215051"/>
                      <a:gd name="connsiteX68" fmla="*/ 24765 w 89535"/>
                      <a:gd name="connsiteY68" fmla="*/ 108129 h 215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</a:cxnLst>
                    <a:rect l="l" t="t" r="r" b="b"/>
                    <a:pathLst>
                      <a:path w="89535" h="215051">
                        <a:moveTo>
                          <a:pt x="24765" y="108129"/>
                        </a:moveTo>
                        <a:cubicBezTo>
                          <a:pt x="27623" y="107176"/>
                          <a:pt x="40005" y="115749"/>
                          <a:pt x="48578" y="122416"/>
                        </a:cubicBezTo>
                        <a:cubicBezTo>
                          <a:pt x="62865" y="131941"/>
                          <a:pt x="75248" y="141466"/>
                          <a:pt x="83820" y="139561"/>
                        </a:cubicBezTo>
                        <a:cubicBezTo>
                          <a:pt x="87630" y="138609"/>
                          <a:pt x="89535" y="135751"/>
                          <a:pt x="89535" y="130036"/>
                        </a:cubicBezTo>
                        <a:cubicBezTo>
                          <a:pt x="89535" y="124321"/>
                          <a:pt x="87630" y="119559"/>
                          <a:pt x="83820" y="114796"/>
                        </a:cubicBezTo>
                        <a:cubicBezTo>
                          <a:pt x="76200" y="103366"/>
                          <a:pt x="62865" y="97651"/>
                          <a:pt x="48578" y="91936"/>
                        </a:cubicBezTo>
                        <a:cubicBezTo>
                          <a:pt x="40005" y="88126"/>
                          <a:pt x="27623" y="82411"/>
                          <a:pt x="24765" y="77649"/>
                        </a:cubicBezTo>
                        <a:cubicBezTo>
                          <a:pt x="24765" y="77649"/>
                          <a:pt x="23813" y="76696"/>
                          <a:pt x="23813" y="73839"/>
                        </a:cubicBezTo>
                        <a:cubicBezTo>
                          <a:pt x="23813" y="71934"/>
                          <a:pt x="24765" y="70981"/>
                          <a:pt x="24765" y="70981"/>
                        </a:cubicBezTo>
                        <a:cubicBezTo>
                          <a:pt x="27623" y="70029"/>
                          <a:pt x="40005" y="78601"/>
                          <a:pt x="48578" y="85269"/>
                        </a:cubicBezTo>
                        <a:cubicBezTo>
                          <a:pt x="62865" y="94794"/>
                          <a:pt x="75248" y="104319"/>
                          <a:pt x="83820" y="102414"/>
                        </a:cubicBezTo>
                        <a:cubicBezTo>
                          <a:pt x="87630" y="101461"/>
                          <a:pt x="89535" y="98604"/>
                          <a:pt x="89535" y="92889"/>
                        </a:cubicBezTo>
                        <a:cubicBezTo>
                          <a:pt x="89535" y="87174"/>
                          <a:pt x="87630" y="82411"/>
                          <a:pt x="83820" y="77649"/>
                        </a:cubicBezTo>
                        <a:cubicBezTo>
                          <a:pt x="76200" y="67171"/>
                          <a:pt x="62865" y="60504"/>
                          <a:pt x="48578" y="54789"/>
                        </a:cubicBezTo>
                        <a:cubicBezTo>
                          <a:pt x="40005" y="50979"/>
                          <a:pt x="27623" y="45264"/>
                          <a:pt x="24765" y="40501"/>
                        </a:cubicBezTo>
                        <a:cubicBezTo>
                          <a:pt x="24765" y="40501"/>
                          <a:pt x="31433" y="40501"/>
                          <a:pt x="30480" y="33834"/>
                        </a:cubicBezTo>
                        <a:cubicBezTo>
                          <a:pt x="29528" y="24309"/>
                          <a:pt x="20955" y="4306"/>
                          <a:pt x="13335" y="496"/>
                        </a:cubicBezTo>
                        <a:cubicBezTo>
                          <a:pt x="5715" y="-3314"/>
                          <a:pt x="953" y="15736"/>
                          <a:pt x="953" y="26214"/>
                        </a:cubicBezTo>
                        <a:cubicBezTo>
                          <a:pt x="953" y="26214"/>
                          <a:pt x="953" y="26214"/>
                          <a:pt x="953" y="26214"/>
                        </a:cubicBezTo>
                        <a:cubicBezTo>
                          <a:pt x="0" y="27166"/>
                          <a:pt x="0" y="28119"/>
                          <a:pt x="0" y="30024"/>
                        </a:cubicBezTo>
                        <a:cubicBezTo>
                          <a:pt x="0" y="31929"/>
                          <a:pt x="953" y="33834"/>
                          <a:pt x="1905" y="33834"/>
                        </a:cubicBezTo>
                        <a:cubicBezTo>
                          <a:pt x="5715" y="43359"/>
                          <a:pt x="15240" y="42406"/>
                          <a:pt x="17145" y="44311"/>
                        </a:cubicBezTo>
                        <a:cubicBezTo>
                          <a:pt x="24765" y="54789"/>
                          <a:pt x="37148" y="60504"/>
                          <a:pt x="50483" y="66219"/>
                        </a:cubicBezTo>
                        <a:cubicBezTo>
                          <a:pt x="60008" y="70981"/>
                          <a:pt x="72390" y="75744"/>
                          <a:pt x="76200" y="81459"/>
                        </a:cubicBezTo>
                        <a:cubicBezTo>
                          <a:pt x="76200" y="82411"/>
                          <a:pt x="77153" y="83364"/>
                          <a:pt x="77153" y="86221"/>
                        </a:cubicBezTo>
                        <a:cubicBezTo>
                          <a:pt x="77153" y="89079"/>
                          <a:pt x="76200" y="89079"/>
                          <a:pt x="76200" y="90031"/>
                        </a:cubicBezTo>
                        <a:cubicBezTo>
                          <a:pt x="72390" y="90984"/>
                          <a:pt x="60008" y="82411"/>
                          <a:pt x="50483" y="75744"/>
                        </a:cubicBezTo>
                        <a:cubicBezTo>
                          <a:pt x="37148" y="66219"/>
                          <a:pt x="24765" y="56694"/>
                          <a:pt x="17145" y="58599"/>
                        </a:cubicBezTo>
                        <a:cubicBezTo>
                          <a:pt x="15240" y="59551"/>
                          <a:pt x="12383" y="61456"/>
                          <a:pt x="12383" y="67171"/>
                        </a:cubicBezTo>
                        <a:cubicBezTo>
                          <a:pt x="12383" y="72886"/>
                          <a:pt x="15240" y="78601"/>
                          <a:pt x="17145" y="81459"/>
                        </a:cubicBezTo>
                        <a:cubicBezTo>
                          <a:pt x="24765" y="91936"/>
                          <a:pt x="37148" y="97651"/>
                          <a:pt x="50483" y="103366"/>
                        </a:cubicBezTo>
                        <a:cubicBezTo>
                          <a:pt x="60008" y="108129"/>
                          <a:pt x="72390" y="112891"/>
                          <a:pt x="76200" y="118606"/>
                        </a:cubicBezTo>
                        <a:cubicBezTo>
                          <a:pt x="76200" y="119559"/>
                          <a:pt x="77153" y="120511"/>
                          <a:pt x="77153" y="123369"/>
                        </a:cubicBezTo>
                        <a:cubicBezTo>
                          <a:pt x="77153" y="126226"/>
                          <a:pt x="76200" y="126226"/>
                          <a:pt x="76200" y="127179"/>
                        </a:cubicBezTo>
                        <a:cubicBezTo>
                          <a:pt x="72390" y="128131"/>
                          <a:pt x="60008" y="119559"/>
                          <a:pt x="50483" y="112891"/>
                        </a:cubicBezTo>
                        <a:cubicBezTo>
                          <a:pt x="37148" y="103366"/>
                          <a:pt x="24765" y="93841"/>
                          <a:pt x="17145" y="95746"/>
                        </a:cubicBezTo>
                        <a:cubicBezTo>
                          <a:pt x="15240" y="96699"/>
                          <a:pt x="12383" y="98604"/>
                          <a:pt x="12383" y="104319"/>
                        </a:cubicBezTo>
                        <a:cubicBezTo>
                          <a:pt x="12383" y="110034"/>
                          <a:pt x="15240" y="115749"/>
                          <a:pt x="17145" y="118606"/>
                        </a:cubicBezTo>
                        <a:cubicBezTo>
                          <a:pt x="24765" y="129084"/>
                          <a:pt x="37148" y="134799"/>
                          <a:pt x="50483" y="140514"/>
                        </a:cubicBezTo>
                        <a:cubicBezTo>
                          <a:pt x="60008" y="145276"/>
                          <a:pt x="72390" y="150039"/>
                          <a:pt x="76200" y="155754"/>
                        </a:cubicBezTo>
                        <a:cubicBezTo>
                          <a:pt x="76200" y="156706"/>
                          <a:pt x="77153" y="157659"/>
                          <a:pt x="77153" y="160516"/>
                        </a:cubicBezTo>
                        <a:cubicBezTo>
                          <a:pt x="77153" y="163374"/>
                          <a:pt x="76200" y="163374"/>
                          <a:pt x="76200" y="164326"/>
                        </a:cubicBezTo>
                        <a:cubicBezTo>
                          <a:pt x="72390" y="165279"/>
                          <a:pt x="60008" y="156706"/>
                          <a:pt x="50483" y="150039"/>
                        </a:cubicBezTo>
                        <a:cubicBezTo>
                          <a:pt x="37148" y="140514"/>
                          <a:pt x="24765" y="130989"/>
                          <a:pt x="17145" y="132894"/>
                        </a:cubicBezTo>
                        <a:cubicBezTo>
                          <a:pt x="15240" y="133846"/>
                          <a:pt x="12383" y="135751"/>
                          <a:pt x="12383" y="141466"/>
                        </a:cubicBezTo>
                        <a:cubicBezTo>
                          <a:pt x="12383" y="147181"/>
                          <a:pt x="15240" y="152896"/>
                          <a:pt x="17145" y="155754"/>
                        </a:cubicBezTo>
                        <a:cubicBezTo>
                          <a:pt x="24765" y="166231"/>
                          <a:pt x="37148" y="171946"/>
                          <a:pt x="50483" y="177661"/>
                        </a:cubicBezTo>
                        <a:cubicBezTo>
                          <a:pt x="60008" y="182424"/>
                          <a:pt x="72390" y="187186"/>
                          <a:pt x="76200" y="192901"/>
                        </a:cubicBezTo>
                        <a:cubicBezTo>
                          <a:pt x="76200" y="193854"/>
                          <a:pt x="77153" y="194806"/>
                          <a:pt x="77153" y="197664"/>
                        </a:cubicBezTo>
                        <a:cubicBezTo>
                          <a:pt x="77153" y="200521"/>
                          <a:pt x="76200" y="200521"/>
                          <a:pt x="76200" y="201474"/>
                        </a:cubicBezTo>
                        <a:cubicBezTo>
                          <a:pt x="72390" y="202426"/>
                          <a:pt x="60008" y="193854"/>
                          <a:pt x="50483" y="187186"/>
                        </a:cubicBezTo>
                        <a:cubicBezTo>
                          <a:pt x="46673" y="184329"/>
                          <a:pt x="35243" y="177661"/>
                          <a:pt x="34290" y="181471"/>
                        </a:cubicBezTo>
                        <a:cubicBezTo>
                          <a:pt x="34290" y="184329"/>
                          <a:pt x="43815" y="193854"/>
                          <a:pt x="48578" y="197664"/>
                        </a:cubicBezTo>
                        <a:cubicBezTo>
                          <a:pt x="55245" y="202426"/>
                          <a:pt x="61913" y="207189"/>
                          <a:pt x="67628" y="210046"/>
                        </a:cubicBezTo>
                        <a:cubicBezTo>
                          <a:pt x="74295" y="213856"/>
                          <a:pt x="80010" y="215761"/>
                          <a:pt x="83820" y="214809"/>
                        </a:cubicBezTo>
                        <a:cubicBezTo>
                          <a:pt x="87630" y="213856"/>
                          <a:pt x="89535" y="210999"/>
                          <a:pt x="89535" y="205284"/>
                        </a:cubicBezTo>
                        <a:cubicBezTo>
                          <a:pt x="89535" y="199569"/>
                          <a:pt x="87630" y="194806"/>
                          <a:pt x="83820" y="190044"/>
                        </a:cubicBezTo>
                        <a:cubicBezTo>
                          <a:pt x="76200" y="179566"/>
                          <a:pt x="62865" y="172899"/>
                          <a:pt x="48578" y="167184"/>
                        </a:cubicBezTo>
                        <a:cubicBezTo>
                          <a:pt x="40005" y="163374"/>
                          <a:pt x="27623" y="157659"/>
                          <a:pt x="24765" y="152896"/>
                        </a:cubicBezTo>
                        <a:cubicBezTo>
                          <a:pt x="24765" y="152896"/>
                          <a:pt x="23813" y="151944"/>
                          <a:pt x="23813" y="149086"/>
                        </a:cubicBezTo>
                        <a:cubicBezTo>
                          <a:pt x="23813" y="147181"/>
                          <a:pt x="24765" y="146229"/>
                          <a:pt x="24765" y="146229"/>
                        </a:cubicBezTo>
                        <a:cubicBezTo>
                          <a:pt x="27623" y="145276"/>
                          <a:pt x="40005" y="153849"/>
                          <a:pt x="48578" y="160516"/>
                        </a:cubicBezTo>
                        <a:cubicBezTo>
                          <a:pt x="62865" y="170041"/>
                          <a:pt x="75248" y="179566"/>
                          <a:pt x="83820" y="177661"/>
                        </a:cubicBezTo>
                        <a:cubicBezTo>
                          <a:pt x="87630" y="176709"/>
                          <a:pt x="89535" y="173851"/>
                          <a:pt x="89535" y="168136"/>
                        </a:cubicBezTo>
                        <a:cubicBezTo>
                          <a:pt x="89535" y="162421"/>
                          <a:pt x="87630" y="157659"/>
                          <a:pt x="83820" y="152896"/>
                        </a:cubicBezTo>
                        <a:cubicBezTo>
                          <a:pt x="76200" y="142419"/>
                          <a:pt x="62865" y="135751"/>
                          <a:pt x="48578" y="130036"/>
                        </a:cubicBezTo>
                        <a:cubicBezTo>
                          <a:pt x="40005" y="126226"/>
                          <a:pt x="27623" y="120511"/>
                          <a:pt x="24765" y="115749"/>
                        </a:cubicBezTo>
                        <a:cubicBezTo>
                          <a:pt x="24765" y="115749"/>
                          <a:pt x="23813" y="114796"/>
                          <a:pt x="23813" y="111939"/>
                        </a:cubicBezTo>
                        <a:cubicBezTo>
                          <a:pt x="23813" y="108129"/>
                          <a:pt x="24765" y="108129"/>
                          <a:pt x="24765" y="108129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52C37249-938A-4ED2-A793-CECFDC525CD5}"/>
                      </a:ext>
                    </a:extLst>
                  </p:cNvPr>
                  <p:cNvSpPr/>
                  <p:nvPr/>
                </p:nvSpPr>
                <p:spPr>
                  <a:xfrm rot="-697137">
                    <a:off x="10722658" y="2568572"/>
                    <a:ext cx="3809" cy="5714"/>
                  </a:xfrm>
                  <a:custGeom>
                    <a:avLst/>
                    <a:gdLst>
                      <a:gd name="connsiteX0" fmla="*/ 3810 w 3809"/>
                      <a:gd name="connsiteY0" fmla="*/ 2858 h 5714"/>
                      <a:gd name="connsiteX1" fmla="*/ 1905 w 3809"/>
                      <a:gd name="connsiteY1" fmla="*/ 5715 h 5714"/>
                      <a:gd name="connsiteX2" fmla="*/ 0 w 3809"/>
                      <a:gd name="connsiteY2" fmla="*/ 2858 h 5714"/>
                      <a:gd name="connsiteX3" fmla="*/ 1905 w 3809"/>
                      <a:gd name="connsiteY3" fmla="*/ 0 h 5714"/>
                      <a:gd name="connsiteX4" fmla="*/ 3810 w 3809"/>
                      <a:gd name="connsiteY4" fmla="*/ 2858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714">
                        <a:moveTo>
                          <a:pt x="3810" y="2858"/>
                        </a:moveTo>
                        <a:cubicBezTo>
                          <a:pt x="3810" y="4436"/>
                          <a:pt x="2957" y="5715"/>
                          <a:pt x="1905" y="5715"/>
                        </a:cubicBezTo>
                        <a:cubicBezTo>
                          <a:pt x="853" y="5715"/>
                          <a:pt x="0" y="4436"/>
                          <a:pt x="0" y="2858"/>
                        </a:cubicBezTo>
                        <a:cubicBezTo>
                          <a:pt x="0" y="1279"/>
                          <a:pt x="853" y="0"/>
                          <a:pt x="1905" y="0"/>
                        </a:cubicBezTo>
                        <a:cubicBezTo>
                          <a:pt x="2957" y="0"/>
                          <a:pt x="3810" y="1279"/>
                          <a:pt x="3810" y="2858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BAB1E181-8194-4897-BAF0-87DBCE9BE072}"/>
                    </a:ext>
                  </a:extLst>
                </p:cNvPr>
                <p:cNvSpPr/>
                <p:nvPr/>
              </p:nvSpPr>
              <p:spPr>
                <a:xfrm>
                  <a:off x="10696729" y="2414111"/>
                  <a:ext cx="107814" cy="370522"/>
                </a:xfrm>
                <a:custGeom>
                  <a:avLst/>
                  <a:gdLst>
                    <a:gd name="connsiteX0" fmla="*/ 70667 w 107814"/>
                    <a:gd name="connsiteY0" fmla="*/ 0 h 370522"/>
                    <a:gd name="connsiteX1" fmla="*/ 75430 w 107814"/>
                    <a:gd name="connsiteY1" fmla="*/ 110490 h 370522"/>
                    <a:gd name="connsiteX2" fmla="*/ 107815 w 107814"/>
                    <a:gd name="connsiteY2" fmla="*/ 173355 h 370522"/>
                    <a:gd name="connsiteX3" fmla="*/ 107815 w 107814"/>
                    <a:gd name="connsiteY3" fmla="*/ 360045 h 370522"/>
                    <a:gd name="connsiteX4" fmla="*/ 107815 w 107814"/>
                    <a:gd name="connsiteY4" fmla="*/ 360045 h 370522"/>
                    <a:gd name="connsiteX5" fmla="*/ 103052 w 107814"/>
                    <a:gd name="connsiteY5" fmla="*/ 367665 h 370522"/>
                    <a:gd name="connsiteX6" fmla="*/ 98290 w 107814"/>
                    <a:gd name="connsiteY6" fmla="*/ 369570 h 370522"/>
                    <a:gd name="connsiteX7" fmla="*/ 98290 w 107814"/>
                    <a:gd name="connsiteY7" fmla="*/ 369570 h 370522"/>
                    <a:gd name="connsiteX8" fmla="*/ 98290 w 107814"/>
                    <a:gd name="connsiteY8" fmla="*/ 369570 h 370522"/>
                    <a:gd name="connsiteX9" fmla="*/ 74477 w 107814"/>
                    <a:gd name="connsiteY9" fmla="*/ 366713 h 370522"/>
                    <a:gd name="connsiteX10" fmla="*/ 6850 w 107814"/>
                    <a:gd name="connsiteY10" fmla="*/ 327660 h 370522"/>
                    <a:gd name="connsiteX11" fmla="*/ 183 w 107814"/>
                    <a:gd name="connsiteY11" fmla="*/ 318135 h 370522"/>
                    <a:gd name="connsiteX12" fmla="*/ 183 w 107814"/>
                    <a:gd name="connsiteY12" fmla="*/ 318135 h 370522"/>
                    <a:gd name="connsiteX13" fmla="*/ 183 w 107814"/>
                    <a:gd name="connsiteY13" fmla="*/ 127635 h 370522"/>
                    <a:gd name="connsiteX14" fmla="*/ 31615 w 107814"/>
                    <a:gd name="connsiteY14" fmla="*/ 92392 h 370522"/>
                    <a:gd name="connsiteX15" fmla="*/ 37330 w 107814"/>
                    <a:gd name="connsiteY15" fmla="*/ 1905 h 370522"/>
                    <a:gd name="connsiteX16" fmla="*/ 70667 w 107814"/>
                    <a:gd name="connsiteY16" fmla="*/ 1905 h 370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7814" h="370522">
                      <a:moveTo>
                        <a:pt x="70667" y="0"/>
                      </a:moveTo>
                      <a:cubicBezTo>
                        <a:pt x="78287" y="92392"/>
                        <a:pt x="75430" y="110490"/>
                        <a:pt x="75430" y="110490"/>
                      </a:cubicBezTo>
                      <a:cubicBezTo>
                        <a:pt x="75430" y="110490"/>
                        <a:pt x="107815" y="140017"/>
                        <a:pt x="107815" y="173355"/>
                      </a:cubicBezTo>
                      <a:cubicBezTo>
                        <a:pt x="107815" y="200977"/>
                        <a:pt x="107815" y="360045"/>
                        <a:pt x="107815" y="360045"/>
                      </a:cubicBezTo>
                      <a:lnTo>
                        <a:pt x="107815" y="360045"/>
                      </a:lnTo>
                      <a:cubicBezTo>
                        <a:pt x="107815" y="362903"/>
                        <a:pt x="105910" y="365760"/>
                        <a:pt x="103052" y="367665"/>
                      </a:cubicBezTo>
                      <a:cubicBezTo>
                        <a:pt x="101147" y="368617"/>
                        <a:pt x="100195" y="369570"/>
                        <a:pt x="98290" y="369570"/>
                      </a:cubicBezTo>
                      <a:cubicBezTo>
                        <a:pt x="98290" y="369570"/>
                        <a:pt x="98290" y="369570"/>
                        <a:pt x="98290" y="369570"/>
                      </a:cubicBezTo>
                      <a:lnTo>
                        <a:pt x="98290" y="369570"/>
                      </a:lnTo>
                      <a:cubicBezTo>
                        <a:pt x="90670" y="371475"/>
                        <a:pt x="81145" y="370523"/>
                        <a:pt x="74477" y="366713"/>
                      </a:cubicBezTo>
                      <a:lnTo>
                        <a:pt x="6850" y="327660"/>
                      </a:lnTo>
                      <a:cubicBezTo>
                        <a:pt x="2087" y="324803"/>
                        <a:pt x="-770" y="320992"/>
                        <a:pt x="183" y="318135"/>
                      </a:cubicBezTo>
                      <a:lnTo>
                        <a:pt x="183" y="318135"/>
                      </a:lnTo>
                      <a:cubicBezTo>
                        <a:pt x="183" y="318135"/>
                        <a:pt x="183" y="155257"/>
                        <a:pt x="183" y="127635"/>
                      </a:cubicBezTo>
                      <a:cubicBezTo>
                        <a:pt x="183" y="102870"/>
                        <a:pt x="27805" y="93345"/>
                        <a:pt x="31615" y="92392"/>
                      </a:cubicBezTo>
                      <a:cubicBezTo>
                        <a:pt x="31615" y="82867"/>
                        <a:pt x="32567" y="51435"/>
                        <a:pt x="37330" y="1905"/>
                      </a:cubicBezTo>
                      <a:lnTo>
                        <a:pt x="70667" y="1905"/>
                      </a:lnTo>
                      <a:close/>
                    </a:path>
                  </a:pathLst>
                </a:custGeom>
                <a:solidFill>
                  <a:srgbClr val="F5B4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F42635A6-A4B1-424B-8752-5864D1319E03}"/>
                    </a:ext>
                  </a:extLst>
                </p:cNvPr>
                <p:cNvSpPr/>
                <p:nvPr/>
              </p:nvSpPr>
              <p:spPr>
                <a:xfrm>
                  <a:off x="10728582" y="2398156"/>
                  <a:ext cx="41671" cy="24288"/>
                </a:xfrm>
                <a:custGeom>
                  <a:avLst/>
                  <a:gdLst>
                    <a:gd name="connsiteX0" fmla="*/ 35957 w 41671"/>
                    <a:gd name="connsiteY0" fmla="*/ 20717 h 24288"/>
                    <a:gd name="connsiteX1" fmla="*/ 6430 w 41671"/>
                    <a:gd name="connsiteY1" fmla="*/ 20717 h 24288"/>
                    <a:gd name="connsiteX2" fmla="*/ 6430 w 41671"/>
                    <a:gd name="connsiteY2" fmla="*/ 3572 h 24288"/>
                    <a:gd name="connsiteX3" fmla="*/ 35957 w 41671"/>
                    <a:gd name="connsiteY3" fmla="*/ 3572 h 24288"/>
                    <a:gd name="connsiteX4" fmla="*/ 35957 w 41671"/>
                    <a:gd name="connsiteY4" fmla="*/ 20717 h 2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71" h="24288">
                      <a:moveTo>
                        <a:pt x="35957" y="20717"/>
                      </a:moveTo>
                      <a:cubicBezTo>
                        <a:pt x="27384" y="25479"/>
                        <a:pt x="14049" y="25479"/>
                        <a:pt x="6430" y="20717"/>
                      </a:cubicBezTo>
                      <a:cubicBezTo>
                        <a:pt x="-2143" y="15954"/>
                        <a:pt x="-2143" y="8334"/>
                        <a:pt x="6430" y="3572"/>
                      </a:cubicBezTo>
                      <a:cubicBezTo>
                        <a:pt x="15002" y="-1191"/>
                        <a:pt x="28337" y="-1191"/>
                        <a:pt x="35957" y="3572"/>
                      </a:cubicBezTo>
                      <a:cubicBezTo>
                        <a:pt x="43577" y="8334"/>
                        <a:pt x="43577" y="15954"/>
                        <a:pt x="35957" y="20717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03" name="Graphic 7">
                  <a:extLst>
                    <a:ext uri="{FF2B5EF4-FFF2-40B4-BE49-F238E27FC236}">
                      <a16:creationId xmlns:a16="http://schemas.microsoft.com/office/drawing/2014/main" id="{ED10FAD8-D6B7-4C94-8779-8FE280552D1E}"/>
                    </a:ext>
                  </a:extLst>
                </p:cNvPr>
                <p:cNvGrpSpPr/>
                <p:nvPr/>
              </p:nvGrpSpPr>
              <p:grpSpPr>
                <a:xfrm>
                  <a:off x="10727630" y="2381964"/>
                  <a:ext cx="43576" cy="46196"/>
                  <a:chOff x="10727630" y="2381964"/>
                  <a:chExt cx="43576" cy="46196"/>
                </a:xfrm>
                <a:solidFill>
                  <a:srgbClr val="FFFFFF"/>
                </a:solidFill>
              </p:grpSpPr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58C7A9B0-EF7F-46A8-AEB1-F81313028B5E}"/>
                      </a:ext>
                    </a:extLst>
                  </p:cNvPr>
                  <p:cNvSpPr/>
                  <p:nvPr/>
                </p:nvSpPr>
                <p:spPr>
                  <a:xfrm>
                    <a:off x="10728344" y="2394108"/>
                    <a:ext cx="42862" cy="34051"/>
                  </a:xfrm>
                  <a:custGeom>
                    <a:avLst/>
                    <a:gdLst>
                      <a:gd name="connsiteX0" fmla="*/ 42863 w 42862"/>
                      <a:gd name="connsiteY0" fmla="*/ 21907 h 34051"/>
                      <a:gd name="connsiteX1" fmla="*/ 42863 w 42862"/>
                      <a:gd name="connsiteY1" fmla="*/ 0 h 34051"/>
                      <a:gd name="connsiteX2" fmla="*/ 0 w 42862"/>
                      <a:gd name="connsiteY2" fmla="*/ 0 h 34051"/>
                      <a:gd name="connsiteX3" fmla="*/ 0 w 42862"/>
                      <a:gd name="connsiteY3" fmla="*/ 21907 h 34051"/>
                      <a:gd name="connsiteX4" fmla="*/ 0 w 42862"/>
                      <a:gd name="connsiteY4" fmla="*/ 21907 h 34051"/>
                      <a:gd name="connsiteX5" fmla="*/ 6668 w 42862"/>
                      <a:gd name="connsiteY5" fmla="*/ 30480 h 34051"/>
                      <a:gd name="connsiteX6" fmla="*/ 37147 w 42862"/>
                      <a:gd name="connsiteY6" fmla="*/ 30480 h 34051"/>
                      <a:gd name="connsiteX7" fmla="*/ 42863 w 42862"/>
                      <a:gd name="connsiteY7" fmla="*/ 21907 h 34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862" h="34051">
                        <a:moveTo>
                          <a:pt x="42863" y="21907"/>
                        </a:moveTo>
                        <a:lnTo>
                          <a:pt x="42863" y="0"/>
                        </a:ln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4765"/>
                          <a:pt x="1905" y="28575"/>
                          <a:pt x="6668" y="30480"/>
                        </a:cubicBezTo>
                        <a:cubicBezTo>
                          <a:pt x="15240" y="35242"/>
                          <a:pt x="28575" y="35242"/>
                          <a:pt x="37147" y="30480"/>
                        </a:cubicBezTo>
                        <a:cubicBezTo>
                          <a:pt x="40957" y="28575"/>
                          <a:pt x="42863" y="24765"/>
                          <a:pt x="42863" y="219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5F7301A9-9850-4790-A317-785927780868}"/>
                      </a:ext>
                    </a:extLst>
                  </p:cNvPr>
                  <p:cNvSpPr/>
                  <p:nvPr/>
                </p:nvSpPr>
                <p:spPr>
                  <a:xfrm>
                    <a:off x="10727630" y="2381964"/>
                    <a:ext cx="43338" cy="24288"/>
                  </a:xfrm>
                  <a:custGeom>
                    <a:avLst/>
                    <a:gdLst>
                      <a:gd name="connsiteX0" fmla="*/ 36909 w 43338"/>
                      <a:gd name="connsiteY0" fmla="*/ 20717 h 24288"/>
                      <a:gd name="connsiteX1" fmla="*/ 6429 w 43338"/>
                      <a:gd name="connsiteY1" fmla="*/ 20717 h 24288"/>
                      <a:gd name="connsiteX2" fmla="*/ 6429 w 43338"/>
                      <a:gd name="connsiteY2" fmla="*/ 3572 h 24288"/>
                      <a:gd name="connsiteX3" fmla="*/ 36909 w 43338"/>
                      <a:gd name="connsiteY3" fmla="*/ 3572 h 24288"/>
                      <a:gd name="connsiteX4" fmla="*/ 36909 w 43338"/>
                      <a:gd name="connsiteY4" fmla="*/ 20717 h 24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38" h="24288">
                        <a:moveTo>
                          <a:pt x="36909" y="20717"/>
                        </a:moveTo>
                        <a:cubicBezTo>
                          <a:pt x="28337" y="25479"/>
                          <a:pt x="15002" y="25479"/>
                          <a:pt x="6429" y="20717"/>
                        </a:cubicBezTo>
                        <a:cubicBezTo>
                          <a:pt x="-2143" y="15954"/>
                          <a:pt x="-2143" y="8334"/>
                          <a:pt x="6429" y="3572"/>
                        </a:cubicBezTo>
                        <a:cubicBezTo>
                          <a:pt x="15002" y="-1191"/>
                          <a:pt x="28337" y="-1191"/>
                          <a:pt x="36909" y="3572"/>
                        </a:cubicBezTo>
                        <a:cubicBezTo>
                          <a:pt x="45482" y="8334"/>
                          <a:pt x="45482" y="15954"/>
                          <a:pt x="36909" y="207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6" name="Graphic 7">
                  <a:extLst>
                    <a:ext uri="{FF2B5EF4-FFF2-40B4-BE49-F238E27FC236}">
                      <a16:creationId xmlns:a16="http://schemas.microsoft.com/office/drawing/2014/main" id="{B6C3B1D1-8A24-440E-B251-3BA4DF4E5FC5}"/>
                    </a:ext>
                  </a:extLst>
                </p:cNvPr>
                <p:cNvGrpSpPr/>
                <p:nvPr/>
              </p:nvGrpSpPr>
              <p:grpSpPr>
                <a:xfrm>
                  <a:off x="10724534" y="2362199"/>
                  <a:ext cx="50482" cy="55244"/>
                  <a:chOff x="10724534" y="2362199"/>
                  <a:chExt cx="50482" cy="55244"/>
                </a:xfrm>
              </p:grpSpPr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936D515D-7C06-4C30-A830-6DDFEFFCE08F}"/>
                      </a:ext>
                    </a:extLst>
                  </p:cNvPr>
                  <p:cNvSpPr/>
                  <p:nvPr/>
                </p:nvSpPr>
                <p:spPr>
                  <a:xfrm>
                    <a:off x="10724534" y="2376963"/>
                    <a:ext cx="50482" cy="40481"/>
                  </a:xfrm>
                  <a:custGeom>
                    <a:avLst/>
                    <a:gdLst>
                      <a:gd name="connsiteX0" fmla="*/ 50482 w 50482"/>
                      <a:gd name="connsiteY0" fmla="*/ 25717 h 40481"/>
                      <a:gd name="connsiteX1" fmla="*/ 50482 w 50482"/>
                      <a:gd name="connsiteY1" fmla="*/ 0 h 40481"/>
                      <a:gd name="connsiteX2" fmla="*/ 0 w 50482"/>
                      <a:gd name="connsiteY2" fmla="*/ 0 h 40481"/>
                      <a:gd name="connsiteX3" fmla="*/ 0 w 50482"/>
                      <a:gd name="connsiteY3" fmla="*/ 25717 h 40481"/>
                      <a:gd name="connsiteX4" fmla="*/ 0 w 50482"/>
                      <a:gd name="connsiteY4" fmla="*/ 25717 h 40481"/>
                      <a:gd name="connsiteX5" fmla="*/ 7620 w 50482"/>
                      <a:gd name="connsiteY5" fmla="*/ 36195 h 40481"/>
                      <a:gd name="connsiteX6" fmla="*/ 42863 w 50482"/>
                      <a:gd name="connsiteY6" fmla="*/ 36195 h 40481"/>
                      <a:gd name="connsiteX7" fmla="*/ 50482 w 50482"/>
                      <a:gd name="connsiteY7" fmla="*/ 25717 h 40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482" h="40481">
                        <a:moveTo>
                          <a:pt x="50482" y="25717"/>
                        </a:moveTo>
                        <a:lnTo>
                          <a:pt x="50482" y="0"/>
                        </a:lnTo>
                        <a:lnTo>
                          <a:pt x="0" y="0"/>
                        </a:lnTo>
                        <a:lnTo>
                          <a:pt x="0" y="25717"/>
                        </a:lnTo>
                        <a:lnTo>
                          <a:pt x="0" y="25717"/>
                        </a:lnTo>
                        <a:cubicBezTo>
                          <a:pt x="0" y="29527"/>
                          <a:pt x="2857" y="33338"/>
                          <a:pt x="7620" y="36195"/>
                        </a:cubicBezTo>
                        <a:cubicBezTo>
                          <a:pt x="17145" y="41910"/>
                          <a:pt x="33338" y="41910"/>
                          <a:pt x="42863" y="36195"/>
                        </a:cubicBezTo>
                        <a:cubicBezTo>
                          <a:pt x="47625" y="33338"/>
                          <a:pt x="50482" y="29527"/>
                          <a:pt x="50482" y="25717"/>
                        </a:cubicBez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9D6B9A8C-5079-417E-8446-B427BCF6E611}"/>
                      </a:ext>
                    </a:extLst>
                  </p:cNvPr>
                  <p:cNvSpPr/>
                  <p:nvPr/>
                </p:nvSpPr>
                <p:spPr>
                  <a:xfrm>
                    <a:off x="10725010" y="2362199"/>
                    <a:ext cx="49530" cy="29527"/>
                  </a:xfrm>
                  <a:custGeom>
                    <a:avLst/>
                    <a:gdLst>
                      <a:gd name="connsiteX0" fmla="*/ 42386 w 49530"/>
                      <a:gd name="connsiteY0" fmla="*/ 25241 h 29527"/>
                      <a:gd name="connsiteX1" fmla="*/ 7144 w 49530"/>
                      <a:gd name="connsiteY1" fmla="*/ 25241 h 29527"/>
                      <a:gd name="connsiteX2" fmla="*/ 7144 w 49530"/>
                      <a:gd name="connsiteY2" fmla="*/ 4286 h 29527"/>
                      <a:gd name="connsiteX3" fmla="*/ 42386 w 49530"/>
                      <a:gd name="connsiteY3" fmla="*/ 4286 h 29527"/>
                      <a:gd name="connsiteX4" fmla="*/ 42386 w 49530"/>
                      <a:gd name="connsiteY4" fmla="*/ 25241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530" h="29527">
                        <a:moveTo>
                          <a:pt x="42386" y="25241"/>
                        </a:moveTo>
                        <a:cubicBezTo>
                          <a:pt x="32861" y="30956"/>
                          <a:pt x="16669" y="30956"/>
                          <a:pt x="7144" y="25241"/>
                        </a:cubicBezTo>
                        <a:cubicBezTo>
                          <a:pt x="-2381" y="19526"/>
                          <a:pt x="-2381" y="10001"/>
                          <a:pt x="7144" y="4286"/>
                        </a:cubicBezTo>
                        <a:cubicBezTo>
                          <a:pt x="16669" y="-1429"/>
                          <a:pt x="32861" y="-1429"/>
                          <a:pt x="42386" y="4286"/>
                        </a:cubicBezTo>
                        <a:cubicBezTo>
                          <a:pt x="51911" y="10001"/>
                          <a:pt x="51911" y="19526"/>
                          <a:pt x="42386" y="25241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A72EA021-3D39-4F89-B8E9-AA1756099D74}"/>
                    </a:ext>
                  </a:extLst>
                </p:cNvPr>
                <p:cNvSpPr/>
                <p:nvPr/>
              </p:nvSpPr>
              <p:spPr>
                <a:xfrm>
                  <a:off x="10696722" y="2508408"/>
                  <a:ext cx="30669" cy="200977"/>
                </a:xfrm>
                <a:custGeom>
                  <a:avLst/>
                  <a:gdLst>
                    <a:gd name="connsiteX0" fmla="*/ 30670 w 30669"/>
                    <a:gd name="connsiteY0" fmla="*/ 0 h 200977"/>
                    <a:gd name="connsiteX1" fmla="*/ 8762 w 30669"/>
                    <a:gd name="connsiteY1" fmla="*/ 21907 h 200977"/>
                    <a:gd name="connsiteX2" fmla="*/ 4952 w 30669"/>
                    <a:gd name="connsiteY2" fmla="*/ 200977 h 200977"/>
                    <a:gd name="connsiteX3" fmla="*/ 4000 w 30669"/>
                    <a:gd name="connsiteY3" fmla="*/ 20955 h 200977"/>
                    <a:gd name="connsiteX4" fmla="*/ 30670 w 30669"/>
                    <a:gd name="connsiteY4" fmla="*/ 0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669" h="200977">
                      <a:moveTo>
                        <a:pt x="30670" y="0"/>
                      </a:moveTo>
                      <a:cubicBezTo>
                        <a:pt x="24955" y="2857"/>
                        <a:pt x="18287" y="3810"/>
                        <a:pt x="8762" y="21907"/>
                      </a:cubicBezTo>
                      <a:cubicBezTo>
                        <a:pt x="190" y="38100"/>
                        <a:pt x="4952" y="200977"/>
                        <a:pt x="4952" y="200977"/>
                      </a:cubicBezTo>
                      <a:cubicBezTo>
                        <a:pt x="4952" y="200977"/>
                        <a:pt x="-5525" y="42863"/>
                        <a:pt x="4000" y="20955"/>
                      </a:cubicBezTo>
                      <a:cubicBezTo>
                        <a:pt x="10667" y="6667"/>
                        <a:pt x="22097" y="0"/>
                        <a:pt x="3067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10" name="Graphic 7">
                <a:extLst>
                  <a:ext uri="{FF2B5EF4-FFF2-40B4-BE49-F238E27FC236}">
                    <a16:creationId xmlns:a16="http://schemas.microsoft.com/office/drawing/2014/main" id="{083E8B87-D263-4943-9D7B-A7FF861F81CE}"/>
                  </a:ext>
                </a:extLst>
              </p:cNvPr>
              <p:cNvGrpSpPr/>
              <p:nvPr/>
            </p:nvGrpSpPr>
            <p:grpSpPr>
              <a:xfrm>
                <a:off x="8442344" y="4487703"/>
                <a:ext cx="120967" cy="98107"/>
                <a:chOff x="8442344" y="4487703"/>
                <a:chExt cx="120967" cy="98107"/>
              </a:xfrm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ED927BEB-F3C9-4295-B3EB-905C4859B57A}"/>
                    </a:ext>
                  </a:extLst>
                </p:cNvPr>
                <p:cNvSpPr/>
                <p:nvPr/>
              </p:nvSpPr>
              <p:spPr>
                <a:xfrm>
                  <a:off x="8467109" y="4529613"/>
                  <a:ext cx="96202" cy="56197"/>
                </a:xfrm>
                <a:custGeom>
                  <a:avLst/>
                  <a:gdLst>
                    <a:gd name="connsiteX0" fmla="*/ 58102 w 96202"/>
                    <a:gd name="connsiteY0" fmla="*/ 30480 h 56197"/>
                    <a:gd name="connsiteX1" fmla="*/ 86677 w 96202"/>
                    <a:gd name="connsiteY1" fmla="*/ 25718 h 56197"/>
                    <a:gd name="connsiteX2" fmla="*/ 63817 w 96202"/>
                    <a:gd name="connsiteY2" fmla="*/ 25718 h 56197"/>
                    <a:gd name="connsiteX3" fmla="*/ 96202 w 96202"/>
                    <a:gd name="connsiteY3" fmla="*/ 13335 h 56197"/>
                    <a:gd name="connsiteX4" fmla="*/ 53340 w 96202"/>
                    <a:gd name="connsiteY4" fmla="*/ 20955 h 56197"/>
                    <a:gd name="connsiteX5" fmla="*/ 67627 w 96202"/>
                    <a:gd name="connsiteY5" fmla="*/ 5715 h 56197"/>
                    <a:gd name="connsiteX6" fmla="*/ 50482 w 96202"/>
                    <a:gd name="connsiteY6" fmla="*/ 16193 h 56197"/>
                    <a:gd name="connsiteX7" fmla="*/ 50482 w 96202"/>
                    <a:gd name="connsiteY7" fmla="*/ 0 h 56197"/>
                    <a:gd name="connsiteX8" fmla="*/ 37147 w 96202"/>
                    <a:gd name="connsiteY8" fmla="*/ 19050 h 56197"/>
                    <a:gd name="connsiteX9" fmla="*/ 36195 w 96202"/>
                    <a:gd name="connsiteY9" fmla="*/ 19050 h 56197"/>
                    <a:gd name="connsiteX10" fmla="*/ 28575 w 96202"/>
                    <a:gd name="connsiteY10" fmla="*/ 5715 h 56197"/>
                    <a:gd name="connsiteX11" fmla="*/ 28575 w 96202"/>
                    <a:gd name="connsiteY11" fmla="*/ 18097 h 56197"/>
                    <a:gd name="connsiteX12" fmla="*/ 18097 w 96202"/>
                    <a:gd name="connsiteY12" fmla="*/ 11430 h 56197"/>
                    <a:gd name="connsiteX13" fmla="*/ 24765 w 96202"/>
                    <a:gd name="connsiteY13" fmla="*/ 20955 h 56197"/>
                    <a:gd name="connsiteX14" fmla="*/ 0 w 96202"/>
                    <a:gd name="connsiteY14" fmla="*/ 32385 h 56197"/>
                    <a:gd name="connsiteX15" fmla="*/ 25717 w 96202"/>
                    <a:gd name="connsiteY15" fmla="*/ 28575 h 56197"/>
                    <a:gd name="connsiteX16" fmla="*/ 9525 w 96202"/>
                    <a:gd name="connsiteY16" fmla="*/ 41910 h 56197"/>
                    <a:gd name="connsiteX17" fmla="*/ 26670 w 96202"/>
                    <a:gd name="connsiteY17" fmla="*/ 34290 h 56197"/>
                    <a:gd name="connsiteX18" fmla="*/ 27622 w 96202"/>
                    <a:gd name="connsiteY18" fmla="*/ 48578 h 56197"/>
                    <a:gd name="connsiteX19" fmla="*/ 33338 w 96202"/>
                    <a:gd name="connsiteY19" fmla="*/ 37147 h 56197"/>
                    <a:gd name="connsiteX20" fmla="*/ 40005 w 96202"/>
                    <a:gd name="connsiteY20" fmla="*/ 51435 h 56197"/>
                    <a:gd name="connsiteX21" fmla="*/ 40957 w 96202"/>
                    <a:gd name="connsiteY21" fmla="*/ 40957 h 56197"/>
                    <a:gd name="connsiteX22" fmla="*/ 51435 w 96202"/>
                    <a:gd name="connsiteY22" fmla="*/ 56197 h 56197"/>
                    <a:gd name="connsiteX23" fmla="*/ 50482 w 96202"/>
                    <a:gd name="connsiteY23" fmla="*/ 39053 h 56197"/>
                    <a:gd name="connsiteX24" fmla="*/ 62865 w 96202"/>
                    <a:gd name="connsiteY24" fmla="*/ 46672 h 56197"/>
                    <a:gd name="connsiteX25" fmla="*/ 52388 w 96202"/>
                    <a:gd name="connsiteY25" fmla="*/ 35243 h 56197"/>
                    <a:gd name="connsiteX26" fmla="*/ 89535 w 96202"/>
                    <a:gd name="connsiteY26" fmla="*/ 45720 h 56197"/>
                    <a:gd name="connsiteX27" fmla="*/ 58102 w 96202"/>
                    <a:gd name="connsiteY27" fmla="*/ 30480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6202" h="56197">
                      <a:moveTo>
                        <a:pt x="58102" y="30480"/>
                      </a:moveTo>
                      <a:cubicBezTo>
                        <a:pt x="70485" y="29528"/>
                        <a:pt x="83820" y="27622"/>
                        <a:pt x="86677" y="25718"/>
                      </a:cubicBezTo>
                      <a:cubicBezTo>
                        <a:pt x="78105" y="26670"/>
                        <a:pt x="70485" y="25718"/>
                        <a:pt x="63817" y="25718"/>
                      </a:cubicBezTo>
                      <a:cubicBezTo>
                        <a:pt x="78105" y="21907"/>
                        <a:pt x="92392" y="16193"/>
                        <a:pt x="96202" y="13335"/>
                      </a:cubicBezTo>
                      <a:cubicBezTo>
                        <a:pt x="78105" y="18097"/>
                        <a:pt x="64770" y="19050"/>
                        <a:pt x="53340" y="20955"/>
                      </a:cubicBezTo>
                      <a:cubicBezTo>
                        <a:pt x="60007" y="15240"/>
                        <a:pt x="67627" y="8572"/>
                        <a:pt x="67627" y="5715"/>
                      </a:cubicBezTo>
                      <a:cubicBezTo>
                        <a:pt x="60960" y="10478"/>
                        <a:pt x="55245" y="13335"/>
                        <a:pt x="50482" y="16193"/>
                      </a:cubicBezTo>
                      <a:cubicBezTo>
                        <a:pt x="52388" y="10478"/>
                        <a:pt x="51435" y="3810"/>
                        <a:pt x="50482" y="0"/>
                      </a:cubicBezTo>
                      <a:cubicBezTo>
                        <a:pt x="48577" y="6668"/>
                        <a:pt x="41910" y="14288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7" y="11430"/>
                        <a:pt x="29527" y="15240"/>
                        <a:pt x="28575" y="18097"/>
                      </a:cubicBezTo>
                      <a:cubicBezTo>
                        <a:pt x="24765" y="15240"/>
                        <a:pt x="20955" y="13335"/>
                        <a:pt x="18097" y="11430"/>
                      </a:cubicBezTo>
                      <a:cubicBezTo>
                        <a:pt x="21907" y="14288"/>
                        <a:pt x="23813" y="18097"/>
                        <a:pt x="24765" y="20955"/>
                      </a:cubicBezTo>
                      <a:cubicBezTo>
                        <a:pt x="14288" y="24765"/>
                        <a:pt x="16192" y="26670"/>
                        <a:pt x="0" y="32385"/>
                      </a:cubicBezTo>
                      <a:cubicBezTo>
                        <a:pt x="14288" y="32385"/>
                        <a:pt x="19050" y="32385"/>
                        <a:pt x="25717" y="28575"/>
                      </a:cubicBezTo>
                      <a:cubicBezTo>
                        <a:pt x="21907" y="31432"/>
                        <a:pt x="19050" y="36195"/>
                        <a:pt x="9525" y="41910"/>
                      </a:cubicBezTo>
                      <a:cubicBezTo>
                        <a:pt x="13335" y="40957"/>
                        <a:pt x="20002" y="38100"/>
                        <a:pt x="26670" y="34290"/>
                      </a:cubicBezTo>
                      <a:cubicBezTo>
                        <a:pt x="27622" y="38100"/>
                        <a:pt x="29527" y="41910"/>
                        <a:pt x="27622" y="48578"/>
                      </a:cubicBezTo>
                      <a:cubicBezTo>
                        <a:pt x="30480" y="46672"/>
                        <a:pt x="32385" y="41910"/>
                        <a:pt x="33338" y="37147"/>
                      </a:cubicBezTo>
                      <a:cubicBezTo>
                        <a:pt x="35242" y="40957"/>
                        <a:pt x="39052" y="44768"/>
                        <a:pt x="40005" y="51435"/>
                      </a:cubicBezTo>
                      <a:cubicBezTo>
                        <a:pt x="41910" y="49530"/>
                        <a:pt x="41910" y="45720"/>
                        <a:pt x="40957" y="40957"/>
                      </a:cubicBezTo>
                      <a:cubicBezTo>
                        <a:pt x="44767" y="45720"/>
                        <a:pt x="48577" y="50482"/>
                        <a:pt x="51435" y="56197"/>
                      </a:cubicBezTo>
                      <a:cubicBezTo>
                        <a:pt x="53340" y="53340"/>
                        <a:pt x="54292" y="45720"/>
                        <a:pt x="50482" y="39053"/>
                      </a:cubicBezTo>
                      <a:cubicBezTo>
                        <a:pt x="54292" y="40957"/>
                        <a:pt x="58102" y="42863"/>
                        <a:pt x="62865" y="46672"/>
                      </a:cubicBezTo>
                      <a:cubicBezTo>
                        <a:pt x="62865" y="44768"/>
                        <a:pt x="58102" y="40005"/>
                        <a:pt x="52388" y="35243"/>
                      </a:cubicBezTo>
                      <a:cubicBezTo>
                        <a:pt x="63817" y="38100"/>
                        <a:pt x="79057" y="40957"/>
                        <a:pt x="89535" y="45720"/>
                      </a:cubicBezTo>
                      <a:cubicBezTo>
                        <a:pt x="84772" y="40957"/>
                        <a:pt x="71438" y="34290"/>
                        <a:pt x="58102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12" name="Graphic 7">
                  <a:extLst>
                    <a:ext uri="{FF2B5EF4-FFF2-40B4-BE49-F238E27FC236}">
                      <a16:creationId xmlns:a16="http://schemas.microsoft.com/office/drawing/2014/main" id="{6398E7DA-EFED-4F2D-948C-407025798D06}"/>
                    </a:ext>
                  </a:extLst>
                </p:cNvPr>
                <p:cNvGrpSpPr/>
                <p:nvPr/>
              </p:nvGrpSpPr>
              <p:grpSpPr>
                <a:xfrm>
                  <a:off x="8495112" y="4487703"/>
                  <a:ext cx="35814" cy="61575"/>
                  <a:chOff x="8495112" y="4487703"/>
                  <a:chExt cx="35814" cy="61575"/>
                </a:xfrm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9C5E6429-8128-4BC1-801F-1A548C170C19}"/>
                      </a:ext>
                    </a:extLst>
                  </p:cNvPr>
                  <p:cNvSpPr/>
                  <p:nvPr/>
                </p:nvSpPr>
                <p:spPr>
                  <a:xfrm>
                    <a:off x="8495112" y="4487703"/>
                    <a:ext cx="35814" cy="61575"/>
                  </a:xfrm>
                  <a:custGeom>
                    <a:avLst/>
                    <a:gdLst>
                      <a:gd name="connsiteX0" fmla="*/ 35815 w 35814"/>
                      <a:gd name="connsiteY0" fmla="*/ 0 h 61575"/>
                      <a:gd name="connsiteX1" fmla="*/ 5335 w 35814"/>
                      <a:gd name="connsiteY1" fmla="*/ 60007 h 61575"/>
                      <a:gd name="connsiteX2" fmla="*/ 35815 w 35814"/>
                      <a:gd name="connsiteY2" fmla="*/ 0 h 6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814" h="61575">
                        <a:moveTo>
                          <a:pt x="35815" y="0"/>
                        </a:moveTo>
                        <a:cubicBezTo>
                          <a:pt x="18670" y="30480"/>
                          <a:pt x="24385" y="47625"/>
                          <a:pt x="5335" y="60007"/>
                        </a:cubicBezTo>
                        <a:cubicBezTo>
                          <a:pt x="-13715" y="72390"/>
                          <a:pt x="23432" y="7620"/>
                          <a:pt x="3581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E0929E42-561F-4D68-A885-40B125E35923}"/>
                      </a:ext>
                    </a:extLst>
                  </p:cNvPr>
                  <p:cNvSpPr/>
                  <p:nvPr/>
                </p:nvSpPr>
                <p:spPr>
                  <a:xfrm>
                    <a:off x="8501976" y="4489608"/>
                    <a:ext cx="27998" cy="56224"/>
                  </a:xfrm>
                  <a:custGeom>
                    <a:avLst/>
                    <a:gdLst>
                      <a:gd name="connsiteX0" fmla="*/ 376 w 27998"/>
                      <a:gd name="connsiteY0" fmla="*/ 56198 h 56224"/>
                      <a:gd name="connsiteX1" fmla="*/ 27998 w 27998"/>
                      <a:gd name="connsiteY1" fmla="*/ 0 h 56224"/>
                      <a:gd name="connsiteX2" fmla="*/ 376 w 27998"/>
                      <a:gd name="connsiteY2" fmla="*/ 56198 h 5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998" h="56224">
                        <a:moveTo>
                          <a:pt x="376" y="56198"/>
                        </a:moveTo>
                        <a:cubicBezTo>
                          <a:pt x="-1529" y="57150"/>
                          <a:pt x="3233" y="32385"/>
                          <a:pt x="27998" y="0"/>
                        </a:cubicBezTo>
                        <a:cubicBezTo>
                          <a:pt x="5138" y="28575"/>
                          <a:pt x="1328" y="55245"/>
                          <a:pt x="376" y="5619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15" name="Graphic 7">
                  <a:extLst>
                    <a:ext uri="{FF2B5EF4-FFF2-40B4-BE49-F238E27FC236}">
                      <a16:creationId xmlns:a16="http://schemas.microsoft.com/office/drawing/2014/main" id="{5F9F2809-F76D-4D78-ACB2-6FB52836D2FE}"/>
                    </a:ext>
                  </a:extLst>
                </p:cNvPr>
                <p:cNvGrpSpPr/>
                <p:nvPr/>
              </p:nvGrpSpPr>
              <p:grpSpPr>
                <a:xfrm>
                  <a:off x="8450916" y="4541714"/>
                  <a:ext cx="52209" cy="10532"/>
                  <a:chOff x="8450916" y="4541714"/>
                  <a:chExt cx="52209" cy="10532"/>
                </a:xfrm>
              </p:grpSpPr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EE8D61FD-393E-418C-AEA2-4C6DBFB75637}"/>
                      </a:ext>
                    </a:extLst>
                  </p:cNvPr>
                  <p:cNvSpPr/>
                  <p:nvPr/>
                </p:nvSpPr>
                <p:spPr>
                  <a:xfrm>
                    <a:off x="8450916" y="4541714"/>
                    <a:ext cx="52209" cy="10532"/>
                  </a:xfrm>
                  <a:custGeom>
                    <a:avLst/>
                    <a:gdLst>
                      <a:gd name="connsiteX0" fmla="*/ 0 w 52209"/>
                      <a:gd name="connsiteY0" fmla="*/ 1234 h 10532"/>
                      <a:gd name="connsiteX1" fmla="*/ 49530 w 52209"/>
                      <a:gd name="connsiteY1" fmla="*/ 8854 h 10532"/>
                      <a:gd name="connsiteX2" fmla="*/ 0 w 52209"/>
                      <a:gd name="connsiteY2" fmla="*/ 1234 h 10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209" h="10532">
                        <a:moveTo>
                          <a:pt x="0" y="1234"/>
                        </a:moveTo>
                        <a:cubicBezTo>
                          <a:pt x="25718" y="4091"/>
                          <a:pt x="33338" y="14569"/>
                          <a:pt x="49530" y="8854"/>
                        </a:cubicBezTo>
                        <a:cubicBezTo>
                          <a:pt x="64770" y="3139"/>
                          <a:pt x="10478" y="-2576"/>
                          <a:pt x="0" y="123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0D3AB4C4-4506-4260-987B-F528B6C336E0}"/>
                      </a:ext>
                    </a:extLst>
                  </p:cNvPr>
                  <p:cNvSpPr/>
                  <p:nvPr/>
                </p:nvSpPr>
                <p:spPr>
                  <a:xfrm>
                    <a:off x="8452822" y="4542866"/>
                    <a:ext cx="45863" cy="7769"/>
                  </a:xfrm>
                  <a:custGeom>
                    <a:avLst/>
                    <a:gdLst>
                      <a:gd name="connsiteX0" fmla="*/ 45720 w 45863"/>
                      <a:gd name="connsiteY0" fmla="*/ 7702 h 7769"/>
                      <a:gd name="connsiteX1" fmla="*/ 0 w 45863"/>
                      <a:gd name="connsiteY1" fmla="*/ 82 h 7769"/>
                      <a:gd name="connsiteX2" fmla="*/ 45720 w 45863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63" h="7769">
                        <a:moveTo>
                          <a:pt x="45720" y="7702"/>
                        </a:moveTo>
                        <a:cubicBezTo>
                          <a:pt x="47625" y="6750"/>
                          <a:pt x="30480" y="-870"/>
                          <a:pt x="0" y="82"/>
                        </a:cubicBezTo>
                        <a:cubicBezTo>
                          <a:pt x="26670" y="-870"/>
                          <a:pt x="44767" y="8655"/>
                          <a:pt x="45720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18" name="Graphic 7">
                  <a:extLst>
                    <a:ext uri="{FF2B5EF4-FFF2-40B4-BE49-F238E27FC236}">
                      <a16:creationId xmlns:a16="http://schemas.microsoft.com/office/drawing/2014/main" id="{B8AF9482-E7A8-47ED-9922-3D5679885764}"/>
                    </a:ext>
                  </a:extLst>
                </p:cNvPr>
                <p:cNvGrpSpPr/>
                <p:nvPr/>
              </p:nvGrpSpPr>
              <p:grpSpPr>
                <a:xfrm>
                  <a:off x="8461394" y="4521041"/>
                  <a:ext cx="36141" cy="22859"/>
                  <a:chOff x="8461394" y="4521041"/>
                  <a:chExt cx="36141" cy="22859"/>
                </a:xfrm>
              </p:grpSpPr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12109C70-DBAA-442A-8EFE-F145DD83597D}"/>
                      </a:ext>
                    </a:extLst>
                  </p:cNvPr>
                  <p:cNvSpPr/>
                  <p:nvPr/>
                </p:nvSpPr>
                <p:spPr>
                  <a:xfrm>
                    <a:off x="8461394" y="4521041"/>
                    <a:ext cx="36141" cy="22859"/>
                  </a:xfrm>
                  <a:custGeom>
                    <a:avLst/>
                    <a:gdLst>
                      <a:gd name="connsiteX0" fmla="*/ 0 w 36141"/>
                      <a:gd name="connsiteY0" fmla="*/ 0 h 22859"/>
                      <a:gd name="connsiteX1" fmla="*/ 33338 w 36141"/>
                      <a:gd name="connsiteY1" fmla="*/ 22860 h 22859"/>
                      <a:gd name="connsiteX2" fmla="*/ 0 w 36141"/>
                      <a:gd name="connsiteY2" fmla="*/ 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141" h="22859">
                        <a:moveTo>
                          <a:pt x="0" y="0"/>
                        </a:moveTo>
                        <a:cubicBezTo>
                          <a:pt x="17145" y="11430"/>
                          <a:pt x="20003" y="21907"/>
                          <a:pt x="33338" y="22860"/>
                        </a:cubicBezTo>
                        <a:cubicBezTo>
                          <a:pt x="46672" y="22860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FAE23DA3-CBFB-4150-A86A-80EECC530277}"/>
                      </a:ext>
                    </a:extLst>
                  </p:cNvPr>
                  <p:cNvSpPr/>
                  <p:nvPr/>
                </p:nvSpPr>
                <p:spPr>
                  <a:xfrm>
                    <a:off x="8463299" y="4521041"/>
                    <a:ext cx="30544" cy="20954"/>
                  </a:xfrm>
                  <a:custGeom>
                    <a:avLst/>
                    <a:gdLst>
                      <a:gd name="connsiteX0" fmla="*/ 30480 w 30544"/>
                      <a:gd name="connsiteY0" fmla="*/ 20955 h 20954"/>
                      <a:gd name="connsiteX1" fmla="*/ 0 w 30544"/>
                      <a:gd name="connsiteY1" fmla="*/ 0 h 20954"/>
                      <a:gd name="connsiteX2" fmla="*/ 30480 w 30544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44" h="20954">
                        <a:moveTo>
                          <a:pt x="30480" y="20955"/>
                        </a:moveTo>
                        <a:cubicBezTo>
                          <a:pt x="31433" y="20955"/>
                          <a:pt x="21908" y="9525"/>
                          <a:pt x="0" y="0"/>
                        </a:cubicBezTo>
                        <a:cubicBezTo>
                          <a:pt x="19050" y="8572"/>
                          <a:pt x="28575" y="20955"/>
                          <a:pt x="30480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21" name="Graphic 7">
                  <a:extLst>
                    <a:ext uri="{FF2B5EF4-FFF2-40B4-BE49-F238E27FC236}">
                      <a16:creationId xmlns:a16="http://schemas.microsoft.com/office/drawing/2014/main" id="{0098BA1C-0832-41F6-9FA0-685C04D5D8AD}"/>
                    </a:ext>
                  </a:extLst>
                </p:cNvPr>
                <p:cNvGrpSpPr/>
                <p:nvPr/>
              </p:nvGrpSpPr>
              <p:grpSpPr>
                <a:xfrm>
                  <a:off x="8454727" y="4549054"/>
                  <a:ext cx="48867" cy="8540"/>
                  <a:chOff x="8454727" y="4549054"/>
                  <a:chExt cx="48867" cy="8540"/>
                </a:xfrm>
              </p:grpSpPr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0134989D-3E6E-4789-B885-5A08BFB627B1}"/>
                      </a:ext>
                    </a:extLst>
                  </p:cNvPr>
                  <p:cNvSpPr/>
                  <p:nvPr/>
                </p:nvSpPr>
                <p:spPr>
                  <a:xfrm>
                    <a:off x="8454727" y="4549054"/>
                    <a:ext cx="48867" cy="8540"/>
                  </a:xfrm>
                  <a:custGeom>
                    <a:avLst/>
                    <a:gdLst>
                      <a:gd name="connsiteX0" fmla="*/ 0 w 48867"/>
                      <a:gd name="connsiteY0" fmla="*/ 7229 h 8540"/>
                      <a:gd name="connsiteX1" fmla="*/ 46672 w 48867"/>
                      <a:gd name="connsiteY1" fmla="*/ 4371 h 8540"/>
                      <a:gd name="connsiteX2" fmla="*/ 0 w 48867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867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6672" y="4371"/>
                        </a:cubicBezTo>
                        <a:cubicBezTo>
                          <a:pt x="60008" y="-4201"/>
                          <a:pt x="8572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E058BBB7-7FEF-4E6A-A3E5-822CB55271CA}"/>
                      </a:ext>
                    </a:extLst>
                  </p:cNvPr>
                  <p:cNvSpPr/>
                  <p:nvPr/>
                </p:nvSpPr>
                <p:spPr>
                  <a:xfrm>
                    <a:off x="8457584" y="4551479"/>
                    <a:ext cx="42900" cy="3851"/>
                  </a:xfrm>
                  <a:custGeom>
                    <a:avLst/>
                    <a:gdLst>
                      <a:gd name="connsiteX0" fmla="*/ 42863 w 42900"/>
                      <a:gd name="connsiteY0" fmla="*/ 1947 h 3851"/>
                      <a:gd name="connsiteX1" fmla="*/ 0 w 42900"/>
                      <a:gd name="connsiteY1" fmla="*/ 3852 h 3851"/>
                      <a:gd name="connsiteX2" fmla="*/ 42863 w 4290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3851">
                        <a:moveTo>
                          <a:pt x="42863" y="1947"/>
                        </a:moveTo>
                        <a:cubicBezTo>
                          <a:pt x="43815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957" y="2899"/>
                          <a:pt x="42863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24" name="Graphic 7">
                  <a:extLst>
                    <a:ext uri="{FF2B5EF4-FFF2-40B4-BE49-F238E27FC236}">
                      <a16:creationId xmlns:a16="http://schemas.microsoft.com/office/drawing/2014/main" id="{D61319C6-3788-4449-A589-00CF5D3643A5}"/>
                    </a:ext>
                  </a:extLst>
                </p:cNvPr>
                <p:cNvGrpSpPr/>
                <p:nvPr/>
              </p:nvGrpSpPr>
              <p:grpSpPr>
                <a:xfrm>
                  <a:off x="8469014" y="4543172"/>
                  <a:ext cx="37895" cy="31208"/>
                  <a:chOff x="8469014" y="4543172"/>
                  <a:chExt cx="37895" cy="31208"/>
                </a:xfrm>
              </p:grpSpPr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37A0C671-85B5-4BA2-A03E-F3C70622A0C7}"/>
                      </a:ext>
                    </a:extLst>
                  </p:cNvPr>
                  <p:cNvSpPr/>
                  <p:nvPr/>
                </p:nvSpPr>
                <p:spPr>
                  <a:xfrm>
                    <a:off x="8469014" y="4543172"/>
                    <a:ext cx="37895" cy="31208"/>
                  </a:xfrm>
                  <a:custGeom>
                    <a:avLst/>
                    <a:gdLst>
                      <a:gd name="connsiteX0" fmla="*/ 0 w 37895"/>
                      <a:gd name="connsiteY0" fmla="*/ 31208 h 31208"/>
                      <a:gd name="connsiteX1" fmla="*/ 37147 w 37895"/>
                      <a:gd name="connsiteY1" fmla="*/ 3586 h 31208"/>
                      <a:gd name="connsiteX2" fmla="*/ 0 w 37895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895" h="31208">
                        <a:moveTo>
                          <a:pt x="0" y="31208"/>
                        </a:moveTo>
                        <a:cubicBezTo>
                          <a:pt x="19050" y="15968"/>
                          <a:pt x="31433" y="17873"/>
                          <a:pt x="37147" y="3586"/>
                        </a:cubicBezTo>
                        <a:cubicBezTo>
                          <a:pt x="43815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03AB846E-2195-403A-9054-7F47570E36DE}"/>
                      </a:ext>
                    </a:extLst>
                  </p:cNvPr>
                  <p:cNvSpPr/>
                  <p:nvPr/>
                </p:nvSpPr>
                <p:spPr>
                  <a:xfrm>
                    <a:off x="8469966" y="4547611"/>
                    <a:ext cx="35280" cy="25816"/>
                  </a:xfrm>
                  <a:custGeom>
                    <a:avLst/>
                    <a:gdLst>
                      <a:gd name="connsiteX0" fmla="*/ 35243 w 35280"/>
                      <a:gd name="connsiteY0" fmla="*/ 99 h 25816"/>
                      <a:gd name="connsiteX1" fmla="*/ 0 w 35280"/>
                      <a:gd name="connsiteY1" fmla="*/ 25817 h 25816"/>
                      <a:gd name="connsiteX2" fmla="*/ 35243 w 35280"/>
                      <a:gd name="connsiteY2" fmla="*/ 99 h 25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25816">
                        <a:moveTo>
                          <a:pt x="35243" y="99"/>
                        </a:moveTo>
                        <a:cubicBezTo>
                          <a:pt x="36195" y="-853"/>
                          <a:pt x="19050" y="4862"/>
                          <a:pt x="0" y="25817"/>
                        </a:cubicBezTo>
                        <a:cubicBezTo>
                          <a:pt x="17145" y="6767"/>
                          <a:pt x="35243" y="1052"/>
                          <a:pt x="35243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27" name="Graphic 7">
                  <a:extLst>
                    <a:ext uri="{FF2B5EF4-FFF2-40B4-BE49-F238E27FC236}">
                      <a16:creationId xmlns:a16="http://schemas.microsoft.com/office/drawing/2014/main" id="{08B8C33A-DDBB-4D80-94FB-919D6507F39F}"/>
                    </a:ext>
                  </a:extLst>
                </p:cNvPr>
                <p:cNvGrpSpPr/>
                <p:nvPr/>
              </p:nvGrpSpPr>
              <p:grpSpPr>
                <a:xfrm>
                  <a:off x="8501773" y="4516278"/>
                  <a:ext cx="43441" cy="27622"/>
                  <a:chOff x="8501773" y="4516278"/>
                  <a:chExt cx="43441" cy="27622"/>
                </a:xfrm>
              </p:grpSpPr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FF691D8-F7C9-4F64-9704-82807285EDD3}"/>
                      </a:ext>
                    </a:extLst>
                  </p:cNvPr>
                  <p:cNvSpPr/>
                  <p:nvPr/>
                </p:nvSpPr>
                <p:spPr>
                  <a:xfrm>
                    <a:off x="8501773" y="4516278"/>
                    <a:ext cx="43441" cy="27622"/>
                  </a:xfrm>
                  <a:custGeom>
                    <a:avLst/>
                    <a:gdLst>
                      <a:gd name="connsiteX0" fmla="*/ 43441 w 43441"/>
                      <a:gd name="connsiteY0" fmla="*/ 0 h 27622"/>
                      <a:gd name="connsiteX1" fmla="*/ 3436 w 43441"/>
                      <a:gd name="connsiteY1" fmla="*/ 27622 h 27622"/>
                      <a:gd name="connsiteX2" fmla="*/ 43441 w 43441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22">
                        <a:moveTo>
                          <a:pt x="43441" y="0"/>
                        </a:moveTo>
                        <a:cubicBezTo>
                          <a:pt x="22486" y="13335"/>
                          <a:pt x="19629" y="26670"/>
                          <a:pt x="3436" y="27622"/>
                        </a:cubicBezTo>
                        <a:cubicBezTo>
                          <a:pt x="-12757" y="27622"/>
                          <a:pt x="32963" y="0"/>
                          <a:pt x="4344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5695FA3-56F3-45E6-9E0F-FAE32C14665C}"/>
                      </a:ext>
                    </a:extLst>
                  </p:cNvPr>
                  <p:cNvSpPr/>
                  <p:nvPr/>
                </p:nvSpPr>
                <p:spPr>
                  <a:xfrm>
                    <a:off x="8505971" y="4516278"/>
                    <a:ext cx="37338" cy="25717"/>
                  </a:xfrm>
                  <a:custGeom>
                    <a:avLst/>
                    <a:gdLst>
                      <a:gd name="connsiteX0" fmla="*/ 190 w 37338"/>
                      <a:gd name="connsiteY0" fmla="*/ 25717 h 25717"/>
                      <a:gd name="connsiteX1" fmla="*/ 37338 w 37338"/>
                      <a:gd name="connsiteY1" fmla="*/ 0 h 25717"/>
                      <a:gd name="connsiteX2" fmla="*/ 190 w 37338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5717">
                        <a:moveTo>
                          <a:pt x="190" y="25717"/>
                        </a:moveTo>
                        <a:cubicBezTo>
                          <a:pt x="-1714" y="25717"/>
                          <a:pt x="10668" y="11430"/>
                          <a:pt x="37338" y="0"/>
                        </a:cubicBezTo>
                        <a:cubicBezTo>
                          <a:pt x="13526" y="10478"/>
                          <a:pt x="2095" y="25717"/>
                          <a:pt x="19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0" name="Graphic 7">
                  <a:extLst>
                    <a:ext uri="{FF2B5EF4-FFF2-40B4-BE49-F238E27FC236}">
                      <a16:creationId xmlns:a16="http://schemas.microsoft.com/office/drawing/2014/main" id="{E26D0AD8-87D2-48D8-AF7A-A83F43488DC6}"/>
                    </a:ext>
                  </a:extLst>
                </p:cNvPr>
                <p:cNvGrpSpPr/>
                <p:nvPr/>
              </p:nvGrpSpPr>
              <p:grpSpPr>
                <a:xfrm>
                  <a:off x="8494309" y="4549349"/>
                  <a:ext cx="37569" cy="17411"/>
                  <a:chOff x="8494309" y="4549349"/>
                  <a:chExt cx="37569" cy="17411"/>
                </a:xfrm>
              </p:grpSpPr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08ABECFC-F12E-4D26-92F8-3626B47E9527}"/>
                      </a:ext>
                    </a:extLst>
                  </p:cNvPr>
                  <p:cNvSpPr/>
                  <p:nvPr/>
                </p:nvSpPr>
                <p:spPr>
                  <a:xfrm>
                    <a:off x="8494309" y="4549349"/>
                    <a:ext cx="37569" cy="16459"/>
                  </a:xfrm>
                  <a:custGeom>
                    <a:avLst/>
                    <a:gdLst>
                      <a:gd name="connsiteX0" fmla="*/ 37570 w 37569"/>
                      <a:gd name="connsiteY0" fmla="*/ 16459 h 16459"/>
                      <a:gd name="connsiteX1" fmla="*/ 1375 w 37569"/>
                      <a:gd name="connsiteY1" fmla="*/ 2172 h 16459"/>
                      <a:gd name="connsiteX2" fmla="*/ 37570 w 37569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569" h="16459">
                        <a:moveTo>
                          <a:pt x="37570" y="16459"/>
                        </a:moveTo>
                        <a:cubicBezTo>
                          <a:pt x="30902" y="8839"/>
                          <a:pt x="10900" y="-5448"/>
                          <a:pt x="1375" y="2172"/>
                        </a:cubicBezTo>
                        <a:cubicBezTo>
                          <a:pt x="-6245" y="8839"/>
                          <a:pt x="19472" y="6934"/>
                          <a:pt x="37570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CFB3A4EE-E31E-48C8-8244-166986093F11}"/>
                      </a:ext>
                    </a:extLst>
                  </p:cNvPr>
                  <p:cNvSpPr/>
                  <p:nvPr/>
                </p:nvSpPr>
                <p:spPr>
                  <a:xfrm>
                    <a:off x="8496599" y="4552130"/>
                    <a:ext cx="35280" cy="14630"/>
                  </a:xfrm>
                  <a:custGeom>
                    <a:avLst/>
                    <a:gdLst>
                      <a:gd name="connsiteX0" fmla="*/ 38 w 35280"/>
                      <a:gd name="connsiteY0" fmla="*/ 343 h 14630"/>
                      <a:gd name="connsiteX1" fmla="*/ 35280 w 35280"/>
                      <a:gd name="connsiteY1" fmla="*/ 14630 h 14630"/>
                      <a:gd name="connsiteX2" fmla="*/ 38 w 3528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80" h="14630">
                        <a:moveTo>
                          <a:pt x="38" y="343"/>
                        </a:moveTo>
                        <a:cubicBezTo>
                          <a:pt x="-915" y="1295"/>
                          <a:pt x="16230" y="-610"/>
                          <a:pt x="35280" y="14630"/>
                        </a:cubicBezTo>
                        <a:cubicBezTo>
                          <a:pt x="15278" y="-610"/>
                          <a:pt x="990" y="-610"/>
                          <a:pt x="38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aphic 7">
                  <a:extLst>
                    <a:ext uri="{FF2B5EF4-FFF2-40B4-BE49-F238E27FC236}">
                      <a16:creationId xmlns:a16="http://schemas.microsoft.com/office/drawing/2014/main" id="{75BE4B57-4730-45EB-8123-E57D6D2A9C5A}"/>
                    </a:ext>
                  </a:extLst>
                </p:cNvPr>
                <p:cNvGrpSpPr/>
                <p:nvPr/>
              </p:nvGrpSpPr>
              <p:grpSpPr>
                <a:xfrm>
                  <a:off x="8494508" y="4547039"/>
                  <a:ext cx="50706" cy="9455"/>
                  <a:chOff x="8494508" y="4547039"/>
                  <a:chExt cx="50706" cy="9455"/>
                </a:xfrm>
              </p:grpSpPr>
              <p:sp>
                <p:nvSpPr>
                  <p:cNvPr id="1234" name="Freeform: Shape 1233">
                    <a:extLst>
                      <a:ext uri="{FF2B5EF4-FFF2-40B4-BE49-F238E27FC236}">
                        <a16:creationId xmlns:a16="http://schemas.microsoft.com/office/drawing/2014/main" id="{40F6EB3D-BDA2-4766-88D0-F689C5B44007}"/>
                      </a:ext>
                    </a:extLst>
                  </p:cNvPr>
                  <p:cNvSpPr/>
                  <p:nvPr/>
                </p:nvSpPr>
                <p:spPr>
                  <a:xfrm>
                    <a:off x="8494508" y="4547039"/>
                    <a:ext cx="50706" cy="9455"/>
                  </a:xfrm>
                  <a:custGeom>
                    <a:avLst/>
                    <a:gdLst>
                      <a:gd name="connsiteX0" fmla="*/ 50706 w 50706"/>
                      <a:gd name="connsiteY0" fmla="*/ 9243 h 9455"/>
                      <a:gd name="connsiteX1" fmla="*/ 2129 w 50706"/>
                      <a:gd name="connsiteY1" fmla="*/ 4481 h 9455"/>
                      <a:gd name="connsiteX2" fmla="*/ 50706 w 50706"/>
                      <a:gd name="connsiteY2" fmla="*/ 9243 h 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6" h="9455">
                        <a:moveTo>
                          <a:pt x="50706" y="9243"/>
                        </a:moveTo>
                        <a:cubicBezTo>
                          <a:pt x="25941" y="6386"/>
                          <a:pt x="15464" y="14006"/>
                          <a:pt x="2129" y="4481"/>
                        </a:cubicBezTo>
                        <a:cubicBezTo>
                          <a:pt x="-11206" y="-5044"/>
                          <a:pt x="42134" y="2576"/>
                          <a:pt x="50706" y="92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A1B3C94B-2EB8-47EC-A986-F55785D5054D}"/>
                      </a:ext>
                    </a:extLst>
                  </p:cNvPr>
                  <p:cNvSpPr/>
                  <p:nvPr/>
                </p:nvSpPr>
                <p:spPr>
                  <a:xfrm>
                    <a:off x="8498506" y="4550201"/>
                    <a:ext cx="44803" cy="5129"/>
                  </a:xfrm>
                  <a:custGeom>
                    <a:avLst/>
                    <a:gdLst>
                      <a:gd name="connsiteX0" fmla="*/ 36 w 44803"/>
                      <a:gd name="connsiteY0" fmla="*/ 1320 h 5129"/>
                      <a:gd name="connsiteX1" fmla="*/ 44803 w 44803"/>
                      <a:gd name="connsiteY1" fmla="*/ 5130 h 5129"/>
                      <a:gd name="connsiteX2" fmla="*/ 36 w 44803"/>
                      <a:gd name="connsiteY2" fmla="*/ 1320 h 5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03" h="5129">
                        <a:moveTo>
                          <a:pt x="36" y="1320"/>
                        </a:moveTo>
                        <a:cubicBezTo>
                          <a:pt x="-917" y="367"/>
                          <a:pt x="17181" y="-2490"/>
                          <a:pt x="44803" y="5130"/>
                        </a:cubicBezTo>
                        <a:cubicBezTo>
                          <a:pt x="20038" y="-2490"/>
                          <a:pt x="988" y="2272"/>
                          <a:pt x="36" y="13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aphic 7">
                  <a:extLst>
                    <a:ext uri="{FF2B5EF4-FFF2-40B4-BE49-F238E27FC236}">
                      <a16:creationId xmlns:a16="http://schemas.microsoft.com/office/drawing/2014/main" id="{619B0214-97FD-4624-B97E-7496B32E64ED}"/>
                    </a:ext>
                  </a:extLst>
                </p:cNvPr>
                <p:cNvGrpSpPr/>
                <p:nvPr/>
              </p:nvGrpSpPr>
              <p:grpSpPr>
                <a:xfrm>
                  <a:off x="8498400" y="4497228"/>
                  <a:ext cx="9666" cy="46932"/>
                  <a:chOff x="8498400" y="4497228"/>
                  <a:chExt cx="9666" cy="46932"/>
                </a:xfrm>
              </p:grpSpPr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09EE0418-E092-4F63-AC5C-D1D96CDF37C6}"/>
                      </a:ext>
                    </a:extLst>
                  </p:cNvPr>
                  <p:cNvSpPr/>
                  <p:nvPr/>
                </p:nvSpPr>
                <p:spPr>
                  <a:xfrm>
                    <a:off x="8498400" y="4497228"/>
                    <a:ext cx="9666" cy="46932"/>
                  </a:xfrm>
                  <a:custGeom>
                    <a:avLst/>
                    <a:gdLst>
                      <a:gd name="connsiteX0" fmla="*/ 9667 w 9666"/>
                      <a:gd name="connsiteY0" fmla="*/ 0 h 46932"/>
                      <a:gd name="connsiteX1" fmla="*/ 4904 w 9666"/>
                      <a:gd name="connsiteY1" fmla="*/ 45720 h 46932"/>
                      <a:gd name="connsiteX2" fmla="*/ 9667 w 9666"/>
                      <a:gd name="connsiteY2" fmla="*/ 0 h 46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932">
                        <a:moveTo>
                          <a:pt x="9667" y="0"/>
                        </a:moveTo>
                        <a:cubicBezTo>
                          <a:pt x="5857" y="22860"/>
                          <a:pt x="14429" y="37147"/>
                          <a:pt x="4904" y="45720"/>
                        </a:cubicBezTo>
                        <a:cubicBezTo>
                          <a:pt x="-5573" y="55245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A00FDDF7-447E-4C12-B9A3-A3BB0A06052A}"/>
                      </a:ext>
                    </a:extLst>
                  </p:cNvPr>
                  <p:cNvSpPr/>
                  <p:nvPr/>
                </p:nvSpPr>
                <p:spPr>
                  <a:xfrm>
                    <a:off x="8501984" y="4499133"/>
                    <a:ext cx="5129" cy="42896"/>
                  </a:xfrm>
                  <a:custGeom>
                    <a:avLst/>
                    <a:gdLst>
                      <a:gd name="connsiteX0" fmla="*/ 1320 w 5129"/>
                      <a:gd name="connsiteY0" fmla="*/ 42863 h 42896"/>
                      <a:gd name="connsiteX1" fmla="*/ 5130 w 5129"/>
                      <a:gd name="connsiteY1" fmla="*/ 0 h 42896"/>
                      <a:gd name="connsiteX2" fmla="*/ 1320 w 5129"/>
                      <a:gd name="connsiteY2" fmla="*/ 42863 h 42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2896">
                        <a:moveTo>
                          <a:pt x="1320" y="42863"/>
                        </a:moveTo>
                        <a:cubicBezTo>
                          <a:pt x="367" y="43815"/>
                          <a:pt x="-2490" y="24765"/>
                          <a:pt x="5130" y="0"/>
                        </a:cubicBezTo>
                        <a:cubicBezTo>
                          <a:pt x="-2490" y="20955"/>
                          <a:pt x="1320" y="41910"/>
                          <a:pt x="1320" y="428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aphic 7">
                  <a:extLst>
                    <a:ext uri="{FF2B5EF4-FFF2-40B4-BE49-F238E27FC236}">
                      <a16:creationId xmlns:a16="http://schemas.microsoft.com/office/drawing/2014/main" id="{F31D1FFA-F8F9-41B7-9070-89F948B5B6C1}"/>
                    </a:ext>
                  </a:extLst>
                </p:cNvPr>
                <p:cNvGrpSpPr/>
                <p:nvPr/>
              </p:nvGrpSpPr>
              <p:grpSpPr>
                <a:xfrm>
                  <a:off x="8463299" y="4493418"/>
                  <a:ext cx="39932" cy="56749"/>
                  <a:chOff x="8463299" y="4493418"/>
                  <a:chExt cx="39932" cy="56749"/>
                </a:xfrm>
              </p:grpSpPr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6B3F3C46-800B-4AD8-BD34-87B231BA47B0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3418"/>
                    <a:ext cx="39932" cy="56749"/>
                  </a:xfrm>
                  <a:custGeom>
                    <a:avLst/>
                    <a:gdLst>
                      <a:gd name="connsiteX0" fmla="*/ 0 w 39932"/>
                      <a:gd name="connsiteY0" fmla="*/ 0 h 56749"/>
                      <a:gd name="connsiteX1" fmla="*/ 36195 w 39932"/>
                      <a:gd name="connsiteY1" fmla="*/ 56197 h 56749"/>
                      <a:gd name="connsiteX2" fmla="*/ 0 w 39932"/>
                      <a:gd name="connsiteY2" fmla="*/ 0 h 5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932" h="56749">
                        <a:moveTo>
                          <a:pt x="0" y="0"/>
                        </a:moveTo>
                        <a:cubicBezTo>
                          <a:pt x="20003" y="21907"/>
                          <a:pt x="24765" y="61913"/>
                          <a:pt x="36195" y="56197"/>
                        </a:cubicBezTo>
                        <a:cubicBezTo>
                          <a:pt x="49530" y="45720"/>
                          <a:pt x="24765" y="104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1FC0AE17-1D7B-4889-97B8-22F29D9CEA8D}"/>
                      </a:ext>
                    </a:extLst>
                  </p:cNvPr>
                  <p:cNvSpPr/>
                  <p:nvPr/>
                </p:nvSpPr>
                <p:spPr>
                  <a:xfrm>
                    <a:off x="8463299" y="4494370"/>
                    <a:ext cx="35403" cy="54292"/>
                  </a:xfrm>
                  <a:custGeom>
                    <a:avLst/>
                    <a:gdLst>
                      <a:gd name="connsiteX0" fmla="*/ 35242 w 35403"/>
                      <a:gd name="connsiteY0" fmla="*/ 54293 h 54292"/>
                      <a:gd name="connsiteX1" fmla="*/ 0 w 35403"/>
                      <a:gd name="connsiteY1" fmla="*/ 0 h 54292"/>
                      <a:gd name="connsiteX2" fmla="*/ 35242 w 35403"/>
                      <a:gd name="connsiteY2" fmla="*/ 54293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03" h="54292">
                        <a:moveTo>
                          <a:pt x="35242" y="54293"/>
                        </a:moveTo>
                        <a:cubicBezTo>
                          <a:pt x="37148" y="53340"/>
                          <a:pt x="21908" y="8573"/>
                          <a:pt x="0" y="0"/>
                        </a:cubicBezTo>
                        <a:cubicBezTo>
                          <a:pt x="24765" y="12383"/>
                          <a:pt x="34290" y="54293"/>
                          <a:pt x="35242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2" name="Graphic 7">
                  <a:extLst>
                    <a:ext uri="{FF2B5EF4-FFF2-40B4-BE49-F238E27FC236}">
                      <a16:creationId xmlns:a16="http://schemas.microsoft.com/office/drawing/2014/main" id="{B99B8BF6-BA83-4313-8056-76FBCADE73BD}"/>
                    </a:ext>
                  </a:extLst>
                </p:cNvPr>
                <p:cNvGrpSpPr/>
                <p:nvPr/>
              </p:nvGrpSpPr>
              <p:grpSpPr>
                <a:xfrm>
                  <a:off x="8499161" y="4532029"/>
                  <a:ext cx="57482" cy="21405"/>
                  <a:chOff x="8499161" y="4532029"/>
                  <a:chExt cx="57482" cy="21405"/>
                </a:xfrm>
              </p:grpSpPr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436AEDB2-68DA-4315-AAD2-FAEA65FA8F35}"/>
                      </a:ext>
                    </a:extLst>
                  </p:cNvPr>
                  <p:cNvSpPr/>
                  <p:nvPr/>
                </p:nvSpPr>
                <p:spPr>
                  <a:xfrm>
                    <a:off x="8499161" y="4532029"/>
                    <a:ext cx="57482" cy="21405"/>
                  </a:xfrm>
                  <a:custGeom>
                    <a:avLst/>
                    <a:gdLst>
                      <a:gd name="connsiteX0" fmla="*/ 57483 w 57482"/>
                      <a:gd name="connsiteY0" fmla="*/ 1394 h 21405"/>
                      <a:gd name="connsiteX1" fmla="*/ 333 w 57482"/>
                      <a:gd name="connsiteY1" fmla="*/ 16634 h 21405"/>
                      <a:gd name="connsiteX2" fmla="*/ 57483 w 57482"/>
                      <a:gd name="connsiteY2" fmla="*/ 1394 h 21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82" h="21405">
                        <a:moveTo>
                          <a:pt x="57483" y="1394"/>
                        </a:moveTo>
                        <a:cubicBezTo>
                          <a:pt x="42243" y="-1463"/>
                          <a:pt x="5095" y="-1463"/>
                          <a:pt x="333" y="16634"/>
                        </a:cubicBezTo>
                        <a:cubicBezTo>
                          <a:pt x="-3477" y="31874"/>
                          <a:pt x="26050" y="6157"/>
                          <a:pt x="57483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6243AF3A-6D7A-4A72-82A0-A01C481804C4}"/>
                      </a:ext>
                    </a:extLst>
                  </p:cNvPr>
                  <p:cNvSpPr/>
                  <p:nvPr/>
                </p:nvSpPr>
                <p:spPr>
                  <a:xfrm>
                    <a:off x="8501399" y="4533282"/>
                    <a:ext cx="55245" cy="14568"/>
                  </a:xfrm>
                  <a:custGeom>
                    <a:avLst/>
                    <a:gdLst>
                      <a:gd name="connsiteX0" fmla="*/ 0 w 55245"/>
                      <a:gd name="connsiteY0" fmla="*/ 14428 h 14568"/>
                      <a:gd name="connsiteX1" fmla="*/ 55245 w 55245"/>
                      <a:gd name="connsiteY1" fmla="*/ 141 h 14568"/>
                      <a:gd name="connsiteX2" fmla="*/ 0 w 55245"/>
                      <a:gd name="connsiteY2" fmla="*/ 14428 h 14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45" h="14568">
                        <a:moveTo>
                          <a:pt x="0" y="14428"/>
                        </a:moveTo>
                        <a:cubicBezTo>
                          <a:pt x="0" y="16333"/>
                          <a:pt x="19050" y="-1764"/>
                          <a:pt x="55245" y="141"/>
                        </a:cubicBezTo>
                        <a:cubicBezTo>
                          <a:pt x="18098" y="141"/>
                          <a:pt x="0" y="13476"/>
                          <a:pt x="0" y="14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5" name="Graphic 7">
                  <a:extLst>
                    <a:ext uri="{FF2B5EF4-FFF2-40B4-BE49-F238E27FC236}">
                      <a16:creationId xmlns:a16="http://schemas.microsoft.com/office/drawing/2014/main" id="{3708F5DE-0F26-440B-952D-2C83C018E17F}"/>
                    </a:ext>
                  </a:extLst>
                </p:cNvPr>
                <p:cNvGrpSpPr/>
                <p:nvPr/>
              </p:nvGrpSpPr>
              <p:grpSpPr>
                <a:xfrm>
                  <a:off x="8442344" y="4530124"/>
                  <a:ext cx="59197" cy="23096"/>
                  <a:chOff x="8442344" y="4530124"/>
                  <a:chExt cx="59197" cy="23096"/>
                </a:xfrm>
              </p:grpSpPr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951B0CA6-A329-4A89-8365-4820780A7EA8}"/>
                      </a:ext>
                    </a:extLst>
                  </p:cNvPr>
                  <p:cNvSpPr/>
                  <p:nvPr/>
                </p:nvSpPr>
                <p:spPr>
                  <a:xfrm>
                    <a:off x="8442344" y="4530124"/>
                    <a:ext cx="59197" cy="23096"/>
                  </a:xfrm>
                  <a:custGeom>
                    <a:avLst/>
                    <a:gdLst>
                      <a:gd name="connsiteX0" fmla="*/ 0 w 59197"/>
                      <a:gd name="connsiteY0" fmla="*/ 1394 h 23096"/>
                      <a:gd name="connsiteX1" fmla="*/ 56197 w 59197"/>
                      <a:gd name="connsiteY1" fmla="*/ 16634 h 23096"/>
                      <a:gd name="connsiteX2" fmla="*/ 0 w 59197"/>
                      <a:gd name="connsiteY2" fmla="*/ 1394 h 23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197" h="23096">
                        <a:moveTo>
                          <a:pt x="0" y="1394"/>
                        </a:moveTo>
                        <a:cubicBezTo>
                          <a:pt x="10478" y="-1463"/>
                          <a:pt x="42863" y="-1463"/>
                          <a:pt x="56197" y="16634"/>
                        </a:cubicBezTo>
                        <a:cubicBezTo>
                          <a:pt x="69533" y="34732"/>
                          <a:pt x="36195" y="9967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778E4A22-4D9D-4FCA-B0A6-B6E1920917A8}"/>
                      </a:ext>
                    </a:extLst>
                  </p:cNvPr>
                  <p:cNvSpPr/>
                  <p:nvPr/>
                </p:nvSpPr>
                <p:spPr>
                  <a:xfrm>
                    <a:off x="8444249" y="4531518"/>
                    <a:ext cx="53390" cy="16377"/>
                  </a:xfrm>
                  <a:custGeom>
                    <a:avLst/>
                    <a:gdLst>
                      <a:gd name="connsiteX0" fmla="*/ 53340 w 53390"/>
                      <a:gd name="connsiteY0" fmla="*/ 16192 h 16377"/>
                      <a:gd name="connsiteX1" fmla="*/ 0 w 53390"/>
                      <a:gd name="connsiteY1" fmla="*/ 0 h 16377"/>
                      <a:gd name="connsiteX2" fmla="*/ 53340 w 53390"/>
                      <a:gd name="connsiteY2" fmla="*/ 16192 h 1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390" h="16377">
                        <a:moveTo>
                          <a:pt x="53340" y="16192"/>
                        </a:moveTo>
                        <a:cubicBezTo>
                          <a:pt x="54292" y="18097"/>
                          <a:pt x="41910" y="4763"/>
                          <a:pt x="0" y="0"/>
                        </a:cubicBezTo>
                        <a:cubicBezTo>
                          <a:pt x="40005" y="3810"/>
                          <a:pt x="52388" y="15240"/>
                          <a:pt x="53340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48" name="Graphic 7">
                <a:extLst>
                  <a:ext uri="{FF2B5EF4-FFF2-40B4-BE49-F238E27FC236}">
                    <a16:creationId xmlns:a16="http://schemas.microsoft.com/office/drawing/2014/main" id="{0BC03D1D-9C80-4CC6-BE60-5671D31B74ED}"/>
                  </a:ext>
                </a:extLst>
              </p:cNvPr>
              <p:cNvGrpSpPr/>
              <p:nvPr/>
            </p:nvGrpSpPr>
            <p:grpSpPr>
              <a:xfrm>
                <a:off x="8363286" y="4501991"/>
                <a:ext cx="60960" cy="50482"/>
                <a:chOff x="8363286" y="4501991"/>
                <a:chExt cx="60960" cy="50482"/>
              </a:xfrm>
            </p:grpSpPr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B3CC977A-C507-4599-BCCD-7E27746AD4D5}"/>
                    </a:ext>
                  </a:extLst>
                </p:cNvPr>
                <p:cNvSpPr/>
                <p:nvPr/>
              </p:nvSpPr>
              <p:spPr>
                <a:xfrm>
                  <a:off x="8376622" y="4523898"/>
                  <a:ext cx="47625" cy="28575"/>
                </a:xfrm>
                <a:custGeom>
                  <a:avLst/>
                  <a:gdLst>
                    <a:gd name="connsiteX0" fmla="*/ 28575 w 47625"/>
                    <a:gd name="connsiteY0" fmla="*/ 14288 h 28575"/>
                    <a:gd name="connsiteX1" fmla="*/ 42863 w 47625"/>
                    <a:gd name="connsiteY1" fmla="*/ 12383 h 28575"/>
                    <a:gd name="connsiteX2" fmla="*/ 31432 w 47625"/>
                    <a:gd name="connsiteY2" fmla="*/ 12383 h 28575"/>
                    <a:gd name="connsiteX3" fmla="*/ 47625 w 47625"/>
                    <a:gd name="connsiteY3" fmla="*/ 6668 h 28575"/>
                    <a:gd name="connsiteX4" fmla="*/ 26670 w 47625"/>
                    <a:gd name="connsiteY4" fmla="*/ 10478 h 28575"/>
                    <a:gd name="connsiteX5" fmla="*/ 33338 w 47625"/>
                    <a:gd name="connsiteY5" fmla="*/ 2858 h 28575"/>
                    <a:gd name="connsiteX6" fmla="*/ 24765 w 47625"/>
                    <a:gd name="connsiteY6" fmla="*/ 7620 h 28575"/>
                    <a:gd name="connsiteX7" fmla="*/ 24765 w 47625"/>
                    <a:gd name="connsiteY7" fmla="*/ 0 h 28575"/>
                    <a:gd name="connsiteX8" fmla="*/ 18097 w 47625"/>
                    <a:gd name="connsiteY8" fmla="*/ 9525 h 28575"/>
                    <a:gd name="connsiteX9" fmla="*/ 17145 w 47625"/>
                    <a:gd name="connsiteY9" fmla="*/ 9525 h 28575"/>
                    <a:gd name="connsiteX10" fmla="*/ 13335 w 47625"/>
                    <a:gd name="connsiteY10" fmla="*/ 2858 h 28575"/>
                    <a:gd name="connsiteX11" fmla="*/ 13335 w 47625"/>
                    <a:gd name="connsiteY11" fmla="*/ 9525 h 28575"/>
                    <a:gd name="connsiteX12" fmla="*/ 8572 w 47625"/>
                    <a:gd name="connsiteY12" fmla="*/ 6668 h 28575"/>
                    <a:gd name="connsiteX13" fmla="*/ 12382 w 47625"/>
                    <a:gd name="connsiteY13" fmla="*/ 11430 h 28575"/>
                    <a:gd name="connsiteX14" fmla="*/ 0 w 47625"/>
                    <a:gd name="connsiteY14" fmla="*/ 17145 h 28575"/>
                    <a:gd name="connsiteX15" fmla="*/ 13335 w 47625"/>
                    <a:gd name="connsiteY15" fmla="*/ 15240 h 28575"/>
                    <a:gd name="connsiteX16" fmla="*/ 5715 w 47625"/>
                    <a:gd name="connsiteY16" fmla="*/ 21908 h 28575"/>
                    <a:gd name="connsiteX17" fmla="*/ 14288 w 47625"/>
                    <a:gd name="connsiteY17" fmla="*/ 18097 h 28575"/>
                    <a:gd name="connsiteX18" fmla="*/ 15240 w 47625"/>
                    <a:gd name="connsiteY18" fmla="*/ 25718 h 28575"/>
                    <a:gd name="connsiteX19" fmla="*/ 18097 w 47625"/>
                    <a:gd name="connsiteY19" fmla="*/ 20003 h 28575"/>
                    <a:gd name="connsiteX20" fmla="*/ 21907 w 47625"/>
                    <a:gd name="connsiteY20" fmla="*/ 26670 h 28575"/>
                    <a:gd name="connsiteX21" fmla="*/ 22860 w 47625"/>
                    <a:gd name="connsiteY21" fmla="*/ 20955 h 28575"/>
                    <a:gd name="connsiteX22" fmla="*/ 27622 w 47625"/>
                    <a:gd name="connsiteY22" fmla="*/ 28575 h 28575"/>
                    <a:gd name="connsiteX23" fmla="*/ 26670 w 47625"/>
                    <a:gd name="connsiteY23" fmla="*/ 20003 h 28575"/>
                    <a:gd name="connsiteX24" fmla="*/ 32385 w 47625"/>
                    <a:gd name="connsiteY24" fmla="*/ 23813 h 28575"/>
                    <a:gd name="connsiteX25" fmla="*/ 27622 w 47625"/>
                    <a:gd name="connsiteY25" fmla="*/ 18097 h 28575"/>
                    <a:gd name="connsiteX26" fmla="*/ 46672 w 47625"/>
                    <a:gd name="connsiteY26" fmla="*/ 22860 h 28575"/>
                    <a:gd name="connsiteX27" fmla="*/ 28575 w 47625"/>
                    <a:gd name="connsiteY27" fmla="*/ 14288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7625" h="28575">
                      <a:moveTo>
                        <a:pt x="28575" y="14288"/>
                      </a:moveTo>
                      <a:cubicBezTo>
                        <a:pt x="34290" y="14288"/>
                        <a:pt x="41910" y="13335"/>
                        <a:pt x="42863" y="12383"/>
                      </a:cubicBezTo>
                      <a:cubicBezTo>
                        <a:pt x="38100" y="12383"/>
                        <a:pt x="35242" y="12383"/>
                        <a:pt x="31432" y="12383"/>
                      </a:cubicBezTo>
                      <a:cubicBezTo>
                        <a:pt x="38100" y="10478"/>
                        <a:pt x="45720" y="7620"/>
                        <a:pt x="47625" y="6668"/>
                      </a:cubicBezTo>
                      <a:cubicBezTo>
                        <a:pt x="38100" y="9525"/>
                        <a:pt x="31432" y="9525"/>
                        <a:pt x="26670" y="10478"/>
                      </a:cubicBezTo>
                      <a:cubicBezTo>
                        <a:pt x="30480" y="7620"/>
                        <a:pt x="33338" y="4763"/>
                        <a:pt x="33338" y="2858"/>
                      </a:cubicBezTo>
                      <a:cubicBezTo>
                        <a:pt x="30480" y="5715"/>
                        <a:pt x="27622" y="6668"/>
                        <a:pt x="24765" y="7620"/>
                      </a:cubicBezTo>
                      <a:cubicBezTo>
                        <a:pt x="25717" y="4763"/>
                        <a:pt x="25717" y="1905"/>
                        <a:pt x="24765" y="0"/>
                      </a:cubicBezTo>
                      <a:cubicBezTo>
                        <a:pt x="23813" y="3810"/>
                        <a:pt x="20955" y="6668"/>
                        <a:pt x="18097" y="9525"/>
                      </a:cubicBezTo>
                      <a:cubicBezTo>
                        <a:pt x="18097" y="9525"/>
                        <a:pt x="18097" y="9525"/>
                        <a:pt x="17145" y="9525"/>
                      </a:cubicBezTo>
                      <a:cubicBezTo>
                        <a:pt x="16192" y="6668"/>
                        <a:pt x="15240" y="3810"/>
                        <a:pt x="13335" y="2858"/>
                      </a:cubicBezTo>
                      <a:cubicBezTo>
                        <a:pt x="14288" y="5715"/>
                        <a:pt x="13335" y="7620"/>
                        <a:pt x="13335" y="9525"/>
                      </a:cubicBezTo>
                      <a:cubicBezTo>
                        <a:pt x="11430" y="8572"/>
                        <a:pt x="9525" y="6668"/>
                        <a:pt x="8572" y="6668"/>
                      </a:cubicBezTo>
                      <a:cubicBezTo>
                        <a:pt x="10477" y="8572"/>
                        <a:pt x="11430" y="10478"/>
                        <a:pt x="12382" y="11430"/>
                      </a:cubicBezTo>
                      <a:cubicBezTo>
                        <a:pt x="6667" y="13335"/>
                        <a:pt x="7620" y="14288"/>
                        <a:pt x="0" y="17145"/>
                      </a:cubicBezTo>
                      <a:cubicBezTo>
                        <a:pt x="7620" y="17145"/>
                        <a:pt x="9525" y="17145"/>
                        <a:pt x="13335" y="15240"/>
                      </a:cubicBezTo>
                      <a:cubicBezTo>
                        <a:pt x="11430" y="17145"/>
                        <a:pt x="9525" y="19050"/>
                        <a:pt x="5715" y="21908"/>
                      </a:cubicBezTo>
                      <a:cubicBezTo>
                        <a:pt x="7620" y="21908"/>
                        <a:pt x="10477" y="20003"/>
                        <a:pt x="14288" y="18097"/>
                      </a:cubicBezTo>
                      <a:cubicBezTo>
                        <a:pt x="14288" y="20003"/>
                        <a:pt x="15240" y="21908"/>
                        <a:pt x="15240" y="25718"/>
                      </a:cubicBezTo>
                      <a:cubicBezTo>
                        <a:pt x="16192" y="24765"/>
                        <a:pt x="17145" y="21908"/>
                        <a:pt x="18097" y="20003"/>
                      </a:cubicBezTo>
                      <a:cubicBezTo>
                        <a:pt x="19050" y="21908"/>
                        <a:pt x="20955" y="23813"/>
                        <a:pt x="21907" y="26670"/>
                      </a:cubicBezTo>
                      <a:cubicBezTo>
                        <a:pt x="22860" y="25718"/>
                        <a:pt x="22860" y="23813"/>
                        <a:pt x="22860" y="20955"/>
                      </a:cubicBezTo>
                      <a:cubicBezTo>
                        <a:pt x="24765" y="22860"/>
                        <a:pt x="26670" y="25718"/>
                        <a:pt x="27622" y="28575"/>
                      </a:cubicBezTo>
                      <a:cubicBezTo>
                        <a:pt x="28575" y="26670"/>
                        <a:pt x="28575" y="23813"/>
                        <a:pt x="26670" y="20003"/>
                      </a:cubicBezTo>
                      <a:cubicBezTo>
                        <a:pt x="28575" y="20955"/>
                        <a:pt x="30480" y="21908"/>
                        <a:pt x="32385" y="23813"/>
                      </a:cubicBezTo>
                      <a:cubicBezTo>
                        <a:pt x="32385" y="22860"/>
                        <a:pt x="29527" y="20003"/>
                        <a:pt x="27622" y="18097"/>
                      </a:cubicBezTo>
                      <a:cubicBezTo>
                        <a:pt x="33338" y="19050"/>
                        <a:pt x="40957" y="20955"/>
                        <a:pt x="46672" y="22860"/>
                      </a:cubicBezTo>
                      <a:cubicBezTo>
                        <a:pt x="41910" y="20003"/>
                        <a:pt x="35242" y="16193"/>
                        <a:pt x="28575" y="142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50" name="Graphic 7">
                  <a:extLst>
                    <a:ext uri="{FF2B5EF4-FFF2-40B4-BE49-F238E27FC236}">
                      <a16:creationId xmlns:a16="http://schemas.microsoft.com/office/drawing/2014/main" id="{3DCF3D54-4839-4E87-BCFE-6F04D817C500}"/>
                    </a:ext>
                  </a:extLst>
                </p:cNvPr>
                <p:cNvGrpSpPr/>
                <p:nvPr/>
              </p:nvGrpSpPr>
              <p:grpSpPr>
                <a:xfrm>
                  <a:off x="8390191" y="4501991"/>
                  <a:ext cx="17863" cy="31154"/>
                  <a:chOff x="8390191" y="4501991"/>
                  <a:chExt cx="17863" cy="31154"/>
                </a:xfrm>
              </p:grpSpPr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D78984A1-3173-4EA4-88F0-925EE7B016C7}"/>
                      </a:ext>
                    </a:extLst>
                  </p:cNvPr>
                  <p:cNvSpPr/>
                  <p:nvPr/>
                </p:nvSpPr>
                <p:spPr>
                  <a:xfrm>
                    <a:off x="8390191" y="4501991"/>
                    <a:ext cx="17863" cy="31154"/>
                  </a:xfrm>
                  <a:custGeom>
                    <a:avLst/>
                    <a:gdLst>
                      <a:gd name="connsiteX0" fmla="*/ 17863 w 17863"/>
                      <a:gd name="connsiteY0" fmla="*/ 0 h 31154"/>
                      <a:gd name="connsiteX1" fmla="*/ 2623 w 17863"/>
                      <a:gd name="connsiteY1" fmla="*/ 30480 h 31154"/>
                      <a:gd name="connsiteX2" fmla="*/ 17863 w 17863"/>
                      <a:gd name="connsiteY2" fmla="*/ 0 h 31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63" h="31154">
                        <a:moveTo>
                          <a:pt x="17863" y="0"/>
                        </a:moveTo>
                        <a:cubicBezTo>
                          <a:pt x="9291" y="15240"/>
                          <a:pt x="12148" y="23813"/>
                          <a:pt x="2623" y="30480"/>
                        </a:cubicBezTo>
                        <a:cubicBezTo>
                          <a:pt x="-6902" y="36195"/>
                          <a:pt x="12148" y="3810"/>
                          <a:pt x="1786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B7D0E16B-197E-41F1-B688-6D088851140C}"/>
                      </a:ext>
                    </a:extLst>
                  </p:cNvPr>
                  <p:cNvSpPr/>
                  <p:nvPr/>
                </p:nvSpPr>
                <p:spPr>
                  <a:xfrm>
                    <a:off x="8393596" y="4503895"/>
                    <a:ext cx="13505" cy="27674"/>
                  </a:xfrm>
                  <a:custGeom>
                    <a:avLst/>
                    <a:gdLst>
                      <a:gd name="connsiteX0" fmla="*/ 170 w 13505"/>
                      <a:gd name="connsiteY0" fmla="*/ 27623 h 27674"/>
                      <a:gd name="connsiteX1" fmla="*/ 13505 w 13505"/>
                      <a:gd name="connsiteY1" fmla="*/ 0 h 27674"/>
                      <a:gd name="connsiteX2" fmla="*/ 170 w 13505"/>
                      <a:gd name="connsiteY2" fmla="*/ 27623 h 27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05" h="27674">
                        <a:moveTo>
                          <a:pt x="170" y="27623"/>
                        </a:moveTo>
                        <a:cubicBezTo>
                          <a:pt x="-782" y="28575"/>
                          <a:pt x="2075" y="16193"/>
                          <a:pt x="13505" y="0"/>
                        </a:cubicBezTo>
                        <a:cubicBezTo>
                          <a:pt x="3028" y="13335"/>
                          <a:pt x="1123" y="26670"/>
                          <a:pt x="170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3" name="Graphic 7">
                  <a:extLst>
                    <a:ext uri="{FF2B5EF4-FFF2-40B4-BE49-F238E27FC236}">
                      <a16:creationId xmlns:a16="http://schemas.microsoft.com/office/drawing/2014/main" id="{89693DC7-D53D-4B55-B7CF-8ADA3BB0631B}"/>
                    </a:ext>
                  </a:extLst>
                </p:cNvPr>
                <p:cNvGrpSpPr/>
                <p:nvPr/>
              </p:nvGrpSpPr>
              <p:grpSpPr>
                <a:xfrm>
                  <a:off x="8368049" y="4528996"/>
                  <a:ext cx="26086" cy="5318"/>
                  <a:chOff x="8368049" y="4528996"/>
                  <a:chExt cx="26086" cy="5318"/>
                </a:xfrm>
              </p:grpSpPr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D9975B43-B1C0-4A68-A034-2021FFDF4779}"/>
                      </a:ext>
                    </a:extLst>
                  </p:cNvPr>
                  <p:cNvSpPr/>
                  <p:nvPr/>
                </p:nvSpPr>
                <p:spPr>
                  <a:xfrm>
                    <a:off x="8368049" y="4528996"/>
                    <a:ext cx="26086" cy="5318"/>
                  </a:xfrm>
                  <a:custGeom>
                    <a:avLst/>
                    <a:gdLst>
                      <a:gd name="connsiteX0" fmla="*/ 0 w 26086"/>
                      <a:gd name="connsiteY0" fmla="*/ 617 h 5318"/>
                      <a:gd name="connsiteX1" fmla="*/ 24765 w 26086"/>
                      <a:gd name="connsiteY1" fmla="*/ 4427 h 5318"/>
                      <a:gd name="connsiteX2" fmla="*/ 0 w 26086"/>
                      <a:gd name="connsiteY2" fmla="*/ 617 h 5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86" h="5318">
                        <a:moveTo>
                          <a:pt x="0" y="617"/>
                        </a:moveTo>
                        <a:cubicBezTo>
                          <a:pt x="13335" y="2522"/>
                          <a:pt x="17145" y="7284"/>
                          <a:pt x="24765" y="4427"/>
                        </a:cubicBezTo>
                        <a:cubicBezTo>
                          <a:pt x="32385" y="1569"/>
                          <a:pt x="4763" y="-1288"/>
                          <a:pt x="0" y="6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7F3B8B01-793E-424C-B10F-F1076CC82FAF}"/>
                      </a:ext>
                    </a:extLst>
                  </p:cNvPr>
                  <p:cNvSpPr/>
                  <p:nvPr/>
                </p:nvSpPr>
                <p:spPr>
                  <a:xfrm>
                    <a:off x="8369002" y="4529613"/>
                    <a:ext cx="22931" cy="3809"/>
                  </a:xfrm>
                  <a:custGeom>
                    <a:avLst/>
                    <a:gdLst>
                      <a:gd name="connsiteX0" fmla="*/ 22860 w 22931"/>
                      <a:gd name="connsiteY0" fmla="*/ 3810 h 3809"/>
                      <a:gd name="connsiteX1" fmla="*/ 0 w 22931"/>
                      <a:gd name="connsiteY1" fmla="*/ 0 h 3809"/>
                      <a:gd name="connsiteX2" fmla="*/ 22860 w 22931"/>
                      <a:gd name="connsiteY2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31" h="3809">
                        <a:moveTo>
                          <a:pt x="22860" y="3810"/>
                        </a:moveTo>
                        <a:cubicBezTo>
                          <a:pt x="23813" y="3810"/>
                          <a:pt x="15240" y="0"/>
                          <a:pt x="0" y="0"/>
                        </a:cubicBezTo>
                        <a:cubicBezTo>
                          <a:pt x="13335" y="0"/>
                          <a:pt x="21908" y="3810"/>
                          <a:pt x="22860" y="38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6" name="Graphic 7">
                  <a:extLst>
                    <a:ext uri="{FF2B5EF4-FFF2-40B4-BE49-F238E27FC236}">
                      <a16:creationId xmlns:a16="http://schemas.microsoft.com/office/drawing/2014/main" id="{DB37A128-5B59-4B36-88F1-68713CE470C1}"/>
                    </a:ext>
                  </a:extLst>
                </p:cNvPr>
                <p:cNvGrpSpPr/>
                <p:nvPr/>
              </p:nvGrpSpPr>
              <p:grpSpPr>
                <a:xfrm>
                  <a:off x="8372811" y="4518183"/>
                  <a:ext cx="17970" cy="11486"/>
                  <a:chOff x="8372811" y="4518183"/>
                  <a:chExt cx="17970" cy="11486"/>
                </a:xfrm>
              </p:grpSpPr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49D2AEF7-0167-4B96-B153-0D93A871E80C}"/>
                      </a:ext>
                    </a:extLst>
                  </p:cNvPr>
                  <p:cNvSpPr/>
                  <p:nvPr/>
                </p:nvSpPr>
                <p:spPr>
                  <a:xfrm>
                    <a:off x="8372811" y="4518183"/>
                    <a:ext cx="17970" cy="11486"/>
                  </a:xfrm>
                  <a:custGeom>
                    <a:avLst/>
                    <a:gdLst>
                      <a:gd name="connsiteX0" fmla="*/ 0 w 17970"/>
                      <a:gd name="connsiteY0" fmla="*/ 0 h 11486"/>
                      <a:gd name="connsiteX1" fmla="*/ 16192 w 17970"/>
                      <a:gd name="connsiteY1" fmla="*/ 11430 h 11486"/>
                      <a:gd name="connsiteX2" fmla="*/ 0 w 17970"/>
                      <a:gd name="connsiteY2" fmla="*/ 0 h 11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970" h="11486">
                        <a:moveTo>
                          <a:pt x="0" y="0"/>
                        </a:moveTo>
                        <a:cubicBezTo>
                          <a:pt x="8573" y="5715"/>
                          <a:pt x="9525" y="10478"/>
                          <a:pt x="16192" y="11430"/>
                        </a:cubicBezTo>
                        <a:cubicBezTo>
                          <a:pt x="23813" y="12383"/>
                          <a:pt x="476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A24E0F6F-2A73-42C8-B237-055479AA6BD6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19135"/>
                    <a:ext cx="15358" cy="10477"/>
                  </a:xfrm>
                  <a:custGeom>
                    <a:avLst/>
                    <a:gdLst>
                      <a:gd name="connsiteX0" fmla="*/ 15240 w 15358"/>
                      <a:gd name="connsiteY0" fmla="*/ 10478 h 10477"/>
                      <a:gd name="connsiteX1" fmla="*/ 0 w 15358"/>
                      <a:gd name="connsiteY1" fmla="*/ 0 h 10477"/>
                      <a:gd name="connsiteX2" fmla="*/ 15240 w 15358"/>
                      <a:gd name="connsiteY2" fmla="*/ 10478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358" h="10477">
                        <a:moveTo>
                          <a:pt x="15240" y="10478"/>
                        </a:moveTo>
                        <a:cubicBezTo>
                          <a:pt x="16192" y="10478"/>
                          <a:pt x="11430" y="4763"/>
                          <a:pt x="0" y="0"/>
                        </a:cubicBezTo>
                        <a:cubicBezTo>
                          <a:pt x="10477" y="3810"/>
                          <a:pt x="15240" y="10478"/>
                          <a:pt x="15240" y="104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9" name="Graphic 7">
                  <a:extLst>
                    <a:ext uri="{FF2B5EF4-FFF2-40B4-BE49-F238E27FC236}">
                      <a16:creationId xmlns:a16="http://schemas.microsoft.com/office/drawing/2014/main" id="{F6894488-1B67-496C-945D-ACA849E59A56}"/>
                    </a:ext>
                  </a:extLst>
                </p:cNvPr>
                <p:cNvGrpSpPr/>
                <p:nvPr/>
              </p:nvGrpSpPr>
              <p:grpSpPr>
                <a:xfrm>
                  <a:off x="8369954" y="4532781"/>
                  <a:ext cx="23958" cy="4278"/>
                  <a:chOff x="8369954" y="4532781"/>
                  <a:chExt cx="23958" cy="4278"/>
                </a:xfrm>
              </p:grpSpPr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4A7A71B0-D283-4953-9628-17588E54C348}"/>
                      </a:ext>
                    </a:extLst>
                  </p:cNvPr>
                  <p:cNvSpPr/>
                  <p:nvPr/>
                </p:nvSpPr>
                <p:spPr>
                  <a:xfrm>
                    <a:off x="8369954" y="4532781"/>
                    <a:ext cx="23958" cy="4278"/>
                  </a:xfrm>
                  <a:custGeom>
                    <a:avLst/>
                    <a:gdLst>
                      <a:gd name="connsiteX0" fmla="*/ 0 w 23958"/>
                      <a:gd name="connsiteY0" fmla="*/ 3500 h 4278"/>
                      <a:gd name="connsiteX1" fmla="*/ 22860 w 23958"/>
                      <a:gd name="connsiteY1" fmla="*/ 2547 h 4278"/>
                      <a:gd name="connsiteX2" fmla="*/ 0 w 23958"/>
                      <a:gd name="connsiteY2" fmla="*/ 3500 h 4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958" h="4278">
                        <a:moveTo>
                          <a:pt x="0" y="3500"/>
                        </a:moveTo>
                        <a:cubicBezTo>
                          <a:pt x="12383" y="2547"/>
                          <a:pt x="17145" y="6357"/>
                          <a:pt x="22860" y="2547"/>
                        </a:cubicBezTo>
                        <a:cubicBezTo>
                          <a:pt x="29528" y="-2215"/>
                          <a:pt x="3810" y="642"/>
                          <a:pt x="0" y="350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B0A74887-E9EA-4710-B306-633EDB1AD1E2}"/>
                      </a:ext>
                    </a:extLst>
                  </p:cNvPr>
                  <p:cNvSpPr/>
                  <p:nvPr/>
                </p:nvSpPr>
                <p:spPr>
                  <a:xfrm>
                    <a:off x="8370907" y="4534706"/>
                    <a:ext cx="21979" cy="1574"/>
                  </a:xfrm>
                  <a:custGeom>
                    <a:avLst/>
                    <a:gdLst>
                      <a:gd name="connsiteX0" fmla="*/ 21908 w 21979"/>
                      <a:gd name="connsiteY0" fmla="*/ 622 h 1574"/>
                      <a:gd name="connsiteX1" fmla="*/ 0 w 21979"/>
                      <a:gd name="connsiteY1" fmla="*/ 1575 h 1574"/>
                      <a:gd name="connsiteX2" fmla="*/ 21908 w 21979"/>
                      <a:gd name="connsiteY2" fmla="*/ 622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79" h="1574">
                        <a:moveTo>
                          <a:pt x="21908" y="622"/>
                        </a:moveTo>
                        <a:cubicBezTo>
                          <a:pt x="22860" y="622"/>
                          <a:pt x="14288" y="-1283"/>
                          <a:pt x="0" y="1575"/>
                        </a:cubicBezTo>
                        <a:cubicBezTo>
                          <a:pt x="12383" y="-1283"/>
                          <a:pt x="20955" y="622"/>
                          <a:pt x="21908" y="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2" name="Graphic 7">
                  <a:extLst>
                    <a:ext uri="{FF2B5EF4-FFF2-40B4-BE49-F238E27FC236}">
                      <a16:creationId xmlns:a16="http://schemas.microsoft.com/office/drawing/2014/main" id="{AFD8F96F-BA0F-4ACE-B98A-07F18E37590E}"/>
                    </a:ext>
                  </a:extLst>
                </p:cNvPr>
                <p:cNvGrpSpPr/>
                <p:nvPr/>
              </p:nvGrpSpPr>
              <p:grpSpPr>
                <a:xfrm>
                  <a:off x="8377574" y="4529593"/>
                  <a:ext cx="19328" cy="16212"/>
                  <a:chOff x="8377574" y="4529593"/>
                  <a:chExt cx="19328" cy="16212"/>
                </a:xfrm>
              </p:grpSpPr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438B0BDD-E8EC-4C12-A288-7BCF58591F37}"/>
                      </a:ext>
                    </a:extLst>
                  </p:cNvPr>
                  <p:cNvSpPr/>
                  <p:nvPr/>
                </p:nvSpPr>
                <p:spPr>
                  <a:xfrm>
                    <a:off x="8377574" y="4529593"/>
                    <a:ext cx="19328" cy="16212"/>
                  </a:xfrm>
                  <a:custGeom>
                    <a:avLst/>
                    <a:gdLst>
                      <a:gd name="connsiteX0" fmla="*/ 0 w 19328"/>
                      <a:gd name="connsiteY0" fmla="*/ 16212 h 16212"/>
                      <a:gd name="connsiteX1" fmla="*/ 19050 w 19328"/>
                      <a:gd name="connsiteY1" fmla="*/ 1925 h 16212"/>
                      <a:gd name="connsiteX2" fmla="*/ 0 w 19328"/>
                      <a:gd name="connsiteY2" fmla="*/ 16212 h 16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328" h="16212">
                        <a:moveTo>
                          <a:pt x="0" y="16212"/>
                        </a:moveTo>
                        <a:cubicBezTo>
                          <a:pt x="9525" y="8592"/>
                          <a:pt x="15240" y="9545"/>
                          <a:pt x="19050" y="1925"/>
                        </a:cubicBezTo>
                        <a:cubicBezTo>
                          <a:pt x="21908" y="-5695"/>
                          <a:pt x="1905" y="11450"/>
                          <a:pt x="0" y="162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96B15BED-1A68-49B2-A701-C812AB4723B3}"/>
                      </a:ext>
                    </a:extLst>
                  </p:cNvPr>
                  <p:cNvSpPr/>
                  <p:nvPr/>
                </p:nvSpPr>
                <p:spPr>
                  <a:xfrm>
                    <a:off x="8378527" y="4531376"/>
                    <a:ext cx="17145" cy="12524"/>
                  </a:xfrm>
                  <a:custGeom>
                    <a:avLst/>
                    <a:gdLst>
                      <a:gd name="connsiteX0" fmla="*/ 17145 w 17145"/>
                      <a:gd name="connsiteY0" fmla="*/ 142 h 12524"/>
                      <a:gd name="connsiteX1" fmla="*/ 0 w 17145"/>
                      <a:gd name="connsiteY1" fmla="*/ 12524 h 12524"/>
                      <a:gd name="connsiteX2" fmla="*/ 17145 w 17145"/>
                      <a:gd name="connsiteY2" fmla="*/ 142 h 12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5" h="12524">
                        <a:moveTo>
                          <a:pt x="17145" y="142"/>
                        </a:moveTo>
                        <a:cubicBezTo>
                          <a:pt x="17145" y="-811"/>
                          <a:pt x="9525" y="2999"/>
                          <a:pt x="0" y="12524"/>
                        </a:cubicBezTo>
                        <a:cubicBezTo>
                          <a:pt x="7620" y="3952"/>
                          <a:pt x="16192" y="1094"/>
                          <a:pt x="17145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5" name="Graphic 7">
                  <a:extLst>
                    <a:ext uri="{FF2B5EF4-FFF2-40B4-BE49-F238E27FC236}">
                      <a16:creationId xmlns:a16="http://schemas.microsoft.com/office/drawing/2014/main" id="{E56CA739-E935-4670-9384-C8B7B0930FCA}"/>
                    </a:ext>
                  </a:extLst>
                </p:cNvPr>
                <p:cNvGrpSpPr/>
                <p:nvPr/>
              </p:nvGrpSpPr>
              <p:grpSpPr>
                <a:xfrm>
                  <a:off x="8393770" y="4516278"/>
                  <a:ext cx="21904" cy="13380"/>
                  <a:chOff x="8393770" y="4516278"/>
                  <a:chExt cx="21904" cy="13380"/>
                </a:xfrm>
              </p:grpSpPr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CD0D9586-42EE-4312-9B40-C6E6B6B2FF3B}"/>
                      </a:ext>
                    </a:extLst>
                  </p:cNvPr>
                  <p:cNvSpPr/>
                  <p:nvPr/>
                </p:nvSpPr>
                <p:spPr>
                  <a:xfrm>
                    <a:off x="8393770" y="4516278"/>
                    <a:ext cx="21904" cy="13380"/>
                  </a:xfrm>
                  <a:custGeom>
                    <a:avLst/>
                    <a:gdLst>
                      <a:gd name="connsiteX0" fmla="*/ 21904 w 21904"/>
                      <a:gd name="connsiteY0" fmla="*/ 0 h 13380"/>
                      <a:gd name="connsiteX1" fmla="*/ 1902 w 21904"/>
                      <a:gd name="connsiteY1" fmla="*/ 13335 h 13380"/>
                      <a:gd name="connsiteX2" fmla="*/ 21904 w 21904"/>
                      <a:gd name="connsiteY2" fmla="*/ 0 h 1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904" h="13380">
                        <a:moveTo>
                          <a:pt x="21904" y="0"/>
                        </a:moveTo>
                        <a:cubicBezTo>
                          <a:pt x="11427" y="6667"/>
                          <a:pt x="9522" y="13335"/>
                          <a:pt x="1902" y="13335"/>
                        </a:cubicBezTo>
                        <a:cubicBezTo>
                          <a:pt x="-6671" y="14288"/>
                          <a:pt x="16189" y="0"/>
                          <a:pt x="2190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2FA5584-2FBA-4A4D-8401-5DC26BAFCB11}"/>
                      </a:ext>
                    </a:extLst>
                  </p:cNvPr>
                  <p:cNvSpPr/>
                  <p:nvPr/>
                </p:nvSpPr>
                <p:spPr>
                  <a:xfrm>
                    <a:off x="8395570" y="4516278"/>
                    <a:ext cx="18199" cy="13334"/>
                  </a:xfrm>
                  <a:custGeom>
                    <a:avLst/>
                    <a:gdLst>
                      <a:gd name="connsiteX0" fmla="*/ 102 w 18199"/>
                      <a:gd name="connsiteY0" fmla="*/ 13335 h 13334"/>
                      <a:gd name="connsiteX1" fmla="*/ 18199 w 18199"/>
                      <a:gd name="connsiteY1" fmla="*/ 0 h 13334"/>
                      <a:gd name="connsiteX2" fmla="*/ 102 w 18199"/>
                      <a:gd name="connsiteY2" fmla="*/ 13335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99" h="13334">
                        <a:moveTo>
                          <a:pt x="102" y="13335"/>
                        </a:moveTo>
                        <a:cubicBezTo>
                          <a:pt x="-851" y="13335"/>
                          <a:pt x="4864" y="6667"/>
                          <a:pt x="18199" y="0"/>
                        </a:cubicBezTo>
                        <a:cubicBezTo>
                          <a:pt x="6769" y="5715"/>
                          <a:pt x="1054" y="13335"/>
                          <a:pt x="102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68" name="Graphic 7">
                  <a:extLst>
                    <a:ext uri="{FF2B5EF4-FFF2-40B4-BE49-F238E27FC236}">
                      <a16:creationId xmlns:a16="http://schemas.microsoft.com/office/drawing/2014/main" id="{81A61C8F-BB89-4693-9454-6BE1F0769F6C}"/>
                    </a:ext>
                  </a:extLst>
                </p:cNvPr>
                <p:cNvGrpSpPr/>
                <p:nvPr/>
              </p:nvGrpSpPr>
              <p:grpSpPr>
                <a:xfrm>
                  <a:off x="8390202" y="4532385"/>
                  <a:ext cx="18804" cy="8658"/>
                  <a:chOff x="8390202" y="4532385"/>
                  <a:chExt cx="18804" cy="8658"/>
                </a:xfrm>
              </p:grpSpPr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1B850476-B551-4702-888C-6A36CC8ACABA}"/>
                      </a:ext>
                    </a:extLst>
                  </p:cNvPr>
                  <p:cNvSpPr/>
                  <p:nvPr/>
                </p:nvSpPr>
                <p:spPr>
                  <a:xfrm>
                    <a:off x="8390202" y="4532385"/>
                    <a:ext cx="18804" cy="8658"/>
                  </a:xfrm>
                  <a:custGeom>
                    <a:avLst/>
                    <a:gdLst>
                      <a:gd name="connsiteX0" fmla="*/ 18805 w 18804"/>
                      <a:gd name="connsiteY0" fmla="*/ 8659 h 8658"/>
                      <a:gd name="connsiteX1" fmla="*/ 707 w 18804"/>
                      <a:gd name="connsiteY1" fmla="*/ 1038 h 8658"/>
                      <a:gd name="connsiteX2" fmla="*/ 18805 w 18804"/>
                      <a:gd name="connsiteY2" fmla="*/ 8659 h 8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804" h="8658">
                        <a:moveTo>
                          <a:pt x="18805" y="8659"/>
                        </a:moveTo>
                        <a:cubicBezTo>
                          <a:pt x="14995" y="4848"/>
                          <a:pt x="5470" y="-2772"/>
                          <a:pt x="707" y="1038"/>
                        </a:cubicBezTo>
                        <a:cubicBezTo>
                          <a:pt x="-3103" y="4848"/>
                          <a:pt x="9280" y="3896"/>
                          <a:pt x="18805" y="86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C04F53DA-1268-40DC-A502-05338405B531}"/>
                      </a:ext>
                    </a:extLst>
                  </p:cNvPr>
                  <p:cNvSpPr/>
                  <p:nvPr/>
                </p:nvSpPr>
                <p:spPr>
                  <a:xfrm>
                    <a:off x="8390909" y="4534376"/>
                    <a:ext cx="17144" cy="6667"/>
                  </a:xfrm>
                  <a:custGeom>
                    <a:avLst/>
                    <a:gdLst>
                      <a:gd name="connsiteX0" fmla="*/ 0 w 17144"/>
                      <a:gd name="connsiteY0" fmla="*/ 0 h 6667"/>
                      <a:gd name="connsiteX1" fmla="*/ 17145 w 17144"/>
                      <a:gd name="connsiteY1" fmla="*/ 6668 h 6667"/>
                      <a:gd name="connsiteX2" fmla="*/ 0 w 17144"/>
                      <a:gd name="connsiteY2" fmla="*/ 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4" h="6667">
                        <a:moveTo>
                          <a:pt x="0" y="0"/>
                        </a:moveTo>
                        <a:cubicBezTo>
                          <a:pt x="0" y="0"/>
                          <a:pt x="7620" y="0"/>
                          <a:pt x="17145" y="6668"/>
                        </a:cubicBezTo>
                        <a:cubicBezTo>
                          <a:pt x="762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1" name="Graphic 7">
                  <a:extLst>
                    <a:ext uri="{FF2B5EF4-FFF2-40B4-BE49-F238E27FC236}">
                      <a16:creationId xmlns:a16="http://schemas.microsoft.com/office/drawing/2014/main" id="{17F664FC-6009-41B8-949F-3D8D5FED4293}"/>
                    </a:ext>
                  </a:extLst>
                </p:cNvPr>
                <p:cNvGrpSpPr/>
                <p:nvPr/>
              </p:nvGrpSpPr>
              <p:grpSpPr>
                <a:xfrm>
                  <a:off x="8389845" y="4532116"/>
                  <a:ext cx="25828" cy="4455"/>
                  <a:chOff x="8389845" y="4532116"/>
                  <a:chExt cx="25828" cy="4455"/>
                </a:xfrm>
              </p:grpSpPr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244A7447-41E4-4D15-BED1-29338DE85EA8}"/>
                      </a:ext>
                    </a:extLst>
                  </p:cNvPr>
                  <p:cNvSpPr/>
                  <p:nvPr/>
                </p:nvSpPr>
                <p:spPr>
                  <a:xfrm>
                    <a:off x="8389845" y="4532116"/>
                    <a:ext cx="25828" cy="4455"/>
                  </a:xfrm>
                  <a:custGeom>
                    <a:avLst/>
                    <a:gdLst>
                      <a:gd name="connsiteX0" fmla="*/ 25829 w 25828"/>
                      <a:gd name="connsiteY0" fmla="*/ 4164 h 4455"/>
                      <a:gd name="connsiteX1" fmla="*/ 1064 w 25828"/>
                      <a:gd name="connsiteY1" fmla="*/ 2259 h 4455"/>
                      <a:gd name="connsiteX2" fmla="*/ 25829 w 25828"/>
                      <a:gd name="connsiteY2" fmla="*/ 4164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828" h="4455">
                        <a:moveTo>
                          <a:pt x="25829" y="4164"/>
                        </a:moveTo>
                        <a:cubicBezTo>
                          <a:pt x="13446" y="2259"/>
                          <a:pt x="8684" y="7022"/>
                          <a:pt x="1064" y="2259"/>
                        </a:cubicBezTo>
                        <a:cubicBezTo>
                          <a:pt x="-5604" y="-2503"/>
                          <a:pt x="21066" y="1307"/>
                          <a:pt x="25829" y="416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7ADC5237-FCCC-48E6-B620-AFFD64A06327}"/>
                      </a:ext>
                    </a:extLst>
                  </p:cNvPr>
                  <p:cNvSpPr/>
                  <p:nvPr/>
                </p:nvSpPr>
                <p:spPr>
                  <a:xfrm>
                    <a:off x="8391796" y="4533899"/>
                    <a:ext cx="22925" cy="2381"/>
                  </a:xfrm>
                  <a:custGeom>
                    <a:avLst/>
                    <a:gdLst>
                      <a:gd name="connsiteX0" fmla="*/ 65 w 22925"/>
                      <a:gd name="connsiteY0" fmla="*/ 476 h 2381"/>
                      <a:gd name="connsiteX1" fmla="*/ 22926 w 22925"/>
                      <a:gd name="connsiteY1" fmla="*/ 2381 h 2381"/>
                      <a:gd name="connsiteX2" fmla="*/ 65 w 22925"/>
                      <a:gd name="connsiteY2" fmla="*/ 476 h 2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2925" h="2381">
                        <a:moveTo>
                          <a:pt x="65" y="476"/>
                        </a:moveTo>
                        <a:cubicBezTo>
                          <a:pt x="-887" y="476"/>
                          <a:pt x="8638" y="-1429"/>
                          <a:pt x="22926" y="2381"/>
                        </a:cubicBezTo>
                        <a:cubicBezTo>
                          <a:pt x="9590" y="-1429"/>
                          <a:pt x="1018" y="476"/>
                          <a:pt x="65" y="47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4" name="Graphic 7">
                  <a:extLst>
                    <a:ext uri="{FF2B5EF4-FFF2-40B4-BE49-F238E27FC236}">
                      <a16:creationId xmlns:a16="http://schemas.microsoft.com/office/drawing/2014/main" id="{263161A5-10D0-4D14-B97F-CA150C84DE36}"/>
                    </a:ext>
                  </a:extLst>
                </p:cNvPr>
                <p:cNvGrpSpPr/>
                <p:nvPr/>
              </p:nvGrpSpPr>
              <p:grpSpPr>
                <a:xfrm>
                  <a:off x="8391544" y="4506753"/>
                  <a:ext cx="5149" cy="23466"/>
                  <a:chOff x="8391544" y="4506753"/>
                  <a:chExt cx="5149" cy="23466"/>
                </a:xfrm>
              </p:grpSpPr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31886525-83E9-49E0-BFDA-F47B131D065E}"/>
                      </a:ext>
                    </a:extLst>
                  </p:cNvPr>
                  <p:cNvSpPr/>
                  <p:nvPr/>
                </p:nvSpPr>
                <p:spPr>
                  <a:xfrm>
                    <a:off x="8391544" y="4506753"/>
                    <a:ext cx="5149" cy="23466"/>
                  </a:xfrm>
                  <a:custGeom>
                    <a:avLst/>
                    <a:gdLst>
                      <a:gd name="connsiteX0" fmla="*/ 5080 w 5149"/>
                      <a:gd name="connsiteY0" fmla="*/ 0 h 23466"/>
                      <a:gd name="connsiteX1" fmla="*/ 2222 w 5149"/>
                      <a:gd name="connsiteY1" fmla="*/ 22860 h 23466"/>
                      <a:gd name="connsiteX2" fmla="*/ 5080 w 5149"/>
                      <a:gd name="connsiteY2" fmla="*/ 0 h 23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9" h="23466">
                        <a:moveTo>
                          <a:pt x="5080" y="0"/>
                        </a:moveTo>
                        <a:cubicBezTo>
                          <a:pt x="3175" y="11430"/>
                          <a:pt x="7938" y="18097"/>
                          <a:pt x="2222" y="22860"/>
                        </a:cubicBezTo>
                        <a:cubicBezTo>
                          <a:pt x="-2540" y="27622"/>
                          <a:pt x="1270" y="2857"/>
                          <a:pt x="508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9A227B4E-7A45-4B6D-AFED-AE10945CB088}"/>
                      </a:ext>
                    </a:extLst>
                  </p:cNvPr>
                  <p:cNvSpPr/>
                  <p:nvPr/>
                </p:nvSpPr>
                <p:spPr>
                  <a:xfrm>
                    <a:off x="8392915" y="4508658"/>
                    <a:ext cx="2757" cy="20955"/>
                  </a:xfrm>
                  <a:custGeom>
                    <a:avLst/>
                    <a:gdLst>
                      <a:gd name="connsiteX0" fmla="*/ 852 w 2757"/>
                      <a:gd name="connsiteY0" fmla="*/ 20955 h 20955"/>
                      <a:gd name="connsiteX1" fmla="*/ 2757 w 2757"/>
                      <a:gd name="connsiteY1" fmla="*/ 0 h 20955"/>
                      <a:gd name="connsiteX2" fmla="*/ 852 w 2757"/>
                      <a:gd name="connsiteY2" fmla="*/ 2095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7" h="20955">
                        <a:moveTo>
                          <a:pt x="852" y="20955"/>
                        </a:moveTo>
                        <a:cubicBezTo>
                          <a:pt x="-101" y="20955"/>
                          <a:pt x="-1053" y="11430"/>
                          <a:pt x="2757" y="0"/>
                        </a:cubicBezTo>
                        <a:cubicBezTo>
                          <a:pt x="-1053" y="9525"/>
                          <a:pt x="1804" y="20003"/>
                          <a:pt x="852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77" name="Graphic 7">
                  <a:extLst>
                    <a:ext uri="{FF2B5EF4-FFF2-40B4-BE49-F238E27FC236}">
                      <a16:creationId xmlns:a16="http://schemas.microsoft.com/office/drawing/2014/main" id="{AE53725D-0826-4BE5-8185-CF7B822B56F3}"/>
                    </a:ext>
                  </a:extLst>
                </p:cNvPr>
                <p:cNvGrpSpPr/>
                <p:nvPr/>
              </p:nvGrpSpPr>
              <p:grpSpPr>
                <a:xfrm>
                  <a:off x="8373764" y="4504848"/>
                  <a:ext cx="20918" cy="28707"/>
                  <a:chOff x="8373764" y="4504848"/>
                  <a:chExt cx="20918" cy="28707"/>
                </a:xfrm>
              </p:grpSpPr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796047D7-A312-469C-A69F-F5682BBA4591}"/>
                      </a:ext>
                    </a:extLst>
                  </p:cNvPr>
                  <p:cNvSpPr/>
                  <p:nvPr/>
                </p:nvSpPr>
                <p:spPr>
                  <a:xfrm>
                    <a:off x="8374716" y="4504848"/>
                    <a:ext cx="19966" cy="28707"/>
                  </a:xfrm>
                  <a:custGeom>
                    <a:avLst/>
                    <a:gdLst>
                      <a:gd name="connsiteX0" fmla="*/ 0 w 19966"/>
                      <a:gd name="connsiteY0" fmla="*/ 0 h 28707"/>
                      <a:gd name="connsiteX1" fmla="*/ 18098 w 19966"/>
                      <a:gd name="connsiteY1" fmla="*/ 28575 h 28707"/>
                      <a:gd name="connsiteX2" fmla="*/ 0 w 19966"/>
                      <a:gd name="connsiteY2" fmla="*/ 0 h 2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966" h="28707">
                        <a:moveTo>
                          <a:pt x="0" y="0"/>
                        </a:moveTo>
                        <a:cubicBezTo>
                          <a:pt x="9525" y="11430"/>
                          <a:pt x="12383" y="30480"/>
                          <a:pt x="18098" y="28575"/>
                        </a:cubicBezTo>
                        <a:cubicBezTo>
                          <a:pt x="24765" y="22860"/>
                          <a:pt x="12383" y="571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9CAA01B2-0E5C-402A-BA2D-6610A181B29D}"/>
                      </a:ext>
                    </a:extLst>
                  </p:cNvPr>
                  <p:cNvSpPr/>
                  <p:nvPr/>
                </p:nvSpPr>
                <p:spPr>
                  <a:xfrm>
                    <a:off x="8373764" y="4504848"/>
                    <a:ext cx="18177" cy="27622"/>
                  </a:xfrm>
                  <a:custGeom>
                    <a:avLst/>
                    <a:gdLst>
                      <a:gd name="connsiteX0" fmla="*/ 18097 w 18177"/>
                      <a:gd name="connsiteY0" fmla="*/ 27622 h 27622"/>
                      <a:gd name="connsiteX1" fmla="*/ 0 w 18177"/>
                      <a:gd name="connsiteY1" fmla="*/ 0 h 27622"/>
                      <a:gd name="connsiteX2" fmla="*/ 18097 w 18177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177" h="27622">
                        <a:moveTo>
                          <a:pt x="18097" y="27622"/>
                        </a:moveTo>
                        <a:cubicBezTo>
                          <a:pt x="19050" y="27622"/>
                          <a:pt x="11430" y="4763"/>
                          <a:pt x="0" y="0"/>
                        </a:cubicBezTo>
                        <a:cubicBezTo>
                          <a:pt x="12383" y="6668"/>
                          <a:pt x="17145" y="27622"/>
                          <a:pt x="18097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80" name="Graphic 7">
                  <a:extLst>
                    <a:ext uri="{FF2B5EF4-FFF2-40B4-BE49-F238E27FC236}">
                      <a16:creationId xmlns:a16="http://schemas.microsoft.com/office/drawing/2014/main" id="{DECC6EE2-3884-410E-9A9F-E0FE23D96656}"/>
                    </a:ext>
                  </a:extLst>
                </p:cNvPr>
                <p:cNvGrpSpPr/>
                <p:nvPr/>
              </p:nvGrpSpPr>
              <p:grpSpPr>
                <a:xfrm>
                  <a:off x="8392643" y="4523855"/>
                  <a:ext cx="28746" cy="11058"/>
                  <a:chOff x="8392643" y="4523855"/>
                  <a:chExt cx="28746" cy="11058"/>
                </a:xfrm>
              </p:grpSpPr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2E7DC71B-14E2-4863-9AAC-7601840D386B}"/>
                      </a:ext>
                    </a:extLst>
                  </p:cNvPr>
                  <p:cNvSpPr/>
                  <p:nvPr/>
                </p:nvSpPr>
                <p:spPr>
                  <a:xfrm>
                    <a:off x="8392643" y="4523855"/>
                    <a:ext cx="28746" cy="11058"/>
                  </a:xfrm>
                  <a:custGeom>
                    <a:avLst/>
                    <a:gdLst>
                      <a:gd name="connsiteX0" fmla="*/ 28746 w 28746"/>
                      <a:gd name="connsiteY0" fmla="*/ 996 h 11058"/>
                      <a:gd name="connsiteX1" fmla="*/ 171 w 28746"/>
                      <a:gd name="connsiteY1" fmla="*/ 8615 h 11058"/>
                      <a:gd name="connsiteX2" fmla="*/ 28746 w 28746"/>
                      <a:gd name="connsiteY2" fmla="*/ 996 h 11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46" h="11058">
                        <a:moveTo>
                          <a:pt x="28746" y="996"/>
                        </a:moveTo>
                        <a:cubicBezTo>
                          <a:pt x="21126" y="-910"/>
                          <a:pt x="2076" y="-910"/>
                          <a:pt x="171" y="8615"/>
                        </a:cubicBezTo>
                        <a:cubicBezTo>
                          <a:pt x="-1734" y="16236"/>
                          <a:pt x="12554" y="3853"/>
                          <a:pt x="28746" y="9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1A27E288-F73A-433E-B293-6A932E2DEF37}"/>
                      </a:ext>
                    </a:extLst>
                  </p:cNvPr>
                  <p:cNvSpPr/>
                  <p:nvPr/>
                </p:nvSpPr>
                <p:spPr>
                  <a:xfrm>
                    <a:off x="8392814" y="4524851"/>
                    <a:ext cx="27622" cy="7693"/>
                  </a:xfrm>
                  <a:custGeom>
                    <a:avLst/>
                    <a:gdLst>
                      <a:gd name="connsiteX0" fmla="*/ 0 w 27622"/>
                      <a:gd name="connsiteY0" fmla="*/ 7620 h 7693"/>
                      <a:gd name="connsiteX1" fmla="*/ 27622 w 27622"/>
                      <a:gd name="connsiteY1" fmla="*/ 0 h 7693"/>
                      <a:gd name="connsiteX2" fmla="*/ 0 w 27622"/>
                      <a:gd name="connsiteY2" fmla="*/ 7620 h 7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622" h="7693">
                        <a:moveTo>
                          <a:pt x="0" y="7620"/>
                        </a:moveTo>
                        <a:cubicBezTo>
                          <a:pt x="0" y="8572"/>
                          <a:pt x="9525" y="0"/>
                          <a:pt x="27622" y="0"/>
                        </a:cubicBezTo>
                        <a:cubicBezTo>
                          <a:pt x="9525" y="0"/>
                          <a:pt x="0" y="6668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83" name="Graphic 7">
                  <a:extLst>
                    <a:ext uri="{FF2B5EF4-FFF2-40B4-BE49-F238E27FC236}">
                      <a16:creationId xmlns:a16="http://schemas.microsoft.com/office/drawing/2014/main" id="{9C67D16D-BACF-4AB2-998E-E879A8319B45}"/>
                    </a:ext>
                  </a:extLst>
                </p:cNvPr>
                <p:cNvGrpSpPr/>
                <p:nvPr/>
              </p:nvGrpSpPr>
              <p:grpSpPr>
                <a:xfrm>
                  <a:off x="8363286" y="4523324"/>
                  <a:ext cx="29479" cy="11701"/>
                  <a:chOff x="8363286" y="4523324"/>
                  <a:chExt cx="29479" cy="11701"/>
                </a:xfrm>
              </p:grpSpPr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0F741D6E-3A26-4C32-A9CD-5521CD962C22}"/>
                      </a:ext>
                    </a:extLst>
                  </p:cNvPr>
                  <p:cNvSpPr/>
                  <p:nvPr/>
                </p:nvSpPr>
                <p:spPr>
                  <a:xfrm>
                    <a:off x="8363286" y="4523324"/>
                    <a:ext cx="29479" cy="11701"/>
                  </a:xfrm>
                  <a:custGeom>
                    <a:avLst/>
                    <a:gdLst>
                      <a:gd name="connsiteX0" fmla="*/ 0 w 29479"/>
                      <a:gd name="connsiteY0" fmla="*/ 574 h 11701"/>
                      <a:gd name="connsiteX1" fmla="*/ 27623 w 29479"/>
                      <a:gd name="connsiteY1" fmla="*/ 8195 h 11701"/>
                      <a:gd name="connsiteX2" fmla="*/ 0 w 29479"/>
                      <a:gd name="connsiteY2" fmla="*/ 574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479" h="11701">
                        <a:moveTo>
                          <a:pt x="0" y="574"/>
                        </a:moveTo>
                        <a:cubicBezTo>
                          <a:pt x="5715" y="-378"/>
                          <a:pt x="21908" y="-1330"/>
                          <a:pt x="27623" y="8195"/>
                        </a:cubicBezTo>
                        <a:cubicBezTo>
                          <a:pt x="35242" y="17720"/>
                          <a:pt x="18098" y="5337"/>
                          <a:pt x="0" y="5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792446B0-5AF7-4D7F-804D-CC56CFA94D7F}"/>
                      </a:ext>
                    </a:extLst>
                  </p:cNvPr>
                  <p:cNvSpPr/>
                  <p:nvPr/>
                </p:nvSpPr>
                <p:spPr>
                  <a:xfrm>
                    <a:off x="8365191" y="4523898"/>
                    <a:ext cx="26757" cy="8664"/>
                  </a:xfrm>
                  <a:custGeom>
                    <a:avLst/>
                    <a:gdLst>
                      <a:gd name="connsiteX0" fmla="*/ 26670 w 26757"/>
                      <a:gd name="connsiteY0" fmla="*/ 8572 h 8664"/>
                      <a:gd name="connsiteX1" fmla="*/ 0 w 26757"/>
                      <a:gd name="connsiteY1" fmla="*/ 0 h 8664"/>
                      <a:gd name="connsiteX2" fmla="*/ 26670 w 26757"/>
                      <a:gd name="connsiteY2" fmla="*/ 8572 h 8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57" h="8664">
                        <a:moveTo>
                          <a:pt x="26670" y="8572"/>
                        </a:moveTo>
                        <a:cubicBezTo>
                          <a:pt x="27623" y="9525"/>
                          <a:pt x="20955" y="2858"/>
                          <a:pt x="0" y="0"/>
                        </a:cubicBezTo>
                        <a:cubicBezTo>
                          <a:pt x="19050" y="1905"/>
                          <a:pt x="25718" y="7620"/>
                          <a:pt x="26670" y="85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86" name="Graphic 7">
                <a:extLst>
                  <a:ext uri="{FF2B5EF4-FFF2-40B4-BE49-F238E27FC236}">
                    <a16:creationId xmlns:a16="http://schemas.microsoft.com/office/drawing/2014/main" id="{0B9027D8-55B6-4E4D-9559-C5AD99201B84}"/>
                  </a:ext>
                </a:extLst>
              </p:cNvPr>
              <p:cNvGrpSpPr/>
              <p:nvPr/>
            </p:nvGrpSpPr>
            <p:grpSpPr>
              <a:xfrm>
                <a:off x="8396624" y="4393406"/>
                <a:ext cx="285750" cy="246697"/>
                <a:chOff x="8396624" y="4393406"/>
                <a:chExt cx="285750" cy="246697"/>
              </a:xfrm>
            </p:grpSpPr>
            <p:grpSp>
              <p:nvGrpSpPr>
                <p:cNvPr id="1287" name="Graphic 7">
                  <a:extLst>
                    <a:ext uri="{FF2B5EF4-FFF2-40B4-BE49-F238E27FC236}">
                      <a16:creationId xmlns:a16="http://schemas.microsoft.com/office/drawing/2014/main" id="{07075CFE-8C34-4FA9-95D0-9BF3FBC404DF}"/>
                    </a:ext>
                  </a:extLst>
                </p:cNvPr>
                <p:cNvGrpSpPr/>
                <p:nvPr/>
              </p:nvGrpSpPr>
              <p:grpSpPr>
                <a:xfrm>
                  <a:off x="8488673" y="4419930"/>
                  <a:ext cx="72733" cy="27775"/>
                  <a:chOff x="8488673" y="4419930"/>
                  <a:chExt cx="72733" cy="27775"/>
                </a:xfrm>
              </p:grpSpPr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6B90660C-A518-4FBB-849D-076F7990B039}"/>
                      </a:ext>
                    </a:extLst>
                  </p:cNvPr>
                  <p:cNvSpPr/>
                  <p:nvPr/>
                </p:nvSpPr>
                <p:spPr>
                  <a:xfrm>
                    <a:off x="8488673" y="4419930"/>
                    <a:ext cx="72733" cy="27775"/>
                  </a:xfrm>
                  <a:custGeom>
                    <a:avLst/>
                    <a:gdLst>
                      <a:gd name="connsiteX0" fmla="*/ 72734 w 72733"/>
                      <a:gd name="connsiteY0" fmla="*/ 26815 h 27775"/>
                      <a:gd name="connsiteX1" fmla="*/ 2249 w 72733"/>
                      <a:gd name="connsiteY1" fmla="*/ 13480 h 27775"/>
                      <a:gd name="connsiteX2" fmla="*/ 72734 w 72733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3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4" y="-15095"/>
                          <a:pt x="62256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51FB05CF-4DEC-4617-9A04-8B2E36F0A03E}"/>
                      </a:ext>
                    </a:extLst>
                  </p:cNvPr>
                  <p:cNvSpPr/>
                  <p:nvPr/>
                </p:nvSpPr>
                <p:spPr>
                  <a:xfrm>
                    <a:off x="8493689" y="4429002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90" name="Graphic 7">
                  <a:extLst>
                    <a:ext uri="{FF2B5EF4-FFF2-40B4-BE49-F238E27FC236}">
                      <a16:creationId xmlns:a16="http://schemas.microsoft.com/office/drawing/2014/main" id="{B2F65AFB-1078-477A-B924-CE5772CF4232}"/>
                    </a:ext>
                  </a:extLst>
                </p:cNvPr>
                <p:cNvGrpSpPr/>
                <p:nvPr/>
              </p:nvGrpSpPr>
              <p:grpSpPr>
                <a:xfrm>
                  <a:off x="8461419" y="4393406"/>
                  <a:ext cx="39701" cy="38231"/>
                  <a:chOff x="8461419" y="4393406"/>
                  <a:chExt cx="39701" cy="38231"/>
                </a:xfrm>
              </p:grpSpPr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5B7014BC-C4CF-4F4A-A149-66C8A13B8AF2}"/>
                      </a:ext>
                    </a:extLst>
                  </p:cNvPr>
                  <p:cNvSpPr/>
                  <p:nvPr/>
                </p:nvSpPr>
                <p:spPr>
                  <a:xfrm>
                    <a:off x="8461419" y="4393406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4290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47D3C819-C77A-4C92-A294-EFA77D82C82D}"/>
                      </a:ext>
                    </a:extLst>
                  </p:cNvPr>
                  <p:cNvSpPr/>
                  <p:nvPr/>
                </p:nvSpPr>
                <p:spPr>
                  <a:xfrm>
                    <a:off x="8474924" y="4393406"/>
                    <a:ext cx="23617" cy="36194"/>
                  </a:xfrm>
                  <a:custGeom>
                    <a:avLst/>
                    <a:gdLst>
                      <a:gd name="connsiteX0" fmla="*/ 2662 w 23617"/>
                      <a:gd name="connsiteY0" fmla="*/ 36195 h 36194"/>
                      <a:gd name="connsiteX1" fmla="*/ 23617 w 23617"/>
                      <a:gd name="connsiteY1" fmla="*/ 0 h 36194"/>
                      <a:gd name="connsiteX2" fmla="*/ 2662 w 23617"/>
                      <a:gd name="connsiteY2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4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6472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93" name="Graphic 7">
                  <a:extLst>
                    <a:ext uri="{FF2B5EF4-FFF2-40B4-BE49-F238E27FC236}">
                      <a16:creationId xmlns:a16="http://schemas.microsoft.com/office/drawing/2014/main" id="{14ED54AA-8E01-4E71-8F81-E13F720900C3}"/>
                    </a:ext>
                  </a:extLst>
                </p:cNvPr>
                <p:cNvGrpSpPr/>
                <p:nvPr/>
              </p:nvGrpSpPr>
              <p:grpSpPr>
                <a:xfrm>
                  <a:off x="8396624" y="4422699"/>
                  <a:ext cx="69430" cy="34803"/>
                  <a:chOff x="8396624" y="4422699"/>
                  <a:chExt cx="69430" cy="34803"/>
                </a:xfrm>
              </p:grpSpPr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036C547A-8B55-433A-B3CB-93CD55864FED}"/>
                      </a:ext>
                    </a:extLst>
                  </p:cNvPr>
                  <p:cNvSpPr/>
                  <p:nvPr/>
                </p:nvSpPr>
                <p:spPr>
                  <a:xfrm>
                    <a:off x="8396624" y="4422699"/>
                    <a:ext cx="69430" cy="34803"/>
                  </a:xfrm>
                  <a:custGeom>
                    <a:avLst/>
                    <a:gdLst>
                      <a:gd name="connsiteX0" fmla="*/ 0 w 69430"/>
                      <a:gd name="connsiteY0" fmla="*/ 5949 h 34803"/>
                      <a:gd name="connsiteX1" fmla="*/ 66675 w 69430"/>
                      <a:gd name="connsiteY1" fmla="*/ 23094 h 34803"/>
                      <a:gd name="connsiteX2" fmla="*/ 0 w 69430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803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80010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27C4904-FC74-4387-A3A2-C3B36DE4DE9C}"/>
                      </a:ext>
                    </a:extLst>
                  </p:cNvPr>
                  <p:cNvSpPr/>
                  <p:nvPr/>
                </p:nvSpPr>
                <p:spPr>
                  <a:xfrm>
                    <a:off x="8399482" y="4428508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3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975AB30B-2069-4193-853A-67337A6C89FB}"/>
                    </a:ext>
                  </a:extLst>
                </p:cNvPr>
                <p:cNvSpPr/>
                <p:nvPr/>
              </p:nvSpPr>
              <p:spPr>
                <a:xfrm>
                  <a:off x="8479491" y="4555331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7 h 84772"/>
                    <a:gd name="connsiteX9" fmla="*/ 172403 w 202882"/>
                    <a:gd name="connsiteY9" fmla="*/ 20002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2 h 84772"/>
                    <a:gd name="connsiteX17" fmla="*/ 0 w 202882"/>
                    <a:gd name="connsiteY17" fmla="*/ 39052 h 84772"/>
                    <a:gd name="connsiteX18" fmla="*/ 0 w 202882"/>
                    <a:gd name="connsiteY18" fmla="*/ 41910 h 84772"/>
                    <a:gd name="connsiteX19" fmla="*/ 0 w 202882"/>
                    <a:gd name="connsiteY19" fmla="*/ 44767 h 84772"/>
                    <a:gd name="connsiteX20" fmla="*/ 103823 w 202882"/>
                    <a:gd name="connsiteY20" fmla="*/ 44767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7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7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2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7"/>
                        <a:pt x="185738" y="6667"/>
                      </a:cubicBezTo>
                      <a:cubicBezTo>
                        <a:pt x="182880" y="12382"/>
                        <a:pt x="178118" y="16192"/>
                        <a:pt x="172403" y="20002"/>
                      </a:cubicBezTo>
                      <a:cubicBezTo>
                        <a:pt x="175260" y="12382"/>
                        <a:pt x="171450" y="3810"/>
                        <a:pt x="166688" y="0"/>
                      </a:cubicBezTo>
                      <a:cubicBezTo>
                        <a:pt x="163830" y="6667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7"/>
                        <a:pt x="111443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7"/>
                        <a:pt x="91440" y="23813"/>
                      </a:cubicBezTo>
                      <a:cubicBezTo>
                        <a:pt x="100965" y="25717"/>
                        <a:pt x="109538" y="29527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2"/>
                      </a:cubicBezTo>
                      <a:lnTo>
                        <a:pt x="0" y="39052"/>
                      </a:lnTo>
                      <a:cubicBezTo>
                        <a:pt x="0" y="39052"/>
                        <a:pt x="0" y="40957"/>
                        <a:pt x="0" y="41910"/>
                      </a:cubicBezTo>
                      <a:cubicBezTo>
                        <a:pt x="0" y="43815"/>
                        <a:pt x="0" y="44767"/>
                        <a:pt x="0" y="44767"/>
                      </a:cubicBezTo>
                      <a:lnTo>
                        <a:pt x="103823" y="44767"/>
                      </a:lnTo>
                      <a:cubicBezTo>
                        <a:pt x="104775" y="44767"/>
                        <a:pt x="105728" y="44767"/>
                        <a:pt x="106680" y="45720"/>
                      </a:cubicBezTo>
                      <a:cubicBezTo>
                        <a:pt x="108585" y="47625"/>
                        <a:pt x="112395" y="48577"/>
                        <a:pt x="117158" y="49530"/>
                      </a:cubicBezTo>
                      <a:cubicBezTo>
                        <a:pt x="113348" y="53340"/>
                        <a:pt x="109538" y="58102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2"/>
                        <a:pt x="100965" y="79057"/>
                      </a:cubicBezTo>
                      <a:cubicBezTo>
                        <a:pt x="115253" y="79057"/>
                        <a:pt x="137160" y="76200"/>
                        <a:pt x="149543" y="68580"/>
                      </a:cubicBezTo>
                      <a:cubicBezTo>
                        <a:pt x="150495" y="73342"/>
                        <a:pt x="151448" y="78105"/>
                        <a:pt x="148590" y="84772"/>
                      </a:cubicBezTo>
                      <a:cubicBezTo>
                        <a:pt x="156210" y="82867"/>
                        <a:pt x="164783" y="75247"/>
                        <a:pt x="169545" y="67627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2"/>
                      </a:cubicBezTo>
                      <a:cubicBezTo>
                        <a:pt x="192405" y="53340"/>
                        <a:pt x="197168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97" name="Freeform: Shape 1296">
                  <a:extLst>
                    <a:ext uri="{FF2B5EF4-FFF2-40B4-BE49-F238E27FC236}">
                      <a16:creationId xmlns:a16="http://schemas.microsoft.com/office/drawing/2014/main" id="{77CD689B-BAC4-4258-9230-D84624F1B70F}"/>
                    </a:ext>
                  </a:extLst>
                </p:cNvPr>
                <p:cNvSpPr/>
                <p:nvPr/>
              </p:nvSpPr>
              <p:spPr>
                <a:xfrm>
                  <a:off x="8474729" y="4481035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8" y="0"/>
                        <a:pt x="5715" y="0"/>
                      </a:cubicBezTo>
                      <a:cubicBezTo>
                        <a:pt x="8573" y="0"/>
                        <a:pt x="11430" y="2858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9D604CE4-32AC-4EC0-AA22-D578455E4278}"/>
                    </a:ext>
                  </a:extLst>
                </p:cNvPr>
                <p:cNvSpPr/>
                <p:nvPr/>
              </p:nvSpPr>
              <p:spPr>
                <a:xfrm>
                  <a:off x="8462347" y="443055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3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99" name="Graphic 7">
                  <a:extLst>
                    <a:ext uri="{FF2B5EF4-FFF2-40B4-BE49-F238E27FC236}">
                      <a16:creationId xmlns:a16="http://schemas.microsoft.com/office/drawing/2014/main" id="{43058636-57E2-4852-993F-5B84E58821E6}"/>
                    </a:ext>
                  </a:extLst>
                </p:cNvPr>
                <p:cNvGrpSpPr/>
                <p:nvPr/>
              </p:nvGrpSpPr>
              <p:grpSpPr>
                <a:xfrm>
                  <a:off x="8462781" y="4454742"/>
                  <a:ext cx="29548" cy="52964"/>
                  <a:chOff x="8462781" y="4454742"/>
                  <a:chExt cx="29548" cy="52964"/>
                </a:xfrm>
              </p:grpSpPr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68D61115-A558-4F9E-A2FB-E287F92A3DF1}"/>
                      </a:ext>
                    </a:extLst>
                  </p:cNvPr>
                  <p:cNvSpPr/>
                  <p:nvPr/>
                </p:nvSpPr>
                <p:spPr>
                  <a:xfrm>
                    <a:off x="8462781" y="4454742"/>
                    <a:ext cx="29548" cy="52964"/>
                  </a:xfrm>
                  <a:custGeom>
                    <a:avLst/>
                    <a:gdLst>
                      <a:gd name="connsiteX0" fmla="*/ 13853 w 29548"/>
                      <a:gd name="connsiteY0" fmla="*/ 52964 h 52964"/>
                      <a:gd name="connsiteX1" fmla="*/ 13853 w 29548"/>
                      <a:gd name="connsiteY1" fmla="*/ 2481 h 52964"/>
                      <a:gd name="connsiteX2" fmla="*/ 13853 w 29548"/>
                      <a:gd name="connsiteY2" fmla="*/ 52964 h 52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4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E812A363-6F0B-4EE2-A7DD-037AB0841E24}"/>
                      </a:ext>
                    </a:extLst>
                  </p:cNvPr>
                  <p:cNvSpPr/>
                  <p:nvPr/>
                </p:nvSpPr>
                <p:spPr>
                  <a:xfrm>
                    <a:off x="8473999" y="4458128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50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000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2" name="Graphic 7">
                  <a:extLst>
                    <a:ext uri="{FF2B5EF4-FFF2-40B4-BE49-F238E27FC236}">
                      <a16:creationId xmlns:a16="http://schemas.microsoft.com/office/drawing/2014/main" id="{2E9FE919-9C71-4B2D-BEDE-3D2899B48873}"/>
                    </a:ext>
                  </a:extLst>
                </p:cNvPr>
                <p:cNvGrpSpPr/>
                <p:nvPr/>
              </p:nvGrpSpPr>
              <p:grpSpPr>
                <a:xfrm>
                  <a:off x="8441977" y="4451508"/>
                  <a:ext cx="43820" cy="52387"/>
                  <a:chOff x="8441977" y="4451508"/>
                  <a:chExt cx="43820" cy="52387"/>
                </a:xfrm>
              </p:grpSpPr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B5ADF83E-02A7-4211-B658-97D611380F8D}"/>
                      </a:ext>
                    </a:extLst>
                  </p:cNvPr>
                  <p:cNvSpPr/>
                  <p:nvPr/>
                </p:nvSpPr>
                <p:spPr>
                  <a:xfrm>
                    <a:off x="8441977" y="4451508"/>
                    <a:ext cx="43820" cy="52387"/>
                  </a:xfrm>
                  <a:custGeom>
                    <a:avLst/>
                    <a:gdLst>
                      <a:gd name="connsiteX0" fmla="*/ 3225 w 43820"/>
                      <a:gd name="connsiteY0" fmla="*/ 52388 h 52387"/>
                      <a:gd name="connsiteX1" fmla="*/ 30847 w 43820"/>
                      <a:gd name="connsiteY1" fmla="*/ 0 h 52387"/>
                      <a:gd name="connsiteX2" fmla="*/ 3225 w 43820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0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7512" y="18098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4ACAC3D1-ACF2-4E45-984F-966809EE39B6}"/>
                      </a:ext>
                    </a:extLst>
                  </p:cNvPr>
                  <p:cNvSpPr/>
                  <p:nvPr/>
                </p:nvSpPr>
                <p:spPr>
                  <a:xfrm>
                    <a:off x="8445202" y="4453413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5" name="Graphic 7">
                  <a:extLst>
                    <a:ext uri="{FF2B5EF4-FFF2-40B4-BE49-F238E27FC236}">
                      <a16:creationId xmlns:a16="http://schemas.microsoft.com/office/drawing/2014/main" id="{D4D1684A-2F9E-45C3-BA5E-2A24A570F41C}"/>
                    </a:ext>
                  </a:extLst>
                </p:cNvPr>
                <p:cNvGrpSpPr/>
                <p:nvPr/>
              </p:nvGrpSpPr>
              <p:grpSpPr>
                <a:xfrm>
                  <a:off x="8472797" y="4442526"/>
                  <a:ext cx="46755" cy="53749"/>
                  <a:chOff x="8472797" y="4442526"/>
                  <a:chExt cx="46755" cy="53749"/>
                </a:xfrm>
              </p:grpSpPr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F476C68-5238-48DA-BFF8-018000499443}"/>
                      </a:ext>
                    </a:extLst>
                  </p:cNvPr>
                  <p:cNvSpPr/>
                  <p:nvPr/>
                </p:nvSpPr>
                <p:spPr>
                  <a:xfrm>
                    <a:off x="8472797" y="4442526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14EF3A7-6361-4068-8210-80E9E7A10985}"/>
                      </a:ext>
                    </a:extLst>
                  </p:cNvPr>
                  <p:cNvSpPr/>
                  <p:nvPr/>
                </p:nvSpPr>
                <p:spPr>
                  <a:xfrm>
                    <a:off x="8474729" y="445187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08" name="Graphic 7">
                  <a:extLst>
                    <a:ext uri="{FF2B5EF4-FFF2-40B4-BE49-F238E27FC236}">
                      <a16:creationId xmlns:a16="http://schemas.microsoft.com/office/drawing/2014/main" id="{99B45E62-42C4-4A6E-B3C6-D6E7DA418CD4}"/>
                    </a:ext>
                  </a:extLst>
                </p:cNvPr>
                <p:cNvGrpSpPr/>
                <p:nvPr/>
              </p:nvGrpSpPr>
              <p:grpSpPr>
                <a:xfrm>
                  <a:off x="8477956" y="4403186"/>
                  <a:ext cx="73925" cy="42000"/>
                  <a:chOff x="8477956" y="4403186"/>
                  <a:chExt cx="73925" cy="42000"/>
                </a:xfrm>
              </p:grpSpPr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927E4640-2237-4B51-BB3F-98CC255EF946}"/>
                      </a:ext>
                    </a:extLst>
                  </p:cNvPr>
                  <p:cNvSpPr/>
                  <p:nvPr/>
                </p:nvSpPr>
                <p:spPr>
                  <a:xfrm>
                    <a:off x="8477956" y="4403186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7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3F89E0E4-1A97-46B3-B29F-AFEBBF758D0A}"/>
                      </a:ext>
                    </a:extLst>
                  </p:cNvPr>
                  <p:cNvSpPr/>
                  <p:nvPr/>
                </p:nvSpPr>
                <p:spPr>
                  <a:xfrm>
                    <a:off x="8489357" y="4406721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1" name="Graphic 7">
                  <a:extLst>
                    <a:ext uri="{FF2B5EF4-FFF2-40B4-BE49-F238E27FC236}">
                      <a16:creationId xmlns:a16="http://schemas.microsoft.com/office/drawing/2014/main" id="{8F61E224-9E45-47F8-97F7-F29F5C1A1C63}"/>
                    </a:ext>
                  </a:extLst>
                </p:cNvPr>
                <p:cNvGrpSpPr/>
                <p:nvPr/>
              </p:nvGrpSpPr>
              <p:grpSpPr>
                <a:xfrm>
                  <a:off x="8409007" y="4403308"/>
                  <a:ext cx="81760" cy="47375"/>
                  <a:chOff x="8409007" y="4403308"/>
                  <a:chExt cx="81760" cy="47375"/>
                </a:xfrm>
              </p:grpSpPr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5CB57ADA-6D1C-4229-8DD1-A5BD3BD1AAA7}"/>
                      </a:ext>
                    </a:extLst>
                  </p:cNvPr>
                  <p:cNvSpPr/>
                  <p:nvPr/>
                </p:nvSpPr>
                <p:spPr>
                  <a:xfrm>
                    <a:off x="8409007" y="440330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2C7C4B1E-129A-4225-B4B0-E114EE82DCF2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08219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1435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4" name="Graphic 7">
                  <a:extLst>
                    <a:ext uri="{FF2B5EF4-FFF2-40B4-BE49-F238E27FC236}">
                      <a16:creationId xmlns:a16="http://schemas.microsoft.com/office/drawing/2014/main" id="{E41A53B4-8E13-492B-98F3-648F538DA3DC}"/>
                    </a:ext>
                  </a:extLst>
                </p:cNvPr>
                <p:cNvGrpSpPr/>
                <p:nvPr/>
              </p:nvGrpSpPr>
              <p:grpSpPr>
                <a:xfrm>
                  <a:off x="8470957" y="4437264"/>
                  <a:ext cx="80924" cy="57106"/>
                  <a:chOff x="8470957" y="4437264"/>
                  <a:chExt cx="80924" cy="57106"/>
                </a:xfrm>
              </p:grpSpPr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08245371-7425-4E6E-AF2C-E88C87D99B4B}"/>
                      </a:ext>
                    </a:extLst>
                  </p:cNvPr>
                  <p:cNvSpPr/>
                  <p:nvPr/>
                </p:nvSpPr>
                <p:spPr>
                  <a:xfrm>
                    <a:off x="8470957" y="4437264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F034C663-361E-4FCA-907A-D36C77C0C793}"/>
                      </a:ext>
                    </a:extLst>
                  </p:cNvPr>
                  <p:cNvSpPr/>
                  <p:nvPr/>
                </p:nvSpPr>
                <p:spPr>
                  <a:xfrm>
                    <a:off x="8485022" y="4442235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17" name="Graphic 7">
                  <a:extLst>
                    <a:ext uri="{FF2B5EF4-FFF2-40B4-BE49-F238E27FC236}">
                      <a16:creationId xmlns:a16="http://schemas.microsoft.com/office/drawing/2014/main" id="{64386BBC-F4BA-4253-ADF6-D213FF665BA7}"/>
                    </a:ext>
                  </a:extLst>
                </p:cNvPr>
                <p:cNvGrpSpPr/>
                <p:nvPr/>
              </p:nvGrpSpPr>
              <p:grpSpPr>
                <a:xfrm>
                  <a:off x="8408054" y="4438295"/>
                  <a:ext cx="74129" cy="45598"/>
                  <a:chOff x="8408054" y="4438295"/>
                  <a:chExt cx="74129" cy="45598"/>
                </a:xfrm>
              </p:grpSpPr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C217D7CC-C796-4816-B023-D06D6F599012}"/>
                      </a:ext>
                    </a:extLst>
                  </p:cNvPr>
                  <p:cNvSpPr/>
                  <p:nvPr/>
                </p:nvSpPr>
                <p:spPr>
                  <a:xfrm>
                    <a:off x="8408054" y="4438295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B9BE9584-1ACC-4F72-8FEE-8E5EF0F800BD}"/>
                      </a:ext>
                    </a:extLst>
                  </p:cNvPr>
                  <p:cNvSpPr/>
                  <p:nvPr/>
                </p:nvSpPr>
                <p:spPr>
                  <a:xfrm>
                    <a:off x="8409959" y="4445953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20" name="Graphic 7">
                <a:extLst>
                  <a:ext uri="{FF2B5EF4-FFF2-40B4-BE49-F238E27FC236}">
                    <a16:creationId xmlns:a16="http://schemas.microsoft.com/office/drawing/2014/main" id="{191BB388-D505-4CC6-A968-C2FF7A24B8C7}"/>
                  </a:ext>
                </a:extLst>
              </p:cNvPr>
              <p:cNvGrpSpPr/>
              <p:nvPr/>
            </p:nvGrpSpPr>
            <p:grpSpPr>
              <a:xfrm>
                <a:off x="7724159" y="4368641"/>
                <a:ext cx="220027" cy="189547"/>
                <a:chOff x="7724159" y="4368641"/>
                <a:chExt cx="220027" cy="189547"/>
              </a:xfrm>
            </p:grpSpPr>
            <p:grpSp>
              <p:nvGrpSpPr>
                <p:cNvPr id="1321" name="Graphic 7">
                  <a:extLst>
                    <a:ext uri="{FF2B5EF4-FFF2-40B4-BE49-F238E27FC236}">
                      <a16:creationId xmlns:a16="http://schemas.microsoft.com/office/drawing/2014/main" id="{E5D204EF-CBBB-456F-B1B3-86092C097597}"/>
                    </a:ext>
                  </a:extLst>
                </p:cNvPr>
                <p:cNvGrpSpPr/>
                <p:nvPr/>
              </p:nvGrpSpPr>
              <p:grpSpPr>
                <a:xfrm>
                  <a:off x="7795550" y="4389661"/>
                  <a:ext cx="56244" cy="21369"/>
                  <a:chOff x="7795550" y="4389661"/>
                  <a:chExt cx="56244" cy="21369"/>
                </a:xfrm>
              </p:grpSpPr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8DF3A278-77B8-4004-B0DA-66C0FAB04B4B}"/>
                      </a:ext>
                    </a:extLst>
                  </p:cNvPr>
                  <p:cNvSpPr/>
                  <p:nvPr/>
                </p:nvSpPr>
                <p:spPr>
                  <a:xfrm>
                    <a:off x="7795550" y="4389661"/>
                    <a:ext cx="56244" cy="21369"/>
                  </a:xfrm>
                  <a:custGeom>
                    <a:avLst/>
                    <a:gdLst>
                      <a:gd name="connsiteX0" fmla="*/ 56244 w 56244"/>
                      <a:gd name="connsiteY0" fmla="*/ 20890 h 21369"/>
                      <a:gd name="connsiteX1" fmla="*/ 1952 w 56244"/>
                      <a:gd name="connsiteY1" fmla="*/ 10412 h 21369"/>
                      <a:gd name="connsiteX2" fmla="*/ 56244 w 56244"/>
                      <a:gd name="connsiteY2" fmla="*/ 20890 h 21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44" h="21369">
                        <a:moveTo>
                          <a:pt x="56244" y="20890"/>
                        </a:moveTo>
                        <a:cubicBezTo>
                          <a:pt x="28622" y="13270"/>
                          <a:pt x="15287" y="32320"/>
                          <a:pt x="1952" y="10412"/>
                        </a:cubicBezTo>
                        <a:cubicBezTo>
                          <a:pt x="-11383" y="-11495"/>
                          <a:pt x="47672" y="5650"/>
                          <a:pt x="56244" y="208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9BCCC9D7-766A-4DA9-8E70-82EFA9D9BA19}"/>
                      </a:ext>
                    </a:extLst>
                  </p:cNvPr>
                  <p:cNvSpPr/>
                  <p:nvPr/>
                </p:nvSpPr>
                <p:spPr>
                  <a:xfrm>
                    <a:off x="7799375" y="4396739"/>
                    <a:ext cx="50513" cy="10953"/>
                  </a:xfrm>
                  <a:custGeom>
                    <a:avLst/>
                    <a:gdLst>
                      <a:gd name="connsiteX0" fmla="*/ 31 w 50513"/>
                      <a:gd name="connsiteY0" fmla="*/ 3334 h 10953"/>
                      <a:gd name="connsiteX1" fmla="*/ 50514 w 50513"/>
                      <a:gd name="connsiteY1" fmla="*/ 10954 h 10953"/>
                      <a:gd name="connsiteX2" fmla="*/ 31 w 50513"/>
                      <a:gd name="connsiteY2" fmla="*/ 3334 h 10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3" h="10953">
                        <a:moveTo>
                          <a:pt x="31" y="3334"/>
                        </a:moveTo>
                        <a:cubicBezTo>
                          <a:pt x="-921" y="1429"/>
                          <a:pt x="20034" y="-6191"/>
                          <a:pt x="50514" y="10954"/>
                        </a:cubicBezTo>
                        <a:cubicBezTo>
                          <a:pt x="23844" y="-4286"/>
                          <a:pt x="984" y="5239"/>
                          <a:pt x="31" y="33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4" name="Graphic 7">
                  <a:extLst>
                    <a:ext uri="{FF2B5EF4-FFF2-40B4-BE49-F238E27FC236}">
                      <a16:creationId xmlns:a16="http://schemas.microsoft.com/office/drawing/2014/main" id="{C3E7E761-46C6-4100-B934-20698B4D76F4}"/>
                    </a:ext>
                  </a:extLst>
                </p:cNvPr>
                <p:cNvGrpSpPr/>
                <p:nvPr/>
              </p:nvGrpSpPr>
              <p:grpSpPr>
                <a:xfrm>
                  <a:off x="7774249" y="4368641"/>
                  <a:ext cx="30138" cy="28922"/>
                  <a:chOff x="7774249" y="4368641"/>
                  <a:chExt cx="30138" cy="28922"/>
                </a:xfrm>
              </p:grpSpPr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E4D2030D-2970-4EC4-A497-F8618D3BA133}"/>
                      </a:ext>
                    </a:extLst>
                  </p:cNvPr>
                  <p:cNvSpPr/>
                  <p:nvPr/>
                </p:nvSpPr>
                <p:spPr>
                  <a:xfrm>
                    <a:off x="7774249" y="4368641"/>
                    <a:ext cx="30138" cy="28922"/>
                  </a:xfrm>
                  <a:custGeom>
                    <a:avLst/>
                    <a:gdLst>
                      <a:gd name="connsiteX0" fmla="*/ 29920 w 30138"/>
                      <a:gd name="connsiteY0" fmla="*/ 0 h 28922"/>
                      <a:gd name="connsiteX1" fmla="*/ 11822 w 30138"/>
                      <a:gd name="connsiteY1" fmla="*/ 28575 h 28922"/>
                      <a:gd name="connsiteX2" fmla="*/ 29920 w 30138"/>
                      <a:gd name="connsiteY2" fmla="*/ 0 h 28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138" h="28922">
                        <a:moveTo>
                          <a:pt x="29920" y="0"/>
                        </a:moveTo>
                        <a:cubicBezTo>
                          <a:pt x="28015" y="16192"/>
                          <a:pt x="37540" y="31432"/>
                          <a:pt x="11822" y="28575"/>
                        </a:cubicBezTo>
                        <a:cubicBezTo>
                          <a:pt x="-13895" y="27622"/>
                          <a:pt x="7060" y="953"/>
                          <a:pt x="2992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735BF9B2-3B92-42E4-A096-ACF441426765}"/>
                      </a:ext>
                    </a:extLst>
                  </p:cNvPr>
                  <p:cNvSpPr/>
                  <p:nvPr/>
                </p:nvSpPr>
                <p:spPr>
                  <a:xfrm>
                    <a:off x="7784856" y="4369593"/>
                    <a:ext cx="18360" cy="27622"/>
                  </a:xfrm>
                  <a:custGeom>
                    <a:avLst/>
                    <a:gdLst>
                      <a:gd name="connsiteX0" fmla="*/ 2168 w 18360"/>
                      <a:gd name="connsiteY0" fmla="*/ 27622 h 27622"/>
                      <a:gd name="connsiteX1" fmla="*/ 18360 w 18360"/>
                      <a:gd name="connsiteY1" fmla="*/ 0 h 27622"/>
                      <a:gd name="connsiteX2" fmla="*/ 2168 w 18360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360" h="27622">
                        <a:moveTo>
                          <a:pt x="2168" y="27622"/>
                        </a:moveTo>
                        <a:cubicBezTo>
                          <a:pt x="-690" y="27622"/>
                          <a:pt x="-4500" y="10477"/>
                          <a:pt x="18360" y="0"/>
                        </a:cubicBezTo>
                        <a:cubicBezTo>
                          <a:pt x="-2595" y="8572"/>
                          <a:pt x="4073" y="27622"/>
                          <a:pt x="2168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7" name="Graphic 7">
                  <a:extLst>
                    <a:ext uri="{FF2B5EF4-FFF2-40B4-BE49-F238E27FC236}">
                      <a16:creationId xmlns:a16="http://schemas.microsoft.com/office/drawing/2014/main" id="{100251E1-BB06-4403-9B61-635C255F2374}"/>
                    </a:ext>
                  </a:extLst>
                </p:cNvPr>
                <p:cNvGrpSpPr/>
                <p:nvPr/>
              </p:nvGrpSpPr>
              <p:grpSpPr>
                <a:xfrm>
                  <a:off x="7724159" y="4391234"/>
                  <a:ext cx="53634" cy="26795"/>
                  <a:chOff x="7724159" y="4391234"/>
                  <a:chExt cx="53634" cy="26795"/>
                </a:xfrm>
              </p:grpSpPr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FEA513C0-D9F8-47FB-B0AB-6A334000233B}"/>
                      </a:ext>
                    </a:extLst>
                  </p:cNvPr>
                  <p:cNvSpPr/>
                  <p:nvPr/>
                </p:nvSpPr>
                <p:spPr>
                  <a:xfrm>
                    <a:off x="7724159" y="4391234"/>
                    <a:ext cx="53634" cy="26795"/>
                  </a:xfrm>
                  <a:custGeom>
                    <a:avLst/>
                    <a:gdLst>
                      <a:gd name="connsiteX0" fmla="*/ 0 w 53634"/>
                      <a:gd name="connsiteY0" fmla="*/ 5029 h 26795"/>
                      <a:gd name="connsiteX1" fmla="*/ 51435 w 53634"/>
                      <a:gd name="connsiteY1" fmla="*/ 17411 h 26795"/>
                      <a:gd name="connsiteX2" fmla="*/ 0 w 53634"/>
                      <a:gd name="connsiteY2" fmla="*/ 5029 h 26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34" h="26795">
                        <a:moveTo>
                          <a:pt x="0" y="5029"/>
                        </a:moveTo>
                        <a:cubicBezTo>
                          <a:pt x="10477" y="-686"/>
                          <a:pt x="40958" y="-6402"/>
                          <a:pt x="51435" y="17411"/>
                        </a:cubicBezTo>
                        <a:cubicBezTo>
                          <a:pt x="61913" y="42176"/>
                          <a:pt x="33338" y="10744"/>
                          <a:pt x="0" y="50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308B2008-FEF8-4831-805A-4EF9B4E88F87}"/>
                      </a:ext>
                    </a:extLst>
                  </p:cNvPr>
                  <p:cNvSpPr/>
                  <p:nvPr/>
                </p:nvSpPr>
                <p:spPr>
                  <a:xfrm>
                    <a:off x="7726064" y="4396089"/>
                    <a:ext cx="48635" cy="14617"/>
                  </a:xfrm>
                  <a:custGeom>
                    <a:avLst/>
                    <a:gdLst>
                      <a:gd name="connsiteX0" fmla="*/ 48577 w 48635"/>
                      <a:gd name="connsiteY0" fmla="*/ 14462 h 14617"/>
                      <a:gd name="connsiteX1" fmla="*/ 0 w 48635"/>
                      <a:gd name="connsiteY1" fmla="*/ 174 h 14617"/>
                      <a:gd name="connsiteX2" fmla="*/ 48577 w 48635"/>
                      <a:gd name="connsiteY2" fmla="*/ 14462 h 14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35" h="14617">
                        <a:moveTo>
                          <a:pt x="48577" y="14462"/>
                        </a:moveTo>
                        <a:cubicBezTo>
                          <a:pt x="49530" y="16367"/>
                          <a:pt x="39052" y="174"/>
                          <a:pt x="0" y="174"/>
                        </a:cubicBezTo>
                        <a:cubicBezTo>
                          <a:pt x="37147" y="-1731"/>
                          <a:pt x="47625" y="12557"/>
                          <a:pt x="48577" y="1446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6F2858DE-E0F1-44DE-8132-0095480B550B}"/>
                    </a:ext>
                  </a:extLst>
                </p:cNvPr>
                <p:cNvSpPr/>
                <p:nvPr/>
              </p:nvSpPr>
              <p:spPr>
                <a:xfrm>
                  <a:off x="7788929" y="4493418"/>
                  <a:ext cx="155257" cy="64769"/>
                </a:xfrm>
                <a:custGeom>
                  <a:avLst/>
                  <a:gdLst>
                    <a:gd name="connsiteX0" fmla="*/ 155257 w 155257"/>
                    <a:gd name="connsiteY0" fmla="*/ 40957 h 64769"/>
                    <a:gd name="connsiteX1" fmla="*/ 155257 w 155257"/>
                    <a:gd name="connsiteY1" fmla="*/ 40957 h 64769"/>
                    <a:gd name="connsiteX2" fmla="*/ 155257 w 155257"/>
                    <a:gd name="connsiteY2" fmla="*/ 40957 h 64769"/>
                    <a:gd name="connsiteX3" fmla="*/ 155257 w 155257"/>
                    <a:gd name="connsiteY3" fmla="*/ 40957 h 64769"/>
                    <a:gd name="connsiteX4" fmla="*/ 142875 w 155257"/>
                    <a:gd name="connsiteY4" fmla="*/ 27622 h 64769"/>
                    <a:gd name="connsiteX5" fmla="*/ 142875 w 155257"/>
                    <a:gd name="connsiteY5" fmla="*/ 5715 h 64769"/>
                    <a:gd name="connsiteX6" fmla="*/ 142875 w 155257"/>
                    <a:gd name="connsiteY6" fmla="*/ 5715 h 64769"/>
                    <a:gd name="connsiteX7" fmla="*/ 142875 w 155257"/>
                    <a:gd name="connsiteY7" fmla="*/ 5715 h 64769"/>
                    <a:gd name="connsiteX8" fmla="*/ 141923 w 155257"/>
                    <a:gd name="connsiteY8" fmla="*/ 4763 h 64769"/>
                    <a:gd name="connsiteX9" fmla="*/ 131445 w 155257"/>
                    <a:gd name="connsiteY9" fmla="*/ 15240 h 64769"/>
                    <a:gd name="connsiteX10" fmla="*/ 127635 w 155257"/>
                    <a:gd name="connsiteY10" fmla="*/ 0 h 64769"/>
                    <a:gd name="connsiteX11" fmla="*/ 117157 w 155257"/>
                    <a:gd name="connsiteY11" fmla="*/ 14288 h 64769"/>
                    <a:gd name="connsiteX12" fmla="*/ 85725 w 155257"/>
                    <a:gd name="connsiteY12" fmla="*/ 4763 h 64769"/>
                    <a:gd name="connsiteX13" fmla="*/ 98107 w 155257"/>
                    <a:gd name="connsiteY13" fmla="*/ 19050 h 64769"/>
                    <a:gd name="connsiteX14" fmla="*/ 70485 w 155257"/>
                    <a:gd name="connsiteY14" fmla="*/ 19050 h 64769"/>
                    <a:gd name="connsiteX15" fmla="*/ 89535 w 155257"/>
                    <a:gd name="connsiteY15" fmla="*/ 26670 h 64769"/>
                    <a:gd name="connsiteX16" fmla="*/ 68580 w 155257"/>
                    <a:gd name="connsiteY16" fmla="*/ 31432 h 64769"/>
                    <a:gd name="connsiteX17" fmla="*/ 0 w 155257"/>
                    <a:gd name="connsiteY17" fmla="*/ 31432 h 64769"/>
                    <a:gd name="connsiteX18" fmla="*/ 0 w 155257"/>
                    <a:gd name="connsiteY18" fmla="*/ 33338 h 64769"/>
                    <a:gd name="connsiteX19" fmla="*/ 0 w 155257"/>
                    <a:gd name="connsiteY19" fmla="*/ 35242 h 64769"/>
                    <a:gd name="connsiteX20" fmla="*/ 80010 w 155257"/>
                    <a:gd name="connsiteY20" fmla="*/ 35242 h 64769"/>
                    <a:gd name="connsiteX21" fmla="*/ 81915 w 155257"/>
                    <a:gd name="connsiteY21" fmla="*/ 36195 h 64769"/>
                    <a:gd name="connsiteX22" fmla="*/ 89535 w 155257"/>
                    <a:gd name="connsiteY22" fmla="*/ 39052 h 64769"/>
                    <a:gd name="connsiteX23" fmla="*/ 76200 w 155257"/>
                    <a:gd name="connsiteY23" fmla="*/ 48577 h 64769"/>
                    <a:gd name="connsiteX24" fmla="*/ 98107 w 155257"/>
                    <a:gd name="connsiteY24" fmla="*/ 43815 h 64769"/>
                    <a:gd name="connsiteX25" fmla="*/ 77152 w 155257"/>
                    <a:gd name="connsiteY25" fmla="*/ 60960 h 64769"/>
                    <a:gd name="connsiteX26" fmla="*/ 114300 w 155257"/>
                    <a:gd name="connsiteY26" fmla="*/ 52388 h 64769"/>
                    <a:gd name="connsiteX27" fmla="*/ 113348 w 155257"/>
                    <a:gd name="connsiteY27" fmla="*/ 64770 h 64769"/>
                    <a:gd name="connsiteX28" fmla="*/ 129540 w 155257"/>
                    <a:gd name="connsiteY28" fmla="*/ 51435 h 64769"/>
                    <a:gd name="connsiteX29" fmla="*/ 143827 w 155257"/>
                    <a:gd name="connsiteY29" fmla="*/ 60960 h 64769"/>
                    <a:gd name="connsiteX30" fmla="*/ 142875 w 155257"/>
                    <a:gd name="connsiteY30" fmla="*/ 40957 h 64769"/>
                    <a:gd name="connsiteX31" fmla="*/ 155257 w 155257"/>
                    <a:gd name="connsiteY31" fmla="*/ 40957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5257" h="64769">
                      <a:moveTo>
                        <a:pt x="155257" y="40957"/>
                      </a:moveTo>
                      <a:cubicBezTo>
                        <a:pt x="155257" y="40957"/>
                        <a:pt x="155257" y="40957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5257" y="40005"/>
                        <a:pt x="155257" y="40005"/>
                        <a:pt x="155257" y="40957"/>
                      </a:cubicBezTo>
                      <a:cubicBezTo>
                        <a:pt x="154305" y="35242"/>
                        <a:pt x="148590" y="30480"/>
                        <a:pt x="142875" y="27622"/>
                      </a:cubicBezTo>
                      <a:cubicBezTo>
                        <a:pt x="148590" y="20955"/>
                        <a:pt x="149542" y="11430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2875" y="5715"/>
                      </a:cubicBezTo>
                      <a:cubicBezTo>
                        <a:pt x="142875" y="5715"/>
                        <a:pt x="142875" y="5715"/>
                        <a:pt x="141923" y="4763"/>
                      </a:cubicBezTo>
                      <a:cubicBezTo>
                        <a:pt x="140017" y="9525"/>
                        <a:pt x="136207" y="12382"/>
                        <a:pt x="131445" y="15240"/>
                      </a:cubicBezTo>
                      <a:cubicBezTo>
                        <a:pt x="133350" y="9525"/>
                        <a:pt x="130492" y="2857"/>
                        <a:pt x="127635" y="0"/>
                      </a:cubicBezTo>
                      <a:cubicBezTo>
                        <a:pt x="125730" y="5715"/>
                        <a:pt x="120967" y="10477"/>
                        <a:pt x="117157" y="14288"/>
                      </a:cubicBezTo>
                      <a:cubicBezTo>
                        <a:pt x="110490" y="8572"/>
                        <a:pt x="94298" y="4763"/>
                        <a:pt x="85725" y="4763"/>
                      </a:cubicBezTo>
                      <a:cubicBezTo>
                        <a:pt x="92392" y="8572"/>
                        <a:pt x="96202" y="14288"/>
                        <a:pt x="98107" y="19050"/>
                      </a:cubicBezTo>
                      <a:cubicBezTo>
                        <a:pt x="88582" y="17145"/>
                        <a:pt x="76200" y="18097"/>
                        <a:pt x="70485" y="19050"/>
                      </a:cubicBezTo>
                      <a:cubicBezTo>
                        <a:pt x="78105" y="20955"/>
                        <a:pt x="84773" y="23813"/>
                        <a:pt x="89535" y="26670"/>
                      </a:cubicBezTo>
                      <a:cubicBezTo>
                        <a:pt x="80963" y="26670"/>
                        <a:pt x="73342" y="29527"/>
                        <a:pt x="68580" y="31432"/>
                      </a:cubicBezTo>
                      <a:lnTo>
                        <a:pt x="0" y="31432"/>
                      </a:lnTo>
                      <a:cubicBezTo>
                        <a:pt x="0" y="31432"/>
                        <a:pt x="0" y="32385"/>
                        <a:pt x="0" y="33338"/>
                      </a:cubicBezTo>
                      <a:cubicBezTo>
                        <a:pt x="0" y="34290"/>
                        <a:pt x="0" y="35242"/>
                        <a:pt x="0" y="35242"/>
                      </a:cubicBezTo>
                      <a:lnTo>
                        <a:pt x="80010" y="35242"/>
                      </a:lnTo>
                      <a:cubicBezTo>
                        <a:pt x="80963" y="35242"/>
                        <a:pt x="81915" y="35242"/>
                        <a:pt x="81915" y="36195"/>
                      </a:cubicBezTo>
                      <a:cubicBezTo>
                        <a:pt x="83820" y="37147"/>
                        <a:pt x="86677" y="38100"/>
                        <a:pt x="89535" y="39052"/>
                      </a:cubicBezTo>
                      <a:cubicBezTo>
                        <a:pt x="86677" y="41910"/>
                        <a:pt x="83820" y="45720"/>
                        <a:pt x="76200" y="48577"/>
                      </a:cubicBezTo>
                      <a:cubicBezTo>
                        <a:pt x="81915" y="48577"/>
                        <a:pt x="90488" y="46672"/>
                        <a:pt x="98107" y="43815"/>
                      </a:cubicBezTo>
                      <a:cubicBezTo>
                        <a:pt x="93345" y="50482"/>
                        <a:pt x="86677" y="57150"/>
                        <a:pt x="77152" y="60960"/>
                      </a:cubicBezTo>
                      <a:cubicBezTo>
                        <a:pt x="87630" y="60960"/>
                        <a:pt x="104775" y="59055"/>
                        <a:pt x="114300" y="52388"/>
                      </a:cubicBezTo>
                      <a:cubicBezTo>
                        <a:pt x="115252" y="56197"/>
                        <a:pt x="116205" y="60007"/>
                        <a:pt x="113348" y="64770"/>
                      </a:cubicBezTo>
                      <a:cubicBezTo>
                        <a:pt x="119063" y="62865"/>
                        <a:pt x="125730" y="57150"/>
                        <a:pt x="129540" y="51435"/>
                      </a:cubicBezTo>
                      <a:cubicBezTo>
                        <a:pt x="135255" y="53340"/>
                        <a:pt x="140017" y="56197"/>
                        <a:pt x="143827" y="60960"/>
                      </a:cubicBezTo>
                      <a:cubicBezTo>
                        <a:pt x="149542" y="56197"/>
                        <a:pt x="147638" y="47625"/>
                        <a:pt x="142875" y="40957"/>
                      </a:cubicBezTo>
                      <a:cubicBezTo>
                        <a:pt x="146685" y="40957"/>
                        <a:pt x="150495" y="40957"/>
                        <a:pt x="155257" y="4095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5C21228-EF27-4578-8E25-C5661B5E705C}"/>
                    </a:ext>
                  </a:extLst>
                </p:cNvPr>
                <p:cNvSpPr/>
                <p:nvPr/>
              </p:nvSpPr>
              <p:spPr>
                <a:xfrm>
                  <a:off x="7785119" y="4437220"/>
                  <a:ext cx="7620" cy="91440"/>
                </a:xfrm>
                <a:custGeom>
                  <a:avLst/>
                  <a:gdLst>
                    <a:gd name="connsiteX0" fmla="*/ 3810 w 7620"/>
                    <a:gd name="connsiteY0" fmla="*/ 91440 h 91440"/>
                    <a:gd name="connsiteX1" fmla="*/ 0 w 7620"/>
                    <a:gd name="connsiteY1" fmla="*/ 87630 h 91440"/>
                    <a:gd name="connsiteX2" fmla="*/ 0 w 7620"/>
                    <a:gd name="connsiteY2" fmla="*/ 3810 h 91440"/>
                    <a:gd name="connsiteX3" fmla="*/ 3810 w 7620"/>
                    <a:gd name="connsiteY3" fmla="*/ 0 h 91440"/>
                    <a:gd name="connsiteX4" fmla="*/ 7620 w 7620"/>
                    <a:gd name="connsiteY4" fmla="*/ 3810 h 91440"/>
                    <a:gd name="connsiteX5" fmla="*/ 7620 w 7620"/>
                    <a:gd name="connsiteY5" fmla="*/ 87630 h 91440"/>
                    <a:gd name="connsiteX6" fmla="*/ 3810 w 7620"/>
                    <a:gd name="connsiteY6" fmla="*/ 91440 h 9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91440">
                      <a:moveTo>
                        <a:pt x="3810" y="91440"/>
                      </a:moveTo>
                      <a:cubicBezTo>
                        <a:pt x="1905" y="91440"/>
                        <a:pt x="0" y="89535"/>
                        <a:pt x="0" y="87630"/>
                      </a:cubicBezTo>
                      <a:lnTo>
                        <a:pt x="0" y="3810"/>
                      </a:lnTo>
                      <a:cubicBezTo>
                        <a:pt x="0" y="1905"/>
                        <a:pt x="1905" y="0"/>
                        <a:pt x="3810" y="0"/>
                      </a:cubicBezTo>
                      <a:cubicBezTo>
                        <a:pt x="5715" y="0"/>
                        <a:pt x="7620" y="1905"/>
                        <a:pt x="7620" y="3810"/>
                      </a:cubicBezTo>
                      <a:lnTo>
                        <a:pt x="7620" y="87630"/>
                      </a:lnTo>
                      <a:cubicBezTo>
                        <a:pt x="7620" y="89535"/>
                        <a:pt x="5715" y="91440"/>
                        <a:pt x="3810" y="91440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4DDF16A8-B90D-4560-A907-C35903978FC4}"/>
                    </a:ext>
                  </a:extLst>
                </p:cNvPr>
                <p:cNvSpPr/>
                <p:nvPr/>
              </p:nvSpPr>
              <p:spPr>
                <a:xfrm>
                  <a:off x="7775594" y="4397216"/>
                  <a:ext cx="26670" cy="47625"/>
                </a:xfrm>
                <a:custGeom>
                  <a:avLst/>
                  <a:gdLst>
                    <a:gd name="connsiteX0" fmla="*/ 26670 w 26670"/>
                    <a:gd name="connsiteY0" fmla="*/ 23813 h 47625"/>
                    <a:gd name="connsiteX1" fmla="*/ 13335 w 26670"/>
                    <a:gd name="connsiteY1" fmla="*/ 47625 h 47625"/>
                    <a:gd name="connsiteX2" fmla="*/ 0 w 26670"/>
                    <a:gd name="connsiteY2" fmla="*/ 23813 h 47625"/>
                    <a:gd name="connsiteX3" fmla="*/ 13335 w 26670"/>
                    <a:gd name="connsiteY3" fmla="*/ 0 h 47625"/>
                    <a:gd name="connsiteX4" fmla="*/ 26670 w 26670"/>
                    <a:gd name="connsiteY4" fmla="*/ 23813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70" h="47625">
                      <a:moveTo>
                        <a:pt x="26670" y="23813"/>
                      </a:moveTo>
                      <a:cubicBezTo>
                        <a:pt x="26670" y="36964"/>
                        <a:pt x="20700" y="47625"/>
                        <a:pt x="13335" y="47625"/>
                      </a:cubicBezTo>
                      <a:cubicBezTo>
                        <a:pt x="5970" y="47625"/>
                        <a:pt x="0" y="36964"/>
                        <a:pt x="0" y="23813"/>
                      </a:cubicBezTo>
                      <a:cubicBezTo>
                        <a:pt x="0" y="10661"/>
                        <a:pt x="5970" y="0"/>
                        <a:pt x="13335" y="0"/>
                      </a:cubicBezTo>
                      <a:cubicBezTo>
                        <a:pt x="20700" y="0"/>
                        <a:pt x="26670" y="10661"/>
                        <a:pt x="26670" y="23813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33" name="Graphic 7">
                  <a:extLst>
                    <a:ext uri="{FF2B5EF4-FFF2-40B4-BE49-F238E27FC236}">
                      <a16:creationId xmlns:a16="http://schemas.microsoft.com/office/drawing/2014/main" id="{947AD24B-B12C-4F88-8F18-8D731F35981F}"/>
                    </a:ext>
                  </a:extLst>
                </p:cNvPr>
                <p:cNvGrpSpPr/>
                <p:nvPr/>
              </p:nvGrpSpPr>
              <p:grpSpPr>
                <a:xfrm>
                  <a:off x="7775236" y="4416833"/>
                  <a:ext cx="23232" cy="40390"/>
                  <a:chOff x="7775236" y="4416833"/>
                  <a:chExt cx="23232" cy="40390"/>
                </a:xfrm>
              </p:grpSpPr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681CFDAA-4023-423F-8507-4DCE71CBEABD}"/>
                      </a:ext>
                    </a:extLst>
                  </p:cNvPr>
                  <p:cNvSpPr/>
                  <p:nvPr/>
                </p:nvSpPr>
                <p:spPr>
                  <a:xfrm>
                    <a:off x="7775236" y="4416833"/>
                    <a:ext cx="23232" cy="40390"/>
                  </a:xfrm>
                  <a:custGeom>
                    <a:avLst/>
                    <a:gdLst>
                      <a:gd name="connsiteX0" fmla="*/ 10836 w 23232"/>
                      <a:gd name="connsiteY0" fmla="*/ 40390 h 40390"/>
                      <a:gd name="connsiteX1" fmla="*/ 10836 w 23232"/>
                      <a:gd name="connsiteY1" fmla="*/ 2290 h 40390"/>
                      <a:gd name="connsiteX2" fmla="*/ 10836 w 23232"/>
                      <a:gd name="connsiteY2" fmla="*/ 40390 h 4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232" h="40390">
                        <a:moveTo>
                          <a:pt x="10836" y="40390"/>
                        </a:moveTo>
                        <a:cubicBezTo>
                          <a:pt x="3216" y="33723"/>
                          <a:pt x="-9167" y="12768"/>
                          <a:pt x="10836" y="2290"/>
                        </a:cubicBezTo>
                        <a:cubicBezTo>
                          <a:pt x="31791" y="-9140"/>
                          <a:pt x="22266" y="25150"/>
                          <a:pt x="10836" y="4039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B0B6FCC7-8146-44C6-A81F-25FC8AEFE250}"/>
                      </a:ext>
                    </a:extLst>
                  </p:cNvPr>
                  <p:cNvSpPr/>
                  <p:nvPr/>
                </p:nvSpPr>
                <p:spPr>
                  <a:xfrm>
                    <a:off x="7784222" y="4419064"/>
                    <a:ext cx="5157" cy="36254"/>
                  </a:xfrm>
                  <a:custGeom>
                    <a:avLst/>
                    <a:gdLst>
                      <a:gd name="connsiteX0" fmla="*/ 4707 w 5157"/>
                      <a:gd name="connsiteY0" fmla="*/ 59 h 36254"/>
                      <a:gd name="connsiteX1" fmla="*/ 1850 w 5157"/>
                      <a:gd name="connsiteY1" fmla="*/ 36254 h 36254"/>
                      <a:gd name="connsiteX2" fmla="*/ 4707 w 5157"/>
                      <a:gd name="connsiteY2" fmla="*/ 59 h 3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" h="36254">
                        <a:moveTo>
                          <a:pt x="4707" y="59"/>
                        </a:moveTo>
                        <a:cubicBezTo>
                          <a:pt x="6612" y="-893"/>
                          <a:pt x="1850" y="9584"/>
                          <a:pt x="1850" y="36254"/>
                        </a:cubicBezTo>
                        <a:cubicBezTo>
                          <a:pt x="-2913" y="15299"/>
                          <a:pt x="2802" y="1012"/>
                          <a:pt x="4707" y="59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6" name="Graphic 7">
                  <a:extLst>
                    <a:ext uri="{FF2B5EF4-FFF2-40B4-BE49-F238E27FC236}">
                      <a16:creationId xmlns:a16="http://schemas.microsoft.com/office/drawing/2014/main" id="{E920220F-56DB-45A1-8D1E-0B2DC0C7E63B}"/>
                    </a:ext>
                  </a:extLst>
                </p:cNvPr>
                <p:cNvGrpSpPr/>
                <p:nvPr/>
              </p:nvGrpSpPr>
              <p:grpSpPr>
                <a:xfrm>
                  <a:off x="7758714" y="4414360"/>
                  <a:ext cx="34343" cy="40005"/>
                  <a:chOff x="7758714" y="4414360"/>
                  <a:chExt cx="34343" cy="40005"/>
                </a:xfrm>
              </p:grpSpPr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AF2EC505-E197-4ACE-A22D-B57092F468AC}"/>
                      </a:ext>
                    </a:extLst>
                  </p:cNvPr>
                  <p:cNvSpPr/>
                  <p:nvPr/>
                </p:nvSpPr>
                <p:spPr>
                  <a:xfrm>
                    <a:off x="7758714" y="4414360"/>
                    <a:ext cx="34343" cy="40005"/>
                  </a:xfrm>
                  <a:custGeom>
                    <a:avLst/>
                    <a:gdLst>
                      <a:gd name="connsiteX0" fmla="*/ 2593 w 34343"/>
                      <a:gd name="connsiteY0" fmla="*/ 40005 h 40005"/>
                      <a:gd name="connsiteX1" fmla="*/ 24500 w 34343"/>
                      <a:gd name="connsiteY1" fmla="*/ 0 h 40005"/>
                      <a:gd name="connsiteX2" fmla="*/ 2593 w 34343"/>
                      <a:gd name="connsiteY2" fmla="*/ 40005 h 40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43" h="40005">
                        <a:moveTo>
                          <a:pt x="2593" y="40005"/>
                        </a:moveTo>
                        <a:cubicBezTo>
                          <a:pt x="-2170" y="28575"/>
                          <a:pt x="-3122" y="0"/>
                          <a:pt x="24500" y="0"/>
                        </a:cubicBezTo>
                        <a:cubicBezTo>
                          <a:pt x="52123" y="0"/>
                          <a:pt x="14023" y="13335"/>
                          <a:pt x="2593" y="4000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104A9DF7-455A-4575-928E-458F25A4DFB1}"/>
                      </a:ext>
                    </a:extLst>
                  </p:cNvPr>
                  <p:cNvSpPr/>
                  <p:nvPr/>
                </p:nvSpPr>
                <p:spPr>
                  <a:xfrm>
                    <a:off x="7762259" y="4415313"/>
                    <a:ext cx="23149" cy="36194"/>
                  </a:xfrm>
                  <a:custGeom>
                    <a:avLst/>
                    <a:gdLst>
                      <a:gd name="connsiteX0" fmla="*/ 22860 w 23149"/>
                      <a:gd name="connsiteY0" fmla="*/ 0 h 36194"/>
                      <a:gd name="connsiteX1" fmla="*/ 0 w 23149"/>
                      <a:gd name="connsiteY1" fmla="*/ 36195 h 36194"/>
                      <a:gd name="connsiteX2" fmla="*/ 22860 w 23149"/>
                      <a:gd name="connsiteY2" fmla="*/ 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49" h="36194">
                        <a:moveTo>
                          <a:pt x="22860" y="0"/>
                        </a:moveTo>
                        <a:cubicBezTo>
                          <a:pt x="25718" y="0"/>
                          <a:pt x="6668" y="2857"/>
                          <a:pt x="0" y="36195"/>
                        </a:cubicBezTo>
                        <a:cubicBezTo>
                          <a:pt x="2858" y="3810"/>
                          <a:pt x="20002" y="0"/>
                          <a:pt x="2286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9" name="Graphic 7">
                  <a:extLst>
                    <a:ext uri="{FF2B5EF4-FFF2-40B4-BE49-F238E27FC236}">
                      <a16:creationId xmlns:a16="http://schemas.microsoft.com/office/drawing/2014/main" id="{496F821D-9660-4D27-9577-C7FE6BFADDCB}"/>
                    </a:ext>
                  </a:extLst>
                </p:cNvPr>
                <p:cNvGrpSpPr/>
                <p:nvPr/>
              </p:nvGrpSpPr>
              <p:grpSpPr>
                <a:xfrm>
                  <a:off x="7784040" y="4406727"/>
                  <a:ext cx="35387" cy="40971"/>
                  <a:chOff x="7784040" y="4406727"/>
                  <a:chExt cx="35387" cy="40971"/>
                </a:xfrm>
              </p:grpSpPr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E44E8CB1-9E84-4ADE-BA94-9B27E294918A}"/>
                      </a:ext>
                    </a:extLst>
                  </p:cNvPr>
                  <p:cNvSpPr/>
                  <p:nvPr/>
                </p:nvSpPr>
                <p:spPr>
                  <a:xfrm>
                    <a:off x="7784040" y="4406727"/>
                    <a:ext cx="35387" cy="40971"/>
                  </a:xfrm>
                  <a:custGeom>
                    <a:avLst/>
                    <a:gdLst>
                      <a:gd name="connsiteX0" fmla="*/ 35369 w 35387"/>
                      <a:gd name="connsiteY0" fmla="*/ 40971 h 40971"/>
                      <a:gd name="connsiteX1" fmla="*/ 126 w 35387"/>
                      <a:gd name="connsiteY1" fmla="*/ 6681 h 40971"/>
                      <a:gd name="connsiteX2" fmla="*/ 35369 w 35387"/>
                      <a:gd name="connsiteY2" fmla="*/ 40971 h 4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387" h="40971">
                        <a:moveTo>
                          <a:pt x="35369" y="40971"/>
                        </a:moveTo>
                        <a:cubicBezTo>
                          <a:pt x="18224" y="21921"/>
                          <a:pt x="-1779" y="29541"/>
                          <a:pt x="126" y="6681"/>
                        </a:cubicBezTo>
                        <a:cubicBezTo>
                          <a:pt x="1079" y="-16179"/>
                          <a:pt x="36321" y="25731"/>
                          <a:pt x="35369" y="4097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B8AEF438-C413-44AC-B324-816B7EC375BC}"/>
                      </a:ext>
                    </a:extLst>
                  </p:cNvPr>
                  <p:cNvSpPr/>
                  <p:nvPr/>
                </p:nvSpPr>
                <p:spPr>
                  <a:xfrm>
                    <a:off x="7785090" y="4413992"/>
                    <a:ext cx="33366" cy="31801"/>
                  </a:xfrm>
                  <a:custGeom>
                    <a:avLst/>
                    <a:gdLst>
                      <a:gd name="connsiteX0" fmla="*/ 29 w 33366"/>
                      <a:gd name="connsiteY0" fmla="*/ 368 h 31801"/>
                      <a:gd name="connsiteX1" fmla="*/ 33366 w 33366"/>
                      <a:gd name="connsiteY1" fmla="*/ 31801 h 31801"/>
                      <a:gd name="connsiteX2" fmla="*/ 29 w 33366"/>
                      <a:gd name="connsiteY2" fmla="*/ 368 h 31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66" h="31801">
                        <a:moveTo>
                          <a:pt x="29" y="368"/>
                        </a:moveTo>
                        <a:cubicBezTo>
                          <a:pt x="29" y="-1536"/>
                          <a:pt x="20031" y="3226"/>
                          <a:pt x="33366" y="31801"/>
                        </a:cubicBezTo>
                        <a:cubicBezTo>
                          <a:pt x="21936" y="6083"/>
                          <a:pt x="-924" y="2273"/>
                          <a:pt x="29" y="3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2" name="Graphic 7">
                  <a:extLst>
                    <a:ext uri="{FF2B5EF4-FFF2-40B4-BE49-F238E27FC236}">
                      <a16:creationId xmlns:a16="http://schemas.microsoft.com/office/drawing/2014/main" id="{34D07F24-4F89-45AB-94E9-7E79254F67CB}"/>
                    </a:ext>
                  </a:extLst>
                </p:cNvPr>
                <p:cNvGrpSpPr/>
                <p:nvPr/>
              </p:nvGrpSpPr>
              <p:grpSpPr>
                <a:xfrm>
                  <a:off x="7787405" y="4376700"/>
                  <a:ext cx="56769" cy="32417"/>
                  <a:chOff x="7787405" y="4376700"/>
                  <a:chExt cx="56769" cy="32417"/>
                </a:xfrm>
              </p:grpSpPr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5A120620-375B-484D-9614-ED04EA2B1729}"/>
                      </a:ext>
                    </a:extLst>
                  </p:cNvPr>
                  <p:cNvSpPr/>
                  <p:nvPr/>
                </p:nvSpPr>
                <p:spPr>
                  <a:xfrm>
                    <a:off x="7787405" y="4376700"/>
                    <a:ext cx="56769" cy="32417"/>
                  </a:xfrm>
                  <a:custGeom>
                    <a:avLst/>
                    <a:gdLst>
                      <a:gd name="connsiteX0" fmla="*/ 56769 w 56769"/>
                      <a:gd name="connsiteY0" fmla="*/ 3370 h 32417"/>
                      <a:gd name="connsiteX1" fmla="*/ 7239 w 56769"/>
                      <a:gd name="connsiteY1" fmla="*/ 28135 h 32417"/>
                      <a:gd name="connsiteX2" fmla="*/ 56769 w 56769"/>
                      <a:gd name="connsiteY2" fmla="*/ 3370 h 32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69" h="32417">
                        <a:moveTo>
                          <a:pt x="56769" y="3370"/>
                        </a:moveTo>
                        <a:cubicBezTo>
                          <a:pt x="30099" y="13848"/>
                          <a:pt x="34862" y="43375"/>
                          <a:pt x="7239" y="28135"/>
                        </a:cubicBezTo>
                        <a:cubicBezTo>
                          <a:pt x="-20383" y="11943"/>
                          <a:pt x="38672" y="-8060"/>
                          <a:pt x="56769" y="337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25845796-8821-4D2D-8BCB-2796A43BD9A3}"/>
                      </a:ext>
                    </a:extLst>
                  </p:cNvPr>
                  <p:cNvSpPr/>
                  <p:nvPr/>
                </p:nvSpPr>
                <p:spPr>
                  <a:xfrm>
                    <a:off x="7796105" y="4379093"/>
                    <a:ext cx="45211" cy="24814"/>
                  </a:xfrm>
                  <a:custGeom>
                    <a:avLst/>
                    <a:gdLst>
                      <a:gd name="connsiteX0" fmla="*/ 444 w 45211"/>
                      <a:gd name="connsiteY0" fmla="*/ 24790 h 24814"/>
                      <a:gd name="connsiteX1" fmla="*/ 45212 w 45211"/>
                      <a:gd name="connsiteY1" fmla="*/ 25 h 24814"/>
                      <a:gd name="connsiteX2" fmla="*/ 444 w 45211"/>
                      <a:gd name="connsiteY2" fmla="*/ 24790 h 24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11" h="24814">
                        <a:moveTo>
                          <a:pt x="444" y="24790"/>
                        </a:moveTo>
                        <a:cubicBezTo>
                          <a:pt x="-2413" y="22885"/>
                          <a:pt x="8064" y="977"/>
                          <a:pt x="45212" y="25"/>
                        </a:cubicBezTo>
                        <a:cubicBezTo>
                          <a:pt x="11874" y="-928"/>
                          <a:pt x="2349" y="25742"/>
                          <a:pt x="444" y="247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5" name="Graphic 7">
                  <a:extLst>
                    <a:ext uri="{FF2B5EF4-FFF2-40B4-BE49-F238E27FC236}">
                      <a16:creationId xmlns:a16="http://schemas.microsoft.com/office/drawing/2014/main" id="{BFF06D15-91C4-4FF0-86FB-F6FC0974885C}"/>
                    </a:ext>
                  </a:extLst>
                </p:cNvPr>
                <p:cNvGrpSpPr/>
                <p:nvPr/>
              </p:nvGrpSpPr>
              <p:grpSpPr>
                <a:xfrm>
                  <a:off x="7733684" y="4376734"/>
                  <a:ext cx="63043" cy="35915"/>
                  <a:chOff x="7733684" y="4376734"/>
                  <a:chExt cx="63043" cy="35915"/>
                </a:xfrm>
              </p:grpSpPr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8A53FF09-F8B9-47EE-96E6-4CC8A9E86D8F}"/>
                      </a:ext>
                    </a:extLst>
                  </p:cNvPr>
                  <p:cNvSpPr/>
                  <p:nvPr/>
                </p:nvSpPr>
                <p:spPr>
                  <a:xfrm>
                    <a:off x="7733684" y="4376734"/>
                    <a:ext cx="63043" cy="35915"/>
                  </a:xfrm>
                  <a:custGeom>
                    <a:avLst/>
                    <a:gdLst>
                      <a:gd name="connsiteX0" fmla="*/ 0 w 63043"/>
                      <a:gd name="connsiteY0" fmla="*/ 5242 h 35915"/>
                      <a:gd name="connsiteX1" fmla="*/ 57150 w 63043"/>
                      <a:gd name="connsiteY1" fmla="*/ 32864 h 35915"/>
                      <a:gd name="connsiteX2" fmla="*/ 0 w 63043"/>
                      <a:gd name="connsiteY2" fmla="*/ 5242 h 3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43" h="35915">
                        <a:moveTo>
                          <a:pt x="0" y="5242"/>
                        </a:moveTo>
                        <a:cubicBezTo>
                          <a:pt x="32385" y="11909"/>
                          <a:pt x="36195" y="46199"/>
                          <a:pt x="57150" y="32864"/>
                        </a:cubicBezTo>
                        <a:cubicBezTo>
                          <a:pt x="80963" y="13814"/>
                          <a:pt x="26670" y="-10951"/>
                          <a:pt x="0" y="5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14520647-8108-4DAA-9D00-A19E5280F08C}"/>
                      </a:ext>
                    </a:extLst>
                  </p:cNvPr>
                  <p:cNvSpPr/>
                  <p:nvPr/>
                </p:nvSpPr>
                <p:spPr>
                  <a:xfrm>
                    <a:off x="7735589" y="4380120"/>
                    <a:ext cx="54561" cy="28603"/>
                  </a:xfrm>
                  <a:custGeom>
                    <a:avLst/>
                    <a:gdLst>
                      <a:gd name="connsiteX0" fmla="*/ 54292 w 54561"/>
                      <a:gd name="connsiteY0" fmla="*/ 28525 h 28603"/>
                      <a:gd name="connsiteX1" fmla="*/ 0 w 54561"/>
                      <a:gd name="connsiteY1" fmla="*/ 903 h 28603"/>
                      <a:gd name="connsiteX2" fmla="*/ 54292 w 54561"/>
                      <a:gd name="connsiteY2" fmla="*/ 28525 h 28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561" h="28603">
                        <a:moveTo>
                          <a:pt x="54292" y="28525"/>
                        </a:moveTo>
                        <a:cubicBezTo>
                          <a:pt x="57150" y="26620"/>
                          <a:pt x="37147" y="-5765"/>
                          <a:pt x="0" y="903"/>
                        </a:cubicBezTo>
                        <a:cubicBezTo>
                          <a:pt x="39052" y="-2907"/>
                          <a:pt x="51435" y="30430"/>
                          <a:pt x="54292" y="285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48" name="Graphic 7">
                  <a:extLst>
                    <a:ext uri="{FF2B5EF4-FFF2-40B4-BE49-F238E27FC236}">
                      <a16:creationId xmlns:a16="http://schemas.microsoft.com/office/drawing/2014/main" id="{049964D7-4776-4B98-97EC-D4C79A62C1CC}"/>
                    </a:ext>
                  </a:extLst>
                </p:cNvPr>
                <p:cNvGrpSpPr/>
                <p:nvPr/>
              </p:nvGrpSpPr>
              <p:grpSpPr>
                <a:xfrm>
                  <a:off x="7780974" y="4402206"/>
                  <a:ext cx="63200" cy="44539"/>
                  <a:chOff x="7780974" y="4402206"/>
                  <a:chExt cx="63200" cy="44539"/>
                </a:xfrm>
              </p:grpSpPr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A1653D19-5F8A-4033-AD69-FAA1A5483F22}"/>
                      </a:ext>
                    </a:extLst>
                  </p:cNvPr>
                  <p:cNvSpPr/>
                  <p:nvPr/>
                </p:nvSpPr>
                <p:spPr>
                  <a:xfrm>
                    <a:off x="7780974" y="4402206"/>
                    <a:ext cx="62247" cy="44539"/>
                  </a:xfrm>
                  <a:custGeom>
                    <a:avLst/>
                    <a:gdLst>
                      <a:gd name="connsiteX0" fmla="*/ 62248 w 62247"/>
                      <a:gd name="connsiteY0" fmla="*/ 44539 h 44539"/>
                      <a:gd name="connsiteX1" fmla="*/ 8908 w 62247"/>
                      <a:gd name="connsiteY1" fmla="*/ 3582 h 44539"/>
                      <a:gd name="connsiteX2" fmla="*/ 62248 w 62247"/>
                      <a:gd name="connsiteY2" fmla="*/ 44539 h 44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7" h="44539">
                        <a:moveTo>
                          <a:pt x="62248" y="44539"/>
                        </a:moveTo>
                        <a:cubicBezTo>
                          <a:pt x="62248" y="25489"/>
                          <a:pt x="48913" y="-11658"/>
                          <a:pt x="8908" y="3582"/>
                        </a:cubicBezTo>
                        <a:cubicBezTo>
                          <a:pt x="-23477" y="16917"/>
                          <a:pt x="41293" y="17870"/>
                          <a:pt x="62248" y="445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92EE2F2B-BF5D-47A4-ACE7-7D803073FDB5}"/>
                      </a:ext>
                    </a:extLst>
                  </p:cNvPr>
                  <p:cNvSpPr/>
                  <p:nvPr/>
                </p:nvSpPr>
                <p:spPr>
                  <a:xfrm>
                    <a:off x="7792603" y="4406598"/>
                    <a:ext cx="51571" cy="39194"/>
                  </a:xfrm>
                  <a:custGeom>
                    <a:avLst/>
                    <a:gdLst>
                      <a:gd name="connsiteX0" fmla="*/ 136 w 51571"/>
                      <a:gd name="connsiteY0" fmla="*/ 142 h 39194"/>
                      <a:gd name="connsiteX1" fmla="*/ 51571 w 51571"/>
                      <a:gd name="connsiteY1" fmla="*/ 39195 h 39194"/>
                      <a:gd name="connsiteX2" fmla="*/ 136 w 51571"/>
                      <a:gd name="connsiteY2" fmla="*/ 142 h 39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71" h="39194">
                        <a:moveTo>
                          <a:pt x="136" y="142"/>
                        </a:moveTo>
                        <a:cubicBezTo>
                          <a:pt x="-2721" y="2047"/>
                          <a:pt x="40141" y="2047"/>
                          <a:pt x="51571" y="39195"/>
                        </a:cubicBezTo>
                        <a:cubicBezTo>
                          <a:pt x="38236" y="2047"/>
                          <a:pt x="2994" y="-810"/>
                          <a:pt x="136" y="14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51" name="Graphic 7">
                  <a:extLst>
                    <a:ext uri="{FF2B5EF4-FFF2-40B4-BE49-F238E27FC236}">
                      <a16:creationId xmlns:a16="http://schemas.microsoft.com/office/drawing/2014/main" id="{425CC860-1723-4289-8C0E-1A66743DFACF}"/>
                    </a:ext>
                  </a:extLst>
                </p:cNvPr>
                <p:cNvGrpSpPr/>
                <p:nvPr/>
              </p:nvGrpSpPr>
              <p:grpSpPr>
                <a:xfrm>
                  <a:off x="7733684" y="4403859"/>
                  <a:ext cx="56817" cy="35266"/>
                  <a:chOff x="7733684" y="4403859"/>
                  <a:chExt cx="56817" cy="35266"/>
                </a:xfrm>
              </p:grpSpPr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C50ED1FD-3F30-4738-9DE1-B5B715BFC53F}"/>
                      </a:ext>
                    </a:extLst>
                  </p:cNvPr>
                  <p:cNvSpPr/>
                  <p:nvPr/>
                </p:nvSpPr>
                <p:spPr>
                  <a:xfrm>
                    <a:off x="7733684" y="4403859"/>
                    <a:ext cx="56817" cy="35266"/>
                  </a:xfrm>
                  <a:custGeom>
                    <a:avLst/>
                    <a:gdLst>
                      <a:gd name="connsiteX0" fmla="*/ 0 w 56817"/>
                      <a:gd name="connsiteY0" fmla="*/ 35267 h 35266"/>
                      <a:gd name="connsiteX1" fmla="*/ 47625 w 56817"/>
                      <a:gd name="connsiteY1" fmla="*/ 4787 h 35266"/>
                      <a:gd name="connsiteX2" fmla="*/ 0 w 56817"/>
                      <a:gd name="connsiteY2" fmla="*/ 35267 h 3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817" h="35266">
                        <a:moveTo>
                          <a:pt x="0" y="35267"/>
                        </a:moveTo>
                        <a:cubicBezTo>
                          <a:pt x="1905" y="20979"/>
                          <a:pt x="18098" y="-12358"/>
                          <a:pt x="47625" y="4787"/>
                        </a:cubicBezTo>
                        <a:cubicBezTo>
                          <a:pt x="77152" y="21932"/>
                          <a:pt x="28575" y="13359"/>
                          <a:pt x="0" y="352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39A1B2D-F613-4FC0-8120-139159EA0769}"/>
                      </a:ext>
                    </a:extLst>
                  </p:cNvPr>
                  <p:cNvSpPr/>
                  <p:nvPr/>
                </p:nvSpPr>
                <p:spPr>
                  <a:xfrm>
                    <a:off x="7734636" y="4409908"/>
                    <a:ext cx="47866" cy="27312"/>
                  </a:xfrm>
                  <a:custGeom>
                    <a:avLst/>
                    <a:gdLst>
                      <a:gd name="connsiteX0" fmla="*/ 47625 w 47866"/>
                      <a:gd name="connsiteY0" fmla="*/ 1595 h 27312"/>
                      <a:gd name="connsiteX1" fmla="*/ 0 w 47866"/>
                      <a:gd name="connsiteY1" fmla="*/ 27312 h 27312"/>
                      <a:gd name="connsiteX2" fmla="*/ 47625 w 47866"/>
                      <a:gd name="connsiteY2" fmla="*/ 1595 h 2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866" h="27312">
                        <a:moveTo>
                          <a:pt x="47625" y="1595"/>
                        </a:moveTo>
                        <a:cubicBezTo>
                          <a:pt x="50483" y="3500"/>
                          <a:pt x="27623" y="-5073"/>
                          <a:pt x="0" y="27312"/>
                        </a:cubicBezTo>
                        <a:cubicBezTo>
                          <a:pt x="24765" y="-6025"/>
                          <a:pt x="44768" y="-310"/>
                          <a:pt x="47625" y="15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54" name="Graphic 7">
                <a:extLst>
                  <a:ext uri="{FF2B5EF4-FFF2-40B4-BE49-F238E27FC236}">
                    <a16:creationId xmlns:a16="http://schemas.microsoft.com/office/drawing/2014/main" id="{2FAADAE7-7D74-4192-9786-0751590ADADF}"/>
                  </a:ext>
                </a:extLst>
              </p:cNvPr>
              <p:cNvGrpSpPr/>
              <p:nvPr/>
            </p:nvGrpSpPr>
            <p:grpSpPr>
              <a:xfrm>
                <a:off x="8605222" y="4496276"/>
                <a:ext cx="583882" cy="361950"/>
                <a:chOff x="8605222" y="4496276"/>
                <a:chExt cx="583882" cy="361950"/>
              </a:xfrm>
            </p:grpSpPr>
            <p:sp>
              <p:nvSpPr>
                <p:cNvPr id="1355" name="Freeform: Shape 1354">
                  <a:extLst>
                    <a:ext uri="{FF2B5EF4-FFF2-40B4-BE49-F238E27FC236}">
                      <a16:creationId xmlns:a16="http://schemas.microsoft.com/office/drawing/2014/main" id="{42096872-3489-40B4-91D1-A73B6DCB6D69}"/>
                    </a:ext>
                  </a:extLst>
                </p:cNvPr>
                <p:cNvSpPr/>
                <p:nvPr/>
              </p:nvSpPr>
              <p:spPr>
                <a:xfrm>
                  <a:off x="8663324" y="4593431"/>
                  <a:ext cx="525779" cy="264794"/>
                </a:xfrm>
                <a:custGeom>
                  <a:avLst/>
                  <a:gdLst>
                    <a:gd name="connsiteX0" fmla="*/ 154305 w 525779"/>
                    <a:gd name="connsiteY0" fmla="*/ 0 h 264794"/>
                    <a:gd name="connsiteX1" fmla="*/ 64770 w 525779"/>
                    <a:gd name="connsiteY1" fmla="*/ 51435 h 264794"/>
                    <a:gd name="connsiteX2" fmla="*/ 71438 w 525779"/>
                    <a:gd name="connsiteY2" fmla="*/ 55245 h 264794"/>
                    <a:gd name="connsiteX3" fmla="*/ 0 w 525779"/>
                    <a:gd name="connsiteY3" fmla="*/ 55245 h 264794"/>
                    <a:gd name="connsiteX4" fmla="*/ 0 w 525779"/>
                    <a:gd name="connsiteY4" fmla="*/ 102870 h 264794"/>
                    <a:gd name="connsiteX5" fmla="*/ 155258 w 525779"/>
                    <a:gd name="connsiteY5" fmla="*/ 102870 h 264794"/>
                    <a:gd name="connsiteX6" fmla="*/ 156210 w 525779"/>
                    <a:gd name="connsiteY6" fmla="*/ 103822 h 264794"/>
                    <a:gd name="connsiteX7" fmla="*/ 83820 w 525779"/>
                    <a:gd name="connsiteY7" fmla="*/ 103822 h 264794"/>
                    <a:gd name="connsiteX8" fmla="*/ 83820 w 525779"/>
                    <a:gd name="connsiteY8" fmla="*/ 151447 h 264794"/>
                    <a:gd name="connsiteX9" fmla="*/ 239078 w 525779"/>
                    <a:gd name="connsiteY9" fmla="*/ 151447 h 264794"/>
                    <a:gd name="connsiteX10" fmla="*/ 240983 w 525779"/>
                    <a:gd name="connsiteY10" fmla="*/ 152400 h 264794"/>
                    <a:gd name="connsiteX11" fmla="*/ 168592 w 525779"/>
                    <a:gd name="connsiteY11" fmla="*/ 152400 h 264794"/>
                    <a:gd name="connsiteX12" fmla="*/ 168592 w 525779"/>
                    <a:gd name="connsiteY12" fmla="*/ 200025 h 264794"/>
                    <a:gd name="connsiteX13" fmla="*/ 323850 w 525779"/>
                    <a:gd name="connsiteY13" fmla="*/ 200025 h 264794"/>
                    <a:gd name="connsiteX14" fmla="*/ 324803 w 525779"/>
                    <a:gd name="connsiteY14" fmla="*/ 200977 h 264794"/>
                    <a:gd name="connsiteX15" fmla="*/ 251460 w 525779"/>
                    <a:gd name="connsiteY15" fmla="*/ 200977 h 264794"/>
                    <a:gd name="connsiteX16" fmla="*/ 251460 w 525779"/>
                    <a:gd name="connsiteY16" fmla="*/ 248602 h 264794"/>
                    <a:gd name="connsiteX17" fmla="*/ 408623 w 525779"/>
                    <a:gd name="connsiteY17" fmla="*/ 248602 h 264794"/>
                    <a:gd name="connsiteX18" fmla="*/ 437198 w 525779"/>
                    <a:gd name="connsiteY18" fmla="*/ 264795 h 264794"/>
                    <a:gd name="connsiteX19" fmla="*/ 525780 w 525779"/>
                    <a:gd name="connsiteY19" fmla="*/ 213360 h 264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25779" h="264794">
                      <a:moveTo>
                        <a:pt x="154305" y="0"/>
                      </a:moveTo>
                      <a:lnTo>
                        <a:pt x="64770" y="51435"/>
                      </a:lnTo>
                      <a:lnTo>
                        <a:pt x="71438" y="55245"/>
                      </a:lnTo>
                      <a:lnTo>
                        <a:pt x="0" y="55245"/>
                      </a:lnTo>
                      <a:lnTo>
                        <a:pt x="0" y="102870"/>
                      </a:lnTo>
                      <a:lnTo>
                        <a:pt x="155258" y="102870"/>
                      </a:lnTo>
                      <a:lnTo>
                        <a:pt x="156210" y="103822"/>
                      </a:lnTo>
                      <a:lnTo>
                        <a:pt x="83820" y="103822"/>
                      </a:lnTo>
                      <a:lnTo>
                        <a:pt x="83820" y="151447"/>
                      </a:lnTo>
                      <a:lnTo>
                        <a:pt x="239078" y="151447"/>
                      </a:lnTo>
                      <a:lnTo>
                        <a:pt x="240983" y="152400"/>
                      </a:lnTo>
                      <a:lnTo>
                        <a:pt x="168592" y="152400"/>
                      </a:lnTo>
                      <a:lnTo>
                        <a:pt x="168592" y="200025"/>
                      </a:lnTo>
                      <a:lnTo>
                        <a:pt x="323850" y="200025"/>
                      </a:lnTo>
                      <a:lnTo>
                        <a:pt x="324803" y="200977"/>
                      </a:lnTo>
                      <a:lnTo>
                        <a:pt x="251460" y="200977"/>
                      </a:lnTo>
                      <a:lnTo>
                        <a:pt x="251460" y="248602"/>
                      </a:lnTo>
                      <a:lnTo>
                        <a:pt x="408623" y="248602"/>
                      </a:lnTo>
                      <a:lnTo>
                        <a:pt x="437198" y="264795"/>
                      </a:lnTo>
                      <a:lnTo>
                        <a:pt x="525780" y="21336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56" name="Graphic 7">
                  <a:extLst>
                    <a:ext uri="{FF2B5EF4-FFF2-40B4-BE49-F238E27FC236}">
                      <a16:creationId xmlns:a16="http://schemas.microsoft.com/office/drawing/2014/main" id="{9563FAEC-4991-4345-8E09-DE955BEECBA2}"/>
                    </a:ext>
                  </a:extLst>
                </p:cNvPr>
                <p:cNvGrpSpPr/>
                <p:nvPr/>
              </p:nvGrpSpPr>
              <p:grpSpPr>
                <a:xfrm>
                  <a:off x="8631891" y="4521993"/>
                  <a:ext cx="72390" cy="174307"/>
                  <a:chOff x="8631891" y="4521993"/>
                  <a:chExt cx="72390" cy="174307"/>
                </a:xfrm>
              </p:grpSpPr>
              <p:grpSp>
                <p:nvGrpSpPr>
                  <p:cNvPr id="1357" name="Graphic 7">
                    <a:extLst>
                      <a:ext uri="{FF2B5EF4-FFF2-40B4-BE49-F238E27FC236}">
                        <a16:creationId xmlns:a16="http://schemas.microsoft.com/office/drawing/2014/main" id="{20D3D267-DFE3-479F-90CB-71DE37D7454B}"/>
                      </a:ext>
                    </a:extLst>
                  </p:cNvPr>
                  <p:cNvGrpSpPr/>
                  <p:nvPr/>
                </p:nvGrpSpPr>
                <p:grpSpPr>
                  <a:xfrm>
                    <a:off x="8631891" y="4630578"/>
                    <a:ext cx="72390" cy="65722"/>
                    <a:chOff x="8631891" y="4630578"/>
                    <a:chExt cx="72390" cy="65722"/>
                  </a:xfrm>
                </p:grpSpPr>
                <p:sp>
                  <p:nvSpPr>
                    <p:cNvPr id="1358" name="Freeform: Shape 1357">
                      <a:extLst>
                        <a:ext uri="{FF2B5EF4-FFF2-40B4-BE49-F238E27FC236}">
                          <a16:creationId xmlns:a16="http://schemas.microsoft.com/office/drawing/2014/main" id="{E0D4EEAD-BC7D-47F6-9F5C-3D0C393B5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54391"/>
                      <a:ext cx="31432" cy="41909"/>
                    </a:xfrm>
                    <a:custGeom>
                      <a:avLst/>
                      <a:gdLst>
                        <a:gd name="connsiteX0" fmla="*/ 31433 w 31432"/>
                        <a:gd name="connsiteY0" fmla="*/ 41910 h 41909"/>
                        <a:gd name="connsiteX1" fmla="*/ 0 w 31432"/>
                        <a:gd name="connsiteY1" fmla="*/ 23813 h 41909"/>
                        <a:gd name="connsiteX2" fmla="*/ 0 w 31432"/>
                        <a:gd name="connsiteY2" fmla="*/ 0 h 41909"/>
                        <a:gd name="connsiteX3" fmla="*/ 31433 w 31432"/>
                        <a:gd name="connsiteY3" fmla="*/ 18097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432" h="41909">
                          <a:moveTo>
                            <a:pt x="31433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1433" y="18097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9" name="Freeform: Shape 1358">
                      <a:extLst>
                        <a:ext uri="{FF2B5EF4-FFF2-40B4-BE49-F238E27FC236}">
                          <a16:creationId xmlns:a16="http://schemas.microsoft.com/office/drawing/2014/main" id="{624267A6-BA23-412F-BF8E-F16E00896B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3324" y="4648676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0" name="Freeform: Shape 1359">
                      <a:extLst>
                        <a:ext uri="{FF2B5EF4-FFF2-40B4-BE49-F238E27FC236}">
                          <a16:creationId xmlns:a16="http://schemas.microsoft.com/office/drawing/2014/main" id="{411E22A8-593F-4D2A-AB35-B1467F41D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1891" y="4630578"/>
                      <a:ext cx="72390" cy="41909"/>
                    </a:xfrm>
                    <a:custGeom>
                      <a:avLst/>
                      <a:gdLst>
                        <a:gd name="connsiteX0" fmla="*/ 72390 w 72390"/>
                        <a:gd name="connsiteY0" fmla="*/ 18097 h 41909"/>
                        <a:gd name="connsiteX1" fmla="*/ 41910 w 72390"/>
                        <a:gd name="connsiteY1" fmla="*/ 0 h 41909"/>
                        <a:gd name="connsiteX2" fmla="*/ 0 w 72390"/>
                        <a:gd name="connsiteY2" fmla="*/ 23813 h 41909"/>
                        <a:gd name="connsiteX3" fmla="*/ 31433 w 72390"/>
                        <a:gd name="connsiteY3" fmla="*/ 4191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72390" y="18097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1433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61" name="Graphic 7">
                    <a:extLst>
                      <a:ext uri="{FF2B5EF4-FFF2-40B4-BE49-F238E27FC236}">
                        <a16:creationId xmlns:a16="http://schemas.microsoft.com/office/drawing/2014/main" id="{B505BBAD-7224-409F-A4F5-7CFF733C7D29}"/>
                      </a:ext>
                    </a:extLst>
                  </p:cNvPr>
                  <p:cNvGrpSpPr/>
                  <p:nvPr/>
                </p:nvGrpSpPr>
                <p:grpSpPr>
                  <a:xfrm>
                    <a:off x="8641416" y="4521993"/>
                    <a:ext cx="54292" cy="145732"/>
                    <a:chOff x="8641416" y="4521993"/>
                    <a:chExt cx="54292" cy="145732"/>
                  </a:xfrm>
                </p:grpSpPr>
                <p:sp>
                  <p:nvSpPr>
                    <p:cNvPr id="1362" name="Freeform: Shape 1361">
                      <a:extLst>
                        <a:ext uri="{FF2B5EF4-FFF2-40B4-BE49-F238E27FC236}">
                          <a16:creationId xmlns:a16="http://schemas.microsoft.com/office/drawing/2014/main" id="{8D97177D-45E4-4BA8-ADF5-9780661D82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41995"/>
                      <a:ext cx="20002" cy="125730"/>
                    </a:xfrm>
                    <a:custGeom>
                      <a:avLst/>
                      <a:gdLst>
                        <a:gd name="connsiteX0" fmla="*/ 20003 w 20002"/>
                        <a:gd name="connsiteY0" fmla="*/ 125730 h 125730"/>
                        <a:gd name="connsiteX1" fmla="*/ 0 w 20002"/>
                        <a:gd name="connsiteY1" fmla="*/ 113348 h 125730"/>
                        <a:gd name="connsiteX2" fmla="*/ 0 w 20002"/>
                        <a:gd name="connsiteY2" fmla="*/ 0 h 125730"/>
                        <a:gd name="connsiteX3" fmla="*/ 20003 w 20002"/>
                        <a:gd name="connsiteY3" fmla="*/ 12383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5730">
                          <a:moveTo>
                            <a:pt x="20003" y="125730"/>
                          </a:moveTo>
                          <a:lnTo>
                            <a:pt x="0" y="113348"/>
                          </a:lnTo>
                          <a:lnTo>
                            <a:pt x="0" y="0"/>
                          </a:lnTo>
                          <a:lnTo>
                            <a:pt x="20003" y="12383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3" name="Freeform: Shape 1362">
                      <a:extLst>
                        <a:ext uri="{FF2B5EF4-FFF2-40B4-BE49-F238E27FC236}">
                          <a16:creationId xmlns:a16="http://schemas.microsoft.com/office/drawing/2014/main" id="{37CD5D6B-CBE3-4165-A03E-3E5ACD901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4274" y="4562951"/>
                      <a:ext cx="14287" cy="87630"/>
                    </a:xfrm>
                    <a:custGeom>
                      <a:avLst/>
                      <a:gdLst>
                        <a:gd name="connsiteX0" fmla="*/ 14288 w 14287"/>
                        <a:gd name="connsiteY0" fmla="*/ 87630 h 87630"/>
                        <a:gd name="connsiteX1" fmla="*/ 0 w 14287"/>
                        <a:gd name="connsiteY1" fmla="*/ 79057 h 87630"/>
                        <a:gd name="connsiteX2" fmla="*/ 0 w 14287"/>
                        <a:gd name="connsiteY2" fmla="*/ 0 h 87630"/>
                        <a:gd name="connsiteX3" fmla="*/ 14288 w 14287"/>
                        <a:gd name="connsiteY3" fmla="*/ 8572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7630">
                          <a:moveTo>
                            <a:pt x="14288" y="87630"/>
                          </a:moveTo>
                          <a:lnTo>
                            <a:pt x="0" y="79057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4" name="Freeform: Shape 1363">
                      <a:extLst>
                        <a:ext uri="{FF2B5EF4-FFF2-40B4-BE49-F238E27FC236}">
                          <a16:creationId xmlns:a16="http://schemas.microsoft.com/office/drawing/2014/main" id="{E2F46811-9DC1-47B8-80A2-A5A954E9E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5227" y="4565808"/>
                      <a:ext cx="12382" cy="81915"/>
                    </a:xfrm>
                    <a:custGeom>
                      <a:avLst/>
                      <a:gdLst>
                        <a:gd name="connsiteX0" fmla="*/ 12383 w 12382"/>
                        <a:gd name="connsiteY0" fmla="*/ 81915 h 81915"/>
                        <a:gd name="connsiteX1" fmla="*/ 0 w 12382"/>
                        <a:gd name="connsiteY1" fmla="*/ 75248 h 81915"/>
                        <a:gd name="connsiteX2" fmla="*/ 0 w 12382"/>
                        <a:gd name="connsiteY2" fmla="*/ 0 h 81915"/>
                        <a:gd name="connsiteX3" fmla="*/ 12383 w 12382"/>
                        <a:gd name="connsiteY3" fmla="*/ 6668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5">
                          <a:moveTo>
                            <a:pt x="12383" y="81915"/>
                          </a:moveTo>
                          <a:lnTo>
                            <a:pt x="0" y="75248"/>
                          </a:lnTo>
                          <a:lnTo>
                            <a:pt x="0" y="0"/>
                          </a:lnTo>
                          <a:lnTo>
                            <a:pt x="12383" y="666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5" name="Freeform: Shape 1364">
                      <a:extLst>
                        <a:ext uri="{FF2B5EF4-FFF2-40B4-BE49-F238E27FC236}">
                          <a16:creationId xmlns:a16="http://schemas.microsoft.com/office/drawing/2014/main" id="{5F1E1C21-42A4-4924-9F34-587BC81FA6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1419" y="4534376"/>
                      <a:ext cx="34290" cy="133350"/>
                    </a:xfrm>
                    <a:custGeom>
                      <a:avLst/>
                      <a:gdLst>
                        <a:gd name="connsiteX0" fmla="*/ 0 w 34290"/>
                        <a:gd name="connsiteY0" fmla="*/ 133350 h 133350"/>
                        <a:gd name="connsiteX1" fmla="*/ 34290 w 34290"/>
                        <a:gd name="connsiteY1" fmla="*/ 113347 h 133350"/>
                        <a:gd name="connsiteX2" fmla="*/ 34290 w 34290"/>
                        <a:gd name="connsiteY2" fmla="*/ 0 h 133350"/>
                        <a:gd name="connsiteX3" fmla="*/ 0 w 34290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33350">
                          <a:moveTo>
                            <a:pt x="0" y="133350"/>
                          </a:moveTo>
                          <a:lnTo>
                            <a:pt x="34290" y="113347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6" name="Freeform: Shape 1365">
                      <a:extLst>
                        <a:ext uri="{FF2B5EF4-FFF2-40B4-BE49-F238E27FC236}">
                          <a16:creationId xmlns:a16="http://schemas.microsoft.com/office/drawing/2014/main" id="{B54329CA-6FF2-419A-9CFC-3606E761F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41416" y="4521993"/>
                      <a:ext cx="54292" cy="32384"/>
                    </a:xfrm>
                    <a:custGeom>
                      <a:avLst/>
                      <a:gdLst>
                        <a:gd name="connsiteX0" fmla="*/ 54293 w 54292"/>
                        <a:gd name="connsiteY0" fmla="*/ 12382 h 32384"/>
                        <a:gd name="connsiteX1" fmla="*/ 34290 w 54292"/>
                        <a:gd name="connsiteY1" fmla="*/ 0 h 32384"/>
                        <a:gd name="connsiteX2" fmla="*/ 0 w 54292"/>
                        <a:gd name="connsiteY2" fmla="*/ 20002 h 32384"/>
                        <a:gd name="connsiteX3" fmla="*/ 20003 w 54292"/>
                        <a:gd name="connsiteY3" fmla="*/ 32385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2384">
                          <a:moveTo>
                            <a:pt x="54293" y="12382"/>
                          </a:moveTo>
                          <a:lnTo>
                            <a:pt x="34290" y="0"/>
                          </a:lnTo>
                          <a:lnTo>
                            <a:pt x="0" y="20002"/>
                          </a:lnTo>
                          <a:lnTo>
                            <a:pt x="20003" y="32385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367" name="Graphic 7">
                  <a:extLst>
                    <a:ext uri="{FF2B5EF4-FFF2-40B4-BE49-F238E27FC236}">
                      <a16:creationId xmlns:a16="http://schemas.microsoft.com/office/drawing/2014/main" id="{308D9823-616F-4CD1-B88F-F7E4BF9CEDD9}"/>
                    </a:ext>
                  </a:extLst>
                </p:cNvPr>
                <p:cNvGrpSpPr/>
                <p:nvPr/>
              </p:nvGrpSpPr>
              <p:grpSpPr>
                <a:xfrm>
                  <a:off x="8673802" y="4561998"/>
                  <a:ext cx="62864" cy="105727"/>
                  <a:chOff x="8673802" y="4561998"/>
                  <a:chExt cx="62864" cy="105727"/>
                </a:xfrm>
              </p:grpSpPr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B308BEF1-C676-4771-8C73-8F4637CA41D2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2951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7 w 40172"/>
                      <a:gd name="connsiteY1" fmla="*/ 64770 h 70484"/>
                      <a:gd name="connsiteX2" fmla="*/ 10477 w 40172"/>
                      <a:gd name="connsiteY2" fmla="*/ 64770 h 70484"/>
                      <a:gd name="connsiteX3" fmla="*/ 10477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7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64770"/>
                        </a:lnTo>
                        <a:lnTo>
                          <a:pt x="10477" y="64770"/>
                        </a:lnTo>
                        <a:cubicBezTo>
                          <a:pt x="10477" y="44768"/>
                          <a:pt x="21908" y="21907"/>
                          <a:pt x="37147" y="30480"/>
                        </a:cubicBezTo>
                        <a:cubicBezTo>
                          <a:pt x="51435" y="39053"/>
                          <a:pt x="10477" y="0"/>
                          <a:pt x="10477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369" name="Graphic 7">
                    <a:extLst>
                      <a:ext uri="{FF2B5EF4-FFF2-40B4-BE49-F238E27FC236}">
                        <a16:creationId xmlns:a16="http://schemas.microsoft.com/office/drawing/2014/main" id="{3084BF11-A1C0-4323-901C-A5C18F4E9F21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59" y="4603609"/>
                    <a:ext cx="60007" cy="64116"/>
                    <a:chOff x="8676659" y="4603609"/>
                    <a:chExt cx="60007" cy="64116"/>
                  </a:xfrm>
                </p:grpSpPr>
                <p:sp>
                  <p:nvSpPr>
                    <p:cNvPr id="1370" name="Freeform: Shape 1369">
                      <a:extLst>
                        <a:ext uri="{FF2B5EF4-FFF2-40B4-BE49-F238E27FC236}">
                          <a16:creationId xmlns:a16="http://schemas.microsoft.com/office/drawing/2014/main" id="{C1234C0A-CB0E-4D70-8F3F-D22FFA51AD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7611" y="4603609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5541"/>
                            <a:pt x="47625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1" name="Freeform: Shape 1370">
                      <a:extLst>
                        <a:ext uri="{FF2B5EF4-FFF2-40B4-BE49-F238E27FC236}">
                          <a16:creationId xmlns:a16="http://schemas.microsoft.com/office/drawing/2014/main" id="{810F0E83-8026-436C-9D3E-0C6BBF6568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6659" y="4609325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7" y="11728"/>
                            <a:pt x="26670" y="3155"/>
                          </a:cubicBezTo>
                          <a:cubicBezTo>
                            <a:pt x="12382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2D2AAB73-ECD6-4E60-BD8F-931BBF12DB6D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8666"/>
                    <a:ext cx="53339" cy="95250"/>
                  </a:xfrm>
                  <a:custGeom>
                    <a:avLst/>
                    <a:gdLst>
                      <a:gd name="connsiteX0" fmla="*/ 0 w 53339"/>
                      <a:gd name="connsiteY0" fmla="*/ 0 h 95250"/>
                      <a:gd name="connsiteX1" fmla="*/ 0 w 53339"/>
                      <a:gd name="connsiteY1" fmla="*/ 64770 h 95250"/>
                      <a:gd name="connsiteX2" fmla="*/ 0 w 53339"/>
                      <a:gd name="connsiteY2" fmla="*/ 64770 h 95250"/>
                      <a:gd name="connsiteX3" fmla="*/ 0 w 53339"/>
                      <a:gd name="connsiteY3" fmla="*/ 64770 h 95250"/>
                      <a:gd name="connsiteX4" fmla="*/ 26670 w 53339"/>
                      <a:gd name="connsiteY4" fmla="*/ 43815 h 95250"/>
                      <a:gd name="connsiteX5" fmla="*/ 53340 w 53339"/>
                      <a:gd name="connsiteY5" fmla="*/ 95250 h 95250"/>
                      <a:gd name="connsiteX6" fmla="*/ 53340 w 53339"/>
                      <a:gd name="connsiteY6" fmla="*/ 95250 h 95250"/>
                      <a:gd name="connsiteX7" fmla="*/ 53340 w 53339"/>
                      <a:gd name="connsiteY7" fmla="*/ 30480 h 95250"/>
                      <a:gd name="connsiteX8" fmla="*/ 0 w 53339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39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7"/>
                          <a:pt x="11430" y="36195"/>
                          <a:pt x="26670" y="43815"/>
                        </a:cubicBezTo>
                        <a:cubicBezTo>
                          <a:pt x="40958" y="52388"/>
                          <a:pt x="53340" y="75247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F052BC60-D5D8-4575-88E4-F5E405D116A3}"/>
                      </a:ext>
                    </a:extLst>
                  </p:cNvPr>
                  <p:cNvSpPr/>
                  <p:nvPr/>
                </p:nvSpPr>
                <p:spPr>
                  <a:xfrm>
                    <a:off x="8687136" y="4590573"/>
                    <a:ext cx="25717" cy="26670"/>
                  </a:xfrm>
                  <a:custGeom>
                    <a:avLst/>
                    <a:gdLst>
                      <a:gd name="connsiteX0" fmla="*/ 25717 w 25717"/>
                      <a:gd name="connsiteY0" fmla="*/ 26670 h 26670"/>
                      <a:gd name="connsiteX1" fmla="*/ 0 w 25717"/>
                      <a:gd name="connsiteY1" fmla="*/ 12383 h 26670"/>
                      <a:gd name="connsiteX2" fmla="*/ 0 w 25717"/>
                      <a:gd name="connsiteY2" fmla="*/ 0 h 26670"/>
                      <a:gd name="connsiteX3" fmla="*/ 25717 w 25717"/>
                      <a:gd name="connsiteY3" fmla="*/ 14288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26670">
                        <a:moveTo>
                          <a:pt x="25717" y="26670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25717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DB7E7AF3-005C-44AB-B349-C72C7CEBC203}"/>
                      </a:ext>
                    </a:extLst>
                  </p:cNvPr>
                  <p:cNvSpPr/>
                  <p:nvPr/>
                </p:nvSpPr>
                <p:spPr>
                  <a:xfrm>
                    <a:off x="8688089" y="4591526"/>
                    <a:ext cx="23812" cy="24765"/>
                  </a:xfrm>
                  <a:custGeom>
                    <a:avLst/>
                    <a:gdLst>
                      <a:gd name="connsiteX0" fmla="*/ 23813 w 23812"/>
                      <a:gd name="connsiteY0" fmla="*/ 24765 h 24765"/>
                      <a:gd name="connsiteX1" fmla="*/ 0 w 23812"/>
                      <a:gd name="connsiteY1" fmla="*/ 11430 h 24765"/>
                      <a:gd name="connsiteX2" fmla="*/ 0 w 23812"/>
                      <a:gd name="connsiteY2" fmla="*/ 0 h 24765"/>
                      <a:gd name="connsiteX3" fmla="*/ 23813 w 23812"/>
                      <a:gd name="connsiteY3" fmla="*/ 1428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24765">
                        <a:moveTo>
                          <a:pt x="23813" y="24765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23813" y="1428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B31A65EE-097F-421F-8D07-31669B4E5579}"/>
                      </a:ext>
                    </a:extLst>
                  </p:cNvPr>
                  <p:cNvSpPr/>
                  <p:nvPr/>
                </p:nvSpPr>
                <p:spPr>
                  <a:xfrm>
                    <a:off x="8726189" y="4592478"/>
                    <a:ext cx="10477" cy="71437"/>
                  </a:xfrm>
                  <a:custGeom>
                    <a:avLst/>
                    <a:gdLst>
                      <a:gd name="connsiteX0" fmla="*/ 0 w 10477"/>
                      <a:gd name="connsiteY0" fmla="*/ 71438 h 71437"/>
                      <a:gd name="connsiteX1" fmla="*/ 10477 w 10477"/>
                      <a:gd name="connsiteY1" fmla="*/ 65722 h 71437"/>
                      <a:gd name="connsiteX2" fmla="*/ 10477 w 10477"/>
                      <a:gd name="connsiteY2" fmla="*/ 0 h 71437"/>
                      <a:gd name="connsiteX3" fmla="*/ 0 w 10477"/>
                      <a:gd name="connsiteY3" fmla="*/ 6667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1437">
                        <a:moveTo>
                          <a:pt x="0" y="71438"/>
                        </a:moveTo>
                        <a:lnTo>
                          <a:pt x="10477" y="65722"/>
                        </a:lnTo>
                        <a:lnTo>
                          <a:pt x="10477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F289AE1B-52A0-4636-827C-4E1FDB5828BE}"/>
                      </a:ext>
                    </a:extLst>
                  </p:cNvPr>
                  <p:cNvSpPr/>
                  <p:nvPr/>
                </p:nvSpPr>
                <p:spPr>
                  <a:xfrm>
                    <a:off x="8673802" y="4561998"/>
                    <a:ext cx="62864" cy="37147"/>
                  </a:xfrm>
                  <a:custGeom>
                    <a:avLst/>
                    <a:gdLst>
                      <a:gd name="connsiteX0" fmla="*/ 62865 w 62864"/>
                      <a:gd name="connsiteY0" fmla="*/ 30480 h 37147"/>
                      <a:gd name="connsiteX1" fmla="*/ 10477 w 62864"/>
                      <a:gd name="connsiteY1" fmla="*/ 0 h 37147"/>
                      <a:gd name="connsiteX2" fmla="*/ 0 w 62864"/>
                      <a:gd name="connsiteY2" fmla="*/ 6668 h 37147"/>
                      <a:gd name="connsiteX3" fmla="*/ 52388 w 62864"/>
                      <a:gd name="connsiteY3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4" h="37147">
                        <a:moveTo>
                          <a:pt x="62865" y="30480"/>
                        </a:moveTo>
                        <a:lnTo>
                          <a:pt x="10477" y="0"/>
                        </a:lnTo>
                        <a:lnTo>
                          <a:pt x="0" y="6668"/>
                        </a:lnTo>
                        <a:lnTo>
                          <a:pt x="52388" y="37147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77" name="Graphic 7">
                  <a:extLst>
                    <a:ext uri="{FF2B5EF4-FFF2-40B4-BE49-F238E27FC236}">
                      <a16:creationId xmlns:a16="http://schemas.microsoft.com/office/drawing/2014/main" id="{7196BF42-CBB7-4344-9D3A-A153DCDECC73}"/>
                    </a:ext>
                  </a:extLst>
                </p:cNvPr>
                <p:cNvGrpSpPr/>
                <p:nvPr/>
              </p:nvGrpSpPr>
              <p:grpSpPr>
                <a:xfrm>
                  <a:off x="8605222" y="4496276"/>
                  <a:ext cx="181927" cy="111442"/>
                  <a:chOff x="8605222" y="4496276"/>
                  <a:chExt cx="181927" cy="111442"/>
                </a:xfrm>
              </p:grpSpPr>
              <p:grpSp>
                <p:nvGrpSpPr>
                  <p:cNvPr id="1378" name="Graphic 7">
                    <a:extLst>
                      <a:ext uri="{FF2B5EF4-FFF2-40B4-BE49-F238E27FC236}">
                        <a16:creationId xmlns:a16="http://schemas.microsoft.com/office/drawing/2014/main" id="{68B4CA02-837A-4A98-9D1A-9638920DA85F}"/>
                      </a:ext>
                    </a:extLst>
                  </p:cNvPr>
                  <p:cNvGrpSpPr/>
                  <p:nvPr/>
                </p:nvGrpSpPr>
                <p:grpSpPr>
                  <a:xfrm>
                    <a:off x="8605222" y="4496276"/>
                    <a:ext cx="181927" cy="111442"/>
                    <a:chOff x="8605222" y="4496276"/>
                    <a:chExt cx="181927" cy="111442"/>
                  </a:xfrm>
                </p:grpSpPr>
                <p:sp>
                  <p:nvSpPr>
                    <p:cNvPr id="1379" name="Freeform: Shape 1378">
                      <a:extLst>
                        <a:ext uri="{FF2B5EF4-FFF2-40B4-BE49-F238E27FC236}">
                          <a16:creationId xmlns:a16="http://schemas.microsoft.com/office/drawing/2014/main" id="{5D3374A5-E474-4D70-B40D-282A66BDF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6174" y="4496276"/>
                      <a:ext cx="82867" cy="55244"/>
                    </a:xfrm>
                    <a:custGeom>
                      <a:avLst/>
                      <a:gdLst>
                        <a:gd name="connsiteX0" fmla="*/ 0 w 82867"/>
                        <a:gd name="connsiteY0" fmla="*/ 46672 h 55244"/>
                        <a:gd name="connsiteX1" fmla="*/ 79058 w 82867"/>
                        <a:gd name="connsiteY1" fmla="*/ 0 h 55244"/>
                        <a:gd name="connsiteX2" fmla="*/ 82867 w 82867"/>
                        <a:gd name="connsiteY2" fmla="*/ 10478 h 55244"/>
                        <a:gd name="connsiteX3" fmla="*/ 26670 w 82867"/>
                        <a:gd name="connsiteY3" fmla="*/ 55245 h 55244"/>
                        <a:gd name="connsiteX4" fmla="*/ 1905 w 82867"/>
                        <a:gd name="connsiteY4" fmla="*/ 5048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2867" h="55244">
                          <a:moveTo>
                            <a:pt x="0" y="46672"/>
                          </a:moveTo>
                          <a:lnTo>
                            <a:pt x="79058" y="0"/>
                          </a:lnTo>
                          <a:lnTo>
                            <a:pt x="82867" y="10478"/>
                          </a:lnTo>
                          <a:lnTo>
                            <a:pt x="26670" y="55245"/>
                          </a:lnTo>
                          <a:lnTo>
                            <a:pt x="1905" y="5048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0" name="Freeform: Shape 1379">
                      <a:extLst>
                        <a:ext uri="{FF2B5EF4-FFF2-40B4-BE49-F238E27FC236}">
                          <a16:creationId xmlns:a16="http://schemas.microsoft.com/office/drawing/2014/main" id="{306BC2BA-AA23-452D-AC50-8D1B2C864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5232" y="4496276"/>
                      <a:ext cx="101917" cy="70484"/>
                    </a:xfrm>
                    <a:custGeom>
                      <a:avLst/>
                      <a:gdLst>
                        <a:gd name="connsiteX0" fmla="*/ 0 w 101917"/>
                        <a:gd name="connsiteY0" fmla="*/ 0 h 70484"/>
                        <a:gd name="connsiteX1" fmla="*/ 101917 w 101917"/>
                        <a:gd name="connsiteY1" fmla="*/ 59055 h 70484"/>
                        <a:gd name="connsiteX2" fmla="*/ 100965 w 101917"/>
                        <a:gd name="connsiteY2" fmla="*/ 62865 h 70484"/>
                        <a:gd name="connsiteX3" fmla="*/ 90488 w 101917"/>
                        <a:gd name="connsiteY3" fmla="*/ 67628 h 70484"/>
                        <a:gd name="connsiteX4" fmla="*/ 84772 w 101917"/>
                        <a:gd name="connsiteY4" fmla="*/ 70485 h 70484"/>
                        <a:gd name="connsiteX5" fmla="*/ 0 w 101917"/>
                        <a:gd name="connsiteY5" fmla="*/ 20003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1917" h="70484">
                          <a:moveTo>
                            <a:pt x="0" y="0"/>
                          </a:moveTo>
                          <a:lnTo>
                            <a:pt x="101917" y="59055"/>
                          </a:lnTo>
                          <a:lnTo>
                            <a:pt x="100965" y="62865"/>
                          </a:lnTo>
                          <a:lnTo>
                            <a:pt x="90488" y="67628"/>
                          </a:lnTo>
                          <a:lnTo>
                            <a:pt x="84772" y="70485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1" name="Freeform: Shape 1380">
                      <a:extLst>
                        <a:ext uri="{FF2B5EF4-FFF2-40B4-BE49-F238E27FC236}">
                          <a16:creationId xmlns:a16="http://schemas.microsoft.com/office/drawing/2014/main" id="{B0C654BC-15BC-48B1-8F76-A102D39A7F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05222" y="4533423"/>
                      <a:ext cx="116204" cy="74295"/>
                    </a:xfrm>
                    <a:custGeom>
                      <a:avLst/>
                      <a:gdLst>
                        <a:gd name="connsiteX0" fmla="*/ 116205 w 116204"/>
                        <a:gd name="connsiteY0" fmla="*/ 50483 h 74295"/>
                        <a:gd name="connsiteX1" fmla="*/ 28575 w 116204"/>
                        <a:gd name="connsiteY1" fmla="*/ 0 h 74295"/>
                        <a:gd name="connsiteX2" fmla="*/ 0 w 116204"/>
                        <a:gd name="connsiteY2" fmla="*/ 9525 h 74295"/>
                        <a:gd name="connsiteX3" fmla="*/ 7620 w 116204"/>
                        <a:gd name="connsiteY3" fmla="*/ 20003 h 74295"/>
                        <a:gd name="connsiteX4" fmla="*/ 101917 w 116204"/>
                        <a:gd name="connsiteY4" fmla="*/ 74295 h 74295"/>
                        <a:gd name="connsiteX5" fmla="*/ 116205 w 116204"/>
                        <a:gd name="connsiteY5" fmla="*/ 50483 h 742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6204" h="74295">
                          <a:moveTo>
                            <a:pt x="116205" y="50483"/>
                          </a:moveTo>
                          <a:lnTo>
                            <a:pt x="28575" y="0"/>
                          </a:lnTo>
                          <a:cubicBezTo>
                            <a:pt x="28575" y="0"/>
                            <a:pt x="6667" y="17145"/>
                            <a:pt x="0" y="9525"/>
                          </a:cubicBezTo>
                          <a:cubicBezTo>
                            <a:pt x="0" y="13335"/>
                            <a:pt x="4763" y="17145"/>
                            <a:pt x="7620" y="20003"/>
                          </a:cubicBezTo>
                          <a:lnTo>
                            <a:pt x="101917" y="74295"/>
                          </a:lnTo>
                          <a:lnTo>
                            <a:pt x="116205" y="50483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2" name="Freeform: Shape 1381">
                      <a:extLst>
                        <a:ext uri="{FF2B5EF4-FFF2-40B4-BE49-F238E27FC236}">
                          <a16:creationId xmlns:a16="http://schemas.microsoft.com/office/drawing/2014/main" id="{01A9B2C5-7582-4A19-9D0B-5FE770A9B1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08091" y="4555331"/>
                      <a:ext cx="79057" cy="51434"/>
                    </a:xfrm>
                    <a:custGeom>
                      <a:avLst/>
                      <a:gdLst>
                        <a:gd name="connsiteX0" fmla="*/ 13335 w 79057"/>
                        <a:gd name="connsiteY0" fmla="*/ 28575 h 51434"/>
                        <a:gd name="connsiteX1" fmla="*/ 63818 w 79057"/>
                        <a:gd name="connsiteY1" fmla="*/ 0 h 51434"/>
                        <a:gd name="connsiteX2" fmla="*/ 79058 w 79057"/>
                        <a:gd name="connsiteY2" fmla="*/ 0 h 51434"/>
                        <a:gd name="connsiteX3" fmla="*/ 70485 w 79057"/>
                        <a:gd name="connsiteY3" fmla="*/ 10477 h 51434"/>
                        <a:gd name="connsiteX4" fmla="*/ 0 w 79057"/>
                        <a:gd name="connsiteY4" fmla="*/ 51435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9057" h="51434">
                          <a:moveTo>
                            <a:pt x="13335" y="28575"/>
                          </a:moveTo>
                          <a:lnTo>
                            <a:pt x="63818" y="0"/>
                          </a:lnTo>
                          <a:lnTo>
                            <a:pt x="79058" y="0"/>
                          </a:lnTo>
                          <a:lnTo>
                            <a:pt x="70485" y="10477"/>
                          </a:lnTo>
                          <a:lnTo>
                            <a:pt x="0" y="51435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3" name="Freeform: Shape 1382">
                      <a:extLst>
                        <a:ext uri="{FF2B5EF4-FFF2-40B4-BE49-F238E27FC236}">
                          <a16:creationId xmlns:a16="http://schemas.microsoft.com/office/drawing/2014/main" id="{0FF0DDED-51DB-4636-A1C3-06A2DE2B95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503895"/>
                      <a:ext cx="124777" cy="72390"/>
                    </a:xfrm>
                    <a:custGeom>
                      <a:avLst/>
                      <a:gdLst>
                        <a:gd name="connsiteX0" fmla="*/ 74295 w 124777"/>
                        <a:gd name="connsiteY0" fmla="*/ 72390 h 72390"/>
                        <a:gd name="connsiteX1" fmla="*/ 124777 w 124777"/>
                        <a:gd name="connsiteY1" fmla="*/ 42863 h 72390"/>
                        <a:gd name="connsiteX2" fmla="*/ 51435 w 124777"/>
                        <a:gd name="connsiteY2" fmla="*/ 0 h 72390"/>
                        <a:gd name="connsiteX3" fmla="*/ 0 w 124777"/>
                        <a:gd name="connsiteY3" fmla="*/ 29528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4777" h="72390">
                          <a:moveTo>
                            <a:pt x="74295" y="72390"/>
                          </a:moveTo>
                          <a:lnTo>
                            <a:pt x="124777" y="42863"/>
                          </a:lnTo>
                          <a:lnTo>
                            <a:pt x="51435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25C44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84" name="Graphic 7">
                    <a:extLst>
                      <a:ext uri="{FF2B5EF4-FFF2-40B4-BE49-F238E27FC236}">
                        <a16:creationId xmlns:a16="http://schemas.microsoft.com/office/drawing/2014/main" id="{201EDAA8-2FC6-4065-A0E5-923BCAAFDBB7}"/>
                      </a:ext>
                    </a:extLst>
                  </p:cNvPr>
                  <p:cNvGrpSpPr/>
                  <p:nvPr/>
                </p:nvGrpSpPr>
                <p:grpSpPr>
                  <a:xfrm>
                    <a:off x="8633797" y="4496276"/>
                    <a:ext cx="139064" cy="87630"/>
                    <a:chOff x="8633797" y="4496276"/>
                    <a:chExt cx="139064" cy="87630"/>
                  </a:xfrm>
                </p:grpSpPr>
                <p:sp>
                  <p:nvSpPr>
                    <p:cNvPr id="1385" name="Freeform: Shape 1384">
                      <a:extLst>
                        <a:ext uri="{FF2B5EF4-FFF2-40B4-BE49-F238E27FC236}">
                          <a16:creationId xmlns:a16="http://schemas.microsoft.com/office/drawing/2014/main" id="{D7365876-A0A3-4DBA-80CD-F22E1914F2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549616"/>
                      <a:ext cx="41909" cy="29527"/>
                    </a:xfrm>
                    <a:custGeom>
                      <a:avLst/>
                      <a:gdLst>
                        <a:gd name="connsiteX0" fmla="*/ 41910 w 41909"/>
                        <a:gd name="connsiteY0" fmla="*/ 5715 h 29527"/>
                        <a:gd name="connsiteX1" fmla="*/ 0 w 41909"/>
                        <a:gd name="connsiteY1" fmla="*/ 29528 h 29527"/>
                        <a:gd name="connsiteX2" fmla="*/ 20955 w 41909"/>
                        <a:gd name="connsiteY2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29527">
                          <a:moveTo>
                            <a:pt x="41910" y="5715"/>
                          </a:moveTo>
                          <a:lnTo>
                            <a:pt x="0" y="29528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6" name="Freeform: Shape 1385">
                      <a:extLst>
                        <a:ext uri="{FF2B5EF4-FFF2-40B4-BE49-F238E27FC236}">
                          <a16:creationId xmlns:a16="http://schemas.microsoft.com/office/drawing/2014/main" id="{71634A20-354E-4784-9357-01767476CE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55909"/>
                      <a:ext cx="7620" cy="8367"/>
                    </a:xfrm>
                    <a:custGeom>
                      <a:avLst/>
                      <a:gdLst>
                        <a:gd name="connsiteX0" fmla="*/ 7620 w 7620"/>
                        <a:gd name="connsiteY0" fmla="*/ 2279 h 8367"/>
                        <a:gd name="connsiteX1" fmla="*/ 3810 w 7620"/>
                        <a:gd name="connsiteY1" fmla="*/ 7994 h 8367"/>
                        <a:gd name="connsiteX2" fmla="*/ 0 w 7620"/>
                        <a:gd name="connsiteY2" fmla="*/ 6089 h 8367"/>
                        <a:gd name="connsiteX3" fmla="*/ 3810 w 7620"/>
                        <a:gd name="connsiteY3" fmla="*/ 374 h 8367"/>
                        <a:gd name="connsiteX4" fmla="*/ 7620 w 7620"/>
                        <a:gd name="connsiteY4" fmla="*/ 2279 h 8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8367">
                          <a:moveTo>
                            <a:pt x="7620" y="2279"/>
                          </a:moveTo>
                          <a:cubicBezTo>
                            <a:pt x="7620" y="4184"/>
                            <a:pt x="5715" y="7041"/>
                            <a:pt x="3810" y="7994"/>
                          </a:cubicBezTo>
                          <a:cubicBezTo>
                            <a:pt x="1905" y="8946"/>
                            <a:pt x="0" y="7994"/>
                            <a:pt x="0" y="6089"/>
                          </a:cubicBezTo>
                          <a:cubicBezTo>
                            <a:pt x="0" y="4184"/>
                            <a:pt x="1905" y="1326"/>
                            <a:pt x="3810" y="374"/>
                          </a:cubicBezTo>
                          <a:cubicBezTo>
                            <a:pt x="5715" y="-579"/>
                            <a:pt x="7620" y="374"/>
                            <a:pt x="7620" y="2279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7" name="Freeform: Shape 1386">
                      <a:extLst>
                        <a:ext uri="{FF2B5EF4-FFF2-40B4-BE49-F238E27FC236}">
                          <a16:creationId xmlns:a16="http://schemas.microsoft.com/office/drawing/2014/main" id="{05A7AB7E-D1AA-42B7-AD01-45B214EAF8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1427" y="4546758"/>
                      <a:ext cx="51434" cy="37147"/>
                    </a:xfrm>
                    <a:custGeom>
                      <a:avLst/>
                      <a:gdLst>
                        <a:gd name="connsiteX0" fmla="*/ 27622 w 51434"/>
                        <a:gd name="connsiteY0" fmla="*/ 4763 h 37147"/>
                        <a:gd name="connsiteX1" fmla="*/ 47625 w 51434"/>
                        <a:gd name="connsiteY1" fmla="*/ 10478 h 37147"/>
                        <a:gd name="connsiteX2" fmla="*/ 51435 w 51434"/>
                        <a:gd name="connsiteY2" fmla="*/ 7620 h 37147"/>
                        <a:gd name="connsiteX3" fmla="*/ 25717 w 51434"/>
                        <a:gd name="connsiteY3" fmla="*/ 0 h 37147"/>
                        <a:gd name="connsiteX4" fmla="*/ 0 w 51434"/>
                        <a:gd name="connsiteY4" fmla="*/ 37148 h 37147"/>
                        <a:gd name="connsiteX5" fmla="*/ 7620 w 51434"/>
                        <a:gd name="connsiteY5" fmla="*/ 33338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7147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7148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1E9E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8" name="Freeform: Shape 1387">
                      <a:extLst>
                        <a:ext uri="{FF2B5EF4-FFF2-40B4-BE49-F238E27FC236}">
                          <a16:creationId xmlns:a16="http://schemas.microsoft.com/office/drawing/2014/main" id="{8BDAEF8A-E5C0-4232-8463-6F0DF4D9F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33797" y="4496276"/>
                      <a:ext cx="113347" cy="87630"/>
                    </a:xfrm>
                    <a:custGeom>
                      <a:avLst/>
                      <a:gdLst>
                        <a:gd name="connsiteX0" fmla="*/ 113347 w 113347"/>
                        <a:gd name="connsiteY0" fmla="*/ 50482 h 87630"/>
                        <a:gd name="connsiteX1" fmla="*/ 87630 w 113347"/>
                        <a:gd name="connsiteY1" fmla="*/ 87630 h 87630"/>
                        <a:gd name="connsiteX2" fmla="*/ 0 w 113347"/>
                        <a:gd name="connsiteY2" fmla="*/ 37147 h 87630"/>
                        <a:gd name="connsiteX3" fmla="*/ 25717 w 113347"/>
                        <a:gd name="connsiteY3" fmla="*/ 0 h 876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87630">
                          <a:moveTo>
                            <a:pt x="113347" y="50482"/>
                          </a:moveTo>
                          <a:lnTo>
                            <a:pt x="87630" y="87630"/>
                          </a:lnTo>
                          <a:lnTo>
                            <a:pt x="0" y="37147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9" name="Freeform: Shape 1388">
                      <a:extLst>
                        <a:ext uri="{FF2B5EF4-FFF2-40B4-BE49-F238E27FC236}">
                          <a16:creationId xmlns:a16="http://schemas.microsoft.com/office/drawing/2014/main" id="{A7680403-ECCE-45BF-B6F2-C7B1F081A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59514" y="4496276"/>
                      <a:ext cx="113347" cy="58102"/>
                    </a:xfrm>
                    <a:custGeom>
                      <a:avLst/>
                      <a:gdLst>
                        <a:gd name="connsiteX0" fmla="*/ 87630 w 113347"/>
                        <a:gd name="connsiteY0" fmla="*/ 50482 h 58102"/>
                        <a:gd name="connsiteX1" fmla="*/ 113347 w 113347"/>
                        <a:gd name="connsiteY1" fmla="*/ 58103 h 58102"/>
                        <a:gd name="connsiteX2" fmla="*/ 25717 w 113347"/>
                        <a:gd name="connsiteY2" fmla="*/ 7620 h 58102"/>
                        <a:gd name="connsiteX3" fmla="*/ 0 w 113347"/>
                        <a:gd name="connsiteY3" fmla="*/ 0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3347" h="58102">
                          <a:moveTo>
                            <a:pt x="87630" y="50482"/>
                          </a:moveTo>
                          <a:lnTo>
                            <a:pt x="113347" y="58103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390" name="Graphic 7">
                  <a:extLst>
                    <a:ext uri="{FF2B5EF4-FFF2-40B4-BE49-F238E27FC236}">
                      <a16:creationId xmlns:a16="http://schemas.microsoft.com/office/drawing/2014/main" id="{8564A51A-7833-4085-A822-165F6E47E38A}"/>
                    </a:ext>
                  </a:extLst>
                </p:cNvPr>
                <p:cNvGrpSpPr/>
                <p:nvPr/>
              </p:nvGrpSpPr>
              <p:grpSpPr>
                <a:xfrm>
                  <a:off x="8716664" y="4550568"/>
                  <a:ext cx="71437" cy="194309"/>
                  <a:chOff x="8716664" y="4550568"/>
                  <a:chExt cx="71437" cy="194309"/>
                </a:xfrm>
              </p:grpSpPr>
              <p:grpSp>
                <p:nvGrpSpPr>
                  <p:cNvPr id="1391" name="Graphic 7">
                    <a:extLst>
                      <a:ext uri="{FF2B5EF4-FFF2-40B4-BE49-F238E27FC236}">
                        <a16:creationId xmlns:a16="http://schemas.microsoft.com/office/drawing/2014/main" id="{0DA7D241-4C25-472C-9FF1-6F9625ED80E2}"/>
                      </a:ext>
                    </a:extLst>
                  </p:cNvPr>
                  <p:cNvGrpSpPr/>
                  <p:nvPr/>
                </p:nvGrpSpPr>
                <p:grpSpPr>
                  <a:xfrm>
                    <a:off x="8716664" y="4680108"/>
                    <a:ext cx="71437" cy="64770"/>
                    <a:chOff x="8716664" y="4680108"/>
                    <a:chExt cx="71437" cy="64770"/>
                  </a:xfrm>
                </p:grpSpPr>
                <p:sp>
                  <p:nvSpPr>
                    <p:cNvPr id="1392" name="Freeform: Shape 1391">
                      <a:extLst>
                        <a:ext uri="{FF2B5EF4-FFF2-40B4-BE49-F238E27FC236}">
                          <a16:creationId xmlns:a16="http://schemas.microsoft.com/office/drawing/2014/main" id="{252FA993-8349-4766-9180-C6AA827EE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703920"/>
                      <a:ext cx="30479" cy="40957"/>
                    </a:xfrm>
                    <a:custGeom>
                      <a:avLst/>
                      <a:gdLst>
                        <a:gd name="connsiteX0" fmla="*/ 30480 w 30479"/>
                        <a:gd name="connsiteY0" fmla="*/ 40958 h 40957"/>
                        <a:gd name="connsiteX1" fmla="*/ 0 w 30479"/>
                        <a:gd name="connsiteY1" fmla="*/ 23813 h 40957"/>
                        <a:gd name="connsiteX2" fmla="*/ 0 w 30479"/>
                        <a:gd name="connsiteY2" fmla="*/ 0 h 40957"/>
                        <a:gd name="connsiteX3" fmla="*/ 30480 w 30479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0957">
                          <a:moveTo>
                            <a:pt x="30480" y="40958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3" name="Freeform: Shape 1392">
                      <a:extLst>
                        <a:ext uri="{FF2B5EF4-FFF2-40B4-BE49-F238E27FC236}">
                          <a16:creationId xmlns:a16="http://schemas.microsoft.com/office/drawing/2014/main" id="{FBC34CEB-CA15-459E-A0C9-99665B6438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7144" y="4697253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4" name="Freeform: Shape 1393">
                      <a:extLst>
                        <a:ext uri="{FF2B5EF4-FFF2-40B4-BE49-F238E27FC236}">
                          <a16:creationId xmlns:a16="http://schemas.microsoft.com/office/drawing/2014/main" id="{C6B5B2AB-C25D-4215-9A03-0A8F7E1CA9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16664" y="4680108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30480 w 71437"/>
                        <a:gd name="connsiteY3" fmla="*/ 4095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30480" y="40958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95" name="Graphic 7">
                    <a:extLst>
                      <a:ext uri="{FF2B5EF4-FFF2-40B4-BE49-F238E27FC236}">
                        <a16:creationId xmlns:a16="http://schemas.microsoft.com/office/drawing/2014/main" id="{00080B13-2C28-46C4-8A7C-8588842152BA}"/>
                      </a:ext>
                    </a:extLst>
                  </p:cNvPr>
                  <p:cNvGrpSpPr/>
                  <p:nvPr/>
                </p:nvGrpSpPr>
                <p:grpSpPr>
                  <a:xfrm>
                    <a:off x="8724284" y="4550568"/>
                    <a:ext cx="54292" cy="164782"/>
                    <a:chOff x="8724284" y="4550568"/>
                    <a:chExt cx="54292" cy="164782"/>
                  </a:xfrm>
                </p:grpSpPr>
                <p:sp>
                  <p:nvSpPr>
                    <p:cNvPr id="1396" name="Freeform: Shape 1395">
                      <a:extLst>
                        <a:ext uri="{FF2B5EF4-FFF2-40B4-BE49-F238E27FC236}">
                          <a16:creationId xmlns:a16="http://schemas.microsoft.com/office/drawing/2014/main" id="{7B083574-3B83-494A-971A-D6962B637C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6961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2 h 145732"/>
                        <a:gd name="connsiteX1" fmla="*/ 0 w 20954"/>
                        <a:gd name="connsiteY1" fmla="*/ 134302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2382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2"/>
                          </a:moveTo>
                          <a:lnTo>
                            <a:pt x="0" y="134302"/>
                          </a:lnTo>
                          <a:lnTo>
                            <a:pt x="0" y="0"/>
                          </a:lnTo>
                          <a:lnTo>
                            <a:pt x="20955" y="12382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7" name="Freeform: Shape 1396">
                      <a:extLst>
                        <a:ext uri="{FF2B5EF4-FFF2-40B4-BE49-F238E27FC236}">
                          <a16:creationId xmlns:a16="http://schemas.microsoft.com/office/drawing/2014/main" id="{85196ECC-5B81-4468-99B3-7675126631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7141" y="4603908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7620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762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8" name="Freeform: Shape 1397">
                      <a:extLst>
                        <a:ext uri="{FF2B5EF4-FFF2-40B4-BE49-F238E27FC236}">
                          <a16:creationId xmlns:a16="http://schemas.microsoft.com/office/drawing/2014/main" id="{F02BD192-A0F1-4F14-B75F-130C4B7659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8094" y="4606766"/>
                      <a:ext cx="12382" cy="88582"/>
                    </a:xfrm>
                    <a:custGeom>
                      <a:avLst/>
                      <a:gdLst>
                        <a:gd name="connsiteX0" fmla="*/ 12383 w 12382"/>
                        <a:gd name="connsiteY0" fmla="*/ 88582 h 88582"/>
                        <a:gd name="connsiteX1" fmla="*/ 0 w 12382"/>
                        <a:gd name="connsiteY1" fmla="*/ 81915 h 88582"/>
                        <a:gd name="connsiteX2" fmla="*/ 0 w 12382"/>
                        <a:gd name="connsiteY2" fmla="*/ 0 h 88582"/>
                        <a:gd name="connsiteX3" fmla="*/ 12383 w 12382"/>
                        <a:gd name="connsiteY3" fmla="*/ 6667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8582">
                          <a:moveTo>
                            <a:pt x="12383" y="88582"/>
                          </a:moveTo>
                          <a:lnTo>
                            <a:pt x="0" y="8191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9" name="Freeform: Shape 1398">
                      <a:extLst>
                        <a:ext uri="{FF2B5EF4-FFF2-40B4-BE49-F238E27FC236}">
                          <a16:creationId xmlns:a16="http://schemas.microsoft.com/office/drawing/2014/main" id="{BE7EF9DF-B9F9-43B2-A21F-B99381641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45239" y="4561998"/>
                      <a:ext cx="33337" cy="153352"/>
                    </a:xfrm>
                    <a:custGeom>
                      <a:avLst/>
                      <a:gdLst>
                        <a:gd name="connsiteX0" fmla="*/ 0 w 33337"/>
                        <a:gd name="connsiteY0" fmla="*/ 153353 h 153352"/>
                        <a:gd name="connsiteX1" fmla="*/ 33338 w 33337"/>
                        <a:gd name="connsiteY1" fmla="*/ 134303 h 153352"/>
                        <a:gd name="connsiteX2" fmla="*/ 33338 w 33337"/>
                        <a:gd name="connsiteY2" fmla="*/ 0 h 153352"/>
                        <a:gd name="connsiteX3" fmla="*/ 0 w 33337"/>
                        <a:gd name="connsiteY3" fmla="*/ 20003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153352">
                          <a:moveTo>
                            <a:pt x="0" y="153353"/>
                          </a:moveTo>
                          <a:lnTo>
                            <a:pt x="33338" y="134303"/>
                          </a:lnTo>
                          <a:lnTo>
                            <a:pt x="33338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0" name="Freeform: Shape 1399">
                      <a:extLst>
                        <a:ext uri="{FF2B5EF4-FFF2-40B4-BE49-F238E27FC236}">
                          <a16:creationId xmlns:a16="http://schemas.microsoft.com/office/drawing/2014/main" id="{5A00A14F-1F7E-4AF3-848C-8892F25D19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24284" y="455056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19050 h 31432"/>
                        <a:gd name="connsiteX3" fmla="*/ 20955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19050"/>
                          </a:lnTo>
                          <a:lnTo>
                            <a:pt x="20955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01" name="Graphic 7">
                  <a:extLst>
                    <a:ext uri="{FF2B5EF4-FFF2-40B4-BE49-F238E27FC236}">
                      <a16:creationId xmlns:a16="http://schemas.microsoft.com/office/drawing/2014/main" id="{E08FBCA2-58EB-4ABF-B6AB-13625D914FAC}"/>
                    </a:ext>
                  </a:extLst>
                </p:cNvPr>
                <p:cNvGrpSpPr/>
                <p:nvPr/>
              </p:nvGrpSpPr>
              <p:grpSpPr>
                <a:xfrm>
                  <a:off x="8756669" y="4590573"/>
                  <a:ext cx="75247" cy="148590"/>
                  <a:chOff x="8756669" y="4590573"/>
                  <a:chExt cx="75247" cy="148590"/>
                </a:xfrm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8DC82C70-88B3-4C53-9B8E-06383A576C7C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47479" cy="68580"/>
                  </a:xfrm>
                  <a:custGeom>
                    <a:avLst/>
                    <a:gdLst>
                      <a:gd name="connsiteX0" fmla="*/ 0 w 47479"/>
                      <a:gd name="connsiteY0" fmla="*/ 68580 h 68580"/>
                      <a:gd name="connsiteX1" fmla="*/ 12383 w 47479"/>
                      <a:gd name="connsiteY1" fmla="*/ 60960 h 68580"/>
                      <a:gd name="connsiteX2" fmla="*/ 12383 w 47479"/>
                      <a:gd name="connsiteY2" fmla="*/ 60960 h 68580"/>
                      <a:gd name="connsiteX3" fmla="*/ 12383 w 47479"/>
                      <a:gd name="connsiteY3" fmla="*/ 60960 h 68580"/>
                      <a:gd name="connsiteX4" fmla="*/ 43815 w 47479"/>
                      <a:gd name="connsiteY4" fmla="*/ 36195 h 68580"/>
                      <a:gd name="connsiteX5" fmla="*/ 12383 w 47479"/>
                      <a:gd name="connsiteY5" fmla="*/ 0 h 68580"/>
                      <a:gd name="connsiteX6" fmla="*/ 0 w 47479"/>
                      <a:gd name="connsiteY6" fmla="*/ 7620 h 68580"/>
                      <a:gd name="connsiteX7" fmla="*/ 0 w 47479"/>
                      <a:gd name="connsiteY7" fmla="*/ 68580 h 68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479" h="68580">
                        <a:moveTo>
                          <a:pt x="0" y="68580"/>
                        </a:moveTo>
                        <a:lnTo>
                          <a:pt x="12383" y="60960"/>
                        </a:lnTo>
                        <a:lnTo>
                          <a:pt x="12383" y="60960"/>
                        </a:lnTo>
                        <a:lnTo>
                          <a:pt x="12383" y="60960"/>
                        </a:lnTo>
                        <a:cubicBezTo>
                          <a:pt x="12383" y="37147"/>
                          <a:pt x="26670" y="26670"/>
                          <a:pt x="43815" y="36195"/>
                        </a:cubicBezTo>
                        <a:cubicBezTo>
                          <a:pt x="60960" y="45720"/>
                          <a:pt x="12383" y="0"/>
                          <a:pt x="12383" y="0"/>
                        </a:cubicBezTo>
                        <a:lnTo>
                          <a:pt x="0" y="7620"/>
                        </a:lnTo>
                        <a:lnTo>
                          <a:pt x="0" y="68580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403" name="Graphic 7">
                    <a:extLst>
                      <a:ext uri="{FF2B5EF4-FFF2-40B4-BE49-F238E27FC236}">
                        <a16:creationId xmlns:a16="http://schemas.microsoft.com/office/drawing/2014/main" id="{5154AD45-B5FB-4106-88A3-3AA10DF6A77A}"/>
                      </a:ext>
                    </a:extLst>
                  </p:cNvPr>
                  <p:cNvGrpSpPr/>
                  <p:nvPr/>
                </p:nvGrpSpPr>
                <p:grpSpPr>
                  <a:xfrm>
                    <a:off x="8759527" y="4623865"/>
                    <a:ext cx="70655" cy="115297"/>
                    <a:chOff x="8759527" y="4623865"/>
                    <a:chExt cx="70655" cy="115297"/>
                  </a:xfrm>
                </p:grpSpPr>
                <p:sp>
                  <p:nvSpPr>
                    <p:cNvPr id="1404" name="Freeform: Shape 1403">
                      <a:extLst>
                        <a:ext uri="{FF2B5EF4-FFF2-40B4-BE49-F238E27FC236}">
                          <a16:creationId xmlns:a16="http://schemas.microsoft.com/office/drawing/2014/main" id="{EC73821A-8741-4C96-B713-1FDE27DA5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61432" y="4623865"/>
                      <a:ext cx="68750" cy="114345"/>
                    </a:xfrm>
                    <a:custGeom>
                      <a:avLst/>
                      <a:gdLst>
                        <a:gd name="connsiteX0" fmla="*/ 38100 w 68750"/>
                        <a:gd name="connsiteY0" fmla="*/ 3855 h 114345"/>
                        <a:gd name="connsiteX1" fmla="*/ 18097 w 68750"/>
                        <a:gd name="connsiteY1" fmla="*/ 1950 h 114345"/>
                        <a:gd name="connsiteX2" fmla="*/ 18097 w 68750"/>
                        <a:gd name="connsiteY2" fmla="*/ 1950 h 114345"/>
                        <a:gd name="connsiteX3" fmla="*/ 18097 w 68750"/>
                        <a:gd name="connsiteY3" fmla="*/ 1950 h 114345"/>
                        <a:gd name="connsiteX4" fmla="*/ 7620 w 68750"/>
                        <a:gd name="connsiteY4" fmla="*/ 7665 h 114345"/>
                        <a:gd name="connsiteX5" fmla="*/ 0 w 68750"/>
                        <a:gd name="connsiteY5" fmla="*/ 30525 h 114345"/>
                        <a:gd name="connsiteX6" fmla="*/ 0 w 68750"/>
                        <a:gd name="connsiteY6" fmla="*/ 81960 h 114345"/>
                        <a:gd name="connsiteX7" fmla="*/ 2858 w 68750"/>
                        <a:gd name="connsiteY7" fmla="*/ 85770 h 114345"/>
                        <a:gd name="connsiteX8" fmla="*/ 11430 w 68750"/>
                        <a:gd name="connsiteY8" fmla="*/ 81008 h 114345"/>
                        <a:gd name="connsiteX9" fmla="*/ 11430 w 68750"/>
                        <a:gd name="connsiteY9" fmla="*/ 32430 h 114345"/>
                        <a:gd name="connsiteX10" fmla="*/ 19050 w 68750"/>
                        <a:gd name="connsiteY10" fmla="*/ 9570 h 114345"/>
                        <a:gd name="connsiteX11" fmla="*/ 34290 w 68750"/>
                        <a:gd name="connsiteY11" fmla="*/ 17190 h 114345"/>
                        <a:gd name="connsiteX12" fmla="*/ 58103 w 68750"/>
                        <a:gd name="connsiteY12" fmla="*/ 67673 h 114345"/>
                        <a:gd name="connsiteX13" fmla="*/ 60008 w 68750"/>
                        <a:gd name="connsiteY13" fmla="*/ 114345 h 114345"/>
                        <a:gd name="connsiteX14" fmla="*/ 68580 w 68750"/>
                        <a:gd name="connsiteY14" fmla="*/ 109583 h 114345"/>
                        <a:gd name="connsiteX15" fmla="*/ 68580 w 68750"/>
                        <a:gd name="connsiteY15" fmla="*/ 64815 h 114345"/>
                        <a:gd name="connsiteX16" fmla="*/ 38100 w 68750"/>
                        <a:gd name="connsiteY16" fmla="*/ 3855 h 1143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8750" h="114345">
                          <a:moveTo>
                            <a:pt x="38100" y="3855"/>
                          </a:moveTo>
                          <a:cubicBezTo>
                            <a:pt x="30480" y="-907"/>
                            <a:pt x="23813" y="-907"/>
                            <a:pt x="18097" y="1950"/>
                          </a:cubicBezTo>
                          <a:lnTo>
                            <a:pt x="18097" y="1950"/>
                          </a:lnTo>
                          <a:lnTo>
                            <a:pt x="18097" y="1950"/>
                          </a:lnTo>
                          <a:cubicBezTo>
                            <a:pt x="18097" y="1950"/>
                            <a:pt x="7620" y="7665"/>
                            <a:pt x="7620" y="7665"/>
                          </a:cubicBezTo>
                          <a:lnTo>
                            <a:pt x="0" y="30525"/>
                          </a:lnTo>
                          <a:lnTo>
                            <a:pt x="0" y="81960"/>
                          </a:lnTo>
                          <a:lnTo>
                            <a:pt x="2858" y="85770"/>
                          </a:lnTo>
                          <a:lnTo>
                            <a:pt x="11430" y="81008"/>
                          </a:lnTo>
                          <a:lnTo>
                            <a:pt x="11430" y="32430"/>
                          </a:lnTo>
                          <a:cubicBezTo>
                            <a:pt x="11430" y="21000"/>
                            <a:pt x="14288" y="12428"/>
                            <a:pt x="19050" y="9570"/>
                          </a:cubicBezTo>
                          <a:cubicBezTo>
                            <a:pt x="22860" y="6713"/>
                            <a:pt x="25717" y="12428"/>
                            <a:pt x="34290" y="17190"/>
                          </a:cubicBezTo>
                          <a:cubicBezTo>
                            <a:pt x="48578" y="25763"/>
                            <a:pt x="58103" y="48623"/>
                            <a:pt x="58103" y="67673"/>
                          </a:cubicBezTo>
                          <a:lnTo>
                            <a:pt x="60008" y="114345"/>
                          </a:lnTo>
                          <a:lnTo>
                            <a:pt x="68580" y="109583"/>
                          </a:lnTo>
                          <a:lnTo>
                            <a:pt x="68580" y="64815"/>
                          </a:lnTo>
                          <a:cubicBezTo>
                            <a:pt x="70485" y="41003"/>
                            <a:pt x="56197" y="13380"/>
                            <a:pt x="38100" y="385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5" name="Freeform: Shape 1404">
                      <a:extLst>
                        <a:ext uri="{FF2B5EF4-FFF2-40B4-BE49-F238E27FC236}">
                          <a16:creationId xmlns:a16="http://schemas.microsoft.com/office/drawing/2014/main" id="{EEFD1406-5029-40BC-B958-52778A6ADC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527" y="4629536"/>
                      <a:ext cx="62864" cy="109627"/>
                    </a:xfrm>
                    <a:custGeom>
                      <a:avLst/>
                      <a:gdLst>
                        <a:gd name="connsiteX0" fmla="*/ 5715 w 62864"/>
                        <a:gd name="connsiteY0" fmla="*/ 81052 h 109627"/>
                        <a:gd name="connsiteX1" fmla="*/ 5715 w 62864"/>
                        <a:gd name="connsiteY1" fmla="*/ 32475 h 109627"/>
                        <a:gd name="connsiteX2" fmla="*/ 31433 w 62864"/>
                        <a:gd name="connsiteY2" fmla="*/ 12472 h 109627"/>
                        <a:gd name="connsiteX3" fmla="*/ 57150 w 62864"/>
                        <a:gd name="connsiteY3" fmla="*/ 62955 h 109627"/>
                        <a:gd name="connsiteX4" fmla="*/ 57150 w 62864"/>
                        <a:gd name="connsiteY4" fmla="*/ 105817 h 109627"/>
                        <a:gd name="connsiteX5" fmla="*/ 62865 w 62864"/>
                        <a:gd name="connsiteY5" fmla="*/ 109627 h 109627"/>
                        <a:gd name="connsiteX6" fmla="*/ 62865 w 62864"/>
                        <a:gd name="connsiteY6" fmla="*/ 64860 h 109627"/>
                        <a:gd name="connsiteX7" fmla="*/ 31433 w 62864"/>
                        <a:gd name="connsiteY7" fmla="*/ 3900 h 109627"/>
                        <a:gd name="connsiteX8" fmla="*/ 0 w 62864"/>
                        <a:gd name="connsiteY8" fmla="*/ 28665 h 109627"/>
                        <a:gd name="connsiteX9" fmla="*/ 0 w 62864"/>
                        <a:gd name="connsiteY9" fmla="*/ 78195 h 109627"/>
                        <a:gd name="connsiteX10" fmla="*/ 5715 w 62864"/>
                        <a:gd name="connsiteY10" fmla="*/ 81052 h 109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2864" h="109627">
                          <a:moveTo>
                            <a:pt x="5715" y="81052"/>
                          </a:moveTo>
                          <a:lnTo>
                            <a:pt x="5715" y="32475"/>
                          </a:lnTo>
                          <a:cubicBezTo>
                            <a:pt x="5715" y="13425"/>
                            <a:pt x="13335" y="1042"/>
                            <a:pt x="31433" y="12472"/>
                          </a:cubicBezTo>
                          <a:cubicBezTo>
                            <a:pt x="45720" y="21045"/>
                            <a:pt x="57150" y="42952"/>
                            <a:pt x="57150" y="62955"/>
                          </a:cubicBezTo>
                          <a:lnTo>
                            <a:pt x="57150" y="105817"/>
                          </a:lnTo>
                          <a:lnTo>
                            <a:pt x="62865" y="109627"/>
                          </a:lnTo>
                          <a:lnTo>
                            <a:pt x="62865" y="64860"/>
                          </a:lnTo>
                          <a:cubicBezTo>
                            <a:pt x="62865" y="41047"/>
                            <a:pt x="48577" y="13425"/>
                            <a:pt x="31433" y="3900"/>
                          </a:cubicBezTo>
                          <a:cubicBezTo>
                            <a:pt x="14288" y="-6578"/>
                            <a:pt x="0" y="4852"/>
                            <a:pt x="0" y="28665"/>
                          </a:cubicBezTo>
                          <a:lnTo>
                            <a:pt x="0" y="78195"/>
                          </a:lnTo>
                          <a:lnTo>
                            <a:pt x="5715" y="81052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6500E34C-41D4-4C7C-A78C-A94AD2BDA07E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8193"/>
                    <a:ext cx="62865" cy="97154"/>
                  </a:xfrm>
                  <a:custGeom>
                    <a:avLst/>
                    <a:gdLst>
                      <a:gd name="connsiteX0" fmla="*/ 0 w 62865"/>
                      <a:gd name="connsiteY0" fmla="*/ 0 h 97154"/>
                      <a:gd name="connsiteX1" fmla="*/ 0 w 62865"/>
                      <a:gd name="connsiteY1" fmla="*/ 60960 h 97154"/>
                      <a:gd name="connsiteX2" fmla="*/ 0 w 62865"/>
                      <a:gd name="connsiteY2" fmla="*/ 60960 h 97154"/>
                      <a:gd name="connsiteX3" fmla="*/ 0 w 62865"/>
                      <a:gd name="connsiteY3" fmla="*/ 60960 h 97154"/>
                      <a:gd name="connsiteX4" fmla="*/ 31433 w 62865"/>
                      <a:gd name="connsiteY4" fmla="*/ 36195 h 97154"/>
                      <a:gd name="connsiteX5" fmla="*/ 62865 w 62865"/>
                      <a:gd name="connsiteY5" fmla="*/ 97155 h 97154"/>
                      <a:gd name="connsiteX6" fmla="*/ 62865 w 62865"/>
                      <a:gd name="connsiteY6" fmla="*/ 97155 h 97154"/>
                      <a:gd name="connsiteX7" fmla="*/ 62865 w 62865"/>
                      <a:gd name="connsiteY7" fmla="*/ 36195 h 97154"/>
                      <a:gd name="connsiteX8" fmla="*/ 0 w 62865"/>
                      <a:gd name="connsiteY8" fmla="*/ 0 h 97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865" h="97154">
                        <a:moveTo>
                          <a:pt x="0" y="0"/>
                        </a:moveTo>
                        <a:lnTo>
                          <a:pt x="0" y="60960"/>
                        </a:lnTo>
                        <a:lnTo>
                          <a:pt x="0" y="60960"/>
                        </a:lnTo>
                        <a:lnTo>
                          <a:pt x="0" y="60960"/>
                        </a:lnTo>
                        <a:cubicBezTo>
                          <a:pt x="0" y="37147"/>
                          <a:pt x="14288" y="26670"/>
                          <a:pt x="31433" y="36195"/>
                        </a:cubicBezTo>
                        <a:cubicBezTo>
                          <a:pt x="48578" y="45720"/>
                          <a:pt x="62865" y="73342"/>
                          <a:pt x="62865" y="97155"/>
                        </a:cubicBezTo>
                        <a:lnTo>
                          <a:pt x="62865" y="97155"/>
                        </a:lnTo>
                        <a:lnTo>
                          <a:pt x="62865" y="3619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36C823D1-18F9-4EFF-A9F6-354BBB9AEC27}"/>
                      </a:ext>
                    </a:extLst>
                  </p:cNvPr>
                  <p:cNvSpPr/>
                  <p:nvPr/>
                </p:nvSpPr>
                <p:spPr>
                  <a:xfrm>
                    <a:off x="8770957" y="4609623"/>
                    <a:ext cx="32384" cy="31432"/>
                  </a:xfrm>
                  <a:custGeom>
                    <a:avLst/>
                    <a:gdLst>
                      <a:gd name="connsiteX0" fmla="*/ 32385 w 32384"/>
                      <a:gd name="connsiteY0" fmla="*/ 31433 h 31432"/>
                      <a:gd name="connsiteX1" fmla="*/ 0 w 32384"/>
                      <a:gd name="connsiteY1" fmla="*/ 12383 h 31432"/>
                      <a:gd name="connsiteX2" fmla="*/ 0 w 32384"/>
                      <a:gd name="connsiteY2" fmla="*/ 0 h 31432"/>
                      <a:gd name="connsiteX3" fmla="*/ 32385 w 32384"/>
                      <a:gd name="connsiteY3" fmla="*/ 19050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31432">
                        <a:moveTo>
                          <a:pt x="32385" y="3143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32385" y="1905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A86181A2-24EF-4EE0-AFFD-7D7BB02B575A}"/>
                      </a:ext>
                    </a:extLst>
                  </p:cNvPr>
                  <p:cNvSpPr/>
                  <p:nvPr/>
                </p:nvSpPr>
                <p:spPr>
                  <a:xfrm>
                    <a:off x="8771909" y="4611528"/>
                    <a:ext cx="29527" cy="27622"/>
                  </a:xfrm>
                  <a:custGeom>
                    <a:avLst/>
                    <a:gdLst>
                      <a:gd name="connsiteX0" fmla="*/ 29527 w 29527"/>
                      <a:gd name="connsiteY0" fmla="*/ 27622 h 27622"/>
                      <a:gd name="connsiteX1" fmla="*/ 0 w 29527"/>
                      <a:gd name="connsiteY1" fmla="*/ 10478 h 27622"/>
                      <a:gd name="connsiteX2" fmla="*/ 0 w 29527"/>
                      <a:gd name="connsiteY2" fmla="*/ 0 h 27622"/>
                      <a:gd name="connsiteX3" fmla="*/ 29527 w 29527"/>
                      <a:gd name="connsiteY3" fmla="*/ 1714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27622">
                        <a:moveTo>
                          <a:pt x="29527" y="27622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9527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CF8D8485-3A32-4605-B972-04540F2ABD52}"/>
                      </a:ext>
                    </a:extLst>
                  </p:cNvPr>
                  <p:cNvSpPr/>
                  <p:nvPr/>
                </p:nvSpPr>
                <p:spPr>
                  <a:xfrm>
                    <a:off x="8818582" y="4626768"/>
                    <a:ext cx="13334" cy="67627"/>
                  </a:xfrm>
                  <a:custGeom>
                    <a:avLst/>
                    <a:gdLst>
                      <a:gd name="connsiteX0" fmla="*/ 0 w 13334"/>
                      <a:gd name="connsiteY0" fmla="*/ 67627 h 67627"/>
                      <a:gd name="connsiteX1" fmla="*/ 13335 w 13334"/>
                      <a:gd name="connsiteY1" fmla="*/ 60960 h 67627"/>
                      <a:gd name="connsiteX2" fmla="*/ 13335 w 13334"/>
                      <a:gd name="connsiteY2" fmla="*/ 0 h 67627"/>
                      <a:gd name="connsiteX3" fmla="*/ 0 w 13334"/>
                      <a:gd name="connsiteY3" fmla="*/ 762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67627">
                        <a:moveTo>
                          <a:pt x="0" y="67627"/>
                        </a:moveTo>
                        <a:lnTo>
                          <a:pt x="13335" y="60960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ACECFA1C-5E93-4E86-B03B-A641655A9AF6}"/>
                      </a:ext>
                    </a:extLst>
                  </p:cNvPr>
                  <p:cNvSpPr/>
                  <p:nvPr/>
                </p:nvSpPr>
                <p:spPr>
                  <a:xfrm>
                    <a:off x="8756669" y="4590573"/>
                    <a:ext cx="75247" cy="43815"/>
                  </a:xfrm>
                  <a:custGeom>
                    <a:avLst/>
                    <a:gdLst>
                      <a:gd name="connsiteX0" fmla="*/ 75247 w 75247"/>
                      <a:gd name="connsiteY0" fmla="*/ 36195 h 43815"/>
                      <a:gd name="connsiteX1" fmla="*/ 12383 w 75247"/>
                      <a:gd name="connsiteY1" fmla="*/ 0 h 43815"/>
                      <a:gd name="connsiteX2" fmla="*/ 0 w 75247"/>
                      <a:gd name="connsiteY2" fmla="*/ 7620 h 43815"/>
                      <a:gd name="connsiteX3" fmla="*/ 61913 w 75247"/>
                      <a:gd name="connsiteY3" fmla="*/ 43815 h 4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5247" h="43815">
                        <a:moveTo>
                          <a:pt x="75247" y="36195"/>
                        </a:moveTo>
                        <a:lnTo>
                          <a:pt x="12383" y="0"/>
                        </a:lnTo>
                        <a:lnTo>
                          <a:pt x="0" y="7620"/>
                        </a:lnTo>
                        <a:lnTo>
                          <a:pt x="61913" y="4381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1" name="Graphic 7">
                  <a:extLst>
                    <a:ext uri="{FF2B5EF4-FFF2-40B4-BE49-F238E27FC236}">
                      <a16:creationId xmlns:a16="http://schemas.microsoft.com/office/drawing/2014/main" id="{5272B05B-63A5-49EB-9D0E-AF7DB6AB2118}"/>
                    </a:ext>
                  </a:extLst>
                </p:cNvPr>
                <p:cNvGrpSpPr/>
                <p:nvPr/>
              </p:nvGrpSpPr>
              <p:grpSpPr>
                <a:xfrm>
                  <a:off x="8800484" y="4599145"/>
                  <a:ext cx="71437" cy="194310"/>
                  <a:chOff x="8800484" y="4599145"/>
                  <a:chExt cx="71437" cy="194310"/>
                </a:xfrm>
              </p:grpSpPr>
              <p:grpSp>
                <p:nvGrpSpPr>
                  <p:cNvPr id="1412" name="Graphic 7">
                    <a:extLst>
                      <a:ext uri="{FF2B5EF4-FFF2-40B4-BE49-F238E27FC236}">
                        <a16:creationId xmlns:a16="http://schemas.microsoft.com/office/drawing/2014/main" id="{139EFB01-E34C-4D3D-A213-016F24200A40}"/>
                      </a:ext>
                    </a:extLst>
                  </p:cNvPr>
                  <p:cNvGrpSpPr/>
                  <p:nvPr/>
                </p:nvGrpSpPr>
                <p:grpSpPr>
                  <a:xfrm>
                    <a:off x="8800484" y="4727733"/>
                    <a:ext cx="71437" cy="65722"/>
                    <a:chOff x="8800484" y="4727733"/>
                    <a:chExt cx="71437" cy="65722"/>
                  </a:xfrm>
                </p:grpSpPr>
                <p:sp>
                  <p:nvSpPr>
                    <p:cNvPr id="1413" name="Freeform: Shape 1412">
                      <a:extLst>
                        <a:ext uri="{FF2B5EF4-FFF2-40B4-BE49-F238E27FC236}">
                          <a16:creationId xmlns:a16="http://schemas.microsoft.com/office/drawing/2014/main" id="{C845346F-CA24-46AD-A49C-04A13C8F7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51545"/>
                      <a:ext cx="30479" cy="41910"/>
                    </a:xfrm>
                    <a:custGeom>
                      <a:avLst/>
                      <a:gdLst>
                        <a:gd name="connsiteX0" fmla="*/ 30480 w 30479"/>
                        <a:gd name="connsiteY0" fmla="*/ 41910 h 41910"/>
                        <a:gd name="connsiteX1" fmla="*/ 0 w 30479"/>
                        <a:gd name="connsiteY1" fmla="*/ 23813 h 41910"/>
                        <a:gd name="connsiteX2" fmla="*/ 0 w 30479"/>
                        <a:gd name="connsiteY2" fmla="*/ 0 h 41910"/>
                        <a:gd name="connsiteX3" fmla="*/ 30480 w 30479"/>
                        <a:gd name="connsiteY3" fmla="*/ 18098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479" h="41910">
                          <a:moveTo>
                            <a:pt x="30480" y="41910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0480" y="1809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4" name="Freeform: Shape 1413">
                      <a:extLst>
                        <a:ext uri="{FF2B5EF4-FFF2-40B4-BE49-F238E27FC236}">
                          <a16:creationId xmlns:a16="http://schemas.microsoft.com/office/drawing/2014/main" id="{41F9C9D7-2E5D-4B88-897F-8C48F6E722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964" y="4745831"/>
                      <a:ext cx="40957" cy="47625"/>
                    </a:xfrm>
                    <a:custGeom>
                      <a:avLst/>
                      <a:gdLst>
                        <a:gd name="connsiteX0" fmla="*/ 0 w 40957"/>
                        <a:gd name="connsiteY0" fmla="*/ 47625 h 47625"/>
                        <a:gd name="connsiteX1" fmla="*/ 40958 w 40957"/>
                        <a:gd name="connsiteY1" fmla="*/ 23813 h 47625"/>
                        <a:gd name="connsiteX2" fmla="*/ 40958 w 40957"/>
                        <a:gd name="connsiteY2" fmla="*/ 0 h 47625"/>
                        <a:gd name="connsiteX3" fmla="*/ 0 w 40957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0957" h="47625">
                          <a:moveTo>
                            <a:pt x="0" y="47625"/>
                          </a:moveTo>
                          <a:lnTo>
                            <a:pt x="40958" y="23813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5" name="Freeform: Shape 1414">
                      <a:extLst>
                        <a:ext uri="{FF2B5EF4-FFF2-40B4-BE49-F238E27FC236}">
                          <a16:creationId xmlns:a16="http://schemas.microsoft.com/office/drawing/2014/main" id="{0E5775C2-8DDC-4ED5-BF65-2392232D88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0484" y="4727733"/>
                      <a:ext cx="71437" cy="41910"/>
                    </a:xfrm>
                    <a:custGeom>
                      <a:avLst/>
                      <a:gdLst>
                        <a:gd name="connsiteX0" fmla="*/ 71438 w 71437"/>
                        <a:gd name="connsiteY0" fmla="*/ 18098 h 41910"/>
                        <a:gd name="connsiteX1" fmla="*/ 40957 w 71437"/>
                        <a:gd name="connsiteY1" fmla="*/ 0 h 41910"/>
                        <a:gd name="connsiteX2" fmla="*/ 0 w 71437"/>
                        <a:gd name="connsiteY2" fmla="*/ 23813 h 41910"/>
                        <a:gd name="connsiteX3" fmla="*/ 30480 w 71437"/>
                        <a:gd name="connsiteY3" fmla="*/ 41910 h 419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1910">
                          <a:moveTo>
                            <a:pt x="71438" y="18098"/>
                          </a:moveTo>
                          <a:lnTo>
                            <a:pt x="40957" y="0"/>
                          </a:lnTo>
                          <a:lnTo>
                            <a:pt x="0" y="23813"/>
                          </a:lnTo>
                          <a:lnTo>
                            <a:pt x="30480" y="4191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16" name="Graphic 7">
                    <a:extLst>
                      <a:ext uri="{FF2B5EF4-FFF2-40B4-BE49-F238E27FC236}">
                        <a16:creationId xmlns:a16="http://schemas.microsoft.com/office/drawing/2014/main" id="{11927C87-17EC-4193-BE97-642DBDE543CE}"/>
                      </a:ext>
                    </a:extLst>
                  </p:cNvPr>
                  <p:cNvGrpSpPr/>
                  <p:nvPr/>
                </p:nvGrpSpPr>
                <p:grpSpPr>
                  <a:xfrm>
                    <a:off x="8809057" y="4599145"/>
                    <a:ext cx="55245" cy="165735"/>
                    <a:chOff x="8809057" y="4599145"/>
                    <a:chExt cx="55245" cy="165735"/>
                  </a:xfrm>
                </p:grpSpPr>
                <p:sp>
                  <p:nvSpPr>
                    <p:cNvPr id="1417" name="Freeform: Shape 1416">
                      <a:extLst>
                        <a:ext uri="{FF2B5EF4-FFF2-40B4-BE49-F238E27FC236}">
                          <a16:creationId xmlns:a16="http://schemas.microsoft.com/office/drawing/2014/main" id="{6B53FF4D-EA59-4D7C-9E88-2CCD5DEC7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619148"/>
                      <a:ext cx="20954" cy="145732"/>
                    </a:xfrm>
                    <a:custGeom>
                      <a:avLst/>
                      <a:gdLst>
                        <a:gd name="connsiteX0" fmla="*/ 20955 w 20954"/>
                        <a:gd name="connsiteY0" fmla="*/ 145733 h 145732"/>
                        <a:gd name="connsiteX1" fmla="*/ 0 w 20954"/>
                        <a:gd name="connsiteY1" fmla="*/ 133350 h 145732"/>
                        <a:gd name="connsiteX2" fmla="*/ 0 w 20954"/>
                        <a:gd name="connsiteY2" fmla="*/ 0 h 145732"/>
                        <a:gd name="connsiteX3" fmla="*/ 20955 w 20954"/>
                        <a:gd name="connsiteY3" fmla="*/ 11430 h 145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145732">
                          <a:moveTo>
                            <a:pt x="20955" y="145733"/>
                          </a:moveTo>
                          <a:lnTo>
                            <a:pt x="0" y="133350"/>
                          </a:lnTo>
                          <a:lnTo>
                            <a:pt x="0" y="0"/>
                          </a:lnTo>
                          <a:lnTo>
                            <a:pt x="20955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8" name="Freeform: Shape 1417">
                      <a:extLst>
                        <a:ext uri="{FF2B5EF4-FFF2-40B4-BE49-F238E27FC236}">
                          <a16:creationId xmlns:a16="http://schemas.microsoft.com/office/drawing/2014/main" id="{F5A10C80-F2AD-46AA-9ED8-DA16AB677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2866" y="4652485"/>
                      <a:ext cx="14287" cy="95250"/>
                    </a:xfrm>
                    <a:custGeom>
                      <a:avLst/>
                      <a:gdLst>
                        <a:gd name="connsiteX0" fmla="*/ 14288 w 14287"/>
                        <a:gd name="connsiteY0" fmla="*/ 95250 h 95250"/>
                        <a:gd name="connsiteX1" fmla="*/ 0 w 14287"/>
                        <a:gd name="connsiteY1" fmla="*/ 86678 h 95250"/>
                        <a:gd name="connsiteX2" fmla="*/ 0 w 14287"/>
                        <a:gd name="connsiteY2" fmla="*/ 0 h 95250"/>
                        <a:gd name="connsiteX3" fmla="*/ 14288 w 14287"/>
                        <a:gd name="connsiteY3" fmla="*/ 8572 h 95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95250">
                          <a:moveTo>
                            <a:pt x="14288" y="95250"/>
                          </a:moveTo>
                          <a:lnTo>
                            <a:pt x="0" y="86678"/>
                          </a:lnTo>
                          <a:lnTo>
                            <a:pt x="0" y="0"/>
                          </a:lnTo>
                          <a:lnTo>
                            <a:pt x="14288" y="8572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19" name="Freeform: Shape 1418">
                      <a:extLst>
                        <a:ext uri="{FF2B5EF4-FFF2-40B4-BE49-F238E27FC236}">
                          <a16:creationId xmlns:a16="http://schemas.microsoft.com/office/drawing/2014/main" id="{B3323693-6319-437D-A11E-8DA3E83631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3819" y="4655343"/>
                      <a:ext cx="11429" cy="89534"/>
                    </a:xfrm>
                    <a:custGeom>
                      <a:avLst/>
                      <a:gdLst>
                        <a:gd name="connsiteX0" fmla="*/ 11430 w 11429"/>
                        <a:gd name="connsiteY0" fmla="*/ 89535 h 89534"/>
                        <a:gd name="connsiteX1" fmla="*/ 0 w 11429"/>
                        <a:gd name="connsiteY1" fmla="*/ 82867 h 89534"/>
                        <a:gd name="connsiteX2" fmla="*/ 0 w 11429"/>
                        <a:gd name="connsiteY2" fmla="*/ 0 h 89534"/>
                        <a:gd name="connsiteX3" fmla="*/ 11430 w 11429"/>
                        <a:gd name="connsiteY3" fmla="*/ 7620 h 89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429" h="89534">
                          <a:moveTo>
                            <a:pt x="11430" y="89535"/>
                          </a:moveTo>
                          <a:lnTo>
                            <a:pt x="0" y="82867"/>
                          </a:lnTo>
                          <a:lnTo>
                            <a:pt x="0" y="0"/>
                          </a:lnTo>
                          <a:lnTo>
                            <a:pt x="11430" y="76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0" name="Freeform: Shape 1419">
                      <a:extLst>
                        <a:ext uri="{FF2B5EF4-FFF2-40B4-BE49-F238E27FC236}">
                          <a16:creationId xmlns:a16="http://schemas.microsoft.com/office/drawing/2014/main" id="{C53BD210-EBFD-4CCC-95D3-C93085BA3D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30011" y="4611528"/>
                      <a:ext cx="34290" cy="153352"/>
                    </a:xfrm>
                    <a:custGeom>
                      <a:avLst/>
                      <a:gdLst>
                        <a:gd name="connsiteX0" fmla="*/ 0 w 34290"/>
                        <a:gd name="connsiteY0" fmla="*/ 153353 h 153352"/>
                        <a:gd name="connsiteX1" fmla="*/ 34290 w 34290"/>
                        <a:gd name="connsiteY1" fmla="*/ 133350 h 153352"/>
                        <a:gd name="connsiteX2" fmla="*/ 34290 w 34290"/>
                        <a:gd name="connsiteY2" fmla="*/ 0 h 153352"/>
                        <a:gd name="connsiteX3" fmla="*/ 0 w 34290"/>
                        <a:gd name="connsiteY3" fmla="*/ 19050 h 153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0" h="153352">
                          <a:moveTo>
                            <a:pt x="0" y="153353"/>
                          </a:moveTo>
                          <a:lnTo>
                            <a:pt x="34290" y="133350"/>
                          </a:lnTo>
                          <a:lnTo>
                            <a:pt x="34290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1" name="Freeform: Shape 1420">
                      <a:extLst>
                        <a:ext uri="{FF2B5EF4-FFF2-40B4-BE49-F238E27FC236}">
                          <a16:creationId xmlns:a16="http://schemas.microsoft.com/office/drawing/2014/main" id="{5B44BAF0-F184-469C-B968-FAC3911FE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9057" y="4599145"/>
                      <a:ext cx="55245" cy="31432"/>
                    </a:xfrm>
                    <a:custGeom>
                      <a:avLst/>
                      <a:gdLst>
                        <a:gd name="connsiteX0" fmla="*/ 55245 w 55245"/>
                        <a:gd name="connsiteY0" fmla="*/ 12383 h 31432"/>
                        <a:gd name="connsiteX1" fmla="*/ 34290 w 55245"/>
                        <a:gd name="connsiteY1" fmla="*/ 0 h 31432"/>
                        <a:gd name="connsiteX2" fmla="*/ 0 w 55245"/>
                        <a:gd name="connsiteY2" fmla="*/ 20003 h 31432"/>
                        <a:gd name="connsiteX3" fmla="*/ 20955 w 55245"/>
                        <a:gd name="connsiteY3" fmla="*/ 31433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245" h="31432">
                          <a:moveTo>
                            <a:pt x="55245" y="12383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955" y="31433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22" name="Graphic 7">
                  <a:extLst>
                    <a:ext uri="{FF2B5EF4-FFF2-40B4-BE49-F238E27FC236}">
                      <a16:creationId xmlns:a16="http://schemas.microsoft.com/office/drawing/2014/main" id="{4CB3ADD8-04CE-4487-8AEC-402F52336BFA}"/>
                    </a:ext>
                  </a:extLst>
                </p:cNvPr>
                <p:cNvGrpSpPr/>
                <p:nvPr/>
              </p:nvGrpSpPr>
              <p:grpSpPr>
                <a:xfrm>
                  <a:off x="8842394" y="4660106"/>
                  <a:ext cx="63817" cy="104775"/>
                  <a:chOff x="8842394" y="4660106"/>
                  <a:chExt cx="63817" cy="104775"/>
                </a:xfrm>
              </p:grpSpPr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E9125212-AD5F-4D14-9EAB-F806169DA162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40172" cy="70484"/>
                  </a:xfrm>
                  <a:custGeom>
                    <a:avLst/>
                    <a:gdLst>
                      <a:gd name="connsiteX0" fmla="*/ 0 w 40172"/>
                      <a:gd name="connsiteY0" fmla="*/ 70485 h 70484"/>
                      <a:gd name="connsiteX1" fmla="*/ 10478 w 40172"/>
                      <a:gd name="connsiteY1" fmla="*/ 64770 h 70484"/>
                      <a:gd name="connsiteX2" fmla="*/ 10478 w 40172"/>
                      <a:gd name="connsiteY2" fmla="*/ 64770 h 70484"/>
                      <a:gd name="connsiteX3" fmla="*/ 10478 w 40172"/>
                      <a:gd name="connsiteY3" fmla="*/ 64770 h 70484"/>
                      <a:gd name="connsiteX4" fmla="*/ 37147 w 40172"/>
                      <a:gd name="connsiteY4" fmla="*/ 30480 h 70484"/>
                      <a:gd name="connsiteX5" fmla="*/ 10478 w 40172"/>
                      <a:gd name="connsiteY5" fmla="*/ 0 h 70484"/>
                      <a:gd name="connsiteX6" fmla="*/ 0 w 40172"/>
                      <a:gd name="connsiteY6" fmla="*/ 5715 h 70484"/>
                      <a:gd name="connsiteX7" fmla="*/ 0 w 40172"/>
                      <a:gd name="connsiteY7" fmla="*/ 7048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172" h="70484">
                        <a:moveTo>
                          <a:pt x="0" y="70485"/>
                        </a:moveTo>
                        <a:lnTo>
                          <a:pt x="10478" y="64770"/>
                        </a:lnTo>
                        <a:lnTo>
                          <a:pt x="10478" y="64770"/>
                        </a:lnTo>
                        <a:lnTo>
                          <a:pt x="10478" y="64770"/>
                        </a:lnTo>
                        <a:cubicBezTo>
                          <a:pt x="10478" y="44767"/>
                          <a:pt x="21908" y="21907"/>
                          <a:pt x="37147" y="30480"/>
                        </a:cubicBezTo>
                        <a:cubicBezTo>
                          <a:pt x="51435" y="39052"/>
                          <a:pt x="10478" y="0"/>
                          <a:pt x="10478" y="0"/>
                        </a:cubicBezTo>
                        <a:lnTo>
                          <a:pt x="0" y="5715"/>
                        </a:lnTo>
                        <a:lnTo>
                          <a:pt x="0" y="70485"/>
                        </a:lnTo>
                        <a:close/>
                      </a:path>
                    </a:pathLst>
                  </a:custGeom>
                  <a:solidFill>
                    <a:srgbClr val="1537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424" name="Graphic 7">
                    <a:extLst>
                      <a:ext uri="{FF2B5EF4-FFF2-40B4-BE49-F238E27FC236}">
                        <a16:creationId xmlns:a16="http://schemas.microsoft.com/office/drawing/2014/main" id="{12629E0B-8DB5-4BCA-9078-4733BF16898F}"/>
                      </a:ext>
                    </a:extLst>
                  </p:cNvPr>
                  <p:cNvGrpSpPr/>
                  <p:nvPr/>
                </p:nvGrpSpPr>
                <p:grpSpPr>
                  <a:xfrm>
                    <a:off x="8845252" y="4701717"/>
                    <a:ext cx="60959" cy="63163"/>
                    <a:chOff x="8845252" y="4701717"/>
                    <a:chExt cx="60959" cy="63163"/>
                  </a:xfrm>
                </p:grpSpPr>
                <p:sp>
                  <p:nvSpPr>
                    <p:cNvPr id="1425" name="Freeform: Shape 1424">
                      <a:extLst>
                        <a:ext uri="{FF2B5EF4-FFF2-40B4-BE49-F238E27FC236}">
                          <a16:creationId xmlns:a16="http://schemas.microsoft.com/office/drawing/2014/main" id="{22FA192D-632B-4B1C-B5C8-911000041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7157" y="4701717"/>
                      <a:ext cx="59054" cy="63163"/>
                    </a:xfrm>
                    <a:custGeom>
                      <a:avLst/>
                      <a:gdLst>
                        <a:gd name="connsiteX0" fmla="*/ 32385 w 59054"/>
                        <a:gd name="connsiteY0" fmla="*/ 3156 h 63163"/>
                        <a:gd name="connsiteX1" fmla="*/ 15240 w 59054"/>
                        <a:gd name="connsiteY1" fmla="*/ 1251 h 63163"/>
                        <a:gd name="connsiteX2" fmla="*/ 15240 w 59054"/>
                        <a:gd name="connsiteY2" fmla="*/ 1251 h 63163"/>
                        <a:gd name="connsiteX3" fmla="*/ 15240 w 59054"/>
                        <a:gd name="connsiteY3" fmla="*/ 1251 h 63163"/>
                        <a:gd name="connsiteX4" fmla="*/ 6667 w 59054"/>
                        <a:gd name="connsiteY4" fmla="*/ 6014 h 63163"/>
                        <a:gd name="connsiteX5" fmla="*/ 0 w 59054"/>
                        <a:gd name="connsiteY5" fmla="*/ 25064 h 63163"/>
                        <a:gd name="connsiteX6" fmla="*/ 0 w 59054"/>
                        <a:gd name="connsiteY6" fmla="*/ 53639 h 63163"/>
                        <a:gd name="connsiteX7" fmla="*/ 2858 w 59054"/>
                        <a:gd name="connsiteY7" fmla="*/ 57449 h 63163"/>
                        <a:gd name="connsiteX8" fmla="*/ 10478 w 59054"/>
                        <a:gd name="connsiteY8" fmla="*/ 53639 h 63163"/>
                        <a:gd name="connsiteX9" fmla="*/ 10478 w 59054"/>
                        <a:gd name="connsiteY9" fmla="*/ 27921 h 63163"/>
                        <a:gd name="connsiteX10" fmla="*/ 17145 w 59054"/>
                        <a:gd name="connsiteY10" fmla="*/ 7919 h 63163"/>
                        <a:gd name="connsiteX11" fmla="*/ 29528 w 59054"/>
                        <a:gd name="connsiteY11" fmla="*/ 14586 h 63163"/>
                        <a:gd name="connsiteX12" fmla="*/ 49530 w 59054"/>
                        <a:gd name="connsiteY12" fmla="*/ 57449 h 63163"/>
                        <a:gd name="connsiteX13" fmla="*/ 51435 w 59054"/>
                        <a:gd name="connsiteY13" fmla="*/ 63164 h 63163"/>
                        <a:gd name="connsiteX14" fmla="*/ 59055 w 59054"/>
                        <a:gd name="connsiteY14" fmla="*/ 59354 h 63163"/>
                        <a:gd name="connsiteX15" fmla="*/ 59055 w 59054"/>
                        <a:gd name="connsiteY15" fmla="*/ 55544 h 63163"/>
                        <a:gd name="connsiteX16" fmla="*/ 32385 w 59054"/>
                        <a:gd name="connsiteY16" fmla="*/ 3156 h 63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9054" h="63163">
                          <a:moveTo>
                            <a:pt x="32385" y="3156"/>
                          </a:moveTo>
                          <a:cubicBezTo>
                            <a:pt x="25717" y="-654"/>
                            <a:pt x="20003" y="-654"/>
                            <a:pt x="15240" y="1251"/>
                          </a:cubicBezTo>
                          <a:lnTo>
                            <a:pt x="15240" y="1251"/>
                          </a:lnTo>
                          <a:lnTo>
                            <a:pt x="15240" y="1251"/>
                          </a:lnTo>
                          <a:cubicBezTo>
                            <a:pt x="15240" y="1251"/>
                            <a:pt x="6667" y="6014"/>
                            <a:pt x="6667" y="6014"/>
                          </a:cubicBezTo>
                          <a:lnTo>
                            <a:pt x="0" y="25064"/>
                          </a:lnTo>
                          <a:lnTo>
                            <a:pt x="0" y="53639"/>
                          </a:lnTo>
                          <a:lnTo>
                            <a:pt x="2858" y="57449"/>
                          </a:lnTo>
                          <a:lnTo>
                            <a:pt x="10478" y="53639"/>
                          </a:lnTo>
                          <a:lnTo>
                            <a:pt x="10478" y="27921"/>
                          </a:lnTo>
                          <a:cubicBezTo>
                            <a:pt x="10478" y="18396"/>
                            <a:pt x="12383" y="10776"/>
                            <a:pt x="17145" y="7919"/>
                          </a:cubicBezTo>
                          <a:cubicBezTo>
                            <a:pt x="20955" y="6014"/>
                            <a:pt x="22860" y="9824"/>
                            <a:pt x="29528" y="14586"/>
                          </a:cubicBezTo>
                          <a:cubicBezTo>
                            <a:pt x="40958" y="22206"/>
                            <a:pt x="49530" y="41256"/>
                            <a:pt x="49530" y="57449"/>
                          </a:cubicBezTo>
                          <a:lnTo>
                            <a:pt x="51435" y="63164"/>
                          </a:lnTo>
                          <a:lnTo>
                            <a:pt x="59055" y="59354"/>
                          </a:lnTo>
                          <a:lnTo>
                            <a:pt x="59055" y="55544"/>
                          </a:lnTo>
                          <a:cubicBezTo>
                            <a:pt x="59055" y="34589"/>
                            <a:pt x="46672" y="11729"/>
                            <a:pt x="32385" y="315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26" name="Freeform: Shape 1425">
                      <a:extLst>
                        <a:ext uri="{FF2B5EF4-FFF2-40B4-BE49-F238E27FC236}">
                          <a16:creationId xmlns:a16="http://schemas.microsoft.com/office/drawing/2014/main" id="{5E45BFA5-1FB4-41D7-8995-96EAEF6DE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706480"/>
                      <a:ext cx="53339" cy="58400"/>
                    </a:xfrm>
                    <a:custGeom>
                      <a:avLst/>
                      <a:gdLst>
                        <a:gd name="connsiteX0" fmla="*/ 4763 w 53339"/>
                        <a:gd name="connsiteY0" fmla="*/ 52685 h 58400"/>
                        <a:gd name="connsiteX1" fmla="*/ 4763 w 53339"/>
                        <a:gd name="connsiteY1" fmla="*/ 26968 h 58400"/>
                        <a:gd name="connsiteX2" fmla="*/ 26670 w 53339"/>
                        <a:gd name="connsiteY2" fmla="*/ 9823 h 58400"/>
                        <a:gd name="connsiteX3" fmla="*/ 48577 w 53339"/>
                        <a:gd name="connsiteY3" fmla="*/ 52685 h 58400"/>
                        <a:gd name="connsiteX4" fmla="*/ 48577 w 53339"/>
                        <a:gd name="connsiteY4" fmla="*/ 55543 h 58400"/>
                        <a:gd name="connsiteX5" fmla="*/ 53340 w 53339"/>
                        <a:gd name="connsiteY5" fmla="*/ 58400 h 58400"/>
                        <a:gd name="connsiteX6" fmla="*/ 53340 w 53339"/>
                        <a:gd name="connsiteY6" fmla="*/ 54590 h 58400"/>
                        <a:gd name="connsiteX7" fmla="*/ 26670 w 53339"/>
                        <a:gd name="connsiteY7" fmla="*/ 3155 h 58400"/>
                        <a:gd name="connsiteX8" fmla="*/ 0 w 53339"/>
                        <a:gd name="connsiteY8" fmla="*/ 24110 h 58400"/>
                        <a:gd name="connsiteX9" fmla="*/ 0 w 53339"/>
                        <a:gd name="connsiteY9" fmla="*/ 50780 h 58400"/>
                        <a:gd name="connsiteX10" fmla="*/ 4763 w 53339"/>
                        <a:gd name="connsiteY10" fmla="*/ 52685 h 58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3339" h="58400">
                          <a:moveTo>
                            <a:pt x="4763" y="52685"/>
                          </a:moveTo>
                          <a:lnTo>
                            <a:pt x="4763" y="26968"/>
                          </a:lnTo>
                          <a:cubicBezTo>
                            <a:pt x="4763" y="10775"/>
                            <a:pt x="11430" y="298"/>
                            <a:pt x="26670" y="9823"/>
                          </a:cubicBezTo>
                          <a:cubicBezTo>
                            <a:pt x="38100" y="17443"/>
                            <a:pt x="48577" y="35540"/>
                            <a:pt x="48577" y="52685"/>
                          </a:cubicBezTo>
                          <a:lnTo>
                            <a:pt x="48577" y="55543"/>
                          </a:lnTo>
                          <a:lnTo>
                            <a:pt x="53340" y="58400"/>
                          </a:lnTo>
                          <a:lnTo>
                            <a:pt x="53340" y="54590"/>
                          </a:lnTo>
                          <a:cubicBezTo>
                            <a:pt x="53340" y="34588"/>
                            <a:pt x="40958" y="11728"/>
                            <a:pt x="26670" y="3155"/>
                          </a:cubicBezTo>
                          <a:cubicBezTo>
                            <a:pt x="12383" y="-5417"/>
                            <a:pt x="0" y="4108"/>
                            <a:pt x="0" y="24110"/>
                          </a:cubicBezTo>
                          <a:lnTo>
                            <a:pt x="0" y="50780"/>
                          </a:lnTo>
                          <a:lnTo>
                            <a:pt x="4763" y="5268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B11C50C4-D4A1-498C-97D1-3DA69C04B3EC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5820"/>
                    <a:ext cx="53340" cy="95250"/>
                  </a:xfrm>
                  <a:custGeom>
                    <a:avLst/>
                    <a:gdLst>
                      <a:gd name="connsiteX0" fmla="*/ 0 w 53340"/>
                      <a:gd name="connsiteY0" fmla="*/ 0 h 95250"/>
                      <a:gd name="connsiteX1" fmla="*/ 0 w 53340"/>
                      <a:gd name="connsiteY1" fmla="*/ 64770 h 95250"/>
                      <a:gd name="connsiteX2" fmla="*/ 0 w 53340"/>
                      <a:gd name="connsiteY2" fmla="*/ 64770 h 95250"/>
                      <a:gd name="connsiteX3" fmla="*/ 0 w 53340"/>
                      <a:gd name="connsiteY3" fmla="*/ 64770 h 95250"/>
                      <a:gd name="connsiteX4" fmla="*/ 26670 w 53340"/>
                      <a:gd name="connsiteY4" fmla="*/ 43815 h 95250"/>
                      <a:gd name="connsiteX5" fmla="*/ 53340 w 53340"/>
                      <a:gd name="connsiteY5" fmla="*/ 95250 h 95250"/>
                      <a:gd name="connsiteX6" fmla="*/ 53340 w 53340"/>
                      <a:gd name="connsiteY6" fmla="*/ 95250 h 95250"/>
                      <a:gd name="connsiteX7" fmla="*/ 53340 w 53340"/>
                      <a:gd name="connsiteY7" fmla="*/ 30480 h 95250"/>
                      <a:gd name="connsiteX8" fmla="*/ 0 w 53340"/>
                      <a:gd name="connsiteY8" fmla="*/ 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340" h="95250">
                        <a:moveTo>
                          <a:pt x="0" y="0"/>
                        </a:moveTo>
                        <a:lnTo>
                          <a:pt x="0" y="64770"/>
                        </a:lnTo>
                        <a:lnTo>
                          <a:pt x="0" y="64770"/>
                        </a:lnTo>
                        <a:lnTo>
                          <a:pt x="0" y="64770"/>
                        </a:lnTo>
                        <a:cubicBezTo>
                          <a:pt x="0" y="44768"/>
                          <a:pt x="11430" y="36195"/>
                          <a:pt x="26670" y="43815"/>
                        </a:cubicBezTo>
                        <a:cubicBezTo>
                          <a:pt x="41910" y="51435"/>
                          <a:pt x="53340" y="75248"/>
                          <a:pt x="53340" y="95250"/>
                        </a:cubicBezTo>
                        <a:lnTo>
                          <a:pt x="53340" y="95250"/>
                        </a:lnTo>
                        <a:lnTo>
                          <a:pt x="53340" y="3048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565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11536AB4-D829-4F77-9385-34E4109BE6F3}"/>
                      </a:ext>
                    </a:extLst>
                  </p:cNvPr>
                  <p:cNvSpPr/>
                  <p:nvPr/>
                </p:nvSpPr>
                <p:spPr>
                  <a:xfrm>
                    <a:off x="8856682" y="4687728"/>
                    <a:ext cx="24765" cy="27622"/>
                  </a:xfrm>
                  <a:custGeom>
                    <a:avLst/>
                    <a:gdLst>
                      <a:gd name="connsiteX0" fmla="*/ 24765 w 24765"/>
                      <a:gd name="connsiteY0" fmla="*/ 27622 h 27622"/>
                      <a:gd name="connsiteX1" fmla="*/ 0 w 24765"/>
                      <a:gd name="connsiteY1" fmla="*/ 12382 h 27622"/>
                      <a:gd name="connsiteX2" fmla="*/ 0 w 24765"/>
                      <a:gd name="connsiteY2" fmla="*/ 0 h 27622"/>
                      <a:gd name="connsiteX3" fmla="*/ 24765 w 24765"/>
                      <a:gd name="connsiteY3" fmla="*/ 1524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27622">
                        <a:moveTo>
                          <a:pt x="24765" y="27622"/>
                        </a:moveTo>
                        <a:lnTo>
                          <a:pt x="0" y="12382"/>
                        </a:lnTo>
                        <a:lnTo>
                          <a:pt x="0" y="0"/>
                        </a:lnTo>
                        <a:lnTo>
                          <a:pt x="24765" y="1524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19FBB964-5C7A-4BC1-8DF0-80C1D2667334}"/>
                      </a:ext>
                    </a:extLst>
                  </p:cNvPr>
                  <p:cNvSpPr/>
                  <p:nvPr/>
                </p:nvSpPr>
                <p:spPr>
                  <a:xfrm>
                    <a:off x="8857634" y="4689633"/>
                    <a:ext cx="22859" cy="23812"/>
                  </a:xfrm>
                  <a:custGeom>
                    <a:avLst/>
                    <a:gdLst>
                      <a:gd name="connsiteX0" fmla="*/ 22860 w 22859"/>
                      <a:gd name="connsiteY0" fmla="*/ 23813 h 23812"/>
                      <a:gd name="connsiteX1" fmla="*/ 0 w 22859"/>
                      <a:gd name="connsiteY1" fmla="*/ 10478 h 23812"/>
                      <a:gd name="connsiteX2" fmla="*/ 0 w 22859"/>
                      <a:gd name="connsiteY2" fmla="*/ 0 h 23812"/>
                      <a:gd name="connsiteX3" fmla="*/ 22860 w 22859"/>
                      <a:gd name="connsiteY3" fmla="*/ 13335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23812">
                        <a:moveTo>
                          <a:pt x="22860" y="23813"/>
                        </a:moveTo>
                        <a:lnTo>
                          <a:pt x="0" y="10478"/>
                        </a:lnTo>
                        <a:lnTo>
                          <a:pt x="0" y="0"/>
                        </a:lnTo>
                        <a:lnTo>
                          <a:pt x="22860" y="1333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0506F0B-F937-4824-9D34-151E44052846}"/>
                      </a:ext>
                    </a:extLst>
                  </p:cNvPr>
                  <p:cNvSpPr/>
                  <p:nvPr/>
                </p:nvSpPr>
                <p:spPr>
                  <a:xfrm>
                    <a:off x="8895734" y="4690585"/>
                    <a:ext cx="10477" cy="70484"/>
                  </a:xfrm>
                  <a:custGeom>
                    <a:avLst/>
                    <a:gdLst>
                      <a:gd name="connsiteX0" fmla="*/ 0 w 10477"/>
                      <a:gd name="connsiteY0" fmla="*/ 70485 h 70484"/>
                      <a:gd name="connsiteX1" fmla="*/ 10477 w 10477"/>
                      <a:gd name="connsiteY1" fmla="*/ 64770 h 70484"/>
                      <a:gd name="connsiteX2" fmla="*/ 10477 w 10477"/>
                      <a:gd name="connsiteY2" fmla="*/ 0 h 70484"/>
                      <a:gd name="connsiteX3" fmla="*/ 0 w 10477"/>
                      <a:gd name="connsiteY3" fmla="*/ 5715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0484">
                        <a:moveTo>
                          <a:pt x="0" y="70485"/>
                        </a:moveTo>
                        <a:lnTo>
                          <a:pt x="10477" y="6477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C4B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97363516-9EE6-4CC5-9710-DBE32A7400D1}"/>
                      </a:ext>
                    </a:extLst>
                  </p:cNvPr>
                  <p:cNvSpPr/>
                  <p:nvPr/>
                </p:nvSpPr>
                <p:spPr>
                  <a:xfrm>
                    <a:off x="8842394" y="4660106"/>
                    <a:ext cx="63817" cy="36194"/>
                  </a:xfrm>
                  <a:custGeom>
                    <a:avLst/>
                    <a:gdLst>
                      <a:gd name="connsiteX0" fmla="*/ 63817 w 63817"/>
                      <a:gd name="connsiteY0" fmla="*/ 30480 h 36194"/>
                      <a:gd name="connsiteX1" fmla="*/ 10478 w 63817"/>
                      <a:gd name="connsiteY1" fmla="*/ 0 h 36194"/>
                      <a:gd name="connsiteX2" fmla="*/ 0 w 63817"/>
                      <a:gd name="connsiteY2" fmla="*/ 5715 h 36194"/>
                      <a:gd name="connsiteX3" fmla="*/ 53340 w 63817"/>
                      <a:gd name="connsiteY3" fmla="*/ 36195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7" h="36194">
                        <a:moveTo>
                          <a:pt x="63817" y="30480"/>
                        </a:moveTo>
                        <a:lnTo>
                          <a:pt x="10478" y="0"/>
                        </a:lnTo>
                        <a:lnTo>
                          <a:pt x="0" y="5715"/>
                        </a:lnTo>
                        <a:lnTo>
                          <a:pt x="53340" y="36195"/>
                        </a:lnTo>
                        <a:close/>
                      </a:path>
                    </a:pathLst>
                  </a:custGeom>
                  <a:solidFill>
                    <a:srgbClr val="2C79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32" name="Graphic 7">
                  <a:extLst>
                    <a:ext uri="{FF2B5EF4-FFF2-40B4-BE49-F238E27FC236}">
                      <a16:creationId xmlns:a16="http://schemas.microsoft.com/office/drawing/2014/main" id="{BDBCC149-1AD8-42EE-A836-4EAF5998DA2A}"/>
                    </a:ext>
                  </a:extLst>
                </p:cNvPr>
                <p:cNvGrpSpPr/>
                <p:nvPr/>
              </p:nvGrpSpPr>
              <p:grpSpPr>
                <a:xfrm>
                  <a:off x="8885257" y="4668678"/>
                  <a:ext cx="71437" cy="173354"/>
                  <a:chOff x="8885257" y="4668678"/>
                  <a:chExt cx="71437" cy="173354"/>
                </a:xfrm>
              </p:grpSpPr>
              <p:grpSp>
                <p:nvGrpSpPr>
                  <p:cNvPr id="1433" name="Graphic 7">
                    <a:extLst>
                      <a:ext uri="{FF2B5EF4-FFF2-40B4-BE49-F238E27FC236}">
                        <a16:creationId xmlns:a16="http://schemas.microsoft.com/office/drawing/2014/main" id="{4B5CCA49-8341-421F-BE6F-FC0756451130}"/>
                      </a:ext>
                    </a:extLst>
                  </p:cNvPr>
                  <p:cNvGrpSpPr/>
                  <p:nvPr/>
                </p:nvGrpSpPr>
                <p:grpSpPr>
                  <a:xfrm>
                    <a:off x="8885257" y="4777263"/>
                    <a:ext cx="71437" cy="64769"/>
                    <a:chOff x="8885257" y="4777263"/>
                    <a:chExt cx="71437" cy="64769"/>
                  </a:xfrm>
                </p:grpSpPr>
                <p:sp>
                  <p:nvSpPr>
                    <p:cNvPr id="1434" name="Freeform: Shape 1433">
                      <a:extLst>
                        <a:ext uri="{FF2B5EF4-FFF2-40B4-BE49-F238E27FC236}">
                          <a16:creationId xmlns:a16="http://schemas.microsoft.com/office/drawing/2014/main" id="{9D7D0889-1607-46FA-B0A6-3CAA211218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801076"/>
                      <a:ext cx="29527" cy="40957"/>
                    </a:xfrm>
                    <a:custGeom>
                      <a:avLst/>
                      <a:gdLst>
                        <a:gd name="connsiteX0" fmla="*/ 29528 w 29527"/>
                        <a:gd name="connsiteY0" fmla="*/ 40957 h 40957"/>
                        <a:gd name="connsiteX1" fmla="*/ 0 w 29527"/>
                        <a:gd name="connsiteY1" fmla="*/ 23813 h 40957"/>
                        <a:gd name="connsiteX2" fmla="*/ 0 w 29527"/>
                        <a:gd name="connsiteY2" fmla="*/ 0 h 40957"/>
                        <a:gd name="connsiteX3" fmla="*/ 29528 w 29527"/>
                        <a:gd name="connsiteY3" fmla="*/ 1714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9527" h="40957">
                          <a:moveTo>
                            <a:pt x="29528" y="40957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29528" y="1714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5" name="Freeform: Shape 1434">
                      <a:extLst>
                        <a:ext uri="{FF2B5EF4-FFF2-40B4-BE49-F238E27FC236}">
                          <a16:creationId xmlns:a16="http://schemas.microsoft.com/office/drawing/2014/main" id="{AEE4752F-1DFA-419D-9923-15AD5F3CC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794408"/>
                      <a:ext cx="41909" cy="47625"/>
                    </a:xfrm>
                    <a:custGeom>
                      <a:avLst/>
                      <a:gdLst>
                        <a:gd name="connsiteX0" fmla="*/ 0 w 41909"/>
                        <a:gd name="connsiteY0" fmla="*/ 47625 h 47625"/>
                        <a:gd name="connsiteX1" fmla="*/ 41910 w 41909"/>
                        <a:gd name="connsiteY1" fmla="*/ 23813 h 47625"/>
                        <a:gd name="connsiteX2" fmla="*/ 41910 w 41909"/>
                        <a:gd name="connsiteY2" fmla="*/ 0 h 47625"/>
                        <a:gd name="connsiteX3" fmla="*/ 0 w 41909"/>
                        <a:gd name="connsiteY3" fmla="*/ 23813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909" h="47625">
                          <a:moveTo>
                            <a:pt x="0" y="47625"/>
                          </a:moveTo>
                          <a:lnTo>
                            <a:pt x="41910" y="23813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6" name="Freeform: Shape 1435">
                      <a:extLst>
                        <a:ext uri="{FF2B5EF4-FFF2-40B4-BE49-F238E27FC236}">
                          <a16:creationId xmlns:a16="http://schemas.microsoft.com/office/drawing/2014/main" id="{37545919-0587-4618-8C83-DBB23C50C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5257" y="4777263"/>
                      <a:ext cx="71437" cy="40957"/>
                    </a:xfrm>
                    <a:custGeom>
                      <a:avLst/>
                      <a:gdLst>
                        <a:gd name="connsiteX0" fmla="*/ 71438 w 71437"/>
                        <a:gd name="connsiteY0" fmla="*/ 17145 h 40957"/>
                        <a:gd name="connsiteX1" fmla="*/ 41910 w 71437"/>
                        <a:gd name="connsiteY1" fmla="*/ 0 h 40957"/>
                        <a:gd name="connsiteX2" fmla="*/ 0 w 71437"/>
                        <a:gd name="connsiteY2" fmla="*/ 23813 h 40957"/>
                        <a:gd name="connsiteX3" fmla="*/ 29528 w 71437"/>
                        <a:gd name="connsiteY3" fmla="*/ 4095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1437" h="40957">
                          <a:moveTo>
                            <a:pt x="71438" y="17145"/>
                          </a:move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29528" y="4095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37" name="Graphic 7">
                    <a:extLst>
                      <a:ext uri="{FF2B5EF4-FFF2-40B4-BE49-F238E27FC236}">
                        <a16:creationId xmlns:a16="http://schemas.microsoft.com/office/drawing/2014/main" id="{AAAECA2F-A049-4CEB-8466-01DB001530AA}"/>
                      </a:ext>
                    </a:extLst>
                  </p:cNvPr>
                  <p:cNvGrpSpPr/>
                  <p:nvPr/>
                </p:nvGrpSpPr>
                <p:grpSpPr>
                  <a:xfrm>
                    <a:off x="8894782" y="4668678"/>
                    <a:ext cx="54292" cy="144779"/>
                    <a:chOff x="8894782" y="4668678"/>
                    <a:chExt cx="54292" cy="144779"/>
                  </a:xfrm>
                </p:grpSpPr>
                <p:sp>
                  <p:nvSpPr>
                    <p:cNvPr id="1438" name="Freeform: Shape 1437">
                      <a:extLst>
                        <a:ext uri="{FF2B5EF4-FFF2-40B4-BE49-F238E27FC236}">
                          <a16:creationId xmlns:a16="http://schemas.microsoft.com/office/drawing/2014/main" id="{3260FBAE-9C0F-477F-80FB-F67324F233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88681"/>
                      <a:ext cx="20002" cy="124777"/>
                    </a:xfrm>
                    <a:custGeom>
                      <a:avLst/>
                      <a:gdLst>
                        <a:gd name="connsiteX0" fmla="*/ 20003 w 20002"/>
                        <a:gd name="connsiteY0" fmla="*/ 124777 h 124777"/>
                        <a:gd name="connsiteX1" fmla="*/ 0 w 20002"/>
                        <a:gd name="connsiteY1" fmla="*/ 113347 h 124777"/>
                        <a:gd name="connsiteX2" fmla="*/ 0 w 20002"/>
                        <a:gd name="connsiteY2" fmla="*/ 0 h 124777"/>
                        <a:gd name="connsiteX3" fmla="*/ 20003 w 20002"/>
                        <a:gd name="connsiteY3" fmla="*/ 11430 h 124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24777">
                          <a:moveTo>
                            <a:pt x="20003" y="124777"/>
                          </a:moveTo>
                          <a:lnTo>
                            <a:pt x="0" y="113347"/>
                          </a:lnTo>
                          <a:lnTo>
                            <a:pt x="0" y="0"/>
                          </a:lnTo>
                          <a:lnTo>
                            <a:pt x="20003" y="11430"/>
                          </a:lnTo>
                          <a:close/>
                        </a:path>
                      </a:pathLst>
                    </a:custGeom>
                    <a:solidFill>
                      <a:srgbClr val="2565C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39" name="Freeform: Shape 1438">
                      <a:extLst>
                        <a:ext uri="{FF2B5EF4-FFF2-40B4-BE49-F238E27FC236}">
                          <a16:creationId xmlns:a16="http://schemas.microsoft.com/office/drawing/2014/main" id="{48791C5A-F7A9-440F-B5DA-742C119A3A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7639" y="4708683"/>
                      <a:ext cx="14287" cy="88582"/>
                    </a:xfrm>
                    <a:custGeom>
                      <a:avLst/>
                      <a:gdLst>
                        <a:gd name="connsiteX0" fmla="*/ 14288 w 14287"/>
                        <a:gd name="connsiteY0" fmla="*/ 88583 h 88582"/>
                        <a:gd name="connsiteX1" fmla="*/ 0 w 14287"/>
                        <a:gd name="connsiteY1" fmla="*/ 80010 h 88582"/>
                        <a:gd name="connsiteX2" fmla="*/ 0 w 14287"/>
                        <a:gd name="connsiteY2" fmla="*/ 0 h 88582"/>
                        <a:gd name="connsiteX3" fmla="*/ 14288 w 14287"/>
                        <a:gd name="connsiteY3" fmla="*/ 8573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287" h="88582">
                          <a:moveTo>
                            <a:pt x="14288" y="88583"/>
                          </a:moveTo>
                          <a:lnTo>
                            <a:pt x="0" y="80010"/>
                          </a:lnTo>
                          <a:lnTo>
                            <a:pt x="0" y="0"/>
                          </a:lnTo>
                          <a:lnTo>
                            <a:pt x="14288" y="8573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0" name="Freeform: Shape 1439">
                      <a:extLst>
                        <a:ext uri="{FF2B5EF4-FFF2-40B4-BE49-F238E27FC236}">
                          <a16:creationId xmlns:a16="http://schemas.microsoft.com/office/drawing/2014/main" id="{4E49397C-3BCF-43F5-BA85-B64D29549C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8591" y="4712493"/>
                      <a:ext cx="12382" cy="81914"/>
                    </a:xfrm>
                    <a:custGeom>
                      <a:avLst/>
                      <a:gdLst>
                        <a:gd name="connsiteX0" fmla="*/ 12383 w 12382"/>
                        <a:gd name="connsiteY0" fmla="*/ 81915 h 81914"/>
                        <a:gd name="connsiteX1" fmla="*/ 0 w 12382"/>
                        <a:gd name="connsiteY1" fmla="*/ 74295 h 81914"/>
                        <a:gd name="connsiteX2" fmla="*/ 0 w 12382"/>
                        <a:gd name="connsiteY2" fmla="*/ 0 h 81914"/>
                        <a:gd name="connsiteX3" fmla="*/ 12383 w 12382"/>
                        <a:gd name="connsiteY3" fmla="*/ 6667 h 81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382" h="81914">
                          <a:moveTo>
                            <a:pt x="12383" y="81915"/>
                          </a:moveTo>
                          <a:lnTo>
                            <a:pt x="0" y="74295"/>
                          </a:lnTo>
                          <a:lnTo>
                            <a:pt x="0" y="0"/>
                          </a:lnTo>
                          <a:lnTo>
                            <a:pt x="12383" y="666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1" name="Freeform: Shape 1440">
                      <a:extLst>
                        <a:ext uri="{FF2B5EF4-FFF2-40B4-BE49-F238E27FC236}">
                          <a16:creationId xmlns:a16="http://schemas.microsoft.com/office/drawing/2014/main" id="{AC40586F-AC13-4656-9AE9-C8DB9AD5F8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4784" y="4680108"/>
                      <a:ext cx="34289" cy="133350"/>
                    </a:xfrm>
                    <a:custGeom>
                      <a:avLst/>
                      <a:gdLst>
                        <a:gd name="connsiteX0" fmla="*/ 0 w 34289"/>
                        <a:gd name="connsiteY0" fmla="*/ 133350 h 133350"/>
                        <a:gd name="connsiteX1" fmla="*/ 34290 w 34289"/>
                        <a:gd name="connsiteY1" fmla="*/ 114300 h 133350"/>
                        <a:gd name="connsiteX2" fmla="*/ 34290 w 34289"/>
                        <a:gd name="connsiteY2" fmla="*/ 0 h 133350"/>
                        <a:gd name="connsiteX3" fmla="*/ 0 w 34289"/>
                        <a:gd name="connsiteY3" fmla="*/ 20003 h 1333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89" h="133350">
                          <a:moveTo>
                            <a:pt x="0" y="133350"/>
                          </a:moveTo>
                          <a:lnTo>
                            <a:pt x="34290" y="114300"/>
                          </a:lnTo>
                          <a:lnTo>
                            <a:pt x="34290" y="0"/>
                          </a:lnTo>
                          <a:lnTo>
                            <a:pt x="0" y="20003"/>
                          </a:lnTo>
                          <a:close/>
                        </a:path>
                      </a:pathLst>
                    </a:custGeom>
                    <a:solidFill>
                      <a:srgbClr val="1C4B9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2" name="Freeform: Shape 1441">
                      <a:extLst>
                        <a:ext uri="{FF2B5EF4-FFF2-40B4-BE49-F238E27FC236}">
                          <a16:creationId xmlns:a16="http://schemas.microsoft.com/office/drawing/2014/main" id="{C6EE84B5-5D8D-4FC7-BEC3-2CD46992A3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782" y="4668678"/>
                      <a:ext cx="54292" cy="31432"/>
                    </a:xfrm>
                    <a:custGeom>
                      <a:avLst/>
                      <a:gdLst>
                        <a:gd name="connsiteX0" fmla="*/ 54292 w 54292"/>
                        <a:gd name="connsiteY0" fmla="*/ 11430 h 31432"/>
                        <a:gd name="connsiteX1" fmla="*/ 34290 w 54292"/>
                        <a:gd name="connsiteY1" fmla="*/ 0 h 31432"/>
                        <a:gd name="connsiteX2" fmla="*/ 0 w 54292"/>
                        <a:gd name="connsiteY2" fmla="*/ 20003 h 31432"/>
                        <a:gd name="connsiteX3" fmla="*/ 20003 w 54292"/>
                        <a:gd name="connsiteY3" fmla="*/ 31432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292" h="31432">
                          <a:moveTo>
                            <a:pt x="54292" y="11430"/>
                          </a:moveTo>
                          <a:lnTo>
                            <a:pt x="34290" y="0"/>
                          </a:lnTo>
                          <a:lnTo>
                            <a:pt x="0" y="20003"/>
                          </a:lnTo>
                          <a:lnTo>
                            <a:pt x="20003" y="31432"/>
                          </a:lnTo>
                          <a:close/>
                        </a:path>
                      </a:pathLst>
                    </a:custGeom>
                    <a:solidFill>
                      <a:srgbClr val="2C79E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43" name="Graphic 7">
                  <a:extLst>
                    <a:ext uri="{FF2B5EF4-FFF2-40B4-BE49-F238E27FC236}">
                      <a16:creationId xmlns:a16="http://schemas.microsoft.com/office/drawing/2014/main" id="{A2F37299-4D95-4547-85EF-5568A84384F6}"/>
                    </a:ext>
                  </a:extLst>
                </p:cNvPr>
                <p:cNvGrpSpPr/>
                <p:nvPr/>
              </p:nvGrpSpPr>
              <p:grpSpPr>
                <a:xfrm>
                  <a:off x="8805247" y="4602956"/>
                  <a:ext cx="180022" cy="115966"/>
                  <a:chOff x="8805247" y="4602956"/>
                  <a:chExt cx="180022" cy="115966"/>
                </a:xfrm>
              </p:grpSpPr>
              <p:grpSp>
                <p:nvGrpSpPr>
                  <p:cNvPr id="1444" name="Graphic 7">
                    <a:extLst>
                      <a:ext uri="{FF2B5EF4-FFF2-40B4-BE49-F238E27FC236}">
                        <a16:creationId xmlns:a16="http://schemas.microsoft.com/office/drawing/2014/main" id="{6085F043-954E-4C99-B72F-558C41A32562}"/>
                      </a:ext>
                    </a:extLst>
                  </p:cNvPr>
                  <p:cNvGrpSpPr/>
                  <p:nvPr/>
                </p:nvGrpSpPr>
                <p:grpSpPr>
                  <a:xfrm>
                    <a:off x="8805247" y="4610576"/>
                    <a:ext cx="180022" cy="108346"/>
                    <a:chOff x="8805247" y="4610576"/>
                    <a:chExt cx="180022" cy="108346"/>
                  </a:xfrm>
                </p:grpSpPr>
                <p:sp>
                  <p:nvSpPr>
                    <p:cNvPr id="1445" name="Freeform: Shape 1444">
                      <a:extLst>
                        <a:ext uri="{FF2B5EF4-FFF2-40B4-BE49-F238E27FC236}">
                          <a16:creationId xmlns:a16="http://schemas.microsoft.com/office/drawing/2014/main" id="{A0F61FA6-2BCF-4C03-A6CF-DDD79A84A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0969" y="4610576"/>
                      <a:ext cx="114300" cy="70484"/>
                    </a:xfrm>
                    <a:custGeom>
                      <a:avLst/>
                      <a:gdLst>
                        <a:gd name="connsiteX0" fmla="*/ 25717 w 114300"/>
                        <a:gd name="connsiteY0" fmla="*/ 8572 h 70484"/>
                        <a:gd name="connsiteX1" fmla="*/ 114300 w 114300"/>
                        <a:gd name="connsiteY1" fmla="*/ 59055 h 70484"/>
                        <a:gd name="connsiteX2" fmla="*/ 113347 w 114300"/>
                        <a:gd name="connsiteY2" fmla="*/ 62865 h 70484"/>
                        <a:gd name="connsiteX3" fmla="*/ 102870 w 114300"/>
                        <a:gd name="connsiteY3" fmla="*/ 67628 h 70484"/>
                        <a:gd name="connsiteX4" fmla="*/ 97155 w 114300"/>
                        <a:gd name="connsiteY4" fmla="*/ 70485 h 70484"/>
                        <a:gd name="connsiteX5" fmla="*/ 0 w 114300"/>
                        <a:gd name="connsiteY5" fmla="*/ 0 h 70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4300" h="70484">
                          <a:moveTo>
                            <a:pt x="25717" y="8572"/>
                          </a:moveTo>
                          <a:lnTo>
                            <a:pt x="114300" y="59055"/>
                          </a:lnTo>
                          <a:lnTo>
                            <a:pt x="113347" y="62865"/>
                          </a:lnTo>
                          <a:lnTo>
                            <a:pt x="102870" y="67628"/>
                          </a:lnTo>
                          <a:lnTo>
                            <a:pt x="97155" y="7048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6" name="Freeform: Shape 1445">
                      <a:extLst>
                        <a:ext uri="{FF2B5EF4-FFF2-40B4-BE49-F238E27FC236}">
                          <a16:creationId xmlns:a16="http://schemas.microsoft.com/office/drawing/2014/main" id="{6E113BD4-3845-4DCC-9245-BD5FCB2D89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3354" y="4712493"/>
                      <a:ext cx="4762" cy="5715"/>
                    </a:xfrm>
                    <a:custGeom>
                      <a:avLst/>
                      <a:gdLst>
                        <a:gd name="connsiteX0" fmla="*/ 0 w 4762"/>
                        <a:gd name="connsiteY0" fmla="*/ 0 h 5715"/>
                        <a:gd name="connsiteX1" fmla="*/ 4762 w 4762"/>
                        <a:gd name="connsiteY1" fmla="*/ 0 h 5715"/>
                        <a:gd name="connsiteX2" fmla="*/ 4762 w 4762"/>
                        <a:gd name="connsiteY2" fmla="*/ 5715 h 5715"/>
                        <a:gd name="connsiteX3" fmla="*/ 0 w 4762"/>
                        <a:gd name="connsiteY3" fmla="*/ 5715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0" y="0"/>
                          </a:moveTo>
                          <a:lnTo>
                            <a:pt x="4762" y="0"/>
                          </a:lnTo>
                          <a:lnTo>
                            <a:pt x="4762" y="5715"/>
                          </a:lnTo>
                          <a:lnTo>
                            <a:pt x="0" y="5715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7" name="Freeform: Shape 1446">
                      <a:extLst>
                        <a:ext uri="{FF2B5EF4-FFF2-40B4-BE49-F238E27FC236}">
                          <a16:creationId xmlns:a16="http://schemas.microsoft.com/office/drawing/2014/main" id="{0DF18AFC-7DB4-4157-8F2F-CDA3D2052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05247" y="4641056"/>
                      <a:ext cx="100012" cy="77866"/>
                    </a:xfrm>
                    <a:custGeom>
                      <a:avLst/>
                      <a:gdLst>
                        <a:gd name="connsiteX0" fmla="*/ 100013 w 100012"/>
                        <a:gd name="connsiteY0" fmla="*/ 49530 h 77866"/>
                        <a:gd name="connsiteX1" fmla="*/ 14288 w 100012"/>
                        <a:gd name="connsiteY1" fmla="*/ 0 h 77866"/>
                        <a:gd name="connsiteX2" fmla="*/ 0 w 100012"/>
                        <a:gd name="connsiteY2" fmla="*/ 22860 h 77866"/>
                        <a:gd name="connsiteX3" fmla="*/ 91440 w 100012"/>
                        <a:gd name="connsiteY3" fmla="*/ 76200 h 77866"/>
                        <a:gd name="connsiteX4" fmla="*/ 99060 w 100012"/>
                        <a:gd name="connsiteY4" fmla="*/ 75247 h 77866"/>
                        <a:gd name="connsiteX5" fmla="*/ 100013 w 100012"/>
                        <a:gd name="connsiteY5" fmla="*/ 49530 h 7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0012" h="77866">
                          <a:moveTo>
                            <a:pt x="100013" y="49530"/>
                          </a:moveTo>
                          <a:lnTo>
                            <a:pt x="14288" y="0"/>
                          </a:lnTo>
                          <a:lnTo>
                            <a:pt x="0" y="22860"/>
                          </a:lnTo>
                          <a:lnTo>
                            <a:pt x="91440" y="76200"/>
                          </a:lnTo>
                          <a:cubicBezTo>
                            <a:pt x="95250" y="78105"/>
                            <a:pt x="99060" y="79057"/>
                            <a:pt x="99060" y="75247"/>
                          </a:cubicBezTo>
                          <a:lnTo>
                            <a:pt x="100013" y="495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8" name="Freeform: Shape 1447">
                      <a:extLst>
                        <a:ext uri="{FF2B5EF4-FFF2-40B4-BE49-F238E27FC236}">
                          <a16:creationId xmlns:a16="http://schemas.microsoft.com/office/drawing/2014/main" id="{FBB384D8-E0C6-45A2-B24B-D039C427D4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61058"/>
                      <a:ext cx="80009" cy="57864"/>
                    </a:xfrm>
                    <a:custGeom>
                      <a:avLst/>
                      <a:gdLst>
                        <a:gd name="connsiteX0" fmla="*/ 0 w 80009"/>
                        <a:gd name="connsiteY0" fmla="*/ 29528 h 57864"/>
                        <a:gd name="connsiteX1" fmla="*/ 51435 w 80009"/>
                        <a:gd name="connsiteY1" fmla="*/ 0 h 57864"/>
                        <a:gd name="connsiteX2" fmla="*/ 80010 w 80009"/>
                        <a:gd name="connsiteY2" fmla="*/ 9525 h 57864"/>
                        <a:gd name="connsiteX3" fmla="*/ 72390 w 80009"/>
                        <a:gd name="connsiteY3" fmla="*/ 20003 h 57864"/>
                        <a:gd name="connsiteX4" fmla="*/ 9525 w 80009"/>
                        <a:gd name="connsiteY4" fmla="*/ 56198 h 57864"/>
                        <a:gd name="connsiteX5" fmla="*/ 1905 w 80009"/>
                        <a:gd name="connsiteY5" fmla="*/ 55245 h 57864"/>
                        <a:gd name="connsiteX6" fmla="*/ 0 w 80009"/>
                        <a:gd name="connsiteY6" fmla="*/ 29528 h 57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0009" h="57864">
                          <a:moveTo>
                            <a:pt x="0" y="29528"/>
                          </a:moveTo>
                          <a:lnTo>
                            <a:pt x="51435" y="0"/>
                          </a:lnTo>
                          <a:cubicBezTo>
                            <a:pt x="51435" y="0"/>
                            <a:pt x="73342" y="17145"/>
                            <a:pt x="80010" y="9525"/>
                          </a:cubicBezTo>
                          <a:cubicBezTo>
                            <a:pt x="80010" y="13335"/>
                            <a:pt x="75247" y="17145"/>
                            <a:pt x="72390" y="20003"/>
                          </a:cubicBezTo>
                          <a:lnTo>
                            <a:pt x="9525" y="56198"/>
                          </a:lnTo>
                          <a:cubicBezTo>
                            <a:pt x="5715" y="58103"/>
                            <a:pt x="1905" y="59055"/>
                            <a:pt x="1905" y="55245"/>
                          </a:cubicBez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49" name="Freeform: Shape 1448">
                      <a:extLst>
                        <a:ext uri="{FF2B5EF4-FFF2-40B4-BE49-F238E27FC236}">
                          <a16:creationId xmlns:a16="http://schemas.microsoft.com/office/drawing/2014/main" id="{086FF407-12EB-4669-B236-198AA0D46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10576"/>
                      <a:ext cx="137159" cy="80009"/>
                    </a:xfrm>
                    <a:custGeom>
                      <a:avLst/>
                      <a:gdLst>
                        <a:gd name="connsiteX0" fmla="*/ 85725 w 137159"/>
                        <a:gd name="connsiteY0" fmla="*/ 80010 h 80009"/>
                        <a:gd name="connsiteX1" fmla="*/ 137160 w 137159"/>
                        <a:gd name="connsiteY1" fmla="*/ 49530 h 80009"/>
                        <a:gd name="connsiteX2" fmla="*/ 51435 w 137159"/>
                        <a:gd name="connsiteY2" fmla="*/ 0 h 80009"/>
                        <a:gd name="connsiteX3" fmla="*/ 0 w 137159"/>
                        <a:gd name="connsiteY3" fmla="*/ 30480 h 80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159" h="80009">
                          <a:moveTo>
                            <a:pt x="85725" y="80010"/>
                          </a:moveTo>
                          <a:lnTo>
                            <a:pt x="137160" y="49530"/>
                          </a:lnTo>
                          <a:lnTo>
                            <a:pt x="51435" y="0"/>
                          </a:lnTo>
                          <a:lnTo>
                            <a:pt x="0" y="3048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50" name="Graphic 7">
                    <a:extLst>
                      <a:ext uri="{FF2B5EF4-FFF2-40B4-BE49-F238E27FC236}">
                        <a16:creationId xmlns:a16="http://schemas.microsoft.com/office/drawing/2014/main" id="{9E59F7DF-B3B0-4CE0-9775-2F368E2F10F5}"/>
                      </a:ext>
                    </a:extLst>
                  </p:cNvPr>
                  <p:cNvGrpSpPr/>
                  <p:nvPr/>
                </p:nvGrpSpPr>
                <p:grpSpPr>
                  <a:xfrm>
                    <a:off x="8819534" y="4602956"/>
                    <a:ext cx="137159" cy="87629"/>
                    <a:chOff x="8819534" y="4602956"/>
                    <a:chExt cx="137159" cy="87629"/>
                  </a:xfrm>
                </p:grpSpPr>
                <p:sp>
                  <p:nvSpPr>
                    <p:cNvPr id="1451" name="Freeform: Shape 1450">
                      <a:extLst>
                        <a:ext uri="{FF2B5EF4-FFF2-40B4-BE49-F238E27FC236}">
                          <a16:creationId xmlns:a16="http://schemas.microsoft.com/office/drawing/2014/main" id="{D627A36B-D577-49D6-8427-6D2D1252A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1927" y="4655343"/>
                      <a:ext cx="41909" cy="30479"/>
                    </a:xfrm>
                    <a:custGeom>
                      <a:avLst/>
                      <a:gdLst>
                        <a:gd name="connsiteX0" fmla="*/ 41910 w 41909"/>
                        <a:gd name="connsiteY0" fmla="*/ 5715 h 30479"/>
                        <a:gd name="connsiteX1" fmla="*/ 0 w 41909"/>
                        <a:gd name="connsiteY1" fmla="*/ 30480 h 30479"/>
                        <a:gd name="connsiteX2" fmla="*/ 20955 w 41909"/>
                        <a:gd name="connsiteY2" fmla="*/ 0 h 30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09" h="30479">
                          <a:moveTo>
                            <a:pt x="41910" y="5715"/>
                          </a:moveTo>
                          <a:lnTo>
                            <a:pt x="0" y="30480"/>
                          </a:lnTo>
                          <a:lnTo>
                            <a:pt x="20955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2" name="Freeform: Shape 1451">
                      <a:extLst>
                        <a:ext uri="{FF2B5EF4-FFF2-40B4-BE49-F238E27FC236}">
                          <a16:creationId xmlns:a16="http://schemas.microsoft.com/office/drawing/2014/main" id="{2793ACB6-2A6C-4A9E-B00B-47743BA2D0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072" y="4661972"/>
                      <a:ext cx="7619" cy="8984"/>
                    </a:xfrm>
                    <a:custGeom>
                      <a:avLst/>
                      <a:gdLst>
                        <a:gd name="connsiteX0" fmla="*/ 7620 w 7619"/>
                        <a:gd name="connsiteY0" fmla="*/ 2896 h 8984"/>
                        <a:gd name="connsiteX1" fmla="*/ 3810 w 7619"/>
                        <a:gd name="connsiteY1" fmla="*/ 8611 h 8984"/>
                        <a:gd name="connsiteX2" fmla="*/ 0 w 7619"/>
                        <a:gd name="connsiteY2" fmla="*/ 6706 h 8984"/>
                        <a:gd name="connsiteX3" fmla="*/ 3810 w 7619"/>
                        <a:gd name="connsiteY3" fmla="*/ 991 h 8984"/>
                        <a:gd name="connsiteX4" fmla="*/ 7620 w 7619"/>
                        <a:gd name="connsiteY4" fmla="*/ 2896 h 89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8984">
                          <a:moveTo>
                            <a:pt x="7620" y="2896"/>
                          </a:moveTo>
                          <a:cubicBezTo>
                            <a:pt x="7620" y="4801"/>
                            <a:pt x="5715" y="7659"/>
                            <a:pt x="3810" y="8611"/>
                          </a:cubicBezTo>
                          <a:cubicBezTo>
                            <a:pt x="1905" y="9564"/>
                            <a:pt x="0" y="8611"/>
                            <a:pt x="0" y="6706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3" name="Freeform: Shape 1452">
                      <a:extLst>
                        <a:ext uri="{FF2B5EF4-FFF2-40B4-BE49-F238E27FC236}">
                          <a16:creationId xmlns:a16="http://schemas.microsoft.com/office/drawing/2014/main" id="{A117169A-54AC-401C-B41C-BE67B8BB4C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05259" y="4652485"/>
                      <a:ext cx="51434" cy="38100"/>
                    </a:xfrm>
                    <a:custGeom>
                      <a:avLst/>
                      <a:gdLst>
                        <a:gd name="connsiteX0" fmla="*/ 27622 w 51434"/>
                        <a:gd name="connsiteY0" fmla="*/ 4763 h 38100"/>
                        <a:gd name="connsiteX1" fmla="*/ 47625 w 51434"/>
                        <a:gd name="connsiteY1" fmla="*/ 10478 h 38100"/>
                        <a:gd name="connsiteX2" fmla="*/ 51435 w 51434"/>
                        <a:gd name="connsiteY2" fmla="*/ 7620 h 38100"/>
                        <a:gd name="connsiteX3" fmla="*/ 25717 w 51434"/>
                        <a:gd name="connsiteY3" fmla="*/ 0 h 38100"/>
                        <a:gd name="connsiteX4" fmla="*/ 0 w 51434"/>
                        <a:gd name="connsiteY4" fmla="*/ 38100 h 38100"/>
                        <a:gd name="connsiteX5" fmla="*/ 7620 w 51434"/>
                        <a:gd name="connsiteY5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1434" h="38100">
                          <a:moveTo>
                            <a:pt x="27622" y="4763"/>
                          </a:moveTo>
                          <a:lnTo>
                            <a:pt x="47625" y="10478"/>
                          </a:lnTo>
                          <a:lnTo>
                            <a:pt x="51435" y="7620"/>
                          </a:lnTo>
                          <a:lnTo>
                            <a:pt x="25717" y="0"/>
                          </a:lnTo>
                          <a:lnTo>
                            <a:pt x="0" y="38100"/>
                          </a:lnTo>
                          <a:lnTo>
                            <a:pt x="7620" y="33338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4" name="Freeform: Shape 1453">
                      <a:extLst>
                        <a:ext uri="{FF2B5EF4-FFF2-40B4-BE49-F238E27FC236}">
                          <a16:creationId xmlns:a16="http://schemas.microsoft.com/office/drawing/2014/main" id="{D6520449-E8B3-4E6F-811B-E2E40104DF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9534" y="4602956"/>
                      <a:ext cx="111442" cy="87629"/>
                    </a:xfrm>
                    <a:custGeom>
                      <a:avLst/>
                      <a:gdLst>
                        <a:gd name="connsiteX0" fmla="*/ 111442 w 111442"/>
                        <a:gd name="connsiteY0" fmla="*/ 49530 h 87629"/>
                        <a:gd name="connsiteX1" fmla="*/ 85725 w 111442"/>
                        <a:gd name="connsiteY1" fmla="*/ 87630 h 87629"/>
                        <a:gd name="connsiteX2" fmla="*/ 0 w 111442"/>
                        <a:gd name="connsiteY2" fmla="*/ 38100 h 87629"/>
                        <a:gd name="connsiteX3" fmla="*/ 25717 w 111442"/>
                        <a:gd name="connsiteY3" fmla="*/ 0 h 87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87629">
                          <a:moveTo>
                            <a:pt x="111442" y="49530"/>
                          </a:moveTo>
                          <a:lnTo>
                            <a:pt x="85725" y="87630"/>
                          </a:lnTo>
                          <a:lnTo>
                            <a:pt x="0" y="38100"/>
                          </a:lnTo>
                          <a:lnTo>
                            <a:pt x="25717" y="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55" name="Freeform: Shape 1454">
                      <a:extLst>
                        <a:ext uri="{FF2B5EF4-FFF2-40B4-BE49-F238E27FC236}">
                          <a16:creationId xmlns:a16="http://schemas.microsoft.com/office/drawing/2014/main" id="{94A1300B-E91D-4D24-BC8B-BA27142AC2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5252" y="4602956"/>
                      <a:ext cx="111442" cy="57150"/>
                    </a:xfrm>
                    <a:custGeom>
                      <a:avLst/>
                      <a:gdLst>
                        <a:gd name="connsiteX0" fmla="*/ 85725 w 111442"/>
                        <a:gd name="connsiteY0" fmla="*/ 49530 h 57150"/>
                        <a:gd name="connsiteX1" fmla="*/ 111442 w 111442"/>
                        <a:gd name="connsiteY1" fmla="*/ 57150 h 57150"/>
                        <a:gd name="connsiteX2" fmla="*/ 25717 w 111442"/>
                        <a:gd name="connsiteY2" fmla="*/ 7620 h 57150"/>
                        <a:gd name="connsiteX3" fmla="*/ 0 w 111442"/>
                        <a:gd name="connsiteY3" fmla="*/ 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442" h="57150">
                          <a:moveTo>
                            <a:pt x="85725" y="49530"/>
                          </a:moveTo>
                          <a:lnTo>
                            <a:pt x="111442" y="57150"/>
                          </a:lnTo>
                          <a:lnTo>
                            <a:pt x="25717" y="762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BF66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456" name="Graphic 7">
                  <a:extLst>
                    <a:ext uri="{FF2B5EF4-FFF2-40B4-BE49-F238E27FC236}">
                      <a16:creationId xmlns:a16="http://schemas.microsoft.com/office/drawing/2014/main" id="{CBF50AB1-3AD9-4110-B185-7008F10929B7}"/>
                    </a:ext>
                  </a:extLst>
                </p:cNvPr>
                <p:cNvGrpSpPr/>
                <p:nvPr/>
              </p:nvGrpSpPr>
              <p:grpSpPr>
                <a:xfrm>
                  <a:off x="8684279" y="4506753"/>
                  <a:ext cx="225742" cy="133349"/>
                  <a:chOff x="8684279" y="4506753"/>
                  <a:chExt cx="225742" cy="133349"/>
                </a:xfrm>
              </p:grpSpPr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8889FAEA-BB8B-4EDE-9484-6A8F29356CAA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06753"/>
                    <a:ext cx="87630" cy="55244"/>
                  </a:xfrm>
                  <a:custGeom>
                    <a:avLst/>
                    <a:gdLst>
                      <a:gd name="connsiteX0" fmla="*/ 0 w 87630"/>
                      <a:gd name="connsiteY0" fmla="*/ 45720 h 55244"/>
                      <a:gd name="connsiteX1" fmla="*/ 80010 w 87630"/>
                      <a:gd name="connsiteY1" fmla="*/ 0 h 55244"/>
                      <a:gd name="connsiteX2" fmla="*/ 87630 w 87630"/>
                      <a:gd name="connsiteY2" fmla="*/ 12382 h 55244"/>
                      <a:gd name="connsiteX3" fmla="*/ 26670 w 87630"/>
                      <a:gd name="connsiteY3" fmla="*/ 55245 h 55244"/>
                      <a:gd name="connsiteX4" fmla="*/ 2858 w 87630"/>
                      <a:gd name="connsiteY4" fmla="*/ 495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630" h="55244">
                        <a:moveTo>
                          <a:pt x="0" y="45720"/>
                        </a:moveTo>
                        <a:lnTo>
                          <a:pt x="80010" y="0"/>
                        </a:lnTo>
                        <a:lnTo>
                          <a:pt x="87630" y="12382"/>
                        </a:lnTo>
                        <a:lnTo>
                          <a:pt x="26670" y="55245"/>
                        </a:lnTo>
                        <a:lnTo>
                          <a:pt x="2858" y="4953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DC9B92F1-AC21-445E-B627-5E66F4B01648}"/>
                      </a:ext>
                    </a:extLst>
                  </p:cNvPr>
                  <p:cNvSpPr/>
                  <p:nvPr/>
                </p:nvSpPr>
                <p:spPr>
                  <a:xfrm>
                    <a:off x="8764289" y="4506753"/>
                    <a:ext cx="145732" cy="95250"/>
                  </a:xfrm>
                  <a:custGeom>
                    <a:avLst/>
                    <a:gdLst>
                      <a:gd name="connsiteX0" fmla="*/ 0 w 145732"/>
                      <a:gd name="connsiteY0" fmla="*/ 0 h 95250"/>
                      <a:gd name="connsiteX1" fmla="*/ 145733 w 145732"/>
                      <a:gd name="connsiteY1" fmla="*/ 83820 h 95250"/>
                      <a:gd name="connsiteX2" fmla="*/ 143827 w 145732"/>
                      <a:gd name="connsiteY2" fmla="*/ 87630 h 95250"/>
                      <a:gd name="connsiteX3" fmla="*/ 134302 w 145732"/>
                      <a:gd name="connsiteY3" fmla="*/ 93345 h 95250"/>
                      <a:gd name="connsiteX4" fmla="*/ 128588 w 145732"/>
                      <a:gd name="connsiteY4" fmla="*/ 95250 h 95250"/>
                      <a:gd name="connsiteX5" fmla="*/ 0 w 145732"/>
                      <a:gd name="connsiteY5" fmla="*/ 19050 h 95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5732" h="95250">
                        <a:moveTo>
                          <a:pt x="0" y="0"/>
                        </a:moveTo>
                        <a:lnTo>
                          <a:pt x="145733" y="83820"/>
                        </a:lnTo>
                        <a:lnTo>
                          <a:pt x="143827" y="87630"/>
                        </a:lnTo>
                        <a:lnTo>
                          <a:pt x="134302" y="93345"/>
                        </a:lnTo>
                        <a:lnTo>
                          <a:pt x="128588" y="95250"/>
                        </a:lnTo>
                        <a:lnTo>
                          <a:pt x="0" y="1905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ED196ED9-943B-45F4-9AD4-4E12A9FC110D}"/>
                      </a:ext>
                    </a:extLst>
                  </p:cNvPr>
                  <p:cNvSpPr/>
                  <p:nvPr/>
                </p:nvSpPr>
                <p:spPr>
                  <a:xfrm>
                    <a:off x="8828107" y="4634388"/>
                    <a:ext cx="4762" cy="5715"/>
                  </a:xfrm>
                  <a:custGeom>
                    <a:avLst/>
                    <a:gdLst>
                      <a:gd name="connsiteX0" fmla="*/ 0 w 4762"/>
                      <a:gd name="connsiteY0" fmla="*/ 0 h 5715"/>
                      <a:gd name="connsiteX1" fmla="*/ 4763 w 4762"/>
                      <a:gd name="connsiteY1" fmla="*/ 0 h 5715"/>
                      <a:gd name="connsiteX2" fmla="*/ 4763 w 4762"/>
                      <a:gd name="connsiteY2" fmla="*/ 5715 h 5715"/>
                      <a:gd name="connsiteX3" fmla="*/ 0 w 4762"/>
                      <a:gd name="connsiteY3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5715">
                        <a:moveTo>
                          <a:pt x="0" y="0"/>
                        </a:moveTo>
                        <a:lnTo>
                          <a:pt x="4763" y="0"/>
                        </a:lnTo>
                        <a:lnTo>
                          <a:pt x="4763" y="571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65220E0D-C551-4B6E-9D45-92025DD787D5}"/>
                      </a:ext>
                    </a:extLst>
                  </p:cNvPr>
                  <p:cNvSpPr/>
                  <p:nvPr/>
                </p:nvSpPr>
                <p:spPr>
                  <a:xfrm>
                    <a:off x="8684279" y="4543901"/>
                    <a:ext cx="145732" cy="95964"/>
                  </a:xfrm>
                  <a:custGeom>
                    <a:avLst/>
                    <a:gdLst>
                      <a:gd name="connsiteX0" fmla="*/ 145733 w 145732"/>
                      <a:gd name="connsiteY0" fmla="*/ 67628 h 95964"/>
                      <a:gd name="connsiteX1" fmla="*/ 28575 w 145732"/>
                      <a:gd name="connsiteY1" fmla="*/ 0 h 95964"/>
                      <a:gd name="connsiteX2" fmla="*/ 0 w 145732"/>
                      <a:gd name="connsiteY2" fmla="*/ 9525 h 95964"/>
                      <a:gd name="connsiteX3" fmla="*/ 7620 w 145732"/>
                      <a:gd name="connsiteY3" fmla="*/ 20003 h 95964"/>
                      <a:gd name="connsiteX4" fmla="*/ 137160 w 145732"/>
                      <a:gd name="connsiteY4" fmla="*/ 94297 h 95964"/>
                      <a:gd name="connsiteX5" fmla="*/ 144780 w 145732"/>
                      <a:gd name="connsiteY5" fmla="*/ 93345 h 95964"/>
                      <a:gd name="connsiteX6" fmla="*/ 145733 w 145732"/>
                      <a:gd name="connsiteY6" fmla="*/ 67628 h 95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732" h="95964">
                        <a:moveTo>
                          <a:pt x="145733" y="67628"/>
                        </a:moveTo>
                        <a:lnTo>
                          <a:pt x="28575" y="0"/>
                        </a:lnTo>
                        <a:cubicBezTo>
                          <a:pt x="28575" y="0"/>
                          <a:pt x="6668" y="17145"/>
                          <a:pt x="0" y="9525"/>
                        </a:cubicBezTo>
                        <a:cubicBezTo>
                          <a:pt x="0" y="13335"/>
                          <a:pt x="4763" y="17145"/>
                          <a:pt x="7620" y="20003"/>
                        </a:cubicBezTo>
                        <a:lnTo>
                          <a:pt x="137160" y="94297"/>
                        </a:lnTo>
                        <a:cubicBezTo>
                          <a:pt x="140970" y="96203"/>
                          <a:pt x="144780" y="97155"/>
                          <a:pt x="144780" y="93345"/>
                        </a:cubicBezTo>
                        <a:lnTo>
                          <a:pt x="145733" y="67628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74B8F7EB-B69E-4DA9-833C-5D9EA1B343AD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82001"/>
                    <a:ext cx="80010" cy="57864"/>
                  </a:xfrm>
                  <a:custGeom>
                    <a:avLst/>
                    <a:gdLst>
                      <a:gd name="connsiteX0" fmla="*/ 0 w 80010"/>
                      <a:gd name="connsiteY0" fmla="*/ 29528 h 57864"/>
                      <a:gd name="connsiteX1" fmla="*/ 51435 w 80010"/>
                      <a:gd name="connsiteY1" fmla="*/ 0 h 57864"/>
                      <a:gd name="connsiteX2" fmla="*/ 80010 w 80010"/>
                      <a:gd name="connsiteY2" fmla="*/ 9525 h 57864"/>
                      <a:gd name="connsiteX3" fmla="*/ 72390 w 80010"/>
                      <a:gd name="connsiteY3" fmla="*/ 20003 h 57864"/>
                      <a:gd name="connsiteX4" fmla="*/ 9525 w 80010"/>
                      <a:gd name="connsiteY4" fmla="*/ 56197 h 57864"/>
                      <a:gd name="connsiteX5" fmla="*/ 1905 w 80010"/>
                      <a:gd name="connsiteY5" fmla="*/ 55245 h 57864"/>
                      <a:gd name="connsiteX6" fmla="*/ 0 w 80010"/>
                      <a:gd name="connsiteY6" fmla="*/ 29528 h 57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10" h="57864">
                        <a:moveTo>
                          <a:pt x="0" y="29528"/>
                        </a:moveTo>
                        <a:lnTo>
                          <a:pt x="51435" y="0"/>
                        </a:lnTo>
                        <a:cubicBezTo>
                          <a:pt x="51435" y="0"/>
                          <a:pt x="73342" y="17145"/>
                          <a:pt x="80010" y="9525"/>
                        </a:cubicBezTo>
                        <a:cubicBezTo>
                          <a:pt x="80010" y="13335"/>
                          <a:pt x="75248" y="17145"/>
                          <a:pt x="72390" y="20003"/>
                        </a:cubicBezTo>
                        <a:lnTo>
                          <a:pt x="9525" y="56197"/>
                        </a:lnTo>
                        <a:cubicBezTo>
                          <a:pt x="5715" y="58103"/>
                          <a:pt x="1905" y="59055"/>
                          <a:pt x="1905" y="55245"/>
                        </a:cubicBez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76494A9D-E717-4131-AFAD-65B5D29503FF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13420"/>
                    <a:ext cx="168592" cy="98107"/>
                  </a:xfrm>
                  <a:custGeom>
                    <a:avLst/>
                    <a:gdLst>
                      <a:gd name="connsiteX0" fmla="*/ 117158 w 168592"/>
                      <a:gd name="connsiteY0" fmla="*/ 98108 h 98107"/>
                      <a:gd name="connsiteX1" fmla="*/ 168593 w 168592"/>
                      <a:gd name="connsiteY1" fmla="*/ 68580 h 98107"/>
                      <a:gd name="connsiteX2" fmla="*/ 51435 w 168592"/>
                      <a:gd name="connsiteY2" fmla="*/ 0 h 98107"/>
                      <a:gd name="connsiteX3" fmla="*/ 0 w 168592"/>
                      <a:gd name="connsiteY3" fmla="*/ 2952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98107">
                        <a:moveTo>
                          <a:pt x="117158" y="98108"/>
                        </a:moveTo>
                        <a:lnTo>
                          <a:pt x="168593" y="68580"/>
                        </a:lnTo>
                        <a:lnTo>
                          <a:pt x="51435" y="0"/>
                        </a:lnTo>
                        <a:lnTo>
                          <a:pt x="0" y="2952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63" name="Graphic 7">
                  <a:extLst>
                    <a:ext uri="{FF2B5EF4-FFF2-40B4-BE49-F238E27FC236}">
                      <a16:creationId xmlns:a16="http://schemas.microsoft.com/office/drawing/2014/main" id="{21BCFC47-D123-410F-9678-3F592F965229}"/>
                    </a:ext>
                  </a:extLst>
                </p:cNvPr>
                <p:cNvGrpSpPr/>
                <p:nvPr/>
              </p:nvGrpSpPr>
              <p:grpSpPr>
                <a:xfrm>
                  <a:off x="8712854" y="4505801"/>
                  <a:ext cx="168592" cy="105727"/>
                  <a:chOff x="8712854" y="4505801"/>
                  <a:chExt cx="168592" cy="105727"/>
                </a:xfrm>
              </p:grpSpPr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7588CF7F-F199-472D-A4FA-804D76D36022}"/>
                      </a:ext>
                    </a:extLst>
                  </p:cNvPr>
                  <p:cNvSpPr/>
                  <p:nvPr/>
                </p:nvSpPr>
                <p:spPr>
                  <a:xfrm>
                    <a:off x="8836679" y="4577238"/>
                    <a:ext cx="41910" cy="29527"/>
                  </a:xfrm>
                  <a:custGeom>
                    <a:avLst/>
                    <a:gdLst>
                      <a:gd name="connsiteX0" fmla="*/ 41910 w 41910"/>
                      <a:gd name="connsiteY0" fmla="*/ 4763 h 29527"/>
                      <a:gd name="connsiteX1" fmla="*/ 0 w 41910"/>
                      <a:gd name="connsiteY1" fmla="*/ 29528 h 29527"/>
                      <a:gd name="connsiteX2" fmla="*/ 20955 w 41910"/>
                      <a:gd name="connsiteY2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10" h="29527">
                        <a:moveTo>
                          <a:pt x="41910" y="4763"/>
                        </a:moveTo>
                        <a:lnTo>
                          <a:pt x="0" y="29528"/>
                        </a:lnTo>
                        <a:lnTo>
                          <a:pt x="20955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629795F3-CB40-406B-9FC3-DECC60DC2999}"/>
                      </a:ext>
                    </a:extLst>
                  </p:cNvPr>
                  <p:cNvSpPr/>
                  <p:nvPr/>
                </p:nvSpPr>
                <p:spPr>
                  <a:xfrm>
                    <a:off x="8853824" y="4583532"/>
                    <a:ext cx="7620" cy="8367"/>
                  </a:xfrm>
                  <a:custGeom>
                    <a:avLst/>
                    <a:gdLst>
                      <a:gd name="connsiteX0" fmla="*/ 7620 w 7620"/>
                      <a:gd name="connsiteY0" fmla="*/ 2279 h 8367"/>
                      <a:gd name="connsiteX1" fmla="*/ 3810 w 7620"/>
                      <a:gd name="connsiteY1" fmla="*/ 7994 h 8367"/>
                      <a:gd name="connsiteX2" fmla="*/ 0 w 7620"/>
                      <a:gd name="connsiteY2" fmla="*/ 6088 h 8367"/>
                      <a:gd name="connsiteX3" fmla="*/ 3810 w 7620"/>
                      <a:gd name="connsiteY3" fmla="*/ 374 h 8367"/>
                      <a:gd name="connsiteX4" fmla="*/ 7620 w 7620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20" h="8367">
                        <a:moveTo>
                          <a:pt x="7620" y="2279"/>
                        </a:moveTo>
                        <a:cubicBezTo>
                          <a:pt x="7620" y="4184"/>
                          <a:pt x="5715" y="7041"/>
                          <a:pt x="3810" y="7994"/>
                        </a:cubicBezTo>
                        <a:cubicBezTo>
                          <a:pt x="1905" y="8946"/>
                          <a:pt x="0" y="7994"/>
                          <a:pt x="0" y="6088"/>
                        </a:cubicBezTo>
                        <a:cubicBezTo>
                          <a:pt x="0" y="4184"/>
                          <a:pt x="1905" y="1326"/>
                          <a:pt x="3810" y="374"/>
                        </a:cubicBezTo>
                        <a:cubicBezTo>
                          <a:pt x="5715" y="-579"/>
                          <a:pt x="7620" y="374"/>
                          <a:pt x="762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4E068799-774F-40C5-A76E-E439B3B710A4}"/>
                      </a:ext>
                    </a:extLst>
                  </p:cNvPr>
                  <p:cNvSpPr/>
                  <p:nvPr/>
                </p:nvSpPr>
                <p:spPr>
                  <a:xfrm>
                    <a:off x="8830011" y="4574381"/>
                    <a:ext cx="51435" cy="37147"/>
                  </a:xfrm>
                  <a:custGeom>
                    <a:avLst/>
                    <a:gdLst>
                      <a:gd name="connsiteX0" fmla="*/ 27623 w 51435"/>
                      <a:gd name="connsiteY0" fmla="*/ 3810 h 37147"/>
                      <a:gd name="connsiteX1" fmla="*/ 47625 w 51435"/>
                      <a:gd name="connsiteY1" fmla="*/ 9525 h 37147"/>
                      <a:gd name="connsiteX2" fmla="*/ 51435 w 51435"/>
                      <a:gd name="connsiteY2" fmla="*/ 7620 h 37147"/>
                      <a:gd name="connsiteX3" fmla="*/ 25717 w 51435"/>
                      <a:gd name="connsiteY3" fmla="*/ 0 h 37147"/>
                      <a:gd name="connsiteX4" fmla="*/ 0 w 51435"/>
                      <a:gd name="connsiteY4" fmla="*/ 37147 h 37147"/>
                      <a:gd name="connsiteX5" fmla="*/ 6667 w 51435"/>
                      <a:gd name="connsiteY5" fmla="*/ 33338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435" h="37147">
                        <a:moveTo>
                          <a:pt x="27623" y="3810"/>
                        </a:moveTo>
                        <a:lnTo>
                          <a:pt x="47625" y="9525"/>
                        </a:lnTo>
                        <a:lnTo>
                          <a:pt x="51435" y="7620"/>
                        </a:lnTo>
                        <a:lnTo>
                          <a:pt x="25717" y="0"/>
                        </a:lnTo>
                        <a:lnTo>
                          <a:pt x="0" y="37147"/>
                        </a:lnTo>
                        <a:lnTo>
                          <a:pt x="6667" y="33338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7" name="Freeform: Shape 1466">
                    <a:extLst>
                      <a:ext uri="{FF2B5EF4-FFF2-40B4-BE49-F238E27FC236}">
                        <a16:creationId xmlns:a16="http://schemas.microsoft.com/office/drawing/2014/main" id="{DFA3591C-8808-4772-9246-52F9F9368C29}"/>
                      </a:ext>
                    </a:extLst>
                  </p:cNvPr>
                  <p:cNvSpPr/>
                  <p:nvPr/>
                </p:nvSpPr>
                <p:spPr>
                  <a:xfrm>
                    <a:off x="8712854" y="4505801"/>
                    <a:ext cx="142875" cy="105727"/>
                  </a:xfrm>
                  <a:custGeom>
                    <a:avLst/>
                    <a:gdLst>
                      <a:gd name="connsiteX0" fmla="*/ 142875 w 142875"/>
                      <a:gd name="connsiteY0" fmla="*/ 68580 h 105727"/>
                      <a:gd name="connsiteX1" fmla="*/ 117158 w 142875"/>
                      <a:gd name="connsiteY1" fmla="*/ 105728 h 105727"/>
                      <a:gd name="connsiteX2" fmla="*/ 0 w 142875"/>
                      <a:gd name="connsiteY2" fmla="*/ 37147 h 105727"/>
                      <a:gd name="connsiteX3" fmla="*/ 25718 w 142875"/>
                      <a:gd name="connsiteY3" fmla="*/ 0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105727">
                        <a:moveTo>
                          <a:pt x="142875" y="68580"/>
                        </a:moveTo>
                        <a:lnTo>
                          <a:pt x="117158" y="105728"/>
                        </a:lnTo>
                        <a:lnTo>
                          <a:pt x="0" y="37147"/>
                        </a:lnTo>
                        <a:lnTo>
                          <a:pt x="25718" y="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AE23706E-D7D9-4930-911D-998B0755C950}"/>
                      </a:ext>
                    </a:extLst>
                  </p:cNvPr>
                  <p:cNvSpPr/>
                  <p:nvPr/>
                </p:nvSpPr>
                <p:spPr>
                  <a:xfrm>
                    <a:off x="8738572" y="4505801"/>
                    <a:ext cx="142875" cy="76200"/>
                  </a:xfrm>
                  <a:custGeom>
                    <a:avLst/>
                    <a:gdLst>
                      <a:gd name="connsiteX0" fmla="*/ 117157 w 142875"/>
                      <a:gd name="connsiteY0" fmla="*/ 68580 h 76200"/>
                      <a:gd name="connsiteX1" fmla="*/ 142875 w 142875"/>
                      <a:gd name="connsiteY1" fmla="*/ 76200 h 76200"/>
                      <a:gd name="connsiteX2" fmla="*/ 25717 w 142875"/>
                      <a:gd name="connsiteY2" fmla="*/ 7620 h 76200"/>
                      <a:gd name="connsiteX3" fmla="*/ 0 w 14287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5" h="76200">
                        <a:moveTo>
                          <a:pt x="117157" y="68580"/>
                        </a:moveTo>
                        <a:lnTo>
                          <a:pt x="142875" y="76200"/>
                        </a:lnTo>
                        <a:lnTo>
                          <a:pt x="25717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469" name="Graphic 7">
                <a:extLst>
                  <a:ext uri="{FF2B5EF4-FFF2-40B4-BE49-F238E27FC236}">
                    <a16:creationId xmlns:a16="http://schemas.microsoft.com/office/drawing/2014/main" id="{BADC5522-D998-4D66-806D-E4649B93B5B5}"/>
                  </a:ext>
                </a:extLst>
              </p:cNvPr>
              <p:cNvGrpSpPr/>
              <p:nvPr/>
            </p:nvGrpSpPr>
            <p:grpSpPr>
              <a:xfrm>
                <a:off x="9987299" y="2312193"/>
                <a:ext cx="206692" cy="168592"/>
                <a:chOff x="9987299" y="2312193"/>
                <a:chExt cx="206692" cy="168592"/>
              </a:xfrm>
            </p:grpSpPr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5EE49489-D35B-455F-9B0B-3A286713CB60}"/>
                    </a:ext>
                  </a:extLst>
                </p:cNvPr>
                <p:cNvSpPr/>
                <p:nvPr/>
              </p:nvSpPr>
              <p:spPr>
                <a:xfrm>
                  <a:off x="10030162" y="2384583"/>
                  <a:ext cx="163829" cy="96202"/>
                </a:xfrm>
                <a:custGeom>
                  <a:avLst/>
                  <a:gdLst>
                    <a:gd name="connsiteX0" fmla="*/ 99060 w 163829"/>
                    <a:gd name="connsiteY0" fmla="*/ 50482 h 96202"/>
                    <a:gd name="connsiteX1" fmla="*/ 147638 w 163829"/>
                    <a:gd name="connsiteY1" fmla="*/ 42863 h 96202"/>
                    <a:gd name="connsiteX2" fmla="*/ 109538 w 163829"/>
                    <a:gd name="connsiteY2" fmla="*/ 42863 h 96202"/>
                    <a:gd name="connsiteX3" fmla="*/ 163830 w 163829"/>
                    <a:gd name="connsiteY3" fmla="*/ 22860 h 96202"/>
                    <a:gd name="connsiteX4" fmla="*/ 91440 w 163829"/>
                    <a:gd name="connsiteY4" fmla="*/ 36195 h 96202"/>
                    <a:gd name="connsiteX5" fmla="*/ 115252 w 163829"/>
                    <a:gd name="connsiteY5" fmla="*/ 10477 h 96202"/>
                    <a:gd name="connsiteX6" fmla="*/ 85725 w 163829"/>
                    <a:gd name="connsiteY6" fmla="*/ 27622 h 96202"/>
                    <a:gd name="connsiteX7" fmla="*/ 84772 w 163829"/>
                    <a:gd name="connsiteY7" fmla="*/ 0 h 96202"/>
                    <a:gd name="connsiteX8" fmla="*/ 61913 w 163829"/>
                    <a:gd name="connsiteY8" fmla="*/ 32385 h 96202"/>
                    <a:gd name="connsiteX9" fmla="*/ 59055 w 163829"/>
                    <a:gd name="connsiteY9" fmla="*/ 32385 h 96202"/>
                    <a:gd name="connsiteX10" fmla="*/ 46672 w 163829"/>
                    <a:gd name="connsiteY10" fmla="*/ 9525 h 96202"/>
                    <a:gd name="connsiteX11" fmla="*/ 46672 w 163829"/>
                    <a:gd name="connsiteY11" fmla="*/ 31432 h 96202"/>
                    <a:gd name="connsiteX12" fmla="*/ 29527 w 163829"/>
                    <a:gd name="connsiteY12" fmla="*/ 20955 h 96202"/>
                    <a:gd name="connsiteX13" fmla="*/ 41910 w 163829"/>
                    <a:gd name="connsiteY13" fmla="*/ 38100 h 96202"/>
                    <a:gd name="connsiteX14" fmla="*/ 0 w 163829"/>
                    <a:gd name="connsiteY14" fmla="*/ 57150 h 96202"/>
                    <a:gd name="connsiteX15" fmla="*/ 43815 w 163829"/>
                    <a:gd name="connsiteY15" fmla="*/ 50482 h 96202"/>
                    <a:gd name="connsiteX16" fmla="*/ 16192 w 163829"/>
                    <a:gd name="connsiteY16" fmla="*/ 73342 h 96202"/>
                    <a:gd name="connsiteX17" fmla="*/ 44767 w 163829"/>
                    <a:gd name="connsiteY17" fmla="*/ 60960 h 96202"/>
                    <a:gd name="connsiteX18" fmla="*/ 46672 w 163829"/>
                    <a:gd name="connsiteY18" fmla="*/ 85725 h 96202"/>
                    <a:gd name="connsiteX19" fmla="*/ 57150 w 163829"/>
                    <a:gd name="connsiteY19" fmla="*/ 65722 h 96202"/>
                    <a:gd name="connsiteX20" fmla="*/ 69532 w 163829"/>
                    <a:gd name="connsiteY20" fmla="*/ 89535 h 96202"/>
                    <a:gd name="connsiteX21" fmla="*/ 71438 w 163829"/>
                    <a:gd name="connsiteY21" fmla="*/ 71438 h 96202"/>
                    <a:gd name="connsiteX22" fmla="*/ 88582 w 163829"/>
                    <a:gd name="connsiteY22" fmla="*/ 96202 h 96202"/>
                    <a:gd name="connsiteX23" fmla="*/ 86677 w 163829"/>
                    <a:gd name="connsiteY23" fmla="*/ 67627 h 96202"/>
                    <a:gd name="connsiteX24" fmla="*/ 107632 w 163829"/>
                    <a:gd name="connsiteY24" fmla="*/ 80010 h 96202"/>
                    <a:gd name="connsiteX25" fmla="*/ 89535 w 163829"/>
                    <a:gd name="connsiteY25" fmla="*/ 60960 h 96202"/>
                    <a:gd name="connsiteX26" fmla="*/ 153352 w 163829"/>
                    <a:gd name="connsiteY26" fmla="*/ 78105 h 96202"/>
                    <a:gd name="connsiteX27" fmla="*/ 99060 w 163829"/>
                    <a:gd name="connsiteY27" fmla="*/ 5048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3829" h="96202">
                      <a:moveTo>
                        <a:pt x="99060" y="50482"/>
                      </a:moveTo>
                      <a:cubicBezTo>
                        <a:pt x="119063" y="49530"/>
                        <a:pt x="143827" y="45720"/>
                        <a:pt x="147638" y="42863"/>
                      </a:cubicBezTo>
                      <a:cubicBezTo>
                        <a:pt x="132397" y="43815"/>
                        <a:pt x="120015" y="43815"/>
                        <a:pt x="109538" y="42863"/>
                      </a:cubicBezTo>
                      <a:cubicBezTo>
                        <a:pt x="133350" y="36195"/>
                        <a:pt x="158115" y="27622"/>
                        <a:pt x="163830" y="22860"/>
                      </a:cubicBezTo>
                      <a:cubicBezTo>
                        <a:pt x="132397" y="31432"/>
                        <a:pt x="109538" y="33338"/>
                        <a:pt x="91440" y="36195"/>
                      </a:cubicBezTo>
                      <a:cubicBezTo>
                        <a:pt x="102870" y="26670"/>
                        <a:pt x="115252" y="15240"/>
                        <a:pt x="115252" y="10477"/>
                      </a:cubicBezTo>
                      <a:cubicBezTo>
                        <a:pt x="104775" y="19050"/>
                        <a:pt x="94297" y="23813"/>
                        <a:pt x="85725" y="27622"/>
                      </a:cubicBezTo>
                      <a:cubicBezTo>
                        <a:pt x="88582" y="18097"/>
                        <a:pt x="87630" y="6667"/>
                        <a:pt x="84772" y="0"/>
                      </a:cubicBezTo>
                      <a:cubicBezTo>
                        <a:pt x="80963" y="12382"/>
                        <a:pt x="70485" y="23813"/>
                        <a:pt x="61913" y="32385"/>
                      </a:cubicBezTo>
                      <a:cubicBezTo>
                        <a:pt x="60960" y="32385"/>
                        <a:pt x="60007" y="32385"/>
                        <a:pt x="59055" y="32385"/>
                      </a:cubicBezTo>
                      <a:cubicBezTo>
                        <a:pt x="56197" y="22860"/>
                        <a:pt x="51435" y="12382"/>
                        <a:pt x="46672" y="9525"/>
                      </a:cubicBezTo>
                      <a:cubicBezTo>
                        <a:pt x="48577" y="19050"/>
                        <a:pt x="47625" y="25717"/>
                        <a:pt x="46672" y="31432"/>
                      </a:cubicBezTo>
                      <a:cubicBezTo>
                        <a:pt x="40957" y="26670"/>
                        <a:pt x="34290" y="22860"/>
                        <a:pt x="29527" y="20955"/>
                      </a:cubicBezTo>
                      <a:cubicBezTo>
                        <a:pt x="35242" y="26670"/>
                        <a:pt x="39052" y="32385"/>
                        <a:pt x="41910" y="38100"/>
                      </a:cubicBezTo>
                      <a:cubicBezTo>
                        <a:pt x="23813" y="43815"/>
                        <a:pt x="26670" y="48577"/>
                        <a:pt x="0" y="57150"/>
                      </a:cubicBezTo>
                      <a:cubicBezTo>
                        <a:pt x="24765" y="57150"/>
                        <a:pt x="33338" y="57150"/>
                        <a:pt x="43815" y="50482"/>
                      </a:cubicBezTo>
                      <a:cubicBezTo>
                        <a:pt x="37147" y="56197"/>
                        <a:pt x="31432" y="63817"/>
                        <a:pt x="16192" y="73342"/>
                      </a:cubicBezTo>
                      <a:cubicBezTo>
                        <a:pt x="21907" y="72390"/>
                        <a:pt x="33338" y="66675"/>
                        <a:pt x="44767" y="60960"/>
                      </a:cubicBezTo>
                      <a:cubicBezTo>
                        <a:pt x="45720" y="67627"/>
                        <a:pt x="48577" y="74295"/>
                        <a:pt x="46672" y="85725"/>
                      </a:cubicBezTo>
                      <a:cubicBezTo>
                        <a:pt x="50482" y="82867"/>
                        <a:pt x="54292" y="74295"/>
                        <a:pt x="57150" y="65722"/>
                      </a:cubicBezTo>
                      <a:cubicBezTo>
                        <a:pt x="60960" y="71438"/>
                        <a:pt x="66675" y="79057"/>
                        <a:pt x="69532" y="89535"/>
                      </a:cubicBezTo>
                      <a:cubicBezTo>
                        <a:pt x="72390" y="86677"/>
                        <a:pt x="72390" y="79057"/>
                        <a:pt x="71438" y="71438"/>
                      </a:cubicBezTo>
                      <a:cubicBezTo>
                        <a:pt x="78105" y="79057"/>
                        <a:pt x="84772" y="87630"/>
                        <a:pt x="88582" y="96202"/>
                      </a:cubicBezTo>
                      <a:cubicBezTo>
                        <a:pt x="91440" y="90488"/>
                        <a:pt x="92392" y="79057"/>
                        <a:pt x="86677" y="67627"/>
                      </a:cubicBezTo>
                      <a:cubicBezTo>
                        <a:pt x="92392" y="70485"/>
                        <a:pt x="100013" y="74295"/>
                        <a:pt x="107632" y="80010"/>
                      </a:cubicBezTo>
                      <a:cubicBezTo>
                        <a:pt x="107632" y="76200"/>
                        <a:pt x="99060" y="67627"/>
                        <a:pt x="89535" y="60960"/>
                      </a:cubicBezTo>
                      <a:cubicBezTo>
                        <a:pt x="109538" y="64770"/>
                        <a:pt x="134302" y="70485"/>
                        <a:pt x="153352" y="78105"/>
                      </a:cubicBezTo>
                      <a:cubicBezTo>
                        <a:pt x="144780" y="68580"/>
                        <a:pt x="120967" y="56197"/>
                        <a:pt x="99060" y="5048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71" name="Graphic 7">
                  <a:extLst>
                    <a:ext uri="{FF2B5EF4-FFF2-40B4-BE49-F238E27FC236}">
                      <a16:creationId xmlns:a16="http://schemas.microsoft.com/office/drawing/2014/main" id="{DE642F07-10DE-47EB-A6DD-7A6BA7B9B96A}"/>
                    </a:ext>
                  </a:extLst>
                </p:cNvPr>
                <p:cNvGrpSpPr/>
                <p:nvPr/>
              </p:nvGrpSpPr>
              <p:grpSpPr>
                <a:xfrm>
                  <a:off x="10078213" y="2312193"/>
                  <a:ext cx="60533" cy="104553"/>
                  <a:chOff x="10078213" y="2312193"/>
                  <a:chExt cx="60533" cy="104553"/>
                </a:xfrm>
              </p:grpSpPr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A8426D48-C514-4BFE-8DC8-C71DE2643825}"/>
                      </a:ext>
                    </a:extLst>
                  </p:cNvPr>
                  <p:cNvSpPr/>
                  <p:nvPr/>
                </p:nvSpPr>
                <p:spPr>
                  <a:xfrm>
                    <a:off x="10078213" y="2312193"/>
                    <a:ext cx="60533" cy="104553"/>
                  </a:xfrm>
                  <a:custGeom>
                    <a:avLst/>
                    <a:gdLst>
                      <a:gd name="connsiteX0" fmla="*/ 60534 w 60533"/>
                      <a:gd name="connsiteY0" fmla="*/ 0 h 104553"/>
                      <a:gd name="connsiteX1" fmla="*/ 9099 w 60533"/>
                      <a:gd name="connsiteY1" fmla="*/ 101918 h 104553"/>
                      <a:gd name="connsiteX2" fmla="*/ 60534 w 60533"/>
                      <a:gd name="connsiteY2" fmla="*/ 0 h 104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533" h="104553">
                        <a:moveTo>
                          <a:pt x="60534" y="0"/>
                        </a:moveTo>
                        <a:cubicBezTo>
                          <a:pt x="31959" y="51435"/>
                          <a:pt x="41484" y="80963"/>
                          <a:pt x="9099" y="101918"/>
                        </a:cubicBezTo>
                        <a:cubicBezTo>
                          <a:pt x="-23286" y="122873"/>
                          <a:pt x="39579" y="12383"/>
                          <a:pt x="6053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8436AAC-504C-44AE-9173-607A06E19493}"/>
                      </a:ext>
                    </a:extLst>
                  </p:cNvPr>
                  <p:cNvSpPr/>
                  <p:nvPr/>
                </p:nvSpPr>
                <p:spPr>
                  <a:xfrm>
                    <a:off x="10088716" y="2315051"/>
                    <a:ext cx="47173" cy="95312"/>
                  </a:xfrm>
                  <a:custGeom>
                    <a:avLst/>
                    <a:gdLst>
                      <a:gd name="connsiteX0" fmla="*/ 501 w 47173"/>
                      <a:gd name="connsiteY0" fmla="*/ 95250 h 95312"/>
                      <a:gd name="connsiteX1" fmla="*/ 47173 w 47173"/>
                      <a:gd name="connsiteY1" fmla="*/ 0 h 95312"/>
                      <a:gd name="connsiteX2" fmla="*/ 501 w 47173"/>
                      <a:gd name="connsiteY2" fmla="*/ 95250 h 95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173" h="95312">
                        <a:moveTo>
                          <a:pt x="501" y="95250"/>
                        </a:moveTo>
                        <a:cubicBezTo>
                          <a:pt x="-2357" y="97155"/>
                          <a:pt x="6216" y="55245"/>
                          <a:pt x="47173" y="0"/>
                        </a:cubicBezTo>
                        <a:cubicBezTo>
                          <a:pt x="10026" y="48577"/>
                          <a:pt x="3358" y="93345"/>
                          <a:pt x="501" y="952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4" name="Graphic 7">
                  <a:extLst>
                    <a:ext uri="{FF2B5EF4-FFF2-40B4-BE49-F238E27FC236}">
                      <a16:creationId xmlns:a16="http://schemas.microsoft.com/office/drawing/2014/main" id="{2BDA3704-4F74-4D06-82EA-9FE528077C2F}"/>
                    </a:ext>
                  </a:extLst>
                </p:cNvPr>
                <p:cNvGrpSpPr/>
                <p:nvPr/>
              </p:nvGrpSpPr>
              <p:grpSpPr>
                <a:xfrm>
                  <a:off x="10002539" y="2403737"/>
                  <a:ext cx="88579" cy="18348"/>
                  <a:chOff x="10002539" y="2403737"/>
                  <a:chExt cx="88579" cy="18348"/>
                </a:xfrm>
              </p:grpSpPr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9A7B082A-C799-49C0-8604-53B3E612D5BB}"/>
                      </a:ext>
                    </a:extLst>
                  </p:cNvPr>
                  <p:cNvSpPr/>
                  <p:nvPr/>
                </p:nvSpPr>
                <p:spPr>
                  <a:xfrm>
                    <a:off x="10002539" y="2403737"/>
                    <a:ext cx="88579" cy="18348"/>
                  </a:xfrm>
                  <a:custGeom>
                    <a:avLst/>
                    <a:gdLst>
                      <a:gd name="connsiteX0" fmla="*/ 0 w 88579"/>
                      <a:gd name="connsiteY0" fmla="*/ 2753 h 18348"/>
                      <a:gd name="connsiteX1" fmla="*/ 83820 w 88579"/>
                      <a:gd name="connsiteY1" fmla="*/ 15136 h 18348"/>
                      <a:gd name="connsiteX2" fmla="*/ 0 w 88579"/>
                      <a:gd name="connsiteY2" fmla="*/ 2753 h 18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79" h="18348">
                        <a:moveTo>
                          <a:pt x="0" y="2753"/>
                        </a:moveTo>
                        <a:cubicBezTo>
                          <a:pt x="43815" y="7516"/>
                          <a:pt x="57150" y="25614"/>
                          <a:pt x="83820" y="15136"/>
                        </a:cubicBezTo>
                        <a:cubicBezTo>
                          <a:pt x="110490" y="4659"/>
                          <a:pt x="17145" y="-4866"/>
                          <a:pt x="0" y="275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5B2EB567-BA76-4535-8C3B-E91E8EF32A03}"/>
                      </a:ext>
                    </a:extLst>
                  </p:cNvPr>
                  <p:cNvSpPr/>
                  <p:nvPr/>
                </p:nvSpPr>
                <p:spPr>
                  <a:xfrm>
                    <a:off x="10005397" y="2406305"/>
                    <a:ext cx="78294" cy="12611"/>
                  </a:xfrm>
                  <a:custGeom>
                    <a:avLst/>
                    <a:gdLst>
                      <a:gd name="connsiteX0" fmla="*/ 78105 w 78294"/>
                      <a:gd name="connsiteY0" fmla="*/ 12569 h 12611"/>
                      <a:gd name="connsiteX1" fmla="*/ 0 w 78294"/>
                      <a:gd name="connsiteY1" fmla="*/ 186 h 12611"/>
                      <a:gd name="connsiteX2" fmla="*/ 78105 w 78294"/>
                      <a:gd name="connsiteY2" fmla="*/ 12569 h 12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94" h="12611">
                        <a:moveTo>
                          <a:pt x="78105" y="12569"/>
                        </a:moveTo>
                        <a:cubicBezTo>
                          <a:pt x="80963" y="11616"/>
                          <a:pt x="51435" y="-1719"/>
                          <a:pt x="0" y="186"/>
                        </a:cubicBezTo>
                        <a:cubicBezTo>
                          <a:pt x="45720" y="-1719"/>
                          <a:pt x="76200" y="13521"/>
                          <a:pt x="78105" y="125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77" name="Graphic 7">
                  <a:extLst>
                    <a:ext uri="{FF2B5EF4-FFF2-40B4-BE49-F238E27FC236}">
                      <a16:creationId xmlns:a16="http://schemas.microsoft.com/office/drawing/2014/main" id="{AEF9ECEE-D0EC-4EBD-9D66-025365082E9B}"/>
                    </a:ext>
                  </a:extLst>
                </p:cNvPr>
                <p:cNvGrpSpPr/>
                <p:nvPr/>
              </p:nvGrpSpPr>
              <p:grpSpPr>
                <a:xfrm>
                  <a:off x="10019684" y="2368390"/>
                  <a:ext cx="61401" cy="38117"/>
                  <a:chOff x="10019684" y="2368390"/>
                  <a:chExt cx="61401" cy="38117"/>
                </a:xfrm>
              </p:grpSpPr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93BE70CD-DB38-4EC9-82B2-3AD1E0CD17D5}"/>
                      </a:ext>
                    </a:extLst>
                  </p:cNvPr>
                  <p:cNvSpPr/>
                  <p:nvPr/>
                </p:nvSpPr>
                <p:spPr>
                  <a:xfrm>
                    <a:off x="10019684" y="2368390"/>
                    <a:ext cx="61401" cy="38117"/>
                  </a:xfrm>
                  <a:custGeom>
                    <a:avLst/>
                    <a:gdLst>
                      <a:gd name="connsiteX0" fmla="*/ 0 w 61401"/>
                      <a:gd name="connsiteY0" fmla="*/ 0 h 38117"/>
                      <a:gd name="connsiteX1" fmla="*/ 56197 w 61401"/>
                      <a:gd name="connsiteY1" fmla="*/ 38100 h 38117"/>
                      <a:gd name="connsiteX2" fmla="*/ 0 w 61401"/>
                      <a:gd name="connsiteY2" fmla="*/ 0 h 3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01" h="38117">
                        <a:moveTo>
                          <a:pt x="0" y="0"/>
                        </a:moveTo>
                        <a:cubicBezTo>
                          <a:pt x="29528" y="19050"/>
                          <a:pt x="33338" y="36195"/>
                          <a:pt x="56197" y="38100"/>
                        </a:cubicBezTo>
                        <a:cubicBezTo>
                          <a:pt x="80010" y="39052"/>
                          <a:pt x="1524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7DDF7DAA-4292-493D-8BC9-AD707B12846C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68390"/>
                    <a:ext cx="51584" cy="36195"/>
                  </a:xfrm>
                  <a:custGeom>
                    <a:avLst/>
                    <a:gdLst>
                      <a:gd name="connsiteX0" fmla="*/ 51435 w 51584"/>
                      <a:gd name="connsiteY0" fmla="*/ 36195 h 36195"/>
                      <a:gd name="connsiteX1" fmla="*/ 0 w 51584"/>
                      <a:gd name="connsiteY1" fmla="*/ 0 h 36195"/>
                      <a:gd name="connsiteX2" fmla="*/ 51435 w 51584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84" h="36195">
                        <a:moveTo>
                          <a:pt x="51435" y="36195"/>
                        </a:moveTo>
                        <a:cubicBezTo>
                          <a:pt x="53340" y="36195"/>
                          <a:pt x="37147" y="17145"/>
                          <a:pt x="0" y="0"/>
                        </a:cubicBezTo>
                        <a:cubicBezTo>
                          <a:pt x="32385" y="15240"/>
                          <a:pt x="48578" y="36195"/>
                          <a:pt x="51435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0" name="Graphic 7">
                  <a:extLst>
                    <a:ext uri="{FF2B5EF4-FFF2-40B4-BE49-F238E27FC236}">
                      <a16:creationId xmlns:a16="http://schemas.microsoft.com/office/drawing/2014/main" id="{E5FEF354-F6F7-400D-BC61-1DE3CD4EDBBB}"/>
                    </a:ext>
                  </a:extLst>
                </p:cNvPr>
                <p:cNvGrpSpPr/>
                <p:nvPr/>
              </p:nvGrpSpPr>
              <p:grpSpPr>
                <a:xfrm>
                  <a:off x="10009207" y="2416350"/>
                  <a:ext cx="82586" cy="14488"/>
                  <a:chOff x="10009207" y="2416350"/>
                  <a:chExt cx="82586" cy="14488"/>
                </a:xfrm>
              </p:grpSpPr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7B93E51B-CD29-4064-9D95-2C0A402B42C8}"/>
                      </a:ext>
                    </a:extLst>
                  </p:cNvPr>
                  <p:cNvSpPr/>
                  <p:nvPr/>
                </p:nvSpPr>
                <p:spPr>
                  <a:xfrm>
                    <a:off x="10009207" y="2416350"/>
                    <a:ext cx="82586" cy="14488"/>
                  </a:xfrm>
                  <a:custGeom>
                    <a:avLst/>
                    <a:gdLst>
                      <a:gd name="connsiteX0" fmla="*/ 0 w 82586"/>
                      <a:gd name="connsiteY0" fmla="*/ 12048 h 14488"/>
                      <a:gd name="connsiteX1" fmla="*/ 79057 w 82586"/>
                      <a:gd name="connsiteY1" fmla="*/ 7286 h 14488"/>
                      <a:gd name="connsiteX2" fmla="*/ 0 w 82586"/>
                      <a:gd name="connsiteY2" fmla="*/ 12048 h 14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86" h="14488">
                        <a:moveTo>
                          <a:pt x="0" y="12048"/>
                        </a:moveTo>
                        <a:cubicBezTo>
                          <a:pt x="40957" y="8238"/>
                          <a:pt x="57150" y="22526"/>
                          <a:pt x="79057" y="7286"/>
                        </a:cubicBezTo>
                        <a:cubicBezTo>
                          <a:pt x="100965" y="-7002"/>
                          <a:pt x="14288" y="2523"/>
                          <a:pt x="0" y="1204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3CA937D8-68FE-48B4-99DB-8BFF65ED21B6}"/>
                      </a:ext>
                    </a:extLst>
                  </p:cNvPr>
                  <p:cNvSpPr/>
                  <p:nvPr/>
                </p:nvSpPr>
                <p:spPr>
                  <a:xfrm>
                    <a:off x="10012064" y="2421315"/>
                    <a:ext cx="73429" cy="6130"/>
                  </a:xfrm>
                  <a:custGeom>
                    <a:avLst/>
                    <a:gdLst>
                      <a:gd name="connsiteX0" fmla="*/ 73343 w 73429"/>
                      <a:gd name="connsiteY0" fmla="*/ 3273 h 6130"/>
                      <a:gd name="connsiteX1" fmla="*/ 0 w 73429"/>
                      <a:gd name="connsiteY1" fmla="*/ 6131 h 6130"/>
                      <a:gd name="connsiteX2" fmla="*/ 73343 w 73429"/>
                      <a:gd name="connsiteY2" fmla="*/ 3273 h 6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429" h="6130">
                        <a:moveTo>
                          <a:pt x="73343" y="3273"/>
                        </a:moveTo>
                        <a:cubicBezTo>
                          <a:pt x="75248" y="1368"/>
                          <a:pt x="45720" y="-4347"/>
                          <a:pt x="0" y="6131"/>
                        </a:cubicBezTo>
                        <a:cubicBezTo>
                          <a:pt x="40958" y="-4347"/>
                          <a:pt x="71438" y="4226"/>
                          <a:pt x="73343" y="32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3" name="Graphic 7">
                  <a:extLst>
                    <a:ext uri="{FF2B5EF4-FFF2-40B4-BE49-F238E27FC236}">
                      <a16:creationId xmlns:a16="http://schemas.microsoft.com/office/drawing/2014/main" id="{00F3367F-827A-4CDE-B1AC-199E09E2452D}"/>
                    </a:ext>
                  </a:extLst>
                </p:cNvPr>
                <p:cNvGrpSpPr/>
                <p:nvPr/>
              </p:nvGrpSpPr>
              <p:grpSpPr>
                <a:xfrm>
                  <a:off x="10033972" y="2405381"/>
                  <a:ext cx="64735" cy="53496"/>
                  <a:chOff x="10033972" y="2405381"/>
                  <a:chExt cx="64735" cy="53496"/>
                </a:xfrm>
              </p:grpSpPr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1D7F1D66-169E-4E27-9A34-3F7115CC575E}"/>
                      </a:ext>
                    </a:extLst>
                  </p:cNvPr>
                  <p:cNvSpPr/>
                  <p:nvPr/>
                </p:nvSpPr>
                <p:spPr>
                  <a:xfrm>
                    <a:off x="10033972" y="2405381"/>
                    <a:ext cx="64735" cy="53496"/>
                  </a:xfrm>
                  <a:custGeom>
                    <a:avLst/>
                    <a:gdLst>
                      <a:gd name="connsiteX0" fmla="*/ 0 w 64735"/>
                      <a:gd name="connsiteY0" fmla="*/ 53497 h 53496"/>
                      <a:gd name="connsiteX1" fmla="*/ 63817 w 64735"/>
                      <a:gd name="connsiteY1" fmla="*/ 5872 h 53496"/>
                      <a:gd name="connsiteX2" fmla="*/ 0 w 64735"/>
                      <a:gd name="connsiteY2" fmla="*/ 53497 h 53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735" h="53496">
                        <a:moveTo>
                          <a:pt x="0" y="53497"/>
                        </a:moveTo>
                        <a:cubicBezTo>
                          <a:pt x="32385" y="27779"/>
                          <a:pt x="53340" y="30637"/>
                          <a:pt x="63817" y="5872"/>
                        </a:cubicBezTo>
                        <a:cubicBezTo>
                          <a:pt x="73342" y="-17941"/>
                          <a:pt x="5715" y="37304"/>
                          <a:pt x="0" y="5349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25ABF7E4-455A-4FBB-9E71-A9A15E837DC1}"/>
                      </a:ext>
                    </a:extLst>
                  </p:cNvPr>
                  <p:cNvSpPr/>
                  <p:nvPr/>
                </p:nvSpPr>
                <p:spPr>
                  <a:xfrm>
                    <a:off x="10035876" y="2412738"/>
                    <a:ext cx="59079" cy="43282"/>
                  </a:xfrm>
                  <a:custGeom>
                    <a:avLst/>
                    <a:gdLst>
                      <a:gd name="connsiteX0" fmla="*/ 59055 w 59079"/>
                      <a:gd name="connsiteY0" fmla="*/ 420 h 43282"/>
                      <a:gd name="connsiteX1" fmla="*/ 0 w 59079"/>
                      <a:gd name="connsiteY1" fmla="*/ 43283 h 43282"/>
                      <a:gd name="connsiteX2" fmla="*/ 59055 w 59079"/>
                      <a:gd name="connsiteY2" fmla="*/ 420 h 43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9" h="43282">
                        <a:moveTo>
                          <a:pt x="59055" y="420"/>
                        </a:moveTo>
                        <a:cubicBezTo>
                          <a:pt x="60008" y="-2437"/>
                          <a:pt x="32385" y="8993"/>
                          <a:pt x="0" y="43283"/>
                        </a:cubicBezTo>
                        <a:cubicBezTo>
                          <a:pt x="28575" y="12803"/>
                          <a:pt x="58103" y="3278"/>
                          <a:pt x="59055" y="4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6" name="Graphic 7">
                  <a:extLst>
                    <a:ext uri="{FF2B5EF4-FFF2-40B4-BE49-F238E27FC236}">
                      <a16:creationId xmlns:a16="http://schemas.microsoft.com/office/drawing/2014/main" id="{5A7D399F-A222-4F6D-95DF-FF9FF2C3039D}"/>
                    </a:ext>
                  </a:extLst>
                </p:cNvPr>
                <p:cNvGrpSpPr/>
                <p:nvPr/>
              </p:nvGrpSpPr>
              <p:grpSpPr>
                <a:xfrm>
                  <a:off x="10088713" y="2359818"/>
                  <a:ext cx="74798" cy="46728"/>
                  <a:chOff x="10088713" y="2359818"/>
                  <a:chExt cx="74798" cy="46728"/>
                </a:xfrm>
              </p:grpSpPr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BDB6881-8C15-4010-BA37-2C688EBE3E94}"/>
                      </a:ext>
                    </a:extLst>
                  </p:cNvPr>
                  <p:cNvSpPr/>
                  <p:nvPr/>
                </p:nvSpPr>
                <p:spPr>
                  <a:xfrm>
                    <a:off x="10088713" y="2359818"/>
                    <a:ext cx="74798" cy="46728"/>
                  </a:xfrm>
                  <a:custGeom>
                    <a:avLst/>
                    <a:gdLst>
                      <a:gd name="connsiteX0" fmla="*/ 74798 w 74798"/>
                      <a:gd name="connsiteY0" fmla="*/ 0 h 46728"/>
                      <a:gd name="connsiteX1" fmla="*/ 6218 w 74798"/>
                      <a:gd name="connsiteY1" fmla="*/ 46673 h 46728"/>
                      <a:gd name="connsiteX2" fmla="*/ 74798 w 74798"/>
                      <a:gd name="connsiteY2" fmla="*/ 0 h 46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798" h="46728">
                        <a:moveTo>
                          <a:pt x="74798" y="0"/>
                        </a:moveTo>
                        <a:cubicBezTo>
                          <a:pt x="38603" y="22860"/>
                          <a:pt x="33840" y="44768"/>
                          <a:pt x="6218" y="46673"/>
                        </a:cubicBezTo>
                        <a:cubicBezTo>
                          <a:pt x="-22357" y="48578"/>
                          <a:pt x="55748" y="953"/>
                          <a:pt x="7479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F55BE8A5-0A7D-405A-9A27-73269632E5A5}"/>
                      </a:ext>
                    </a:extLst>
                  </p:cNvPr>
                  <p:cNvSpPr/>
                  <p:nvPr/>
                </p:nvSpPr>
                <p:spPr>
                  <a:xfrm>
                    <a:off x="10096569" y="2360771"/>
                    <a:ext cx="63131" cy="43814"/>
                  </a:xfrm>
                  <a:custGeom>
                    <a:avLst/>
                    <a:gdLst>
                      <a:gd name="connsiteX0" fmla="*/ 267 w 63131"/>
                      <a:gd name="connsiteY0" fmla="*/ 43815 h 43814"/>
                      <a:gd name="connsiteX1" fmla="*/ 63132 w 63131"/>
                      <a:gd name="connsiteY1" fmla="*/ 0 h 43814"/>
                      <a:gd name="connsiteX2" fmla="*/ 267 w 63131"/>
                      <a:gd name="connsiteY2" fmla="*/ 43815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31" h="43814">
                        <a:moveTo>
                          <a:pt x="267" y="43815"/>
                        </a:moveTo>
                        <a:cubicBezTo>
                          <a:pt x="-2590" y="43815"/>
                          <a:pt x="17412" y="20002"/>
                          <a:pt x="63132" y="0"/>
                        </a:cubicBezTo>
                        <a:cubicBezTo>
                          <a:pt x="22175" y="18097"/>
                          <a:pt x="3125" y="43815"/>
                          <a:pt x="267" y="438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89" name="Graphic 7">
                  <a:extLst>
                    <a:ext uri="{FF2B5EF4-FFF2-40B4-BE49-F238E27FC236}">
                      <a16:creationId xmlns:a16="http://schemas.microsoft.com/office/drawing/2014/main" id="{077DAEBC-EFBC-4B18-8E36-533C65C409D6}"/>
                    </a:ext>
                  </a:extLst>
                </p:cNvPr>
                <p:cNvGrpSpPr/>
                <p:nvPr/>
              </p:nvGrpSpPr>
              <p:grpSpPr>
                <a:xfrm>
                  <a:off x="10076279" y="2417403"/>
                  <a:ext cx="63419" cy="28139"/>
                  <a:chOff x="10076279" y="2417403"/>
                  <a:chExt cx="63419" cy="28139"/>
                </a:xfrm>
              </p:grpSpPr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DA9462FC-14B4-4335-BDD8-4C835400132E}"/>
                      </a:ext>
                    </a:extLst>
                  </p:cNvPr>
                  <p:cNvSpPr/>
                  <p:nvPr/>
                </p:nvSpPr>
                <p:spPr>
                  <a:xfrm>
                    <a:off x="10076279" y="2417403"/>
                    <a:ext cx="63419" cy="28139"/>
                  </a:xfrm>
                  <a:custGeom>
                    <a:avLst/>
                    <a:gdLst>
                      <a:gd name="connsiteX0" fmla="*/ 63420 w 63419"/>
                      <a:gd name="connsiteY0" fmla="*/ 28140 h 28139"/>
                      <a:gd name="connsiteX1" fmla="*/ 2460 w 63419"/>
                      <a:gd name="connsiteY1" fmla="*/ 3375 h 28139"/>
                      <a:gd name="connsiteX2" fmla="*/ 63420 w 63419"/>
                      <a:gd name="connsiteY2" fmla="*/ 28140 h 2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19" h="28139">
                        <a:moveTo>
                          <a:pt x="63420" y="28140"/>
                        </a:moveTo>
                        <a:cubicBezTo>
                          <a:pt x="51037" y="15757"/>
                          <a:pt x="18652" y="-9008"/>
                          <a:pt x="2460" y="3375"/>
                        </a:cubicBezTo>
                        <a:cubicBezTo>
                          <a:pt x="-10875" y="13852"/>
                          <a:pt x="32940" y="10995"/>
                          <a:pt x="63420" y="281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BA8DD9BA-CDF2-425F-8E40-7BA0D0714E38}"/>
                      </a:ext>
                    </a:extLst>
                  </p:cNvPr>
                  <p:cNvSpPr/>
                  <p:nvPr/>
                </p:nvSpPr>
                <p:spPr>
                  <a:xfrm>
                    <a:off x="10080621" y="2421003"/>
                    <a:ext cx="59078" cy="24540"/>
                  </a:xfrm>
                  <a:custGeom>
                    <a:avLst/>
                    <a:gdLst>
                      <a:gd name="connsiteX0" fmla="*/ 23 w 59078"/>
                      <a:gd name="connsiteY0" fmla="*/ 728 h 24540"/>
                      <a:gd name="connsiteX1" fmla="*/ 59078 w 59078"/>
                      <a:gd name="connsiteY1" fmla="*/ 24540 h 24540"/>
                      <a:gd name="connsiteX2" fmla="*/ 23 w 59078"/>
                      <a:gd name="connsiteY2" fmla="*/ 728 h 24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78" h="24540">
                        <a:moveTo>
                          <a:pt x="23" y="728"/>
                        </a:moveTo>
                        <a:cubicBezTo>
                          <a:pt x="-929" y="1680"/>
                          <a:pt x="27646" y="-225"/>
                          <a:pt x="59078" y="24540"/>
                        </a:cubicBezTo>
                        <a:cubicBezTo>
                          <a:pt x="25741" y="-1177"/>
                          <a:pt x="976" y="-1177"/>
                          <a:pt x="23" y="7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92" name="Graphic 7">
                  <a:extLst>
                    <a:ext uri="{FF2B5EF4-FFF2-40B4-BE49-F238E27FC236}">
                      <a16:creationId xmlns:a16="http://schemas.microsoft.com/office/drawing/2014/main" id="{E98CCF3A-2F46-43A5-865A-2CAEC7D8B189}"/>
                    </a:ext>
                  </a:extLst>
                </p:cNvPr>
                <p:cNvGrpSpPr/>
                <p:nvPr/>
              </p:nvGrpSpPr>
              <p:grpSpPr>
                <a:xfrm>
                  <a:off x="10076289" y="2412699"/>
                  <a:ext cx="86270" cy="15435"/>
                  <a:chOff x="10076289" y="2412699"/>
                  <a:chExt cx="86270" cy="15435"/>
                </a:xfrm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1D5D7A00-87C5-4C6C-AD9B-D7B8C07FB253}"/>
                      </a:ext>
                    </a:extLst>
                  </p:cNvPr>
                  <p:cNvSpPr/>
                  <p:nvPr/>
                </p:nvSpPr>
                <p:spPr>
                  <a:xfrm>
                    <a:off x="10076289" y="2412699"/>
                    <a:ext cx="86270" cy="15435"/>
                  </a:xfrm>
                  <a:custGeom>
                    <a:avLst/>
                    <a:gdLst>
                      <a:gd name="connsiteX0" fmla="*/ 86271 w 86270"/>
                      <a:gd name="connsiteY0" fmla="*/ 14747 h 15435"/>
                      <a:gd name="connsiteX1" fmla="*/ 3403 w 86270"/>
                      <a:gd name="connsiteY1" fmla="*/ 7127 h 15435"/>
                      <a:gd name="connsiteX2" fmla="*/ 86271 w 86270"/>
                      <a:gd name="connsiteY2" fmla="*/ 14747 h 1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270" h="15435">
                        <a:moveTo>
                          <a:pt x="86271" y="14747"/>
                        </a:moveTo>
                        <a:cubicBezTo>
                          <a:pt x="43408" y="9984"/>
                          <a:pt x="26263" y="23319"/>
                          <a:pt x="3403" y="7127"/>
                        </a:cubicBezTo>
                        <a:cubicBezTo>
                          <a:pt x="-18505" y="-8113"/>
                          <a:pt x="71983" y="4269"/>
                          <a:pt x="86271" y="147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B068BF87-3BF9-43FF-8989-7484C7C8F118}"/>
                      </a:ext>
                    </a:extLst>
                  </p:cNvPr>
                  <p:cNvSpPr/>
                  <p:nvPr/>
                </p:nvSpPr>
                <p:spPr>
                  <a:xfrm>
                    <a:off x="10083417" y="2417921"/>
                    <a:ext cx="76284" cy="8572"/>
                  </a:xfrm>
                  <a:custGeom>
                    <a:avLst/>
                    <a:gdLst>
                      <a:gd name="connsiteX0" fmla="*/ 84 w 76284"/>
                      <a:gd name="connsiteY0" fmla="*/ 2857 h 8572"/>
                      <a:gd name="connsiteX1" fmla="*/ 76284 w 76284"/>
                      <a:gd name="connsiteY1" fmla="*/ 8572 h 8572"/>
                      <a:gd name="connsiteX2" fmla="*/ 84 w 76284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84" h="8572">
                        <a:moveTo>
                          <a:pt x="84" y="2857"/>
                        </a:moveTo>
                        <a:cubicBezTo>
                          <a:pt x="-1820" y="953"/>
                          <a:pt x="28659" y="-4762"/>
                          <a:pt x="76284" y="8572"/>
                        </a:cubicBezTo>
                        <a:cubicBezTo>
                          <a:pt x="33422" y="-3810"/>
                          <a:pt x="1990" y="4763"/>
                          <a:pt x="84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95" name="Graphic 7">
                  <a:extLst>
                    <a:ext uri="{FF2B5EF4-FFF2-40B4-BE49-F238E27FC236}">
                      <a16:creationId xmlns:a16="http://schemas.microsoft.com/office/drawing/2014/main" id="{3CE5A305-B762-4B63-A827-C6F949B6026D}"/>
                    </a:ext>
                  </a:extLst>
                </p:cNvPr>
                <p:cNvGrpSpPr/>
                <p:nvPr/>
              </p:nvGrpSpPr>
              <p:grpSpPr>
                <a:xfrm>
                  <a:off x="10082655" y="2328386"/>
                  <a:ext cx="16296" cy="79951"/>
                  <a:chOff x="10082655" y="2328386"/>
                  <a:chExt cx="16296" cy="79951"/>
                </a:xfrm>
              </p:grpSpPr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8C041941-490E-49AF-9DF4-DA535B13E461}"/>
                      </a:ext>
                    </a:extLst>
                  </p:cNvPr>
                  <p:cNvSpPr/>
                  <p:nvPr/>
                </p:nvSpPr>
                <p:spPr>
                  <a:xfrm>
                    <a:off x="10082655" y="2328386"/>
                    <a:ext cx="16296" cy="79951"/>
                  </a:xfrm>
                  <a:custGeom>
                    <a:avLst/>
                    <a:gdLst>
                      <a:gd name="connsiteX0" fmla="*/ 16087 w 16296"/>
                      <a:gd name="connsiteY0" fmla="*/ 0 h 79951"/>
                      <a:gd name="connsiteX1" fmla="*/ 7514 w 16296"/>
                      <a:gd name="connsiteY1" fmla="*/ 78105 h 79951"/>
                      <a:gd name="connsiteX2" fmla="*/ 16087 w 16296"/>
                      <a:gd name="connsiteY2" fmla="*/ 0 h 79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296" h="79951">
                        <a:moveTo>
                          <a:pt x="16087" y="0"/>
                        </a:moveTo>
                        <a:cubicBezTo>
                          <a:pt x="10372" y="40005"/>
                          <a:pt x="24659" y="62865"/>
                          <a:pt x="7514" y="78105"/>
                        </a:cubicBezTo>
                        <a:cubicBezTo>
                          <a:pt x="-8678" y="93345"/>
                          <a:pt x="4657" y="9525"/>
                          <a:pt x="160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122CAB8F-B43F-4FF0-B5D0-7F4B41A80A1B}"/>
                      </a:ext>
                    </a:extLst>
                  </p:cNvPr>
                  <p:cNvSpPr/>
                  <p:nvPr/>
                </p:nvSpPr>
                <p:spPr>
                  <a:xfrm>
                    <a:off x="10088717" y="2331243"/>
                    <a:ext cx="9071" cy="72467"/>
                  </a:xfrm>
                  <a:custGeom>
                    <a:avLst/>
                    <a:gdLst>
                      <a:gd name="connsiteX0" fmla="*/ 2404 w 9071"/>
                      <a:gd name="connsiteY0" fmla="*/ 72390 h 72467"/>
                      <a:gd name="connsiteX1" fmla="*/ 9072 w 9071"/>
                      <a:gd name="connsiteY1" fmla="*/ 0 h 72467"/>
                      <a:gd name="connsiteX2" fmla="*/ 2404 w 9071"/>
                      <a:gd name="connsiteY2" fmla="*/ 72390 h 7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72467">
                        <a:moveTo>
                          <a:pt x="2404" y="72390"/>
                        </a:moveTo>
                        <a:cubicBezTo>
                          <a:pt x="499" y="74295"/>
                          <a:pt x="-4263" y="40958"/>
                          <a:pt x="9072" y="0"/>
                        </a:cubicBezTo>
                        <a:cubicBezTo>
                          <a:pt x="-4263" y="36195"/>
                          <a:pt x="3357" y="71438"/>
                          <a:pt x="2404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98" name="Graphic 7">
                  <a:extLst>
                    <a:ext uri="{FF2B5EF4-FFF2-40B4-BE49-F238E27FC236}">
                      <a16:creationId xmlns:a16="http://schemas.microsoft.com/office/drawing/2014/main" id="{7C60A718-B6FA-45E5-A20C-6DFCFC0DD11C}"/>
                    </a:ext>
                  </a:extLst>
                </p:cNvPr>
                <p:cNvGrpSpPr/>
                <p:nvPr/>
              </p:nvGrpSpPr>
              <p:grpSpPr>
                <a:xfrm>
                  <a:off x="10023494" y="2322671"/>
                  <a:ext cx="68370" cy="96170"/>
                  <a:chOff x="10023494" y="2322671"/>
                  <a:chExt cx="68370" cy="96170"/>
                </a:xfrm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B612A1E9-52DA-43D0-BD98-946A862BBA3E}"/>
                      </a:ext>
                    </a:extLst>
                  </p:cNvPr>
                  <p:cNvSpPr/>
                  <p:nvPr/>
                </p:nvSpPr>
                <p:spPr>
                  <a:xfrm>
                    <a:off x="10023494" y="2322671"/>
                    <a:ext cx="68370" cy="96170"/>
                  </a:xfrm>
                  <a:custGeom>
                    <a:avLst/>
                    <a:gdLst>
                      <a:gd name="connsiteX0" fmla="*/ 0 w 68370"/>
                      <a:gd name="connsiteY0" fmla="*/ 0 h 96170"/>
                      <a:gd name="connsiteX1" fmla="*/ 61913 w 68370"/>
                      <a:gd name="connsiteY1" fmla="*/ 95250 h 96170"/>
                      <a:gd name="connsiteX2" fmla="*/ 0 w 68370"/>
                      <a:gd name="connsiteY2" fmla="*/ 0 h 96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70" h="96170">
                        <a:moveTo>
                          <a:pt x="0" y="0"/>
                        </a:moveTo>
                        <a:cubicBezTo>
                          <a:pt x="34290" y="38100"/>
                          <a:pt x="41910" y="104775"/>
                          <a:pt x="61913" y="95250"/>
                        </a:cubicBezTo>
                        <a:cubicBezTo>
                          <a:pt x="84772" y="76200"/>
                          <a:pt x="4286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4BCE2648-4B24-4044-856F-E2A705C5743C}"/>
                      </a:ext>
                    </a:extLst>
                  </p:cNvPr>
                  <p:cNvSpPr/>
                  <p:nvPr/>
                </p:nvSpPr>
                <p:spPr>
                  <a:xfrm>
                    <a:off x="10024447" y="2322671"/>
                    <a:ext cx="60231" cy="92401"/>
                  </a:xfrm>
                  <a:custGeom>
                    <a:avLst/>
                    <a:gdLst>
                      <a:gd name="connsiteX0" fmla="*/ 60007 w 60231"/>
                      <a:gd name="connsiteY0" fmla="*/ 92392 h 92401"/>
                      <a:gd name="connsiteX1" fmla="*/ 0 w 60231"/>
                      <a:gd name="connsiteY1" fmla="*/ 0 h 92401"/>
                      <a:gd name="connsiteX2" fmla="*/ 60007 w 60231"/>
                      <a:gd name="connsiteY2" fmla="*/ 92392 h 9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231" h="92401">
                        <a:moveTo>
                          <a:pt x="60007" y="92392"/>
                        </a:moveTo>
                        <a:cubicBezTo>
                          <a:pt x="62865" y="91440"/>
                          <a:pt x="38100" y="15240"/>
                          <a:pt x="0" y="0"/>
                        </a:cubicBezTo>
                        <a:cubicBezTo>
                          <a:pt x="40005" y="21907"/>
                          <a:pt x="57150" y="93345"/>
                          <a:pt x="60007" y="923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1" name="Graphic 7">
                  <a:extLst>
                    <a:ext uri="{FF2B5EF4-FFF2-40B4-BE49-F238E27FC236}">
                      <a16:creationId xmlns:a16="http://schemas.microsoft.com/office/drawing/2014/main" id="{14AF78EB-6F84-4E1B-91F2-4C0D12530E8F}"/>
                    </a:ext>
                  </a:extLst>
                </p:cNvPr>
                <p:cNvGrpSpPr/>
                <p:nvPr/>
              </p:nvGrpSpPr>
              <p:grpSpPr>
                <a:xfrm>
                  <a:off x="10084812" y="2387811"/>
                  <a:ext cx="97749" cy="35718"/>
                  <a:chOff x="10084812" y="2387811"/>
                  <a:chExt cx="97749" cy="35718"/>
                </a:xfrm>
              </p:grpSpPr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EE3886DF-F69F-4C5D-BB8A-91EA71026E4D}"/>
                      </a:ext>
                    </a:extLst>
                  </p:cNvPr>
                  <p:cNvSpPr/>
                  <p:nvPr/>
                </p:nvSpPr>
                <p:spPr>
                  <a:xfrm>
                    <a:off x="10084812" y="2387811"/>
                    <a:ext cx="97749" cy="35718"/>
                  </a:xfrm>
                  <a:custGeom>
                    <a:avLst/>
                    <a:gdLst>
                      <a:gd name="connsiteX0" fmla="*/ 97750 w 97749"/>
                      <a:gd name="connsiteY0" fmla="*/ 2487 h 35718"/>
                      <a:gd name="connsiteX1" fmla="*/ 595 w 97749"/>
                      <a:gd name="connsiteY1" fmla="*/ 28204 h 35718"/>
                      <a:gd name="connsiteX2" fmla="*/ 97750 w 97749"/>
                      <a:gd name="connsiteY2" fmla="*/ 2487 h 35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7749" h="35718">
                        <a:moveTo>
                          <a:pt x="97750" y="2487"/>
                        </a:moveTo>
                        <a:cubicBezTo>
                          <a:pt x="71080" y="-2276"/>
                          <a:pt x="9167" y="-3228"/>
                          <a:pt x="595" y="28204"/>
                        </a:cubicBezTo>
                        <a:cubicBezTo>
                          <a:pt x="-6073" y="52969"/>
                          <a:pt x="44410" y="9154"/>
                          <a:pt x="9775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907D2298-9D8D-4D69-B1B0-EC1EBA2428C1}"/>
                      </a:ext>
                    </a:extLst>
                  </p:cNvPr>
                  <p:cNvSpPr/>
                  <p:nvPr/>
                </p:nvSpPr>
                <p:spPr>
                  <a:xfrm>
                    <a:off x="10088264" y="2389257"/>
                    <a:ext cx="94297" cy="25048"/>
                  </a:xfrm>
                  <a:custGeom>
                    <a:avLst/>
                    <a:gdLst>
                      <a:gd name="connsiteX0" fmla="*/ 0 w 94297"/>
                      <a:gd name="connsiteY0" fmla="*/ 24853 h 25048"/>
                      <a:gd name="connsiteX1" fmla="*/ 94298 w 94297"/>
                      <a:gd name="connsiteY1" fmla="*/ 88 h 25048"/>
                      <a:gd name="connsiteX2" fmla="*/ 0 w 94297"/>
                      <a:gd name="connsiteY2" fmla="*/ 24853 h 2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297" h="25048">
                        <a:moveTo>
                          <a:pt x="0" y="24853"/>
                        </a:moveTo>
                        <a:cubicBezTo>
                          <a:pt x="0" y="27711"/>
                          <a:pt x="32385" y="-1817"/>
                          <a:pt x="94298" y="88"/>
                        </a:cubicBezTo>
                        <a:cubicBezTo>
                          <a:pt x="30480" y="-864"/>
                          <a:pt x="0" y="22948"/>
                          <a:pt x="0" y="2485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4" name="Graphic 7">
                  <a:extLst>
                    <a:ext uri="{FF2B5EF4-FFF2-40B4-BE49-F238E27FC236}">
                      <a16:creationId xmlns:a16="http://schemas.microsoft.com/office/drawing/2014/main" id="{6FB3A6F4-D125-4E98-BCDC-25E5AB9E4E1E}"/>
                    </a:ext>
                  </a:extLst>
                </p:cNvPr>
                <p:cNvGrpSpPr/>
                <p:nvPr/>
              </p:nvGrpSpPr>
              <p:grpSpPr>
                <a:xfrm>
                  <a:off x="9987299" y="2384001"/>
                  <a:ext cx="100397" cy="39463"/>
                  <a:chOff x="9987299" y="2384001"/>
                  <a:chExt cx="100397" cy="39463"/>
                </a:xfrm>
              </p:grpSpPr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29277137-375A-4793-8458-64F2740AC4E9}"/>
                      </a:ext>
                    </a:extLst>
                  </p:cNvPr>
                  <p:cNvSpPr/>
                  <p:nvPr/>
                </p:nvSpPr>
                <p:spPr>
                  <a:xfrm>
                    <a:off x="9987299" y="2384001"/>
                    <a:ext cx="100397" cy="39463"/>
                  </a:xfrm>
                  <a:custGeom>
                    <a:avLst/>
                    <a:gdLst>
                      <a:gd name="connsiteX0" fmla="*/ 0 w 100397"/>
                      <a:gd name="connsiteY0" fmla="*/ 2487 h 39463"/>
                      <a:gd name="connsiteX1" fmla="*/ 95250 w 100397"/>
                      <a:gd name="connsiteY1" fmla="*/ 28204 h 39463"/>
                      <a:gd name="connsiteX2" fmla="*/ 0 w 100397"/>
                      <a:gd name="connsiteY2" fmla="*/ 2487 h 39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397" h="39463">
                        <a:moveTo>
                          <a:pt x="0" y="2487"/>
                        </a:moveTo>
                        <a:cubicBezTo>
                          <a:pt x="18097" y="-2276"/>
                          <a:pt x="73342" y="-3228"/>
                          <a:pt x="95250" y="28204"/>
                        </a:cubicBezTo>
                        <a:cubicBezTo>
                          <a:pt x="118110" y="59637"/>
                          <a:pt x="60960" y="16774"/>
                          <a:pt x="0" y="248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CA8A3A14-3765-4B9A-8450-F8A00214D695}"/>
                      </a:ext>
                    </a:extLst>
                  </p:cNvPr>
                  <p:cNvSpPr/>
                  <p:nvPr/>
                </p:nvSpPr>
                <p:spPr>
                  <a:xfrm>
                    <a:off x="9991109" y="2387440"/>
                    <a:ext cx="90604" cy="27877"/>
                  </a:xfrm>
                  <a:custGeom>
                    <a:avLst/>
                    <a:gdLst>
                      <a:gd name="connsiteX0" fmla="*/ 90488 w 90604"/>
                      <a:gd name="connsiteY0" fmla="*/ 27623 h 27877"/>
                      <a:gd name="connsiteX1" fmla="*/ 0 w 90604"/>
                      <a:gd name="connsiteY1" fmla="*/ 0 h 27877"/>
                      <a:gd name="connsiteX2" fmla="*/ 90488 w 90604"/>
                      <a:gd name="connsiteY2" fmla="*/ 27623 h 27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604" h="27877">
                        <a:moveTo>
                          <a:pt x="90488" y="27623"/>
                        </a:moveTo>
                        <a:cubicBezTo>
                          <a:pt x="92392" y="30480"/>
                          <a:pt x="71438" y="8573"/>
                          <a:pt x="0" y="0"/>
                        </a:cubicBezTo>
                        <a:cubicBezTo>
                          <a:pt x="67628" y="4763"/>
                          <a:pt x="88582" y="23813"/>
                          <a:pt x="90488" y="2762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507" name="Graphic 7">
                <a:extLst>
                  <a:ext uri="{FF2B5EF4-FFF2-40B4-BE49-F238E27FC236}">
                    <a16:creationId xmlns:a16="http://schemas.microsoft.com/office/drawing/2014/main" id="{254947E0-6F81-4DC9-B9F5-B955AEACD5E1}"/>
                  </a:ext>
                </a:extLst>
              </p:cNvPr>
              <p:cNvGrpSpPr/>
              <p:nvPr/>
            </p:nvGrpSpPr>
            <p:grpSpPr>
              <a:xfrm>
                <a:off x="10007301" y="2451258"/>
                <a:ext cx="487680" cy="371475"/>
                <a:chOff x="10007301" y="2451258"/>
                <a:chExt cx="487680" cy="371475"/>
              </a:xfrm>
            </p:grpSpPr>
            <p:sp>
              <p:nvSpPr>
                <p:cNvPr id="1508" name="Freeform: Shape 1507">
                  <a:extLst>
                    <a:ext uri="{FF2B5EF4-FFF2-40B4-BE49-F238E27FC236}">
                      <a16:creationId xmlns:a16="http://schemas.microsoft.com/office/drawing/2014/main" id="{18B398C1-C868-4C74-8DB9-7CF0A004E5FA}"/>
                    </a:ext>
                  </a:extLst>
                </p:cNvPr>
                <p:cNvSpPr/>
                <p:nvPr/>
              </p:nvSpPr>
              <p:spPr>
                <a:xfrm>
                  <a:off x="10067309" y="2620803"/>
                  <a:ext cx="427672" cy="201930"/>
                </a:xfrm>
                <a:custGeom>
                  <a:avLst/>
                  <a:gdLst>
                    <a:gd name="connsiteX0" fmla="*/ 192405 w 427672"/>
                    <a:gd name="connsiteY0" fmla="*/ 0 h 201930"/>
                    <a:gd name="connsiteX1" fmla="*/ 106680 w 427672"/>
                    <a:gd name="connsiteY1" fmla="*/ 86677 h 201930"/>
                    <a:gd name="connsiteX2" fmla="*/ 0 w 427672"/>
                    <a:gd name="connsiteY2" fmla="*/ 86677 h 201930"/>
                    <a:gd name="connsiteX3" fmla="*/ 0 w 427672"/>
                    <a:gd name="connsiteY3" fmla="*/ 142875 h 201930"/>
                    <a:gd name="connsiteX4" fmla="*/ 102870 w 427672"/>
                    <a:gd name="connsiteY4" fmla="*/ 142875 h 201930"/>
                    <a:gd name="connsiteX5" fmla="*/ 102870 w 427672"/>
                    <a:gd name="connsiteY5" fmla="*/ 201930 h 201930"/>
                    <a:gd name="connsiteX6" fmla="*/ 313372 w 427672"/>
                    <a:gd name="connsiteY6" fmla="*/ 201930 h 201930"/>
                    <a:gd name="connsiteX7" fmla="*/ 427672 w 427672"/>
                    <a:gd name="connsiteY7" fmla="*/ 136208 h 20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672" h="201930">
                      <a:moveTo>
                        <a:pt x="192405" y="0"/>
                      </a:moveTo>
                      <a:lnTo>
                        <a:pt x="106680" y="86677"/>
                      </a:lnTo>
                      <a:lnTo>
                        <a:pt x="0" y="86677"/>
                      </a:lnTo>
                      <a:lnTo>
                        <a:pt x="0" y="142875"/>
                      </a:lnTo>
                      <a:lnTo>
                        <a:pt x="102870" y="142875"/>
                      </a:lnTo>
                      <a:lnTo>
                        <a:pt x="102870" y="201930"/>
                      </a:lnTo>
                      <a:lnTo>
                        <a:pt x="313372" y="201930"/>
                      </a:lnTo>
                      <a:lnTo>
                        <a:pt x="427672" y="13620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09" name="Graphic 7">
                  <a:extLst>
                    <a:ext uri="{FF2B5EF4-FFF2-40B4-BE49-F238E27FC236}">
                      <a16:creationId xmlns:a16="http://schemas.microsoft.com/office/drawing/2014/main" id="{0C711ECC-C9DC-4703-A627-D7E00D9E3118}"/>
                    </a:ext>
                  </a:extLst>
                </p:cNvPr>
                <p:cNvGrpSpPr/>
                <p:nvPr/>
              </p:nvGrpSpPr>
              <p:grpSpPr>
                <a:xfrm>
                  <a:off x="10021589" y="2610326"/>
                  <a:ext cx="214312" cy="153352"/>
                  <a:chOff x="10021589" y="2610326"/>
                  <a:chExt cx="214312" cy="153352"/>
                </a:xfrm>
              </p:grpSpPr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DE1AA1DC-C1E5-4251-8E05-C0C92D7E74BF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610326"/>
                    <a:ext cx="214312" cy="122872"/>
                  </a:xfrm>
                  <a:custGeom>
                    <a:avLst/>
                    <a:gdLst>
                      <a:gd name="connsiteX0" fmla="*/ 45720 w 214312"/>
                      <a:gd name="connsiteY0" fmla="*/ 122873 h 122872"/>
                      <a:gd name="connsiteX1" fmla="*/ 0 w 214312"/>
                      <a:gd name="connsiteY1" fmla="*/ 97155 h 122872"/>
                      <a:gd name="connsiteX2" fmla="*/ 168593 w 214312"/>
                      <a:gd name="connsiteY2" fmla="*/ 0 h 122872"/>
                      <a:gd name="connsiteX3" fmla="*/ 214313 w 214312"/>
                      <a:gd name="connsiteY3" fmla="*/ 25717 h 122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2872">
                        <a:moveTo>
                          <a:pt x="45720" y="122873"/>
                        </a:moveTo>
                        <a:lnTo>
                          <a:pt x="0" y="97155"/>
                        </a:lnTo>
                        <a:lnTo>
                          <a:pt x="168593" y="0"/>
                        </a:lnTo>
                        <a:lnTo>
                          <a:pt x="214313" y="25717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7451C8E7-78C8-4E07-8770-6F4B63106978}"/>
                      </a:ext>
                    </a:extLst>
                  </p:cNvPr>
                  <p:cNvSpPr/>
                  <p:nvPr/>
                </p:nvSpPr>
                <p:spPr>
                  <a:xfrm>
                    <a:off x="10021589" y="2707480"/>
                    <a:ext cx="45720" cy="56197"/>
                  </a:xfrm>
                  <a:custGeom>
                    <a:avLst/>
                    <a:gdLst>
                      <a:gd name="connsiteX0" fmla="*/ 45720 w 45720"/>
                      <a:gd name="connsiteY0" fmla="*/ 56198 h 56197"/>
                      <a:gd name="connsiteX1" fmla="*/ 0 w 45720"/>
                      <a:gd name="connsiteY1" fmla="*/ 29528 h 56197"/>
                      <a:gd name="connsiteX2" fmla="*/ 0 w 45720"/>
                      <a:gd name="connsiteY2" fmla="*/ 0 h 56197"/>
                      <a:gd name="connsiteX3" fmla="*/ 45720 w 45720"/>
                      <a:gd name="connsiteY3" fmla="*/ 25718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20" h="56197">
                        <a:moveTo>
                          <a:pt x="45720" y="56198"/>
                        </a:moveTo>
                        <a:lnTo>
                          <a:pt x="0" y="29528"/>
                        </a:lnTo>
                        <a:lnTo>
                          <a:pt x="0" y="0"/>
                        </a:lnTo>
                        <a:lnTo>
                          <a:pt x="45720" y="25718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72E2D801-EACF-4319-8C70-AD469C65AB26}"/>
                      </a:ext>
                    </a:extLst>
                  </p:cNvPr>
                  <p:cNvSpPr/>
                  <p:nvPr/>
                </p:nvSpPr>
                <p:spPr>
                  <a:xfrm>
                    <a:off x="10067309" y="2636043"/>
                    <a:ext cx="168592" cy="127635"/>
                  </a:xfrm>
                  <a:custGeom>
                    <a:avLst/>
                    <a:gdLst>
                      <a:gd name="connsiteX0" fmla="*/ 168592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7155 h 127635"/>
                      <a:gd name="connsiteX3" fmla="*/ 168592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2" y="30480"/>
                        </a:moveTo>
                        <a:lnTo>
                          <a:pt x="0" y="127635"/>
                        </a:lnTo>
                        <a:lnTo>
                          <a:pt x="0" y="97155"/>
                        </a:lnTo>
                        <a:lnTo>
                          <a:pt x="168592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3" name="Graphic 7">
                  <a:extLst>
                    <a:ext uri="{FF2B5EF4-FFF2-40B4-BE49-F238E27FC236}">
                      <a16:creationId xmlns:a16="http://schemas.microsoft.com/office/drawing/2014/main" id="{0B666237-4434-4EFA-9A74-154BD401A350}"/>
                    </a:ext>
                  </a:extLst>
                </p:cNvPr>
                <p:cNvGrpSpPr/>
                <p:nvPr/>
              </p:nvGrpSpPr>
              <p:grpSpPr>
                <a:xfrm>
                  <a:off x="10124459" y="2669380"/>
                  <a:ext cx="214312" cy="153352"/>
                  <a:chOff x="10124459" y="2669380"/>
                  <a:chExt cx="214312" cy="153352"/>
                </a:xfrm>
              </p:grpSpPr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A4D15FB8-5CA9-4952-9E1E-A00EF90FDACB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669380"/>
                    <a:ext cx="214312" cy="123825"/>
                  </a:xfrm>
                  <a:custGeom>
                    <a:avLst/>
                    <a:gdLst>
                      <a:gd name="connsiteX0" fmla="*/ 45720 w 214312"/>
                      <a:gd name="connsiteY0" fmla="*/ 123825 h 123825"/>
                      <a:gd name="connsiteX1" fmla="*/ 0 w 214312"/>
                      <a:gd name="connsiteY1" fmla="*/ 97155 h 123825"/>
                      <a:gd name="connsiteX2" fmla="*/ 168592 w 214312"/>
                      <a:gd name="connsiteY2" fmla="*/ 0 h 123825"/>
                      <a:gd name="connsiteX3" fmla="*/ 214313 w 214312"/>
                      <a:gd name="connsiteY3" fmla="*/ 25718 h 123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312" h="123825">
                        <a:moveTo>
                          <a:pt x="45720" y="123825"/>
                        </a:moveTo>
                        <a:lnTo>
                          <a:pt x="0" y="97155"/>
                        </a:lnTo>
                        <a:lnTo>
                          <a:pt x="168592" y="0"/>
                        </a:lnTo>
                        <a:lnTo>
                          <a:pt x="214313" y="2571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B45207C6-9129-4F37-845E-11369FD16316}"/>
                      </a:ext>
                    </a:extLst>
                  </p:cNvPr>
                  <p:cNvSpPr/>
                  <p:nvPr/>
                </p:nvSpPr>
                <p:spPr>
                  <a:xfrm>
                    <a:off x="10124459" y="2766536"/>
                    <a:ext cx="45719" cy="56197"/>
                  </a:xfrm>
                  <a:custGeom>
                    <a:avLst/>
                    <a:gdLst>
                      <a:gd name="connsiteX0" fmla="*/ 45720 w 45719"/>
                      <a:gd name="connsiteY0" fmla="*/ 56198 h 56197"/>
                      <a:gd name="connsiteX1" fmla="*/ 0 w 45719"/>
                      <a:gd name="connsiteY1" fmla="*/ 30480 h 56197"/>
                      <a:gd name="connsiteX2" fmla="*/ 0 w 45719"/>
                      <a:gd name="connsiteY2" fmla="*/ 0 h 56197"/>
                      <a:gd name="connsiteX3" fmla="*/ 45720 w 45719"/>
                      <a:gd name="connsiteY3" fmla="*/ 2667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56197">
                        <a:moveTo>
                          <a:pt x="45720" y="56198"/>
                        </a:moveTo>
                        <a:lnTo>
                          <a:pt x="0" y="30480"/>
                        </a:lnTo>
                        <a:lnTo>
                          <a:pt x="0" y="0"/>
                        </a:lnTo>
                        <a:lnTo>
                          <a:pt x="45720" y="2667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7FFBA427-CC3C-4F13-BE9F-E65DBDDE2CAA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95098"/>
                    <a:ext cx="168592" cy="127635"/>
                  </a:xfrm>
                  <a:custGeom>
                    <a:avLst/>
                    <a:gdLst>
                      <a:gd name="connsiteX0" fmla="*/ 168593 w 168592"/>
                      <a:gd name="connsiteY0" fmla="*/ 30480 h 127635"/>
                      <a:gd name="connsiteX1" fmla="*/ 0 w 168592"/>
                      <a:gd name="connsiteY1" fmla="*/ 127635 h 127635"/>
                      <a:gd name="connsiteX2" fmla="*/ 0 w 168592"/>
                      <a:gd name="connsiteY2" fmla="*/ 98107 h 127635"/>
                      <a:gd name="connsiteX3" fmla="*/ 168593 w 168592"/>
                      <a:gd name="connsiteY3" fmla="*/ 0 h 1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592" h="127635">
                        <a:moveTo>
                          <a:pt x="168593" y="30480"/>
                        </a:moveTo>
                        <a:lnTo>
                          <a:pt x="0" y="127635"/>
                        </a:lnTo>
                        <a:lnTo>
                          <a:pt x="0" y="98107"/>
                        </a:lnTo>
                        <a:lnTo>
                          <a:pt x="168593" y="0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7" name="Graphic 7">
                  <a:extLst>
                    <a:ext uri="{FF2B5EF4-FFF2-40B4-BE49-F238E27FC236}">
                      <a16:creationId xmlns:a16="http://schemas.microsoft.com/office/drawing/2014/main" id="{DAC63E05-06AE-47B9-89AC-D80762485CB7}"/>
                    </a:ext>
                  </a:extLst>
                </p:cNvPr>
                <p:cNvGrpSpPr/>
                <p:nvPr/>
              </p:nvGrpSpPr>
              <p:grpSpPr>
                <a:xfrm>
                  <a:off x="10251141" y="2586513"/>
                  <a:ext cx="80962" cy="133350"/>
                  <a:chOff x="10251141" y="2586513"/>
                  <a:chExt cx="80962" cy="133350"/>
                </a:xfrm>
              </p:grpSpPr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0BB7F1CC-8A1F-461D-B910-1C7742B78053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586513"/>
                    <a:ext cx="80962" cy="46672"/>
                  </a:xfrm>
                  <a:custGeom>
                    <a:avLst/>
                    <a:gdLst>
                      <a:gd name="connsiteX0" fmla="*/ 40958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958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958" y="46673"/>
                        </a:moveTo>
                        <a:lnTo>
                          <a:pt x="0" y="23813"/>
                        </a:lnTo>
                        <a:lnTo>
                          <a:pt x="40958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A6480B2E-46E3-4C86-8155-BA31B6FA113E}"/>
                      </a:ext>
                    </a:extLst>
                  </p:cNvPr>
                  <p:cNvSpPr/>
                  <p:nvPr/>
                </p:nvSpPr>
                <p:spPr>
                  <a:xfrm>
                    <a:off x="10251141" y="2610326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109538 h 109537"/>
                      <a:gd name="connsiteX1" fmla="*/ 0 w 40957"/>
                      <a:gd name="connsiteY1" fmla="*/ 85725 h 109537"/>
                      <a:gd name="connsiteX2" fmla="*/ 0 w 40957"/>
                      <a:gd name="connsiteY2" fmla="*/ 0 h 109537"/>
                      <a:gd name="connsiteX3" fmla="*/ 40958 w 40957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109538"/>
                        </a:moveTo>
                        <a:lnTo>
                          <a:pt x="0" y="85725"/>
                        </a:lnTo>
                        <a:lnTo>
                          <a:pt x="0" y="0"/>
                        </a:lnTo>
                        <a:lnTo>
                          <a:pt x="40958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139C3640-246F-4EBD-8BB5-A9D9EEE414F8}"/>
                      </a:ext>
                    </a:extLst>
                  </p:cNvPr>
                  <p:cNvSpPr/>
                  <p:nvPr/>
                </p:nvSpPr>
                <p:spPr>
                  <a:xfrm>
                    <a:off x="10258762" y="2635090"/>
                    <a:ext cx="25717" cy="59055"/>
                  </a:xfrm>
                  <a:custGeom>
                    <a:avLst/>
                    <a:gdLst>
                      <a:gd name="connsiteX0" fmla="*/ 25717 w 25717"/>
                      <a:gd name="connsiteY0" fmla="*/ 15240 h 59055"/>
                      <a:gd name="connsiteX1" fmla="*/ 25717 w 25717"/>
                      <a:gd name="connsiteY1" fmla="*/ 59055 h 59055"/>
                      <a:gd name="connsiteX2" fmla="*/ 0 w 25717"/>
                      <a:gd name="connsiteY2" fmla="*/ 44768 h 59055"/>
                      <a:gd name="connsiteX3" fmla="*/ 0 w 25717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59055">
                        <a:moveTo>
                          <a:pt x="25717" y="15240"/>
                        </a:moveTo>
                        <a:lnTo>
                          <a:pt x="25717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3AD94300-A838-4420-B56C-F6B601B10703}"/>
                      </a:ext>
                    </a:extLst>
                  </p:cNvPr>
                  <p:cNvSpPr/>
                  <p:nvPr/>
                </p:nvSpPr>
                <p:spPr>
                  <a:xfrm>
                    <a:off x="10292099" y="2610326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85725 h 109537"/>
                      <a:gd name="connsiteX1" fmla="*/ 0 w 40004"/>
                      <a:gd name="connsiteY1" fmla="*/ 109538 h 109537"/>
                      <a:gd name="connsiteX2" fmla="*/ 0 w 40004"/>
                      <a:gd name="connsiteY2" fmla="*/ 22860 h 109537"/>
                      <a:gd name="connsiteX3" fmla="*/ 40005 w 40004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85725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005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22" name="Graphic 7">
                    <a:extLst>
                      <a:ext uri="{FF2B5EF4-FFF2-40B4-BE49-F238E27FC236}">
                        <a16:creationId xmlns:a16="http://schemas.microsoft.com/office/drawing/2014/main" id="{018DBDB8-5ABF-4239-BD68-F709994DF035}"/>
                      </a:ext>
                    </a:extLst>
                  </p:cNvPr>
                  <p:cNvGrpSpPr/>
                  <p:nvPr/>
                </p:nvGrpSpPr>
                <p:grpSpPr>
                  <a:xfrm>
                    <a:off x="10300672" y="2635090"/>
                    <a:ext cx="24765" cy="59055"/>
                    <a:chOff x="10300672" y="2635090"/>
                    <a:chExt cx="24765" cy="59055"/>
                  </a:xfrm>
                </p:grpSpPr>
                <p:sp>
                  <p:nvSpPr>
                    <p:cNvPr id="1523" name="Freeform: Shape 1522">
                      <a:extLst>
                        <a:ext uri="{FF2B5EF4-FFF2-40B4-BE49-F238E27FC236}">
                          <a16:creationId xmlns:a16="http://schemas.microsoft.com/office/drawing/2014/main" id="{8400DDE7-ED8E-446F-AC7A-FB1AF5E77B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5090"/>
                      <a:ext cx="24765" cy="59055"/>
                    </a:xfrm>
                    <a:custGeom>
                      <a:avLst/>
                      <a:gdLst>
                        <a:gd name="connsiteX0" fmla="*/ 24765 w 24765"/>
                        <a:gd name="connsiteY0" fmla="*/ 0 h 59055"/>
                        <a:gd name="connsiteX1" fmla="*/ 24765 w 24765"/>
                        <a:gd name="connsiteY1" fmla="*/ 44768 h 59055"/>
                        <a:gd name="connsiteX2" fmla="*/ 0 w 24765"/>
                        <a:gd name="connsiteY2" fmla="*/ 59055 h 59055"/>
                        <a:gd name="connsiteX3" fmla="*/ 0 w 24765"/>
                        <a:gd name="connsiteY3" fmla="*/ 54293 h 59055"/>
                        <a:gd name="connsiteX4" fmla="*/ 20955 w 24765"/>
                        <a:gd name="connsiteY4" fmla="*/ 42863 h 59055"/>
                        <a:gd name="connsiteX5" fmla="*/ 20955 w 24765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765" h="59055">
                          <a:moveTo>
                            <a:pt x="24765" y="0"/>
                          </a:moveTo>
                          <a:lnTo>
                            <a:pt x="24765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24" name="Freeform: Shape 1523">
                      <a:extLst>
                        <a:ext uri="{FF2B5EF4-FFF2-40B4-BE49-F238E27FC236}">
                          <a16:creationId xmlns:a16="http://schemas.microsoft.com/office/drawing/2014/main" id="{157D0A16-3989-4CFB-8A9B-14BC9DDF2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00672" y="2637948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25" name="Graphic 7">
                  <a:extLst>
                    <a:ext uri="{FF2B5EF4-FFF2-40B4-BE49-F238E27FC236}">
                      <a16:creationId xmlns:a16="http://schemas.microsoft.com/office/drawing/2014/main" id="{4D06AD3F-3832-481A-80D3-4D3C32123719}"/>
                    </a:ext>
                  </a:extLst>
                </p:cNvPr>
                <p:cNvGrpSpPr/>
                <p:nvPr/>
              </p:nvGrpSpPr>
              <p:grpSpPr>
                <a:xfrm>
                  <a:off x="10132079" y="2655093"/>
                  <a:ext cx="80962" cy="133350"/>
                  <a:chOff x="10132079" y="2655093"/>
                  <a:chExt cx="80962" cy="133350"/>
                </a:xfrm>
              </p:grpSpPr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11FE5F43-8098-4CE0-A86F-33FB9AE23945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55093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3813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381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338E89D-F882-4B07-96F6-A5F1EEBC9EFA}"/>
                      </a:ext>
                    </a:extLst>
                  </p:cNvPr>
                  <p:cNvSpPr/>
                  <p:nvPr/>
                </p:nvSpPr>
                <p:spPr>
                  <a:xfrm>
                    <a:off x="10132079" y="2678905"/>
                    <a:ext cx="40005" cy="109537"/>
                  </a:xfrm>
                  <a:custGeom>
                    <a:avLst/>
                    <a:gdLst>
                      <a:gd name="connsiteX0" fmla="*/ 40005 w 40005"/>
                      <a:gd name="connsiteY0" fmla="*/ 109538 h 109537"/>
                      <a:gd name="connsiteX1" fmla="*/ 0 w 40005"/>
                      <a:gd name="connsiteY1" fmla="*/ 86678 h 109537"/>
                      <a:gd name="connsiteX2" fmla="*/ 0 w 40005"/>
                      <a:gd name="connsiteY2" fmla="*/ 0 h 109537"/>
                      <a:gd name="connsiteX3" fmla="*/ 40005 w 40005"/>
                      <a:gd name="connsiteY3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5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286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915625CC-8F63-4821-BD03-87E016F2B994}"/>
                      </a:ext>
                    </a:extLst>
                  </p:cNvPr>
                  <p:cNvSpPr/>
                  <p:nvPr/>
                </p:nvSpPr>
                <p:spPr>
                  <a:xfrm>
                    <a:off x="10139699" y="2704623"/>
                    <a:ext cx="24764" cy="59054"/>
                  </a:xfrm>
                  <a:custGeom>
                    <a:avLst/>
                    <a:gdLst>
                      <a:gd name="connsiteX0" fmla="*/ 24765 w 24764"/>
                      <a:gd name="connsiteY0" fmla="*/ 14288 h 59054"/>
                      <a:gd name="connsiteX1" fmla="*/ 24765 w 24764"/>
                      <a:gd name="connsiteY1" fmla="*/ 59055 h 59054"/>
                      <a:gd name="connsiteX2" fmla="*/ 0 w 24764"/>
                      <a:gd name="connsiteY2" fmla="*/ 43815 h 59054"/>
                      <a:gd name="connsiteX3" fmla="*/ 0 w 24764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4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EF0B07D5-2C29-43CA-AFBC-682B0B316370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678905"/>
                    <a:ext cx="40957" cy="109537"/>
                  </a:xfrm>
                  <a:custGeom>
                    <a:avLst/>
                    <a:gdLst>
                      <a:gd name="connsiteX0" fmla="*/ 40957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2860 h 109537"/>
                      <a:gd name="connsiteX3" fmla="*/ 40957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7" y="86678"/>
                        </a:moveTo>
                        <a:lnTo>
                          <a:pt x="0" y="109538"/>
                        </a:lnTo>
                        <a:lnTo>
                          <a:pt x="0" y="22860"/>
                        </a:lnTo>
                        <a:lnTo>
                          <a:pt x="40957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30" name="Graphic 7">
                    <a:extLst>
                      <a:ext uri="{FF2B5EF4-FFF2-40B4-BE49-F238E27FC236}">
                        <a16:creationId xmlns:a16="http://schemas.microsoft.com/office/drawing/2014/main" id="{38549909-AEEB-42C5-9DF8-B999BF07285C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2704623"/>
                    <a:ext cx="25717" cy="59054"/>
                    <a:chOff x="10180657" y="2704623"/>
                    <a:chExt cx="25717" cy="59054"/>
                  </a:xfrm>
                </p:grpSpPr>
                <p:sp>
                  <p:nvSpPr>
                    <p:cNvPr id="1531" name="Freeform: Shape 1530">
                      <a:extLst>
                        <a:ext uri="{FF2B5EF4-FFF2-40B4-BE49-F238E27FC236}">
                          <a16:creationId xmlns:a16="http://schemas.microsoft.com/office/drawing/2014/main" id="{D645AD44-A70B-4323-B3AC-E6ED0433CF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4623"/>
                      <a:ext cx="25717" cy="59054"/>
                    </a:xfrm>
                    <a:custGeom>
                      <a:avLst/>
                      <a:gdLst>
                        <a:gd name="connsiteX0" fmla="*/ 25718 w 25717"/>
                        <a:gd name="connsiteY0" fmla="*/ 0 h 59054"/>
                        <a:gd name="connsiteX1" fmla="*/ 25718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8" y="0"/>
                          </a:moveTo>
                          <a:lnTo>
                            <a:pt x="25718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2" name="Freeform: Shape 1531">
                      <a:extLst>
                        <a:ext uri="{FF2B5EF4-FFF2-40B4-BE49-F238E27FC236}">
                          <a16:creationId xmlns:a16="http://schemas.microsoft.com/office/drawing/2014/main" id="{EA6F3A72-708B-4F75-9699-ABD35F3248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706528"/>
                      <a:ext cx="20955" cy="52387"/>
                    </a:xfrm>
                    <a:custGeom>
                      <a:avLst/>
                      <a:gdLst>
                        <a:gd name="connsiteX0" fmla="*/ 20955 w 20955"/>
                        <a:gd name="connsiteY0" fmla="*/ 0 h 52387"/>
                        <a:gd name="connsiteX1" fmla="*/ 20955 w 20955"/>
                        <a:gd name="connsiteY1" fmla="*/ 40005 h 52387"/>
                        <a:gd name="connsiteX2" fmla="*/ 0 w 20955"/>
                        <a:gd name="connsiteY2" fmla="*/ 52388 h 52387"/>
                        <a:gd name="connsiteX3" fmla="*/ 0 w 20955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5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33" name="Graphic 7">
                  <a:extLst>
                    <a:ext uri="{FF2B5EF4-FFF2-40B4-BE49-F238E27FC236}">
                      <a16:creationId xmlns:a16="http://schemas.microsoft.com/office/drawing/2014/main" id="{2709A859-3E06-4965-97E4-90F007F8DF09}"/>
                    </a:ext>
                  </a:extLst>
                </p:cNvPr>
                <p:cNvGrpSpPr/>
                <p:nvPr/>
              </p:nvGrpSpPr>
              <p:grpSpPr>
                <a:xfrm>
                  <a:off x="10148272" y="2526505"/>
                  <a:ext cx="80962" cy="133350"/>
                  <a:chOff x="10148272" y="2526505"/>
                  <a:chExt cx="80962" cy="133350"/>
                </a:xfrm>
              </p:grpSpPr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0E88D483-57D4-4CCB-9E68-DE776BF4B649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26505"/>
                    <a:ext cx="80962" cy="47625"/>
                  </a:xfrm>
                  <a:custGeom>
                    <a:avLst/>
                    <a:gdLst>
                      <a:gd name="connsiteX0" fmla="*/ 40005 w 80962"/>
                      <a:gd name="connsiteY0" fmla="*/ 47625 h 47625"/>
                      <a:gd name="connsiteX1" fmla="*/ 0 w 80962"/>
                      <a:gd name="connsiteY1" fmla="*/ 23813 h 47625"/>
                      <a:gd name="connsiteX2" fmla="*/ 40005 w 80962"/>
                      <a:gd name="connsiteY2" fmla="*/ 0 h 47625"/>
                      <a:gd name="connsiteX3" fmla="*/ 80963 w 80962"/>
                      <a:gd name="connsiteY3" fmla="*/ 23813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7625">
                        <a:moveTo>
                          <a:pt x="40005" y="47625"/>
                        </a:moveTo>
                        <a:lnTo>
                          <a:pt x="0" y="23813"/>
                        </a:lnTo>
                        <a:lnTo>
                          <a:pt x="40005" y="0"/>
                        </a:lnTo>
                        <a:lnTo>
                          <a:pt x="80963" y="23813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3CA4A328-A717-4D59-AFBE-3865DE71C3E8}"/>
                      </a:ext>
                    </a:extLst>
                  </p:cNvPr>
                  <p:cNvSpPr/>
                  <p:nvPr/>
                </p:nvSpPr>
                <p:spPr>
                  <a:xfrm>
                    <a:off x="10148272" y="2550318"/>
                    <a:ext cx="40004" cy="109537"/>
                  </a:xfrm>
                  <a:custGeom>
                    <a:avLst/>
                    <a:gdLst>
                      <a:gd name="connsiteX0" fmla="*/ 40005 w 40004"/>
                      <a:gd name="connsiteY0" fmla="*/ 109538 h 109537"/>
                      <a:gd name="connsiteX1" fmla="*/ 0 w 40004"/>
                      <a:gd name="connsiteY1" fmla="*/ 86678 h 109537"/>
                      <a:gd name="connsiteX2" fmla="*/ 0 w 40004"/>
                      <a:gd name="connsiteY2" fmla="*/ 0 h 109537"/>
                      <a:gd name="connsiteX3" fmla="*/ 40005 w 40004"/>
                      <a:gd name="connsiteY3" fmla="*/ 23813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09537">
                        <a:moveTo>
                          <a:pt x="40005" y="109538"/>
                        </a:moveTo>
                        <a:lnTo>
                          <a:pt x="0" y="86678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B7912614-B2C6-42EC-9E9F-5F3EE2BF4DA7}"/>
                      </a:ext>
                    </a:extLst>
                  </p:cNvPr>
                  <p:cNvSpPr/>
                  <p:nvPr/>
                </p:nvSpPr>
                <p:spPr>
                  <a:xfrm>
                    <a:off x="10155891" y="2576036"/>
                    <a:ext cx="24765" cy="59054"/>
                  </a:xfrm>
                  <a:custGeom>
                    <a:avLst/>
                    <a:gdLst>
                      <a:gd name="connsiteX0" fmla="*/ 24765 w 24765"/>
                      <a:gd name="connsiteY0" fmla="*/ 14288 h 59054"/>
                      <a:gd name="connsiteX1" fmla="*/ 24765 w 24765"/>
                      <a:gd name="connsiteY1" fmla="*/ 59055 h 59054"/>
                      <a:gd name="connsiteX2" fmla="*/ 0 w 24765"/>
                      <a:gd name="connsiteY2" fmla="*/ 43815 h 59054"/>
                      <a:gd name="connsiteX3" fmla="*/ 0 w 2476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4">
                        <a:moveTo>
                          <a:pt x="24765" y="14288"/>
                        </a:moveTo>
                        <a:lnTo>
                          <a:pt x="24765" y="59055"/>
                        </a:lnTo>
                        <a:lnTo>
                          <a:pt x="0" y="438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FA3CD7A1-1F73-4F5A-B05A-AB1F8967FB26}"/>
                      </a:ext>
                    </a:extLst>
                  </p:cNvPr>
                  <p:cNvSpPr/>
                  <p:nvPr/>
                </p:nvSpPr>
                <p:spPr>
                  <a:xfrm>
                    <a:off x="10188276" y="2550318"/>
                    <a:ext cx="40957" cy="109537"/>
                  </a:xfrm>
                  <a:custGeom>
                    <a:avLst/>
                    <a:gdLst>
                      <a:gd name="connsiteX0" fmla="*/ 40958 w 40957"/>
                      <a:gd name="connsiteY0" fmla="*/ 86678 h 109537"/>
                      <a:gd name="connsiteX1" fmla="*/ 0 w 40957"/>
                      <a:gd name="connsiteY1" fmla="*/ 109538 h 109537"/>
                      <a:gd name="connsiteX2" fmla="*/ 0 w 40957"/>
                      <a:gd name="connsiteY2" fmla="*/ 23813 h 109537"/>
                      <a:gd name="connsiteX3" fmla="*/ 40958 w 40957"/>
                      <a:gd name="connsiteY3" fmla="*/ 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09537">
                        <a:moveTo>
                          <a:pt x="40958" y="86678"/>
                        </a:moveTo>
                        <a:lnTo>
                          <a:pt x="0" y="109538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38" name="Graphic 7">
                    <a:extLst>
                      <a:ext uri="{FF2B5EF4-FFF2-40B4-BE49-F238E27FC236}">
                        <a16:creationId xmlns:a16="http://schemas.microsoft.com/office/drawing/2014/main" id="{14AB725E-E326-4319-95A5-1799CF85DC22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576036"/>
                    <a:ext cx="25717" cy="59054"/>
                    <a:chOff x="10196849" y="2576036"/>
                    <a:chExt cx="25717" cy="59054"/>
                  </a:xfrm>
                </p:grpSpPr>
                <p:sp>
                  <p:nvSpPr>
                    <p:cNvPr id="1539" name="Freeform: Shape 1538">
                      <a:extLst>
                        <a:ext uri="{FF2B5EF4-FFF2-40B4-BE49-F238E27FC236}">
                          <a16:creationId xmlns:a16="http://schemas.microsoft.com/office/drawing/2014/main" id="{4434676C-DD19-4CD4-B1D4-2F039BF8A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6036"/>
                      <a:ext cx="25717" cy="59054"/>
                    </a:xfrm>
                    <a:custGeom>
                      <a:avLst/>
                      <a:gdLst>
                        <a:gd name="connsiteX0" fmla="*/ 25717 w 25717"/>
                        <a:gd name="connsiteY0" fmla="*/ 0 h 59054"/>
                        <a:gd name="connsiteX1" fmla="*/ 25717 w 25717"/>
                        <a:gd name="connsiteY1" fmla="*/ 43815 h 59054"/>
                        <a:gd name="connsiteX2" fmla="*/ 0 w 25717"/>
                        <a:gd name="connsiteY2" fmla="*/ 59055 h 59054"/>
                        <a:gd name="connsiteX3" fmla="*/ 0 w 25717"/>
                        <a:gd name="connsiteY3" fmla="*/ 54292 h 59054"/>
                        <a:gd name="connsiteX4" fmla="*/ 20955 w 25717"/>
                        <a:gd name="connsiteY4" fmla="*/ 41910 h 59054"/>
                        <a:gd name="connsiteX5" fmla="*/ 20955 w 25717"/>
                        <a:gd name="connsiteY5" fmla="*/ 1905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4">
                          <a:moveTo>
                            <a:pt x="25717" y="0"/>
                          </a:moveTo>
                          <a:lnTo>
                            <a:pt x="25717" y="43815"/>
                          </a:lnTo>
                          <a:lnTo>
                            <a:pt x="0" y="59055"/>
                          </a:lnTo>
                          <a:lnTo>
                            <a:pt x="0" y="54292"/>
                          </a:lnTo>
                          <a:lnTo>
                            <a:pt x="20955" y="41910"/>
                          </a:lnTo>
                          <a:lnTo>
                            <a:pt x="20955" y="1905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40" name="Freeform: Shape 1539">
                      <a:extLst>
                        <a:ext uri="{FF2B5EF4-FFF2-40B4-BE49-F238E27FC236}">
                          <a16:creationId xmlns:a16="http://schemas.microsoft.com/office/drawing/2014/main" id="{64F714DD-CC9D-4D4A-98D4-DC5C19EA3E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577940"/>
                      <a:ext cx="20954" cy="52387"/>
                    </a:xfrm>
                    <a:custGeom>
                      <a:avLst/>
                      <a:gdLst>
                        <a:gd name="connsiteX0" fmla="*/ 20955 w 20954"/>
                        <a:gd name="connsiteY0" fmla="*/ 0 h 52387"/>
                        <a:gd name="connsiteX1" fmla="*/ 20955 w 20954"/>
                        <a:gd name="connsiteY1" fmla="*/ 40005 h 52387"/>
                        <a:gd name="connsiteX2" fmla="*/ 0 w 20954"/>
                        <a:gd name="connsiteY2" fmla="*/ 52388 h 52387"/>
                        <a:gd name="connsiteX3" fmla="*/ 0 w 20954"/>
                        <a:gd name="connsiteY3" fmla="*/ 12383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2387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2388"/>
                          </a:lnTo>
                          <a:lnTo>
                            <a:pt x="0" y="12383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41" name="Graphic 7">
                  <a:extLst>
                    <a:ext uri="{FF2B5EF4-FFF2-40B4-BE49-F238E27FC236}">
                      <a16:creationId xmlns:a16="http://schemas.microsoft.com/office/drawing/2014/main" id="{5F9F5F6C-01C2-4248-998D-275888D37911}"/>
                    </a:ext>
                  </a:extLst>
                </p:cNvPr>
                <p:cNvGrpSpPr/>
                <p:nvPr/>
              </p:nvGrpSpPr>
              <p:grpSpPr>
                <a:xfrm>
                  <a:off x="10029209" y="2596038"/>
                  <a:ext cx="80962" cy="133350"/>
                  <a:chOff x="10029209" y="2596038"/>
                  <a:chExt cx="80962" cy="133350"/>
                </a:xfrm>
              </p:grpSpPr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745FF2CA-7DD1-451D-8C60-49595EE3706B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596038"/>
                    <a:ext cx="80962" cy="46672"/>
                  </a:xfrm>
                  <a:custGeom>
                    <a:avLst/>
                    <a:gdLst>
                      <a:gd name="connsiteX0" fmla="*/ 40005 w 80962"/>
                      <a:gd name="connsiteY0" fmla="*/ 46673 h 46672"/>
                      <a:gd name="connsiteX1" fmla="*/ 0 w 80962"/>
                      <a:gd name="connsiteY1" fmla="*/ 22860 h 46672"/>
                      <a:gd name="connsiteX2" fmla="*/ 40005 w 80962"/>
                      <a:gd name="connsiteY2" fmla="*/ 0 h 46672"/>
                      <a:gd name="connsiteX3" fmla="*/ 80963 w 80962"/>
                      <a:gd name="connsiteY3" fmla="*/ 22860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962" h="46672">
                        <a:moveTo>
                          <a:pt x="40005" y="46673"/>
                        </a:moveTo>
                        <a:lnTo>
                          <a:pt x="0" y="22860"/>
                        </a:lnTo>
                        <a:lnTo>
                          <a:pt x="40005" y="0"/>
                        </a:lnTo>
                        <a:lnTo>
                          <a:pt x="80963" y="2286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176B2795-80B9-4C31-9312-C2568EB37889}"/>
                      </a:ext>
                    </a:extLst>
                  </p:cNvPr>
                  <p:cNvSpPr/>
                  <p:nvPr/>
                </p:nvSpPr>
                <p:spPr>
                  <a:xfrm>
                    <a:off x="10029209" y="2618898"/>
                    <a:ext cx="40004" cy="110489"/>
                  </a:xfrm>
                  <a:custGeom>
                    <a:avLst/>
                    <a:gdLst>
                      <a:gd name="connsiteX0" fmla="*/ 40005 w 40004"/>
                      <a:gd name="connsiteY0" fmla="*/ 110490 h 110489"/>
                      <a:gd name="connsiteX1" fmla="*/ 0 w 40004"/>
                      <a:gd name="connsiteY1" fmla="*/ 86677 h 110489"/>
                      <a:gd name="connsiteX2" fmla="*/ 0 w 40004"/>
                      <a:gd name="connsiteY2" fmla="*/ 0 h 110489"/>
                      <a:gd name="connsiteX3" fmla="*/ 40005 w 40004"/>
                      <a:gd name="connsiteY3" fmla="*/ 23813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004" h="110489">
                        <a:moveTo>
                          <a:pt x="40005" y="110490"/>
                        </a:moveTo>
                        <a:lnTo>
                          <a:pt x="0" y="86677"/>
                        </a:lnTo>
                        <a:lnTo>
                          <a:pt x="0" y="0"/>
                        </a:lnTo>
                        <a:lnTo>
                          <a:pt x="40005" y="23813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916E0C2F-01AA-4768-AC8F-A696EDF94544}"/>
                      </a:ext>
                    </a:extLst>
                  </p:cNvPr>
                  <p:cNvSpPr/>
                  <p:nvPr/>
                </p:nvSpPr>
                <p:spPr>
                  <a:xfrm>
                    <a:off x="10036829" y="2644615"/>
                    <a:ext cx="24765" cy="59055"/>
                  </a:xfrm>
                  <a:custGeom>
                    <a:avLst/>
                    <a:gdLst>
                      <a:gd name="connsiteX0" fmla="*/ 24765 w 24765"/>
                      <a:gd name="connsiteY0" fmla="*/ 15240 h 59055"/>
                      <a:gd name="connsiteX1" fmla="*/ 24765 w 24765"/>
                      <a:gd name="connsiteY1" fmla="*/ 59055 h 59055"/>
                      <a:gd name="connsiteX2" fmla="*/ 0 w 24765"/>
                      <a:gd name="connsiteY2" fmla="*/ 44768 h 59055"/>
                      <a:gd name="connsiteX3" fmla="*/ 0 w 24765"/>
                      <a:gd name="connsiteY3" fmla="*/ 0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59055">
                        <a:moveTo>
                          <a:pt x="24765" y="15240"/>
                        </a:moveTo>
                        <a:lnTo>
                          <a:pt x="24765" y="59055"/>
                        </a:lnTo>
                        <a:lnTo>
                          <a:pt x="0" y="447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DA5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ECB4CBC0-BA46-4ABC-A6ED-0FBF6320853F}"/>
                      </a:ext>
                    </a:extLst>
                  </p:cNvPr>
                  <p:cNvSpPr/>
                  <p:nvPr/>
                </p:nvSpPr>
                <p:spPr>
                  <a:xfrm>
                    <a:off x="10069214" y="2618898"/>
                    <a:ext cx="40957" cy="110489"/>
                  </a:xfrm>
                  <a:custGeom>
                    <a:avLst/>
                    <a:gdLst>
                      <a:gd name="connsiteX0" fmla="*/ 40958 w 40957"/>
                      <a:gd name="connsiteY0" fmla="*/ 86677 h 110489"/>
                      <a:gd name="connsiteX1" fmla="*/ 0 w 40957"/>
                      <a:gd name="connsiteY1" fmla="*/ 110490 h 110489"/>
                      <a:gd name="connsiteX2" fmla="*/ 0 w 40957"/>
                      <a:gd name="connsiteY2" fmla="*/ 23813 h 110489"/>
                      <a:gd name="connsiteX3" fmla="*/ 40958 w 40957"/>
                      <a:gd name="connsiteY3" fmla="*/ 0 h 110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110489">
                        <a:moveTo>
                          <a:pt x="40958" y="86677"/>
                        </a:moveTo>
                        <a:lnTo>
                          <a:pt x="0" y="110490"/>
                        </a:lnTo>
                        <a:lnTo>
                          <a:pt x="0" y="23813"/>
                        </a:lnTo>
                        <a:lnTo>
                          <a:pt x="40958" y="0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46" name="Graphic 7">
                    <a:extLst>
                      <a:ext uri="{FF2B5EF4-FFF2-40B4-BE49-F238E27FC236}">
                        <a16:creationId xmlns:a16="http://schemas.microsoft.com/office/drawing/2014/main" id="{28A88E7A-D3B0-42F7-817C-CD023474D807}"/>
                      </a:ext>
                    </a:extLst>
                  </p:cNvPr>
                  <p:cNvGrpSpPr/>
                  <p:nvPr/>
                </p:nvGrpSpPr>
                <p:grpSpPr>
                  <a:xfrm>
                    <a:off x="10077787" y="2644615"/>
                    <a:ext cx="25717" cy="59055"/>
                    <a:chOff x="10077787" y="2644615"/>
                    <a:chExt cx="25717" cy="59055"/>
                  </a:xfrm>
                </p:grpSpPr>
                <p:sp>
                  <p:nvSpPr>
                    <p:cNvPr id="1547" name="Freeform: Shape 1546">
                      <a:extLst>
                        <a:ext uri="{FF2B5EF4-FFF2-40B4-BE49-F238E27FC236}">
                          <a16:creationId xmlns:a16="http://schemas.microsoft.com/office/drawing/2014/main" id="{6C844002-CD73-419F-93CB-C0EC801005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4615"/>
                      <a:ext cx="25717" cy="59055"/>
                    </a:xfrm>
                    <a:custGeom>
                      <a:avLst/>
                      <a:gdLst>
                        <a:gd name="connsiteX0" fmla="*/ 25717 w 25717"/>
                        <a:gd name="connsiteY0" fmla="*/ 0 h 59055"/>
                        <a:gd name="connsiteX1" fmla="*/ 25717 w 25717"/>
                        <a:gd name="connsiteY1" fmla="*/ 44768 h 59055"/>
                        <a:gd name="connsiteX2" fmla="*/ 0 w 25717"/>
                        <a:gd name="connsiteY2" fmla="*/ 59055 h 59055"/>
                        <a:gd name="connsiteX3" fmla="*/ 0 w 25717"/>
                        <a:gd name="connsiteY3" fmla="*/ 54293 h 59055"/>
                        <a:gd name="connsiteX4" fmla="*/ 20955 w 25717"/>
                        <a:gd name="connsiteY4" fmla="*/ 42863 h 59055"/>
                        <a:gd name="connsiteX5" fmla="*/ 20955 w 25717"/>
                        <a:gd name="connsiteY5" fmla="*/ 2858 h 590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717" h="59055">
                          <a:moveTo>
                            <a:pt x="25717" y="0"/>
                          </a:moveTo>
                          <a:lnTo>
                            <a:pt x="25717" y="44768"/>
                          </a:lnTo>
                          <a:lnTo>
                            <a:pt x="0" y="59055"/>
                          </a:lnTo>
                          <a:lnTo>
                            <a:pt x="0" y="54293"/>
                          </a:lnTo>
                          <a:lnTo>
                            <a:pt x="20955" y="42863"/>
                          </a:lnTo>
                          <a:lnTo>
                            <a:pt x="20955" y="285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48" name="Freeform: Shape 1547">
                      <a:extLst>
                        <a:ext uri="{FF2B5EF4-FFF2-40B4-BE49-F238E27FC236}">
                          <a16:creationId xmlns:a16="http://schemas.microsoft.com/office/drawing/2014/main" id="{6A2E92A3-105F-4091-B5E0-5201909F90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7787" y="2647473"/>
                      <a:ext cx="20954" cy="51435"/>
                    </a:xfrm>
                    <a:custGeom>
                      <a:avLst/>
                      <a:gdLst>
                        <a:gd name="connsiteX0" fmla="*/ 20955 w 20954"/>
                        <a:gd name="connsiteY0" fmla="*/ 0 h 51435"/>
                        <a:gd name="connsiteX1" fmla="*/ 20955 w 20954"/>
                        <a:gd name="connsiteY1" fmla="*/ 40005 h 51435"/>
                        <a:gd name="connsiteX2" fmla="*/ 0 w 20954"/>
                        <a:gd name="connsiteY2" fmla="*/ 51435 h 51435"/>
                        <a:gd name="connsiteX3" fmla="*/ 0 w 20954"/>
                        <a:gd name="connsiteY3" fmla="*/ 12382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954" h="51435">
                          <a:moveTo>
                            <a:pt x="20955" y="0"/>
                          </a:moveTo>
                          <a:lnTo>
                            <a:pt x="20955" y="40005"/>
                          </a:lnTo>
                          <a:lnTo>
                            <a:pt x="0" y="51435"/>
                          </a:lnTo>
                          <a:lnTo>
                            <a:pt x="0" y="12382"/>
                          </a:lnTo>
                          <a:close/>
                        </a:path>
                      </a:pathLst>
                    </a:custGeom>
                    <a:solidFill>
                      <a:srgbClr val="ADA5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49" name="Graphic 7">
                  <a:extLst>
                    <a:ext uri="{FF2B5EF4-FFF2-40B4-BE49-F238E27FC236}">
                      <a16:creationId xmlns:a16="http://schemas.microsoft.com/office/drawing/2014/main" id="{F271122C-1F09-4C1D-8FFF-6D2E1C9C7DAC}"/>
                    </a:ext>
                  </a:extLst>
                </p:cNvPr>
                <p:cNvGrpSpPr/>
                <p:nvPr/>
              </p:nvGrpSpPr>
              <p:grpSpPr>
                <a:xfrm>
                  <a:off x="10010159" y="2510313"/>
                  <a:ext cx="340042" cy="199204"/>
                  <a:chOff x="10010159" y="2510313"/>
                  <a:chExt cx="340042" cy="199204"/>
                </a:xfrm>
              </p:grpSpPr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76DB2B92-4D49-4214-BC24-D207A32D6D51}"/>
                      </a:ext>
                    </a:extLst>
                  </p:cNvPr>
                  <p:cNvSpPr/>
                  <p:nvPr/>
                </p:nvSpPr>
                <p:spPr>
                  <a:xfrm>
                    <a:off x="10178751" y="2510313"/>
                    <a:ext cx="171450" cy="98107"/>
                  </a:xfrm>
                  <a:custGeom>
                    <a:avLst/>
                    <a:gdLst>
                      <a:gd name="connsiteX0" fmla="*/ 171450 w 171450"/>
                      <a:gd name="connsiteY0" fmla="*/ 93345 h 98107"/>
                      <a:gd name="connsiteX1" fmla="*/ 9525 w 171450"/>
                      <a:gd name="connsiteY1" fmla="*/ 0 h 98107"/>
                      <a:gd name="connsiteX2" fmla="*/ 0 w 171450"/>
                      <a:gd name="connsiteY2" fmla="*/ 16192 h 98107"/>
                      <a:gd name="connsiteX3" fmla="*/ 102870 w 171450"/>
                      <a:gd name="connsiteY3" fmla="*/ 85725 h 98107"/>
                      <a:gd name="connsiteX4" fmla="*/ 167640 w 171450"/>
                      <a:gd name="connsiteY4" fmla="*/ 98108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50" h="98107">
                        <a:moveTo>
                          <a:pt x="171450" y="93345"/>
                        </a:moveTo>
                        <a:lnTo>
                          <a:pt x="9525" y="0"/>
                        </a:lnTo>
                        <a:lnTo>
                          <a:pt x="0" y="16192"/>
                        </a:lnTo>
                        <a:lnTo>
                          <a:pt x="102870" y="85725"/>
                        </a:lnTo>
                        <a:lnTo>
                          <a:pt x="167640" y="98108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CA5A350E-EC54-4918-BFF4-023C8592FFCB}"/>
                      </a:ext>
                    </a:extLst>
                  </p:cNvPr>
                  <p:cNvSpPr/>
                  <p:nvPr/>
                </p:nvSpPr>
                <p:spPr>
                  <a:xfrm>
                    <a:off x="10169227" y="2701766"/>
                    <a:ext cx="6667" cy="6667"/>
                  </a:xfrm>
                  <a:custGeom>
                    <a:avLst/>
                    <a:gdLst>
                      <a:gd name="connsiteX0" fmla="*/ 0 w 6667"/>
                      <a:gd name="connsiteY0" fmla="*/ 0 h 6667"/>
                      <a:gd name="connsiteX1" fmla="*/ 6668 w 6667"/>
                      <a:gd name="connsiteY1" fmla="*/ 0 h 6667"/>
                      <a:gd name="connsiteX2" fmla="*/ 6668 w 6667"/>
                      <a:gd name="connsiteY2" fmla="*/ 6667 h 6667"/>
                      <a:gd name="connsiteX3" fmla="*/ 0 w 6667"/>
                      <a:gd name="connsiteY3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67" h="6667">
                        <a:moveTo>
                          <a:pt x="0" y="0"/>
                        </a:moveTo>
                        <a:lnTo>
                          <a:pt x="6668" y="0"/>
                        </a:lnTo>
                        <a:lnTo>
                          <a:pt x="6668" y="6667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5CF67CDC-816A-45E7-98EB-8B693EC1C731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72226"/>
                    <a:ext cx="177165" cy="137291"/>
                  </a:xfrm>
                  <a:custGeom>
                    <a:avLst/>
                    <a:gdLst>
                      <a:gd name="connsiteX0" fmla="*/ 0 w 177165"/>
                      <a:gd name="connsiteY0" fmla="*/ 61913 h 137291"/>
                      <a:gd name="connsiteX1" fmla="*/ 107632 w 177165"/>
                      <a:gd name="connsiteY1" fmla="*/ 0 h 137291"/>
                      <a:gd name="connsiteX2" fmla="*/ 177165 w 177165"/>
                      <a:gd name="connsiteY2" fmla="*/ 31433 h 137291"/>
                      <a:gd name="connsiteX3" fmla="*/ 166688 w 177165"/>
                      <a:gd name="connsiteY3" fmla="*/ 44767 h 137291"/>
                      <a:gd name="connsiteX4" fmla="*/ 10478 w 177165"/>
                      <a:gd name="connsiteY4" fmla="*/ 135255 h 137291"/>
                      <a:gd name="connsiteX5" fmla="*/ 0 w 177165"/>
                      <a:gd name="connsiteY5" fmla="*/ 134302 h 137291"/>
                      <a:gd name="connsiteX6" fmla="*/ 0 w 177165"/>
                      <a:gd name="connsiteY6" fmla="*/ 61913 h 137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165" h="137291">
                        <a:moveTo>
                          <a:pt x="0" y="61913"/>
                        </a:moveTo>
                        <a:lnTo>
                          <a:pt x="107632" y="0"/>
                        </a:lnTo>
                        <a:cubicBezTo>
                          <a:pt x="107632" y="0"/>
                          <a:pt x="131445" y="32385"/>
                          <a:pt x="177165" y="31433"/>
                        </a:cubicBezTo>
                        <a:cubicBezTo>
                          <a:pt x="177165" y="37148"/>
                          <a:pt x="171450" y="41910"/>
                          <a:pt x="166688" y="44767"/>
                        </a:cubicBezTo>
                        <a:lnTo>
                          <a:pt x="10478" y="135255"/>
                        </a:lnTo>
                        <a:cubicBezTo>
                          <a:pt x="5715" y="137160"/>
                          <a:pt x="0" y="139065"/>
                          <a:pt x="0" y="134302"/>
                        </a:cubicBez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DFB748CD-2134-4A23-8A6D-9C4D2317C985}"/>
                      </a:ext>
                    </a:extLst>
                  </p:cNvPr>
                  <p:cNvSpPr/>
                  <p:nvPr/>
                </p:nvSpPr>
                <p:spPr>
                  <a:xfrm>
                    <a:off x="10011112" y="2510313"/>
                    <a:ext cx="177164" cy="116204"/>
                  </a:xfrm>
                  <a:custGeom>
                    <a:avLst/>
                    <a:gdLst>
                      <a:gd name="connsiteX0" fmla="*/ 177165 w 177164"/>
                      <a:gd name="connsiteY0" fmla="*/ 0 h 116204"/>
                      <a:gd name="connsiteX1" fmla="*/ 0 w 177164"/>
                      <a:gd name="connsiteY1" fmla="*/ 101917 h 116204"/>
                      <a:gd name="connsiteX2" fmla="*/ 952 w 177164"/>
                      <a:gd name="connsiteY2" fmla="*/ 106680 h 116204"/>
                      <a:gd name="connsiteX3" fmla="*/ 14288 w 177164"/>
                      <a:gd name="connsiteY3" fmla="*/ 113348 h 116204"/>
                      <a:gd name="connsiteX4" fmla="*/ 21907 w 177164"/>
                      <a:gd name="connsiteY4" fmla="*/ 116205 h 116204"/>
                      <a:gd name="connsiteX5" fmla="*/ 177165 w 177164"/>
                      <a:gd name="connsiteY5" fmla="*/ 24765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7164" h="116204">
                        <a:moveTo>
                          <a:pt x="177165" y="0"/>
                        </a:moveTo>
                        <a:lnTo>
                          <a:pt x="0" y="101917"/>
                        </a:lnTo>
                        <a:lnTo>
                          <a:pt x="952" y="106680"/>
                        </a:lnTo>
                        <a:lnTo>
                          <a:pt x="14288" y="113348"/>
                        </a:lnTo>
                        <a:lnTo>
                          <a:pt x="21907" y="116205"/>
                        </a:lnTo>
                        <a:lnTo>
                          <a:pt x="177165" y="24765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FF84B1A4-2BA5-4D1C-B461-36CB1D1E82C0}"/>
                      </a:ext>
                    </a:extLst>
                  </p:cNvPr>
                  <p:cNvSpPr/>
                  <p:nvPr/>
                </p:nvSpPr>
                <p:spPr>
                  <a:xfrm>
                    <a:off x="10010159" y="2580798"/>
                    <a:ext cx="161925" cy="127766"/>
                  </a:xfrm>
                  <a:custGeom>
                    <a:avLst/>
                    <a:gdLst>
                      <a:gd name="connsiteX0" fmla="*/ 161925 w 161925"/>
                      <a:gd name="connsiteY0" fmla="*/ 53340 h 127766"/>
                      <a:gd name="connsiteX1" fmla="*/ 69532 w 161925"/>
                      <a:gd name="connsiteY1" fmla="*/ 0 h 127766"/>
                      <a:gd name="connsiteX2" fmla="*/ 0 w 161925"/>
                      <a:gd name="connsiteY2" fmla="*/ 31432 h 127766"/>
                      <a:gd name="connsiteX3" fmla="*/ 10478 w 161925"/>
                      <a:gd name="connsiteY3" fmla="*/ 44767 h 127766"/>
                      <a:gd name="connsiteX4" fmla="*/ 151447 w 161925"/>
                      <a:gd name="connsiteY4" fmla="*/ 125730 h 127766"/>
                      <a:gd name="connsiteX5" fmla="*/ 161925 w 161925"/>
                      <a:gd name="connsiteY5" fmla="*/ 124777 h 127766"/>
                      <a:gd name="connsiteX6" fmla="*/ 161925 w 161925"/>
                      <a:gd name="connsiteY6" fmla="*/ 53340 h 12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1925" h="127766">
                        <a:moveTo>
                          <a:pt x="161925" y="53340"/>
                        </a:moveTo>
                        <a:lnTo>
                          <a:pt x="69532" y="0"/>
                        </a:lnTo>
                        <a:cubicBezTo>
                          <a:pt x="69532" y="0"/>
                          <a:pt x="45720" y="32385"/>
                          <a:pt x="0" y="31432"/>
                        </a:cubicBezTo>
                        <a:cubicBezTo>
                          <a:pt x="0" y="37148"/>
                          <a:pt x="5715" y="41910"/>
                          <a:pt x="10478" y="44767"/>
                        </a:cubicBezTo>
                        <a:lnTo>
                          <a:pt x="151447" y="125730"/>
                        </a:lnTo>
                        <a:cubicBezTo>
                          <a:pt x="156210" y="127635"/>
                          <a:pt x="161925" y="129540"/>
                          <a:pt x="161925" y="124777"/>
                        </a:cubicBezTo>
                        <a:lnTo>
                          <a:pt x="161925" y="53340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13559B4-9B68-49C6-A510-ECDDBE4B96E0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8886"/>
                    <a:ext cx="199072" cy="115252"/>
                  </a:xfrm>
                  <a:custGeom>
                    <a:avLst/>
                    <a:gdLst>
                      <a:gd name="connsiteX0" fmla="*/ 91440 w 199072"/>
                      <a:gd name="connsiteY0" fmla="*/ 115252 h 115252"/>
                      <a:gd name="connsiteX1" fmla="*/ 0 w 199072"/>
                      <a:gd name="connsiteY1" fmla="*/ 62865 h 115252"/>
                      <a:gd name="connsiteX2" fmla="*/ 107632 w 199072"/>
                      <a:gd name="connsiteY2" fmla="*/ 0 h 115252"/>
                      <a:gd name="connsiteX3" fmla="*/ 199072 w 199072"/>
                      <a:gd name="connsiteY3" fmla="*/ 53340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072" h="115252">
                        <a:moveTo>
                          <a:pt x="91440" y="115252"/>
                        </a:moveTo>
                        <a:lnTo>
                          <a:pt x="0" y="62865"/>
                        </a:lnTo>
                        <a:lnTo>
                          <a:pt x="107632" y="0"/>
                        </a:lnTo>
                        <a:lnTo>
                          <a:pt x="199072" y="53340"/>
                        </a:lnTo>
                        <a:close/>
                      </a:path>
                    </a:pathLst>
                  </a:custGeom>
                  <a:solidFill>
                    <a:srgbClr val="8C4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56" name="Graphic 7">
                  <a:extLst>
                    <a:ext uri="{FF2B5EF4-FFF2-40B4-BE49-F238E27FC236}">
                      <a16:creationId xmlns:a16="http://schemas.microsoft.com/office/drawing/2014/main" id="{C03EA159-D15E-4E21-99B4-D90C1D51CCE7}"/>
                    </a:ext>
                  </a:extLst>
                </p:cNvPr>
                <p:cNvGrpSpPr/>
                <p:nvPr/>
              </p:nvGrpSpPr>
              <p:grpSpPr>
                <a:xfrm>
                  <a:off x="10080644" y="2513171"/>
                  <a:ext cx="109537" cy="69532"/>
                  <a:chOff x="10080644" y="2513171"/>
                  <a:chExt cx="109537" cy="69532"/>
                </a:xfrm>
              </p:grpSpPr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EA9DF3BD-5951-4920-9428-B2D5C5D7683D}"/>
                      </a:ext>
                    </a:extLst>
                  </p:cNvPr>
                  <p:cNvSpPr/>
                  <p:nvPr/>
                </p:nvSpPr>
                <p:spPr>
                  <a:xfrm>
                    <a:off x="10082549" y="2515076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1F054E72-0EE5-4368-95FD-CEAF4DE5818D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131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1905 h 63817"/>
                      <a:gd name="connsiteX2" fmla="*/ 107632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1905"/>
                        </a:lnTo>
                        <a:lnTo>
                          <a:pt x="107632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D78A16C4-FF83-4293-9750-17A2285321D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6667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6667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0" name="Graphic 7">
                  <a:extLst>
                    <a:ext uri="{FF2B5EF4-FFF2-40B4-BE49-F238E27FC236}">
                      <a16:creationId xmlns:a16="http://schemas.microsoft.com/office/drawing/2014/main" id="{97011893-378E-4054-A262-D0787CAB4C05}"/>
                    </a:ext>
                  </a:extLst>
                </p:cNvPr>
                <p:cNvGrpSpPr/>
                <p:nvPr/>
              </p:nvGrpSpPr>
              <p:grpSpPr>
                <a:xfrm>
                  <a:off x="10161607" y="2587465"/>
                  <a:ext cx="23812" cy="40957"/>
                  <a:chOff x="10161607" y="2587465"/>
                  <a:chExt cx="23812" cy="40957"/>
                </a:xfrm>
              </p:grpSpPr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98C31026-ACC1-42F4-8543-22CA913AAE58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95086"/>
                    <a:ext cx="10477" cy="33337"/>
                  </a:xfrm>
                  <a:custGeom>
                    <a:avLst/>
                    <a:gdLst>
                      <a:gd name="connsiteX0" fmla="*/ 10478 w 10477"/>
                      <a:gd name="connsiteY0" fmla="*/ 33338 h 33337"/>
                      <a:gd name="connsiteX1" fmla="*/ 0 w 10477"/>
                      <a:gd name="connsiteY1" fmla="*/ 26670 h 33337"/>
                      <a:gd name="connsiteX2" fmla="*/ 0 w 10477"/>
                      <a:gd name="connsiteY2" fmla="*/ 0 h 33337"/>
                      <a:gd name="connsiteX3" fmla="*/ 10478 w 10477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33337">
                        <a:moveTo>
                          <a:pt x="10478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F4C58B84-AA5D-4868-86AE-63F3751EFF62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93180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97114159-EF54-4FF8-A476-6CBEE2666178}"/>
                      </a:ext>
                    </a:extLst>
                  </p:cNvPr>
                  <p:cNvSpPr/>
                  <p:nvPr/>
                </p:nvSpPr>
                <p:spPr>
                  <a:xfrm>
                    <a:off x="10161607" y="2587465"/>
                    <a:ext cx="23812" cy="13335"/>
                  </a:xfrm>
                  <a:custGeom>
                    <a:avLst/>
                    <a:gdLst>
                      <a:gd name="connsiteX0" fmla="*/ 23813 w 23812"/>
                      <a:gd name="connsiteY0" fmla="*/ 5715 h 13335"/>
                      <a:gd name="connsiteX1" fmla="*/ 13335 w 23812"/>
                      <a:gd name="connsiteY1" fmla="*/ 0 h 13335"/>
                      <a:gd name="connsiteX2" fmla="*/ 0 w 23812"/>
                      <a:gd name="connsiteY2" fmla="*/ 7620 h 13335"/>
                      <a:gd name="connsiteX3" fmla="*/ 10478 w 23812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3335">
                        <a:moveTo>
                          <a:pt x="23813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0478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4" name="Graphic 7">
                  <a:extLst>
                    <a:ext uri="{FF2B5EF4-FFF2-40B4-BE49-F238E27FC236}">
                      <a16:creationId xmlns:a16="http://schemas.microsoft.com/office/drawing/2014/main" id="{059F3E2C-076C-4EB3-9390-6817014F51E2}"/>
                    </a:ext>
                  </a:extLst>
                </p:cNvPr>
                <p:cNvGrpSpPr/>
                <p:nvPr/>
              </p:nvGrpSpPr>
              <p:grpSpPr>
                <a:xfrm>
                  <a:off x="10085407" y="2543651"/>
                  <a:ext cx="24765" cy="40957"/>
                  <a:chOff x="10085407" y="2543651"/>
                  <a:chExt cx="24765" cy="40957"/>
                </a:xfrm>
              </p:grpSpPr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EB99CE78-4456-40A5-91A3-5CB0FEB952B1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5127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6670 h 33337"/>
                      <a:gd name="connsiteX2" fmla="*/ 0 w 11430"/>
                      <a:gd name="connsiteY2" fmla="*/ 0 h 33337"/>
                      <a:gd name="connsiteX3" fmla="*/ 11430 w 11430"/>
                      <a:gd name="connsiteY3" fmla="*/ 5715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6670"/>
                        </a:lnTo>
                        <a:lnTo>
                          <a:pt x="0" y="0"/>
                        </a:lnTo>
                        <a:lnTo>
                          <a:pt x="11430" y="571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93FB680E-66F5-4394-A51B-13208D603D7F}"/>
                      </a:ext>
                    </a:extLst>
                  </p:cNvPr>
                  <p:cNvSpPr/>
                  <p:nvPr/>
                </p:nvSpPr>
                <p:spPr>
                  <a:xfrm>
                    <a:off x="10096837" y="2549365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3 h 35242"/>
                      <a:gd name="connsiteX1" fmla="*/ 13335 w 13334"/>
                      <a:gd name="connsiteY1" fmla="*/ 27623 h 35242"/>
                      <a:gd name="connsiteX2" fmla="*/ 13335 w 13334"/>
                      <a:gd name="connsiteY2" fmla="*/ 0 h 35242"/>
                      <a:gd name="connsiteX3" fmla="*/ 0 w 13334"/>
                      <a:gd name="connsiteY3" fmla="*/ 7620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3"/>
                        </a:moveTo>
                        <a:lnTo>
                          <a:pt x="13335" y="27623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843168FB-2FDF-48A1-9C04-5127AEEE2398}"/>
                      </a:ext>
                    </a:extLst>
                  </p:cNvPr>
                  <p:cNvSpPr/>
                  <p:nvPr/>
                </p:nvSpPr>
                <p:spPr>
                  <a:xfrm>
                    <a:off x="10085407" y="2543651"/>
                    <a:ext cx="24765" cy="13335"/>
                  </a:xfrm>
                  <a:custGeom>
                    <a:avLst/>
                    <a:gdLst>
                      <a:gd name="connsiteX0" fmla="*/ 24765 w 24765"/>
                      <a:gd name="connsiteY0" fmla="*/ 5715 h 13335"/>
                      <a:gd name="connsiteX1" fmla="*/ 13335 w 24765"/>
                      <a:gd name="connsiteY1" fmla="*/ 0 h 13335"/>
                      <a:gd name="connsiteX2" fmla="*/ 0 w 24765"/>
                      <a:gd name="connsiteY2" fmla="*/ 7620 h 13335"/>
                      <a:gd name="connsiteX3" fmla="*/ 11430 w 24765"/>
                      <a:gd name="connsiteY3" fmla="*/ 13335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3335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333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68" name="Graphic 7">
                  <a:extLst>
                    <a:ext uri="{FF2B5EF4-FFF2-40B4-BE49-F238E27FC236}">
                      <a16:creationId xmlns:a16="http://schemas.microsoft.com/office/drawing/2014/main" id="{8A708538-78BF-45F8-A850-99BBE1A5B4C5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94297" cy="60007"/>
                  <a:chOff x="10080644" y="2574130"/>
                  <a:chExt cx="94297" cy="60007"/>
                </a:xfrm>
              </p:grpSpPr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4A2750D3-16A8-48D7-8F13-DE0A2490C8DA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6667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6667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BC525AB3-1A1E-4291-B88F-09697F23552F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94297" cy="60007"/>
                  </a:xfrm>
                  <a:custGeom>
                    <a:avLst/>
                    <a:gdLst>
                      <a:gd name="connsiteX0" fmla="*/ 1905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1440 w 94297"/>
                      <a:gd name="connsiteY3" fmla="*/ 60008 h 60007"/>
                      <a:gd name="connsiteX4" fmla="*/ 91440 w 94297"/>
                      <a:gd name="connsiteY4" fmla="*/ 54293 h 60007"/>
                      <a:gd name="connsiteX5" fmla="*/ 0 w 94297"/>
                      <a:gd name="connsiteY5" fmla="*/ 953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008"/>
                        </a:lnTo>
                        <a:lnTo>
                          <a:pt x="91440" y="5429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1" name="Graphic 7">
                  <a:extLst>
                    <a:ext uri="{FF2B5EF4-FFF2-40B4-BE49-F238E27FC236}">
                      <a16:creationId xmlns:a16="http://schemas.microsoft.com/office/drawing/2014/main" id="{9E317F0E-A575-4FDD-965B-0BE1B6ED17A4}"/>
                    </a:ext>
                  </a:extLst>
                </p:cNvPr>
                <p:cNvGrpSpPr/>
                <p:nvPr/>
              </p:nvGrpSpPr>
              <p:grpSpPr>
                <a:xfrm>
                  <a:off x="10185419" y="2513171"/>
                  <a:ext cx="94297" cy="60007"/>
                  <a:chOff x="10185419" y="2513171"/>
                  <a:chExt cx="94297" cy="60007"/>
                </a:xfrm>
              </p:grpSpPr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00BD3733-DFB7-4D83-A29B-1E570364B402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5076"/>
                    <a:ext cx="92392" cy="58102"/>
                  </a:xfrm>
                  <a:custGeom>
                    <a:avLst/>
                    <a:gdLst>
                      <a:gd name="connsiteX0" fmla="*/ 0 w 92392"/>
                      <a:gd name="connsiteY0" fmla="*/ 5715 h 58102"/>
                      <a:gd name="connsiteX1" fmla="*/ 92393 w 92392"/>
                      <a:gd name="connsiteY1" fmla="*/ 58102 h 58102"/>
                      <a:gd name="connsiteX2" fmla="*/ 92393 w 92392"/>
                      <a:gd name="connsiteY2" fmla="*/ 52388 h 58102"/>
                      <a:gd name="connsiteX3" fmla="*/ 0 w 92392"/>
                      <a:gd name="connsiteY3" fmla="*/ 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58102">
                        <a:moveTo>
                          <a:pt x="0" y="5715"/>
                        </a:moveTo>
                        <a:lnTo>
                          <a:pt x="92393" y="58102"/>
                        </a:lnTo>
                        <a:lnTo>
                          <a:pt x="92393" y="523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0B804D28-9EB3-4D20-956B-01D0031F0AE4}"/>
                      </a:ext>
                    </a:extLst>
                  </p:cNvPr>
                  <p:cNvSpPr/>
                  <p:nvPr/>
                </p:nvSpPr>
                <p:spPr>
                  <a:xfrm>
                    <a:off x="10185419" y="2513171"/>
                    <a:ext cx="94297" cy="60007"/>
                  </a:xfrm>
                  <a:custGeom>
                    <a:avLst/>
                    <a:gdLst>
                      <a:gd name="connsiteX0" fmla="*/ 2857 w 94297"/>
                      <a:gd name="connsiteY0" fmla="*/ 0 h 60007"/>
                      <a:gd name="connsiteX1" fmla="*/ 94297 w 94297"/>
                      <a:gd name="connsiteY1" fmla="*/ 53340 h 60007"/>
                      <a:gd name="connsiteX2" fmla="*/ 94297 w 94297"/>
                      <a:gd name="connsiteY2" fmla="*/ 59055 h 60007"/>
                      <a:gd name="connsiteX3" fmla="*/ 92393 w 94297"/>
                      <a:gd name="connsiteY3" fmla="*/ 60007 h 60007"/>
                      <a:gd name="connsiteX4" fmla="*/ 92393 w 94297"/>
                      <a:gd name="connsiteY4" fmla="*/ 54292 h 60007"/>
                      <a:gd name="connsiteX5" fmla="*/ 0 w 94297"/>
                      <a:gd name="connsiteY5" fmla="*/ 190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007">
                        <a:moveTo>
                          <a:pt x="2857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2393" y="60007"/>
                        </a:lnTo>
                        <a:lnTo>
                          <a:pt x="92393" y="54292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4" name="Graphic 7">
                  <a:extLst>
                    <a:ext uri="{FF2B5EF4-FFF2-40B4-BE49-F238E27FC236}">
                      <a16:creationId xmlns:a16="http://schemas.microsoft.com/office/drawing/2014/main" id="{ABD4EF17-F406-4AE9-A73D-69836B81F043}"/>
                    </a:ext>
                  </a:extLst>
                </p:cNvPr>
                <p:cNvGrpSpPr/>
                <p:nvPr/>
              </p:nvGrpSpPr>
              <p:grpSpPr>
                <a:xfrm>
                  <a:off x="10250189" y="2536030"/>
                  <a:ext cx="24765" cy="40957"/>
                  <a:chOff x="10250189" y="2536030"/>
                  <a:chExt cx="24765" cy="40957"/>
                </a:xfrm>
              </p:grpSpPr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DCA2B2A2-9BD0-4B49-AC87-0AB8F14422B2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43651"/>
                    <a:ext cx="11430" cy="33337"/>
                  </a:xfrm>
                  <a:custGeom>
                    <a:avLst/>
                    <a:gdLst>
                      <a:gd name="connsiteX0" fmla="*/ 11430 w 11430"/>
                      <a:gd name="connsiteY0" fmla="*/ 33338 h 33337"/>
                      <a:gd name="connsiteX1" fmla="*/ 0 w 11430"/>
                      <a:gd name="connsiteY1" fmla="*/ 27623 h 33337"/>
                      <a:gd name="connsiteX2" fmla="*/ 0 w 11430"/>
                      <a:gd name="connsiteY2" fmla="*/ 0 h 33337"/>
                      <a:gd name="connsiteX3" fmla="*/ 11430 w 11430"/>
                      <a:gd name="connsiteY3" fmla="*/ 666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30" h="33337">
                        <a:moveTo>
                          <a:pt x="11430" y="33338"/>
                        </a:moveTo>
                        <a:lnTo>
                          <a:pt x="0" y="27623"/>
                        </a:lnTo>
                        <a:lnTo>
                          <a:pt x="0" y="0"/>
                        </a:lnTo>
                        <a:lnTo>
                          <a:pt x="11430" y="6667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197B3D86-33A1-4D25-994C-75A37A74D6A7}"/>
                      </a:ext>
                    </a:extLst>
                  </p:cNvPr>
                  <p:cNvSpPr/>
                  <p:nvPr/>
                </p:nvSpPr>
                <p:spPr>
                  <a:xfrm>
                    <a:off x="10261619" y="2541746"/>
                    <a:ext cx="13334" cy="35242"/>
                  </a:xfrm>
                  <a:custGeom>
                    <a:avLst/>
                    <a:gdLst>
                      <a:gd name="connsiteX0" fmla="*/ 0 w 13334"/>
                      <a:gd name="connsiteY0" fmla="*/ 35242 h 35242"/>
                      <a:gd name="connsiteX1" fmla="*/ 13335 w 13334"/>
                      <a:gd name="connsiteY1" fmla="*/ 27622 h 35242"/>
                      <a:gd name="connsiteX2" fmla="*/ 13335 w 13334"/>
                      <a:gd name="connsiteY2" fmla="*/ 0 h 35242"/>
                      <a:gd name="connsiteX3" fmla="*/ 0 w 13334"/>
                      <a:gd name="connsiteY3" fmla="*/ 8572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5242">
                        <a:moveTo>
                          <a:pt x="0" y="35242"/>
                        </a:moveTo>
                        <a:lnTo>
                          <a:pt x="13335" y="27622"/>
                        </a:lnTo>
                        <a:lnTo>
                          <a:pt x="13335" y="0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9C882489-9822-402E-B342-8BA0F8051CDF}"/>
                      </a:ext>
                    </a:extLst>
                  </p:cNvPr>
                  <p:cNvSpPr/>
                  <p:nvPr/>
                </p:nvSpPr>
                <p:spPr>
                  <a:xfrm>
                    <a:off x="10250189" y="2536030"/>
                    <a:ext cx="24765" cy="14287"/>
                  </a:xfrm>
                  <a:custGeom>
                    <a:avLst/>
                    <a:gdLst>
                      <a:gd name="connsiteX0" fmla="*/ 24765 w 24765"/>
                      <a:gd name="connsiteY0" fmla="*/ 5715 h 14287"/>
                      <a:gd name="connsiteX1" fmla="*/ 13335 w 24765"/>
                      <a:gd name="connsiteY1" fmla="*/ 0 h 14287"/>
                      <a:gd name="connsiteX2" fmla="*/ 0 w 24765"/>
                      <a:gd name="connsiteY2" fmla="*/ 7620 h 14287"/>
                      <a:gd name="connsiteX3" fmla="*/ 11430 w 24765"/>
                      <a:gd name="connsiteY3" fmla="*/ 14288 h 1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765" h="14287">
                        <a:moveTo>
                          <a:pt x="24765" y="5715"/>
                        </a:moveTo>
                        <a:lnTo>
                          <a:pt x="13335" y="0"/>
                        </a:lnTo>
                        <a:lnTo>
                          <a:pt x="0" y="7620"/>
                        </a:lnTo>
                        <a:lnTo>
                          <a:pt x="11430" y="14288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78" name="Graphic 7">
                  <a:extLst>
                    <a:ext uri="{FF2B5EF4-FFF2-40B4-BE49-F238E27FC236}">
                      <a16:creationId xmlns:a16="http://schemas.microsoft.com/office/drawing/2014/main" id="{07B21ED4-7182-4AF0-B18A-9396EB28CBEB}"/>
                    </a:ext>
                  </a:extLst>
                </p:cNvPr>
                <p:cNvGrpSpPr/>
                <p:nvPr/>
              </p:nvGrpSpPr>
              <p:grpSpPr>
                <a:xfrm>
                  <a:off x="10170179" y="2564605"/>
                  <a:ext cx="109537" cy="69532"/>
                  <a:chOff x="10170179" y="2564605"/>
                  <a:chExt cx="109537" cy="69532"/>
                </a:xfrm>
              </p:grpSpPr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0879829F-D639-4A88-A1B7-E1F6F735198A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66511"/>
                    <a:ext cx="107632" cy="67627"/>
                  </a:xfrm>
                  <a:custGeom>
                    <a:avLst/>
                    <a:gdLst>
                      <a:gd name="connsiteX0" fmla="*/ 107632 w 107632"/>
                      <a:gd name="connsiteY0" fmla="*/ 5715 h 67627"/>
                      <a:gd name="connsiteX1" fmla="*/ 0 w 107632"/>
                      <a:gd name="connsiteY1" fmla="*/ 67627 h 67627"/>
                      <a:gd name="connsiteX2" fmla="*/ 0 w 107632"/>
                      <a:gd name="connsiteY2" fmla="*/ 61913 h 67627"/>
                      <a:gd name="connsiteX3" fmla="*/ 107632 w 107632"/>
                      <a:gd name="connsiteY3" fmla="*/ 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7627">
                        <a:moveTo>
                          <a:pt x="107632" y="5715"/>
                        </a:moveTo>
                        <a:lnTo>
                          <a:pt x="0" y="67627"/>
                        </a:lnTo>
                        <a:lnTo>
                          <a:pt x="0" y="61913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0CE4D274-5207-4CDC-9B6F-9A228BD59C3E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64605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8 h 63817"/>
                      <a:gd name="connsiteX1" fmla="*/ 109538 w 109537"/>
                      <a:gd name="connsiteY1" fmla="*/ 1905 h 63817"/>
                      <a:gd name="connsiteX2" fmla="*/ 107633 w 109537"/>
                      <a:gd name="connsiteY2" fmla="*/ 0 h 63817"/>
                      <a:gd name="connsiteX3" fmla="*/ 0 w 109537"/>
                      <a:gd name="connsiteY3" fmla="*/ 62865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8"/>
                        </a:moveTo>
                        <a:lnTo>
                          <a:pt x="109538" y="1905"/>
                        </a:lnTo>
                        <a:lnTo>
                          <a:pt x="107633" y="0"/>
                        </a:ln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558CE52B-0A81-486C-9D11-714AC81345BF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27471"/>
                    <a:ext cx="1905" cy="6667"/>
                  </a:xfrm>
                  <a:custGeom>
                    <a:avLst/>
                    <a:gdLst>
                      <a:gd name="connsiteX0" fmla="*/ 0 w 1905"/>
                      <a:gd name="connsiteY0" fmla="*/ 0 h 6667"/>
                      <a:gd name="connsiteX1" fmla="*/ 0 w 1905"/>
                      <a:gd name="connsiteY1" fmla="*/ 5715 h 6667"/>
                      <a:gd name="connsiteX2" fmla="*/ 1905 w 1905"/>
                      <a:gd name="connsiteY2" fmla="*/ 6667 h 6667"/>
                      <a:gd name="connsiteX3" fmla="*/ 1905 w 1905"/>
                      <a:gd name="connsiteY3" fmla="*/ 952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6667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6667"/>
                        </a:lnTo>
                        <a:lnTo>
                          <a:pt x="1905" y="95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2" name="Graphic 7">
                  <a:extLst>
                    <a:ext uri="{FF2B5EF4-FFF2-40B4-BE49-F238E27FC236}">
                      <a16:creationId xmlns:a16="http://schemas.microsoft.com/office/drawing/2014/main" id="{22EA9075-47DB-4957-98E5-A7C44C84214A}"/>
                    </a:ext>
                  </a:extLst>
                </p:cNvPr>
                <p:cNvGrpSpPr/>
                <p:nvPr/>
              </p:nvGrpSpPr>
              <p:grpSpPr>
                <a:xfrm>
                  <a:off x="10080644" y="2559843"/>
                  <a:ext cx="94297" cy="60960"/>
                  <a:chOff x="10080644" y="2559843"/>
                  <a:chExt cx="94297" cy="60960"/>
                </a:xfrm>
              </p:grpSpPr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C86A9E82-5C8B-4EB3-82B9-E1C443754705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61748"/>
                    <a:ext cx="91440" cy="59054"/>
                  </a:xfrm>
                  <a:custGeom>
                    <a:avLst/>
                    <a:gdLst>
                      <a:gd name="connsiteX0" fmla="*/ 0 w 91440"/>
                      <a:gd name="connsiteY0" fmla="*/ 5715 h 59054"/>
                      <a:gd name="connsiteX1" fmla="*/ 91440 w 91440"/>
                      <a:gd name="connsiteY1" fmla="*/ 59055 h 59054"/>
                      <a:gd name="connsiteX2" fmla="*/ 91440 w 91440"/>
                      <a:gd name="connsiteY2" fmla="*/ 53340 h 59054"/>
                      <a:gd name="connsiteX3" fmla="*/ 0 w 91440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59054">
                        <a:moveTo>
                          <a:pt x="0" y="5715"/>
                        </a:moveTo>
                        <a:lnTo>
                          <a:pt x="91440" y="59055"/>
                        </a:lnTo>
                        <a:lnTo>
                          <a:pt x="9144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9893630A-21A0-4603-B970-75C39A544569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59843"/>
                    <a:ext cx="94297" cy="60960"/>
                  </a:xfrm>
                  <a:custGeom>
                    <a:avLst/>
                    <a:gdLst>
                      <a:gd name="connsiteX0" fmla="*/ 1905 w 94297"/>
                      <a:gd name="connsiteY0" fmla="*/ 0 h 60960"/>
                      <a:gd name="connsiteX1" fmla="*/ 94297 w 94297"/>
                      <a:gd name="connsiteY1" fmla="*/ 53340 h 60960"/>
                      <a:gd name="connsiteX2" fmla="*/ 94297 w 94297"/>
                      <a:gd name="connsiteY2" fmla="*/ 59055 h 60960"/>
                      <a:gd name="connsiteX3" fmla="*/ 91440 w 94297"/>
                      <a:gd name="connsiteY3" fmla="*/ 60960 h 60960"/>
                      <a:gd name="connsiteX4" fmla="*/ 91440 w 94297"/>
                      <a:gd name="connsiteY4" fmla="*/ 55245 h 60960"/>
                      <a:gd name="connsiteX5" fmla="*/ 0 w 94297"/>
                      <a:gd name="connsiteY5" fmla="*/ 1905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297" h="60960">
                        <a:moveTo>
                          <a:pt x="1905" y="0"/>
                        </a:moveTo>
                        <a:lnTo>
                          <a:pt x="94297" y="53340"/>
                        </a:lnTo>
                        <a:lnTo>
                          <a:pt x="94297" y="59055"/>
                        </a:lnTo>
                        <a:lnTo>
                          <a:pt x="91440" y="60960"/>
                        </a:lnTo>
                        <a:lnTo>
                          <a:pt x="91440" y="55245"/>
                        </a:lnTo>
                        <a:lnTo>
                          <a:pt x="0" y="190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5" name="Graphic 7">
                  <a:extLst>
                    <a:ext uri="{FF2B5EF4-FFF2-40B4-BE49-F238E27FC236}">
                      <a16:creationId xmlns:a16="http://schemas.microsoft.com/office/drawing/2014/main" id="{1291B130-36B2-4FE7-A364-52251A194330}"/>
                    </a:ext>
                  </a:extLst>
                </p:cNvPr>
                <p:cNvGrpSpPr/>
                <p:nvPr/>
              </p:nvGrpSpPr>
              <p:grpSpPr>
                <a:xfrm>
                  <a:off x="10170179" y="2551271"/>
                  <a:ext cx="109537" cy="69532"/>
                  <a:chOff x="10170179" y="2551271"/>
                  <a:chExt cx="109537" cy="69532"/>
                </a:xfrm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2B3F8F16-FEB1-427E-A12B-77FEF2575C5D}"/>
                      </a:ext>
                    </a:extLst>
                  </p:cNvPr>
                  <p:cNvSpPr/>
                  <p:nvPr/>
                </p:nvSpPr>
                <p:spPr>
                  <a:xfrm>
                    <a:off x="10172084" y="2552223"/>
                    <a:ext cx="107632" cy="68579"/>
                  </a:xfrm>
                  <a:custGeom>
                    <a:avLst/>
                    <a:gdLst>
                      <a:gd name="connsiteX0" fmla="*/ 107632 w 107632"/>
                      <a:gd name="connsiteY0" fmla="*/ 5715 h 68579"/>
                      <a:gd name="connsiteX1" fmla="*/ 0 w 107632"/>
                      <a:gd name="connsiteY1" fmla="*/ 68580 h 68579"/>
                      <a:gd name="connsiteX2" fmla="*/ 0 w 107632"/>
                      <a:gd name="connsiteY2" fmla="*/ 62865 h 68579"/>
                      <a:gd name="connsiteX3" fmla="*/ 107632 w 107632"/>
                      <a:gd name="connsiteY3" fmla="*/ 0 h 68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7632" h="68579">
                        <a:moveTo>
                          <a:pt x="107632" y="5715"/>
                        </a:moveTo>
                        <a:lnTo>
                          <a:pt x="0" y="68580"/>
                        </a:lnTo>
                        <a:lnTo>
                          <a:pt x="0" y="62865"/>
                        </a:lnTo>
                        <a:lnTo>
                          <a:pt x="107632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E643524C-4869-4ED4-ACA0-5DAE36C4D540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551271"/>
                    <a:ext cx="109537" cy="63817"/>
                  </a:xfrm>
                  <a:custGeom>
                    <a:avLst/>
                    <a:gdLst>
                      <a:gd name="connsiteX0" fmla="*/ 1905 w 109537"/>
                      <a:gd name="connsiteY0" fmla="*/ 63817 h 63817"/>
                      <a:gd name="connsiteX1" fmla="*/ 109538 w 109537"/>
                      <a:gd name="connsiteY1" fmla="*/ 952 h 63817"/>
                      <a:gd name="connsiteX2" fmla="*/ 107633 w 109537"/>
                      <a:gd name="connsiteY2" fmla="*/ 0 h 63817"/>
                      <a:gd name="connsiteX3" fmla="*/ 0 w 109537"/>
                      <a:gd name="connsiteY3" fmla="*/ 6191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63817">
                        <a:moveTo>
                          <a:pt x="1905" y="63817"/>
                        </a:moveTo>
                        <a:lnTo>
                          <a:pt x="109538" y="952"/>
                        </a:lnTo>
                        <a:lnTo>
                          <a:pt x="107633" y="0"/>
                        </a:lnTo>
                        <a:lnTo>
                          <a:pt x="0" y="6191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4F1B999B-6706-42E3-A216-1FC38B43F9F3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613183"/>
                    <a:ext cx="1905" cy="7619"/>
                  </a:xfrm>
                  <a:custGeom>
                    <a:avLst/>
                    <a:gdLst>
                      <a:gd name="connsiteX0" fmla="*/ 0 w 1905"/>
                      <a:gd name="connsiteY0" fmla="*/ 0 h 7619"/>
                      <a:gd name="connsiteX1" fmla="*/ 0 w 1905"/>
                      <a:gd name="connsiteY1" fmla="*/ 5715 h 7619"/>
                      <a:gd name="connsiteX2" fmla="*/ 1905 w 1905"/>
                      <a:gd name="connsiteY2" fmla="*/ 7620 h 7619"/>
                      <a:gd name="connsiteX3" fmla="*/ 1905 w 1905"/>
                      <a:gd name="connsiteY3" fmla="*/ 1905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" h="7619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1905" y="7620"/>
                        </a:lnTo>
                        <a:lnTo>
                          <a:pt x="1905" y="190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89" name="Graphic 7">
                  <a:extLst>
                    <a:ext uri="{FF2B5EF4-FFF2-40B4-BE49-F238E27FC236}">
                      <a16:creationId xmlns:a16="http://schemas.microsoft.com/office/drawing/2014/main" id="{A2C9F0F2-F84C-4179-808F-1ED878554F2E}"/>
                    </a:ext>
                  </a:extLst>
                </p:cNvPr>
                <p:cNvGrpSpPr/>
                <p:nvPr/>
              </p:nvGrpSpPr>
              <p:grpSpPr>
                <a:xfrm>
                  <a:off x="10080644" y="2574130"/>
                  <a:ext cx="1905" cy="6667"/>
                  <a:chOff x="10080644" y="2574130"/>
                  <a:chExt cx="1905" cy="6667"/>
                </a:xfrm>
              </p:grpSpPr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DB79D49E-77D8-490A-9FA6-6766393CCD16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5083"/>
                    <a:ext cx="9525" cy="5714"/>
                  </a:xfrm>
                  <a:custGeom>
                    <a:avLst/>
                    <a:gdLst>
                      <a:gd name="connsiteX0" fmla="*/ 0 w 9525"/>
                      <a:gd name="connsiteY0" fmla="*/ 0 h 5714"/>
                      <a:gd name="connsiteX1" fmla="*/ 0 w 9525"/>
                      <a:gd name="connsiteY1" fmla="*/ 5715 h 5714"/>
                      <a:gd name="connsiteX2" fmla="*/ 0 w 9525"/>
                      <a:gd name="connsiteY2" fmla="*/ 0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525" h="5714">
                        <a:moveTo>
                          <a:pt x="0" y="0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466BA7E6-AE67-4915-A72B-9000D0DB1EE4}"/>
                      </a:ext>
                    </a:extLst>
                  </p:cNvPr>
                  <p:cNvSpPr/>
                  <p:nvPr/>
                </p:nvSpPr>
                <p:spPr>
                  <a:xfrm>
                    <a:off x="10080644" y="2574130"/>
                    <a:ext cx="1905" cy="952"/>
                  </a:xfrm>
                  <a:custGeom>
                    <a:avLst/>
                    <a:gdLst>
                      <a:gd name="connsiteX0" fmla="*/ 0 w 1905"/>
                      <a:gd name="connsiteY0" fmla="*/ 953 h 952"/>
                      <a:gd name="connsiteX1" fmla="*/ 1905 w 1905"/>
                      <a:gd name="connsiteY1" fmla="*/ 0 h 952"/>
                      <a:gd name="connsiteX2" fmla="*/ 0 w 1905"/>
                      <a:gd name="connsiteY2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" h="952">
                        <a:moveTo>
                          <a:pt x="0" y="953"/>
                        </a:moveTo>
                        <a:lnTo>
                          <a:pt x="1905" y="0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2" name="Graphic 7">
                  <a:extLst>
                    <a:ext uri="{FF2B5EF4-FFF2-40B4-BE49-F238E27FC236}">
                      <a16:creationId xmlns:a16="http://schemas.microsoft.com/office/drawing/2014/main" id="{37EFF148-C694-44F0-8635-F423359C422D}"/>
                    </a:ext>
                  </a:extLst>
                </p:cNvPr>
                <p:cNvGrpSpPr/>
                <p:nvPr/>
              </p:nvGrpSpPr>
              <p:grpSpPr>
                <a:xfrm>
                  <a:off x="10068262" y="2451258"/>
                  <a:ext cx="228600" cy="160310"/>
                  <a:chOff x="10068262" y="2451258"/>
                  <a:chExt cx="228600" cy="160310"/>
                </a:xfrm>
              </p:grpSpPr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F80D7826-0A6D-4B64-9D2E-A4F01B889123}"/>
                      </a:ext>
                    </a:extLst>
                  </p:cNvPr>
                  <p:cNvSpPr/>
                  <p:nvPr/>
                </p:nvSpPr>
                <p:spPr>
                  <a:xfrm>
                    <a:off x="10176847" y="2465546"/>
                    <a:ext cx="120015" cy="84110"/>
                  </a:xfrm>
                  <a:custGeom>
                    <a:avLst/>
                    <a:gdLst>
                      <a:gd name="connsiteX0" fmla="*/ 60007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7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7" y="952"/>
                        </a:moveTo>
                        <a:cubicBezTo>
                          <a:pt x="60007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7" y="952"/>
                          <a:pt x="60007" y="952"/>
                        </a:cubicBez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786CB378-E7A2-4675-AA89-7836CE235745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465546"/>
                    <a:ext cx="166687" cy="98107"/>
                  </a:xfrm>
                  <a:custGeom>
                    <a:avLst/>
                    <a:gdLst>
                      <a:gd name="connsiteX0" fmla="*/ 166688 w 166687"/>
                      <a:gd name="connsiteY0" fmla="*/ 952 h 98107"/>
                      <a:gd name="connsiteX1" fmla="*/ 107633 w 166687"/>
                      <a:gd name="connsiteY1" fmla="*/ 3810 h 98107"/>
                      <a:gd name="connsiteX2" fmla="*/ 106680 w 166687"/>
                      <a:gd name="connsiteY2" fmla="*/ 0 h 98107"/>
                      <a:gd name="connsiteX3" fmla="*/ 0 w 166687"/>
                      <a:gd name="connsiteY3" fmla="*/ 61913 h 98107"/>
                      <a:gd name="connsiteX4" fmla="*/ 4763 w 166687"/>
                      <a:gd name="connsiteY4" fmla="*/ 77152 h 98107"/>
                      <a:gd name="connsiteX5" fmla="*/ 16193 w 166687"/>
                      <a:gd name="connsiteY5" fmla="*/ 88582 h 98107"/>
                      <a:gd name="connsiteX6" fmla="*/ 40958 w 166687"/>
                      <a:gd name="connsiteY6" fmla="*/ 98107 h 98107"/>
                      <a:gd name="connsiteX7" fmla="*/ 133350 w 166687"/>
                      <a:gd name="connsiteY7" fmla="*/ 38100 h 98107"/>
                      <a:gd name="connsiteX8" fmla="*/ 166688 w 166687"/>
                      <a:gd name="connsiteY8" fmla="*/ 952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687" h="98107">
                        <a:moveTo>
                          <a:pt x="166688" y="952"/>
                        </a:moveTo>
                        <a:cubicBezTo>
                          <a:pt x="166688" y="952"/>
                          <a:pt x="119063" y="38100"/>
                          <a:pt x="107633" y="3810"/>
                        </a:cubicBezTo>
                        <a:lnTo>
                          <a:pt x="106680" y="0"/>
                        </a:lnTo>
                        <a:lnTo>
                          <a:pt x="0" y="61913"/>
                        </a:lnTo>
                        <a:cubicBezTo>
                          <a:pt x="0" y="61913"/>
                          <a:pt x="1905" y="74295"/>
                          <a:pt x="4763" y="77152"/>
                        </a:cubicBezTo>
                        <a:cubicBezTo>
                          <a:pt x="8572" y="80010"/>
                          <a:pt x="16193" y="88582"/>
                          <a:pt x="16193" y="88582"/>
                        </a:cubicBezTo>
                        <a:lnTo>
                          <a:pt x="40958" y="98107"/>
                        </a:lnTo>
                        <a:lnTo>
                          <a:pt x="133350" y="38100"/>
                        </a:lnTo>
                        <a:lnTo>
                          <a:pt x="166688" y="95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998A9FCD-A851-4383-9727-2D5914579871}"/>
                      </a:ext>
                    </a:extLst>
                  </p:cNvPr>
                  <p:cNvSpPr/>
                  <p:nvPr/>
                </p:nvSpPr>
                <p:spPr>
                  <a:xfrm>
                    <a:off x="10129796" y="2466498"/>
                    <a:ext cx="162303" cy="143827"/>
                  </a:xfrm>
                  <a:custGeom>
                    <a:avLst/>
                    <a:gdLst>
                      <a:gd name="connsiteX0" fmla="*/ 107058 w 162303"/>
                      <a:gd name="connsiteY0" fmla="*/ 0 h 143827"/>
                      <a:gd name="connsiteX1" fmla="*/ 378 w 162303"/>
                      <a:gd name="connsiteY1" fmla="*/ 61913 h 143827"/>
                      <a:gd name="connsiteX2" fmla="*/ 55623 w 162303"/>
                      <a:gd name="connsiteY2" fmla="*/ 143827 h 143827"/>
                      <a:gd name="connsiteX3" fmla="*/ 162303 w 162303"/>
                      <a:gd name="connsiteY3" fmla="*/ 81915 h 143827"/>
                      <a:gd name="connsiteX4" fmla="*/ 123251 w 162303"/>
                      <a:gd name="connsiteY4" fmla="*/ 48577 h 143827"/>
                      <a:gd name="connsiteX5" fmla="*/ 107058 w 162303"/>
                      <a:gd name="connsiteY5" fmla="*/ 0 h 143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303" h="143827">
                        <a:moveTo>
                          <a:pt x="107058" y="0"/>
                        </a:moveTo>
                        <a:lnTo>
                          <a:pt x="378" y="61913"/>
                        </a:lnTo>
                        <a:cubicBezTo>
                          <a:pt x="-5337" y="104775"/>
                          <a:pt x="55623" y="143827"/>
                          <a:pt x="55623" y="143827"/>
                        </a:cubicBezTo>
                        <a:lnTo>
                          <a:pt x="162303" y="81915"/>
                        </a:lnTo>
                        <a:lnTo>
                          <a:pt x="123251" y="48577"/>
                        </a:lnTo>
                        <a:lnTo>
                          <a:pt x="10705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97F431F4-3312-4711-B5D4-208E1A1A4F87}"/>
                      </a:ext>
                    </a:extLst>
                  </p:cNvPr>
                  <p:cNvSpPr/>
                  <p:nvPr/>
                </p:nvSpPr>
                <p:spPr>
                  <a:xfrm>
                    <a:off x="10070166" y="2527458"/>
                    <a:ext cx="120015" cy="84110"/>
                  </a:xfrm>
                  <a:custGeom>
                    <a:avLst/>
                    <a:gdLst>
                      <a:gd name="connsiteX0" fmla="*/ 60008 w 120015"/>
                      <a:gd name="connsiteY0" fmla="*/ 952 h 84110"/>
                      <a:gd name="connsiteX1" fmla="*/ 0 w 120015"/>
                      <a:gd name="connsiteY1" fmla="*/ 0 h 84110"/>
                      <a:gd name="connsiteX2" fmla="*/ 19050 w 120015"/>
                      <a:gd name="connsiteY2" fmla="*/ 33338 h 84110"/>
                      <a:gd name="connsiteX3" fmla="*/ 100965 w 120015"/>
                      <a:gd name="connsiteY3" fmla="*/ 80010 h 84110"/>
                      <a:gd name="connsiteX4" fmla="*/ 120015 w 120015"/>
                      <a:gd name="connsiteY4" fmla="*/ 69532 h 84110"/>
                      <a:gd name="connsiteX5" fmla="*/ 60008 w 120015"/>
                      <a:gd name="connsiteY5" fmla="*/ 952 h 84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0015" h="84110">
                        <a:moveTo>
                          <a:pt x="60008" y="952"/>
                        </a:moveTo>
                        <a:cubicBezTo>
                          <a:pt x="60008" y="952"/>
                          <a:pt x="9525" y="40005"/>
                          <a:pt x="0" y="0"/>
                        </a:cubicBezTo>
                        <a:cubicBezTo>
                          <a:pt x="0" y="24765"/>
                          <a:pt x="19050" y="33338"/>
                          <a:pt x="19050" y="33338"/>
                        </a:cubicBezTo>
                        <a:lnTo>
                          <a:pt x="100965" y="80010"/>
                        </a:lnTo>
                        <a:cubicBezTo>
                          <a:pt x="100965" y="80010"/>
                          <a:pt x="120015" y="94297"/>
                          <a:pt x="120015" y="69532"/>
                        </a:cubicBezTo>
                        <a:cubicBezTo>
                          <a:pt x="110490" y="99060"/>
                          <a:pt x="60008" y="952"/>
                          <a:pt x="60008" y="952"/>
                        </a:cubicBez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97" name="Graphic 7">
                    <a:extLst>
                      <a:ext uri="{FF2B5EF4-FFF2-40B4-BE49-F238E27FC236}">
                        <a16:creationId xmlns:a16="http://schemas.microsoft.com/office/drawing/2014/main" id="{8960EDFE-A653-41BE-99EA-7F6B8CDA48DD}"/>
                      </a:ext>
                    </a:extLst>
                  </p:cNvPr>
                  <p:cNvGrpSpPr/>
                  <p:nvPr/>
                </p:nvGrpSpPr>
                <p:grpSpPr>
                  <a:xfrm>
                    <a:off x="10068262" y="2510313"/>
                    <a:ext cx="64769" cy="35326"/>
                    <a:chOff x="10068262" y="2510313"/>
                    <a:chExt cx="64769" cy="35326"/>
                  </a:xfrm>
                </p:grpSpPr>
                <p:sp>
                  <p:nvSpPr>
                    <p:cNvPr id="1598" name="Freeform: Shape 1597">
                      <a:extLst>
                        <a:ext uri="{FF2B5EF4-FFF2-40B4-BE49-F238E27FC236}">
                          <a16:creationId xmlns:a16="http://schemas.microsoft.com/office/drawing/2014/main" id="{3F9CFE51-A243-4C44-A1D3-9EA7D66F2F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8262" y="2510313"/>
                      <a:ext cx="64769" cy="29524"/>
                    </a:xfrm>
                    <a:custGeom>
                      <a:avLst/>
                      <a:gdLst>
                        <a:gd name="connsiteX0" fmla="*/ 64770 w 64769"/>
                        <a:gd name="connsiteY0" fmla="*/ 14288 h 29524"/>
                        <a:gd name="connsiteX1" fmla="*/ 0 w 64769"/>
                        <a:gd name="connsiteY1" fmla="*/ 2858 h 29524"/>
                        <a:gd name="connsiteX2" fmla="*/ 4763 w 64769"/>
                        <a:gd name="connsiteY2" fmla="*/ 0 h 29524"/>
                        <a:gd name="connsiteX3" fmla="*/ 64770 w 64769"/>
                        <a:gd name="connsiteY3" fmla="*/ 7620 h 29524"/>
                        <a:gd name="connsiteX4" fmla="*/ 64770 w 64769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69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8"/>
                          </a:cubicBezTo>
                          <a:lnTo>
                            <a:pt x="4763" y="0"/>
                          </a:lnTo>
                          <a:cubicBezTo>
                            <a:pt x="10477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9" name="Freeform: Shape 1598">
                      <a:extLst>
                        <a:ext uri="{FF2B5EF4-FFF2-40B4-BE49-F238E27FC236}">
                          <a16:creationId xmlns:a16="http://schemas.microsoft.com/office/drawing/2014/main" id="{326E7E30-201E-48F1-BC6D-1375FE683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69214" y="2514123"/>
                      <a:ext cx="60960" cy="31516"/>
                    </a:xfrm>
                    <a:custGeom>
                      <a:avLst/>
                      <a:gdLst>
                        <a:gd name="connsiteX0" fmla="*/ 60960 w 60960"/>
                        <a:gd name="connsiteY0" fmla="*/ 14288 h 31516"/>
                        <a:gd name="connsiteX1" fmla="*/ 0 w 60960"/>
                        <a:gd name="connsiteY1" fmla="*/ 12382 h 31516"/>
                        <a:gd name="connsiteX2" fmla="*/ 0 w 60960"/>
                        <a:gd name="connsiteY2" fmla="*/ 0 h 31516"/>
                        <a:gd name="connsiteX3" fmla="*/ 60008 w 60960"/>
                        <a:gd name="connsiteY3" fmla="*/ 7620 h 31516"/>
                        <a:gd name="connsiteX4" fmla="*/ 60960 w 60960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60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2"/>
                            <a:pt x="0" y="12382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8" y="7620"/>
                            <a:pt x="60008" y="7620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0" name="Graphic 7">
                    <a:extLst>
                      <a:ext uri="{FF2B5EF4-FFF2-40B4-BE49-F238E27FC236}">
                        <a16:creationId xmlns:a16="http://schemas.microsoft.com/office/drawing/2014/main" id="{E6EC3FC8-B29F-4280-868B-8FDA7D2BD4FD}"/>
                      </a:ext>
                    </a:extLst>
                  </p:cNvPr>
                  <p:cNvGrpSpPr/>
                  <p:nvPr/>
                </p:nvGrpSpPr>
                <p:grpSpPr>
                  <a:xfrm>
                    <a:off x="10170179" y="2451258"/>
                    <a:ext cx="64770" cy="35326"/>
                    <a:chOff x="10170179" y="2451258"/>
                    <a:chExt cx="64770" cy="35326"/>
                  </a:xfrm>
                </p:grpSpPr>
                <p:sp>
                  <p:nvSpPr>
                    <p:cNvPr id="1601" name="Freeform: Shape 1600">
                      <a:extLst>
                        <a:ext uri="{FF2B5EF4-FFF2-40B4-BE49-F238E27FC236}">
                          <a16:creationId xmlns:a16="http://schemas.microsoft.com/office/drawing/2014/main" id="{2C6AB7C3-904E-47C0-8953-ABF77AD699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0179" y="2451258"/>
                      <a:ext cx="64770" cy="29524"/>
                    </a:xfrm>
                    <a:custGeom>
                      <a:avLst/>
                      <a:gdLst>
                        <a:gd name="connsiteX0" fmla="*/ 64770 w 64770"/>
                        <a:gd name="connsiteY0" fmla="*/ 14288 h 29524"/>
                        <a:gd name="connsiteX1" fmla="*/ 0 w 64770"/>
                        <a:gd name="connsiteY1" fmla="*/ 2857 h 29524"/>
                        <a:gd name="connsiteX2" fmla="*/ 4763 w 64770"/>
                        <a:gd name="connsiteY2" fmla="*/ 0 h 29524"/>
                        <a:gd name="connsiteX3" fmla="*/ 64770 w 64770"/>
                        <a:gd name="connsiteY3" fmla="*/ 7620 h 29524"/>
                        <a:gd name="connsiteX4" fmla="*/ 64770 w 64770"/>
                        <a:gd name="connsiteY4" fmla="*/ 14288 h 2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4770" h="29524">
                          <a:moveTo>
                            <a:pt x="64770" y="14288"/>
                          </a:moveTo>
                          <a:cubicBezTo>
                            <a:pt x="64770" y="14288"/>
                            <a:pt x="1905" y="55245"/>
                            <a:pt x="0" y="2857"/>
                          </a:cubicBezTo>
                          <a:lnTo>
                            <a:pt x="4763" y="0"/>
                          </a:lnTo>
                          <a:cubicBezTo>
                            <a:pt x="10478" y="47625"/>
                            <a:pt x="64770" y="7620"/>
                            <a:pt x="64770" y="7620"/>
                          </a:cubicBezTo>
                          <a:lnTo>
                            <a:pt x="64770" y="14288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2" name="Freeform: Shape 1601">
                      <a:extLst>
                        <a:ext uri="{FF2B5EF4-FFF2-40B4-BE49-F238E27FC236}">
                          <a16:creationId xmlns:a16="http://schemas.microsoft.com/office/drawing/2014/main" id="{81725C49-4182-4313-ABD7-45F6FE0C4F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1132" y="2455068"/>
                      <a:ext cx="60959" cy="31516"/>
                    </a:xfrm>
                    <a:custGeom>
                      <a:avLst/>
                      <a:gdLst>
                        <a:gd name="connsiteX0" fmla="*/ 60960 w 60959"/>
                        <a:gd name="connsiteY0" fmla="*/ 14288 h 31516"/>
                        <a:gd name="connsiteX1" fmla="*/ 0 w 60959"/>
                        <a:gd name="connsiteY1" fmla="*/ 12383 h 31516"/>
                        <a:gd name="connsiteX2" fmla="*/ 0 w 60959"/>
                        <a:gd name="connsiteY2" fmla="*/ 0 h 31516"/>
                        <a:gd name="connsiteX3" fmla="*/ 60007 w 60959"/>
                        <a:gd name="connsiteY3" fmla="*/ 8573 h 31516"/>
                        <a:gd name="connsiteX4" fmla="*/ 60960 w 60959"/>
                        <a:gd name="connsiteY4" fmla="*/ 14288 h 31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31516">
                          <a:moveTo>
                            <a:pt x="60960" y="14288"/>
                          </a:moveTo>
                          <a:cubicBezTo>
                            <a:pt x="60960" y="14288"/>
                            <a:pt x="11430" y="54293"/>
                            <a:pt x="0" y="12383"/>
                          </a:cubicBezTo>
                          <a:lnTo>
                            <a:pt x="0" y="0"/>
                          </a:lnTo>
                          <a:cubicBezTo>
                            <a:pt x="5715" y="47625"/>
                            <a:pt x="60007" y="8573"/>
                            <a:pt x="60007" y="8573"/>
                          </a:cubicBezTo>
                          <a:lnTo>
                            <a:pt x="60960" y="14288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3" name="Graphic 7">
                    <a:extLst>
                      <a:ext uri="{FF2B5EF4-FFF2-40B4-BE49-F238E27FC236}">
                        <a16:creationId xmlns:a16="http://schemas.microsoft.com/office/drawing/2014/main" id="{8E593FF5-E940-41D0-9DA1-D18B70C4E7CC}"/>
                      </a:ext>
                    </a:extLst>
                  </p:cNvPr>
                  <p:cNvGrpSpPr/>
                  <p:nvPr/>
                </p:nvGrpSpPr>
                <p:grpSpPr>
                  <a:xfrm>
                    <a:off x="10129222" y="2459830"/>
                    <a:ext cx="108584" cy="69532"/>
                    <a:chOff x="10129222" y="2459830"/>
                    <a:chExt cx="108584" cy="69532"/>
                  </a:xfrm>
                </p:grpSpPr>
                <p:sp>
                  <p:nvSpPr>
                    <p:cNvPr id="1604" name="Freeform: Shape 1603">
                      <a:extLst>
                        <a:ext uri="{FF2B5EF4-FFF2-40B4-BE49-F238E27FC236}">
                          <a16:creationId xmlns:a16="http://schemas.microsoft.com/office/drawing/2014/main" id="{9300F7FF-8FBF-48E5-9441-BF51AB3D09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1126" y="2461736"/>
                      <a:ext cx="106680" cy="67627"/>
                    </a:xfrm>
                    <a:custGeom>
                      <a:avLst/>
                      <a:gdLst>
                        <a:gd name="connsiteX0" fmla="*/ 106680 w 106680"/>
                        <a:gd name="connsiteY0" fmla="*/ 5715 h 67627"/>
                        <a:gd name="connsiteX1" fmla="*/ 0 w 106680"/>
                        <a:gd name="connsiteY1" fmla="*/ 67627 h 67627"/>
                        <a:gd name="connsiteX2" fmla="*/ 0 w 106680"/>
                        <a:gd name="connsiteY2" fmla="*/ 60960 h 67627"/>
                        <a:gd name="connsiteX3" fmla="*/ 106680 w 106680"/>
                        <a:gd name="connsiteY3" fmla="*/ 0 h 67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80" h="67627">
                          <a:moveTo>
                            <a:pt x="106680" y="5715"/>
                          </a:moveTo>
                          <a:lnTo>
                            <a:pt x="0" y="67627"/>
                          </a:lnTo>
                          <a:lnTo>
                            <a:pt x="0" y="60960"/>
                          </a:lnTo>
                          <a:lnTo>
                            <a:pt x="106680" y="0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5" name="Freeform: Shape 1604">
                      <a:extLst>
                        <a:ext uri="{FF2B5EF4-FFF2-40B4-BE49-F238E27FC236}">
                          <a16:creationId xmlns:a16="http://schemas.microsoft.com/office/drawing/2014/main" id="{60DDB668-9D00-4799-A2C1-21889D485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9222" y="2459830"/>
                      <a:ext cx="108584" cy="69532"/>
                    </a:xfrm>
                    <a:custGeom>
                      <a:avLst/>
                      <a:gdLst>
                        <a:gd name="connsiteX0" fmla="*/ 106680 w 108584"/>
                        <a:gd name="connsiteY0" fmla="*/ 0 h 69532"/>
                        <a:gd name="connsiteX1" fmla="*/ 0 w 108584"/>
                        <a:gd name="connsiteY1" fmla="*/ 61913 h 69532"/>
                        <a:gd name="connsiteX2" fmla="*/ 0 w 108584"/>
                        <a:gd name="connsiteY2" fmla="*/ 67628 h 69532"/>
                        <a:gd name="connsiteX3" fmla="*/ 1905 w 108584"/>
                        <a:gd name="connsiteY3" fmla="*/ 69533 h 69532"/>
                        <a:gd name="connsiteX4" fmla="*/ 1905 w 108584"/>
                        <a:gd name="connsiteY4" fmla="*/ 62865 h 69532"/>
                        <a:gd name="connsiteX5" fmla="*/ 108585 w 108584"/>
                        <a:gd name="connsiteY5" fmla="*/ 1905 h 69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4" h="69532">
                          <a:moveTo>
                            <a:pt x="106680" y="0"/>
                          </a:moveTo>
                          <a:lnTo>
                            <a:pt x="0" y="61913"/>
                          </a:lnTo>
                          <a:lnTo>
                            <a:pt x="0" y="67628"/>
                          </a:lnTo>
                          <a:lnTo>
                            <a:pt x="1905" y="69533"/>
                          </a:lnTo>
                          <a:lnTo>
                            <a:pt x="1905" y="62865"/>
                          </a:lnTo>
                          <a:lnTo>
                            <a:pt x="108585" y="1905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6" name="Graphic 7">
                    <a:extLst>
                      <a:ext uri="{FF2B5EF4-FFF2-40B4-BE49-F238E27FC236}">
                        <a16:creationId xmlns:a16="http://schemas.microsoft.com/office/drawing/2014/main" id="{87D83883-732C-44F1-87F0-6722C77DD838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2520790"/>
                    <a:ext cx="63817" cy="80962"/>
                    <a:chOff x="10130174" y="2520790"/>
                    <a:chExt cx="63817" cy="80962"/>
                  </a:xfrm>
                </p:grpSpPr>
                <p:sp>
                  <p:nvSpPr>
                    <p:cNvPr id="1607" name="Freeform: Shape 1606">
                      <a:extLst>
                        <a:ext uri="{FF2B5EF4-FFF2-40B4-BE49-F238E27FC236}">
                          <a16:creationId xmlns:a16="http://schemas.microsoft.com/office/drawing/2014/main" id="{31910AA2-36C0-4F80-9B04-797576C062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0790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7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8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7 w 63817"/>
                        <a:gd name="connsiteY8" fmla="*/ 73343 h 80962"/>
                        <a:gd name="connsiteX9" fmla="*/ 63817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8"/>
                            <a:pt x="60960" y="65723"/>
                            <a:pt x="60007" y="66675"/>
                          </a:cubicBezTo>
                          <a:cubicBezTo>
                            <a:pt x="43815" y="69533"/>
                            <a:pt x="4763" y="0"/>
                            <a:pt x="4763" y="0"/>
                          </a:cubicBezTo>
                          <a:lnTo>
                            <a:pt x="0" y="2858"/>
                          </a:lnTo>
                          <a:cubicBezTo>
                            <a:pt x="0" y="2858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7" y="75248"/>
                            <a:pt x="63817" y="73343"/>
                          </a:cubicBezTo>
                          <a:lnTo>
                            <a:pt x="63817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8" name="Freeform: Shape 1607">
                      <a:extLst>
                        <a:ext uri="{FF2B5EF4-FFF2-40B4-BE49-F238E27FC236}">
                          <a16:creationId xmlns:a16="http://schemas.microsoft.com/office/drawing/2014/main" id="{9875EB9E-6916-4AC8-AC81-9E4575FD6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2522696"/>
                      <a:ext cx="60959" cy="78261"/>
                    </a:xfrm>
                    <a:custGeom>
                      <a:avLst/>
                      <a:gdLst>
                        <a:gd name="connsiteX0" fmla="*/ 952 w 60959"/>
                        <a:gd name="connsiteY0" fmla="*/ 0 h 78261"/>
                        <a:gd name="connsiteX1" fmla="*/ 60960 w 60959"/>
                        <a:gd name="connsiteY1" fmla="*/ 60007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2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2" y="0"/>
                          </a:moveTo>
                          <a:cubicBezTo>
                            <a:pt x="952" y="0"/>
                            <a:pt x="51435" y="90488"/>
                            <a:pt x="60960" y="60007"/>
                          </a:cubicBezTo>
                          <a:lnTo>
                            <a:pt x="60960" y="72390"/>
                          </a:lnTo>
                          <a:cubicBezTo>
                            <a:pt x="50482" y="102870"/>
                            <a:pt x="0" y="4763"/>
                            <a:pt x="0" y="4763"/>
                          </a:cubicBezTo>
                          <a:lnTo>
                            <a:pt x="952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09" name="Graphic 7">
                    <a:extLst>
                      <a:ext uri="{FF2B5EF4-FFF2-40B4-BE49-F238E27FC236}">
                        <a16:creationId xmlns:a16="http://schemas.microsoft.com/office/drawing/2014/main" id="{021F66EB-A7E8-4AC1-AC5C-DF81EF17138C}"/>
                      </a:ext>
                    </a:extLst>
                  </p:cNvPr>
                  <p:cNvGrpSpPr/>
                  <p:nvPr/>
                </p:nvGrpSpPr>
                <p:grpSpPr>
                  <a:xfrm>
                    <a:off x="10232091" y="2461736"/>
                    <a:ext cx="63817" cy="81119"/>
                    <a:chOff x="10232091" y="2461736"/>
                    <a:chExt cx="63817" cy="81119"/>
                  </a:xfrm>
                </p:grpSpPr>
                <p:sp>
                  <p:nvSpPr>
                    <p:cNvPr id="1610" name="Freeform: Shape 1609">
                      <a:extLst>
                        <a:ext uri="{FF2B5EF4-FFF2-40B4-BE49-F238E27FC236}">
                          <a16:creationId xmlns:a16="http://schemas.microsoft.com/office/drawing/2014/main" id="{2053FFDA-8A3F-4803-A15C-F76BB0DEA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1736"/>
                      <a:ext cx="63817" cy="80962"/>
                    </a:xfrm>
                    <a:custGeom>
                      <a:avLst/>
                      <a:gdLst>
                        <a:gd name="connsiteX0" fmla="*/ 60960 w 63817"/>
                        <a:gd name="connsiteY0" fmla="*/ 62865 h 80962"/>
                        <a:gd name="connsiteX1" fmla="*/ 60008 w 63817"/>
                        <a:gd name="connsiteY1" fmla="*/ 66675 h 80962"/>
                        <a:gd name="connsiteX2" fmla="*/ 4763 w 63817"/>
                        <a:gd name="connsiteY2" fmla="*/ 0 h 80962"/>
                        <a:gd name="connsiteX3" fmla="*/ 0 w 63817"/>
                        <a:gd name="connsiteY3" fmla="*/ 2857 h 80962"/>
                        <a:gd name="connsiteX4" fmla="*/ 55245 w 63817"/>
                        <a:gd name="connsiteY4" fmla="*/ 78105 h 80962"/>
                        <a:gd name="connsiteX5" fmla="*/ 56197 w 63817"/>
                        <a:gd name="connsiteY5" fmla="*/ 80963 h 80962"/>
                        <a:gd name="connsiteX6" fmla="*/ 60960 w 63817"/>
                        <a:gd name="connsiteY6" fmla="*/ 78105 h 80962"/>
                        <a:gd name="connsiteX7" fmla="*/ 60960 w 63817"/>
                        <a:gd name="connsiteY7" fmla="*/ 78105 h 80962"/>
                        <a:gd name="connsiteX8" fmla="*/ 63818 w 63817"/>
                        <a:gd name="connsiteY8" fmla="*/ 73342 h 80962"/>
                        <a:gd name="connsiteX9" fmla="*/ 63818 w 63817"/>
                        <a:gd name="connsiteY9" fmla="*/ 60960 h 80962"/>
                        <a:gd name="connsiteX10" fmla="*/ 60960 w 63817"/>
                        <a:gd name="connsiteY10" fmla="*/ 6286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3817" h="80962">
                          <a:moveTo>
                            <a:pt x="60960" y="62865"/>
                          </a:moveTo>
                          <a:cubicBezTo>
                            <a:pt x="60960" y="63817"/>
                            <a:pt x="60960" y="65723"/>
                            <a:pt x="60008" y="66675"/>
                          </a:cubicBezTo>
                          <a:cubicBezTo>
                            <a:pt x="43815" y="69532"/>
                            <a:pt x="4763" y="0"/>
                            <a:pt x="4763" y="0"/>
                          </a:cubicBezTo>
                          <a:lnTo>
                            <a:pt x="0" y="2857"/>
                          </a:lnTo>
                          <a:cubicBezTo>
                            <a:pt x="0" y="2857"/>
                            <a:pt x="36195" y="68580"/>
                            <a:pt x="55245" y="78105"/>
                          </a:cubicBezTo>
                          <a:lnTo>
                            <a:pt x="56197" y="80963"/>
                          </a:lnTo>
                          <a:lnTo>
                            <a:pt x="60960" y="78105"/>
                          </a:lnTo>
                          <a:lnTo>
                            <a:pt x="60960" y="78105"/>
                          </a:lnTo>
                          <a:cubicBezTo>
                            <a:pt x="61913" y="77152"/>
                            <a:pt x="63818" y="75248"/>
                            <a:pt x="63818" y="73342"/>
                          </a:cubicBezTo>
                          <a:lnTo>
                            <a:pt x="63818" y="60960"/>
                          </a:lnTo>
                          <a:lnTo>
                            <a:pt x="60960" y="62865"/>
                          </a:ln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1" name="Freeform: Shape 1610">
                      <a:extLst>
                        <a:ext uri="{FF2B5EF4-FFF2-40B4-BE49-F238E27FC236}">
                          <a16:creationId xmlns:a16="http://schemas.microsoft.com/office/drawing/2014/main" id="{A0C137F0-B273-47D0-AFB0-078330D752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2091" y="2464593"/>
                      <a:ext cx="60959" cy="78261"/>
                    </a:xfrm>
                    <a:custGeom>
                      <a:avLst/>
                      <a:gdLst>
                        <a:gd name="connsiteX0" fmla="*/ 953 w 60959"/>
                        <a:gd name="connsiteY0" fmla="*/ 0 h 78261"/>
                        <a:gd name="connsiteX1" fmla="*/ 60960 w 60959"/>
                        <a:gd name="connsiteY1" fmla="*/ 60008 h 78261"/>
                        <a:gd name="connsiteX2" fmla="*/ 60960 w 60959"/>
                        <a:gd name="connsiteY2" fmla="*/ 72390 h 78261"/>
                        <a:gd name="connsiteX3" fmla="*/ 0 w 60959"/>
                        <a:gd name="connsiteY3" fmla="*/ 4763 h 78261"/>
                        <a:gd name="connsiteX4" fmla="*/ 953 w 60959"/>
                        <a:gd name="connsiteY4" fmla="*/ 0 h 78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59" h="78261">
                          <a:moveTo>
                            <a:pt x="953" y="0"/>
                          </a:moveTo>
                          <a:cubicBezTo>
                            <a:pt x="953" y="0"/>
                            <a:pt x="51435" y="90488"/>
                            <a:pt x="60960" y="60008"/>
                          </a:cubicBezTo>
                          <a:lnTo>
                            <a:pt x="60960" y="72390"/>
                          </a:lnTo>
                          <a:cubicBezTo>
                            <a:pt x="50483" y="102870"/>
                            <a:pt x="0" y="4763"/>
                            <a:pt x="0" y="4763"/>
                          </a:cubicBezTo>
                          <a:lnTo>
                            <a:pt x="953" y="0"/>
                          </a:ln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2" name="Graphic 7">
                    <a:extLst>
                      <a:ext uri="{FF2B5EF4-FFF2-40B4-BE49-F238E27FC236}">
                        <a16:creationId xmlns:a16="http://schemas.microsoft.com/office/drawing/2014/main" id="{89C4CF6C-E33A-4FCA-B0BF-AAEA24673BF4}"/>
                      </a:ext>
                    </a:extLst>
                  </p:cNvPr>
                  <p:cNvGrpSpPr/>
                  <p:nvPr/>
                </p:nvGrpSpPr>
                <p:grpSpPr>
                  <a:xfrm>
                    <a:off x="10231139" y="2452172"/>
                    <a:ext cx="10477" cy="11468"/>
                    <a:chOff x="10231139" y="2452172"/>
                    <a:chExt cx="10477" cy="11468"/>
                  </a:xfrm>
                </p:grpSpPr>
                <p:sp>
                  <p:nvSpPr>
                    <p:cNvPr id="1613" name="Freeform: Shape 1612">
                      <a:extLst>
                        <a:ext uri="{FF2B5EF4-FFF2-40B4-BE49-F238E27FC236}">
                          <a16:creationId xmlns:a16="http://schemas.microsoft.com/office/drawing/2014/main" id="{D2933823-3688-45E9-BFB1-8E47A58DA1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1139" y="245221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8 w 9525"/>
                        <a:gd name="connsiteY2" fmla="*/ 0 h 11429"/>
                        <a:gd name="connsiteX3" fmla="*/ 6668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3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8" y="0"/>
                          </a:lnTo>
                          <a:lnTo>
                            <a:pt x="6668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3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3"/>
                          </a:lnTo>
                          <a:cubicBezTo>
                            <a:pt x="6668" y="5715"/>
                            <a:pt x="7620" y="4763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4" name="Freeform: Shape 1613">
                      <a:extLst>
                        <a:ext uri="{FF2B5EF4-FFF2-40B4-BE49-F238E27FC236}">
                          <a16:creationId xmlns:a16="http://schemas.microsoft.com/office/drawing/2014/main" id="{B87051D1-6145-40E0-8160-A116B3A7C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33997" y="2452172"/>
                      <a:ext cx="7619" cy="9937"/>
                    </a:xfrm>
                    <a:custGeom>
                      <a:avLst/>
                      <a:gdLst>
                        <a:gd name="connsiteX0" fmla="*/ 7620 w 7619"/>
                        <a:gd name="connsiteY0" fmla="*/ 2896 h 9937"/>
                        <a:gd name="connsiteX1" fmla="*/ 3810 w 7619"/>
                        <a:gd name="connsiteY1" fmla="*/ 9564 h 9937"/>
                        <a:gd name="connsiteX2" fmla="*/ 0 w 7619"/>
                        <a:gd name="connsiteY2" fmla="*/ 7659 h 9937"/>
                        <a:gd name="connsiteX3" fmla="*/ 3810 w 7619"/>
                        <a:gd name="connsiteY3" fmla="*/ 991 h 9937"/>
                        <a:gd name="connsiteX4" fmla="*/ 7620 w 7619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5754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5" name="Graphic 7">
                    <a:extLst>
                      <a:ext uri="{FF2B5EF4-FFF2-40B4-BE49-F238E27FC236}">
                        <a16:creationId xmlns:a16="http://schemas.microsoft.com/office/drawing/2014/main" id="{261C6547-64B3-47E7-8CA1-19B0C1DBEE0E}"/>
                      </a:ext>
                    </a:extLst>
                  </p:cNvPr>
                  <p:cNvGrpSpPr/>
                  <p:nvPr/>
                </p:nvGrpSpPr>
                <p:grpSpPr>
                  <a:xfrm>
                    <a:off x="10124459" y="2513171"/>
                    <a:ext cx="10477" cy="11429"/>
                    <a:chOff x="10124459" y="2513171"/>
                    <a:chExt cx="10477" cy="11429"/>
                  </a:xfrm>
                </p:grpSpPr>
                <p:sp>
                  <p:nvSpPr>
                    <p:cNvPr id="1616" name="Freeform: Shape 1615">
                      <a:extLst>
                        <a:ext uri="{FF2B5EF4-FFF2-40B4-BE49-F238E27FC236}">
                          <a16:creationId xmlns:a16="http://schemas.microsoft.com/office/drawing/2014/main" id="{E165396E-3C75-4BAC-B9D2-6A7FB1CDB2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4459" y="2513171"/>
                      <a:ext cx="9525" cy="11429"/>
                    </a:xfrm>
                    <a:custGeom>
                      <a:avLst/>
                      <a:gdLst>
                        <a:gd name="connsiteX0" fmla="*/ 7620 w 9525"/>
                        <a:gd name="connsiteY0" fmla="*/ 3810 h 11429"/>
                        <a:gd name="connsiteX1" fmla="*/ 9525 w 9525"/>
                        <a:gd name="connsiteY1" fmla="*/ 952 h 11429"/>
                        <a:gd name="connsiteX2" fmla="*/ 6667 w 9525"/>
                        <a:gd name="connsiteY2" fmla="*/ 0 h 11429"/>
                        <a:gd name="connsiteX3" fmla="*/ 6667 w 9525"/>
                        <a:gd name="connsiteY3" fmla="*/ 0 h 11429"/>
                        <a:gd name="connsiteX4" fmla="*/ 3810 w 9525"/>
                        <a:gd name="connsiteY4" fmla="*/ 0 h 11429"/>
                        <a:gd name="connsiteX5" fmla="*/ 0 w 9525"/>
                        <a:gd name="connsiteY5" fmla="*/ 6667 h 11429"/>
                        <a:gd name="connsiteX6" fmla="*/ 953 w 9525"/>
                        <a:gd name="connsiteY6" fmla="*/ 9525 h 11429"/>
                        <a:gd name="connsiteX7" fmla="*/ 953 w 9525"/>
                        <a:gd name="connsiteY7" fmla="*/ 9525 h 11429"/>
                        <a:gd name="connsiteX8" fmla="*/ 3810 w 9525"/>
                        <a:gd name="connsiteY8" fmla="*/ 11430 h 11429"/>
                        <a:gd name="connsiteX9" fmla="*/ 5715 w 9525"/>
                        <a:gd name="connsiteY9" fmla="*/ 8572 h 11429"/>
                        <a:gd name="connsiteX10" fmla="*/ 7620 w 9525"/>
                        <a:gd name="connsiteY10" fmla="*/ 3810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525" h="11429">
                          <a:moveTo>
                            <a:pt x="7620" y="3810"/>
                          </a:moveTo>
                          <a:lnTo>
                            <a:pt x="9525" y="952"/>
                          </a:lnTo>
                          <a:lnTo>
                            <a:pt x="6667" y="0"/>
                          </a:lnTo>
                          <a:lnTo>
                            <a:pt x="6667" y="0"/>
                          </a:ln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1905" y="952"/>
                            <a:pt x="0" y="3810"/>
                            <a:pt x="0" y="6667"/>
                          </a:cubicBezTo>
                          <a:cubicBezTo>
                            <a:pt x="0" y="7620"/>
                            <a:pt x="0" y="8572"/>
                            <a:pt x="953" y="9525"/>
                          </a:cubicBezTo>
                          <a:lnTo>
                            <a:pt x="953" y="9525"/>
                          </a:lnTo>
                          <a:lnTo>
                            <a:pt x="3810" y="11430"/>
                          </a:lnTo>
                          <a:lnTo>
                            <a:pt x="5715" y="8572"/>
                          </a:lnTo>
                          <a:cubicBezTo>
                            <a:pt x="6667" y="6667"/>
                            <a:pt x="7620" y="5715"/>
                            <a:pt x="7620" y="3810"/>
                          </a:cubicBezTo>
                          <a:close/>
                        </a:path>
                      </a:pathLst>
                    </a:custGeom>
                    <a:solidFill>
                      <a:srgbClr val="6B3B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7" name="Freeform: Shape 1616">
                      <a:extLst>
                        <a:ext uri="{FF2B5EF4-FFF2-40B4-BE49-F238E27FC236}">
                          <a16:creationId xmlns:a16="http://schemas.microsoft.com/office/drawing/2014/main" id="{F0D359B5-0DD8-46C8-8006-F4A58FEDF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7316" y="2514084"/>
                      <a:ext cx="7620" cy="9937"/>
                    </a:xfrm>
                    <a:custGeom>
                      <a:avLst/>
                      <a:gdLst>
                        <a:gd name="connsiteX0" fmla="*/ 7620 w 7620"/>
                        <a:gd name="connsiteY0" fmla="*/ 2896 h 9937"/>
                        <a:gd name="connsiteX1" fmla="*/ 3810 w 7620"/>
                        <a:gd name="connsiteY1" fmla="*/ 9564 h 9937"/>
                        <a:gd name="connsiteX2" fmla="*/ 0 w 7620"/>
                        <a:gd name="connsiteY2" fmla="*/ 7659 h 9937"/>
                        <a:gd name="connsiteX3" fmla="*/ 3810 w 7620"/>
                        <a:gd name="connsiteY3" fmla="*/ 991 h 9937"/>
                        <a:gd name="connsiteX4" fmla="*/ 7620 w 7620"/>
                        <a:gd name="connsiteY4" fmla="*/ 2896 h 9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9937">
                          <a:moveTo>
                            <a:pt x="7620" y="2896"/>
                          </a:moveTo>
                          <a:cubicBezTo>
                            <a:pt x="7620" y="5754"/>
                            <a:pt x="5715" y="8611"/>
                            <a:pt x="3810" y="9564"/>
                          </a:cubicBezTo>
                          <a:cubicBezTo>
                            <a:pt x="1905" y="10516"/>
                            <a:pt x="0" y="9564"/>
                            <a:pt x="0" y="7659"/>
                          </a:cubicBezTo>
                          <a:cubicBezTo>
                            <a:pt x="0" y="4801"/>
                            <a:pt x="1905" y="1944"/>
                            <a:pt x="3810" y="991"/>
                          </a:cubicBezTo>
                          <a:cubicBezTo>
                            <a:pt x="5715" y="-914"/>
                            <a:pt x="7620" y="39"/>
                            <a:pt x="7620" y="2896"/>
                          </a:cubicBezTo>
                          <a:close/>
                        </a:path>
                      </a:pathLst>
                    </a:custGeom>
                    <a:solidFill>
                      <a:srgbClr val="59312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618" name="Graphic 7">
                  <a:extLst>
                    <a:ext uri="{FF2B5EF4-FFF2-40B4-BE49-F238E27FC236}">
                      <a16:creationId xmlns:a16="http://schemas.microsoft.com/office/drawing/2014/main" id="{A8E8D293-A985-49BA-9126-2C96D73F0B45}"/>
                    </a:ext>
                  </a:extLst>
                </p:cNvPr>
                <p:cNvGrpSpPr/>
                <p:nvPr/>
              </p:nvGrpSpPr>
              <p:grpSpPr>
                <a:xfrm>
                  <a:off x="10277812" y="2564605"/>
                  <a:ext cx="76200" cy="40063"/>
                  <a:chOff x="10277812" y="2564605"/>
                  <a:chExt cx="76200" cy="40063"/>
                </a:xfrm>
              </p:grpSpPr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ED582606-8C4A-4115-B3F3-2917ABA467BA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4605"/>
                    <a:ext cx="76200" cy="37273"/>
                  </a:xfrm>
                  <a:custGeom>
                    <a:avLst/>
                    <a:gdLst>
                      <a:gd name="connsiteX0" fmla="*/ 76200 w 76200"/>
                      <a:gd name="connsiteY0" fmla="*/ 17145 h 37273"/>
                      <a:gd name="connsiteX1" fmla="*/ 64770 w 76200"/>
                      <a:gd name="connsiteY1" fmla="*/ 12383 h 37273"/>
                      <a:gd name="connsiteX2" fmla="*/ 64770 w 76200"/>
                      <a:gd name="connsiteY2" fmla="*/ 32385 h 37273"/>
                      <a:gd name="connsiteX3" fmla="*/ 2857 w 76200"/>
                      <a:gd name="connsiteY3" fmla="*/ 0 h 37273"/>
                      <a:gd name="connsiteX4" fmla="*/ 0 w 76200"/>
                      <a:gd name="connsiteY4" fmla="*/ 0 h 37273"/>
                      <a:gd name="connsiteX5" fmla="*/ 2857 w 76200"/>
                      <a:gd name="connsiteY5" fmla="*/ 1905 h 37273"/>
                      <a:gd name="connsiteX6" fmla="*/ 952 w 76200"/>
                      <a:gd name="connsiteY6" fmla="*/ 2858 h 37273"/>
                      <a:gd name="connsiteX7" fmla="*/ 2857 w 76200"/>
                      <a:gd name="connsiteY7" fmla="*/ 6668 h 37273"/>
                      <a:gd name="connsiteX8" fmla="*/ 72390 w 76200"/>
                      <a:gd name="connsiteY8" fmla="*/ 37148 h 37273"/>
                      <a:gd name="connsiteX9" fmla="*/ 72390 w 76200"/>
                      <a:gd name="connsiteY9" fmla="*/ 37148 h 37273"/>
                      <a:gd name="connsiteX10" fmla="*/ 76200 w 76200"/>
                      <a:gd name="connsiteY10" fmla="*/ 20003 h 37273"/>
                      <a:gd name="connsiteX11" fmla="*/ 7620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5717" y="28575"/>
                          <a:pt x="2857" y="0"/>
                        </a:cubicBezTo>
                        <a:lnTo>
                          <a:pt x="0" y="0"/>
                        </a:lnTo>
                        <a:lnTo>
                          <a:pt x="2857" y="1905"/>
                        </a:lnTo>
                        <a:lnTo>
                          <a:pt x="952" y="2858"/>
                        </a:lnTo>
                        <a:lnTo>
                          <a:pt x="2857" y="6668"/>
                        </a:lnTo>
                        <a:cubicBezTo>
                          <a:pt x="32385" y="40958"/>
                          <a:pt x="70485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20003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C8D30795-1B2B-4AE7-844D-D6C2988CD54C}"/>
                      </a:ext>
                    </a:extLst>
                  </p:cNvPr>
                  <p:cNvSpPr/>
                  <p:nvPr/>
                </p:nvSpPr>
                <p:spPr>
                  <a:xfrm>
                    <a:off x="10277812" y="2567463"/>
                    <a:ext cx="76200" cy="37205"/>
                  </a:xfrm>
                  <a:custGeom>
                    <a:avLst/>
                    <a:gdLst>
                      <a:gd name="connsiteX0" fmla="*/ 76200 w 76200"/>
                      <a:gd name="connsiteY0" fmla="*/ 17145 h 37205"/>
                      <a:gd name="connsiteX1" fmla="*/ 64770 w 76200"/>
                      <a:gd name="connsiteY1" fmla="*/ 12383 h 37205"/>
                      <a:gd name="connsiteX2" fmla="*/ 64770 w 76200"/>
                      <a:gd name="connsiteY2" fmla="*/ 32385 h 37205"/>
                      <a:gd name="connsiteX3" fmla="*/ 0 w 76200"/>
                      <a:gd name="connsiteY3" fmla="*/ 0 h 37205"/>
                      <a:gd name="connsiteX4" fmla="*/ 0 w 76200"/>
                      <a:gd name="connsiteY4" fmla="*/ 5715 h 37205"/>
                      <a:gd name="connsiteX5" fmla="*/ 72390 w 76200"/>
                      <a:gd name="connsiteY5" fmla="*/ 37148 h 37205"/>
                      <a:gd name="connsiteX6" fmla="*/ 72390 w 76200"/>
                      <a:gd name="connsiteY6" fmla="*/ 37148 h 37205"/>
                      <a:gd name="connsiteX7" fmla="*/ 7620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76200" y="17145"/>
                        </a:moveTo>
                        <a:lnTo>
                          <a:pt x="64770" y="12383"/>
                        </a:lnTo>
                        <a:lnTo>
                          <a:pt x="64770" y="32385"/>
                        </a:lnTo>
                        <a:cubicBezTo>
                          <a:pt x="52388" y="32385"/>
                          <a:pt x="23813" y="28575"/>
                          <a:pt x="0" y="0"/>
                        </a:cubicBezTo>
                        <a:lnTo>
                          <a:pt x="0" y="5715"/>
                        </a:lnTo>
                        <a:cubicBezTo>
                          <a:pt x="29527" y="40005"/>
                          <a:pt x="69532" y="37148"/>
                          <a:pt x="72390" y="37148"/>
                        </a:cubicBezTo>
                        <a:lnTo>
                          <a:pt x="72390" y="37148"/>
                        </a:lnTo>
                        <a:lnTo>
                          <a:pt x="7620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21" name="Graphic 7">
                  <a:extLst>
                    <a:ext uri="{FF2B5EF4-FFF2-40B4-BE49-F238E27FC236}">
                      <a16:creationId xmlns:a16="http://schemas.microsoft.com/office/drawing/2014/main" id="{323DBF85-DF9F-4920-B2C3-541AB9FBA796}"/>
                    </a:ext>
                  </a:extLst>
                </p:cNvPr>
                <p:cNvGrpSpPr/>
                <p:nvPr/>
              </p:nvGrpSpPr>
              <p:grpSpPr>
                <a:xfrm>
                  <a:off x="10007301" y="2573178"/>
                  <a:ext cx="76200" cy="41015"/>
                  <a:chOff x="10007301" y="2573178"/>
                  <a:chExt cx="76200" cy="41015"/>
                </a:xfrm>
              </p:grpSpPr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0DEEB63D-A90C-499A-BF7F-C9CDD5A0DEF7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3178"/>
                    <a:ext cx="76200" cy="37273"/>
                  </a:xfrm>
                  <a:custGeom>
                    <a:avLst/>
                    <a:gdLst>
                      <a:gd name="connsiteX0" fmla="*/ 0 w 76200"/>
                      <a:gd name="connsiteY0" fmla="*/ 17145 h 37273"/>
                      <a:gd name="connsiteX1" fmla="*/ 11430 w 76200"/>
                      <a:gd name="connsiteY1" fmla="*/ 12383 h 37273"/>
                      <a:gd name="connsiteX2" fmla="*/ 11430 w 76200"/>
                      <a:gd name="connsiteY2" fmla="*/ 32385 h 37273"/>
                      <a:gd name="connsiteX3" fmla="*/ 73343 w 76200"/>
                      <a:gd name="connsiteY3" fmla="*/ 0 h 37273"/>
                      <a:gd name="connsiteX4" fmla="*/ 76200 w 76200"/>
                      <a:gd name="connsiteY4" fmla="*/ 0 h 37273"/>
                      <a:gd name="connsiteX5" fmla="*/ 73343 w 76200"/>
                      <a:gd name="connsiteY5" fmla="*/ 1905 h 37273"/>
                      <a:gd name="connsiteX6" fmla="*/ 75248 w 76200"/>
                      <a:gd name="connsiteY6" fmla="*/ 2858 h 37273"/>
                      <a:gd name="connsiteX7" fmla="*/ 73343 w 76200"/>
                      <a:gd name="connsiteY7" fmla="*/ 6668 h 37273"/>
                      <a:gd name="connsiteX8" fmla="*/ 3810 w 76200"/>
                      <a:gd name="connsiteY8" fmla="*/ 37148 h 37273"/>
                      <a:gd name="connsiteX9" fmla="*/ 3810 w 76200"/>
                      <a:gd name="connsiteY9" fmla="*/ 37148 h 37273"/>
                      <a:gd name="connsiteX10" fmla="*/ 0 w 76200"/>
                      <a:gd name="connsiteY10" fmla="*/ 20002 h 37273"/>
                      <a:gd name="connsiteX11" fmla="*/ 0 w 76200"/>
                      <a:gd name="connsiteY11" fmla="*/ 17145 h 37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6200" h="37273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0483" y="28575"/>
                          <a:pt x="73343" y="0"/>
                        </a:cubicBezTo>
                        <a:lnTo>
                          <a:pt x="76200" y="0"/>
                        </a:lnTo>
                        <a:lnTo>
                          <a:pt x="73343" y="1905"/>
                        </a:lnTo>
                        <a:lnTo>
                          <a:pt x="75248" y="2858"/>
                        </a:lnTo>
                        <a:lnTo>
                          <a:pt x="73343" y="6668"/>
                        </a:lnTo>
                        <a:cubicBezTo>
                          <a:pt x="43815" y="40958"/>
                          <a:pt x="5715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20002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4B3F2970-FDD8-4CAE-8DB5-25FED0A6BE5B}"/>
                      </a:ext>
                    </a:extLst>
                  </p:cNvPr>
                  <p:cNvSpPr/>
                  <p:nvPr/>
                </p:nvSpPr>
                <p:spPr>
                  <a:xfrm>
                    <a:off x="10007301" y="2576988"/>
                    <a:ext cx="76200" cy="37205"/>
                  </a:xfrm>
                  <a:custGeom>
                    <a:avLst/>
                    <a:gdLst>
                      <a:gd name="connsiteX0" fmla="*/ 0 w 76200"/>
                      <a:gd name="connsiteY0" fmla="*/ 17145 h 37205"/>
                      <a:gd name="connsiteX1" fmla="*/ 11430 w 76200"/>
                      <a:gd name="connsiteY1" fmla="*/ 12383 h 37205"/>
                      <a:gd name="connsiteX2" fmla="*/ 11430 w 76200"/>
                      <a:gd name="connsiteY2" fmla="*/ 32385 h 37205"/>
                      <a:gd name="connsiteX3" fmla="*/ 76200 w 76200"/>
                      <a:gd name="connsiteY3" fmla="*/ 0 h 37205"/>
                      <a:gd name="connsiteX4" fmla="*/ 76200 w 76200"/>
                      <a:gd name="connsiteY4" fmla="*/ 5715 h 37205"/>
                      <a:gd name="connsiteX5" fmla="*/ 3810 w 76200"/>
                      <a:gd name="connsiteY5" fmla="*/ 37148 h 37205"/>
                      <a:gd name="connsiteX6" fmla="*/ 3810 w 76200"/>
                      <a:gd name="connsiteY6" fmla="*/ 37148 h 37205"/>
                      <a:gd name="connsiteX7" fmla="*/ 0 w 76200"/>
                      <a:gd name="connsiteY7" fmla="*/ 17145 h 3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00" h="37205">
                        <a:moveTo>
                          <a:pt x="0" y="17145"/>
                        </a:moveTo>
                        <a:lnTo>
                          <a:pt x="11430" y="12383"/>
                        </a:lnTo>
                        <a:lnTo>
                          <a:pt x="11430" y="32385"/>
                        </a:lnTo>
                        <a:cubicBezTo>
                          <a:pt x="23813" y="32385"/>
                          <a:pt x="52388" y="28575"/>
                          <a:pt x="76200" y="0"/>
                        </a:cubicBezTo>
                        <a:lnTo>
                          <a:pt x="76200" y="5715"/>
                        </a:lnTo>
                        <a:cubicBezTo>
                          <a:pt x="46673" y="40005"/>
                          <a:pt x="6668" y="37148"/>
                          <a:pt x="3810" y="37148"/>
                        </a:cubicBezTo>
                        <a:lnTo>
                          <a:pt x="3810" y="37148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24" name="Graphic 7">
                  <a:extLst>
                    <a:ext uri="{FF2B5EF4-FFF2-40B4-BE49-F238E27FC236}">
                      <a16:creationId xmlns:a16="http://schemas.microsoft.com/office/drawing/2014/main" id="{B135176A-0834-46CD-8591-D95DB8F270B8}"/>
                    </a:ext>
                  </a:extLst>
                </p:cNvPr>
                <p:cNvGrpSpPr/>
                <p:nvPr/>
              </p:nvGrpSpPr>
              <p:grpSpPr>
                <a:xfrm>
                  <a:off x="10168274" y="2625565"/>
                  <a:ext cx="9525" cy="84772"/>
                  <a:chOff x="10168274" y="2625565"/>
                  <a:chExt cx="9525" cy="84772"/>
                </a:xfrm>
              </p:grpSpPr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B04200CF-BB72-415C-9D49-FC70DF795B73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25565"/>
                    <a:ext cx="8572" cy="84772"/>
                  </a:xfrm>
                  <a:custGeom>
                    <a:avLst/>
                    <a:gdLst>
                      <a:gd name="connsiteX0" fmla="*/ 8572 w 8572"/>
                      <a:gd name="connsiteY0" fmla="*/ 84773 h 84772"/>
                      <a:gd name="connsiteX1" fmla="*/ 0 w 8572"/>
                      <a:gd name="connsiteY1" fmla="*/ 84773 h 84772"/>
                      <a:gd name="connsiteX2" fmla="*/ 0 w 8572"/>
                      <a:gd name="connsiteY2" fmla="*/ 0 h 84772"/>
                      <a:gd name="connsiteX3" fmla="*/ 3810 w 8572"/>
                      <a:gd name="connsiteY3" fmla="*/ 2858 h 84772"/>
                      <a:gd name="connsiteX4" fmla="*/ 8572 w 8572"/>
                      <a:gd name="connsiteY4" fmla="*/ 0 h 84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72" h="84772">
                        <a:moveTo>
                          <a:pt x="8572" y="84773"/>
                        </a:moveTo>
                        <a:lnTo>
                          <a:pt x="0" y="84773"/>
                        </a:lnTo>
                        <a:lnTo>
                          <a:pt x="0" y="0"/>
                        </a:lnTo>
                        <a:lnTo>
                          <a:pt x="3810" y="2858"/>
                        </a:lnTo>
                        <a:lnTo>
                          <a:pt x="857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20634CA2-A332-4DB0-9BD8-4F4D234674B1}"/>
                      </a:ext>
                    </a:extLst>
                  </p:cNvPr>
                  <p:cNvSpPr/>
                  <p:nvPr/>
                </p:nvSpPr>
                <p:spPr>
                  <a:xfrm>
                    <a:off x="10168274" y="2687478"/>
                    <a:ext cx="9525" cy="22860"/>
                  </a:xfrm>
                  <a:custGeom>
                    <a:avLst/>
                    <a:gdLst>
                      <a:gd name="connsiteX0" fmla="*/ 0 w 9525"/>
                      <a:gd name="connsiteY0" fmla="*/ 0 h 22860"/>
                      <a:gd name="connsiteX1" fmla="*/ 9525 w 9525"/>
                      <a:gd name="connsiteY1" fmla="*/ 0 h 22860"/>
                      <a:gd name="connsiteX2" fmla="*/ 9525 w 9525"/>
                      <a:gd name="connsiteY2" fmla="*/ 22860 h 22860"/>
                      <a:gd name="connsiteX3" fmla="*/ 0 w 9525"/>
                      <a:gd name="connsiteY3" fmla="*/ 22860 h 22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2860">
                        <a:moveTo>
                          <a:pt x="0" y="0"/>
                        </a:moveTo>
                        <a:lnTo>
                          <a:pt x="9525" y="0"/>
                        </a:lnTo>
                        <a:lnTo>
                          <a:pt x="9525" y="22860"/>
                        </a:lnTo>
                        <a:lnTo>
                          <a:pt x="0" y="2286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627" name="Graphic 7">
                <a:extLst>
                  <a:ext uri="{FF2B5EF4-FFF2-40B4-BE49-F238E27FC236}">
                    <a16:creationId xmlns:a16="http://schemas.microsoft.com/office/drawing/2014/main" id="{F24AE343-4614-4089-B13C-F77D0ED81B63}"/>
                  </a:ext>
                </a:extLst>
              </p:cNvPr>
              <p:cNvGrpSpPr/>
              <p:nvPr/>
            </p:nvGrpSpPr>
            <p:grpSpPr>
              <a:xfrm>
                <a:off x="8128971" y="4361020"/>
                <a:ext cx="159133" cy="188595"/>
                <a:chOff x="8128971" y="4361020"/>
                <a:chExt cx="159133" cy="188595"/>
              </a:xfrm>
            </p:grpSpPr>
            <p:sp>
              <p:nvSpPr>
                <p:cNvPr id="1628" name="Freeform: Shape 1627">
                  <a:extLst>
                    <a:ext uri="{FF2B5EF4-FFF2-40B4-BE49-F238E27FC236}">
                      <a16:creationId xmlns:a16="http://schemas.microsoft.com/office/drawing/2014/main" id="{FE809254-6441-4F0B-B0EE-C73E410485A5}"/>
                    </a:ext>
                  </a:extLst>
                </p:cNvPr>
                <p:cNvSpPr/>
                <p:nvPr/>
              </p:nvSpPr>
              <p:spPr>
                <a:xfrm>
                  <a:off x="8137231" y="4476273"/>
                  <a:ext cx="150874" cy="73342"/>
                </a:xfrm>
                <a:custGeom>
                  <a:avLst/>
                  <a:gdLst>
                    <a:gd name="connsiteX0" fmla="*/ 104136 w 150874"/>
                    <a:gd name="connsiteY0" fmla="*/ 73343 h 73342"/>
                    <a:gd name="connsiteX1" fmla="*/ 121281 w 150874"/>
                    <a:gd name="connsiteY1" fmla="*/ 50483 h 73342"/>
                    <a:gd name="connsiteX2" fmla="*/ 130806 w 150874"/>
                    <a:gd name="connsiteY2" fmla="*/ 52388 h 73342"/>
                    <a:gd name="connsiteX3" fmla="*/ 130806 w 150874"/>
                    <a:gd name="connsiteY3" fmla="*/ 51435 h 73342"/>
                    <a:gd name="connsiteX4" fmla="*/ 131758 w 150874"/>
                    <a:gd name="connsiteY4" fmla="*/ 35243 h 73342"/>
                    <a:gd name="connsiteX5" fmla="*/ 150808 w 150874"/>
                    <a:gd name="connsiteY5" fmla="*/ 10478 h 73342"/>
                    <a:gd name="connsiteX6" fmla="*/ 150808 w 150874"/>
                    <a:gd name="connsiteY6" fmla="*/ 10478 h 73342"/>
                    <a:gd name="connsiteX7" fmla="*/ 150808 w 150874"/>
                    <a:gd name="connsiteY7" fmla="*/ 10478 h 73342"/>
                    <a:gd name="connsiteX8" fmla="*/ 150808 w 150874"/>
                    <a:gd name="connsiteY8" fmla="*/ 9525 h 73342"/>
                    <a:gd name="connsiteX9" fmla="*/ 133663 w 150874"/>
                    <a:gd name="connsiteY9" fmla="*/ 20003 h 73342"/>
                    <a:gd name="connsiteX10" fmla="*/ 144141 w 150874"/>
                    <a:gd name="connsiteY10" fmla="*/ 1905 h 73342"/>
                    <a:gd name="connsiteX11" fmla="*/ 122233 w 150874"/>
                    <a:gd name="connsiteY11" fmla="*/ 16193 h 73342"/>
                    <a:gd name="connsiteX12" fmla="*/ 105088 w 150874"/>
                    <a:gd name="connsiteY12" fmla="*/ 0 h 73342"/>
                    <a:gd name="connsiteX13" fmla="*/ 103183 w 150874"/>
                    <a:gd name="connsiteY13" fmla="*/ 18097 h 73342"/>
                    <a:gd name="connsiteX14" fmla="*/ 80323 w 150874"/>
                    <a:gd name="connsiteY14" fmla="*/ 13335 h 73342"/>
                    <a:gd name="connsiteX15" fmla="*/ 89848 w 150874"/>
                    <a:gd name="connsiteY15" fmla="*/ 24765 h 73342"/>
                    <a:gd name="connsiteX16" fmla="*/ 70798 w 150874"/>
                    <a:gd name="connsiteY16" fmla="*/ 25718 h 73342"/>
                    <a:gd name="connsiteX17" fmla="*/ 3171 w 150874"/>
                    <a:gd name="connsiteY17" fmla="*/ 28575 h 73342"/>
                    <a:gd name="connsiteX18" fmla="*/ 5076 w 150874"/>
                    <a:gd name="connsiteY18" fmla="*/ 36195 h 73342"/>
                    <a:gd name="connsiteX19" fmla="*/ 71751 w 150874"/>
                    <a:gd name="connsiteY19" fmla="*/ 32385 h 73342"/>
                    <a:gd name="connsiteX20" fmla="*/ 74608 w 150874"/>
                    <a:gd name="connsiteY20" fmla="*/ 34290 h 73342"/>
                    <a:gd name="connsiteX21" fmla="*/ 78418 w 150874"/>
                    <a:gd name="connsiteY21" fmla="*/ 39053 h 73342"/>
                    <a:gd name="connsiteX22" fmla="*/ 59368 w 150874"/>
                    <a:gd name="connsiteY22" fmla="*/ 47625 h 73342"/>
                    <a:gd name="connsiteX23" fmla="*/ 81276 w 150874"/>
                    <a:gd name="connsiteY23" fmla="*/ 45720 h 73342"/>
                    <a:gd name="connsiteX24" fmla="*/ 48891 w 150874"/>
                    <a:gd name="connsiteY24" fmla="*/ 61913 h 73342"/>
                    <a:gd name="connsiteX25" fmla="*/ 86038 w 150874"/>
                    <a:gd name="connsiteY25" fmla="*/ 59055 h 73342"/>
                    <a:gd name="connsiteX26" fmla="*/ 74608 w 150874"/>
                    <a:gd name="connsiteY26" fmla="*/ 72390 h 73342"/>
                    <a:gd name="connsiteX27" fmla="*/ 99373 w 150874"/>
                    <a:gd name="connsiteY27" fmla="*/ 60008 h 73342"/>
                    <a:gd name="connsiteX28" fmla="*/ 104136 w 150874"/>
                    <a:gd name="connsiteY28" fmla="*/ 73343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50874" h="73342">
                      <a:moveTo>
                        <a:pt x="104136" y="73343"/>
                      </a:moveTo>
                      <a:cubicBezTo>
                        <a:pt x="112708" y="69533"/>
                        <a:pt x="118423" y="59055"/>
                        <a:pt x="121281" y="50483"/>
                      </a:cubicBezTo>
                      <a:cubicBezTo>
                        <a:pt x="124138" y="50483"/>
                        <a:pt x="127948" y="51435"/>
                        <a:pt x="130806" y="52388"/>
                      </a:cubicBezTo>
                      <a:cubicBezTo>
                        <a:pt x="130806" y="52388"/>
                        <a:pt x="130806" y="52388"/>
                        <a:pt x="130806" y="51435"/>
                      </a:cubicBezTo>
                      <a:cubicBezTo>
                        <a:pt x="134616" y="45720"/>
                        <a:pt x="134616" y="39053"/>
                        <a:pt x="131758" y="35243"/>
                      </a:cubicBezTo>
                      <a:cubicBezTo>
                        <a:pt x="142236" y="28575"/>
                        <a:pt x="151761" y="18097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10478"/>
                      </a:cubicBezTo>
                      <a:cubicBezTo>
                        <a:pt x="150808" y="10478"/>
                        <a:pt x="150808" y="10478"/>
                        <a:pt x="150808" y="9525"/>
                      </a:cubicBezTo>
                      <a:cubicBezTo>
                        <a:pt x="145093" y="14288"/>
                        <a:pt x="139378" y="17145"/>
                        <a:pt x="133663" y="20003"/>
                      </a:cubicBezTo>
                      <a:cubicBezTo>
                        <a:pt x="140331" y="13335"/>
                        <a:pt x="143188" y="5715"/>
                        <a:pt x="144141" y="1905"/>
                      </a:cubicBezTo>
                      <a:cubicBezTo>
                        <a:pt x="137473" y="7620"/>
                        <a:pt x="129853" y="12383"/>
                        <a:pt x="122233" y="16193"/>
                      </a:cubicBezTo>
                      <a:cubicBezTo>
                        <a:pt x="122233" y="8572"/>
                        <a:pt x="111756" y="1905"/>
                        <a:pt x="105088" y="0"/>
                      </a:cubicBezTo>
                      <a:cubicBezTo>
                        <a:pt x="106041" y="5715"/>
                        <a:pt x="105088" y="12383"/>
                        <a:pt x="103183" y="18097"/>
                      </a:cubicBezTo>
                      <a:cubicBezTo>
                        <a:pt x="97468" y="14288"/>
                        <a:pt x="86991" y="13335"/>
                        <a:pt x="80323" y="13335"/>
                      </a:cubicBezTo>
                      <a:cubicBezTo>
                        <a:pt x="85086" y="16193"/>
                        <a:pt x="87943" y="20955"/>
                        <a:pt x="89848" y="24765"/>
                      </a:cubicBezTo>
                      <a:cubicBezTo>
                        <a:pt x="84133" y="23813"/>
                        <a:pt x="76513" y="24765"/>
                        <a:pt x="70798" y="25718"/>
                      </a:cubicBezTo>
                      <a:cubicBezTo>
                        <a:pt x="58416" y="22860"/>
                        <a:pt x="35556" y="20003"/>
                        <a:pt x="3171" y="28575"/>
                      </a:cubicBezTo>
                      <a:cubicBezTo>
                        <a:pt x="-2544" y="29528"/>
                        <a:pt x="313" y="37147"/>
                        <a:pt x="5076" y="36195"/>
                      </a:cubicBezTo>
                      <a:cubicBezTo>
                        <a:pt x="34603" y="24765"/>
                        <a:pt x="59368" y="28575"/>
                        <a:pt x="71751" y="32385"/>
                      </a:cubicBezTo>
                      <a:cubicBezTo>
                        <a:pt x="72703" y="33338"/>
                        <a:pt x="73656" y="33338"/>
                        <a:pt x="74608" y="34290"/>
                      </a:cubicBezTo>
                      <a:cubicBezTo>
                        <a:pt x="74608" y="36195"/>
                        <a:pt x="76513" y="37147"/>
                        <a:pt x="78418" y="39053"/>
                      </a:cubicBezTo>
                      <a:cubicBezTo>
                        <a:pt x="73656" y="41910"/>
                        <a:pt x="67941" y="45720"/>
                        <a:pt x="59368" y="47625"/>
                      </a:cubicBezTo>
                      <a:cubicBezTo>
                        <a:pt x="63178" y="48578"/>
                        <a:pt x="72703" y="47625"/>
                        <a:pt x="81276" y="45720"/>
                      </a:cubicBezTo>
                      <a:cubicBezTo>
                        <a:pt x="71751" y="52388"/>
                        <a:pt x="60321" y="59055"/>
                        <a:pt x="48891" y="61913"/>
                      </a:cubicBezTo>
                      <a:cubicBezTo>
                        <a:pt x="57463" y="63818"/>
                        <a:pt x="73656" y="63818"/>
                        <a:pt x="86038" y="59055"/>
                      </a:cubicBezTo>
                      <a:cubicBezTo>
                        <a:pt x="84133" y="62865"/>
                        <a:pt x="80323" y="67628"/>
                        <a:pt x="74608" y="72390"/>
                      </a:cubicBezTo>
                      <a:cubicBezTo>
                        <a:pt x="81276" y="71438"/>
                        <a:pt x="90801" y="66675"/>
                        <a:pt x="99373" y="60008"/>
                      </a:cubicBezTo>
                      <a:cubicBezTo>
                        <a:pt x="104136" y="63818"/>
                        <a:pt x="106041" y="67628"/>
                        <a:pt x="104136" y="7334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29" name="Graphic 7">
                  <a:extLst>
                    <a:ext uri="{FF2B5EF4-FFF2-40B4-BE49-F238E27FC236}">
                      <a16:creationId xmlns:a16="http://schemas.microsoft.com/office/drawing/2014/main" id="{2FFE404A-F683-4E1F-BD72-E7680176D397}"/>
                    </a:ext>
                  </a:extLst>
                </p:cNvPr>
                <p:cNvGrpSpPr/>
                <p:nvPr/>
              </p:nvGrpSpPr>
              <p:grpSpPr>
                <a:xfrm>
                  <a:off x="8198378" y="4403904"/>
                  <a:ext cx="35445" cy="44746"/>
                  <a:chOff x="8198378" y="4403904"/>
                  <a:chExt cx="35445" cy="44746"/>
                </a:xfrm>
              </p:grpSpPr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609FDD31-EBB1-4C22-86C1-6C6EF70F1CA8}"/>
                      </a:ext>
                    </a:extLst>
                  </p:cNvPr>
                  <p:cNvSpPr/>
                  <p:nvPr/>
                </p:nvSpPr>
                <p:spPr>
                  <a:xfrm>
                    <a:off x="8198378" y="4403904"/>
                    <a:ext cx="35445" cy="44746"/>
                  </a:xfrm>
                  <a:custGeom>
                    <a:avLst/>
                    <a:gdLst>
                      <a:gd name="connsiteX0" fmla="*/ 35369 w 35445"/>
                      <a:gd name="connsiteY0" fmla="*/ 44746 h 44746"/>
                      <a:gd name="connsiteX1" fmla="*/ 126 w 35445"/>
                      <a:gd name="connsiteY1" fmla="*/ 6646 h 44746"/>
                      <a:gd name="connsiteX2" fmla="*/ 35369 w 35445"/>
                      <a:gd name="connsiteY2" fmla="*/ 44746 h 44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5" h="44746">
                        <a:moveTo>
                          <a:pt x="35369" y="44746"/>
                        </a:moveTo>
                        <a:cubicBezTo>
                          <a:pt x="18224" y="23791"/>
                          <a:pt x="-1779" y="30459"/>
                          <a:pt x="126" y="6646"/>
                        </a:cubicBezTo>
                        <a:cubicBezTo>
                          <a:pt x="2984" y="-17166"/>
                          <a:pt x="37274" y="29506"/>
                          <a:pt x="35369" y="4474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23875A86-2D14-4301-B30B-19CC497754B9}"/>
                      </a:ext>
                    </a:extLst>
                  </p:cNvPr>
                  <p:cNvSpPr/>
                  <p:nvPr/>
                </p:nvSpPr>
                <p:spPr>
                  <a:xfrm>
                    <a:off x="8199457" y="4411174"/>
                    <a:ext cx="33337" cy="34619"/>
                  </a:xfrm>
                  <a:custGeom>
                    <a:avLst/>
                    <a:gdLst>
                      <a:gd name="connsiteX0" fmla="*/ 0 w 33337"/>
                      <a:gd name="connsiteY0" fmla="*/ 329 h 34619"/>
                      <a:gd name="connsiteX1" fmla="*/ 33338 w 33337"/>
                      <a:gd name="connsiteY1" fmla="*/ 34619 h 34619"/>
                      <a:gd name="connsiteX2" fmla="*/ 0 w 33337"/>
                      <a:gd name="connsiteY2" fmla="*/ 329 h 34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34619">
                        <a:moveTo>
                          <a:pt x="0" y="329"/>
                        </a:moveTo>
                        <a:cubicBezTo>
                          <a:pt x="0" y="-1576"/>
                          <a:pt x="20955" y="4139"/>
                          <a:pt x="33338" y="34619"/>
                        </a:cubicBezTo>
                        <a:cubicBezTo>
                          <a:pt x="22860" y="7949"/>
                          <a:pt x="0" y="3187"/>
                          <a:pt x="0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32" name="Graphic 7">
                  <a:extLst>
                    <a:ext uri="{FF2B5EF4-FFF2-40B4-BE49-F238E27FC236}">
                      <a16:creationId xmlns:a16="http://schemas.microsoft.com/office/drawing/2014/main" id="{E7E3EFAB-0C8E-4A01-B1E9-B762A7CFD1F1}"/>
                    </a:ext>
                  </a:extLst>
                </p:cNvPr>
                <p:cNvGrpSpPr/>
                <p:nvPr/>
              </p:nvGrpSpPr>
              <p:grpSpPr>
                <a:xfrm>
                  <a:off x="8186285" y="4385358"/>
                  <a:ext cx="35079" cy="24405"/>
                  <a:chOff x="8186285" y="4385358"/>
                  <a:chExt cx="35079" cy="24405"/>
                </a:xfrm>
              </p:grpSpPr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D95C12-0F6A-4CB0-900D-E3300CC1E697}"/>
                      </a:ext>
                    </a:extLst>
                  </p:cNvPr>
                  <p:cNvSpPr/>
                  <p:nvPr/>
                </p:nvSpPr>
                <p:spPr>
                  <a:xfrm>
                    <a:off x="8186285" y="4385358"/>
                    <a:ext cx="35079" cy="24405"/>
                  </a:xfrm>
                  <a:custGeom>
                    <a:avLst/>
                    <a:gdLst>
                      <a:gd name="connsiteX0" fmla="*/ 35079 w 35079"/>
                      <a:gd name="connsiteY0" fmla="*/ 6143 h 24405"/>
                      <a:gd name="connsiteX1" fmla="*/ 5552 w 35079"/>
                      <a:gd name="connsiteY1" fmla="*/ 17573 h 24405"/>
                      <a:gd name="connsiteX2" fmla="*/ 35079 w 35079"/>
                      <a:gd name="connsiteY2" fmla="*/ 6143 h 24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79" h="24405">
                        <a:moveTo>
                          <a:pt x="35079" y="6143"/>
                        </a:moveTo>
                        <a:cubicBezTo>
                          <a:pt x="24602" y="17573"/>
                          <a:pt x="23649" y="33765"/>
                          <a:pt x="5552" y="17573"/>
                        </a:cubicBezTo>
                        <a:cubicBezTo>
                          <a:pt x="-12546" y="1380"/>
                          <a:pt x="17934" y="-6239"/>
                          <a:pt x="35079" y="614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FFB374A4-9901-416F-AE21-EF9C30459DF4}"/>
                      </a:ext>
                    </a:extLst>
                  </p:cNvPr>
                  <p:cNvSpPr/>
                  <p:nvPr/>
                </p:nvSpPr>
                <p:spPr>
                  <a:xfrm>
                    <a:off x="8192482" y="4389273"/>
                    <a:ext cx="28881" cy="12839"/>
                  </a:xfrm>
                  <a:custGeom>
                    <a:avLst/>
                    <a:gdLst>
                      <a:gd name="connsiteX0" fmla="*/ 307 w 28881"/>
                      <a:gd name="connsiteY0" fmla="*/ 12705 h 12839"/>
                      <a:gd name="connsiteX1" fmla="*/ 28882 w 28881"/>
                      <a:gd name="connsiteY1" fmla="*/ 1275 h 12839"/>
                      <a:gd name="connsiteX2" fmla="*/ 307 w 28881"/>
                      <a:gd name="connsiteY2" fmla="*/ 12705 h 12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881" h="12839">
                        <a:moveTo>
                          <a:pt x="307" y="12705"/>
                        </a:moveTo>
                        <a:cubicBezTo>
                          <a:pt x="-1598" y="10800"/>
                          <a:pt x="5069" y="-4440"/>
                          <a:pt x="28882" y="1275"/>
                        </a:cubicBezTo>
                        <a:cubicBezTo>
                          <a:pt x="6974" y="-4440"/>
                          <a:pt x="1259" y="14610"/>
                          <a:pt x="307" y="12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35" name="Graphic 7">
                  <a:extLst>
                    <a:ext uri="{FF2B5EF4-FFF2-40B4-BE49-F238E27FC236}">
                      <a16:creationId xmlns:a16="http://schemas.microsoft.com/office/drawing/2014/main" id="{670945B6-41AF-4D64-AACC-C57863893163}"/>
                    </a:ext>
                  </a:extLst>
                </p:cNvPr>
                <p:cNvGrpSpPr/>
                <p:nvPr/>
              </p:nvGrpSpPr>
              <p:grpSpPr>
                <a:xfrm>
                  <a:off x="8146117" y="4366735"/>
                  <a:ext cx="32226" cy="45988"/>
                  <a:chOff x="8146117" y="4366735"/>
                  <a:chExt cx="32226" cy="45988"/>
                </a:xfrm>
              </p:grpSpPr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40703EC7-CF1C-430E-8C5A-624C2FE39123}"/>
                      </a:ext>
                    </a:extLst>
                  </p:cNvPr>
                  <p:cNvSpPr/>
                  <p:nvPr/>
                </p:nvSpPr>
                <p:spPr>
                  <a:xfrm>
                    <a:off x="8146117" y="4366735"/>
                    <a:ext cx="32226" cy="45988"/>
                  </a:xfrm>
                  <a:custGeom>
                    <a:avLst/>
                    <a:gdLst>
                      <a:gd name="connsiteX0" fmla="*/ 0 w 32226"/>
                      <a:gd name="connsiteY0" fmla="*/ 0 h 45988"/>
                      <a:gd name="connsiteX1" fmla="*/ 31432 w 32226"/>
                      <a:gd name="connsiteY1" fmla="*/ 39053 h 45988"/>
                      <a:gd name="connsiteX2" fmla="*/ 0 w 32226"/>
                      <a:gd name="connsiteY2" fmla="*/ 0 h 45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226" h="45988">
                        <a:moveTo>
                          <a:pt x="0" y="0"/>
                        </a:moveTo>
                        <a:cubicBezTo>
                          <a:pt x="10477" y="1905"/>
                          <a:pt x="37148" y="15240"/>
                          <a:pt x="31432" y="39053"/>
                        </a:cubicBezTo>
                        <a:cubicBezTo>
                          <a:pt x="24765" y="61913"/>
                          <a:pt x="20955" y="2286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55996374-6535-410B-93B1-5B811DEC0A01}"/>
                      </a:ext>
                    </a:extLst>
                  </p:cNvPr>
                  <p:cNvSpPr/>
                  <p:nvPr/>
                </p:nvSpPr>
                <p:spPr>
                  <a:xfrm>
                    <a:off x="8148021" y="4367688"/>
                    <a:ext cx="27893" cy="38237"/>
                  </a:xfrm>
                  <a:custGeom>
                    <a:avLst/>
                    <a:gdLst>
                      <a:gd name="connsiteX0" fmla="*/ 27623 w 27893"/>
                      <a:gd name="connsiteY0" fmla="*/ 38100 h 38237"/>
                      <a:gd name="connsiteX1" fmla="*/ 0 w 27893"/>
                      <a:gd name="connsiteY1" fmla="*/ 0 h 38237"/>
                      <a:gd name="connsiteX2" fmla="*/ 27623 w 27893"/>
                      <a:gd name="connsiteY2" fmla="*/ 38100 h 38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893" h="38237">
                        <a:moveTo>
                          <a:pt x="27623" y="38100"/>
                        </a:moveTo>
                        <a:cubicBezTo>
                          <a:pt x="26670" y="40005"/>
                          <a:pt x="28575" y="21907"/>
                          <a:pt x="0" y="0"/>
                        </a:cubicBezTo>
                        <a:cubicBezTo>
                          <a:pt x="28575" y="19050"/>
                          <a:pt x="28575" y="36195"/>
                          <a:pt x="2762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38" name="Freeform: Shape 1637">
                  <a:extLst>
                    <a:ext uri="{FF2B5EF4-FFF2-40B4-BE49-F238E27FC236}">
                      <a16:creationId xmlns:a16="http://schemas.microsoft.com/office/drawing/2014/main" id="{0782E26E-4A58-41B8-9405-4DAB6F23C017}"/>
                    </a:ext>
                  </a:extLst>
                </p:cNvPr>
                <p:cNvSpPr/>
                <p:nvPr/>
              </p:nvSpPr>
              <p:spPr>
                <a:xfrm>
                  <a:off x="8135548" y="4430024"/>
                  <a:ext cx="38444" cy="83284"/>
                </a:xfrm>
                <a:custGeom>
                  <a:avLst/>
                  <a:gdLst>
                    <a:gd name="connsiteX0" fmla="*/ 91 w 38444"/>
                    <a:gd name="connsiteY0" fmla="*/ 78634 h 83284"/>
                    <a:gd name="connsiteX1" fmla="*/ 29619 w 38444"/>
                    <a:gd name="connsiteY1" fmla="*/ 3387 h 83284"/>
                    <a:gd name="connsiteX2" fmla="*/ 35334 w 38444"/>
                    <a:gd name="connsiteY2" fmla="*/ 529 h 83284"/>
                    <a:gd name="connsiteX3" fmla="*/ 38191 w 38444"/>
                    <a:gd name="connsiteY3" fmla="*/ 6244 h 83284"/>
                    <a:gd name="connsiteX4" fmla="*/ 12474 w 38444"/>
                    <a:gd name="connsiteY4" fmla="*/ 78634 h 83284"/>
                    <a:gd name="connsiteX5" fmla="*/ 91 w 38444"/>
                    <a:gd name="connsiteY5" fmla="*/ 78634 h 8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444" h="83284">
                      <a:moveTo>
                        <a:pt x="91" y="78634"/>
                      </a:moveTo>
                      <a:cubicBezTo>
                        <a:pt x="-1814" y="31009"/>
                        <a:pt x="26761" y="7197"/>
                        <a:pt x="29619" y="3387"/>
                      </a:cubicBezTo>
                      <a:cubicBezTo>
                        <a:pt x="32476" y="-423"/>
                        <a:pt x="32476" y="-423"/>
                        <a:pt x="35334" y="529"/>
                      </a:cubicBezTo>
                      <a:cubicBezTo>
                        <a:pt x="37239" y="1482"/>
                        <a:pt x="39144" y="3387"/>
                        <a:pt x="38191" y="6244"/>
                      </a:cubicBezTo>
                      <a:cubicBezTo>
                        <a:pt x="38191" y="6244"/>
                        <a:pt x="1996" y="35772"/>
                        <a:pt x="12474" y="78634"/>
                      </a:cubicBezTo>
                      <a:cubicBezTo>
                        <a:pt x="13426" y="84349"/>
                        <a:pt x="91" y="85302"/>
                        <a:pt x="91" y="78634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39" name="Freeform: Shape 1638">
                  <a:extLst>
                    <a:ext uri="{FF2B5EF4-FFF2-40B4-BE49-F238E27FC236}">
                      <a16:creationId xmlns:a16="http://schemas.microsoft.com/office/drawing/2014/main" id="{FEEFF1C9-E483-425E-8AC2-9F7D53F46F12}"/>
                    </a:ext>
                  </a:extLst>
                </p:cNvPr>
                <p:cNvSpPr/>
                <p:nvPr/>
              </p:nvSpPr>
              <p:spPr>
                <a:xfrm rot="2217350">
                  <a:off x="8168150" y="4399212"/>
                  <a:ext cx="24765" cy="43815"/>
                </a:xfrm>
                <a:custGeom>
                  <a:avLst/>
                  <a:gdLst>
                    <a:gd name="connsiteX0" fmla="*/ 24765 w 24765"/>
                    <a:gd name="connsiteY0" fmla="*/ 21908 h 43815"/>
                    <a:gd name="connsiteX1" fmla="*/ 12383 w 24765"/>
                    <a:gd name="connsiteY1" fmla="*/ 43815 h 43815"/>
                    <a:gd name="connsiteX2" fmla="*/ 0 w 24765"/>
                    <a:gd name="connsiteY2" fmla="*/ 21908 h 43815"/>
                    <a:gd name="connsiteX3" fmla="*/ 12383 w 24765"/>
                    <a:gd name="connsiteY3" fmla="*/ 0 h 43815"/>
                    <a:gd name="connsiteX4" fmla="*/ 24765 w 24765"/>
                    <a:gd name="connsiteY4" fmla="*/ 21908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765" h="43815">
                      <a:moveTo>
                        <a:pt x="24765" y="21908"/>
                      </a:moveTo>
                      <a:cubicBezTo>
                        <a:pt x="24765" y="34007"/>
                        <a:pt x="19221" y="43815"/>
                        <a:pt x="12383" y="43815"/>
                      </a:cubicBezTo>
                      <a:cubicBezTo>
                        <a:pt x="5544" y="43815"/>
                        <a:pt x="0" y="34007"/>
                        <a:pt x="0" y="21908"/>
                      </a:cubicBezTo>
                      <a:cubicBezTo>
                        <a:pt x="0" y="9808"/>
                        <a:pt x="5544" y="0"/>
                        <a:pt x="12383" y="0"/>
                      </a:cubicBezTo>
                      <a:cubicBezTo>
                        <a:pt x="19221" y="0"/>
                        <a:pt x="24765" y="9809"/>
                        <a:pt x="24765" y="21908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40" name="Graphic 7">
                  <a:extLst>
                    <a:ext uri="{FF2B5EF4-FFF2-40B4-BE49-F238E27FC236}">
                      <a16:creationId xmlns:a16="http://schemas.microsoft.com/office/drawing/2014/main" id="{B9E28EDE-8038-4376-BAA0-C3F8CE5B09C1}"/>
                    </a:ext>
                  </a:extLst>
                </p:cNvPr>
                <p:cNvGrpSpPr/>
                <p:nvPr/>
              </p:nvGrpSpPr>
              <p:grpSpPr>
                <a:xfrm>
                  <a:off x="8157052" y="4418699"/>
                  <a:ext cx="30666" cy="28999"/>
                  <a:chOff x="8157052" y="4418699"/>
                  <a:chExt cx="30666" cy="28999"/>
                </a:xfrm>
              </p:grpSpPr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6C67A851-9A9B-48EB-92E0-FCBDA528936C}"/>
                      </a:ext>
                    </a:extLst>
                  </p:cNvPr>
                  <p:cNvSpPr/>
                  <p:nvPr/>
                </p:nvSpPr>
                <p:spPr>
                  <a:xfrm>
                    <a:off x="8157052" y="4418699"/>
                    <a:ext cx="30666" cy="28999"/>
                  </a:xfrm>
                  <a:custGeom>
                    <a:avLst/>
                    <a:gdLst>
                      <a:gd name="connsiteX0" fmla="*/ 494 w 30666"/>
                      <a:gd name="connsiteY0" fmla="*/ 28999 h 28999"/>
                      <a:gd name="connsiteX1" fmla="*/ 22402 w 30666"/>
                      <a:gd name="connsiteY1" fmla="*/ 424 h 28999"/>
                      <a:gd name="connsiteX2" fmla="*/ 494 w 30666"/>
                      <a:gd name="connsiteY2" fmla="*/ 28999 h 28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66" h="28999">
                        <a:moveTo>
                          <a:pt x="494" y="28999"/>
                        </a:moveTo>
                        <a:cubicBezTo>
                          <a:pt x="-1411" y="19474"/>
                          <a:pt x="1447" y="-3386"/>
                          <a:pt x="22402" y="424"/>
                        </a:cubicBezTo>
                        <a:cubicBezTo>
                          <a:pt x="44309" y="3282"/>
                          <a:pt x="17639" y="23284"/>
                          <a:pt x="494" y="28999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5E7BF8EC-1740-4E4D-BA00-677A17C47C75}"/>
                      </a:ext>
                    </a:extLst>
                  </p:cNvPr>
                  <p:cNvSpPr/>
                  <p:nvPr/>
                </p:nvSpPr>
                <p:spPr>
                  <a:xfrm>
                    <a:off x="8158499" y="4420004"/>
                    <a:ext cx="23101" cy="25789"/>
                  </a:xfrm>
                  <a:custGeom>
                    <a:avLst/>
                    <a:gdLst>
                      <a:gd name="connsiteX0" fmla="*/ 22860 w 23101"/>
                      <a:gd name="connsiteY0" fmla="*/ 71 h 25789"/>
                      <a:gd name="connsiteX1" fmla="*/ 0 w 23101"/>
                      <a:gd name="connsiteY1" fmla="*/ 25789 h 25789"/>
                      <a:gd name="connsiteX2" fmla="*/ 22860 w 23101"/>
                      <a:gd name="connsiteY2" fmla="*/ 71 h 25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101" h="25789">
                        <a:moveTo>
                          <a:pt x="22860" y="71"/>
                        </a:moveTo>
                        <a:cubicBezTo>
                          <a:pt x="24765" y="71"/>
                          <a:pt x="15240" y="5787"/>
                          <a:pt x="0" y="25789"/>
                        </a:cubicBezTo>
                        <a:cubicBezTo>
                          <a:pt x="8573" y="7691"/>
                          <a:pt x="20955" y="-881"/>
                          <a:pt x="22860" y="71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3" name="Graphic 7">
                  <a:extLst>
                    <a:ext uri="{FF2B5EF4-FFF2-40B4-BE49-F238E27FC236}">
                      <a16:creationId xmlns:a16="http://schemas.microsoft.com/office/drawing/2014/main" id="{53F6FDD4-4CB4-4476-8147-628774D80FC6}"/>
                    </a:ext>
                  </a:extLst>
                </p:cNvPr>
                <p:cNvGrpSpPr/>
                <p:nvPr/>
              </p:nvGrpSpPr>
              <p:grpSpPr>
                <a:xfrm>
                  <a:off x="8141354" y="4407368"/>
                  <a:ext cx="44868" cy="23185"/>
                  <a:chOff x="8141354" y="4407368"/>
                  <a:chExt cx="44868" cy="23185"/>
                </a:xfrm>
              </p:grpSpPr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859AF67C-A786-4861-B1EB-B8255293D1AA}"/>
                      </a:ext>
                    </a:extLst>
                  </p:cNvPr>
                  <p:cNvSpPr/>
                  <p:nvPr/>
                </p:nvSpPr>
                <p:spPr>
                  <a:xfrm>
                    <a:off x="8141354" y="4407368"/>
                    <a:ext cx="44868" cy="23185"/>
                  </a:xfrm>
                  <a:custGeom>
                    <a:avLst/>
                    <a:gdLst>
                      <a:gd name="connsiteX0" fmla="*/ 0 w 44868"/>
                      <a:gd name="connsiteY0" fmla="*/ 23185 h 23185"/>
                      <a:gd name="connsiteX1" fmla="*/ 39052 w 44868"/>
                      <a:gd name="connsiteY1" fmla="*/ 5088 h 23185"/>
                      <a:gd name="connsiteX2" fmla="*/ 0 w 44868"/>
                      <a:gd name="connsiteY2" fmla="*/ 23185 h 23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68" h="23185">
                        <a:moveTo>
                          <a:pt x="0" y="23185"/>
                        </a:moveTo>
                        <a:cubicBezTo>
                          <a:pt x="2857" y="12707"/>
                          <a:pt x="18098" y="-10152"/>
                          <a:pt x="39052" y="5088"/>
                        </a:cubicBezTo>
                        <a:cubicBezTo>
                          <a:pt x="59055" y="21280"/>
                          <a:pt x="22860" y="9850"/>
                          <a:pt x="0" y="231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330ECBAD-757D-4A41-9660-390DF88E53AB}"/>
                      </a:ext>
                    </a:extLst>
                  </p:cNvPr>
                  <p:cNvSpPr/>
                  <p:nvPr/>
                </p:nvSpPr>
                <p:spPr>
                  <a:xfrm>
                    <a:off x="8142307" y="4412931"/>
                    <a:ext cx="38251" cy="16669"/>
                  </a:xfrm>
                  <a:custGeom>
                    <a:avLst/>
                    <a:gdLst>
                      <a:gd name="connsiteX0" fmla="*/ 38100 w 38251"/>
                      <a:gd name="connsiteY0" fmla="*/ 2382 h 16669"/>
                      <a:gd name="connsiteX1" fmla="*/ 0 w 38251"/>
                      <a:gd name="connsiteY1" fmla="*/ 16669 h 16669"/>
                      <a:gd name="connsiteX2" fmla="*/ 38100 w 38251"/>
                      <a:gd name="connsiteY2" fmla="*/ 2382 h 1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16669">
                        <a:moveTo>
                          <a:pt x="38100" y="2382"/>
                        </a:moveTo>
                        <a:cubicBezTo>
                          <a:pt x="40005" y="4287"/>
                          <a:pt x="23813" y="-5238"/>
                          <a:pt x="0" y="16669"/>
                        </a:cubicBezTo>
                        <a:cubicBezTo>
                          <a:pt x="20955" y="-6191"/>
                          <a:pt x="36195" y="477"/>
                          <a:pt x="38100" y="23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6" name="Graphic 7">
                  <a:extLst>
                    <a:ext uri="{FF2B5EF4-FFF2-40B4-BE49-F238E27FC236}">
                      <a16:creationId xmlns:a16="http://schemas.microsoft.com/office/drawing/2014/main" id="{8F0ED919-73FA-4622-B31F-F14C3BF487D6}"/>
                    </a:ext>
                  </a:extLst>
                </p:cNvPr>
                <p:cNvGrpSpPr/>
                <p:nvPr/>
              </p:nvGrpSpPr>
              <p:grpSpPr>
                <a:xfrm>
                  <a:off x="8175701" y="4409941"/>
                  <a:ext cx="17875" cy="49186"/>
                  <a:chOff x="8175701" y="4409941"/>
                  <a:chExt cx="17875" cy="49186"/>
                </a:xfrm>
              </p:grpSpPr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B08E3E05-8F14-4666-84C0-B4961568EB4D}"/>
                      </a:ext>
                    </a:extLst>
                  </p:cNvPr>
                  <p:cNvSpPr/>
                  <p:nvPr/>
                </p:nvSpPr>
                <p:spPr>
                  <a:xfrm>
                    <a:off x="8175701" y="4409941"/>
                    <a:ext cx="17875" cy="49186"/>
                  </a:xfrm>
                  <a:custGeom>
                    <a:avLst/>
                    <a:gdLst>
                      <a:gd name="connsiteX0" fmla="*/ 12325 w 17875"/>
                      <a:gd name="connsiteY0" fmla="*/ 49187 h 49186"/>
                      <a:gd name="connsiteX1" fmla="*/ 4705 w 17875"/>
                      <a:gd name="connsiteY1" fmla="*/ 3466 h 49186"/>
                      <a:gd name="connsiteX2" fmla="*/ 12325 w 17875"/>
                      <a:gd name="connsiteY2" fmla="*/ 49187 h 49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875" h="49186">
                        <a:moveTo>
                          <a:pt x="12325" y="49187"/>
                        </a:moveTo>
                        <a:cubicBezTo>
                          <a:pt x="10420" y="25374"/>
                          <a:pt x="-8630" y="19659"/>
                          <a:pt x="4705" y="3466"/>
                        </a:cubicBezTo>
                        <a:cubicBezTo>
                          <a:pt x="18993" y="-13679"/>
                          <a:pt x="21850" y="37756"/>
                          <a:pt x="12325" y="4918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21B5ABE2-2660-49E8-BC18-6D11E8273F96}"/>
                      </a:ext>
                    </a:extLst>
                  </p:cNvPr>
                  <p:cNvSpPr/>
                  <p:nvPr/>
                </p:nvSpPr>
                <p:spPr>
                  <a:xfrm>
                    <a:off x="8181193" y="4414201"/>
                    <a:ext cx="9286" cy="43021"/>
                  </a:xfrm>
                  <a:custGeom>
                    <a:avLst/>
                    <a:gdLst>
                      <a:gd name="connsiteX0" fmla="*/ 166 w 9286"/>
                      <a:gd name="connsiteY0" fmla="*/ 159 h 43021"/>
                      <a:gd name="connsiteX1" fmla="*/ 7786 w 9286"/>
                      <a:gd name="connsiteY1" fmla="*/ 43022 h 43021"/>
                      <a:gd name="connsiteX2" fmla="*/ 166 w 9286"/>
                      <a:gd name="connsiteY2" fmla="*/ 159 h 4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86" h="43021">
                        <a:moveTo>
                          <a:pt x="166" y="159"/>
                        </a:moveTo>
                        <a:cubicBezTo>
                          <a:pt x="1118" y="-1746"/>
                          <a:pt x="13501" y="13494"/>
                          <a:pt x="7786" y="43022"/>
                        </a:cubicBezTo>
                        <a:cubicBezTo>
                          <a:pt x="13501" y="16352"/>
                          <a:pt x="-1739" y="1112"/>
                          <a:pt x="166" y="1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49" name="Graphic 7">
                  <a:extLst>
                    <a:ext uri="{FF2B5EF4-FFF2-40B4-BE49-F238E27FC236}">
                      <a16:creationId xmlns:a16="http://schemas.microsoft.com/office/drawing/2014/main" id="{6ED66C37-8846-419C-A2A0-596F2DB92491}"/>
                    </a:ext>
                  </a:extLst>
                </p:cNvPr>
                <p:cNvGrpSpPr/>
                <p:nvPr/>
              </p:nvGrpSpPr>
              <p:grpSpPr>
                <a:xfrm>
                  <a:off x="8192191" y="4398304"/>
                  <a:ext cx="52985" cy="27296"/>
                  <a:chOff x="8192191" y="4398304"/>
                  <a:chExt cx="52985" cy="27296"/>
                </a:xfrm>
              </p:grpSpPr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E5712ED8-D8C1-450C-A554-0CBB6A4FC6C8}"/>
                      </a:ext>
                    </a:extLst>
                  </p:cNvPr>
                  <p:cNvSpPr/>
                  <p:nvPr/>
                </p:nvSpPr>
                <p:spPr>
                  <a:xfrm>
                    <a:off x="8192191" y="4398304"/>
                    <a:ext cx="52985" cy="27296"/>
                  </a:xfrm>
                  <a:custGeom>
                    <a:avLst/>
                    <a:gdLst>
                      <a:gd name="connsiteX0" fmla="*/ 52986 w 52985"/>
                      <a:gd name="connsiteY0" fmla="*/ 23677 h 27296"/>
                      <a:gd name="connsiteX1" fmla="*/ 1551 w 52985"/>
                      <a:gd name="connsiteY1" fmla="*/ 14152 h 27296"/>
                      <a:gd name="connsiteX2" fmla="*/ 52986 w 52985"/>
                      <a:gd name="connsiteY2" fmla="*/ 23677 h 2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85" h="27296">
                        <a:moveTo>
                          <a:pt x="52986" y="23677"/>
                        </a:moveTo>
                        <a:cubicBezTo>
                          <a:pt x="27268" y="16056"/>
                          <a:pt x="13933" y="41774"/>
                          <a:pt x="1551" y="14152"/>
                        </a:cubicBezTo>
                        <a:cubicBezTo>
                          <a:pt x="-9879" y="-13471"/>
                          <a:pt x="45366" y="4627"/>
                          <a:pt x="52986" y="2367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FE3BD8D1-277A-440D-A730-57CE3C98DA2C}"/>
                      </a:ext>
                    </a:extLst>
                  </p:cNvPr>
                  <p:cNvSpPr/>
                  <p:nvPr/>
                </p:nvSpPr>
                <p:spPr>
                  <a:xfrm>
                    <a:off x="8195614" y="4407160"/>
                    <a:ext cx="47657" cy="11963"/>
                  </a:xfrm>
                  <a:custGeom>
                    <a:avLst/>
                    <a:gdLst>
                      <a:gd name="connsiteX0" fmla="*/ 33 w 47657"/>
                      <a:gd name="connsiteY0" fmla="*/ 5296 h 11963"/>
                      <a:gd name="connsiteX1" fmla="*/ 47658 w 47657"/>
                      <a:gd name="connsiteY1" fmla="*/ 11963 h 11963"/>
                      <a:gd name="connsiteX2" fmla="*/ 33 w 47657"/>
                      <a:gd name="connsiteY2" fmla="*/ 5296 h 11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7" h="11963">
                        <a:moveTo>
                          <a:pt x="33" y="5296"/>
                        </a:moveTo>
                        <a:cubicBezTo>
                          <a:pt x="-920" y="2438"/>
                          <a:pt x="19083" y="-8039"/>
                          <a:pt x="47658" y="11963"/>
                        </a:cubicBezTo>
                        <a:cubicBezTo>
                          <a:pt x="22893" y="-7087"/>
                          <a:pt x="985" y="8153"/>
                          <a:pt x="33" y="5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2" name="Graphic 7">
                  <a:extLst>
                    <a:ext uri="{FF2B5EF4-FFF2-40B4-BE49-F238E27FC236}">
                      <a16:creationId xmlns:a16="http://schemas.microsoft.com/office/drawing/2014/main" id="{CDFB09D5-DD3F-4691-A80E-D0E2F7866681}"/>
                    </a:ext>
                  </a:extLst>
                </p:cNvPr>
                <p:cNvGrpSpPr/>
                <p:nvPr/>
              </p:nvGrpSpPr>
              <p:grpSpPr>
                <a:xfrm>
                  <a:off x="8161357" y="4361020"/>
                  <a:ext cx="39239" cy="53340"/>
                  <a:chOff x="8161357" y="4361020"/>
                  <a:chExt cx="39239" cy="53340"/>
                </a:xfrm>
              </p:grpSpPr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C6FBC639-C748-4A71-A869-CBD0A83E7228}"/>
                      </a:ext>
                    </a:extLst>
                  </p:cNvPr>
                  <p:cNvSpPr/>
                  <p:nvPr/>
                </p:nvSpPr>
                <p:spPr>
                  <a:xfrm>
                    <a:off x="8161357" y="4361020"/>
                    <a:ext cx="39239" cy="53340"/>
                  </a:xfrm>
                  <a:custGeom>
                    <a:avLst/>
                    <a:gdLst>
                      <a:gd name="connsiteX0" fmla="*/ 0 w 39239"/>
                      <a:gd name="connsiteY0" fmla="*/ 0 h 53340"/>
                      <a:gd name="connsiteX1" fmla="*/ 27623 w 39239"/>
                      <a:gd name="connsiteY1" fmla="*/ 53340 h 53340"/>
                      <a:gd name="connsiteX2" fmla="*/ 0 w 39239"/>
                      <a:gd name="connsiteY2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39" h="53340">
                        <a:moveTo>
                          <a:pt x="0" y="0"/>
                        </a:moveTo>
                        <a:cubicBezTo>
                          <a:pt x="20002" y="23813"/>
                          <a:pt x="3810" y="51435"/>
                          <a:pt x="27623" y="53340"/>
                        </a:cubicBezTo>
                        <a:cubicBezTo>
                          <a:pt x="55245" y="51435"/>
                          <a:pt x="28575" y="19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C7BF5DBD-7D87-45E4-9F15-AE677FD69E85}"/>
                      </a:ext>
                    </a:extLst>
                  </p:cNvPr>
                  <p:cNvSpPr/>
                  <p:nvPr/>
                </p:nvSpPr>
                <p:spPr>
                  <a:xfrm>
                    <a:off x="8162309" y="4361020"/>
                    <a:ext cx="27543" cy="51435"/>
                  </a:xfrm>
                  <a:custGeom>
                    <a:avLst/>
                    <a:gdLst>
                      <a:gd name="connsiteX0" fmla="*/ 25718 w 27543"/>
                      <a:gd name="connsiteY0" fmla="*/ 51435 h 51435"/>
                      <a:gd name="connsiteX1" fmla="*/ 0 w 27543"/>
                      <a:gd name="connsiteY1" fmla="*/ 0 h 51435"/>
                      <a:gd name="connsiteX2" fmla="*/ 25718 w 27543"/>
                      <a:gd name="connsiteY2" fmla="*/ 51435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43" h="51435">
                        <a:moveTo>
                          <a:pt x="25718" y="51435"/>
                        </a:moveTo>
                        <a:cubicBezTo>
                          <a:pt x="28575" y="51435"/>
                          <a:pt x="32385" y="15240"/>
                          <a:pt x="0" y="0"/>
                        </a:cubicBezTo>
                        <a:cubicBezTo>
                          <a:pt x="32385" y="19050"/>
                          <a:pt x="21908" y="51435"/>
                          <a:pt x="2571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5" name="Graphic 7">
                  <a:extLst>
                    <a:ext uri="{FF2B5EF4-FFF2-40B4-BE49-F238E27FC236}">
                      <a16:creationId xmlns:a16="http://schemas.microsoft.com/office/drawing/2014/main" id="{E9F9B7A7-B9A2-462B-909B-3DE53D1BB0DA}"/>
                    </a:ext>
                  </a:extLst>
                </p:cNvPr>
                <p:cNvGrpSpPr/>
                <p:nvPr/>
              </p:nvGrpSpPr>
              <p:grpSpPr>
                <a:xfrm>
                  <a:off x="8179215" y="4410015"/>
                  <a:ext cx="37925" cy="61495"/>
                  <a:chOff x="8179215" y="4410015"/>
                  <a:chExt cx="37925" cy="61495"/>
                </a:xfrm>
              </p:grpSpPr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536D974-09CC-4D1D-B996-C7DA3C894B55}"/>
                      </a:ext>
                    </a:extLst>
                  </p:cNvPr>
                  <p:cNvSpPr/>
                  <p:nvPr/>
                </p:nvSpPr>
                <p:spPr>
                  <a:xfrm>
                    <a:off x="8179215" y="4410015"/>
                    <a:ext cx="37925" cy="61495"/>
                  </a:xfrm>
                  <a:custGeom>
                    <a:avLst/>
                    <a:gdLst>
                      <a:gd name="connsiteX0" fmla="*/ 27862 w 37925"/>
                      <a:gd name="connsiteY0" fmla="*/ 61496 h 61495"/>
                      <a:gd name="connsiteX1" fmla="*/ 10717 w 37925"/>
                      <a:gd name="connsiteY1" fmla="*/ 1488 h 61495"/>
                      <a:gd name="connsiteX2" fmla="*/ 27862 w 37925"/>
                      <a:gd name="connsiteY2" fmla="*/ 61496 h 61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25" h="61495">
                        <a:moveTo>
                          <a:pt x="27862" y="61496"/>
                        </a:moveTo>
                        <a:cubicBezTo>
                          <a:pt x="38339" y="47208"/>
                          <a:pt x="49769" y="11966"/>
                          <a:pt x="10717" y="1488"/>
                        </a:cubicBezTo>
                        <a:cubicBezTo>
                          <a:pt x="-20716" y="-8037"/>
                          <a:pt x="26909" y="30063"/>
                          <a:pt x="27862" y="6149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21D41C86-6948-4820-92E5-DA58525C1664}"/>
                      </a:ext>
                    </a:extLst>
                  </p:cNvPr>
                  <p:cNvSpPr/>
                  <p:nvPr/>
                </p:nvSpPr>
                <p:spPr>
                  <a:xfrm>
                    <a:off x="8190704" y="4412456"/>
                    <a:ext cx="19607" cy="59054"/>
                  </a:xfrm>
                  <a:custGeom>
                    <a:avLst/>
                    <a:gdLst>
                      <a:gd name="connsiteX0" fmla="*/ 180 w 19607"/>
                      <a:gd name="connsiteY0" fmla="*/ 0 h 59054"/>
                      <a:gd name="connsiteX1" fmla="*/ 16372 w 19607"/>
                      <a:gd name="connsiteY1" fmla="*/ 59055 h 59054"/>
                      <a:gd name="connsiteX2" fmla="*/ 180 w 19607"/>
                      <a:gd name="connsiteY2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607" h="59054">
                        <a:moveTo>
                          <a:pt x="180" y="0"/>
                        </a:moveTo>
                        <a:cubicBezTo>
                          <a:pt x="-2678" y="0"/>
                          <a:pt x="29707" y="23813"/>
                          <a:pt x="16372" y="59055"/>
                        </a:cubicBezTo>
                        <a:cubicBezTo>
                          <a:pt x="27802" y="22860"/>
                          <a:pt x="3037" y="952"/>
                          <a:pt x="18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58" name="Graphic 7">
                  <a:extLst>
                    <a:ext uri="{FF2B5EF4-FFF2-40B4-BE49-F238E27FC236}">
                      <a16:creationId xmlns:a16="http://schemas.microsoft.com/office/drawing/2014/main" id="{ADAD1146-3620-40CF-BF45-1438A0F39200}"/>
                    </a:ext>
                  </a:extLst>
                </p:cNvPr>
                <p:cNvGrpSpPr/>
                <p:nvPr/>
              </p:nvGrpSpPr>
              <p:grpSpPr>
                <a:xfrm>
                  <a:off x="8128971" y="4390973"/>
                  <a:ext cx="56038" cy="29067"/>
                  <a:chOff x="8128971" y="4390973"/>
                  <a:chExt cx="56038" cy="29067"/>
                </a:xfrm>
              </p:grpSpPr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4A42D221-56BD-4D7F-8E22-FA1055F714F7}"/>
                      </a:ext>
                    </a:extLst>
                  </p:cNvPr>
                  <p:cNvSpPr/>
                  <p:nvPr/>
                </p:nvSpPr>
                <p:spPr>
                  <a:xfrm>
                    <a:off x="8128971" y="4390973"/>
                    <a:ext cx="56038" cy="29067"/>
                  </a:xfrm>
                  <a:custGeom>
                    <a:avLst/>
                    <a:gdLst>
                      <a:gd name="connsiteX0" fmla="*/ 0 w 56038"/>
                      <a:gd name="connsiteY0" fmla="*/ 12910 h 29067"/>
                      <a:gd name="connsiteX1" fmla="*/ 53340 w 56038"/>
                      <a:gd name="connsiteY1" fmla="*/ 17672 h 29067"/>
                      <a:gd name="connsiteX2" fmla="*/ 0 w 56038"/>
                      <a:gd name="connsiteY2" fmla="*/ 12910 h 29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38" h="29067">
                        <a:moveTo>
                          <a:pt x="0" y="12910"/>
                        </a:moveTo>
                        <a:cubicBezTo>
                          <a:pt x="9525" y="3385"/>
                          <a:pt x="40005" y="-12808"/>
                          <a:pt x="53340" y="17672"/>
                        </a:cubicBezTo>
                        <a:cubicBezTo>
                          <a:pt x="65723" y="46247"/>
                          <a:pt x="33338" y="11957"/>
                          <a:pt x="0" y="129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EAD9DBBC-A18F-4D7E-97DB-25AB1CB12713}"/>
                      </a:ext>
                    </a:extLst>
                  </p:cNvPr>
                  <p:cNvSpPr/>
                  <p:nvPr/>
                </p:nvSpPr>
                <p:spPr>
                  <a:xfrm>
                    <a:off x="8131829" y="4398896"/>
                    <a:ext cx="49584" cy="11949"/>
                  </a:xfrm>
                  <a:custGeom>
                    <a:avLst/>
                    <a:gdLst>
                      <a:gd name="connsiteX0" fmla="*/ 49530 w 49584"/>
                      <a:gd name="connsiteY0" fmla="*/ 11655 h 11949"/>
                      <a:gd name="connsiteX1" fmla="*/ 0 w 49584"/>
                      <a:gd name="connsiteY1" fmla="*/ 4035 h 11949"/>
                      <a:gd name="connsiteX2" fmla="*/ 49530 w 49584"/>
                      <a:gd name="connsiteY2" fmla="*/ 11655 h 1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84" h="11949">
                        <a:moveTo>
                          <a:pt x="49530" y="11655"/>
                        </a:moveTo>
                        <a:cubicBezTo>
                          <a:pt x="50482" y="14512"/>
                          <a:pt x="39052" y="-4538"/>
                          <a:pt x="0" y="4035"/>
                        </a:cubicBezTo>
                        <a:cubicBezTo>
                          <a:pt x="36195" y="-7395"/>
                          <a:pt x="48577" y="8797"/>
                          <a:pt x="49530" y="116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661" name="Graphic 7">
                <a:extLst>
                  <a:ext uri="{FF2B5EF4-FFF2-40B4-BE49-F238E27FC236}">
                    <a16:creationId xmlns:a16="http://schemas.microsoft.com/office/drawing/2014/main" id="{AD41238A-8495-41B5-BB94-19C65F0AA49E}"/>
                  </a:ext>
                </a:extLst>
              </p:cNvPr>
              <p:cNvGrpSpPr/>
              <p:nvPr/>
            </p:nvGrpSpPr>
            <p:grpSpPr>
              <a:xfrm>
                <a:off x="8085157" y="4460081"/>
                <a:ext cx="408622" cy="259079"/>
                <a:chOff x="8085157" y="4460081"/>
                <a:chExt cx="408622" cy="259079"/>
              </a:xfrm>
            </p:grpSpPr>
            <p:sp>
              <p:nvSpPr>
                <p:cNvPr id="1662" name="Freeform: Shape 1661">
                  <a:extLst>
                    <a:ext uri="{FF2B5EF4-FFF2-40B4-BE49-F238E27FC236}">
                      <a16:creationId xmlns:a16="http://schemas.microsoft.com/office/drawing/2014/main" id="{4BBB389F-DF76-44BA-80B0-44BD9142B02D}"/>
                    </a:ext>
                  </a:extLst>
                </p:cNvPr>
                <p:cNvSpPr/>
                <p:nvPr/>
              </p:nvSpPr>
              <p:spPr>
                <a:xfrm>
                  <a:off x="8199457" y="4540091"/>
                  <a:ext cx="294322" cy="179069"/>
                </a:xfrm>
                <a:custGeom>
                  <a:avLst/>
                  <a:gdLst>
                    <a:gd name="connsiteX0" fmla="*/ 140017 w 294322"/>
                    <a:gd name="connsiteY0" fmla="*/ 0 h 179069"/>
                    <a:gd name="connsiteX1" fmla="*/ 0 w 294322"/>
                    <a:gd name="connsiteY1" fmla="*/ 105728 h 179069"/>
                    <a:gd name="connsiteX2" fmla="*/ 0 w 294322"/>
                    <a:gd name="connsiteY2" fmla="*/ 179070 h 179069"/>
                    <a:gd name="connsiteX3" fmla="*/ 139065 w 294322"/>
                    <a:gd name="connsiteY3" fmla="*/ 179070 h 179069"/>
                    <a:gd name="connsiteX4" fmla="*/ 294322 w 294322"/>
                    <a:gd name="connsiteY4" fmla="*/ 89535 h 17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322" h="179069">
                      <a:moveTo>
                        <a:pt x="140017" y="0"/>
                      </a:moveTo>
                      <a:lnTo>
                        <a:pt x="0" y="105728"/>
                      </a:lnTo>
                      <a:lnTo>
                        <a:pt x="0" y="179070"/>
                      </a:lnTo>
                      <a:lnTo>
                        <a:pt x="139065" y="179070"/>
                      </a:lnTo>
                      <a:lnTo>
                        <a:pt x="294322" y="89535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63" name="Graphic 7">
                  <a:extLst>
                    <a:ext uri="{FF2B5EF4-FFF2-40B4-BE49-F238E27FC236}">
                      <a16:creationId xmlns:a16="http://schemas.microsoft.com/office/drawing/2014/main" id="{8DE44A3A-C150-4028-8B07-C5159C22A78A}"/>
                    </a:ext>
                  </a:extLst>
                </p:cNvPr>
                <p:cNvGrpSpPr/>
                <p:nvPr/>
              </p:nvGrpSpPr>
              <p:grpSpPr>
                <a:xfrm>
                  <a:off x="8100396" y="4557235"/>
                  <a:ext cx="255269" cy="161925"/>
                  <a:chOff x="8100396" y="4557235"/>
                  <a:chExt cx="255269" cy="161925"/>
                </a:xfrm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69AAD050-2BCC-4824-86C8-B472EDC914BC}"/>
                      </a:ext>
                    </a:extLst>
                  </p:cNvPr>
                  <p:cNvSpPr/>
                  <p:nvPr/>
                </p:nvSpPr>
                <p:spPr>
                  <a:xfrm>
                    <a:off x="8100396" y="4557235"/>
                    <a:ext cx="255269" cy="146684"/>
                  </a:xfrm>
                  <a:custGeom>
                    <a:avLst/>
                    <a:gdLst>
                      <a:gd name="connsiteX0" fmla="*/ 99060 w 255269"/>
                      <a:gd name="connsiteY0" fmla="*/ 146685 h 146684"/>
                      <a:gd name="connsiteX1" fmla="*/ 0 w 255269"/>
                      <a:gd name="connsiteY1" fmla="*/ 89535 h 146684"/>
                      <a:gd name="connsiteX2" fmla="*/ 156210 w 255269"/>
                      <a:gd name="connsiteY2" fmla="*/ 0 h 146684"/>
                      <a:gd name="connsiteX3" fmla="*/ 255270 w 255269"/>
                      <a:gd name="connsiteY3" fmla="*/ 57150 h 1466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5269" h="146684">
                        <a:moveTo>
                          <a:pt x="99060" y="146685"/>
                        </a:moveTo>
                        <a:lnTo>
                          <a:pt x="0" y="89535"/>
                        </a:lnTo>
                        <a:lnTo>
                          <a:pt x="156210" y="0"/>
                        </a:lnTo>
                        <a:lnTo>
                          <a:pt x="255270" y="57150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E675876-DE4E-43FB-9B43-D024E0BB0BC7}"/>
                      </a:ext>
                    </a:extLst>
                  </p:cNvPr>
                  <p:cNvSpPr/>
                  <p:nvPr/>
                </p:nvSpPr>
                <p:spPr>
                  <a:xfrm>
                    <a:off x="8100396" y="4646770"/>
                    <a:ext cx="99060" cy="72390"/>
                  </a:xfrm>
                  <a:custGeom>
                    <a:avLst/>
                    <a:gdLst>
                      <a:gd name="connsiteX0" fmla="*/ 99060 w 99060"/>
                      <a:gd name="connsiteY0" fmla="*/ 72390 h 72390"/>
                      <a:gd name="connsiteX1" fmla="*/ 0 w 99060"/>
                      <a:gd name="connsiteY1" fmla="*/ 15240 h 72390"/>
                      <a:gd name="connsiteX2" fmla="*/ 0 w 99060"/>
                      <a:gd name="connsiteY2" fmla="*/ 0 h 72390"/>
                      <a:gd name="connsiteX3" fmla="*/ 99060 w 99060"/>
                      <a:gd name="connsiteY3" fmla="*/ 5715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060" h="72390">
                        <a:moveTo>
                          <a:pt x="99060" y="72390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9060" y="5715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7ECC29EA-C2E9-46BA-B4C9-F8398A7F1F71}"/>
                      </a:ext>
                    </a:extLst>
                  </p:cNvPr>
                  <p:cNvSpPr/>
                  <p:nvPr/>
                </p:nvSpPr>
                <p:spPr>
                  <a:xfrm>
                    <a:off x="8199457" y="4614385"/>
                    <a:ext cx="156209" cy="104775"/>
                  </a:xfrm>
                  <a:custGeom>
                    <a:avLst/>
                    <a:gdLst>
                      <a:gd name="connsiteX0" fmla="*/ 0 w 156209"/>
                      <a:gd name="connsiteY0" fmla="*/ 104775 h 104775"/>
                      <a:gd name="connsiteX1" fmla="*/ 156210 w 156209"/>
                      <a:gd name="connsiteY1" fmla="*/ 15240 h 104775"/>
                      <a:gd name="connsiteX2" fmla="*/ 156210 w 156209"/>
                      <a:gd name="connsiteY2" fmla="*/ 0 h 104775"/>
                      <a:gd name="connsiteX3" fmla="*/ 0 w 156209"/>
                      <a:gd name="connsiteY3" fmla="*/ 89535 h 104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6209" h="104775">
                        <a:moveTo>
                          <a:pt x="0" y="104775"/>
                        </a:moveTo>
                        <a:lnTo>
                          <a:pt x="156210" y="15240"/>
                        </a:lnTo>
                        <a:lnTo>
                          <a:pt x="156210" y="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67" name="Graphic 7">
                  <a:extLst>
                    <a:ext uri="{FF2B5EF4-FFF2-40B4-BE49-F238E27FC236}">
                      <a16:creationId xmlns:a16="http://schemas.microsoft.com/office/drawing/2014/main" id="{06934E6A-D6CC-464C-BFA0-146DECFB886C}"/>
                    </a:ext>
                  </a:extLst>
                </p:cNvPr>
                <p:cNvGrpSpPr/>
                <p:nvPr/>
              </p:nvGrpSpPr>
              <p:grpSpPr>
                <a:xfrm>
                  <a:off x="8106111" y="4496276"/>
                  <a:ext cx="242887" cy="203834"/>
                  <a:chOff x="8106111" y="4496276"/>
                  <a:chExt cx="242887" cy="203834"/>
                </a:xfrm>
              </p:grpSpPr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EBD9112A-B518-4485-8576-339F2F839155}"/>
                      </a:ext>
                    </a:extLst>
                  </p:cNvPr>
                  <p:cNvSpPr/>
                  <p:nvPr/>
                </p:nvSpPr>
                <p:spPr>
                  <a:xfrm>
                    <a:off x="8106111" y="4496276"/>
                    <a:ext cx="242887" cy="140017"/>
                  </a:xfrm>
                  <a:custGeom>
                    <a:avLst/>
                    <a:gdLst>
                      <a:gd name="connsiteX0" fmla="*/ 93345 w 242887"/>
                      <a:gd name="connsiteY0" fmla="*/ 140018 h 140017"/>
                      <a:gd name="connsiteX1" fmla="*/ 0 w 242887"/>
                      <a:gd name="connsiteY1" fmla="*/ 86678 h 140017"/>
                      <a:gd name="connsiteX2" fmla="*/ 149543 w 242887"/>
                      <a:gd name="connsiteY2" fmla="*/ 0 h 140017"/>
                      <a:gd name="connsiteX3" fmla="*/ 242888 w 242887"/>
                      <a:gd name="connsiteY3" fmla="*/ 54293 h 140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2887" h="140017">
                        <a:moveTo>
                          <a:pt x="93345" y="140018"/>
                        </a:moveTo>
                        <a:lnTo>
                          <a:pt x="0" y="86678"/>
                        </a:lnTo>
                        <a:lnTo>
                          <a:pt x="149543" y="0"/>
                        </a:lnTo>
                        <a:lnTo>
                          <a:pt x="242888" y="54293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BCEECAF2-440C-42E8-806E-513BAA552F89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117157"/>
                  </a:xfrm>
                  <a:custGeom>
                    <a:avLst/>
                    <a:gdLst>
                      <a:gd name="connsiteX0" fmla="*/ 93345 w 93345"/>
                      <a:gd name="connsiteY0" fmla="*/ 117157 h 117157"/>
                      <a:gd name="connsiteX1" fmla="*/ 0 w 93345"/>
                      <a:gd name="connsiteY1" fmla="*/ 63817 h 117157"/>
                      <a:gd name="connsiteX2" fmla="*/ 0 w 93345"/>
                      <a:gd name="connsiteY2" fmla="*/ 0 h 117157"/>
                      <a:gd name="connsiteX3" fmla="*/ 93345 w 93345"/>
                      <a:gd name="connsiteY3" fmla="*/ 53340 h 117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117157">
                        <a:moveTo>
                          <a:pt x="93345" y="117157"/>
                        </a:moveTo>
                        <a:lnTo>
                          <a:pt x="0" y="63817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4903F2AB-CB3F-48F5-B421-B4567B413B21}"/>
                      </a:ext>
                    </a:extLst>
                  </p:cNvPr>
                  <p:cNvSpPr/>
                  <p:nvPr/>
                </p:nvSpPr>
                <p:spPr>
                  <a:xfrm>
                    <a:off x="8106111" y="4582953"/>
                    <a:ext cx="93345" cy="67627"/>
                  </a:xfrm>
                  <a:custGeom>
                    <a:avLst/>
                    <a:gdLst>
                      <a:gd name="connsiteX0" fmla="*/ 93345 w 93345"/>
                      <a:gd name="connsiteY0" fmla="*/ 67628 h 67627"/>
                      <a:gd name="connsiteX1" fmla="*/ 0 w 93345"/>
                      <a:gd name="connsiteY1" fmla="*/ 13335 h 67627"/>
                      <a:gd name="connsiteX2" fmla="*/ 0 w 93345"/>
                      <a:gd name="connsiteY2" fmla="*/ 0 h 67627"/>
                      <a:gd name="connsiteX3" fmla="*/ 93345 w 93345"/>
                      <a:gd name="connsiteY3" fmla="*/ 53340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345" h="67627">
                        <a:moveTo>
                          <a:pt x="93345" y="67628"/>
                        </a:moveTo>
                        <a:lnTo>
                          <a:pt x="0" y="13335"/>
                        </a:lnTo>
                        <a:lnTo>
                          <a:pt x="0" y="0"/>
                        </a:lnTo>
                        <a:lnTo>
                          <a:pt x="93345" y="53340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3F47A05F-45C3-4E18-9542-B8D795A0E0E3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49542"/>
                  </a:xfrm>
                  <a:custGeom>
                    <a:avLst/>
                    <a:gdLst>
                      <a:gd name="connsiteX0" fmla="*/ 0 w 149542"/>
                      <a:gd name="connsiteY0" fmla="*/ 149542 h 149542"/>
                      <a:gd name="connsiteX1" fmla="*/ 149542 w 149542"/>
                      <a:gd name="connsiteY1" fmla="*/ 63817 h 149542"/>
                      <a:gd name="connsiteX2" fmla="*/ 149542 w 149542"/>
                      <a:gd name="connsiteY2" fmla="*/ 0 h 149542"/>
                      <a:gd name="connsiteX3" fmla="*/ 0 w 149542"/>
                      <a:gd name="connsiteY3" fmla="*/ 85725 h 149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49542">
                        <a:moveTo>
                          <a:pt x="0" y="149542"/>
                        </a:moveTo>
                        <a:lnTo>
                          <a:pt x="149542" y="63817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4E94BBA7-D0CF-4AB5-926D-9EFDBED6F11C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50568"/>
                    <a:ext cx="149542" cy="100012"/>
                  </a:xfrm>
                  <a:custGeom>
                    <a:avLst/>
                    <a:gdLst>
                      <a:gd name="connsiteX0" fmla="*/ 0 w 149542"/>
                      <a:gd name="connsiteY0" fmla="*/ 100013 h 100012"/>
                      <a:gd name="connsiteX1" fmla="*/ 149542 w 149542"/>
                      <a:gd name="connsiteY1" fmla="*/ 13335 h 100012"/>
                      <a:gd name="connsiteX2" fmla="*/ 149542 w 149542"/>
                      <a:gd name="connsiteY2" fmla="*/ 0 h 100012"/>
                      <a:gd name="connsiteX3" fmla="*/ 0 w 149542"/>
                      <a:gd name="connsiteY3" fmla="*/ 85725 h 10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542" h="100012">
                        <a:moveTo>
                          <a:pt x="0" y="100013"/>
                        </a:moveTo>
                        <a:lnTo>
                          <a:pt x="149542" y="13335"/>
                        </a:lnTo>
                        <a:lnTo>
                          <a:pt x="149542" y="0"/>
                        </a:lnTo>
                        <a:lnTo>
                          <a:pt x="0" y="85725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73" name="Graphic 7">
                  <a:extLst>
                    <a:ext uri="{FF2B5EF4-FFF2-40B4-BE49-F238E27FC236}">
                      <a16:creationId xmlns:a16="http://schemas.microsoft.com/office/drawing/2014/main" id="{92AC068F-9EE4-4A1E-8BFF-F417A0E0C672}"/>
                    </a:ext>
                  </a:extLst>
                </p:cNvPr>
                <p:cNvGrpSpPr/>
                <p:nvPr/>
              </p:nvGrpSpPr>
              <p:grpSpPr>
                <a:xfrm>
                  <a:off x="8085157" y="4476273"/>
                  <a:ext cx="281940" cy="166687"/>
                  <a:chOff x="8085157" y="4476273"/>
                  <a:chExt cx="281940" cy="166687"/>
                </a:xfrm>
              </p:grpSpPr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65CA917D-7445-40D5-B749-960D20080445}"/>
                      </a:ext>
                    </a:extLst>
                  </p:cNvPr>
                  <p:cNvSpPr/>
                  <p:nvPr/>
                </p:nvSpPr>
                <p:spPr>
                  <a:xfrm>
                    <a:off x="8245177" y="4476273"/>
                    <a:ext cx="121920" cy="76200"/>
                  </a:xfrm>
                  <a:custGeom>
                    <a:avLst/>
                    <a:gdLst>
                      <a:gd name="connsiteX0" fmla="*/ 121920 w 121920"/>
                      <a:gd name="connsiteY0" fmla="*/ 65722 h 76200"/>
                      <a:gd name="connsiteX1" fmla="*/ 8572 w 121920"/>
                      <a:gd name="connsiteY1" fmla="*/ 0 h 76200"/>
                      <a:gd name="connsiteX2" fmla="*/ 0 w 121920"/>
                      <a:gd name="connsiteY2" fmla="*/ 15240 h 76200"/>
                      <a:gd name="connsiteX3" fmla="*/ 91440 w 121920"/>
                      <a:gd name="connsiteY3" fmla="*/ 76200 h 76200"/>
                      <a:gd name="connsiteX4" fmla="*/ 119063 w 121920"/>
                      <a:gd name="connsiteY4" fmla="*/ 7048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20" h="76200">
                        <a:moveTo>
                          <a:pt x="121920" y="65722"/>
                        </a:moveTo>
                        <a:lnTo>
                          <a:pt x="8572" y="0"/>
                        </a:lnTo>
                        <a:lnTo>
                          <a:pt x="0" y="15240"/>
                        </a:lnTo>
                        <a:lnTo>
                          <a:pt x="91440" y="76200"/>
                        </a:lnTo>
                        <a:lnTo>
                          <a:pt x="119063" y="70485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0AE59B81-DBA2-4053-A674-EBA67844318C}"/>
                      </a:ext>
                    </a:extLst>
                  </p:cNvPr>
                  <p:cNvSpPr/>
                  <p:nvPr/>
                </p:nvSpPr>
                <p:spPr>
                  <a:xfrm>
                    <a:off x="8086109" y="4476273"/>
                    <a:ext cx="167639" cy="109537"/>
                  </a:xfrm>
                  <a:custGeom>
                    <a:avLst/>
                    <a:gdLst>
                      <a:gd name="connsiteX0" fmla="*/ 167640 w 167639"/>
                      <a:gd name="connsiteY0" fmla="*/ 0 h 109537"/>
                      <a:gd name="connsiteX1" fmla="*/ 0 w 167639"/>
                      <a:gd name="connsiteY1" fmla="*/ 97155 h 109537"/>
                      <a:gd name="connsiteX2" fmla="*/ 952 w 167639"/>
                      <a:gd name="connsiteY2" fmla="*/ 100965 h 109537"/>
                      <a:gd name="connsiteX3" fmla="*/ 13335 w 167639"/>
                      <a:gd name="connsiteY3" fmla="*/ 106680 h 109537"/>
                      <a:gd name="connsiteX4" fmla="*/ 19050 w 167639"/>
                      <a:gd name="connsiteY4" fmla="*/ 109538 h 109537"/>
                      <a:gd name="connsiteX5" fmla="*/ 167640 w 167639"/>
                      <a:gd name="connsiteY5" fmla="*/ 22860 h 109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7639" h="109537">
                        <a:moveTo>
                          <a:pt x="167640" y="0"/>
                        </a:moveTo>
                        <a:lnTo>
                          <a:pt x="0" y="97155"/>
                        </a:lnTo>
                        <a:lnTo>
                          <a:pt x="952" y="100965"/>
                        </a:lnTo>
                        <a:lnTo>
                          <a:pt x="13335" y="106680"/>
                        </a:lnTo>
                        <a:lnTo>
                          <a:pt x="19050" y="109538"/>
                        </a:lnTo>
                        <a:lnTo>
                          <a:pt x="167640" y="2286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4D3879B4-2FBF-4D81-A6A3-93A0F70B7757}"/>
                      </a:ext>
                    </a:extLst>
                  </p:cNvPr>
                  <p:cNvSpPr/>
                  <p:nvPr/>
                </p:nvSpPr>
                <p:spPr>
                  <a:xfrm>
                    <a:off x="8196599" y="4636293"/>
                    <a:ext cx="5714" cy="6667"/>
                  </a:xfrm>
                  <a:custGeom>
                    <a:avLst/>
                    <a:gdLst>
                      <a:gd name="connsiteX0" fmla="*/ 0 w 5714"/>
                      <a:gd name="connsiteY0" fmla="*/ 0 h 6667"/>
                      <a:gd name="connsiteX1" fmla="*/ 5715 w 5714"/>
                      <a:gd name="connsiteY1" fmla="*/ 0 h 6667"/>
                      <a:gd name="connsiteX2" fmla="*/ 5715 w 5714"/>
                      <a:gd name="connsiteY2" fmla="*/ 6668 h 6667"/>
                      <a:gd name="connsiteX3" fmla="*/ 0 w 5714"/>
                      <a:gd name="connsiteY3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14" h="6667">
                        <a:moveTo>
                          <a:pt x="0" y="0"/>
                        </a:moveTo>
                        <a:lnTo>
                          <a:pt x="5715" y="0"/>
                        </a:lnTo>
                        <a:lnTo>
                          <a:pt x="5715" y="6668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C4FCB36B-3F68-4C70-A599-901D636E4FAA}"/>
                      </a:ext>
                    </a:extLst>
                  </p:cNvPr>
                  <p:cNvSpPr/>
                  <p:nvPr/>
                </p:nvSpPr>
                <p:spPr>
                  <a:xfrm>
                    <a:off x="8199457" y="4531518"/>
                    <a:ext cx="167640" cy="109668"/>
                  </a:xfrm>
                  <a:custGeom>
                    <a:avLst/>
                    <a:gdLst>
                      <a:gd name="connsiteX0" fmla="*/ 0 w 167640"/>
                      <a:gd name="connsiteY0" fmla="*/ 78105 h 109668"/>
                      <a:gd name="connsiteX1" fmla="*/ 135255 w 167640"/>
                      <a:gd name="connsiteY1" fmla="*/ 0 h 109668"/>
                      <a:gd name="connsiteX2" fmla="*/ 167640 w 167640"/>
                      <a:gd name="connsiteY2" fmla="*/ 10477 h 109668"/>
                      <a:gd name="connsiteX3" fmla="*/ 158115 w 167640"/>
                      <a:gd name="connsiteY3" fmla="*/ 21907 h 109668"/>
                      <a:gd name="connsiteX4" fmla="*/ 9525 w 167640"/>
                      <a:gd name="connsiteY4" fmla="*/ 107632 h 109668"/>
                      <a:gd name="connsiteX5" fmla="*/ 0 w 167640"/>
                      <a:gd name="connsiteY5" fmla="*/ 106680 h 109668"/>
                      <a:gd name="connsiteX6" fmla="*/ 0 w 167640"/>
                      <a:gd name="connsiteY6" fmla="*/ 78105 h 10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640" h="109668">
                        <a:moveTo>
                          <a:pt x="0" y="78105"/>
                        </a:moveTo>
                        <a:lnTo>
                          <a:pt x="135255" y="0"/>
                        </a:lnTo>
                        <a:cubicBezTo>
                          <a:pt x="135255" y="0"/>
                          <a:pt x="160020" y="20002"/>
                          <a:pt x="167640" y="10477"/>
                        </a:cubicBezTo>
                        <a:cubicBezTo>
                          <a:pt x="167640" y="15240"/>
                          <a:pt x="162878" y="19050"/>
                          <a:pt x="158115" y="21907"/>
                        </a:cubicBezTo>
                        <a:lnTo>
                          <a:pt x="9525" y="107632"/>
                        </a:lnTo>
                        <a:cubicBezTo>
                          <a:pt x="5715" y="109538"/>
                          <a:pt x="0" y="111442"/>
                          <a:pt x="0" y="106680"/>
                        </a:cubicBezTo>
                        <a:lnTo>
                          <a:pt x="0" y="7810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9979710F-C5D2-4E47-B055-BD87E2EB3620}"/>
                      </a:ext>
                    </a:extLst>
                  </p:cNvPr>
                  <p:cNvSpPr/>
                  <p:nvPr/>
                </p:nvSpPr>
                <p:spPr>
                  <a:xfrm>
                    <a:off x="8085157" y="4562951"/>
                    <a:ext cx="114300" cy="79188"/>
                  </a:xfrm>
                  <a:custGeom>
                    <a:avLst/>
                    <a:gdLst>
                      <a:gd name="connsiteX0" fmla="*/ 114300 w 114300"/>
                      <a:gd name="connsiteY0" fmla="*/ 46672 h 79188"/>
                      <a:gd name="connsiteX1" fmla="*/ 32385 w 114300"/>
                      <a:gd name="connsiteY1" fmla="*/ 0 h 79188"/>
                      <a:gd name="connsiteX2" fmla="*/ 0 w 114300"/>
                      <a:gd name="connsiteY2" fmla="*/ 10478 h 79188"/>
                      <a:gd name="connsiteX3" fmla="*/ 9525 w 114300"/>
                      <a:gd name="connsiteY3" fmla="*/ 21907 h 79188"/>
                      <a:gd name="connsiteX4" fmla="*/ 104775 w 114300"/>
                      <a:gd name="connsiteY4" fmla="*/ 77153 h 79188"/>
                      <a:gd name="connsiteX5" fmla="*/ 114300 w 114300"/>
                      <a:gd name="connsiteY5" fmla="*/ 76200 h 79188"/>
                      <a:gd name="connsiteX6" fmla="*/ 114300 w 114300"/>
                      <a:gd name="connsiteY6" fmla="*/ 46672 h 79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300" h="79188">
                        <a:moveTo>
                          <a:pt x="114300" y="46672"/>
                        </a:moveTo>
                        <a:lnTo>
                          <a:pt x="32385" y="0"/>
                        </a:lnTo>
                        <a:cubicBezTo>
                          <a:pt x="32385" y="0"/>
                          <a:pt x="7620" y="20003"/>
                          <a:pt x="0" y="10478"/>
                        </a:cubicBezTo>
                        <a:cubicBezTo>
                          <a:pt x="0" y="15240"/>
                          <a:pt x="4763" y="19050"/>
                          <a:pt x="9525" y="21907"/>
                        </a:cubicBezTo>
                        <a:lnTo>
                          <a:pt x="104775" y="77153"/>
                        </a:lnTo>
                        <a:cubicBezTo>
                          <a:pt x="108585" y="79057"/>
                          <a:pt x="114300" y="80963"/>
                          <a:pt x="114300" y="76200"/>
                        </a:cubicBezTo>
                        <a:lnTo>
                          <a:pt x="114300" y="4667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9E7E9988-EA98-4872-A7C0-ED4CA9802187}"/>
                      </a:ext>
                    </a:extLst>
                  </p:cNvPr>
                  <p:cNvSpPr/>
                  <p:nvPr/>
                </p:nvSpPr>
                <p:spPr>
                  <a:xfrm>
                    <a:off x="8118494" y="4484845"/>
                    <a:ext cx="216217" cy="124777"/>
                  </a:xfrm>
                  <a:custGeom>
                    <a:avLst/>
                    <a:gdLst>
                      <a:gd name="connsiteX0" fmla="*/ 80963 w 216217"/>
                      <a:gd name="connsiteY0" fmla="*/ 124778 h 124777"/>
                      <a:gd name="connsiteX1" fmla="*/ 0 w 216217"/>
                      <a:gd name="connsiteY1" fmla="*/ 78105 h 124777"/>
                      <a:gd name="connsiteX2" fmla="*/ 135255 w 216217"/>
                      <a:gd name="connsiteY2" fmla="*/ 0 h 124777"/>
                      <a:gd name="connsiteX3" fmla="*/ 216217 w 216217"/>
                      <a:gd name="connsiteY3" fmla="*/ 46673 h 1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217" h="124777">
                        <a:moveTo>
                          <a:pt x="80963" y="124778"/>
                        </a:moveTo>
                        <a:lnTo>
                          <a:pt x="0" y="78105"/>
                        </a:lnTo>
                        <a:lnTo>
                          <a:pt x="135255" y="0"/>
                        </a:lnTo>
                        <a:lnTo>
                          <a:pt x="216217" y="46673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0" name="Graphic 7">
                  <a:extLst>
                    <a:ext uri="{FF2B5EF4-FFF2-40B4-BE49-F238E27FC236}">
                      <a16:creationId xmlns:a16="http://schemas.microsoft.com/office/drawing/2014/main" id="{366D999B-3483-4015-9FD8-28326E0D8B54}"/>
                    </a:ext>
                  </a:extLst>
                </p:cNvPr>
                <p:cNvGrpSpPr/>
                <p:nvPr/>
              </p:nvGrpSpPr>
              <p:grpSpPr>
                <a:xfrm>
                  <a:off x="8138496" y="4480083"/>
                  <a:ext cx="177164" cy="118110"/>
                  <a:chOff x="8138496" y="4480083"/>
                  <a:chExt cx="177164" cy="118110"/>
                </a:xfrm>
              </p:grpSpPr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553E24F6-3E67-4161-B324-AC506E525536}"/>
                      </a:ext>
                    </a:extLst>
                  </p:cNvPr>
                  <p:cNvSpPr/>
                  <p:nvPr/>
                </p:nvSpPr>
                <p:spPr>
                  <a:xfrm>
                    <a:off x="8138496" y="4480083"/>
                    <a:ext cx="177164" cy="101917"/>
                  </a:xfrm>
                  <a:custGeom>
                    <a:avLst/>
                    <a:gdLst>
                      <a:gd name="connsiteX0" fmla="*/ 59055 w 177164"/>
                      <a:gd name="connsiteY0" fmla="*/ 101918 h 101917"/>
                      <a:gd name="connsiteX1" fmla="*/ 0 w 177164"/>
                      <a:gd name="connsiteY1" fmla="*/ 67628 h 101917"/>
                      <a:gd name="connsiteX2" fmla="*/ 118110 w 177164"/>
                      <a:gd name="connsiteY2" fmla="*/ 0 h 101917"/>
                      <a:gd name="connsiteX3" fmla="*/ 177165 w 177164"/>
                      <a:gd name="connsiteY3" fmla="*/ 34290 h 101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164" h="101917">
                        <a:moveTo>
                          <a:pt x="59055" y="101918"/>
                        </a:moveTo>
                        <a:lnTo>
                          <a:pt x="0" y="67628"/>
                        </a:lnTo>
                        <a:lnTo>
                          <a:pt x="118110" y="0"/>
                        </a:lnTo>
                        <a:lnTo>
                          <a:pt x="177165" y="34290"/>
                        </a:lnTo>
                        <a:close/>
                      </a:path>
                    </a:pathLst>
                  </a:custGeom>
                  <a:solidFill>
                    <a:srgbClr val="8F4F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268CEFF3-6E6E-464F-A246-56FCF3E60BA7}"/>
                      </a:ext>
                    </a:extLst>
                  </p:cNvPr>
                  <p:cNvSpPr/>
                  <p:nvPr/>
                </p:nvSpPr>
                <p:spPr>
                  <a:xfrm>
                    <a:off x="8138496" y="4547710"/>
                    <a:ext cx="59055" cy="50482"/>
                  </a:xfrm>
                  <a:custGeom>
                    <a:avLst/>
                    <a:gdLst>
                      <a:gd name="connsiteX0" fmla="*/ 59055 w 59055"/>
                      <a:gd name="connsiteY0" fmla="*/ 50483 h 50482"/>
                      <a:gd name="connsiteX1" fmla="*/ 0 w 59055"/>
                      <a:gd name="connsiteY1" fmla="*/ 15240 h 50482"/>
                      <a:gd name="connsiteX2" fmla="*/ 0 w 59055"/>
                      <a:gd name="connsiteY2" fmla="*/ 0 h 50482"/>
                      <a:gd name="connsiteX3" fmla="*/ 59055 w 59055"/>
                      <a:gd name="connsiteY3" fmla="*/ 34290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055" h="50482">
                        <a:moveTo>
                          <a:pt x="59055" y="50483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59055" y="3429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76D45EE-881E-431C-9719-5DB416CE6A6B}"/>
                      </a:ext>
                    </a:extLst>
                  </p:cNvPr>
                  <p:cNvSpPr/>
                  <p:nvPr/>
                </p:nvSpPr>
                <p:spPr>
                  <a:xfrm>
                    <a:off x="8197552" y="4514373"/>
                    <a:ext cx="118109" cy="83820"/>
                  </a:xfrm>
                  <a:custGeom>
                    <a:avLst/>
                    <a:gdLst>
                      <a:gd name="connsiteX0" fmla="*/ 0 w 118109"/>
                      <a:gd name="connsiteY0" fmla="*/ 83820 h 83820"/>
                      <a:gd name="connsiteX1" fmla="*/ 118110 w 118109"/>
                      <a:gd name="connsiteY1" fmla="*/ 15240 h 83820"/>
                      <a:gd name="connsiteX2" fmla="*/ 118110 w 118109"/>
                      <a:gd name="connsiteY2" fmla="*/ 0 h 83820"/>
                      <a:gd name="connsiteX3" fmla="*/ 0 w 118109"/>
                      <a:gd name="connsiteY3" fmla="*/ 67628 h 83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83820">
                        <a:moveTo>
                          <a:pt x="0" y="83820"/>
                        </a:moveTo>
                        <a:lnTo>
                          <a:pt x="118110" y="15240"/>
                        </a:lnTo>
                        <a:lnTo>
                          <a:pt x="118110" y="0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4" name="Graphic 7">
                  <a:extLst>
                    <a:ext uri="{FF2B5EF4-FFF2-40B4-BE49-F238E27FC236}">
                      <a16:creationId xmlns:a16="http://schemas.microsoft.com/office/drawing/2014/main" id="{8A136762-DD05-4032-A2AE-ECFE5E2AE0AA}"/>
                    </a:ext>
                  </a:extLst>
                </p:cNvPr>
                <p:cNvGrpSpPr/>
                <p:nvPr/>
              </p:nvGrpSpPr>
              <p:grpSpPr>
                <a:xfrm>
                  <a:off x="8123257" y="4461033"/>
                  <a:ext cx="210502" cy="123586"/>
                  <a:chOff x="8123257" y="4461033"/>
                  <a:chExt cx="210502" cy="123586"/>
                </a:xfrm>
              </p:grpSpPr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56622E64-8408-42EF-B523-364BD81031AA}"/>
                      </a:ext>
                    </a:extLst>
                  </p:cNvPr>
                  <p:cNvSpPr/>
                  <p:nvPr/>
                </p:nvSpPr>
                <p:spPr>
                  <a:xfrm>
                    <a:off x="8252796" y="4461033"/>
                    <a:ext cx="80962" cy="51435"/>
                  </a:xfrm>
                  <a:custGeom>
                    <a:avLst/>
                    <a:gdLst>
                      <a:gd name="connsiteX0" fmla="*/ 80963 w 80962"/>
                      <a:gd name="connsiteY0" fmla="*/ 42863 h 51435"/>
                      <a:gd name="connsiteX1" fmla="*/ 6668 w 80962"/>
                      <a:gd name="connsiteY1" fmla="*/ 0 h 51435"/>
                      <a:gd name="connsiteX2" fmla="*/ 0 w 80962"/>
                      <a:gd name="connsiteY2" fmla="*/ 11430 h 51435"/>
                      <a:gd name="connsiteX3" fmla="*/ 56198 w 80962"/>
                      <a:gd name="connsiteY3" fmla="*/ 51435 h 51435"/>
                      <a:gd name="connsiteX4" fmla="*/ 78105 w 80962"/>
                      <a:gd name="connsiteY4" fmla="*/ 46673 h 5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962" h="51435">
                        <a:moveTo>
                          <a:pt x="80963" y="42863"/>
                        </a:moveTo>
                        <a:lnTo>
                          <a:pt x="6668" y="0"/>
                        </a:lnTo>
                        <a:lnTo>
                          <a:pt x="0" y="11430"/>
                        </a:lnTo>
                        <a:lnTo>
                          <a:pt x="56198" y="51435"/>
                        </a:lnTo>
                        <a:lnTo>
                          <a:pt x="78105" y="46673"/>
                        </a:lnTo>
                        <a:close/>
                      </a:path>
                    </a:pathLst>
                  </a:custGeom>
                  <a:solidFill>
                    <a:srgbClr val="BF66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AB47BDDD-AE02-4D7A-9B70-F452DF7931E5}"/>
                      </a:ext>
                    </a:extLst>
                  </p:cNvPr>
                  <p:cNvSpPr/>
                  <p:nvPr/>
                </p:nvSpPr>
                <p:spPr>
                  <a:xfrm>
                    <a:off x="8124209" y="4461033"/>
                    <a:ext cx="135255" cy="88582"/>
                  </a:xfrm>
                  <a:custGeom>
                    <a:avLst/>
                    <a:gdLst>
                      <a:gd name="connsiteX0" fmla="*/ 135255 w 135255"/>
                      <a:gd name="connsiteY0" fmla="*/ 0 h 88582"/>
                      <a:gd name="connsiteX1" fmla="*/ 0 w 135255"/>
                      <a:gd name="connsiteY1" fmla="*/ 78105 h 88582"/>
                      <a:gd name="connsiteX2" fmla="*/ 952 w 135255"/>
                      <a:gd name="connsiteY2" fmla="*/ 81915 h 88582"/>
                      <a:gd name="connsiteX3" fmla="*/ 10477 w 135255"/>
                      <a:gd name="connsiteY3" fmla="*/ 86678 h 88582"/>
                      <a:gd name="connsiteX4" fmla="*/ 15240 w 135255"/>
                      <a:gd name="connsiteY4" fmla="*/ 88583 h 88582"/>
                      <a:gd name="connsiteX5" fmla="*/ 135255 w 135255"/>
                      <a:gd name="connsiteY5" fmla="*/ 18098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5255" h="88582">
                        <a:moveTo>
                          <a:pt x="135255" y="0"/>
                        </a:moveTo>
                        <a:lnTo>
                          <a:pt x="0" y="78105"/>
                        </a:lnTo>
                        <a:lnTo>
                          <a:pt x="952" y="81915"/>
                        </a:lnTo>
                        <a:lnTo>
                          <a:pt x="10477" y="86678"/>
                        </a:lnTo>
                        <a:lnTo>
                          <a:pt x="15240" y="88583"/>
                        </a:lnTo>
                        <a:lnTo>
                          <a:pt x="135255" y="18098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8614DF49-4027-4B6E-B802-0B896E448E4C}"/>
                      </a:ext>
                    </a:extLst>
                  </p:cNvPr>
                  <p:cNvSpPr/>
                  <p:nvPr/>
                </p:nvSpPr>
                <p:spPr>
                  <a:xfrm>
                    <a:off x="8195647" y="4579143"/>
                    <a:ext cx="4762" cy="4762"/>
                  </a:xfrm>
                  <a:custGeom>
                    <a:avLst/>
                    <a:gdLst>
                      <a:gd name="connsiteX0" fmla="*/ 0 w 4762"/>
                      <a:gd name="connsiteY0" fmla="*/ 0 h 4762"/>
                      <a:gd name="connsiteX1" fmla="*/ 4762 w 4762"/>
                      <a:gd name="connsiteY1" fmla="*/ 0 h 4762"/>
                      <a:gd name="connsiteX2" fmla="*/ 4762 w 4762"/>
                      <a:gd name="connsiteY2" fmla="*/ 4763 h 4762"/>
                      <a:gd name="connsiteX3" fmla="*/ 0 w 4762"/>
                      <a:gd name="connsiteY3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" h="4762">
                        <a:moveTo>
                          <a:pt x="0" y="0"/>
                        </a:moveTo>
                        <a:lnTo>
                          <a:pt x="4762" y="0"/>
                        </a:lnTo>
                        <a:lnTo>
                          <a:pt x="4762" y="4763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D54D875-75E7-43EE-A060-BAD19CBF5427}"/>
                      </a:ext>
                    </a:extLst>
                  </p:cNvPr>
                  <p:cNvSpPr/>
                  <p:nvPr/>
                </p:nvSpPr>
                <p:spPr>
                  <a:xfrm>
                    <a:off x="8197552" y="4495323"/>
                    <a:ext cx="136207" cy="89296"/>
                  </a:xfrm>
                  <a:custGeom>
                    <a:avLst/>
                    <a:gdLst>
                      <a:gd name="connsiteX0" fmla="*/ 0 w 136207"/>
                      <a:gd name="connsiteY0" fmla="*/ 62865 h 89296"/>
                      <a:gd name="connsiteX1" fmla="*/ 109538 w 136207"/>
                      <a:gd name="connsiteY1" fmla="*/ 0 h 89296"/>
                      <a:gd name="connsiteX2" fmla="*/ 136208 w 136207"/>
                      <a:gd name="connsiteY2" fmla="*/ 8572 h 89296"/>
                      <a:gd name="connsiteX3" fmla="*/ 128588 w 136207"/>
                      <a:gd name="connsiteY3" fmla="*/ 18097 h 89296"/>
                      <a:gd name="connsiteX4" fmla="*/ 7620 w 136207"/>
                      <a:gd name="connsiteY4" fmla="*/ 87630 h 89296"/>
                      <a:gd name="connsiteX5" fmla="*/ 0 w 136207"/>
                      <a:gd name="connsiteY5" fmla="*/ 86678 h 89296"/>
                      <a:gd name="connsiteX6" fmla="*/ 0 w 136207"/>
                      <a:gd name="connsiteY6" fmla="*/ 62865 h 89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207" h="89296">
                        <a:moveTo>
                          <a:pt x="0" y="62865"/>
                        </a:moveTo>
                        <a:lnTo>
                          <a:pt x="109538" y="0"/>
                        </a:lnTo>
                        <a:cubicBezTo>
                          <a:pt x="109538" y="0"/>
                          <a:pt x="129540" y="16193"/>
                          <a:pt x="136208" y="8572"/>
                        </a:cubicBezTo>
                        <a:cubicBezTo>
                          <a:pt x="136208" y="12383"/>
                          <a:pt x="132397" y="16193"/>
                          <a:pt x="128588" y="18097"/>
                        </a:cubicBezTo>
                        <a:lnTo>
                          <a:pt x="7620" y="87630"/>
                        </a:lnTo>
                        <a:cubicBezTo>
                          <a:pt x="4763" y="89535"/>
                          <a:pt x="0" y="90488"/>
                          <a:pt x="0" y="86678"/>
                        </a:cubicBezTo>
                        <a:lnTo>
                          <a:pt x="0" y="62865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EB22A91F-129B-4653-A936-BC5B1566E637}"/>
                      </a:ext>
                    </a:extLst>
                  </p:cNvPr>
                  <p:cNvSpPr/>
                  <p:nvPr/>
                </p:nvSpPr>
                <p:spPr>
                  <a:xfrm>
                    <a:off x="8123257" y="4530566"/>
                    <a:ext cx="74295" cy="54054"/>
                  </a:xfrm>
                  <a:custGeom>
                    <a:avLst/>
                    <a:gdLst>
                      <a:gd name="connsiteX0" fmla="*/ 74295 w 74295"/>
                      <a:gd name="connsiteY0" fmla="*/ 27622 h 54054"/>
                      <a:gd name="connsiteX1" fmla="*/ 26670 w 74295"/>
                      <a:gd name="connsiteY1" fmla="*/ 0 h 54054"/>
                      <a:gd name="connsiteX2" fmla="*/ 0 w 74295"/>
                      <a:gd name="connsiteY2" fmla="*/ 8572 h 54054"/>
                      <a:gd name="connsiteX3" fmla="*/ 7620 w 74295"/>
                      <a:gd name="connsiteY3" fmla="*/ 18097 h 54054"/>
                      <a:gd name="connsiteX4" fmla="*/ 66675 w 74295"/>
                      <a:gd name="connsiteY4" fmla="*/ 52388 h 54054"/>
                      <a:gd name="connsiteX5" fmla="*/ 74295 w 74295"/>
                      <a:gd name="connsiteY5" fmla="*/ 51435 h 54054"/>
                      <a:gd name="connsiteX6" fmla="*/ 74295 w 74295"/>
                      <a:gd name="connsiteY6" fmla="*/ 27622 h 54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295" h="54054">
                        <a:moveTo>
                          <a:pt x="74295" y="27622"/>
                        </a:moveTo>
                        <a:lnTo>
                          <a:pt x="26670" y="0"/>
                        </a:lnTo>
                        <a:cubicBezTo>
                          <a:pt x="26670" y="0"/>
                          <a:pt x="6667" y="16192"/>
                          <a:pt x="0" y="8572"/>
                        </a:cubicBezTo>
                        <a:cubicBezTo>
                          <a:pt x="0" y="12382"/>
                          <a:pt x="3810" y="16192"/>
                          <a:pt x="7620" y="18097"/>
                        </a:cubicBezTo>
                        <a:lnTo>
                          <a:pt x="66675" y="52388"/>
                        </a:lnTo>
                        <a:cubicBezTo>
                          <a:pt x="69533" y="54292"/>
                          <a:pt x="74295" y="55245"/>
                          <a:pt x="74295" y="51435"/>
                        </a:cubicBezTo>
                        <a:lnTo>
                          <a:pt x="74295" y="27622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1B7C6596-5DB6-4708-BC2B-BB5CE305A8A1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7701"/>
                    <a:ext cx="157162" cy="90487"/>
                  </a:xfrm>
                  <a:custGeom>
                    <a:avLst/>
                    <a:gdLst>
                      <a:gd name="connsiteX0" fmla="*/ 47625 w 157162"/>
                      <a:gd name="connsiteY0" fmla="*/ 90488 h 90487"/>
                      <a:gd name="connsiteX1" fmla="*/ 0 w 157162"/>
                      <a:gd name="connsiteY1" fmla="*/ 62865 h 90487"/>
                      <a:gd name="connsiteX2" fmla="*/ 109538 w 157162"/>
                      <a:gd name="connsiteY2" fmla="*/ 0 h 90487"/>
                      <a:gd name="connsiteX3" fmla="*/ 157163 w 157162"/>
                      <a:gd name="connsiteY3" fmla="*/ 27622 h 90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7162" h="90487">
                        <a:moveTo>
                          <a:pt x="47625" y="90488"/>
                        </a:moveTo>
                        <a:lnTo>
                          <a:pt x="0" y="62865"/>
                        </a:lnTo>
                        <a:lnTo>
                          <a:pt x="109538" y="0"/>
                        </a:lnTo>
                        <a:lnTo>
                          <a:pt x="157163" y="27622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1" name="Graphic 7">
                  <a:extLst>
                    <a:ext uri="{FF2B5EF4-FFF2-40B4-BE49-F238E27FC236}">
                      <a16:creationId xmlns:a16="http://schemas.microsoft.com/office/drawing/2014/main" id="{0AF55473-2FB6-410B-9426-57FDEF927C38}"/>
                    </a:ext>
                  </a:extLst>
                </p:cNvPr>
                <p:cNvGrpSpPr/>
                <p:nvPr/>
              </p:nvGrpSpPr>
              <p:grpSpPr>
                <a:xfrm>
                  <a:off x="8149927" y="4460081"/>
                  <a:ext cx="157162" cy="98107"/>
                  <a:chOff x="8149927" y="4460081"/>
                  <a:chExt cx="157162" cy="98107"/>
                </a:xfrm>
              </p:grpSpPr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7F08C62A-EA72-481C-BDB3-C44C6BB7853F}"/>
                      </a:ext>
                    </a:extLst>
                  </p:cNvPr>
                  <p:cNvSpPr/>
                  <p:nvPr/>
                </p:nvSpPr>
                <p:spPr>
                  <a:xfrm>
                    <a:off x="8152784" y="4525803"/>
                    <a:ext cx="39052" cy="27622"/>
                  </a:xfrm>
                  <a:custGeom>
                    <a:avLst/>
                    <a:gdLst>
                      <a:gd name="connsiteX0" fmla="*/ 0 w 39052"/>
                      <a:gd name="connsiteY0" fmla="*/ 5715 h 27622"/>
                      <a:gd name="connsiteX1" fmla="*/ 39052 w 39052"/>
                      <a:gd name="connsiteY1" fmla="*/ 27622 h 27622"/>
                      <a:gd name="connsiteX2" fmla="*/ 20002 w 39052"/>
                      <a:gd name="connsiteY2" fmla="*/ 0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52" h="27622">
                        <a:moveTo>
                          <a:pt x="0" y="5715"/>
                        </a:moveTo>
                        <a:lnTo>
                          <a:pt x="39052" y="27622"/>
                        </a:lnTo>
                        <a:lnTo>
                          <a:pt x="20002" y="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E9777FB1-5374-4C13-A98D-FE66AB408CE8}"/>
                      </a:ext>
                    </a:extLst>
                  </p:cNvPr>
                  <p:cNvSpPr/>
                  <p:nvPr/>
                </p:nvSpPr>
                <p:spPr>
                  <a:xfrm>
                    <a:off x="8168977" y="4532097"/>
                    <a:ext cx="5714" cy="8367"/>
                  </a:xfrm>
                  <a:custGeom>
                    <a:avLst/>
                    <a:gdLst>
                      <a:gd name="connsiteX0" fmla="*/ 0 w 5714"/>
                      <a:gd name="connsiteY0" fmla="*/ 2279 h 8367"/>
                      <a:gd name="connsiteX1" fmla="*/ 2857 w 5714"/>
                      <a:gd name="connsiteY1" fmla="*/ 7994 h 8367"/>
                      <a:gd name="connsiteX2" fmla="*/ 5715 w 5714"/>
                      <a:gd name="connsiteY2" fmla="*/ 6089 h 8367"/>
                      <a:gd name="connsiteX3" fmla="*/ 2857 w 5714"/>
                      <a:gd name="connsiteY3" fmla="*/ 374 h 8367"/>
                      <a:gd name="connsiteX4" fmla="*/ 0 w 5714"/>
                      <a:gd name="connsiteY4" fmla="*/ 2279 h 8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14" h="8367">
                        <a:moveTo>
                          <a:pt x="0" y="2279"/>
                        </a:moveTo>
                        <a:cubicBezTo>
                          <a:pt x="0" y="4184"/>
                          <a:pt x="1905" y="7041"/>
                          <a:pt x="2857" y="7994"/>
                        </a:cubicBezTo>
                        <a:cubicBezTo>
                          <a:pt x="4763" y="8946"/>
                          <a:pt x="5715" y="7994"/>
                          <a:pt x="5715" y="6089"/>
                        </a:cubicBezTo>
                        <a:cubicBezTo>
                          <a:pt x="5715" y="4184"/>
                          <a:pt x="3810" y="1326"/>
                          <a:pt x="2857" y="374"/>
                        </a:cubicBezTo>
                        <a:cubicBezTo>
                          <a:pt x="1905" y="-579"/>
                          <a:pt x="0" y="374"/>
                          <a:pt x="0" y="227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5F3079FD-4BAD-462D-ACF3-F0DF6CCC710C}"/>
                      </a:ext>
                    </a:extLst>
                  </p:cNvPr>
                  <p:cNvSpPr/>
                  <p:nvPr/>
                </p:nvSpPr>
                <p:spPr>
                  <a:xfrm>
                    <a:off x="8149927" y="4522945"/>
                    <a:ext cx="47625" cy="35242"/>
                  </a:xfrm>
                  <a:custGeom>
                    <a:avLst/>
                    <a:gdLst>
                      <a:gd name="connsiteX0" fmla="*/ 22860 w 47625"/>
                      <a:gd name="connsiteY0" fmla="*/ 4763 h 35242"/>
                      <a:gd name="connsiteX1" fmla="*/ 3810 w 47625"/>
                      <a:gd name="connsiteY1" fmla="*/ 9525 h 35242"/>
                      <a:gd name="connsiteX2" fmla="*/ 0 w 47625"/>
                      <a:gd name="connsiteY2" fmla="*/ 7620 h 35242"/>
                      <a:gd name="connsiteX3" fmla="*/ 23813 w 47625"/>
                      <a:gd name="connsiteY3" fmla="*/ 0 h 35242"/>
                      <a:gd name="connsiteX4" fmla="*/ 47625 w 47625"/>
                      <a:gd name="connsiteY4" fmla="*/ 35243 h 35242"/>
                      <a:gd name="connsiteX5" fmla="*/ 41910 w 47625"/>
                      <a:gd name="connsiteY5" fmla="*/ 31433 h 35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625" h="35242">
                        <a:moveTo>
                          <a:pt x="22860" y="4763"/>
                        </a:moveTo>
                        <a:lnTo>
                          <a:pt x="3810" y="9525"/>
                        </a:lnTo>
                        <a:lnTo>
                          <a:pt x="0" y="7620"/>
                        </a:lnTo>
                        <a:lnTo>
                          <a:pt x="23813" y="0"/>
                        </a:lnTo>
                        <a:lnTo>
                          <a:pt x="47625" y="35243"/>
                        </a:lnTo>
                        <a:lnTo>
                          <a:pt x="41910" y="31433"/>
                        </a:lnTo>
                        <a:close/>
                      </a:path>
                    </a:pathLst>
                  </a:custGeom>
                  <a:solidFill>
                    <a:srgbClr val="FF8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5" name="Freeform: Shape 1694">
                    <a:extLst>
                      <a:ext uri="{FF2B5EF4-FFF2-40B4-BE49-F238E27FC236}">
                        <a16:creationId xmlns:a16="http://schemas.microsoft.com/office/drawing/2014/main" id="{29788614-4B41-4316-BA1E-B7157F00BEA6}"/>
                      </a:ext>
                    </a:extLst>
                  </p:cNvPr>
                  <p:cNvSpPr/>
                  <p:nvPr/>
                </p:nvSpPr>
                <p:spPr>
                  <a:xfrm>
                    <a:off x="8173739" y="4460081"/>
                    <a:ext cx="133350" cy="98107"/>
                  </a:xfrm>
                  <a:custGeom>
                    <a:avLst/>
                    <a:gdLst>
                      <a:gd name="connsiteX0" fmla="*/ 0 w 133350"/>
                      <a:gd name="connsiteY0" fmla="*/ 62865 h 98107"/>
                      <a:gd name="connsiteX1" fmla="*/ 23813 w 133350"/>
                      <a:gd name="connsiteY1" fmla="*/ 98107 h 98107"/>
                      <a:gd name="connsiteX2" fmla="*/ 133350 w 133350"/>
                      <a:gd name="connsiteY2" fmla="*/ 35242 h 98107"/>
                      <a:gd name="connsiteX3" fmla="*/ 109538 w 133350"/>
                      <a:gd name="connsiteY3" fmla="*/ 0 h 9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98107">
                        <a:moveTo>
                          <a:pt x="0" y="62865"/>
                        </a:moveTo>
                        <a:lnTo>
                          <a:pt x="23813" y="98107"/>
                        </a:lnTo>
                        <a:lnTo>
                          <a:pt x="133350" y="35242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D67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423A26AD-BC5F-4863-B96C-FA80923504EF}"/>
                      </a:ext>
                    </a:extLst>
                  </p:cNvPr>
                  <p:cNvSpPr/>
                  <p:nvPr/>
                </p:nvSpPr>
                <p:spPr>
                  <a:xfrm>
                    <a:off x="8149927" y="4460081"/>
                    <a:ext cx="133350" cy="70484"/>
                  </a:xfrm>
                  <a:custGeom>
                    <a:avLst/>
                    <a:gdLst>
                      <a:gd name="connsiteX0" fmla="*/ 23813 w 133350"/>
                      <a:gd name="connsiteY0" fmla="*/ 62865 h 70484"/>
                      <a:gd name="connsiteX1" fmla="*/ 0 w 133350"/>
                      <a:gd name="connsiteY1" fmla="*/ 70485 h 70484"/>
                      <a:gd name="connsiteX2" fmla="*/ 109538 w 133350"/>
                      <a:gd name="connsiteY2" fmla="*/ 7620 h 70484"/>
                      <a:gd name="connsiteX3" fmla="*/ 133350 w 133350"/>
                      <a:gd name="connsiteY3" fmla="*/ 0 h 70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0" h="70484">
                        <a:moveTo>
                          <a:pt x="23813" y="62865"/>
                        </a:moveTo>
                        <a:lnTo>
                          <a:pt x="0" y="70485"/>
                        </a:lnTo>
                        <a:lnTo>
                          <a:pt x="109538" y="7620"/>
                        </a:lnTo>
                        <a:lnTo>
                          <a:pt x="133350" y="0"/>
                        </a:lnTo>
                        <a:close/>
                      </a:path>
                    </a:pathLst>
                  </a:custGeom>
                  <a:solidFill>
                    <a:srgbClr val="FF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7" name="Graphic 7">
                  <a:extLst>
                    <a:ext uri="{FF2B5EF4-FFF2-40B4-BE49-F238E27FC236}">
                      <a16:creationId xmlns:a16="http://schemas.microsoft.com/office/drawing/2014/main" id="{D5DFE260-0206-4933-84AD-F1769FD6F1BD}"/>
                    </a:ext>
                  </a:extLst>
                </p:cNvPr>
                <p:cNvGrpSpPr/>
                <p:nvPr/>
              </p:nvGrpSpPr>
              <p:grpSpPr>
                <a:xfrm>
                  <a:off x="8308994" y="4569618"/>
                  <a:ext cx="27622" cy="67627"/>
                  <a:chOff x="8308994" y="4569618"/>
                  <a:chExt cx="27622" cy="67627"/>
                </a:xfrm>
              </p:grpSpPr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DA903C18-6628-41B7-8F4A-C8B1EA794D63}"/>
                      </a:ext>
                    </a:extLst>
                  </p:cNvPr>
                  <p:cNvSpPr/>
                  <p:nvPr/>
                </p:nvSpPr>
                <p:spPr>
                  <a:xfrm>
                    <a:off x="8308994" y="4569618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67627 h 67627"/>
                      <a:gd name="connsiteX1" fmla="*/ 27622 w 27622"/>
                      <a:gd name="connsiteY1" fmla="*/ 51435 h 67627"/>
                      <a:gd name="connsiteX2" fmla="*/ 27622 w 27622"/>
                      <a:gd name="connsiteY2" fmla="*/ 0 h 67627"/>
                      <a:gd name="connsiteX3" fmla="*/ 0 w 27622"/>
                      <a:gd name="connsiteY3" fmla="*/ 16192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67627"/>
                        </a:moveTo>
                        <a:lnTo>
                          <a:pt x="27622" y="51435"/>
                        </a:lnTo>
                        <a:lnTo>
                          <a:pt x="27622" y="0"/>
                        </a:lnTo>
                        <a:lnTo>
                          <a:pt x="0" y="16192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F143BE47-0216-4C46-9447-A8628D7A85BD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485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8 h 50482"/>
                      <a:gd name="connsiteX5" fmla="*/ 19050 w 20954"/>
                      <a:gd name="connsiteY5" fmla="*/ 953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8"/>
                        </a:lnTo>
                        <a:lnTo>
                          <a:pt x="19050" y="953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47A114B6-3AC3-4D03-B39D-25711B6F0DC1}"/>
                      </a:ext>
                    </a:extLst>
                  </p:cNvPr>
                  <p:cNvSpPr/>
                  <p:nvPr/>
                </p:nvSpPr>
                <p:spPr>
                  <a:xfrm>
                    <a:off x="8311852" y="4585810"/>
                    <a:ext cx="19050" cy="46672"/>
                  </a:xfrm>
                  <a:custGeom>
                    <a:avLst/>
                    <a:gdLst>
                      <a:gd name="connsiteX0" fmla="*/ 19050 w 19050"/>
                      <a:gd name="connsiteY0" fmla="*/ 0 h 46672"/>
                      <a:gd name="connsiteX1" fmla="*/ 19050 w 19050"/>
                      <a:gd name="connsiteY1" fmla="*/ 36195 h 46672"/>
                      <a:gd name="connsiteX2" fmla="*/ 0 w 19050"/>
                      <a:gd name="connsiteY2" fmla="*/ 46672 h 46672"/>
                      <a:gd name="connsiteX3" fmla="*/ 0 w 19050"/>
                      <a:gd name="connsiteY3" fmla="*/ 10478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6672">
                        <a:moveTo>
                          <a:pt x="19050" y="0"/>
                        </a:moveTo>
                        <a:lnTo>
                          <a:pt x="19050" y="36195"/>
                        </a:lnTo>
                        <a:lnTo>
                          <a:pt x="0" y="46672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01" name="Graphic 7">
                  <a:extLst>
                    <a:ext uri="{FF2B5EF4-FFF2-40B4-BE49-F238E27FC236}">
                      <a16:creationId xmlns:a16="http://schemas.microsoft.com/office/drawing/2014/main" id="{B56DDDA9-85A3-4548-A04C-A1DAEC64C6E9}"/>
                    </a:ext>
                  </a:extLst>
                </p:cNvPr>
                <p:cNvGrpSpPr/>
                <p:nvPr/>
              </p:nvGrpSpPr>
              <p:grpSpPr>
                <a:xfrm>
                  <a:off x="8214696" y="4623910"/>
                  <a:ext cx="28575" cy="67627"/>
                  <a:chOff x="8214696" y="4623910"/>
                  <a:chExt cx="28575" cy="67627"/>
                </a:xfrm>
              </p:grpSpPr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F2A2286-8D0B-421E-968E-B157F9556223}"/>
                      </a:ext>
                    </a:extLst>
                  </p:cNvPr>
                  <p:cNvSpPr/>
                  <p:nvPr/>
                </p:nvSpPr>
                <p:spPr>
                  <a:xfrm>
                    <a:off x="8214696" y="4623910"/>
                    <a:ext cx="28575" cy="67627"/>
                  </a:xfrm>
                  <a:custGeom>
                    <a:avLst/>
                    <a:gdLst>
                      <a:gd name="connsiteX0" fmla="*/ 0 w 28575"/>
                      <a:gd name="connsiteY0" fmla="*/ 67628 h 67627"/>
                      <a:gd name="connsiteX1" fmla="*/ 28575 w 28575"/>
                      <a:gd name="connsiteY1" fmla="*/ 51435 h 67627"/>
                      <a:gd name="connsiteX2" fmla="*/ 28575 w 28575"/>
                      <a:gd name="connsiteY2" fmla="*/ 0 h 67627"/>
                      <a:gd name="connsiteX3" fmla="*/ 0 w 28575"/>
                      <a:gd name="connsiteY3" fmla="*/ 16193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67627">
                        <a:moveTo>
                          <a:pt x="0" y="67628"/>
                        </a:moveTo>
                        <a:lnTo>
                          <a:pt x="28575" y="51435"/>
                        </a:lnTo>
                        <a:lnTo>
                          <a:pt x="28575" y="0"/>
                        </a:lnTo>
                        <a:lnTo>
                          <a:pt x="0" y="1619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5AD307EC-9097-4283-8017-FF65D1CDC78E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38198"/>
                    <a:ext cx="20954" cy="50482"/>
                  </a:xfrm>
                  <a:custGeom>
                    <a:avLst/>
                    <a:gdLst>
                      <a:gd name="connsiteX0" fmla="*/ 20955 w 20954"/>
                      <a:gd name="connsiteY0" fmla="*/ 0 h 50482"/>
                      <a:gd name="connsiteX1" fmla="*/ 20955 w 20954"/>
                      <a:gd name="connsiteY1" fmla="*/ 38100 h 50482"/>
                      <a:gd name="connsiteX2" fmla="*/ 0 w 20954"/>
                      <a:gd name="connsiteY2" fmla="*/ 50483 h 50482"/>
                      <a:gd name="connsiteX3" fmla="*/ 0 w 20954"/>
                      <a:gd name="connsiteY3" fmla="*/ 47625 h 50482"/>
                      <a:gd name="connsiteX4" fmla="*/ 19050 w 20954"/>
                      <a:gd name="connsiteY4" fmla="*/ 37147 h 50482"/>
                      <a:gd name="connsiteX5" fmla="*/ 19050 w 20954"/>
                      <a:gd name="connsiteY5" fmla="*/ 1905 h 5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50482">
                        <a:moveTo>
                          <a:pt x="20955" y="0"/>
                        </a:moveTo>
                        <a:lnTo>
                          <a:pt x="20955" y="38100"/>
                        </a:lnTo>
                        <a:lnTo>
                          <a:pt x="0" y="50483"/>
                        </a:lnTo>
                        <a:lnTo>
                          <a:pt x="0" y="47625"/>
                        </a:lnTo>
                        <a:lnTo>
                          <a:pt x="19050" y="37147"/>
                        </a:lnTo>
                        <a:lnTo>
                          <a:pt x="19050" y="1905"/>
                        </a:ln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A779B530-1D1C-4172-9BE7-D2218155EC15}"/>
                      </a:ext>
                    </a:extLst>
                  </p:cNvPr>
                  <p:cNvSpPr/>
                  <p:nvPr/>
                </p:nvSpPr>
                <p:spPr>
                  <a:xfrm>
                    <a:off x="8218507" y="4640103"/>
                    <a:ext cx="19050" cy="45719"/>
                  </a:xfrm>
                  <a:custGeom>
                    <a:avLst/>
                    <a:gdLst>
                      <a:gd name="connsiteX0" fmla="*/ 19050 w 19050"/>
                      <a:gd name="connsiteY0" fmla="*/ 0 h 45719"/>
                      <a:gd name="connsiteX1" fmla="*/ 19050 w 19050"/>
                      <a:gd name="connsiteY1" fmla="*/ 35242 h 45719"/>
                      <a:gd name="connsiteX2" fmla="*/ 0 w 19050"/>
                      <a:gd name="connsiteY2" fmla="*/ 45720 h 45719"/>
                      <a:gd name="connsiteX3" fmla="*/ 0 w 19050"/>
                      <a:gd name="connsiteY3" fmla="*/ 10478 h 45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50" h="45719">
                        <a:moveTo>
                          <a:pt x="19050" y="0"/>
                        </a:moveTo>
                        <a:lnTo>
                          <a:pt x="19050" y="35242"/>
                        </a:lnTo>
                        <a:lnTo>
                          <a:pt x="0" y="4572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05" name="Graphic 7">
                  <a:extLst>
                    <a:ext uri="{FF2B5EF4-FFF2-40B4-BE49-F238E27FC236}">
                      <a16:creationId xmlns:a16="http://schemas.microsoft.com/office/drawing/2014/main" id="{8C756A2E-BA7A-451E-AA38-17CE3C4BA964}"/>
                    </a:ext>
                  </a:extLst>
                </p:cNvPr>
                <p:cNvGrpSpPr/>
                <p:nvPr/>
              </p:nvGrpSpPr>
              <p:grpSpPr>
                <a:xfrm>
                  <a:off x="8268989" y="4614025"/>
                  <a:ext cx="17144" cy="22628"/>
                  <a:chOff x="8268989" y="4614025"/>
                  <a:chExt cx="17144" cy="22628"/>
                </a:xfrm>
              </p:grpSpPr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0EFBDDAA-14DE-4329-A516-17F6E89725F1}"/>
                      </a:ext>
                    </a:extLst>
                  </p:cNvPr>
                  <p:cNvSpPr/>
                  <p:nvPr/>
                </p:nvSpPr>
                <p:spPr>
                  <a:xfrm>
                    <a:off x="8268989" y="4614025"/>
                    <a:ext cx="17144" cy="22628"/>
                  </a:xfrm>
                  <a:custGeom>
                    <a:avLst/>
                    <a:gdLst>
                      <a:gd name="connsiteX0" fmla="*/ 17145 w 17144"/>
                      <a:gd name="connsiteY0" fmla="*/ 6075 h 22628"/>
                      <a:gd name="connsiteX1" fmla="*/ 8572 w 17144"/>
                      <a:gd name="connsiteY1" fmla="*/ 21315 h 22628"/>
                      <a:gd name="connsiteX2" fmla="*/ 0 w 17144"/>
                      <a:gd name="connsiteY2" fmla="*/ 16553 h 22628"/>
                      <a:gd name="connsiteX3" fmla="*/ 8572 w 17144"/>
                      <a:gd name="connsiteY3" fmla="*/ 1313 h 22628"/>
                      <a:gd name="connsiteX4" fmla="*/ 17145 w 17144"/>
                      <a:gd name="connsiteY4" fmla="*/ 6075 h 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44" h="22628">
                        <a:moveTo>
                          <a:pt x="17145" y="6075"/>
                        </a:moveTo>
                        <a:cubicBezTo>
                          <a:pt x="17145" y="11790"/>
                          <a:pt x="13335" y="18458"/>
                          <a:pt x="8572" y="21315"/>
                        </a:cubicBezTo>
                        <a:cubicBezTo>
                          <a:pt x="3810" y="24173"/>
                          <a:pt x="0" y="22268"/>
                          <a:pt x="0" y="16553"/>
                        </a:cubicBezTo>
                        <a:cubicBezTo>
                          <a:pt x="0" y="10838"/>
                          <a:pt x="3810" y="4170"/>
                          <a:pt x="8572" y="1313"/>
                        </a:cubicBezTo>
                        <a:cubicBezTo>
                          <a:pt x="13335" y="-1545"/>
                          <a:pt x="17145" y="360"/>
                          <a:pt x="17145" y="607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28675776-3A5F-45F6-AFB3-0B522A6155AF}"/>
                      </a:ext>
                    </a:extLst>
                  </p:cNvPr>
                  <p:cNvSpPr/>
                  <p:nvPr/>
                </p:nvSpPr>
                <p:spPr>
                  <a:xfrm>
                    <a:off x="8271846" y="4617243"/>
                    <a:ext cx="12382" cy="16906"/>
                  </a:xfrm>
                  <a:custGeom>
                    <a:avLst/>
                    <a:gdLst>
                      <a:gd name="connsiteX0" fmla="*/ 12383 w 12382"/>
                      <a:gd name="connsiteY0" fmla="*/ 4763 h 16906"/>
                      <a:gd name="connsiteX1" fmla="*/ 5715 w 12382"/>
                      <a:gd name="connsiteY1" fmla="*/ 16192 h 16906"/>
                      <a:gd name="connsiteX2" fmla="*/ 0 w 12382"/>
                      <a:gd name="connsiteY2" fmla="*/ 16192 h 16906"/>
                      <a:gd name="connsiteX3" fmla="*/ 3810 w 12382"/>
                      <a:gd name="connsiteY3" fmla="*/ 15240 h 16906"/>
                      <a:gd name="connsiteX4" fmla="*/ 10477 w 12382"/>
                      <a:gd name="connsiteY4" fmla="*/ 3810 h 16906"/>
                      <a:gd name="connsiteX5" fmla="*/ 9525 w 12382"/>
                      <a:gd name="connsiteY5" fmla="*/ 0 h 16906"/>
                      <a:gd name="connsiteX6" fmla="*/ 12383 w 12382"/>
                      <a:gd name="connsiteY6" fmla="*/ 4763 h 16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2" h="16906">
                        <a:moveTo>
                          <a:pt x="12383" y="4763"/>
                        </a:moveTo>
                        <a:cubicBezTo>
                          <a:pt x="12383" y="8572"/>
                          <a:pt x="9525" y="14288"/>
                          <a:pt x="5715" y="16192"/>
                        </a:cubicBezTo>
                        <a:cubicBezTo>
                          <a:pt x="3810" y="17145"/>
                          <a:pt x="1905" y="17145"/>
                          <a:pt x="0" y="16192"/>
                        </a:cubicBezTo>
                        <a:cubicBezTo>
                          <a:pt x="952" y="16192"/>
                          <a:pt x="1905" y="16192"/>
                          <a:pt x="3810" y="15240"/>
                        </a:cubicBezTo>
                        <a:cubicBezTo>
                          <a:pt x="7620" y="13335"/>
                          <a:pt x="10477" y="8572"/>
                          <a:pt x="10477" y="3810"/>
                        </a:cubicBezTo>
                        <a:cubicBezTo>
                          <a:pt x="10477" y="1905"/>
                          <a:pt x="10477" y="952"/>
                          <a:pt x="9525" y="0"/>
                        </a:cubicBezTo>
                        <a:cubicBezTo>
                          <a:pt x="11430" y="0"/>
                          <a:pt x="12383" y="1905"/>
                          <a:pt x="12383" y="4763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8A8270C3-C472-457E-BA0A-09E5366FEA9A}"/>
                      </a:ext>
                    </a:extLst>
                  </p:cNvPr>
                  <p:cNvSpPr/>
                  <p:nvPr/>
                </p:nvSpPr>
                <p:spPr>
                  <a:xfrm>
                    <a:off x="8270894" y="4617243"/>
                    <a:ext cx="11429" cy="16192"/>
                  </a:xfrm>
                  <a:custGeom>
                    <a:avLst/>
                    <a:gdLst>
                      <a:gd name="connsiteX0" fmla="*/ 11430 w 11429"/>
                      <a:gd name="connsiteY0" fmla="*/ 3810 h 16192"/>
                      <a:gd name="connsiteX1" fmla="*/ 4763 w 11429"/>
                      <a:gd name="connsiteY1" fmla="*/ 15240 h 16192"/>
                      <a:gd name="connsiteX2" fmla="*/ 952 w 11429"/>
                      <a:gd name="connsiteY2" fmla="*/ 16192 h 16192"/>
                      <a:gd name="connsiteX3" fmla="*/ 0 w 11429"/>
                      <a:gd name="connsiteY3" fmla="*/ 12382 h 16192"/>
                      <a:gd name="connsiteX4" fmla="*/ 6667 w 11429"/>
                      <a:gd name="connsiteY4" fmla="*/ 952 h 16192"/>
                      <a:gd name="connsiteX5" fmla="*/ 10477 w 11429"/>
                      <a:gd name="connsiteY5" fmla="*/ 0 h 16192"/>
                      <a:gd name="connsiteX6" fmla="*/ 11430 w 11429"/>
                      <a:gd name="connsiteY6" fmla="*/ 381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29" h="16192">
                        <a:moveTo>
                          <a:pt x="11430" y="3810"/>
                        </a:moveTo>
                        <a:cubicBezTo>
                          <a:pt x="11430" y="7620"/>
                          <a:pt x="8573" y="13335"/>
                          <a:pt x="4763" y="15240"/>
                        </a:cubicBezTo>
                        <a:cubicBezTo>
                          <a:pt x="3810" y="16192"/>
                          <a:pt x="1905" y="16192"/>
                          <a:pt x="952" y="16192"/>
                        </a:cubicBezTo>
                        <a:cubicBezTo>
                          <a:pt x="0" y="15240"/>
                          <a:pt x="0" y="14288"/>
                          <a:pt x="0" y="12382"/>
                        </a:cubicBezTo>
                        <a:cubicBezTo>
                          <a:pt x="0" y="8572"/>
                          <a:pt x="2858" y="2857"/>
                          <a:pt x="6667" y="952"/>
                        </a:cubicBezTo>
                        <a:cubicBezTo>
                          <a:pt x="7620" y="0"/>
                          <a:pt x="9525" y="0"/>
                          <a:pt x="10477" y="0"/>
                        </a:cubicBezTo>
                        <a:cubicBezTo>
                          <a:pt x="11430" y="952"/>
                          <a:pt x="11430" y="1905"/>
                          <a:pt x="11430" y="3810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6D80F05D-7BD0-4ED9-BCB0-AF949F07A349}"/>
                      </a:ext>
                    </a:extLst>
                  </p:cNvPr>
                  <p:cNvSpPr/>
                  <p:nvPr/>
                </p:nvSpPr>
                <p:spPr>
                  <a:xfrm>
                    <a:off x="8273752" y="4621053"/>
                    <a:ext cx="6667" cy="8245"/>
                  </a:xfrm>
                  <a:custGeom>
                    <a:avLst/>
                    <a:gdLst>
                      <a:gd name="connsiteX0" fmla="*/ 6667 w 6667"/>
                      <a:gd name="connsiteY0" fmla="*/ 1905 h 8245"/>
                      <a:gd name="connsiteX1" fmla="*/ 2857 w 6667"/>
                      <a:gd name="connsiteY1" fmla="*/ 7620 h 8245"/>
                      <a:gd name="connsiteX2" fmla="*/ 0 w 6667"/>
                      <a:gd name="connsiteY2" fmla="*/ 6667 h 8245"/>
                      <a:gd name="connsiteX3" fmla="*/ 1905 w 6667"/>
                      <a:gd name="connsiteY3" fmla="*/ 6667 h 8245"/>
                      <a:gd name="connsiteX4" fmla="*/ 5715 w 6667"/>
                      <a:gd name="connsiteY4" fmla="*/ 953 h 8245"/>
                      <a:gd name="connsiteX5" fmla="*/ 5715 w 6667"/>
                      <a:gd name="connsiteY5" fmla="*/ 0 h 8245"/>
                      <a:gd name="connsiteX6" fmla="*/ 6667 w 6667"/>
                      <a:gd name="connsiteY6" fmla="*/ 1905 h 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67" h="8245">
                        <a:moveTo>
                          <a:pt x="6667" y="1905"/>
                        </a:moveTo>
                        <a:cubicBezTo>
                          <a:pt x="6667" y="3810"/>
                          <a:pt x="4763" y="6667"/>
                          <a:pt x="2857" y="7620"/>
                        </a:cubicBezTo>
                        <a:cubicBezTo>
                          <a:pt x="952" y="8572"/>
                          <a:pt x="0" y="8572"/>
                          <a:pt x="0" y="6667"/>
                        </a:cubicBezTo>
                        <a:cubicBezTo>
                          <a:pt x="952" y="6667"/>
                          <a:pt x="952" y="6667"/>
                          <a:pt x="1905" y="6667"/>
                        </a:cubicBezTo>
                        <a:cubicBezTo>
                          <a:pt x="3810" y="5715"/>
                          <a:pt x="5715" y="2857"/>
                          <a:pt x="5715" y="953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6667" y="953"/>
                          <a:pt x="6667" y="1905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A70EB83E-7B3A-47B7-80F2-E02B099BE081}"/>
                      </a:ext>
                    </a:extLst>
                  </p:cNvPr>
                  <p:cNvSpPr/>
                  <p:nvPr/>
                </p:nvSpPr>
                <p:spPr>
                  <a:xfrm>
                    <a:off x="8272799" y="4620630"/>
                    <a:ext cx="5715" cy="7514"/>
                  </a:xfrm>
                  <a:custGeom>
                    <a:avLst/>
                    <a:gdLst>
                      <a:gd name="connsiteX0" fmla="*/ 5715 w 5715"/>
                      <a:gd name="connsiteY0" fmla="*/ 1376 h 7514"/>
                      <a:gd name="connsiteX1" fmla="*/ 1905 w 5715"/>
                      <a:gd name="connsiteY1" fmla="*/ 7091 h 7514"/>
                      <a:gd name="connsiteX2" fmla="*/ 0 w 5715"/>
                      <a:gd name="connsiteY2" fmla="*/ 7091 h 7514"/>
                      <a:gd name="connsiteX3" fmla="*/ 0 w 5715"/>
                      <a:gd name="connsiteY3" fmla="*/ 6138 h 7514"/>
                      <a:gd name="connsiteX4" fmla="*/ 3810 w 5715"/>
                      <a:gd name="connsiteY4" fmla="*/ 423 h 7514"/>
                      <a:gd name="connsiteX5" fmla="*/ 5715 w 5715"/>
                      <a:gd name="connsiteY5" fmla="*/ 423 h 7514"/>
                      <a:gd name="connsiteX6" fmla="*/ 5715 w 5715"/>
                      <a:gd name="connsiteY6" fmla="*/ 423 h 7514"/>
                      <a:gd name="connsiteX7" fmla="*/ 5715 w 5715"/>
                      <a:gd name="connsiteY7" fmla="*/ 1376 h 7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15" h="7514">
                        <a:moveTo>
                          <a:pt x="5715" y="1376"/>
                        </a:moveTo>
                        <a:cubicBezTo>
                          <a:pt x="5715" y="3281"/>
                          <a:pt x="3810" y="6138"/>
                          <a:pt x="1905" y="7091"/>
                        </a:cubicBezTo>
                        <a:cubicBezTo>
                          <a:pt x="953" y="7091"/>
                          <a:pt x="953" y="8043"/>
                          <a:pt x="0" y="7091"/>
                        </a:cubicBezTo>
                        <a:cubicBezTo>
                          <a:pt x="0" y="7091"/>
                          <a:pt x="0" y="6138"/>
                          <a:pt x="0" y="6138"/>
                        </a:cubicBezTo>
                        <a:cubicBezTo>
                          <a:pt x="0" y="4233"/>
                          <a:pt x="1905" y="1376"/>
                          <a:pt x="3810" y="423"/>
                        </a:cubicBezTo>
                        <a:cubicBezTo>
                          <a:pt x="4763" y="423"/>
                          <a:pt x="4763" y="-529"/>
                          <a:pt x="5715" y="423"/>
                        </a:cubicBezTo>
                        <a:lnTo>
                          <a:pt x="5715" y="423"/>
                        </a:lnTo>
                        <a:cubicBezTo>
                          <a:pt x="5715" y="423"/>
                          <a:pt x="5715" y="423"/>
                          <a:pt x="5715" y="1376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11" name="Graphic 7">
                  <a:extLst>
                    <a:ext uri="{FF2B5EF4-FFF2-40B4-BE49-F238E27FC236}">
                      <a16:creationId xmlns:a16="http://schemas.microsoft.com/office/drawing/2014/main" id="{90126A2E-FFE2-43F1-9C0F-137E63814FD6}"/>
                    </a:ext>
                  </a:extLst>
                </p:cNvPr>
                <p:cNvGrpSpPr/>
                <p:nvPr/>
              </p:nvGrpSpPr>
              <p:grpSpPr>
                <a:xfrm>
                  <a:off x="8139449" y="4626993"/>
                  <a:ext cx="22860" cy="30030"/>
                  <a:chOff x="8139449" y="4626993"/>
                  <a:chExt cx="22860" cy="30030"/>
                </a:xfrm>
              </p:grpSpPr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ED3245EF-B7BB-4412-8344-AE2390126782}"/>
                      </a:ext>
                    </a:extLst>
                  </p:cNvPr>
                  <p:cNvSpPr/>
                  <p:nvPr/>
                </p:nvSpPr>
                <p:spPr>
                  <a:xfrm>
                    <a:off x="8139449" y="4626993"/>
                    <a:ext cx="22860" cy="30030"/>
                  </a:xfrm>
                  <a:custGeom>
                    <a:avLst/>
                    <a:gdLst>
                      <a:gd name="connsiteX0" fmla="*/ 0 w 22860"/>
                      <a:gd name="connsiteY0" fmla="*/ 8348 h 30030"/>
                      <a:gd name="connsiteX1" fmla="*/ 11430 w 22860"/>
                      <a:gd name="connsiteY1" fmla="*/ 28350 h 30030"/>
                      <a:gd name="connsiteX2" fmla="*/ 22860 w 22860"/>
                      <a:gd name="connsiteY2" fmla="*/ 21683 h 30030"/>
                      <a:gd name="connsiteX3" fmla="*/ 11430 w 22860"/>
                      <a:gd name="connsiteY3" fmla="*/ 1680 h 30030"/>
                      <a:gd name="connsiteX4" fmla="*/ 0 w 22860"/>
                      <a:gd name="connsiteY4" fmla="*/ 8348 h 30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" h="30030">
                        <a:moveTo>
                          <a:pt x="0" y="8348"/>
                        </a:moveTo>
                        <a:cubicBezTo>
                          <a:pt x="0" y="15968"/>
                          <a:pt x="4763" y="24540"/>
                          <a:pt x="11430" y="28350"/>
                        </a:cubicBezTo>
                        <a:cubicBezTo>
                          <a:pt x="18098" y="32160"/>
                          <a:pt x="22860" y="29303"/>
                          <a:pt x="22860" y="21683"/>
                        </a:cubicBezTo>
                        <a:cubicBezTo>
                          <a:pt x="22860" y="14063"/>
                          <a:pt x="18098" y="5490"/>
                          <a:pt x="11430" y="1680"/>
                        </a:cubicBezTo>
                        <a:cubicBezTo>
                          <a:pt x="5715" y="-2130"/>
                          <a:pt x="0" y="728"/>
                          <a:pt x="0" y="8348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7490FCA8-A626-4CC6-B354-73F69023B910}"/>
                      </a:ext>
                    </a:extLst>
                  </p:cNvPr>
                  <p:cNvSpPr/>
                  <p:nvPr/>
                </p:nvSpPr>
                <p:spPr>
                  <a:xfrm>
                    <a:off x="8142307" y="4631531"/>
                    <a:ext cx="15239" cy="22383"/>
                  </a:xfrm>
                  <a:custGeom>
                    <a:avLst/>
                    <a:gdLst>
                      <a:gd name="connsiteX0" fmla="*/ 0 w 15239"/>
                      <a:gd name="connsiteY0" fmla="*/ 5715 h 22383"/>
                      <a:gd name="connsiteX1" fmla="*/ 8573 w 15239"/>
                      <a:gd name="connsiteY1" fmla="*/ 20955 h 22383"/>
                      <a:gd name="connsiteX2" fmla="*/ 15240 w 15239"/>
                      <a:gd name="connsiteY2" fmla="*/ 20955 h 22383"/>
                      <a:gd name="connsiteX3" fmla="*/ 10477 w 15239"/>
                      <a:gd name="connsiteY3" fmla="*/ 20002 h 22383"/>
                      <a:gd name="connsiteX4" fmla="*/ 1905 w 15239"/>
                      <a:gd name="connsiteY4" fmla="*/ 4763 h 22383"/>
                      <a:gd name="connsiteX5" fmla="*/ 3810 w 15239"/>
                      <a:gd name="connsiteY5" fmla="*/ 0 h 22383"/>
                      <a:gd name="connsiteX6" fmla="*/ 0 w 15239"/>
                      <a:gd name="connsiteY6" fmla="*/ 5715 h 2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39" h="22383">
                        <a:moveTo>
                          <a:pt x="0" y="5715"/>
                        </a:moveTo>
                        <a:cubicBezTo>
                          <a:pt x="0" y="11430"/>
                          <a:pt x="3810" y="18097"/>
                          <a:pt x="8573" y="20955"/>
                        </a:cubicBezTo>
                        <a:cubicBezTo>
                          <a:pt x="11430" y="22860"/>
                          <a:pt x="14288" y="22860"/>
                          <a:pt x="15240" y="20955"/>
                        </a:cubicBezTo>
                        <a:cubicBezTo>
                          <a:pt x="14288" y="20955"/>
                          <a:pt x="12383" y="20955"/>
                          <a:pt x="10477" y="20002"/>
                        </a:cubicBezTo>
                        <a:cubicBezTo>
                          <a:pt x="5715" y="17145"/>
                          <a:pt x="1905" y="10477"/>
                          <a:pt x="1905" y="4763"/>
                        </a:cubicBezTo>
                        <a:cubicBezTo>
                          <a:pt x="1905" y="2857"/>
                          <a:pt x="2858" y="952"/>
                          <a:pt x="3810" y="0"/>
                        </a:cubicBezTo>
                        <a:cubicBezTo>
                          <a:pt x="952" y="0"/>
                          <a:pt x="0" y="1905"/>
                          <a:pt x="0" y="571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4" name="Freeform: Shape 1713">
                    <a:extLst>
                      <a:ext uri="{FF2B5EF4-FFF2-40B4-BE49-F238E27FC236}">
                        <a16:creationId xmlns:a16="http://schemas.microsoft.com/office/drawing/2014/main" id="{59209DFB-807D-435E-BF09-8D83127DF3B6}"/>
                      </a:ext>
                    </a:extLst>
                  </p:cNvPr>
                  <p:cNvSpPr/>
                  <p:nvPr/>
                </p:nvSpPr>
                <p:spPr>
                  <a:xfrm>
                    <a:off x="8144211" y="4631531"/>
                    <a:ext cx="15240" cy="20954"/>
                  </a:xfrm>
                  <a:custGeom>
                    <a:avLst/>
                    <a:gdLst>
                      <a:gd name="connsiteX0" fmla="*/ 0 w 15240"/>
                      <a:gd name="connsiteY0" fmla="*/ 4763 h 20954"/>
                      <a:gd name="connsiteX1" fmla="*/ 8573 w 15240"/>
                      <a:gd name="connsiteY1" fmla="*/ 20002 h 20954"/>
                      <a:gd name="connsiteX2" fmla="*/ 13335 w 15240"/>
                      <a:gd name="connsiteY2" fmla="*/ 20955 h 20954"/>
                      <a:gd name="connsiteX3" fmla="*/ 15240 w 15240"/>
                      <a:gd name="connsiteY3" fmla="*/ 16192 h 20954"/>
                      <a:gd name="connsiteX4" fmla="*/ 6668 w 15240"/>
                      <a:gd name="connsiteY4" fmla="*/ 952 h 20954"/>
                      <a:gd name="connsiteX5" fmla="*/ 1905 w 15240"/>
                      <a:gd name="connsiteY5" fmla="*/ 0 h 20954"/>
                      <a:gd name="connsiteX6" fmla="*/ 0 w 15240"/>
                      <a:gd name="connsiteY6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40" h="20954">
                        <a:moveTo>
                          <a:pt x="0" y="4763"/>
                        </a:moveTo>
                        <a:cubicBezTo>
                          <a:pt x="0" y="10477"/>
                          <a:pt x="3810" y="17145"/>
                          <a:pt x="8573" y="20002"/>
                        </a:cubicBezTo>
                        <a:cubicBezTo>
                          <a:pt x="10478" y="20955"/>
                          <a:pt x="12383" y="20955"/>
                          <a:pt x="13335" y="20955"/>
                        </a:cubicBezTo>
                        <a:cubicBezTo>
                          <a:pt x="14288" y="20002"/>
                          <a:pt x="15240" y="18097"/>
                          <a:pt x="15240" y="16192"/>
                        </a:cubicBezTo>
                        <a:cubicBezTo>
                          <a:pt x="15240" y="10477"/>
                          <a:pt x="11430" y="3810"/>
                          <a:pt x="6668" y="952"/>
                        </a:cubicBezTo>
                        <a:cubicBezTo>
                          <a:pt x="4763" y="0"/>
                          <a:pt x="2858" y="0"/>
                          <a:pt x="1905" y="0"/>
                        </a:cubicBezTo>
                        <a:cubicBezTo>
                          <a:pt x="953" y="952"/>
                          <a:pt x="0" y="1905"/>
                          <a:pt x="0" y="47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8116594D-E12D-4D28-AA8B-D402F9F587F3}"/>
                      </a:ext>
                    </a:extLst>
                  </p:cNvPr>
                  <p:cNvSpPr/>
                  <p:nvPr/>
                </p:nvSpPr>
                <p:spPr>
                  <a:xfrm>
                    <a:off x="8147069" y="4635341"/>
                    <a:ext cx="9525" cy="12055"/>
                  </a:xfrm>
                  <a:custGeom>
                    <a:avLst/>
                    <a:gdLst>
                      <a:gd name="connsiteX0" fmla="*/ 0 w 9525"/>
                      <a:gd name="connsiteY0" fmla="*/ 3810 h 12055"/>
                      <a:gd name="connsiteX1" fmla="*/ 4763 w 9525"/>
                      <a:gd name="connsiteY1" fmla="*/ 11430 h 12055"/>
                      <a:gd name="connsiteX2" fmla="*/ 9525 w 9525"/>
                      <a:gd name="connsiteY2" fmla="*/ 10478 h 12055"/>
                      <a:gd name="connsiteX3" fmla="*/ 7620 w 9525"/>
                      <a:gd name="connsiteY3" fmla="*/ 9525 h 12055"/>
                      <a:gd name="connsiteX4" fmla="*/ 2858 w 9525"/>
                      <a:gd name="connsiteY4" fmla="*/ 1905 h 12055"/>
                      <a:gd name="connsiteX5" fmla="*/ 2858 w 9525"/>
                      <a:gd name="connsiteY5" fmla="*/ 0 h 12055"/>
                      <a:gd name="connsiteX6" fmla="*/ 0 w 9525"/>
                      <a:gd name="connsiteY6" fmla="*/ 3810 h 1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25" h="12055">
                        <a:moveTo>
                          <a:pt x="0" y="3810"/>
                        </a:moveTo>
                        <a:cubicBezTo>
                          <a:pt x="0" y="6667"/>
                          <a:pt x="1905" y="10478"/>
                          <a:pt x="4763" y="11430"/>
                        </a:cubicBezTo>
                        <a:cubicBezTo>
                          <a:pt x="6667" y="12382"/>
                          <a:pt x="8573" y="12382"/>
                          <a:pt x="9525" y="10478"/>
                        </a:cubicBezTo>
                        <a:cubicBezTo>
                          <a:pt x="8573" y="10478"/>
                          <a:pt x="7620" y="10478"/>
                          <a:pt x="7620" y="9525"/>
                        </a:cubicBezTo>
                        <a:cubicBezTo>
                          <a:pt x="4763" y="7620"/>
                          <a:pt x="2858" y="4763"/>
                          <a:pt x="2858" y="1905"/>
                        </a:cubicBezTo>
                        <a:cubicBezTo>
                          <a:pt x="2858" y="953"/>
                          <a:pt x="2858" y="953"/>
                          <a:pt x="2858" y="0"/>
                        </a:cubicBezTo>
                        <a:cubicBezTo>
                          <a:pt x="952" y="0"/>
                          <a:pt x="0" y="1905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7A746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189DC547-2A22-4C41-AB65-08362CE6E428}"/>
                      </a:ext>
                    </a:extLst>
                  </p:cNvPr>
                  <p:cNvSpPr/>
                  <p:nvPr/>
                </p:nvSpPr>
                <p:spPr>
                  <a:xfrm>
                    <a:off x="8148974" y="4635341"/>
                    <a:ext cx="6667" cy="10477"/>
                  </a:xfrm>
                  <a:custGeom>
                    <a:avLst/>
                    <a:gdLst>
                      <a:gd name="connsiteX0" fmla="*/ 0 w 6667"/>
                      <a:gd name="connsiteY0" fmla="*/ 1905 h 10477"/>
                      <a:gd name="connsiteX1" fmla="*/ 4763 w 6667"/>
                      <a:gd name="connsiteY1" fmla="*/ 9525 h 10477"/>
                      <a:gd name="connsiteX2" fmla="*/ 6668 w 6667"/>
                      <a:gd name="connsiteY2" fmla="*/ 10478 h 10477"/>
                      <a:gd name="connsiteX3" fmla="*/ 6668 w 6667"/>
                      <a:gd name="connsiteY3" fmla="*/ 8572 h 10477"/>
                      <a:gd name="connsiteX4" fmla="*/ 1905 w 6667"/>
                      <a:gd name="connsiteY4" fmla="*/ 953 h 10477"/>
                      <a:gd name="connsiteX5" fmla="*/ 0 w 6667"/>
                      <a:gd name="connsiteY5" fmla="*/ 0 h 10477"/>
                      <a:gd name="connsiteX6" fmla="*/ 0 w 6667"/>
                      <a:gd name="connsiteY6" fmla="*/ 0 h 10477"/>
                      <a:gd name="connsiteX7" fmla="*/ 0 w 6667"/>
                      <a:gd name="connsiteY7" fmla="*/ 190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67" h="10477">
                        <a:moveTo>
                          <a:pt x="0" y="1905"/>
                        </a:moveTo>
                        <a:cubicBezTo>
                          <a:pt x="0" y="4763"/>
                          <a:pt x="1905" y="8572"/>
                          <a:pt x="4763" y="9525"/>
                        </a:cubicBezTo>
                        <a:cubicBezTo>
                          <a:pt x="5715" y="10478"/>
                          <a:pt x="6668" y="10478"/>
                          <a:pt x="6668" y="10478"/>
                        </a:cubicBezTo>
                        <a:cubicBezTo>
                          <a:pt x="6668" y="10478"/>
                          <a:pt x="6668" y="9525"/>
                          <a:pt x="6668" y="8572"/>
                        </a:cubicBezTo>
                        <a:cubicBezTo>
                          <a:pt x="6668" y="5715"/>
                          <a:pt x="4763" y="1905"/>
                          <a:pt x="1905" y="953"/>
                        </a:cubicBezTo>
                        <a:cubicBezTo>
                          <a:pt x="953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17" name="Graphic 7">
                <a:extLst>
                  <a:ext uri="{FF2B5EF4-FFF2-40B4-BE49-F238E27FC236}">
                    <a16:creationId xmlns:a16="http://schemas.microsoft.com/office/drawing/2014/main" id="{F5547833-F5B4-4BE3-96D8-88F3E6821967}"/>
                  </a:ext>
                </a:extLst>
              </p:cNvPr>
              <p:cNvGrpSpPr/>
              <p:nvPr/>
            </p:nvGrpSpPr>
            <p:grpSpPr>
              <a:xfrm>
                <a:off x="10535939" y="2722721"/>
                <a:ext cx="193357" cy="157162"/>
                <a:chOff x="10535939" y="2722721"/>
                <a:chExt cx="193357" cy="157162"/>
              </a:xfrm>
            </p:grpSpPr>
            <p:sp>
              <p:nvSpPr>
                <p:cNvPr id="1718" name="Freeform: Shape 1717">
                  <a:extLst>
                    <a:ext uri="{FF2B5EF4-FFF2-40B4-BE49-F238E27FC236}">
                      <a16:creationId xmlns:a16="http://schemas.microsoft.com/office/drawing/2014/main" id="{DBB210D6-A31C-49F0-8A9E-40D4AC4DA678}"/>
                    </a:ext>
                  </a:extLst>
                </p:cNvPr>
                <p:cNvSpPr/>
                <p:nvPr/>
              </p:nvSpPr>
              <p:spPr>
                <a:xfrm>
                  <a:off x="10576897" y="279130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3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3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8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8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3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3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8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8"/>
                        <a:pt x="39053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8" y="59055"/>
                        <a:pt x="15240" y="67628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8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8" y="72390"/>
                        <a:pt x="80963" y="61913"/>
                      </a:cubicBezTo>
                      <a:cubicBezTo>
                        <a:pt x="86678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3" y="62865"/>
                        <a:pt x="111442" y="52388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19" name="Graphic 7">
                  <a:extLst>
                    <a:ext uri="{FF2B5EF4-FFF2-40B4-BE49-F238E27FC236}">
                      <a16:creationId xmlns:a16="http://schemas.microsoft.com/office/drawing/2014/main" id="{B4B7DE32-F0AA-44D8-AF27-7AF6772AA08E}"/>
                    </a:ext>
                  </a:extLst>
                </p:cNvPr>
                <p:cNvGrpSpPr/>
                <p:nvPr/>
              </p:nvGrpSpPr>
              <p:grpSpPr>
                <a:xfrm>
                  <a:off x="10620711" y="2722721"/>
                  <a:ext cx="57150" cy="97615"/>
                  <a:chOff x="10620711" y="2722721"/>
                  <a:chExt cx="57150" cy="97615"/>
                </a:xfrm>
              </p:grpSpPr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91188087-67C1-4F6E-A652-1782D5EBCD94}"/>
                      </a:ext>
                    </a:extLst>
                  </p:cNvPr>
                  <p:cNvSpPr/>
                  <p:nvPr/>
                </p:nvSpPr>
                <p:spPr>
                  <a:xfrm>
                    <a:off x="10620711" y="2722721"/>
                    <a:ext cx="57150" cy="97615"/>
                  </a:xfrm>
                  <a:custGeom>
                    <a:avLst/>
                    <a:gdLst>
                      <a:gd name="connsiteX0" fmla="*/ 57151 w 57150"/>
                      <a:gd name="connsiteY0" fmla="*/ 0 h 97615"/>
                      <a:gd name="connsiteX1" fmla="*/ 8573 w 57150"/>
                      <a:gd name="connsiteY1" fmla="*/ 95250 h 97615"/>
                      <a:gd name="connsiteX2" fmla="*/ 57151 w 57150"/>
                      <a:gd name="connsiteY2" fmla="*/ 0 h 97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50" h="97615">
                        <a:moveTo>
                          <a:pt x="57151" y="0"/>
                        </a:moveTo>
                        <a:cubicBezTo>
                          <a:pt x="30480" y="48577"/>
                          <a:pt x="39053" y="75247"/>
                          <a:pt x="8573" y="95250"/>
                        </a:cubicBezTo>
                        <a:cubicBezTo>
                          <a:pt x="-21907" y="114300"/>
                          <a:pt x="37148" y="12382"/>
                          <a:pt x="5715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A19592D2-9C82-4A5E-9419-BE675167EBF0}"/>
                      </a:ext>
                    </a:extLst>
                  </p:cNvPr>
                  <p:cNvSpPr/>
                  <p:nvPr/>
                </p:nvSpPr>
                <p:spPr>
                  <a:xfrm>
                    <a:off x="10630649" y="2726530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3" y="44768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2" name="Graphic 7">
                  <a:extLst>
                    <a:ext uri="{FF2B5EF4-FFF2-40B4-BE49-F238E27FC236}">
                      <a16:creationId xmlns:a16="http://schemas.microsoft.com/office/drawing/2014/main" id="{27D26010-B51F-4073-A3B9-0761EDA9FF9E}"/>
                    </a:ext>
                  </a:extLst>
                </p:cNvPr>
                <p:cNvGrpSpPr/>
                <p:nvPr/>
              </p:nvGrpSpPr>
              <p:grpSpPr>
                <a:xfrm>
                  <a:off x="10550226" y="2808110"/>
                  <a:ext cx="82524" cy="17003"/>
                  <a:chOff x="10550226" y="2808110"/>
                  <a:chExt cx="82524" cy="17003"/>
                </a:xfrm>
              </p:grpSpPr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0BF55350-ED8F-4A12-A55D-0C8CA3E3B3A4}"/>
                      </a:ext>
                    </a:extLst>
                  </p:cNvPr>
                  <p:cNvSpPr/>
                  <p:nvPr/>
                </p:nvSpPr>
                <p:spPr>
                  <a:xfrm>
                    <a:off x="10550226" y="2808110"/>
                    <a:ext cx="82524" cy="17003"/>
                  </a:xfrm>
                  <a:custGeom>
                    <a:avLst/>
                    <a:gdLst>
                      <a:gd name="connsiteX0" fmla="*/ 0 w 82524"/>
                      <a:gd name="connsiteY0" fmla="*/ 2240 h 17003"/>
                      <a:gd name="connsiteX1" fmla="*/ 78105 w 82524"/>
                      <a:gd name="connsiteY1" fmla="*/ 13670 h 17003"/>
                      <a:gd name="connsiteX2" fmla="*/ 0 w 82524"/>
                      <a:gd name="connsiteY2" fmla="*/ 2240 h 1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524" h="17003">
                        <a:moveTo>
                          <a:pt x="0" y="2240"/>
                        </a:moveTo>
                        <a:cubicBezTo>
                          <a:pt x="40958" y="7003"/>
                          <a:pt x="53340" y="24148"/>
                          <a:pt x="78105" y="13670"/>
                        </a:cubicBezTo>
                        <a:cubicBezTo>
                          <a:pt x="102870" y="5098"/>
                          <a:pt x="16193" y="-4427"/>
                          <a:pt x="0" y="22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11A0DB51-17B5-4DCE-8A6E-AE0B3A3BFD80}"/>
                      </a:ext>
                    </a:extLst>
                  </p:cNvPr>
                  <p:cNvSpPr/>
                  <p:nvPr/>
                </p:nvSpPr>
                <p:spPr>
                  <a:xfrm>
                    <a:off x="10553084" y="280934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7" y="11482"/>
                          <a:pt x="47625" y="-900"/>
                          <a:pt x="0" y="52"/>
                        </a:cubicBezTo>
                        <a:cubicBezTo>
                          <a:pt x="42863" y="-900"/>
                          <a:pt x="70485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5" name="Graphic 7">
                  <a:extLst>
                    <a:ext uri="{FF2B5EF4-FFF2-40B4-BE49-F238E27FC236}">
                      <a16:creationId xmlns:a16="http://schemas.microsoft.com/office/drawing/2014/main" id="{ECBC5A68-45C4-4941-BC2B-9000393874BB}"/>
                    </a:ext>
                  </a:extLst>
                </p:cNvPr>
                <p:cNvGrpSpPr/>
                <p:nvPr/>
              </p:nvGrpSpPr>
              <p:grpSpPr>
                <a:xfrm>
                  <a:off x="10566419" y="2775108"/>
                  <a:ext cx="57147" cy="35313"/>
                  <a:chOff x="10566419" y="2775108"/>
                  <a:chExt cx="57147" cy="35313"/>
                </a:xfrm>
              </p:grpSpPr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E7D09A18-6FA0-4B0D-976E-D6902C29104F}"/>
                      </a:ext>
                    </a:extLst>
                  </p:cNvPr>
                  <p:cNvSpPr/>
                  <p:nvPr/>
                </p:nvSpPr>
                <p:spPr>
                  <a:xfrm>
                    <a:off x="10566419" y="2775108"/>
                    <a:ext cx="57147" cy="35313"/>
                  </a:xfrm>
                  <a:custGeom>
                    <a:avLst/>
                    <a:gdLst>
                      <a:gd name="connsiteX0" fmla="*/ 0 w 57147"/>
                      <a:gd name="connsiteY0" fmla="*/ 0 h 35313"/>
                      <a:gd name="connsiteX1" fmla="*/ 52388 w 57147"/>
                      <a:gd name="connsiteY1" fmla="*/ 35242 h 35313"/>
                      <a:gd name="connsiteX2" fmla="*/ 0 w 57147"/>
                      <a:gd name="connsiteY2" fmla="*/ 0 h 35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47" h="35313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4295" y="37147"/>
                          <a:pt x="1428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280CA59D-1462-4A90-A33F-E1B5AC0993C8}"/>
                      </a:ext>
                    </a:extLst>
                  </p:cNvPr>
                  <p:cNvSpPr/>
                  <p:nvPr/>
                </p:nvSpPr>
                <p:spPr>
                  <a:xfrm>
                    <a:off x="10569276" y="2776061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7 h 33337"/>
                      <a:gd name="connsiteX1" fmla="*/ 0 w 48735"/>
                      <a:gd name="connsiteY1" fmla="*/ 0 h 33337"/>
                      <a:gd name="connsiteX2" fmla="*/ 48578 w 48735"/>
                      <a:gd name="connsiteY2" fmla="*/ 33337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7"/>
                        </a:moveTo>
                        <a:cubicBezTo>
                          <a:pt x="50483" y="33337"/>
                          <a:pt x="35243" y="15240"/>
                          <a:pt x="0" y="0"/>
                        </a:cubicBezTo>
                        <a:cubicBezTo>
                          <a:pt x="31433" y="13335"/>
                          <a:pt x="45720" y="33337"/>
                          <a:pt x="48578" y="3333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28" name="Graphic 7">
                  <a:extLst>
                    <a:ext uri="{FF2B5EF4-FFF2-40B4-BE49-F238E27FC236}">
                      <a16:creationId xmlns:a16="http://schemas.microsoft.com/office/drawing/2014/main" id="{C27154D2-0E53-4E63-B3F1-B14A09384439}"/>
                    </a:ext>
                  </a:extLst>
                </p:cNvPr>
                <p:cNvGrpSpPr/>
                <p:nvPr/>
              </p:nvGrpSpPr>
              <p:grpSpPr>
                <a:xfrm>
                  <a:off x="10556894" y="2819908"/>
                  <a:ext cx="77425" cy="13666"/>
                  <a:chOff x="10556894" y="2819908"/>
                  <a:chExt cx="77425" cy="13666"/>
                </a:xfrm>
              </p:grpSpPr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50977523-B531-4B73-AB1D-0B485ABE7691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19908"/>
                    <a:ext cx="77425" cy="13666"/>
                  </a:xfrm>
                  <a:custGeom>
                    <a:avLst/>
                    <a:gdLst>
                      <a:gd name="connsiteX0" fmla="*/ 0 w 77425"/>
                      <a:gd name="connsiteY0" fmla="*/ 11397 h 13666"/>
                      <a:gd name="connsiteX1" fmla="*/ 74295 w 77425"/>
                      <a:gd name="connsiteY1" fmla="*/ 7587 h 13666"/>
                      <a:gd name="connsiteX2" fmla="*/ 0 w 7742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2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2382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4C460258-FBF7-4C9A-A720-C2DAE33AA530}"/>
                      </a:ext>
                    </a:extLst>
                  </p:cNvPr>
                  <p:cNvSpPr/>
                  <p:nvPr/>
                </p:nvSpPr>
                <p:spPr>
                  <a:xfrm>
                    <a:off x="10559751" y="282453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31" name="Graphic 7">
                  <a:extLst>
                    <a:ext uri="{FF2B5EF4-FFF2-40B4-BE49-F238E27FC236}">
                      <a16:creationId xmlns:a16="http://schemas.microsoft.com/office/drawing/2014/main" id="{C3165833-F730-4296-B1C2-F770C672922B}"/>
                    </a:ext>
                  </a:extLst>
                </p:cNvPr>
                <p:cNvGrpSpPr/>
                <p:nvPr/>
              </p:nvGrpSpPr>
              <p:grpSpPr>
                <a:xfrm>
                  <a:off x="10579754" y="2810297"/>
                  <a:ext cx="60035" cy="49583"/>
                  <a:chOff x="10579754" y="2810297"/>
                  <a:chExt cx="60035" cy="49583"/>
                </a:xfrm>
              </p:grpSpPr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DFE29D48-BB32-4380-9EA9-E1616ED432EC}"/>
                      </a:ext>
                    </a:extLst>
                  </p:cNvPr>
                  <p:cNvSpPr/>
                  <p:nvPr/>
                </p:nvSpPr>
                <p:spPr>
                  <a:xfrm>
                    <a:off x="10579754" y="281029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C72DCD05-7611-43C3-AC16-AA37CFFB6E11}"/>
                      </a:ext>
                    </a:extLst>
                  </p:cNvPr>
                  <p:cNvSpPr/>
                  <p:nvPr/>
                </p:nvSpPr>
                <p:spPr>
                  <a:xfrm>
                    <a:off x="10581659" y="281678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8" y="7852"/>
                          <a:pt x="0" y="40237"/>
                        </a:cubicBezTo>
                        <a:cubicBezTo>
                          <a:pt x="25717" y="11662"/>
                          <a:pt x="54292" y="3089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34" name="Graphic 7">
                  <a:extLst>
                    <a:ext uri="{FF2B5EF4-FFF2-40B4-BE49-F238E27FC236}">
                      <a16:creationId xmlns:a16="http://schemas.microsoft.com/office/drawing/2014/main" id="{A97BD666-3AAF-407F-AD68-A027CCEA0AFD}"/>
                    </a:ext>
                  </a:extLst>
                </p:cNvPr>
                <p:cNvGrpSpPr/>
                <p:nvPr/>
              </p:nvGrpSpPr>
              <p:grpSpPr>
                <a:xfrm>
                  <a:off x="10630483" y="2767488"/>
                  <a:ext cx="69286" cy="43830"/>
                  <a:chOff x="10630483" y="2767488"/>
                  <a:chExt cx="69286" cy="43830"/>
                </a:xfrm>
              </p:grpSpPr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2C77E612-5BD8-4D91-84F6-24505E752666}"/>
                      </a:ext>
                    </a:extLst>
                  </p:cNvPr>
                  <p:cNvSpPr/>
                  <p:nvPr/>
                </p:nvSpPr>
                <p:spPr>
                  <a:xfrm>
                    <a:off x="10630483" y="2767488"/>
                    <a:ext cx="69286" cy="43830"/>
                  </a:xfrm>
                  <a:custGeom>
                    <a:avLst/>
                    <a:gdLst>
                      <a:gd name="connsiteX0" fmla="*/ 69286 w 69286"/>
                      <a:gd name="connsiteY0" fmla="*/ 0 h 43830"/>
                      <a:gd name="connsiteX1" fmla="*/ 5469 w 69286"/>
                      <a:gd name="connsiteY1" fmla="*/ 43815 h 43830"/>
                      <a:gd name="connsiteX2" fmla="*/ 69286 w 69286"/>
                      <a:gd name="connsiteY2" fmla="*/ 0 h 43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286" h="43830">
                        <a:moveTo>
                          <a:pt x="69286" y="0"/>
                        </a:moveTo>
                        <a:cubicBezTo>
                          <a:pt x="34996" y="20955"/>
                          <a:pt x="31186" y="41910"/>
                          <a:pt x="5469" y="43815"/>
                        </a:cubicBezTo>
                        <a:cubicBezTo>
                          <a:pt x="-20249" y="44767"/>
                          <a:pt x="52142" y="0"/>
                          <a:pt x="692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1BBB80E1-ADF5-4C5D-8ABE-089D015FE2E2}"/>
                      </a:ext>
                    </a:extLst>
                  </p:cNvPr>
                  <p:cNvSpPr/>
                  <p:nvPr/>
                </p:nvSpPr>
                <p:spPr>
                  <a:xfrm>
                    <a:off x="10637578" y="2768440"/>
                    <a:ext cx="59334" cy="40957"/>
                  </a:xfrm>
                  <a:custGeom>
                    <a:avLst/>
                    <a:gdLst>
                      <a:gd name="connsiteX0" fmla="*/ 279 w 59334"/>
                      <a:gd name="connsiteY0" fmla="*/ 40957 h 40957"/>
                      <a:gd name="connsiteX1" fmla="*/ 59334 w 59334"/>
                      <a:gd name="connsiteY1" fmla="*/ 0 h 40957"/>
                      <a:gd name="connsiteX2" fmla="*/ 279 w 59334"/>
                      <a:gd name="connsiteY2" fmla="*/ 40957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4" h="40957">
                        <a:moveTo>
                          <a:pt x="279" y="40957"/>
                        </a:moveTo>
                        <a:cubicBezTo>
                          <a:pt x="-2578" y="40957"/>
                          <a:pt x="16472" y="19050"/>
                          <a:pt x="59334" y="0"/>
                        </a:cubicBezTo>
                        <a:cubicBezTo>
                          <a:pt x="21234" y="16193"/>
                          <a:pt x="3136" y="40957"/>
                          <a:pt x="279" y="40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37" name="Graphic 7">
                  <a:extLst>
                    <a:ext uri="{FF2B5EF4-FFF2-40B4-BE49-F238E27FC236}">
                      <a16:creationId xmlns:a16="http://schemas.microsoft.com/office/drawing/2014/main" id="{98D312ED-1F9B-40A9-B546-2DA04B95F92C}"/>
                    </a:ext>
                  </a:extLst>
                </p:cNvPr>
                <p:cNvGrpSpPr/>
                <p:nvPr/>
              </p:nvGrpSpPr>
              <p:grpSpPr>
                <a:xfrm>
                  <a:off x="10619352" y="2821163"/>
                  <a:ext cx="59461" cy="26335"/>
                  <a:chOff x="10619352" y="2821163"/>
                  <a:chExt cx="59461" cy="26335"/>
                </a:xfrm>
              </p:grpSpPr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8AA01296-B027-49C1-A162-BAB3136E9F83}"/>
                      </a:ext>
                    </a:extLst>
                  </p:cNvPr>
                  <p:cNvSpPr/>
                  <p:nvPr/>
                </p:nvSpPr>
                <p:spPr>
                  <a:xfrm>
                    <a:off x="10619352" y="2821163"/>
                    <a:ext cx="59461" cy="26335"/>
                  </a:xfrm>
                  <a:custGeom>
                    <a:avLst/>
                    <a:gdLst>
                      <a:gd name="connsiteX0" fmla="*/ 59462 w 59461"/>
                      <a:gd name="connsiteY0" fmla="*/ 26335 h 26335"/>
                      <a:gd name="connsiteX1" fmla="*/ 2312 w 59461"/>
                      <a:gd name="connsiteY1" fmla="*/ 3475 h 26335"/>
                      <a:gd name="connsiteX2" fmla="*/ 59462 w 5946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61" h="26335">
                        <a:moveTo>
                          <a:pt x="59462" y="26335"/>
                        </a:moveTo>
                        <a:cubicBezTo>
                          <a:pt x="48032" y="14905"/>
                          <a:pt x="17552" y="-8907"/>
                          <a:pt x="2312" y="3475"/>
                        </a:cubicBezTo>
                        <a:cubicBezTo>
                          <a:pt x="-10071" y="13000"/>
                          <a:pt x="29934" y="10143"/>
                          <a:pt x="5946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6CDD6AF2-F1F9-470D-B02A-961D3598DEF5}"/>
                      </a:ext>
                    </a:extLst>
                  </p:cNvPr>
                  <p:cNvSpPr/>
                  <p:nvPr/>
                </p:nvSpPr>
                <p:spPr>
                  <a:xfrm>
                    <a:off x="10623544" y="282434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4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0" name="Graphic 7">
                  <a:extLst>
                    <a:ext uri="{FF2B5EF4-FFF2-40B4-BE49-F238E27FC236}">
                      <a16:creationId xmlns:a16="http://schemas.microsoft.com/office/drawing/2014/main" id="{3B7277A5-AD77-407F-831E-846017FC9D70}"/>
                    </a:ext>
                  </a:extLst>
                </p:cNvPr>
                <p:cNvGrpSpPr/>
                <p:nvPr/>
              </p:nvGrpSpPr>
              <p:grpSpPr>
                <a:xfrm>
                  <a:off x="10619303" y="2816522"/>
                  <a:ext cx="80465" cy="14724"/>
                  <a:chOff x="10619303" y="2816522"/>
                  <a:chExt cx="80465" cy="14724"/>
                </a:xfrm>
              </p:grpSpPr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78F0FB96-344A-4A4C-81C2-3D875631FC1E}"/>
                      </a:ext>
                    </a:extLst>
                  </p:cNvPr>
                  <p:cNvSpPr/>
                  <p:nvPr/>
                </p:nvSpPr>
                <p:spPr>
                  <a:xfrm>
                    <a:off x="10619303" y="2816522"/>
                    <a:ext cx="80465" cy="14724"/>
                  </a:xfrm>
                  <a:custGeom>
                    <a:avLst/>
                    <a:gdLst>
                      <a:gd name="connsiteX0" fmla="*/ 80466 w 80465"/>
                      <a:gd name="connsiteY0" fmla="*/ 13831 h 14724"/>
                      <a:gd name="connsiteX1" fmla="*/ 3313 w 80465"/>
                      <a:gd name="connsiteY1" fmla="*/ 7163 h 14724"/>
                      <a:gd name="connsiteX2" fmla="*/ 80466 w 80465"/>
                      <a:gd name="connsiteY2" fmla="*/ 13831 h 14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724">
                        <a:moveTo>
                          <a:pt x="80466" y="13831"/>
                        </a:moveTo>
                        <a:cubicBezTo>
                          <a:pt x="40461" y="9068"/>
                          <a:pt x="24268" y="22403"/>
                          <a:pt x="3313" y="7163"/>
                        </a:cubicBezTo>
                        <a:cubicBezTo>
                          <a:pt x="-17642" y="-8077"/>
                          <a:pt x="67131" y="4306"/>
                          <a:pt x="80466" y="1383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15FCB0AD-7CC8-4241-A212-E229A90B1861}"/>
                      </a:ext>
                    </a:extLst>
                  </p:cNvPr>
                  <p:cNvSpPr/>
                  <p:nvPr/>
                </p:nvSpPr>
                <p:spPr>
                  <a:xfrm>
                    <a:off x="10625384" y="2822132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1522" y="-4161"/>
                          <a:pt x="1995" y="3459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3" name="Graphic 7">
                  <a:extLst>
                    <a:ext uri="{FF2B5EF4-FFF2-40B4-BE49-F238E27FC236}">
                      <a16:creationId xmlns:a16="http://schemas.microsoft.com/office/drawing/2014/main" id="{F16B1380-AB57-4204-9097-B7F4C9EE0833}"/>
                    </a:ext>
                  </a:extLst>
                </p:cNvPr>
                <p:cNvGrpSpPr/>
                <p:nvPr/>
              </p:nvGrpSpPr>
              <p:grpSpPr>
                <a:xfrm>
                  <a:off x="10625015" y="2737961"/>
                  <a:ext cx="14746" cy="74130"/>
                  <a:chOff x="10625015" y="2737961"/>
                  <a:chExt cx="14746" cy="74130"/>
                </a:xfrm>
              </p:grpSpPr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A6E02EF-C92D-4FC9-B561-AF1E9AFC46B3}"/>
                      </a:ext>
                    </a:extLst>
                  </p:cNvPr>
                  <p:cNvSpPr/>
                  <p:nvPr/>
                </p:nvSpPr>
                <p:spPr>
                  <a:xfrm>
                    <a:off x="10625015" y="2737961"/>
                    <a:ext cx="14746" cy="74130"/>
                  </a:xfrm>
                  <a:custGeom>
                    <a:avLst/>
                    <a:gdLst>
                      <a:gd name="connsiteX0" fmla="*/ 14747 w 14746"/>
                      <a:gd name="connsiteY0" fmla="*/ 0 h 74130"/>
                      <a:gd name="connsiteX1" fmla="*/ 7127 w 14746"/>
                      <a:gd name="connsiteY1" fmla="*/ 72390 h 74130"/>
                      <a:gd name="connsiteX2" fmla="*/ 14747 w 14746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4130">
                        <a:moveTo>
                          <a:pt x="14747" y="0"/>
                        </a:moveTo>
                        <a:cubicBezTo>
                          <a:pt x="9032" y="37148"/>
                          <a:pt x="22367" y="59055"/>
                          <a:pt x="7127" y="72390"/>
                        </a:cubicBezTo>
                        <a:cubicBezTo>
                          <a:pt x="-8113" y="86677"/>
                          <a:pt x="4269" y="8573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DB59AE48-3FCF-4856-A2A0-7F8B7D4167E7}"/>
                      </a:ext>
                    </a:extLst>
                  </p:cNvPr>
                  <p:cNvSpPr/>
                  <p:nvPr/>
                </p:nvSpPr>
                <p:spPr>
                  <a:xfrm>
                    <a:off x="10629737" y="274081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6675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6" name="Graphic 7">
                  <a:extLst>
                    <a:ext uri="{FF2B5EF4-FFF2-40B4-BE49-F238E27FC236}">
                      <a16:creationId xmlns:a16="http://schemas.microsoft.com/office/drawing/2014/main" id="{BD6F1FF1-6563-4276-ACE3-E8C88B1F7624}"/>
                    </a:ext>
                  </a:extLst>
                </p:cNvPr>
                <p:cNvGrpSpPr/>
                <p:nvPr/>
              </p:nvGrpSpPr>
              <p:grpSpPr>
                <a:xfrm>
                  <a:off x="10570229" y="2732246"/>
                  <a:ext cx="63869" cy="90329"/>
                  <a:chOff x="10570229" y="2732246"/>
                  <a:chExt cx="63869" cy="90329"/>
                </a:xfrm>
              </p:grpSpPr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D61A0F08-2321-4C91-87F6-7DC1923AD8A2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63869" cy="90329"/>
                  </a:xfrm>
                  <a:custGeom>
                    <a:avLst/>
                    <a:gdLst>
                      <a:gd name="connsiteX0" fmla="*/ 0 w 63869"/>
                      <a:gd name="connsiteY0" fmla="*/ 0 h 90329"/>
                      <a:gd name="connsiteX1" fmla="*/ 58103 w 63869"/>
                      <a:gd name="connsiteY1" fmla="*/ 89535 h 90329"/>
                      <a:gd name="connsiteX2" fmla="*/ 0 w 63869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869" h="90329">
                        <a:moveTo>
                          <a:pt x="0" y="0"/>
                        </a:moveTo>
                        <a:cubicBezTo>
                          <a:pt x="31433" y="35242"/>
                          <a:pt x="39053" y="98108"/>
                          <a:pt x="58103" y="89535"/>
                        </a:cubicBezTo>
                        <a:cubicBezTo>
                          <a:pt x="79058" y="72390"/>
                          <a:pt x="39053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1C7E2A74-8806-4ECB-8A51-E5287EA17FB2}"/>
                      </a:ext>
                    </a:extLst>
                  </p:cNvPr>
                  <p:cNvSpPr/>
                  <p:nvPr/>
                </p:nvSpPr>
                <p:spPr>
                  <a:xfrm>
                    <a:off x="10570229" y="273224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955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49" name="Graphic 7">
                  <a:extLst>
                    <a:ext uri="{FF2B5EF4-FFF2-40B4-BE49-F238E27FC236}">
                      <a16:creationId xmlns:a16="http://schemas.microsoft.com/office/drawing/2014/main" id="{4A0BF386-D5DC-4087-9E7B-2B8E7A7E0C47}"/>
                    </a:ext>
                  </a:extLst>
                </p:cNvPr>
                <p:cNvGrpSpPr/>
                <p:nvPr/>
              </p:nvGrpSpPr>
              <p:grpSpPr>
                <a:xfrm>
                  <a:off x="10626752" y="2792749"/>
                  <a:ext cx="92066" cy="33924"/>
                  <a:chOff x="10626752" y="2792749"/>
                  <a:chExt cx="92066" cy="33924"/>
                </a:xfrm>
              </p:grpSpPr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A3A68B7C-BB3B-4A71-A383-CE16B54CF83F}"/>
                      </a:ext>
                    </a:extLst>
                  </p:cNvPr>
                  <p:cNvSpPr/>
                  <p:nvPr/>
                </p:nvSpPr>
                <p:spPr>
                  <a:xfrm>
                    <a:off x="10626752" y="2792749"/>
                    <a:ext cx="91114" cy="33924"/>
                  </a:xfrm>
                  <a:custGeom>
                    <a:avLst/>
                    <a:gdLst>
                      <a:gd name="connsiteX0" fmla="*/ 91114 w 91114"/>
                      <a:gd name="connsiteY0" fmla="*/ 2361 h 33924"/>
                      <a:gd name="connsiteX1" fmla="*/ 627 w 91114"/>
                      <a:gd name="connsiteY1" fmla="*/ 26173 h 33924"/>
                      <a:gd name="connsiteX2" fmla="*/ 91114 w 91114"/>
                      <a:gd name="connsiteY2" fmla="*/ 2361 h 33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14" h="33924">
                        <a:moveTo>
                          <a:pt x="91114" y="2361"/>
                        </a:moveTo>
                        <a:cubicBezTo>
                          <a:pt x="66349" y="-2401"/>
                          <a:pt x="8247" y="-2401"/>
                          <a:pt x="627" y="26173"/>
                        </a:cubicBezTo>
                        <a:cubicBezTo>
                          <a:pt x="-6041" y="50939"/>
                          <a:pt x="41584" y="9029"/>
                          <a:pt x="91114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16F405-C074-48AA-AA9B-CB79729115E1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79501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2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2" y="97"/>
                        </a:cubicBezTo>
                        <a:cubicBezTo>
                          <a:pt x="28575" y="-855"/>
                          <a:pt x="0" y="21053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52" name="Graphic 7">
                  <a:extLst>
                    <a:ext uri="{FF2B5EF4-FFF2-40B4-BE49-F238E27FC236}">
                      <a16:creationId xmlns:a16="http://schemas.microsoft.com/office/drawing/2014/main" id="{6DCB9455-E1A6-401B-A4B9-AEA5E2020845}"/>
                    </a:ext>
                  </a:extLst>
                </p:cNvPr>
                <p:cNvGrpSpPr/>
                <p:nvPr/>
              </p:nvGrpSpPr>
              <p:grpSpPr>
                <a:xfrm>
                  <a:off x="10535939" y="2790309"/>
                  <a:ext cx="93613" cy="36377"/>
                  <a:chOff x="10535939" y="2790309"/>
                  <a:chExt cx="93613" cy="36377"/>
                </a:xfrm>
              </p:grpSpPr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50D8ECC0-65D6-4C21-9A1B-0E1B2BC1994A}"/>
                      </a:ext>
                    </a:extLst>
                  </p:cNvPr>
                  <p:cNvSpPr/>
                  <p:nvPr/>
                </p:nvSpPr>
                <p:spPr>
                  <a:xfrm>
                    <a:off x="10535939" y="2790309"/>
                    <a:ext cx="93613" cy="36377"/>
                  </a:xfrm>
                  <a:custGeom>
                    <a:avLst/>
                    <a:gdLst>
                      <a:gd name="connsiteX0" fmla="*/ 0 w 93613"/>
                      <a:gd name="connsiteY0" fmla="*/ 1944 h 36377"/>
                      <a:gd name="connsiteX1" fmla="*/ 88583 w 93613"/>
                      <a:gd name="connsiteY1" fmla="*/ 25756 h 36377"/>
                      <a:gd name="connsiteX2" fmla="*/ 0 w 93613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613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3" y="25756"/>
                        </a:cubicBezTo>
                        <a:cubicBezTo>
                          <a:pt x="110490" y="55284"/>
                          <a:pt x="57150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777AF6F7-BDAA-46E0-B78A-1DAFF053AD2C}"/>
                      </a:ext>
                    </a:extLst>
                  </p:cNvPr>
                  <p:cNvSpPr/>
                  <p:nvPr/>
                </p:nvSpPr>
                <p:spPr>
                  <a:xfrm>
                    <a:off x="10540701" y="279225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7 h 25983"/>
                      <a:gd name="connsiteX1" fmla="*/ 0 w 83942"/>
                      <a:gd name="connsiteY1" fmla="*/ 0 h 25983"/>
                      <a:gd name="connsiteX2" fmla="*/ 83820 w 83942"/>
                      <a:gd name="connsiteY2" fmla="*/ 25717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7"/>
                        </a:moveTo>
                        <a:cubicBezTo>
                          <a:pt x="85725" y="28575"/>
                          <a:pt x="65723" y="7620"/>
                          <a:pt x="0" y="0"/>
                        </a:cubicBezTo>
                        <a:cubicBezTo>
                          <a:pt x="61913" y="5715"/>
                          <a:pt x="81915" y="22860"/>
                          <a:pt x="83820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55" name="Graphic 7">
                <a:extLst>
                  <a:ext uri="{FF2B5EF4-FFF2-40B4-BE49-F238E27FC236}">
                    <a16:creationId xmlns:a16="http://schemas.microsoft.com/office/drawing/2014/main" id="{6229DDCC-F36E-4BED-BF52-C6AEE8CD699D}"/>
                  </a:ext>
                </a:extLst>
              </p:cNvPr>
              <p:cNvGrpSpPr/>
              <p:nvPr/>
            </p:nvGrpSpPr>
            <p:grpSpPr>
              <a:xfrm>
                <a:off x="11013141" y="2799873"/>
                <a:ext cx="104775" cy="83820"/>
                <a:chOff x="11013141" y="2799873"/>
                <a:chExt cx="104775" cy="83820"/>
              </a:xfrm>
            </p:grpSpPr>
            <p:sp>
              <p:nvSpPr>
                <p:cNvPr id="1756" name="Freeform: Shape 1755">
                  <a:extLst>
                    <a:ext uri="{FF2B5EF4-FFF2-40B4-BE49-F238E27FC236}">
                      <a16:creationId xmlns:a16="http://schemas.microsoft.com/office/drawing/2014/main" id="{D7B9F1F3-A9C8-4935-94F4-101DFABB452D}"/>
                    </a:ext>
                  </a:extLst>
                </p:cNvPr>
                <p:cNvSpPr/>
                <p:nvPr/>
              </p:nvSpPr>
              <p:spPr>
                <a:xfrm>
                  <a:off x="11035049" y="2836068"/>
                  <a:ext cx="82867" cy="47625"/>
                </a:xfrm>
                <a:custGeom>
                  <a:avLst/>
                  <a:gdLst>
                    <a:gd name="connsiteX0" fmla="*/ 49530 w 82867"/>
                    <a:gd name="connsiteY0" fmla="*/ 26670 h 47625"/>
                    <a:gd name="connsiteX1" fmla="*/ 74295 w 82867"/>
                    <a:gd name="connsiteY1" fmla="*/ 22860 h 47625"/>
                    <a:gd name="connsiteX2" fmla="*/ 55245 w 82867"/>
                    <a:gd name="connsiteY2" fmla="*/ 22860 h 47625"/>
                    <a:gd name="connsiteX3" fmla="*/ 82867 w 82867"/>
                    <a:gd name="connsiteY3" fmla="*/ 12383 h 47625"/>
                    <a:gd name="connsiteX4" fmla="*/ 46672 w 82867"/>
                    <a:gd name="connsiteY4" fmla="*/ 19050 h 47625"/>
                    <a:gd name="connsiteX5" fmla="*/ 59055 w 82867"/>
                    <a:gd name="connsiteY5" fmla="*/ 5715 h 47625"/>
                    <a:gd name="connsiteX6" fmla="*/ 43815 w 82867"/>
                    <a:gd name="connsiteY6" fmla="*/ 14288 h 47625"/>
                    <a:gd name="connsiteX7" fmla="*/ 43815 w 82867"/>
                    <a:gd name="connsiteY7" fmla="*/ 0 h 47625"/>
                    <a:gd name="connsiteX8" fmla="*/ 32385 w 82867"/>
                    <a:gd name="connsiteY8" fmla="*/ 16192 h 47625"/>
                    <a:gd name="connsiteX9" fmla="*/ 31432 w 82867"/>
                    <a:gd name="connsiteY9" fmla="*/ 16192 h 47625"/>
                    <a:gd name="connsiteX10" fmla="*/ 24765 w 82867"/>
                    <a:gd name="connsiteY10" fmla="*/ 4763 h 47625"/>
                    <a:gd name="connsiteX11" fmla="*/ 24765 w 82867"/>
                    <a:gd name="connsiteY11" fmla="*/ 16192 h 47625"/>
                    <a:gd name="connsiteX12" fmla="*/ 16192 w 82867"/>
                    <a:gd name="connsiteY12" fmla="*/ 10478 h 47625"/>
                    <a:gd name="connsiteX13" fmla="*/ 21907 w 82867"/>
                    <a:gd name="connsiteY13" fmla="*/ 19050 h 47625"/>
                    <a:gd name="connsiteX14" fmla="*/ 0 w 82867"/>
                    <a:gd name="connsiteY14" fmla="*/ 28575 h 47625"/>
                    <a:gd name="connsiteX15" fmla="*/ 21907 w 82867"/>
                    <a:gd name="connsiteY15" fmla="*/ 25717 h 47625"/>
                    <a:gd name="connsiteX16" fmla="*/ 7620 w 82867"/>
                    <a:gd name="connsiteY16" fmla="*/ 37148 h 47625"/>
                    <a:gd name="connsiteX17" fmla="*/ 21907 w 82867"/>
                    <a:gd name="connsiteY17" fmla="*/ 30480 h 47625"/>
                    <a:gd name="connsiteX18" fmla="*/ 22860 w 82867"/>
                    <a:gd name="connsiteY18" fmla="*/ 42863 h 47625"/>
                    <a:gd name="connsiteX19" fmla="*/ 27622 w 82867"/>
                    <a:gd name="connsiteY19" fmla="*/ 32385 h 47625"/>
                    <a:gd name="connsiteX20" fmla="*/ 33338 w 82867"/>
                    <a:gd name="connsiteY20" fmla="*/ 44767 h 47625"/>
                    <a:gd name="connsiteX21" fmla="*/ 34290 w 82867"/>
                    <a:gd name="connsiteY21" fmla="*/ 35242 h 47625"/>
                    <a:gd name="connsiteX22" fmla="*/ 42863 w 82867"/>
                    <a:gd name="connsiteY22" fmla="*/ 47625 h 47625"/>
                    <a:gd name="connsiteX23" fmla="*/ 41910 w 82867"/>
                    <a:gd name="connsiteY23" fmla="*/ 33338 h 47625"/>
                    <a:gd name="connsiteX24" fmla="*/ 52388 w 82867"/>
                    <a:gd name="connsiteY24" fmla="*/ 40005 h 47625"/>
                    <a:gd name="connsiteX25" fmla="*/ 43815 w 82867"/>
                    <a:gd name="connsiteY25" fmla="*/ 30480 h 47625"/>
                    <a:gd name="connsiteX26" fmla="*/ 76200 w 82867"/>
                    <a:gd name="connsiteY26" fmla="*/ 39053 h 47625"/>
                    <a:gd name="connsiteX27" fmla="*/ 49530 w 82867"/>
                    <a:gd name="connsiteY27" fmla="*/ 2667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7625">
                      <a:moveTo>
                        <a:pt x="49530" y="26670"/>
                      </a:moveTo>
                      <a:cubicBezTo>
                        <a:pt x="60007" y="25717"/>
                        <a:pt x="72390" y="24765"/>
                        <a:pt x="74295" y="22860"/>
                      </a:cubicBezTo>
                      <a:cubicBezTo>
                        <a:pt x="66675" y="23813"/>
                        <a:pt x="60007" y="22860"/>
                        <a:pt x="55245" y="22860"/>
                      </a:cubicBezTo>
                      <a:cubicBezTo>
                        <a:pt x="67627" y="19050"/>
                        <a:pt x="80010" y="15240"/>
                        <a:pt x="82867" y="12383"/>
                      </a:cubicBezTo>
                      <a:cubicBezTo>
                        <a:pt x="66675" y="17145"/>
                        <a:pt x="55245" y="17145"/>
                        <a:pt x="46672" y="19050"/>
                      </a:cubicBezTo>
                      <a:cubicBezTo>
                        <a:pt x="52388" y="14288"/>
                        <a:pt x="59055" y="8573"/>
                        <a:pt x="59055" y="5715"/>
                      </a:cubicBezTo>
                      <a:cubicBezTo>
                        <a:pt x="53340" y="9525"/>
                        <a:pt x="48577" y="12383"/>
                        <a:pt x="43815" y="14288"/>
                      </a:cubicBezTo>
                      <a:cubicBezTo>
                        <a:pt x="45720" y="9525"/>
                        <a:pt x="44767" y="3810"/>
                        <a:pt x="43815" y="0"/>
                      </a:cubicBezTo>
                      <a:cubicBezTo>
                        <a:pt x="41910" y="5715"/>
                        <a:pt x="36195" y="12383"/>
                        <a:pt x="32385" y="16192"/>
                      </a:cubicBezTo>
                      <a:cubicBezTo>
                        <a:pt x="32385" y="16192"/>
                        <a:pt x="31432" y="16192"/>
                        <a:pt x="31432" y="16192"/>
                      </a:cubicBezTo>
                      <a:cubicBezTo>
                        <a:pt x="29527" y="11430"/>
                        <a:pt x="27622" y="5715"/>
                        <a:pt x="24765" y="4763"/>
                      </a:cubicBezTo>
                      <a:cubicBezTo>
                        <a:pt x="25717" y="9525"/>
                        <a:pt x="24765" y="13335"/>
                        <a:pt x="24765" y="16192"/>
                      </a:cubicBezTo>
                      <a:cubicBezTo>
                        <a:pt x="21907" y="14288"/>
                        <a:pt x="18097" y="12383"/>
                        <a:pt x="16192" y="10478"/>
                      </a:cubicBezTo>
                      <a:cubicBezTo>
                        <a:pt x="19050" y="13335"/>
                        <a:pt x="20955" y="16192"/>
                        <a:pt x="21907" y="19050"/>
                      </a:cubicBezTo>
                      <a:cubicBezTo>
                        <a:pt x="12382" y="21908"/>
                        <a:pt x="14288" y="23813"/>
                        <a:pt x="0" y="28575"/>
                      </a:cubicBezTo>
                      <a:cubicBezTo>
                        <a:pt x="12382" y="28575"/>
                        <a:pt x="17145" y="28575"/>
                        <a:pt x="21907" y="25717"/>
                      </a:cubicBezTo>
                      <a:cubicBezTo>
                        <a:pt x="18097" y="28575"/>
                        <a:pt x="16192" y="32385"/>
                        <a:pt x="7620" y="37148"/>
                      </a:cubicBezTo>
                      <a:cubicBezTo>
                        <a:pt x="10477" y="36195"/>
                        <a:pt x="16192" y="34290"/>
                        <a:pt x="21907" y="30480"/>
                      </a:cubicBezTo>
                      <a:cubicBezTo>
                        <a:pt x="22860" y="33338"/>
                        <a:pt x="23813" y="37148"/>
                        <a:pt x="22860" y="42863"/>
                      </a:cubicBezTo>
                      <a:cubicBezTo>
                        <a:pt x="24765" y="41910"/>
                        <a:pt x="26670" y="37148"/>
                        <a:pt x="27622" y="32385"/>
                      </a:cubicBezTo>
                      <a:cubicBezTo>
                        <a:pt x="29527" y="35242"/>
                        <a:pt x="32385" y="39053"/>
                        <a:pt x="33338" y="44767"/>
                      </a:cubicBezTo>
                      <a:cubicBezTo>
                        <a:pt x="34290" y="42863"/>
                        <a:pt x="35242" y="40005"/>
                        <a:pt x="34290" y="35242"/>
                      </a:cubicBezTo>
                      <a:cubicBezTo>
                        <a:pt x="38100" y="39053"/>
                        <a:pt x="40957" y="43815"/>
                        <a:pt x="42863" y="47625"/>
                      </a:cubicBezTo>
                      <a:cubicBezTo>
                        <a:pt x="43815" y="44767"/>
                        <a:pt x="44767" y="39053"/>
                        <a:pt x="41910" y="33338"/>
                      </a:cubicBezTo>
                      <a:cubicBezTo>
                        <a:pt x="44767" y="35242"/>
                        <a:pt x="48577" y="37148"/>
                        <a:pt x="52388" y="40005"/>
                      </a:cubicBezTo>
                      <a:cubicBezTo>
                        <a:pt x="52388" y="38100"/>
                        <a:pt x="47625" y="34290"/>
                        <a:pt x="43815" y="30480"/>
                      </a:cubicBezTo>
                      <a:cubicBezTo>
                        <a:pt x="54292" y="32385"/>
                        <a:pt x="66675" y="35242"/>
                        <a:pt x="76200" y="39053"/>
                      </a:cubicBezTo>
                      <a:cubicBezTo>
                        <a:pt x="72390" y="35242"/>
                        <a:pt x="60960" y="29528"/>
                        <a:pt x="49530" y="2667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57" name="Graphic 7">
                  <a:extLst>
                    <a:ext uri="{FF2B5EF4-FFF2-40B4-BE49-F238E27FC236}">
                      <a16:creationId xmlns:a16="http://schemas.microsoft.com/office/drawing/2014/main" id="{B83B5643-9C37-4D85-BB31-E62153B0DA8F}"/>
                    </a:ext>
                  </a:extLst>
                </p:cNvPr>
                <p:cNvGrpSpPr/>
                <p:nvPr/>
              </p:nvGrpSpPr>
              <p:grpSpPr>
                <a:xfrm>
                  <a:off x="11059082" y="2799873"/>
                  <a:ext cx="31211" cy="52963"/>
                  <a:chOff x="11059082" y="2799873"/>
                  <a:chExt cx="31211" cy="52963"/>
                </a:xfrm>
              </p:grpSpPr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1462034F-2309-4D75-B514-1F85142CCC19}"/>
                      </a:ext>
                    </a:extLst>
                  </p:cNvPr>
                  <p:cNvSpPr/>
                  <p:nvPr/>
                </p:nvSpPr>
                <p:spPr>
                  <a:xfrm>
                    <a:off x="11059082" y="2799873"/>
                    <a:ext cx="31211" cy="52963"/>
                  </a:xfrm>
                  <a:custGeom>
                    <a:avLst/>
                    <a:gdLst>
                      <a:gd name="connsiteX0" fmla="*/ 31212 w 31211"/>
                      <a:gd name="connsiteY0" fmla="*/ 0 h 52963"/>
                      <a:gd name="connsiteX1" fmla="*/ 4542 w 31211"/>
                      <a:gd name="connsiteY1" fmla="*/ 51435 h 52963"/>
                      <a:gd name="connsiteX2" fmla="*/ 31212 w 31211"/>
                      <a:gd name="connsiteY2" fmla="*/ 0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211" h="52963">
                        <a:moveTo>
                          <a:pt x="31212" y="0"/>
                        </a:moveTo>
                        <a:cubicBezTo>
                          <a:pt x="16924" y="26670"/>
                          <a:pt x="21687" y="40958"/>
                          <a:pt x="4542" y="51435"/>
                        </a:cubicBezTo>
                        <a:cubicBezTo>
                          <a:pt x="-11651" y="62865"/>
                          <a:pt x="19782" y="6668"/>
                          <a:pt x="3121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22BECA6B-55D7-4D47-8FB4-40B782B033DF}"/>
                      </a:ext>
                    </a:extLst>
                  </p:cNvPr>
                  <p:cNvSpPr/>
                  <p:nvPr/>
                </p:nvSpPr>
                <p:spPr>
                  <a:xfrm>
                    <a:off x="11064192" y="2801778"/>
                    <a:ext cx="24196" cy="48608"/>
                  </a:xfrm>
                  <a:custGeom>
                    <a:avLst/>
                    <a:gdLst>
                      <a:gd name="connsiteX0" fmla="*/ 384 w 24196"/>
                      <a:gd name="connsiteY0" fmla="*/ 48577 h 48608"/>
                      <a:gd name="connsiteX1" fmla="*/ 24196 w 24196"/>
                      <a:gd name="connsiteY1" fmla="*/ 0 h 48608"/>
                      <a:gd name="connsiteX2" fmla="*/ 384 w 24196"/>
                      <a:gd name="connsiteY2" fmla="*/ 48577 h 48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8608">
                        <a:moveTo>
                          <a:pt x="384" y="48577"/>
                        </a:moveTo>
                        <a:cubicBezTo>
                          <a:pt x="-1521" y="49530"/>
                          <a:pt x="3242" y="28575"/>
                          <a:pt x="24196" y="0"/>
                        </a:cubicBezTo>
                        <a:cubicBezTo>
                          <a:pt x="5146" y="24765"/>
                          <a:pt x="2289" y="47625"/>
                          <a:pt x="384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0" name="Graphic 7">
                  <a:extLst>
                    <a:ext uri="{FF2B5EF4-FFF2-40B4-BE49-F238E27FC236}">
                      <a16:creationId xmlns:a16="http://schemas.microsoft.com/office/drawing/2014/main" id="{049C0AB1-D711-4C00-A5C2-E4F449295B41}"/>
                    </a:ext>
                  </a:extLst>
                </p:cNvPr>
                <p:cNvGrpSpPr/>
                <p:nvPr/>
              </p:nvGrpSpPr>
              <p:grpSpPr>
                <a:xfrm>
                  <a:off x="11020762" y="2846253"/>
                  <a:ext cx="45202" cy="9324"/>
                  <a:chOff x="11020762" y="2846253"/>
                  <a:chExt cx="45202" cy="9324"/>
                </a:xfrm>
              </p:grpSpPr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EA4AA2BB-FA03-4DCA-8BC2-CDC5268B4574}"/>
                      </a:ext>
                    </a:extLst>
                  </p:cNvPr>
                  <p:cNvSpPr/>
                  <p:nvPr/>
                </p:nvSpPr>
                <p:spPr>
                  <a:xfrm>
                    <a:off x="11020762" y="2846253"/>
                    <a:ext cx="45202" cy="9324"/>
                  </a:xfrm>
                  <a:custGeom>
                    <a:avLst/>
                    <a:gdLst>
                      <a:gd name="connsiteX0" fmla="*/ 0 w 45202"/>
                      <a:gd name="connsiteY0" fmla="*/ 1245 h 9324"/>
                      <a:gd name="connsiteX1" fmla="*/ 42863 w 45202"/>
                      <a:gd name="connsiteY1" fmla="*/ 7912 h 9324"/>
                      <a:gd name="connsiteX2" fmla="*/ 0 w 45202"/>
                      <a:gd name="connsiteY2" fmla="*/ 1245 h 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9324">
                        <a:moveTo>
                          <a:pt x="0" y="1245"/>
                        </a:moveTo>
                        <a:cubicBezTo>
                          <a:pt x="21907" y="4102"/>
                          <a:pt x="29527" y="12675"/>
                          <a:pt x="42863" y="7912"/>
                        </a:cubicBezTo>
                        <a:cubicBezTo>
                          <a:pt x="56197" y="3150"/>
                          <a:pt x="8572" y="-2565"/>
                          <a:pt x="0" y="12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2322335F-F4BB-4636-955E-92C6753824E6}"/>
                      </a:ext>
                    </a:extLst>
                  </p:cNvPr>
                  <p:cNvSpPr/>
                  <p:nvPr/>
                </p:nvSpPr>
                <p:spPr>
                  <a:xfrm>
                    <a:off x="11022666" y="2847405"/>
                    <a:ext cx="39097" cy="6760"/>
                  </a:xfrm>
                  <a:custGeom>
                    <a:avLst/>
                    <a:gdLst>
                      <a:gd name="connsiteX0" fmla="*/ 39053 w 39097"/>
                      <a:gd name="connsiteY0" fmla="*/ 6760 h 6760"/>
                      <a:gd name="connsiteX1" fmla="*/ 0 w 39097"/>
                      <a:gd name="connsiteY1" fmla="*/ 93 h 6760"/>
                      <a:gd name="connsiteX2" fmla="*/ 39053 w 39097"/>
                      <a:gd name="connsiteY2" fmla="*/ 6760 h 6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60">
                        <a:moveTo>
                          <a:pt x="39053" y="6760"/>
                        </a:moveTo>
                        <a:cubicBezTo>
                          <a:pt x="40005" y="5808"/>
                          <a:pt x="25718" y="-860"/>
                          <a:pt x="0" y="93"/>
                        </a:cubicBezTo>
                        <a:cubicBezTo>
                          <a:pt x="22860" y="-860"/>
                          <a:pt x="38100" y="6760"/>
                          <a:pt x="39053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3" name="Graphic 7">
                  <a:extLst>
                    <a:ext uri="{FF2B5EF4-FFF2-40B4-BE49-F238E27FC236}">
                      <a16:creationId xmlns:a16="http://schemas.microsoft.com/office/drawing/2014/main" id="{33B03389-AE32-48BC-93D0-2C5E55D48E26}"/>
                    </a:ext>
                  </a:extLst>
                </p:cNvPr>
                <p:cNvGrpSpPr/>
                <p:nvPr/>
              </p:nvGrpSpPr>
              <p:grpSpPr>
                <a:xfrm>
                  <a:off x="11029334" y="2828448"/>
                  <a:ext cx="30993" cy="19082"/>
                  <a:chOff x="11029334" y="2828448"/>
                  <a:chExt cx="30993" cy="19082"/>
                </a:xfrm>
              </p:grpSpPr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08D6F30E-3EEE-41B6-82D5-8A5E6E8D2210}"/>
                      </a:ext>
                    </a:extLst>
                  </p:cNvPr>
                  <p:cNvSpPr/>
                  <p:nvPr/>
                </p:nvSpPr>
                <p:spPr>
                  <a:xfrm>
                    <a:off x="11029334" y="2828448"/>
                    <a:ext cx="30993" cy="19082"/>
                  </a:xfrm>
                  <a:custGeom>
                    <a:avLst/>
                    <a:gdLst>
                      <a:gd name="connsiteX0" fmla="*/ 0 w 30993"/>
                      <a:gd name="connsiteY0" fmla="*/ 0 h 19082"/>
                      <a:gd name="connsiteX1" fmla="*/ 28575 w 30993"/>
                      <a:gd name="connsiteY1" fmla="*/ 19050 h 19082"/>
                      <a:gd name="connsiteX2" fmla="*/ 0 w 30993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993" h="19082">
                        <a:moveTo>
                          <a:pt x="0" y="0"/>
                        </a:moveTo>
                        <a:cubicBezTo>
                          <a:pt x="15240" y="9525"/>
                          <a:pt x="17145" y="18098"/>
                          <a:pt x="28575" y="19050"/>
                        </a:cubicBezTo>
                        <a:cubicBezTo>
                          <a:pt x="40005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A8C286A9-DF84-4B00-9ABB-66636F6C5210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29401"/>
                    <a:ext cx="25789" cy="18097"/>
                  </a:xfrm>
                  <a:custGeom>
                    <a:avLst/>
                    <a:gdLst>
                      <a:gd name="connsiteX0" fmla="*/ 25718 w 25789"/>
                      <a:gd name="connsiteY0" fmla="*/ 18097 h 18097"/>
                      <a:gd name="connsiteX1" fmla="*/ 0 w 25789"/>
                      <a:gd name="connsiteY1" fmla="*/ 0 h 18097"/>
                      <a:gd name="connsiteX2" fmla="*/ 25718 w 25789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9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6193" y="6667"/>
                          <a:pt x="24765" y="17145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6" name="Graphic 7">
                  <a:extLst>
                    <a:ext uri="{FF2B5EF4-FFF2-40B4-BE49-F238E27FC236}">
                      <a16:creationId xmlns:a16="http://schemas.microsoft.com/office/drawing/2014/main" id="{B36ECEC7-50B1-4C7D-AA8E-7D3607C15E28}"/>
                    </a:ext>
                  </a:extLst>
                </p:cNvPr>
                <p:cNvGrpSpPr/>
                <p:nvPr/>
              </p:nvGrpSpPr>
              <p:grpSpPr>
                <a:xfrm>
                  <a:off x="11023619" y="2853021"/>
                  <a:ext cx="41895" cy="7464"/>
                  <a:chOff x="11023619" y="2853021"/>
                  <a:chExt cx="41895" cy="7464"/>
                </a:xfrm>
              </p:grpSpPr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A398C2C6-C6BB-444A-9781-D319D55FD147}"/>
                      </a:ext>
                    </a:extLst>
                  </p:cNvPr>
                  <p:cNvSpPr/>
                  <p:nvPr/>
                </p:nvSpPr>
                <p:spPr>
                  <a:xfrm>
                    <a:off x="11023619" y="2853021"/>
                    <a:ext cx="41895" cy="7464"/>
                  </a:xfrm>
                  <a:custGeom>
                    <a:avLst/>
                    <a:gdLst>
                      <a:gd name="connsiteX0" fmla="*/ 0 w 41895"/>
                      <a:gd name="connsiteY0" fmla="*/ 5907 h 7464"/>
                      <a:gd name="connsiteX1" fmla="*/ 40005 w 41895"/>
                      <a:gd name="connsiteY1" fmla="*/ 4002 h 7464"/>
                      <a:gd name="connsiteX2" fmla="*/ 0 w 41895"/>
                      <a:gd name="connsiteY2" fmla="*/ 5907 h 7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95" h="7464">
                        <a:moveTo>
                          <a:pt x="0" y="5907"/>
                        </a:moveTo>
                        <a:cubicBezTo>
                          <a:pt x="20955" y="4002"/>
                          <a:pt x="28575" y="11622"/>
                          <a:pt x="40005" y="4002"/>
                        </a:cubicBezTo>
                        <a:cubicBezTo>
                          <a:pt x="51435" y="-3618"/>
                          <a:pt x="7620" y="1145"/>
                          <a:pt x="0" y="59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8167C015-54A9-436E-9AF1-ECBE04BCCDAD}"/>
                      </a:ext>
                    </a:extLst>
                  </p:cNvPr>
                  <p:cNvSpPr/>
                  <p:nvPr/>
                </p:nvSpPr>
                <p:spPr>
                  <a:xfrm>
                    <a:off x="11025524" y="2855463"/>
                    <a:ext cx="37189" cy="3465"/>
                  </a:xfrm>
                  <a:custGeom>
                    <a:avLst/>
                    <a:gdLst>
                      <a:gd name="connsiteX0" fmla="*/ 37147 w 37189"/>
                      <a:gd name="connsiteY0" fmla="*/ 1560 h 3465"/>
                      <a:gd name="connsiteX1" fmla="*/ 0 w 37189"/>
                      <a:gd name="connsiteY1" fmla="*/ 3465 h 3465"/>
                      <a:gd name="connsiteX2" fmla="*/ 37147 w 37189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9" h="3465">
                        <a:moveTo>
                          <a:pt x="37147" y="1560"/>
                        </a:moveTo>
                        <a:cubicBezTo>
                          <a:pt x="38100" y="608"/>
                          <a:pt x="22860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7147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69" name="Graphic 7">
                  <a:extLst>
                    <a:ext uri="{FF2B5EF4-FFF2-40B4-BE49-F238E27FC236}">
                      <a16:creationId xmlns:a16="http://schemas.microsoft.com/office/drawing/2014/main" id="{D5F4DACB-A0BB-46E6-A884-A46ECD37EE9D}"/>
                    </a:ext>
                  </a:extLst>
                </p:cNvPr>
                <p:cNvGrpSpPr/>
                <p:nvPr/>
              </p:nvGrpSpPr>
              <p:grpSpPr>
                <a:xfrm>
                  <a:off x="11036001" y="2847818"/>
                  <a:ext cx="33025" cy="27302"/>
                  <a:chOff x="11036001" y="2847818"/>
                  <a:chExt cx="33025" cy="27302"/>
                </a:xfrm>
              </p:grpSpPr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DA9B3A90-FBA6-4376-996D-E3DE56DAE2B5}"/>
                      </a:ext>
                    </a:extLst>
                  </p:cNvPr>
                  <p:cNvSpPr/>
                  <p:nvPr/>
                </p:nvSpPr>
                <p:spPr>
                  <a:xfrm>
                    <a:off x="11036001" y="2847818"/>
                    <a:ext cx="33025" cy="27302"/>
                  </a:xfrm>
                  <a:custGeom>
                    <a:avLst/>
                    <a:gdLst>
                      <a:gd name="connsiteX0" fmla="*/ 0 w 33025"/>
                      <a:gd name="connsiteY0" fmla="*/ 27302 h 27302"/>
                      <a:gd name="connsiteX1" fmla="*/ 32385 w 33025"/>
                      <a:gd name="connsiteY1" fmla="*/ 3490 h 27302"/>
                      <a:gd name="connsiteX2" fmla="*/ 0 w 33025"/>
                      <a:gd name="connsiteY2" fmla="*/ 27302 h 27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025" h="27302">
                        <a:moveTo>
                          <a:pt x="0" y="27302"/>
                        </a:moveTo>
                        <a:cubicBezTo>
                          <a:pt x="16193" y="13967"/>
                          <a:pt x="26670" y="15872"/>
                          <a:pt x="32385" y="3490"/>
                        </a:cubicBezTo>
                        <a:cubicBezTo>
                          <a:pt x="38100" y="-9845"/>
                          <a:pt x="3810" y="18730"/>
                          <a:pt x="0" y="273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004F08A2-6467-4F25-A73B-FF0CA4848066}"/>
                      </a:ext>
                    </a:extLst>
                  </p:cNvPr>
                  <p:cNvSpPr/>
                  <p:nvPr/>
                </p:nvSpPr>
                <p:spPr>
                  <a:xfrm>
                    <a:off x="11036954" y="2851208"/>
                    <a:ext cx="30525" cy="22007"/>
                  </a:xfrm>
                  <a:custGeom>
                    <a:avLst/>
                    <a:gdLst>
                      <a:gd name="connsiteX0" fmla="*/ 30480 w 30525"/>
                      <a:gd name="connsiteY0" fmla="*/ 100 h 22007"/>
                      <a:gd name="connsiteX1" fmla="*/ 0 w 30525"/>
                      <a:gd name="connsiteY1" fmla="*/ 22008 h 22007"/>
                      <a:gd name="connsiteX2" fmla="*/ 30480 w 30525"/>
                      <a:gd name="connsiteY2" fmla="*/ 100 h 22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5" h="22007">
                        <a:moveTo>
                          <a:pt x="30480" y="100"/>
                        </a:moveTo>
                        <a:cubicBezTo>
                          <a:pt x="31433" y="-852"/>
                          <a:pt x="17145" y="4863"/>
                          <a:pt x="0" y="22008"/>
                        </a:cubicBezTo>
                        <a:cubicBezTo>
                          <a:pt x="15240" y="5815"/>
                          <a:pt x="30480" y="1053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2" name="Graphic 7">
                  <a:extLst>
                    <a:ext uri="{FF2B5EF4-FFF2-40B4-BE49-F238E27FC236}">
                      <a16:creationId xmlns:a16="http://schemas.microsoft.com/office/drawing/2014/main" id="{FF404FBF-3711-4633-AF6D-C36253711464}"/>
                    </a:ext>
                  </a:extLst>
                </p:cNvPr>
                <p:cNvGrpSpPr/>
                <p:nvPr/>
              </p:nvGrpSpPr>
              <p:grpSpPr>
                <a:xfrm>
                  <a:off x="11063785" y="2824638"/>
                  <a:ext cx="37939" cy="23812"/>
                  <a:chOff x="11063785" y="2824638"/>
                  <a:chExt cx="37939" cy="23812"/>
                </a:xfrm>
              </p:grpSpPr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5E52E3C-7F3D-4EB4-8F12-152C7BBD06A4}"/>
                      </a:ext>
                    </a:extLst>
                  </p:cNvPr>
                  <p:cNvSpPr/>
                  <p:nvPr/>
                </p:nvSpPr>
                <p:spPr>
                  <a:xfrm>
                    <a:off x="11063785" y="2824638"/>
                    <a:ext cx="37939" cy="23812"/>
                  </a:xfrm>
                  <a:custGeom>
                    <a:avLst/>
                    <a:gdLst>
                      <a:gd name="connsiteX0" fmla="*/ 37940 w 37939"/>
                      <a:gd name="connsiteY0" fmla="*/ 0 h 23812"/>
                      <a:gd name="connsiteX1" fmla="*/ 2697 w 37939"/>
                      <a:gd name="connsiteY1" fmla="*/ 23813 h 23812"/>
                      <a:gd name="connsiteX2" fmla="*/ 37940 w 37939"/>
                      <a:gd name="connsiteY2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939" h="23812">
                        <a:moveTo>
                          <a:pt x="37940" y="0"/>
                        </a:moveTo>
                        <a:cubicBezTo>
                          <a:pt x="19842" y="11430"/>
                          <a:pt x="16984" y="22860"/>
                          <a:pt x="2697" y="23813"/>
                        </a:cubicBezTo>
                        <a:cubicBezTo>
                          <a:pt x="-10638" y="23813"/>
                          <a:pt x="29367" y="0"/>
                          <a:pt x="3794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78FBC8B5-6CFA-4043-877C-5EC6DDEB7790}"/>
                      </a:ext>
                    </a:extLst>
                  </p:cNvPr>
                  <p:cNvSpPr/>
                  <p:nvPr/>
                </p:nvSpPr>
                <p:spPr>
                  <a:xfrm>
                    <a:off x="11068322" y="2825591"/>
                    <a:ext cx="32449" cy="21907"/>
                  </a:xfrm>
                  <a:custGeom>
                    <a:avLst/>
                    <a:gdLst>
                      <a:gd name="connsiteX0" fmla="*/ 65 w 32449"/>
                      <a:gd name="connsiteY0" fmla="*/ 21907 h 21907"/>
                      <a:gd name="connsiteX1" fmla="*/ 32450 w 32449"/>
                      <a:gd name="connsiteY1" fmla="*/ 0 h 21907"/>
                      <a:gd name="connsiteX2" fmla="*/ 65 w 32449"/>
                      <a:gd name="connsiteY2" fmla="*/ 21907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9" h="21907">
                        <a:moveTo>
                          <a:pt x="65" y="21907"/>
                        </a:moveTo>
                        <a:cubicBezTo>
                          <a:pt x="-888" y="21907"/>
                          <a:pt x="8637" y="9525"/>
                          <a:pt x="32450" y="0"/>
                        </a:cubicBezTo>
                        <a:cubicBezTo>
                          <a:pt x="11494" y="7620"/>
                          <a:pt x="1017" y="20955"/>
                          <a:pt x="65" y="219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5" name="Graphic 7">
                  <a:extLst>
                    <a:ext uri="{FF2B5EF4-FFF2-40B4-BE49-F238E27FC236}">
                      <a16:creationId xmlns:a16="http://schemas.microsoft.com/office/drawing/2014/main" id="{C0C78AF1-CC9E-4BFE-A9D5-4ABFD0CABAA0}"/>
                    </a:ext>
                  </a:extLst>
                </p:cNvPr>
                <p:cNvGrpSpPr/>
                <p:nvPr/>
              </p:nvGrpSpPr>
              <p:grpSpPr>
                <a:xfrm>
                  <a:off x="11057672" y="2853205"/>
                  <a:ext cx="33574" cy="14295"/>
                  <a:chOff x="11057672" y="2853205"/>
                  <a:chExt cx="33574" cy="14295"/>
                </a:xfrm>
              </p:grpSpPr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A4A9846F-F255-4BC5-88B3-80B5C6F85EB1}"/>
                      </a:ext>
                    </a:extLst>
                  </p:cNvPr>
                  <p:cNvSpPr/>
                  <p:nvPr/>
                </p:nvSpPr>
                <p:spPr>
                  <a:xfrm>
                    <a:off x="11057672" y="2853205"/>
                    <a:ext cx="32621" cy="14295"/>
                  </a:xfrm>
                  <a:custGeom>
                    <a:avLst/>
                    <a:gdLst>
                      <a:gd name="connsiteX0" fmla="*/ 32622 w 32621"/>
                      <a:gd name="connsiteY0" fmla="*/ 14295 h 14295"/>
                      <a:gd name="connsiteX1" fmla="*/ 1189 w 32621"/>
                      <a:gd name="connsiteY1" fmla="*/ 1913 h 14295"/>
                      <a:gd name="connsiteX2" fmla="*/ 32622 w 3262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21" h="14295">
                        <a:moveTo>
                          <a:pt x="32622" y="14295"/>
                        </a:moveTo>
                        <a:cubicBezTo>
                          <a:pt x="26907" y="7628"/>
                          <a:pt x="9762" y="-4755"/>
                          <a:pt x="1189" y="1913"/>
                        </a:cubicBezTo>
                        <a:cubicBezTo>
                          <a:pt x="-5478" y="7628"/>
                          <a:pt x="17382" y="5723"/>
                          <a:pt x="32622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9558B81B-791D-4AC1-8706-6F703D2D76CC}"/>
                      </a:ext>
                    </a:extLst>
                  </p:cNvPr>
                  <p:cNvSpPr/>
                  <p:nvPr/>
                </p:nvSpPr>
                <p:spPr>
                  <a:xfrm>
                    <a:off x="11060766" y="2855118"/>
                    <a:ext cx="30480" cy="12382"/>
                  </a:xfrm>
                  <a:custGeom>
                    <a:avLst/>
                    <a:gdLst>
                      <a:gd name="connsiteX0" fmla="*/ 0 w 30480"/>
                      <a:gd name="connsiteY0" fmla="*/ 0 h 12382"/>
                      <a:gd name="connsiteX1" fmla="*/ 30480 w 30480"/>
                      <a:gd name="connsiteY1" fmla="*/ 12383 h 12382"/>
                      <a:gd name="connsiteX2" fmla="*/ 0 w 30480"/>
                      <a:gd name="connsiteY2" fmla="*/ 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80" h="12382">
                        <a:moveTo>
                          <a:pt x="0" y="0"/>
                        </a:moveTo>
                        <a:cubicBezTo>
                          <a:pt x="0" y="953"/>
                          <a:pt x="14288" y="-952"/>
                          <a:pt x="30480" y="12383"/>
                        </a:cubicBezTo>
                        <a:cubicBezTo>
                          <a:pt x="12383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8" name="Graphic 7">
                  <a:extLst>
                    <a:ext uri="{FF2B5EF4-FFF2-40B4-BE49-F238E27FC236}">
                      <a16:creationId xmlns:a16="http://schemas.microsoft.com/office/drawing/2014/main" id="{28AC6F7B-E054-46F6-BEB6-E2931AE5B086}"/>
                    </a:ext>
                  </a:extLst>
                </p:cNvPr>
                <p:cNvGrpSpPr/>
                <p:nvPr/>
              </p:nvGrpSpPr>
              <p:grpSpPr>
                <a:xfrm>
                  <a:off x="11058020" y="2851022"/>
                  <a:ext cx="43703" cy="8318"/>
                  <a:chOff x="11058020" y="2851022"/>
                  <a:chExt cx="43703" cy="8318"/>
                </a:xfrm>
              </p:grpSpPr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E6F36BF5-B969-476B-8BDF-9F597955DCF0}"/>
                      </a:ext>
                    </a:extLst>
                  </p:cNvPr>
                  <p:cNvSpPr/>
                  <p:nvPr/>
                </p:nvSpPr>
                <p:spPr>
                  <a:xfrm>
                    <a:off x="11058020" y="2851022"/>
                    <a:ext cx="43703" cy="8318"/>
                  </a:xfrm>
                  <a:custGeom>
                    <a:avLst/>
                    <a:gdLst>
                      <a:gd name="connsiteX0" fmla="*/ 43704 w 43703"/>
                      <a:gd name="connsiteY0" fmla="*/ 7906 h 8318"/>
                      <a:gd name="connsiteX1" fmla="*/ 1794 w 43703"/>
                      <a:gd name="connsiteY1" fmla="*/ 4096 h 8318"/>
                      <a:gd name="connsiteX2" fmla="*/ 43704 w 43703"/>
                      <a:gd name="connsiteY2" fmla="*/ 7906 h 8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703" h="8318">
                        <a:moveTo>
                          <a:pt x="43704" y="7906"/>
                        </a:moveTo>
                        <a:cubicBezTo>
                          <a:pt x="21796" y="5048"/>
                          <a:pt x="13224" y="12668"/>
                          <a:pt x="1794" y="4096"/>
                        </a:cubicBezTo>
                        <a:cubicBezTo>
                          <a:pt x="-9636" y="-4477"/>
                          <a:pt x="37036" y="2191"/>
                          <a:pt x="43704" y="79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925418CE-7DDD-4D88-B273-A0BC92F30A0B}"/>
                      </a:ext>
                    </a:extLst>
                  </p:cNvPr>
                  <p:cNvSpPr/>
                  <p:nvPr/>
                </p:nvSpPr>
                <p:spPr>
                  <a:xfrm>
                    <a:off x="11061677" y="2853689"/>
                    <a:ext cx="39094" cy="4286"/>
                  </a:xfrm>
                  <a:custGeom>
                    <a:avLst/>
                    <a:gdLst>
                      <a:gd name="connsiteX0" fmla="*/ 42 w 39094"/>
                      <a:gd name="connsiteY0" fmla="*/ 1429 h 4286"/>
                      <a:gd name="connsiteX1" fmla="*/ 39095 w 39094"/>
                      <a:gd name="connsiteY1" fmla="*/ 4286 h 4286"/>
                      <a:gd name="connsiteX2" fmla="*/ 42 w 3909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4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9095" y="4286"/>
                        </a:cubicBezTo>
                        <a:cubicBezTo>
                          <a:pt x="17187" y="-1429"/>
                          <a:pt x="995" y="2381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1" name="Graphic 7">
                  <a:extLst>
                    <a:ext uri="{FF2B5EF4-FFF2-40B4-BE49-F238E27FC236}">
                      <a16:creationId xmlns:a16="http://schemas.microsoft.com/office/drawing/2014/main" id="{3620E352-3AF2-4C20-A8E0-BD0C70634292}"/>
                    </a:ext>
                  </a:extLst>
                </p:cNvPr>
                <p:cNvGrpSpPr/>
                <p:nvPr/>
              </p:nvGrpSpPr>
              <p:grpSpPr>
                <a:xfrm>
                  <a:off x="11061151" y="2808446"/>
                  <a:ext cx="8187" cy="40721"/>
                  <a:chOff x="11061151" y="2808446"/>
                  <a:chExt cx="8187" cy="40721"/>
                </a:xfrm>
              </p:grpSpPr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79ACF1B9-26FF-4DF7-BF82-03FEC31185CE}"/>
                      </a:ext>
                    </a:extLst>
                  </p:cNvPr>
                  <p:cNvSpPr/>
                  <p:nvPr/>
                </p:nvSpPr>
                <p:spPr>
                  <a:xfrm>
                    <a:off x="11061151" y="2808446"/>
                    <a:ext cx="8187" cy="40721"/>
                  </a:xfrm>
                  <a:custGeom>
                    <a:avLst/>
                    <a:gdLst>
                      <a:gd name="connsiteX0" fmla="*/ 8188 w 8187"/>
                      <a:gd name="connsiteY0" fmla="*/ 0 h 40721"/>
                      <a:gd name="connsiteX1" fmla="*/ 3425 w 8187"/>
                      <a:gd name="connsiteY1" fmla="*/ 40005 h 40721"/>
                      <a:gd name="connsiteX2" fmla="*/ 8188 w 8187"/>
                      <a:gd name="connsiteY2" fmla="*/ 0 h 40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87" h="40721">
                        <a:moveTo>
                          <a:pt x="8188" y="0"/>
                        </a:moveTo>
                        <a:cubicBezTo>
                          <a:pt x="5331" y="20002"/>
                          <a:pt x="11998" y="32385"/>
                          <a:pt x="3425" y="40005"/>
                        </a:cubicBezTo>
                        <a:cubicBezTo>
                          <a:pt x="-4194" y="46672"/>
                          <a:pt x="2473" y="4763"/>
                          <a:pt x="818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90FEC01D-45E0-412B-BA80-1B946F10D664}"/>
                      </a:ext>
                    </a:extLst>
                  </p:cNvPr>
                  <p:cNvSpPr/>
                  <p:nvPr/>
                </p:nvSpPr>
                <p:spPr>
                  <a:xfrm>
                    <a:off x="11064209" y="2809398"/>
                    <a:ext cx="5129" cy="37185"/>
                  </a:xfrm>
                  <a:custGeom>
                    <a:avLst/>
                    <a:gdLst>
                      <a:gd name="connsiteX0" fmla="*/ 1320 w 5129"/>
                      <a:gd name="connsiteY0" fmla="*/ 37148 h 37185"/>
                      <a:gd name="connsiteX1" fmla="*/ 5130 w 5129"/>
                      <a:gd name="connsiteY1" fmla="*/ 0 h 37185"/>
                      <a:gd name="connsiteX2" fmla="*/ 1320 w 5129"/>
                      <a:gd name="connsiteY2" fmla="*/ 37148 h 37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7185">
                        <a:moveTo>
                          <a:pt x="1320" y="37148"/>
                        </a:moveTo>
                        <a:cubicBezTo>
                          <a:pt x="367" y="38100"/>
                          <a:pt x="-2490" y="20955"/>
                          <a:pt x="5130" y="0"/>
                        </a:cubicBezTo>
                        <a:cubicBezTo>
                          <a:pt x="-1537" y="19050"/>
                          <a:pt x="2272" y="36195"/>
                          <a:pt x="1320" y="3714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4" name="Graphic 7">
                  <a:extLst>
                    <a:ext uri="{FF2B5EF4-FFF2-40B4-BE49-F238E27FC236}">
                      <a16:creationId xmlns:a16="http://schemas.microsoft.com/office/drawing/2014/main" id="{2F0AAE60-734B-4B09-88D1-987F5A7147E8}"/>
                    </a:ext>
                  </a:extLst>
                </p:cNvPr>
                <p:cNvGrpSpPr/>
                <p:nvPr/>
              </p:nvGrpSpPr>
              <p:grpSpPr>
                <a:xfrm>
                  <a:off x="11031239" y="2805588"/>
                  <a:ext cx="34657" cy="49026"/>
                  <a:chOff x="11031239" y="2805588"/>
                  <a:chExt cx="34657" cy="49026"/>
                </a:xfrm>
              </p:grpSpPr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D2904739-494C-4EA5-8BEF-ED9A94948E34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4657" cy="49026"/>
                  </a:xfrm>
                  <a:custGeom>
                    <a:avLst/>
                    <a:gdLst>
                      <a:gd name="connsiteX0" fmla="*/ 0 w 34657"/>
                      <a:gd name="connsiteY0" fmla="*/ 0 h 49026"/>
                      <a:gd name="connsiteX1" fmla="*/ 31433 w 34657"/>
                      <a:gd name="connsiteY1" fmla="*/ 48578 h 49026"/>
                      <a:gd name="connsiteX2" fmla="*/ 0 w 34657"/>
                      <a:gd name="connsiteY2" fmla="*/ 0 h 49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57" h="49026">
                        <a:moveTo>
                          <a:pt x="0" y="0"/>
                        </a:moveTo>
                        <a:cubicBezTo>
                          <a:pt x="17145" y="19050"/>
                          <a:pt x="20955" y="53340"/>
                          <a:pt x="31433" y="48578"/>
                        </a:cubicBezTo>
                        <a:cubicBezTo>
                          <a:pt x="42863" y="39053"/>
                          <a:pt x="21908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FB5D3586-2201-48B3-8DEF-17535CA0BD88}"/>
                      </a:ext>
                    </a:extLst>
                  </p:cNvPr>
                  <p:cNvSpPr/>
                  <p:nvPr/>
                </p:nvSpPr>
                <p:spPr>
                  <a:xfrm>
                    <a:off x="11031239" y="2805588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2 h 46672"/>
                      <a:gd name="connsiteX1" fmla="*/ 0 w 30531"/>
                      <a:gd name="connsiteY1" fmla="*/ 0 h 46672"/>
                      <a:gd name="connsiteX2" fmla="*/ 30480 w 30531"/>
                      <a:gd name="connsiteY2" fmla="*/ 46672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2"/>
                        </a:moveTo>
                        <a:cubicBezTo>
                          <a:pt x="31433" y="46672"/>
                          <a:pt x="19050" y="7620"/>
                          <a:pt x="0" y="0"/>
                        </a:cubicBezTo>
                        <a:cubicBezTo>
                          <a:pt x="20955" y="10478"/>
                          <a:pt x="29528" y="46672"/>
                          <a:pt x="30480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7" name="Graphic 7">
                  <a:extLst>
                    <a:ext uri="{FF2B5EF4-FFF2-40B4-BE49-F238E27FC236}">
                      <a16:creationId xmlns:a16="http://schemas.microsoft.com/office/drawing/2014/main" id="{4C9093F6-1E17-4C3C-B0C0-EDBA5BFBDD15}"/>
                    </a:ext>
                  </a:extLst>
                </p:cNvPr>
                <p:cNvGrpSpPr/>
                <p:nvPr/>
              </p:nvGrpSpPr>
              <p:grpSpPr>
                <a:xfrm>
                  <a:off x="11062295" y="2838438"/>
                  <a:ext cx="49906" cy="18527"/>
                  <a:chOff x="11062295" y="2838438"/>
                  <a:chExt cx="49906" cy="18527"/>
                </a:xfrm>
              </p:grpSpPr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64276CDE-C262-4ABB-910A-3CEA6528ECF3}"/>
                      </a:ext>
                    </a:extLst>
                  </p:cNvPr>
                  <p:cNvSpPr/>
                  <p:nvPr/>
                </p:nvSpPr>
                <p:spPr>
                  <a:xfrm>
                    <a:off x="11062295" y="2838438"/>
                    <a:ext cx="49906" cy="18527"/>
                  </a:xfrm>
                  <a:custGeom>
                    <a:avLst/>
                    <a:gdLst>
                      <a:gd name="connsiteX0" fmla="*/ 49906 w 49906"/>
                      <a:gd name="connsiteY0" fmla="*/ 1441 h 18527"/>
                      <a:gd name="connsiteX1" fmla="*/ 376 w 49906"/>
                      <a:gd name="connsiteY1" fmla="*/ 14776 h 18527"/>
                      <a:gd name="connsiteX2" fmla="*/ 49906 w 49906"/>
                      <a:gd name="connsiteY2" fmla="*/ 1441 h 18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906" h="18527">
                        <a:moveTo>
                          <a:pt x="49906" y="1441"/>
                        </a:moveTo>
                        <a:cubicBezTo>
                          <a:pt x="36571" y="-1417"/>
                          <a:pt x="5139" y="-1417"/>
                          <a:pt x="376" y="14776"/>
                        </a:cubicBezTo>
                        <a:cubicBezTo>
                          <a:pt x="-3433" y="27158"/>
                          <a:pt x="22284" y="5250"/>
                          <a:pt x="49906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D1293DC2-630D-4FD7-995F-3D766EBE4083}"/>
                      </a:ext>
                    </a:extLst>
                  </p:cNvPr>
                  <p:cNvSpPr/>
                  <p:nvPr/>
                </p:nvSpPr>
                <p:spPr>
                  <a:xfrm>
                    <a:off x="11063624" y="2839822"/>
                    <a:ext cx="47625" cy="12484"/>
                  </a:xfrm>
                  <a:custGeom>
                    <a:avLst/>
                    <a:gdLst>
                      <a:gd name="connsiteX0" fmla="*/ 0 w 47625"/>
                      <a:gd name="connsiteY0" fmla="*/ 12439 h 12484"/>
                      <a:gd name="connsiteX1" fmla="*/ 47625 w 47625"/>
                      <a:gd name="connsiteY1" fmla="*/ 56 h 12484"/>
                      <a:gd name="connsiteX2" fmla="*/ 0 w 47625"/>
                      <a:gd name="connsiteY2" fmla="*/ 12439 h 12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84">
                        <a:moveTo>
                          <a:pt x="0" y="12439"/>
                        </a:moveTo>
                        <a:cubicBezTo>
                          <a:pt x="0" y="13391"/>
                          <a:pt x="16192" y="-896"/>
                          <a:pt x="47625" y="56"/>
                        </a:cubicBezTo>
                        <a:cubicBezTo>
                          <a:pt x="16192" y="-896"/>
                          <a:pt x="0" y="10534"/>
                          <a:pt x="0" y="124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90" name="Graphic 7">
                  <a:extLst>
                    <a:ext uri="{FF2B5EF4-FFF2-40B4-BE49-F238E27FC236}">
                      <a16:creationId xmlns:a16="http://schemas.microsoft.com/office/drawing/2014/main" id="{F4ECA289-E290-470A-B2D3-7BE21724C078}"/>
                    </a:ext>
                  </a:extLst>
                </p:cNvPr>
                <p:cNvGrpSpPr/>
                <p:nvPr/>
              </p:nvGrpSpPr>
              <p:grpSpPr>
                <a:xfrm>
                  <a:off x="11013141" y="2836951"/>
                  <a:ext cx="51091" cy="19640"/>
                  <a:chOff x="11013141" y="2836951"/>
                  <a:chExt cx="51091" cy="19640"/>
                </a:xfrm>
              </p:grpSpPr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8E16E12A-B37C-4F6C-902F-E702FF588A13}"/>
                      </a:ext>
                    </a:extLst>
                  </p:cNvPr>
                  <p:cNvSpPr/>
                  <p:nvPr/>
                </p:nvSpPr>
                <p:spPr>
                  <a:xfrm>
                    <a:off x="11013141" y="2836951"/>
                    <a:ext cx="51091" cy="19640"/>
                  </a:xfrm>
                  <a:custGeom>
                    <a:avLst/>
                    <a:gdLst>
                      <a:gd name="connsiteX0" fmla="*/ 0 w 51091"/>
                      <a:gd name="connsiteY0" fmla="*/ 1022 h 19640"/>
                      <a:gd name="connsiteX1" fmla="*/ 48578 w 51091"/>
                      <a:gd name="connsiteY1" fmla="*/ 14357 h 19640"/>
                      <a:gd name="connsiteX2" fmla="*/ 0 w 51091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91" h="19640">
                        <a:moveTo>
                          <a:pt x="0" y="1022"/>
                        </a:moveTo>
                        <a:cubicBezTo>
                          <a:pt x="9525" y="-883"/>
                          <a:pt x="37147" y="-1835"/>
                          <a:pt x="48578" y="14357"/>
                        </a:cubicBezTo>
                        <a:cubicBezTo>
                          <a:pt x="60008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F4AEABDE-A84E-46D3-89D0-516974A565B5}"/>
                      </a:ext>
                    </a:extLst>
                  </p:cNvPr>
                  <p:cNvSpPr/>
                  <p:nvPr/>
                </p:nvSpPr>
                <p:spPr>
                  <a:xfrm>
                    <a:off x="11015047" y="2837973"/>
                    <a:ext cx="45778" cy="14499"/>
                  </a:xfrm>
                  <a:custGeom>
                    <a:avLst/>
                    <a:gdLst>
                      <a:gd name="connsiteX0" fmla="*/ 45720 w 45778"/>
                      <a:gd name="connsiteY0" fmla="*/ 14288 h 14499"/>
                      <a:gd name="connsiteX1" fmla="*/ 0 w 45778"/>
                      <a:gd name="connsiteY1" fmla="*/ 0 h 14499"/>
                      <a:gd name="connsiteX2" fmla="*/ 45720 w 45778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778" h="14499">
                        <a:moveTo>
                          <a:pt x="45720" y="14288"/>
                        </a:moveTo>
                        <a:cubicBezTo>
                          <a:pt x="46672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7" y="12383"/>
                          <a:pt x="45720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93" name="Graphic 7">
                <a:extLst>
                  <a:ext uri="{FF2B5EF4-FFF2-40B4-BE49-F238E27FC236}">
                    <a16:creationId xmlns:a16="http://schemas.microsoft.com/office/drawing/2014/main" id="{206D8FAE-CDC2-4529-B804-A5C202D1AB34}"/>
                  </a:ext>
                </a:extLst>
              </p:cNvPr>
              <p:cNvGrpSpPr/>
              <p:nvPr/>
            </p:nvGrpSpPr>
            <p:grpSpPr>
              <a:xfrm>
                <a:off x="10915987" y="3129438"/>
                <a:ext cx="138112" cy="113347"/>
                <a:chOff x="10915987" y="3129438"/>
                <a:chExt cx="138112" cy="113347"/>
              </a:xfrm>
            </p:grpSpPr>
            <p:sp>
              <p:nvSpPr>
                <p:cNvPr id="1794" name="Freeform: Shape 1793">
                  <a:extLst>
                    <a:ext uri="{FF2B5EF4-FFF2-40B4-BE49-F238E27FC236}">
                      <a16:creationId xmlns:a16="http://schemas.microsoft.com/office/drawing/2014/main" id="{5B552349-6609-4BB6-B5FC-EF612B10293E}"/>
                    </a:ext>
                  </a:extLst>
                </p:cNvPr>
                <p:cNvSpPr/>
                <p:nvPr/>
              </p:nvSpPr>
              <p:spPr>
                <a:xfrm>
                  <a:off x="10942657" y="3178968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3 h 63817"/>
                    <a:gd name="connsiteX2" fmla="*/ 75247 w 111442"/>
                    <a:gd name="connsiteY2" fmla="*/ 27623 h 63817"/>
                    <a:gd name="connsiteX3" fmla="*/ 111443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8 h 63817"/>
                    <a:gd name="connsiteX7" fmla="*/ 58103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8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3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8 w 111442"/>
                    <a:gd name="connsiteY21" fmla="*/ 46673 h 63817"/>
                    <a:gd name="connsiteX22" fmla="*/ 60007 w 111442"/>
                    <a:gd name="connsiteY22" fmla="*/ 63817 h 63817"/>
                    <a:gd name="connsiteX23" fmla="*/ 58103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8"/>
                        <a:pt x="100965" y="27623"/>
                      </a:cubicBezTo>
                      <a:cubicBezTo>
                        <a:pt x="91440" y="28575"/>
                        <a:pt x="82868" y="28575"/>
                        <a:pt x="75247" y="27623"/>
                      </a:cubicBezTo>
                      <a:cubicBezTo>
                        <a:pt x="91440" y="22860"/>
                        <a:pt x="107632" y="17145"/>
                        <a:pt x="111443" y="14288"/>
                      </a:cubicBezTo>
                      <a:cubicBezTo>
                        <a:pt x="90488" y="20003"/>
                        <a:pt x="75247" y="20955"/>
                        <a:pt x="62865" y="23813"/>
                      </a:cubicBezTo>
                      <a:cubicBezTo>
                        <a:pt x="70485" y="18098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8"/>
                      </a:cubicBezTo>
                      <a:cubicBezTo>
                        <a:pt x="60960" y="11430"/>
                        <a:pt x="60007" y="3810"/>
                        <a:pt x="58103" y="0"/>
                      </a:cubicBezTo>
                      <a:cubicBezTo>
                        <a:pt x="56197" y="7620"/>
                        <a:pt x="48578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3" y="15240"/>
                        <a:pt x="35243" y="8573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8"/>
                        <a:pt x="23813" y="15240"/>
                        <a:pt x="20955" y="14288"/>
                      </a:cubicBezTo>
                      <a:cubicBezTo>
                        <a:pt x="24765" y="18098"/>
                        <a:pt x="27622" y="21908"/>
                        <a:pt x="28575" y="25717"/>
                      </a:cubicBezTo>
                      <a:cubicBezTo>
                        <a:pt x="16193" y="29528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8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8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3" y="55245"/>
                        <a:pt x="38100" y="49530"/>
                        <a:pt x="39053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8" y="57150"/>
                        <a:pt x="48578" y="52388"/>
                        <a:pt x="48578" y="46673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3" y="44767"/>
                      </a:cubicBezTo>
                      <a:cubicBezTo>
                        <a:pt x="61913" y="46673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3"/>
                        <a:pt x="103822" y="52388"/>
                      </a:cubicBezTo>
                      <a:cubicBezTo>
                        <a:pt x="99060" y="44767"/>
                        <a:pt x="82868" y="37148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95" name="Graphic 7">
                  <a:extLst>
                    <a:ext uri="{FF2B5EF4-FFF2-40B4-BE49-F238E27FC236}">
                      <a16:creationId xmlns:a16="http://schemas.microsoft.com/office/drawing/2014/main" id="{9439DD1F-486C-43E3-B597-44054C2707F6}"/>
                    </a:ext>
                  </a:extLst>
                </p:cNvPr>
                <p:cNvGrpSpPr/>
                <p:nvPr/>
              </p:nvGrpSpPr>
              <p:grpSpPr>
                <a:xfrm>
                  <a:off x="10977396" y="3129438"/>
                  <a:ext cx="40507" cy="70195"/>
                  <a:chOff x="10977396" y="3129438"/>
                  <a:chExt cx="40507" cy="70195"/>
                </a:xfrm>
              </p:grpSpPr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39F4EBE0-DCF5-4895-9650-9D0AEBF96B20}"/>
                      </a:ext>
                    </a:extLst>
                  </p:cNvPr>
                  <p:cNvSpPr/>
                  <p:nvPr/>
                </p:nvSpPr>
                <p:spPr>
                  <a:xfrm>
                    <a:off x="10977396" y="3129438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6A89166E-975F-4FFD-BB38-A7CCD1EBDAAD}"/>
                      </a:ext>
                    </a:extLst>
                  </p:cNvPr>
                  <p:cNvSpPr/>
                  <p:nvPr/>
                </p:nvSpPr>
                <p:spPr>
                  <a:xfrm>
                    <a:off x="10984233" y="3131343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98" name="Graphic 7">
                  <a:extLst>
                    <a:ext uri="{FF2B5EF4-FFF2-40B4-BE49-F238E27FC236}">
                      <a16:creationId xmlns:a16="http://schemas.microsoft.com/office/drawing/2014/main" id="{315D4353-8277-4329-ACF9-AA3ACF2247B9}"/>
                    </a:ext>
                  </a:extLst>
                </p:cNvPr>
                <p:cNvGrpSpPr/>
                <p:nvPr/>
              </p:nvGrpSpPr>
              <p:grpSpPr>
                <a:xfrm>
                  <a:off x="10926464" y="3190691"/>
                  <a:ext cx="59447" cy="12231"/>
                  <a:chOff x="10926464" y="3190691"/>
                  <a:chExt cx="59447" cy="12231"/>
                </a:xfrm>
              </p:grpSpPr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EBDD23B7-B571-45B1-9884-B037D55E532F}"/>
                      </a:ext>
                    </a:extLst>
                  </p:cNvPr>
                  <p:cNvSpPr/>
                  <p:nvPr/>
                </p:nvSpPr>
                <p:spPr>
                  <a:xfrm>
                    <a:off x="10926464" y="3190691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8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8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D13D731E-11EA-4A52-ABFF-3E0E9253136C}"/>
                      </a:ext>
                    </a:extLst>
                  </p:cNvPr>
                  <p:cNvSpPr/>
                  <p:nvPr/>
                </p:nvSpPr>
                <p:spPr>
                  <a:xfrm>
                    <a:off x="10928369" y="3192072"/>
                    <a:ext cx="52512" cy="8803"/>
                  </a:xfrm>
                  <a:custGeom>
                    <a:avLst/>
                    <a:gdLst>
                      <a:gd name="connsiteX0" fmla="*/ 52388 w 52512"/>
                      <a:gd name="connsiteY0" fmla="*/ 8804 h 8803"/>
                      <a:gd name="connsiteX1" fmla="*/ 0 w 52512"/>
                      <a:gd name="connsiteY1" fmla="*/ 232 h 8803"/>
                      <a:gd name="connsiteX2" fmla="*/ 52388 w 52512"/>
                      <a:gd name="connsiteY2" fmla="*/ 8804 h 8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803">
                        <a:moveTo>
                          <a:pt x="52388" y="8804"/>
                        </a:moveTo>
                        <a:cubicBezTo>
                          <a:pt x="54293" y="7851"/>
                          <a:pt x="34290" y="-721"/>
                          <a:pt x="0" y="232"/>
                        </a:cubicBezTo>
                        <a:cubicBezTo>
                          <a:pt x="30480" y="-1674"/>
                          <a:pt x="50482" y="8804"/>
                          <a:pt x="52388" y="880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01" name="Graphic 7">
                  <a:extLst>
                    <a:ext uri="{FF2B5EF4-FFF2-40B4-BE49-F238E27FC236}">
                      <a16:creationId xmlns:a16="http://schemas.microsoft.com/office/drawing/2014/main" id="{7BC7A46B-673B-4CC4-8703-C1B13F23D010}"/>
                    </a:ext>
                  </a:extLst>
                </p:cNvPr>
                <p:cNvGrpSpPr/>
                <p:nvPr/>
              </p:nvGrpSpPr>
              <p:grpSpPr>
                <a:xfrm>
                  <a:off x="10937894" y="3166585"/>
                  <a:ext cx="41341" cy="25742"/>
                  <a:chOff x="10937894" y="3166585"/>
                  <a:chExt cx="41341" cy="25742"/>
                </a:xfrm>
              </p:grpSpPr>
              <p:sp>
                <p:nvSpPr>
                  <p:cNvPr id="1802" name="Freeform: Shape 1801">
                    <a:extLst>
                      <a:ext uri="{FF2B5EF4-FFF2-40B4-BE49-F238E27FC236}">
                        <a16:creationId xmlns:a16="http://schemas.microsoft.com/office/drawing/2014/main" id="{B1E0B7C5-42B5-4504-B19C-7A637453576F}"/>
                      </a:ext>
                    </a:extLst>
                  </p:cNvPr>
                  <p:cNvSpPr/>
                  <p:nvPr/>
                </p:nvSpPr>
                <p:spPr>
                  <a:xfrm>
                    <a:off x="10937894" y="3166585"/>
                    <a:ext cx="41341" cy="25742"/>
                  </a:xfrm>
                  <a:custGeom>
                    <a:avLst/>
                    <a:gdLst>
                      <a:gd name="connsiteX0" fmla="*/ 0 w 41341"/>
                      <a:gd name="connsiteY0" fmla="*/ 0 h 25742"/>
                      <a:gd name="connsiteX1" fmla="*/ 38100 w 41341"/>
                      <a:gd name="connsiteY1" fmla="*/ 25718 h 25742"/>
                      <a:gd name="connsiteX2" fmla="*/ 0 w 41341"/>
                      <a:gd name="connsiteY2" fmla="*/ 0 h 25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2">
                        <a:moveTo>
                          <a:pt x="0" y="0"/>
                        </a:moveTo>
                        <a:cubicBezTo>
                          <a:pt x="20003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3" name="Freeform: Shape 1802">
                    <a:extLst>
                      <a:ext uri="{FF2B5EF4-FFF2-40B4-BE49-F238E27FC236}">
                        <a16:creationId xmlns:a16="http://schemas.microsoft.com/office/drawing/2014/main" id="{176DC55E-360C-4D5B-B719-987D72022E30}"/>
                      </a:ext>
                    </a:extLst>
                  </p:cNvPr>
                  <p:cNvSpPr/>
                  <p:nvPr/>
                </p:nvSpPr>
                <p:spPr>
                  <a:xfrm>
                    <a:off x="10939799" y="3167538"/>
                    <a:ext cx="34493" cy="23812"/>
                  </a:xfrm>
                  <a:custGeom>
                    <a:avLst/>
                    <a:gdLst>
                      <a:gd name="connsiteX0" fmla="*/ 34290 w 34493"/>
                      <a:gd name="connsiteY0" fmla="*/ 23813 h 23812"/>
                      <a:gd name="connsiteX1" fmla="*/ 0 w 34493"/>
                      <a:gd name="connsiteY1" fmla="*/ 0 h 23812"/>
                      <a:gd name="connsiteX2" fmla="*/ 34290 w 34493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3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3338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04" name="Graphic 7">
                  <a:extLst>
                    <a:ext uri="{FF2B5EF4-FFF2-40B4-BE49-F238E27FC236}">
                      <a16:creationId xmlns:a16="http://schemas.microsoft.com/office/drawing/2014/main" id="{06A6F2BD-6215-4E1C-A656-4A90E2E6AEA9}"/>
                    </a:ext>
                  </a:extLst>
                </p:cNvPr>
                <p:cNvGrpSpPr/>
                <p:nvPr/>
              </p:nvGrpSpPr>
              <p:grpSpPr>
                <a:xfrm>
                  <a:off x="10931226" y="3199227"/>
                  <a:ext cx="55558" cy="9806"/>
                  <a:chOff x="10931226" y="3199227"/>
                  <a:chExt cx="55558" cy="9806"/>
                </a:xfrm>
              </p:grpSpPr>
              <p:sp>
                <p:nvSpPr>
                  <p:cNvPr id="1805" name="Freeform: Shape 1804">
                    <a:extLst>
                      <a:ext uri="{FF2B5EF4-FFF2-40B4-BE49-F238E27FC236}">
                        <a16:creationId xmlns:a16="http://schemas.microsoft.com/office/drawing/2014/main" id="{8173AEF6-DCDF-4862-83F0-69F01FCFF610}"/>
                      </a:ext>
                    </a:extLst>
                  </p:cNvPr>
                  <p:cNvSpPr/>
                  <p:nvPr/>
                </p:nvSpPr>
                <p:spPr>
                  <a:xfrm>
                    <a:off x="10931226" y="3199227"/>
                    <a:ext cx="55558" cy="9806"/>
                  </a:xfrm>
                  <a:custGeom>
                    <a:avLst/>
                    <a:gdLst>
                      <a:gd name="connsiteX0" fmla="*/ 0 w 55558"/>
                      <a:gd name="connsiteY0" fmla="*/ 8316 h 9806"/>
                      <a:gd name="connsiteX1" fmla="*/ 53340 w 55558"/>
                      <a:gd name="connsiteY1" fmla="*/ 5458 h 9806"/>
                      <a:gd name="connsiteX2" fmla="*/ 0 w 5555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58" h="9806">
                        <a:moveTo>
                          <a:pt x="0" y="8316"/>
                        </a:moveTo>
                        <a:cubicBezTo>
                          <a:pt x="27623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8573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6" name="Freeform: Shape 1805">
                    <a:extLst>
                      <a:ext uri="{FF2B5EF4-FFF2-40B4-BE49-F238E27FC236}">
                        <a16:creationId xmlns:a16="http://schemas.microsoft.com/office/drawing/2014/main" id="{DE5B13AC-00BC-40FE-BB59-11DCAA6E15B9}"/>
                      </a:ext>
                    </a:extLst>
                  </p:cNvPr>
                  <p:cNvSpPr/>
                  <p:nvPr/>
                </p:nvSpPr>
                <p:spPr>
                  <a:xfrm>
                    <a:off x="10933132" y="3202342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2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7625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07" name="Graphic 7">
                  <a:extLst>
                    <a:ext uri="{FF2B5EF4-FFF2-40B4-BE49-F238E27FC236}">
                      <a16:creationId xmlns:a16="http://schemas.microsoft.com/office/drawing/2014/main" id="{A17A538A-F426-4D38-B18C-9FA4E6541D4C}"/>
                    </a:ext>
                  </a:extLst>
                </p:cNvPr>
                <p:cNvGrpSpPr/>
                <p:nvPr/>
              </p:nvGrpSpPr>
              <p:grpSpPr>
                <a:xfrm>
                  <a:off x="10947419" y="3192084"/>
                  <a:ext cx="43525" cy="35461"/>
                  <a:chOff x="10947419" y="3192084"/>
                  <a:chExt cx="43525" cy="35461"/>
                </a:xfrm>
              </p:grpSpPr>
              <p:sp>
                <p:nvSpPr>
                  <p:cNvPr id="1808" name="Freeform: Shape 1807">
                    <a:extLst>
                      <a:ext uri="{FF2B5EF4-FFF2-40B4-BE49-F238E27FC236}">
                        <a16:creationId xmlns:a16="http://schemas.microsoft.com/office/drawing/2014/main" id="{E8ABA87E-DB98-4543-88B8-5EB5D3930F60}"/>
                      </a:ext>
                    </a:extLst>
                  </p:cNvPr>
                  <p:cNvSpPr/>
                  <p:nvPr/>
                </p:nvSpPr>
                <p:spPr>
                  <a:xfrm>
                    <a:off x="10947419" y="3192084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3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9" name="Freeform: Shape 1808">
                    <a:extLst>
                      <a:ext uri="{FF2B5EF4-FFF2-40B4-BE49-F238E27FC236}">
                        <a16:creationId xmlns:a16="http://schemas.microsoft.com/office/drawing/2014/main" id="{65408AB6-11C4-4DFA-A19D-2AA3D0729441}"/>
                      </a:ext>
                    </a:extLst>
                  </p:cNvPr>
                  <p:cNvSpPr/>
                  <p:nvPr/>
                </p:nvSpPr>
                <p:spPr>
                  <a:xfrm>
                    <a:off x="10948372" y="3196785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7" y="-1625"/>
                          <a:pt x="21907" y="5995"/>
                          <a:pt x="0" y="28855"/>
                        </a:cubicBezTo>
                        <a:cubicBezTo>
                          <a:pt x="19050" y="7900"/>
                          <a:pt x="39053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0" name="Graphic 7">
                  <a:extLst>
                    <a:ext uri="{FF2B5EF4-FFF2-40B4-BE49-F238E27FC236}">
                      <a16:creationId xmlns:a16="http://schemas.microsoft.com/office/drawing/2014/main" id="{33AA40A4-9D20-47FA-9474-D38CABCD4074}"/>
                    </a:ext>
                  </a:extLst>
                </p:cNvPr>
                <p:cNvGrpSpPr/>
                <p:nvPr/>
              </p:nvGrpSpPr>
              <p:grpSpPr>
                <a:xfrm>
                  <a:off x="10984250" y="3160871"/>
                  <a:ext cx="49846" cy="31453"/>
                  <a:chOff x="10984250" y="3160871"/>
                  <a:chExt cx="49846" cy="31453"/>
                </a:xfrm>
              </p:grpSpPr>
              <p:sp>
                <p:nvSpPr>
                  <p:cNvPr id="1811" name="Freeform: Shape 1810">
                    <a:extLst>
                      <a:ext uri="{FF2B5EF4-FFF2-40B4-BE49-F238E27FC236}">
                        <a16:creationId xmlns:a16="http://schemas.microsoft.com/office/drawing/2014/main" id="{F20B41B4-3CCB-4832-83CA-AB37E95C57F1}"/>
                      </a:ext>
                    </a:extLst>
                  </p:cNvPr>
                  <p:cNvSpPr/>
                  <p:nvPr/>
                </p:nvSpPr>
                <p:spPr>
                  <a:xfrm>
                    <a:off x="10984250" y="3160871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5" y="29527"/>
                          <a:pt x="4127" y="31433"/>
                        </a:cubicBezTo>
                        <a:cubicBezTo>
                          <a:pt x="-14923" y="32385"/>
                          <a:pt x="37464" y="952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2" name="Freeform: Shape 1811">
                    <a:extLst>
                      <a:ext uri="{FF2B5EF4-FFF2-40B4-BE49-F238E27FC236}">
                        <a16:creationId xmlns:a16="http://schemas.microsoft.com/office/drawing/2014/main" id="{3ED92401-4B30-4D5E-B821-0EBE73DD3B4C}"/>
                      </a:ext>
                    </a:extLst>
                  </p:cNvPr>
                  <p:cNvSpPr/>
                  <p:nvPr/>
                </p:nvSpPr>
                <p:spPr>
                  <a:xfrm>
                    <a:off x="10989151" y="3161823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1430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3" name="Graphic 7">
                  <a:extLst>
                    <a:ext uri="{FF2B5EF4-FFF2-40B4-BE49-F238E27FC236}">
                      <a16:creationId xmlns:a16="http://schemas.microsoft.com/office/drawing/2014/main" id="{D9421FC6-DDCF-430A-99E8-48AD42BA4823}"/>
                    </a:ext>
                  </a:extLst>
                </p:cNvPr>
                <p:cNvGrpSpPr/>
                <p:nvPr/>
              </p:nvGrpSpPr>
              <p:grpSpPr>
                <a:xfrm>
                  <a:off x="10975424" y="3199397"/>
                  <a:ext cx="43432" cy="18623"/>
                  <a:chOff x="10975424" y="3199397"/>
                  <a:chExt cx="43432" cy="18623"/>
                </a:xfrm>
              </p:grpSpPr>
              <p:sp>
                <p:nvSpPr>
                  <p:cNvPr id="1814" name="Freeform: Shape 1813">
                    <a:extLst>
                      <a:ext uri="{FF2B5EF4-FFF2-40B4-BE49-F238E27FC236}">
                        <a16:creationId xmlns:a16="http://schemas.microsoft.com/office/drawing/2014/main" id="{04C0BAC6-8147-47BD-95CC-4955A9E23A07}"/>
                      </a:ext>
                    </a:extLst>
                  </p:cNvPr>
                  <p:cNvSpPr/>
                  <p:nvPr/>
                </p:nvSpPr>
                <p:spPr>
                  <a:xfrm>
                    <a:off x="10975424" y="3199397"/>
                    <a:ext cx="42480" cy="18623"/>
                  </a:xfrm>
                  <a:custGeom>
                    <a:avLst/>
                    <a:gdLst>
                      <a:gd name="connsiteX0" fmla="*/ 42480 w 42480"/>
                      <a:gd name="connsiteY0" fmla="*/ 18623 h 18623"/>
                      <a:gd name="connsiteX1" fmla="*/ 1523 w 42480"/>
                      <a:gd name="connsiteY1" fmla="*/ 2431 h 18623"/>
                      <a:gd name="connsiteX2" fmla="*/ 42480 w 42480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480" h="18623">
                        <a:moveTo>
                          <a:pt x="42480" y="18623"/>
                        </a:moveTo>
                        <a:cubicBezTo>
                          <a:pt x="34860" y="10051"/>
                          <a:pt x="12000" y="-6142"/>
                          <a:pt x="1523" y="2431"/>
                        </a:cubicBezTo>
                        <a:cubicBezTo>
                          <a:pt x="-7050" y="9098"/>
                          <a:pt x="22478" y="7193"/>
                          <a:pt x="42480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5" name="Freeform: Shape 1814">
                    <a:extLst>
                      <a:ext uri="{FF2B5EF4-FFF2-40B4-BE49-F238E27FC236}">
                        <a16:creationId xmlns:a16="http://schemas.microsoft.com/office/drawing/2014/main" id="{29757775-9B4C-480C-A37F-FB17BBD4E2B1}"/>
                      </a:ext>
                    </a:extLst>
                  </p:cNvPr>
                  <p:cNvSpPr/>
                  <p:nvPr/>
                </p:nvSpPr>
                <p:spPr>
                  <a:xfrm>
                    <a:off x="10978817" y="3201828"/>
                    <a:ext cx="40039" cy="16192"/>
                  </a:xfrm>
                  <a:custGeom>
                    <a:avLst/>
                    <a:gdLst>
                      <a:gd name="connsiteX0" fmla="*/ 34 w 40039"/>
                      <a:gd name="connsiteY0" fmla="*/ 0 h 16192"/>
                      <a:gd name="connsiteX1" fmla="*/ 40039 w 40039"/>
                      <a:gd name="connsiteY1" fmla="*/ 16192 h 16192"/>
                      <a:gd name="connsiteX2" fmla="*/ 34 w 40039"/>
                      <a:gd name="connsiteY2" fmla="*/ 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192">
                        <a:moveTo>
                          <a:pt x="34" y="0"/>
                        </a:moveTo>
                        <a:cubicBezTo>
                          <a:pt x="-918" y="952"/>
                          <a:pt x="18132" y="-953"/>
                          <a:pt x="40039" y="16192"/>
                        </a:cubicBezTo>
                        <a:cubicBezTo>
                          <a:pt x="17179" y="0"/>
                          <a:pt x="34" y="0"/>
                          <a:pt x="34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6" name="Graphic 7">
                  <a:extLst>
                    <a:ext uri="{FF2B5EF4-FFF2-40B4-BE49-F238E27FC236}">
                      <a16:creationId xmlns:a16="http://schemas.microsoft.com/office/drawing/2014/main" id="{AC26990F-DB54-4F6F-9DD1-7ABCD977496A}"/>
                    </a:ext>
                  </a:extLst>
                </p:cNvPr>
                <p:cNvGrpSpPr/>
                <p:nvPr/>
              </p:nvGrpSpPr>
              <p:grpSpPr>
                <a:xfrm>
                  <a:off x="10975466" y="3196702"/>
                  <a:ext cx="57677" cy="10235"/>
                  <a:chOff x="10975466" y="3196702"/>
                  <a:chExt cx="57677" cy="10235"/>
                </a:xfrm>
              </p:grpSpPr>
              <p:sp>
                <p:nvSpPr>
                  <p:cNvPr id="1817" name="Freeform: Shape 1816">
                    <a:extLst>
                      <a:ext uri="{FF2B5EF4-FFF2-40B4-BE49-F238E27FC236}">
                        <a16:creationId xmlns:a16="http://schemas.microsoft.com/office/drawing/2014/main" id="{655B8CF6-0EDD-4EE7-935B-2D7AA24FDF41}"/>
                      </a:ext>
                    </a:extLst>
                  </p:cNvPr>
                  <p:cNvSpPr/>
                  <p:nvPr/>
                </p:nvSpPr>
                <p:spPr>
                  <a:xfrm>
                    <a:off x="10975466" y="3196702"/>
                    <a:ext cx="57677" cy="10235"/>
                  </a:xfrm>
                  <a:custGeom>
                    <a:avLst/>
                    <a:gdLst>
                      <a:gd name="connsiteX0" fmla="*/ 57678 w 57677"/>
                      <a:gd name="connsiteY0" fmla="*/ 9889 h 10235"/>
                      <a:gd name="connsiteX1" fmla="*/ 2433 w 57677"/>
                      <a:gd name="connsiteY1" fmla="*/ 5127 h 10235"/>
                      <a:gd name="connsiteX2" fmla="*/ 57678 w 57677"/>
                      <a:gd name="connsiteY2" fmla="*/ 9889 h 10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235">
                        <a:moveTo>
                          <a:pt x="57678" y="9889"/>
                        </a:moveTo>
                        <a:cubicBezTo>
                          <a:pt x="29103" y="6079"/>
                          <a:pt x="17673" y="15604"/>
                          <a:pt x="2433" y="5127"/>
                        </a:cubicBezTo>
                        <a:cubicBezTo>
                          <a:pt x="-12807" y="-5351"/>
                          <a:pt x="48153" y="2269"/>
                          <a:pt x="57678" y="988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8" name="Freeform: Shape 1817">
                    <a:extLst>
                      <a:ext uri="{FF2B5EF4-FFF2-40B4-BE49-F238E27FC236}">
                        <a16:creationId xmlns:a16="http://schemas.microsoft.com/office/drawing/2014/main" id="{135B48CE-4BBF-461D-B88D-4B3CDCDAD54D}"/>
                      </a:ext>
                    </a:extLst>
                  </p:cNvPr>
                  <p:cNvSpPr/>
                  <p:nvPr/>
                </p:nvSpPr>
                <p:spPr>
                  <a:xfrm>
                    <a:off x="10979684" y="3200161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2025" y="2619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9" name="Graphic 7">
                  <a:extLst>
                    <a:ext uri="{FF2B5EF4-FFF2-40B4-BE49-F238E27FC236}">
                      <a16:creationId xmlns:a16="http://schemas.microsoft.com/office/drawing/2014/main" id="{C77591D9-2F6E-4CF4-8610-01BA90893E61}"/>
                    </a:ext>
                  </a:extLst>
                </p:cNvPr>
                <p:cNvGrpSpPr/>
                <p:nvPr/>
              </p:nvGrpSpPr>
              <p:grpSpPr>
                <a:xfrm>
                  <a:off x="10980010" y="3139916"/>
                  <a:ext cx="11363" cy="53685"/>
                  <a:chOff x="10980010" y="3139916"/>
                  <a:chExt cx="11363" cy="53685"/>
                </a:xfrm>
              </p:grpSpPr>
              <p:sp>
                <p:nvSpPr>
                  <p:cNvPr id="1820" name="Freeform: Shape 1819">
                    <a:extLst>
                      <a:ext uri="{FF2B5EF4-FFF2-40B4-BE49-F238E27FC236}">
                        <a16:creationId xmlns:a16="http://schemas.microsoft.com/office/drawing/2014/main" id="{F2C416CF-5A58-4F01-9F80-CE1C15870338}"/>
                      </a:ext>
                    </a:extLst>
                  </p:cNvPr>
                  <p:cNvSpPr/>
                  <p:nvPr/>
                </p:nvSpPr>
                <p:spPr>
                  <a:xfrm>
                    <a:off x="10980010" y="3139916"/>
                    <a:ext cx="11363" cy="53685"/>
                  </a:xfrm>
                  <a:custGeom>
                    <a:avLst/>
                    <a:gdLst>
                      <a:gd name="connsiteX0" fmla="*/ 11224 w 11363"/>
                      <a:gd name="connsiteY0" fmla="*/ 0 h 53685"/>
                      <a:gd name="connsiteX1" fmla="*/ 5509 w 11363"/>
                      <a:gd name="connsiteY1" fmla="*/ 52388 h 53685"/>
                      <a:gd name="connsiteX2" fmla="*/ 11224 w 11363"/>
                      <a:gd name="connsiteY2" fmla="*/ 0 h 53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363" h="53685">
                        <a:moveTo>
                          <a:pt x="11224" y="0"/>
                        </a:moveTo>
                        <a:cubicBezTo>
                          <a:pt x="7414" y="26670"/>
                          <a:pt x="16939" y="41910"/>
                          <a:pt x="5509" y="52388"/>
                        </a:cubicBezTo>
                        <a:cubicBezTo>
                          <a:pt x="-5921" y="62865"/>
                          <a:pt x="2652" y="6667"/>
                          <a:pt x="1122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1" name="Freeform: Shape 1820">
                    <a:extLst>
                      <a:ext uri="{FF2B5EF4-FFF2-40B4-BE49-F238E27FC236}">
                        <a16:creationId xmlns:a16="http://schemas.microsoft.com/office/drawing/2014/main" id="{66DC95AA-041A-467F-8BC2-ACBB88FF1A65}"/>
                      </a:ext>
                    </a:extLst>
                  </p:cNvPr>
                  <p:cNvSpPr/>
                  <p:nvPr/>
                </p:nvSpPr>
                <p:spPr>
                  <a:xfrm>
                    <a:off x="10983963" y="3141821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7 h 48607"/>
                      <a:gd name="connsiteX1" fmla="*/ 6319 w 6318"/>
                      <a:gd name="connsiteY1" fmla="*/ 0 h 48607"/>
                      <a:gd name="connsiteX2" fmla="*/ 1556 w 6318"/>
                      <a:gd name="connsiteY2" fmla="*/ 48577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7"/>
                        </a:moveTo>
                        <a:cubicBezTo>
                          <a:pt x="604" y="49530"/>
                          <a:pt x="-3206" y="27622"/>
                          <a:pt x="6319" y="0"/>
                        </a:cubicBezTo>
                        <a:cubicBezTo>
                          <a:pt x="-3206" y="24765"/>
                          <a:pt x="2509" y="47625"/>
                          <a:pt x="1556" y="485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22" name="Graphic 7">
                  <a:extLst>
                    <a:ext uri="{FF2B5EF4-FFF2-40B4-BE49-F238E27FC236}">
                      <a16:creationId xmlns:a16="http://schemas.microsoft.com/office/drawing/2014/main" id="{DFE20153-1335-41A1-97BA-38373885AC1A}"/>
                    </a:ext>
                  </a:extLst>
                </p:cNvPr>
                <p:cNvGrpSpPr/>
                <p:nvPr/>
              </p:nvGrpSpPr>
              <p:grpSpPr>
                <a:xfrm>
                  <a:off x="10940751" y="3136105"/>
                  <a:ext cx="45207" cy="64486"/>
                  <a:chOff x="10940751" y="3136105"/>
                  <a:chExt cx="45207" cy="64486"/>
                </a:xfrm>
              </p:grpSpPr>
              <p:sp>
                <p:nvSpPr>
                  <p:cNvPr id="1823" name="Freeform: Shape 1822">
                    <a:extLst>
                      <a:ext uri="{FF2B5EF4-FFF2-40B4-BE49-F238E27FC236}">
                        <a16:creationId xmlns:a16="http://schemas.microsoft.com/office/drawing/2014/main" id="{48F0ADA3-808A-49F3-B430-FA779C7D2C80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5207" cy="64486"/>
                  </a:xfrm>
                  <a:custGeom>
                    <a:avLst/>
                    <a:gdLst>
                      <a:gd name="connsiteX0" fmla="*/ 0 w 45207"/>
                      <a:gd name="connsiteY0" fmla="*/ 0 h 64486"/>
                      <a:gd name="connsiteX1" fmla="*/ 40958 w 45207"/>
                      <a:gd name="connsiteY1" fmla="*/ 63817 h 64486"/>
                      <a:gd name="connsiteX2" fmla="*/ 0 w 45207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7" h="64486">
                        <a:moveTo>
                          <a:pt x="0" y="0"/>
                        </a:moveTo>
                        <a:cubicBezTo>
                          <a:pt x="22860" y="25717"/>
                          <a:pt x="27623" y="70485"/>
                          <a:pt x="40958" y="63817"/>
                        </a:cubicBezTo>
                        <a:cubicBezTo>
                          <a:pt x="56198" y="51435"/>
                          <a:pt x="27623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4" name="Freeform: Shape 1823">
                    <a:extLst>
                      <a:ext uri="{FF2B5EF4-FFF2-40B4-BE49-F238E27FC236}">
                        <a16:creationId xmlns:a16="http://schemas.microsoft.com/office/drawing/2014/main" id="{A1EAE8C3-8922-469F-B2D7-42A018E806E5}"/>
                      </a:ext>
                    </a:extLst>
                  </p:cNvPr>
                  <p:cNvSpPr/>
                  <p:nvPr/>
                </p:nvSpPr>
                <p:spPr>
                  <a:xfrm>
                    <a:off x="10940751" y="3136105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6670" y="14288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25" name="Graphic 7">
                  <a:extLst>
                    <a:ext uri="{FF2B5EF4-FFF2-40B4-BE49-F238E27FC236}">
                      <a16:creationId xmlns:a16="http://schemas.microsoft.com/office/drawing/2014/main" id="{6C3FEE1A-5831-4D03-B30A-F32CD47C0F8B}"/>
                    </a:ext>
                  </a:extLst>
                </p:cNvPr>
                <p:cNvGrpSpPr/>
                <p:nvPr/>
              </p:nvGrpSpPr>
              <p:grpSpPr>
                <a:xfrm>
                  <a:off x="10981264" y="3179355"/>
                  <a:ext cx="65214" cy="24461"/>
                  <a:chOff x="10981264" y="3179355"/>
                  <a:chExt cx="65214" cy="24461"/>
                </a:xfrm>
              </p:grpSpPr>
              <p:sp>
                <p:nvSpPr>
                  <p:cNvPr id="1826" name="Freeform: Shape 1825">
                    <a:extLst>
                      <a:ext uri="{FF2B5EF4-FFF2-40B4-BE49-F238E27FC236}">
                        <a16:creationId xmlns:a16="http://schemas.microsoft.com/office/drawing/2014/main" id="{B2E28D32-F034-48F7-9673-DD526B3EACD1}"/>
                      </a:ext>
                    </a:extLst>
                  </p:cNvPr>
                  <p:cNvSpPr/>
                  <p:nvPr/>
                </p:nvSpPr>
                <p:spPr>
                  <a:xfrm>
                    <a:off x="10981264" y="3179355"/>
                    <a:ext cx="65214" cy="24461"/>
                  </a:xfrm>
                  <a:custGeom>
                    <a:avLst/>
                    <a:gdLst>
                      <a:gd name="connsiteX0" fmla="*/ 65215 w 65214"/>
                      <a:gd name="connsiteY0" fmla="*/ 1518 h 24461"/>
                      <a:gd name="connsiteX1" fmla="*/ 445 w 65214"/>
                      <a:gd name="connsiteY1" fmla="*/ 18663 h 24461"/>
                      <a:gd name="connsiteX2" fmla="*/ 65215 w 65214"/>
                      <a:gd name="connsiteY2" fmla="*/ 1518 h 24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14" h="24461">
                        <a:moveTo>
                          <a:pt x="65215" y="1518"/>
                        </a:moveTo>
                        <a:cubicBezTo>
                          <a:pt x="48070" y="-1339"/>
                          <a:pt x="5207" y="-2292"/>
                          <a:pt x="445" y="18663"/>
                        </a:cubicBezTo>
                        <a:cubicBezTo>
                          <a:pt x="-4318" y="36761"/>
                          <a:pt x="29972" y="7233"/>
                          <a:pt x="65215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7" name="Freeform: Shape 1826">
                    <a:extLst>
                      <a:ext uri="{FF2B5EF4-FFF2-40B4-BE49-F238E27FC236}">
                        <a16:creationId xmlns:a16="http://schemas.microsoft.com/office/drawing/2014/main" id="{5E2E6F89-13A5-4CCA-9C6E-2C57B571ED34}"/>
                      </a:ext>
                    </a:extLst>
                  </p:cNvPr>
                  <p:cNvSpPr/>
                  <p:nvPr/>
                </p:nvSpPr>
                <p:spPr>
                  <a:xfrm>
                    <a:off x="10983614" y="3181697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8" y="-1777"/>
                          <a:pt x="62865" y="128"/>
                        </a:cubicBezTo>
                        <a:cubicBezTo>
                          <a:pt x="20003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28" name="Graphic 7">
                  <a:extLst>
                    <a:ext uri="{FF2B5EF4-FFF2-40B4-BE49-F238E27FC236}">
                      <a16:creationId xmlns:a16="http://schemas.microsoft.com/office/drawing/2014/main" id="{05601B9E-5118-4117-ABC8-81D317252172}"/>
                    </a:ext>
                  </a:extLst>
                </p:cNvPr>
                <p:cNvGrpSpPr/>
                <p:nvPr/>
              </p:nvGrpSpPr>
              <p:grpSpPr>
                <a:xfrm>
                  <a:off x="10915987" y="3177450"/>
                  <a:ext cx="67247" cy="26169"/>
                  <a:chOff x="10915987" y="3177450"/>
                  <a:chExt cx="67247" cy="26169"/>
                </a:xfrm>
              </p:grpSpPr>
              <p:sp>
                <p:nvSpPr>
                  <p:cNvPr id="1829" name="Freeform: Shape 1828">
                    <a:extLst>
                      <a:ext uri="{FF2B5EF4-FFF2-40B4-BE49-F238E27FC236}">
                        <a16:creationId xmlns:a16="http://schemas.microsoft.com/office/drawing/2014/main" id="{F2BC4B2B-DC61-4103-B8A4-37B3586F9BF1}"/>
                      </a:ext>
                    </a:extLst>
                  </p:cNvPr>
                  <p:cNvSpPr/>
                  <p:nvPr/>
                </p:nvSpPr>
                <p:spPr>
                  <a:xfrm>
                    <a:off x="10915987" y="3177450"/>
                    <a:ext cx="67247" cy="26169"/>
                  </a:xfrm>
                  <a:custGeom>
                    <a:avLst/>
                    <a:gdLst>
                      <a:gd name="connsiteX0" fmla="*/ 0 w 67247"/>
                      <a:gd name="connsiteY0" fmla="*/ 1518 h 26169"/>
                      <a:gd name="connsiteX1" fmla="*/ 63817 w 67247"/>
                      <a:gd name="connsiteY1" fmla="*/ 18663 h 26169"/>
                      <a:gd name="connsiteX2" fmla="*/ 0 w 67247"/>
                      <a:gd name="connsiteY2" fmla="*/ 1518 h 26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247" h="26169">
                        <a:moveTo>
                          <a:pt x="0" y="1518"/>
                        </a:moveTo>
                        <a:cubicBezTo>
                          <a:pt x="12382" y="-1339"/>
                          <a:pt x="48577" y="-2292"/>
                          <a:pt x="63817" y="18663"/>
                        </a:cubicBezTo>
                        <a:cubicBezTo>
                          <a:pt x="79057" y="39618"/>
                          <a:pt x="40957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0" name="Freeform: Shape 1829">
                    <a:extLst>
                      <a:ext uri="{FF2B5EF4-FFF2-40B4-BE49-F238E27FC236}">
                        <a16:creationId xmlns:a16="http://schemas.microsoft.com/office/drawing/2014/main" id="{A7EEDD20-AE42-4553-91B6-79DE59968652}"/>
                      </a:ext>
                    </a:extLst>
                  </p:cNvPr>
                  <p:cNvSpPr/>
                  <p:nvPr/>
                </p:nvSpPr>
                <p:spPr>
                  <a:xfrm>
                    <a:off x="10919797" y="3179921"/>
                    <a:ext cx="60051" cy="18270"/>
                  </a:xfrm>
                  <a:custGeom>
                    <a:avLst/>
                    <a:gdLst>
                      <a:gd name="connsiteX0" fmla="*/ 60007 w 60051"/>
                      <a:gd name="connsiteY0" fmla="*/ 18097 h 18270"/>
                      <a:gd name="connsiteX1" fmla="*/ 0 w 60051"/>
                      <a:gd name="connsiteY1" fmla="*/ 0 h 18270"/>
                      <a:gd name="connsiteX2" fmla="*/ 60007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7" y="18097"/>
                        </a:moveTo>
                        <a:cubicBezTo>
                          <a:pt x="60960" y="20002"/>
                          <a:pt x="46672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7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31" name="Graphic 7">
                <a:extLst>
                  <a:ext uri="{FF2B5EF4-FFF2-40B4-BE49-F238E27FC236}">
                    <a16:creationId xmlns:a16="http://schemas.microsoft.com/office/drawing/2014/main" id="{EB4CDEF3-74A8-4C26-A7D5-F6055D119155}"/>
                  </a:ext>
                </a:extLst>
              </p:cNvPr>
              <p:cNvGrpSpPr/>
              <p:nvPr/>
            </p:nvGrpSpPr>
            <p:grpSpPr>
              <a:xfrm>
                <a:off x="9926339" y="1621193"/>
                <a:ext cx="1298990" cy="1321079"/>
                <a:chOff x="9926339" y="1621193"/>
                <a:chExt cx="1298990" cy="1321079"/>
              </a:xfrm>
            </p:grpSpPr>
            <p:grpSp>
              <p:nvGrpSpPr>
                <p:cNvPr id="1832" name="Graphic 7">
                  <a:extLst>
                    <a:ext uri="{FF2B5EF4-FFF2-40B4-BE49-F238E27FC236}">
                      <a16:creationId xmlns:a16="http://schemas.microsoft.com/office/drawing/2014/main" id="{0795AC0C-2B08-44A8-9F5F-14DDB6531A7B}"/>
                    </a:ext>
                  </a:extLst>
                </p:cNvPr>
                <p:cNvGrpSpPr/>
                <p:nvPr/>
              </p:nvGrpSpPr>
              <p:grpSpPr>
                <a:xfrm>
                  <a:off x="10514032" y="1855913"/>
                  <a:ext cx="711297" cy="1086358"/>
                  <a:chOff x="10514032" y="1855913"/>
                  <a:chExt cx="711297" cy="1086358"/>
                </a:xfrm>
              </p:grpSpPr>
              <p:sp>
                <p:nvSpPr>
                  <p:cNvPr id="1833" name="Freeform: Shape 1832">
                    <a:extLst>
                      <a:ext uri="{FF2B5EF4-FFF2-40B4-BE49-F238E27FC236}">
                        <a16:creationId xmlns:a16="http://schemas.microsoft.com/office/drawing/2014/main" id="{BC08AC35-BD14-4A9C-9ABC-38D559962B7B}"/>
                      </a:ext>
                    </a:extLst>
                  </p:cNvPr>
                  <p:cNvSpPr/>
                  <p:nvPr/>
                </p:nvSpPr>
                <p:spPr>
                  <a:xfrm>
                    <a:off x="10556894" y="2894171"/>
                    <a:ext cx="668435" cy="40004"/>
                  </a:xfrm>
                  <a:custGeom>
                    <a:avLst/>
                    <a:gdLst>
                      <a:gd name="connsiteX0" fmla="*/ 0 w 668435"/>
                      <a:gd name="connsiteY0" fmla="*/ 0 h 40004"/>
                      <a:gd name="connsiteX1" fmla="*/ 0 w 668435"/>
                      <a:gd name="connsiteY1" fmla="*/ 40005 h 40004"/>
                      <a:gd name="connsiteX2" fmla="*/ 667703 w 668435"/>
                      <a:gd name="connsiteY2" fmla="*/ 40005 h 40004"/>
                      <a:gd name="connsiteX3" fmla="*/ 641985 w 668435"/>
                      <a:gd name="connsiteY3" fmla="*/ 16192 h 40004"/>
                      <a:gd name="connsiteX4" fmla="*/ 647700 w 668435"/>
                      <a:gd name="connsiteY4" fmla="*/ 0 h 40004"/>
                      <a:gd name="connsiteX5" fmla="*/ 0 w 668435"/>
                      <a:gd name="connsiteY5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8435" h="40004">
                        <a:moveTo>
                          <a:pt x="0" y="0"/>
                        </a:moveTo>
                        <a:lnTo>
                          <a:pt x="0" y="40005"/>
                        </a:lnTo>
                        <a:lnTo>
                          <a:pt x="667703" y="40005"/>
                        </a:lnTo>
                        <a:cubicBezTo>
                          <a:pt x="673418" y="24765"/>
                          <a:pt x="643890" y="25717"/>
                          <a:pt x="641985" y="16192"/>
                        </a:cubicBezTo>
                        <a:cubicBezTo>
                          <a:pt x="640080" y="9525"/>
                          <a:pt x="646747" y="4763"/>
                          <a:pt x="64770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4" name="Freeform: Shape 1833">
                    <a:extLst>
                      <a:ext uri="{FF2B5EF4-FFF2-40B4-BE49-F238E27FC236}">
                        <a16:creationId xmlns:a16="http://schemas.microsoft.com/office/drawing/2014/main" id="{D1DB9EC8-49D7-41B9-8196-2543BFF8187E}"/>
                      </a:ext>
                    </a:extLst>
                  </p:cNvPr>
                  <p:cNvSpPr/>
                  <p:nvPr/>
                </p:nvSpPr>
                <p:spPr>
                  <a:xfrm>
                    <a:off x="10518794" y="2897028"/>
                    <a:ext cx="80962" cy="45243"/>
                  </a:xfrm>
                  <a:custGeom>
                    <a:avLst/>
                    <a:gdLst>
                      <a:gd name="connsiteX0" fmla="*/ 80963 w 80962"/>
                      <a:gd name="connsiteY0" fmla="*/ 0 h 45243"/>
                      <a:gd name="connsiteX1" fmla="*/ 0 w 80962"/>
                      <a:gd name="connsiteY1" fmla="*/ 0 h 45243"/>
                      <a:gd name="connsiteX2" fmla="*/ 0 w 80962"/>
                      <a:gd name="connsiteY2" fmla="*/ 21907 h 45243"/>
                      <a:gd name="connsiteX3" fmla="*/ 0 w 80962"/>
                      <a:gd name="connsiteY3" fmla="*/ 21907 h 45243"/>
                      <a:gd name="connsiteX4" fmla="*/ 11430 w 80962"/>
                      <a:gd name="connsiteY4" fmla="*/ 38100 h 45243"/>
                      <a:gd name="connsiteX5" fmla="*/ 68580 w 80962"/>
                      <a:gd name="connsiteY5" fmla="*/ 38100 h 45243"/>
                      <a:gd name="connsiteX6" fmla="*/ 80010 w 80962"/>
                      <a:gd name="connsiteY6" fmla="*/ 21907 h 45243"/>
                      <a:gd name="connsiteX7" fmla="*/ 80010 w 80962"/>
                      <a:gd name="connsiteY7" fmla="*/ 3810 h 45243"/>
                      <a:gd name="connsiteX8" fmla="*/ 80010 w 80962"/>
                      <a:gd name="connsiteY8" fmla="*/ 0 h 4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962" h="45243">
                        <a:moveTo>
                          <a:pt x="80963" y="0"/>
                        </a:moveTo>
                        <a:lnTo>
                          <a:pt x="0" y="0"/>
                        </a:lnTo>
                        <a:lnTo>
                          <a:pt x="0" y="21907"/>
                        </a:lnTo>
                        <a:lnTo>
                          <a:pt x="0" y="21907"/>
                        </a:lnTo>
                        <a:cubicBezTo>
                          <a:pt x="0" y="27622"/>
                          <a:pt x="3810" y="34290"/>
                          <a:pt x="11430" y="38100"/>
                        </a:cubicBezTo>
                        <a:cubicBezTo>
                          <a:pt x="27622" y="47625"/>
                          <a:pt x="53340" y="47625"/>
                          <a:pt x="68580" y="38100"/>
                        </a:cubicBezTo>
                        <a:cubicBezTo>
                          <a:pt x="76200" y="33338"/>
                          <a:pt x="80010" y="27622"/>
                          <a:pt x="80010" y="21907"/>
                        </a:cubicBezTo>
                        <a:lnTo>
                          <a:pt x="80010" y="3810"/>
                        </a:lnTo>
                        <a:lnTo>
                          <a:pt x="8001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5" name="Freeform: Shape 1834">
                    <a:extLst>
                      <a:ext uri="{FF2B5EF4-FFF2-40B4-BE49-F238E27FC236}">
                        <a16:creationId xmlns:a16="http://schemas.microsoft.com/office/drawing/2014/main" id="{317C2662-F5C9-4ABE-95C9-D3C99541EF08}"/>
                      </a:ext>
                    </a:extLst>
                  </p:cNvPr>
                  <p:cNvSpPr/>
                  <p:nvPr/>
                </p:nvSpPr>
                <p:spPr>
                  <a:xfrm>
                    <a:off x="10518080" y="2873692"/>
                    <a:ext cx="81438" cy="47625"/>
                  </a:xfrm>
                  <a:custGeom>
                    <a:avLst/>
                    <a:gdLst>
                      <a:gd name="connsiteX0" fmla="*/ 69294 w 81438"/>
                      <a:gd name="connsiteY0" fmla="*/ 40481 h 47625"/>
                      <a:gd name="connsiteX1" fmla="*/ 12144 w 81438"/>
                      <a:gd name="connsiteY1" fmla="*/ 40481 h 47625"/>
                      <a:gd name="connsiteX2" fmla="*/ 12144 w 81438"/>
                      <a:gd name="connsiteY2" fmla="*/ 7144 h 47625"/>
                      <a:gd name="connsiteX3" fmla="*/ 69294 w 81438"/>
                      <a:gd name="connsiteY3" fmla="*/ 7144 h 47625"/>
                      <a:gd name="connsiteX4" fmla="*/ 69294 w 81438"/>
                      <a:gd name="connsiteY4" fmla="*/ 40481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38" h="47625">
                        <a:moveTo>
                          <a:pt x="69294" y="40481"/>
                        </a:moveTo>
                        <a:cubicBezTo>
                          <a:pt x="53102" y="50006"/>
                          <a:pt x="27384" y="50006"/>
                          <a:pt x="12144" y="40481"/>
                        </a:cubicBezTo>
                        <a:cubicBezTo>
                          <a:pt x="-4048" y="30956"/>
                          <a:pt x="-4048" y="16669"/>
                          <a:pt x="12144" y="7144"/>
                        </a:cubicBezTo>
                        <a:cubicBezTo>
                          <a:pt x="28337" y="-2381"/>
                          <a:pt x="54054" y="-2381"/>
                          <a:pt x="69294" y="7144"/>
                        </a:cubicBezTo>
                        <a:cubicBezTo>
                          <a:pt x="85487" y="16669"/>
                          <a:pt x="85487" y="30956"/>
                          <a:pt x="69294" y="4048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6" name="Freeform: Shape 1835">
                    <a:extLst>
                      <a:ext uri="{FF2B5EF4-FFF2-40B4-BE49-F238E27FC236}">
                        <a16:creationId xmlns:a16="http://schemas.microsoft.com/office/drawing/2014/main" id="{B583DE86-60B5-4931-9473-7368CC1A14C0}"/>
                      </a:ext>
                    </a:extLst>
                  </p:cNvPr>
                  <p:cNvSpPr/>
                  <p:nvPr/>
                </p:nvSpPr>
                <p:spPr>
                  <a:xfrm>
                    <a:off x="10537844" y="1925478"/>
                    <a:ext cx="43815" cy="982741"/>
                  </a:xfrm>
                  <a:custGeom>
                    <a:avLst/>
                    <a:gdLst>
                      <a:gd name="connsiteX0" fmla="*/ 42863 w 43815"/>
                      <a:gd name="connsiteY0" fmla="*/ 0 h 982741"/>
                      <a:gd name="connsiteX1" fmla="*/ 0 w 43815"/>
                      <a:gd name="connsiteY1" fmla="*/ 0 h 982741"/>
                      <a:gd name="connsiteX2" fmla="*/ 0 w 43815"/>
                      <a:gd name="connsiteY2" fmla="*/ 970598 h 982741"/>
                      <a:gd name="connsiteX3" fmla="*/ 0 w 43815"/>
                      <a:gd name="connsiteY3" fmla="*/ 970598 h 982741"/>
                      <a:gd name="connsiteX4" fmla="*/ 6668 w 43815"/>
                      <a:gd name="connsiteY4" fmla="*/ 979170 h 982741"/>
                      <a:gd name="connsiteX5" fmla="*/ 37147 w 43815"/>
                      <a:gd name="connsiteY5" fmla="*/ 979170 h 982741"/>
                      <a:gd name="connsiteX6" fmla="*/ 43815 w 43815"/>
                      <a:gd name="connsiteY6" fmla="*/ 970598 h 982741"/>
                      <a:gd name="connsiteX7" fmla="*/ 43815 w 43815"/>
                      <a:gd name="connsiteY7" fmla="*/ 0 h 98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815" h="982741">
                        <a:moveTo>
                          <a:pt x="42863" y="0"/>
                        </a:moveTo>
                        <a:lnTo>
                          <a:pt x="0" y="0"/>
                        </a:lnTo>
                        <a:lnTo>
                          <a:pt x="0" y="970598"/>
                        </a:lnTo>
                        <a:lnTo>
                          <a:pt x="0" y="970598"/>
                        </a:lnTo>
                        <a:cubicBezTo>
                          <a:pt x="0" y="973455"/>
                          <a:pt x="1905" y="977265"/>
                          <a:pt x="6668" y="979170"/>
                        </a:cubicBezTo>
                        <a:cubicBezTo>
                          <a:pt x="15240" y="983932"/>
                          <a:pt x="28575" y="983932"/>
                          <a:pt x="37147" y="979170"/>
                        </a:cubicBezTo>
                        <a:cubicBezTo>
                          <a:pt x="40957" y="976313"/>
                          <a:pt x="43815" y="973455"/>
                          <a:pt x="43815" y="970598"/>
                        </a:cubicBezTo>
                        <a:lnTo>
                          <a:pt x="4381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7" name="Freeform: Shape 1836">
                    <a:extLst>
                      <a:ext uri="{FF2B5EF4-FFF2-40B4-BE49-F238E27FC236}">
                        <a16:creationId xmlns:a16="http://schemas.microsoft.com/office/drawing/2014/main" id="{CA62D633-BEC4-4801-828E-19C98DA79E7C}"/>
                      </a:ext>
                    </a:extLst>
                  </p:cNvPr>
                  <p:cNvSpPr/>
                  <p:nvPr/>
                </p:nvSpPr>
                <p:spPr>
                  <a:xfrm>
                    <a:off x="10514032" y="1855913"/>
                    <a:ext cx="89534" cy="89567"/>
                  </a:xfrm>
                  <a:custGeom>
                    <a:avLst/>
                    <a:gdLst>
                      <a:gd name="connsiteX0" fmla="*/ 89535 w 89534"/>
                      <a:gd name="connsiteY0" fmla="*/ 44800 h 89567"/>
                      <a:gd name="connsiteX1" fmla="*/ 44768 w 89534"/>
                      <a:gd name="connsiteY1" fmla="*/ 89568 h 89567"/>
                      <a:gd name="connsiteX2" fmla="*/ 0 w 89534"/>
                      <a:gd name="connsiteY2" fmla="*/ 44800 h 89567"/>
                      <a:gd name="connsiteX3" fmla="*/ 44768 w 89534"/>
                      <a:gd name="connsiteY3" fmla="*/ 33 h 89567"/>
                      <a:gd name="connsiteX4" fmla="*/ 89535 w 89534"/>
                      <a:gd name="connsiteY4" fmla="*/ 44800 h 89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9534" h="89567">
                        <a:moveTo>
                          <a:pt x="89535" y="44800"/>
                        </a:moveTo>
                        <a:cubicBezTo>
                          <a:pt x="89535" y="69565"/>
                          <a:pt x="69532" y="89568"/>
                          <a:pt x="44768" y="89568"/>
                        </a:cubicBezTo>
                        <a:cubicBezTo>
                          <a:pt x="20003" y="89568"/>
                          <a:pt x="0" y="69565"/>
                          <a:pt x="0" y="44800"/>
                        </a:cubicBezTo>
                        <a:cubicBezTo>
                          <a:pt x="0" y="20035"/>
                          <a:pt x="20003" y="33"/>
                          <a:pt x="44768" y="33"/>
                        </a:cubicBezTo>
                        <a:cubicBezTo>
                          <a:pt x="69532" y="-920"/>
                          <a:pt x="89535" y="19083"/>
                          <a:pt x="89535" y="4480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38" name="Graphic 7">
                  <a:extLst>
                    <a:ext uri="{FF2B5EF4-FFF2-40B4-BE49-F238E27FC236}">
                      <a16:creationId xmlns:a16="http://schemas.microsoft.com/office/drawing/2014/main" id="{016C8D46-FCC4-4C09-90BB-91E452745E78}"/>
                    </a:ext>
                  </a:extLst>
                </p:cNvPr>
                <p:cNvGrpSpPr/>
                <p:nvPr/>
              </p:nvGrpSpPr>
              <p:grpSpPr>
                <a:xfrm>
                  <a:off x="9926339" y="1621193"/>
                  <a:ext cx="610552" cy="833360"/>
                  <a:chOff x="9926339" y="1621193"/>
                  <a:chExt cx="610552" cy="833360"/>
                </a:xfrm>
              </p:grpSpPr>
              <p:sp>
                <p:nvSpPr>
                  <p:cNvPr id="1839" name="Freeform: Shape 1838">
                    <a:extLst>
                      <a:ext uri="{FF2B5EF4-FFF2-40B4-BE49-F238E27FC236}">
                        <a16:creationId xmlns:a16="http://schemas.microsoft.com/office/drawing/2014/main" id="{834B5628-76C5-4B92-A4AD-35343749C922}"/>
                      </a:ext>
                    </a:extLst>
                  </p:cNvPr>
                  <p:cNvSpPr/>
                  <p:nvPr/>
                </p:nvSpPr>
                <p:spPr>
                  <a:xfrm>
                    <a:off x="9926339" y="1621193"/>
                    <a:ext cx="610552" cy="833360"/>
                  </a:xfrm>
                  <a:custGeom>
                    <a:avLst/>
                    <a:gdLst>
                      <a:gd name="connsiteX0" fmla="*/ 0 w 610552"/>
                      <a:gd name="connsiteY0" fmla="*/ 462400 h 833360"/>
                      <a:gd name="connsiteX1" fmla="*/ 610553 w 610552"/>
                      <a:gd name="connsiteY1" fmla="*/ 814825 h 833360"/>
                      <a:gd name="connsiteX2" fmla="*/ 610553 w 610552"/>
                      <a:gd name="connsiteY2" fmla="*/ 370960 h 833360"/>
                      <a:gd name="connsiteX3" fmla="*/ 0 w 610552"/>
                      <a:gd name="connsiteY3" fmla="*/ 18535 h 833360"/>
                      <a:gd name="connsiteX4" fmla="*/ 0 w 610552"/>
                      <a:gd name="connsiteY4" fmla="*/ 462400 h 83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0552" h="833360">
                        <a:moveTo>
                          <a:pt x="0" y="462400"/>
                        </a:moveTo>
                        <a:cubicBezTo>
                          <a:pt x="203835" y="330955"/>
                          <a:pt x="407670" y="946270"/>
                          <a:pt x="610553" y="814825"/>
                        </a:cubicBezTo>
                        <a:cubicBezTo>
                          <a:pt x="610553" y="667188"/>
                          <a:pt x="610553" y="518598"/>
                          <a:pt x="610553" y="370960"/>
                        </a:cubicBezTo>
                        <a:cubicBezTo>
                          <a:pt x="406718" y="502405"/>
                          <a:pt x="202883" y="-112910"/>
                          <a:pt x="0" y="18535"/>
                        </a:cubicBezTo>
                        <a:cubicBezTo>
                          <a:pt x="0" y="166173"/>
                          <a:pt x="0" y="314763"/>
                          <a:pt x="0" y="462400"/>
                        </a:cubicBezTo>
                        <a:close/>
                      </a:path>
                    </a:pathLst>
                  </a:custGeom>
                  <a:solidFill>
                    <a:srgbClr val="D63A3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0" name="Freeform: Shape 1839">
                    <a:extLst>
                      <a:ext uri="{FF2B5EF4-FFF2-40B4-BE49-F238E27FC236}">
                        <a16:creationId xmlns:a16="http://schemas.microsoft.com/office/drawing/2014/main" id="{E263045C-6090-4623-8986-0280FEEB6525}"/>
                      </a:ext>
                    </a:extLst>
                  </p:cNvPr>
                  <p:cNvSpPr/>
                  <p:nvPr/>
                </p:nvSpPr>
                <p:spPr>
                  <a:xfrm>
                    <a:off x="10126364" y="1889283"/>
                    <a:ext cx="230505" cy="366712"/>
                  </a:xfrm>
                  <a:custGeom>
                    <a:avLst/>
                    <a:gdLst>
                      <a:gd name="connsiteX0" fmla="*/ 114300 w 230505"/>
                      <a:gd name="connsiteY0" fmla="*/ 32385 h 366712"/>
                      <a:gd name="connsiteX1" fmla="*/ 79058 w 230505"/>
                      <a:gd name="connsiteY1" fmla="*/ 73343 h 366712"/>
                      <a:gd name="connsiteX2" fmla="*/ 0 w 230505"/>
                      <a:gd name="connsiteY2" fmla="*/ 0 h 366712"/>
                      <a:gd name="connsiteX3" fmla="*/ 57150 w 230505"/>
                      <a:gd name="connsiteY3" fmla="*/ 125730 h 366712"/>
                      <a:gd name="connsiteX4" fmla="*/ 43815 w 230505"/>
                      <a:gd name="connsiteY4" fmla="*/ 201930 h 366712"/>
                      <a:gd name="connsiteX5" fmla="*/ 115253 w 230505"/>
                      <a:gd name="connsiteY5" fmla="*/ 241935 h 366712"/>
                      <a:gd name="connsiteX6" fmla="*/ 186690 w 230505"/>
                      <a:gd name="connsiteY6" fmla="*/ 366713 h 366712"/>
                      <a:gd name="connsiteX7" fmla="*/ 173355 w 230505"/>
                      <a:gd name="connsiteY7" fmla="*/ 260985 h 366712"/>
                      <a:gd name="connsiteX8" fmla="*/ 230505 w 230505"/>
                      <a:gd name="connsiteY8" fmla="*/ 254318 h 366712"/>
                      <a:gd name="connsiteX9" fmla="*/ 151448 w 230505"/>
                      <a:gd name="connsiteY9" fmla="*/ 158115 h 366712"/>
                      <a:gd name="connsiteX10" fmla="*/ 114300 w 230505"/>
                      <a:gd name="connsiteY10" fmla="*/ 32385 h 366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0505" h="366712">
                        <a:moveTo>
                          <a:pt x="114300" y="32385"/>
                        </a:moveTo>
                        <a:cubicBezTo>
                          <a:pt x="102870" y="45720"/>
                          <a:pt x="90488" y="60007"/>
                          <a:pt x="79058" y="73343"/>
                        </a:cubicBezTo>
                        <a:cubicBezTo>
                          <a:pt x="52388" y="46673"/>
                          <a:pt x="25718" y="20955"/>
                          <a:pt x="0" y="0"/>
                        </a:cubicBezTo>
                        <a:cubicBezTo>
                          <a:pt x="19050" y="40005"/>
                          <a:pt x="38100" y="82868"/>
                          <a:pt x="57150" y="125730"/>
                        </a:cubicBezTo>
                        <a:cubicBezTo>
                          <a:pt x="52388" y="151448"/>
                          <a:pt x="48578" y="176213"/>
                          <a:pt x="43815" y="201930"/>
                        </a:cubicBezTo>
                        <a:cubicBezTo>
                          <a:pt x="67628" y="214313"/>
                          <a:pt x="91440" y="227648"/>
                          <a:pt x="115253" y="241935"/>
                        </a:cubicBezTo>
                        <a:cubicBezTo>
                          <a:pt x="139065" y="284798"/>
                          <a:pt x="162878" y="326708"/>
                          <a:pt x="186690" y="366713"/>
                        </a:cubicBezTo>
                        <a:cubicBezTo>
                          <a:pt x="181928" y="331470"/>
                          <a:pt x="177165" y="296228"/>
                          <a:pt x="173355" y="260985"/>
                        </a:cubicBezTo>
                        <a:cubicBezTo>
                          <a:pt x="192405" y="260985"/>
                          <a:pt x="211455" y="259080"/>
                          <a:pt x="230505" y="254318"/>
                        </a:cubicBezTo>
                        <a:cubicBezTo>
                          <a:pt x="203835" y="226695"/>
                          <a:pt x="177165" y="193358"/>
                          <a:pt x="151448" y="158115"/>
                        </a:cubicBezTo>
                        <a:cubicBezTo>
                          <a:pt x="138113" y="116205"/>
                          <a:pt x="125730" y="74295"/>
                          <a:pt x="114300" y="32385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41" name="Graphic 7">
                <a:extLst>
                  <a:ext uri="{FF2B5EF4-FFF2-40B4-BE49-F238E27FC236}">
                    <a16:creationId xmlns:a16="http://schemas.microsoft.com/office/drawing/2014/main" id="{9EFF5AF2-66B2-4DFE-9865-411EAB7F9D73}"/>
                  </a:ext>
                </a:extLst>
              </p:cNvPr>
              <p:cNvGrpSpPr/>
              <p:nvPr/>
            </p:nvGrpSpPr>
            <p:grpSpPr>
              <a:xfrm>
                <a:off x="10626426" y="2889408"/>
                <a:ext cx="147637" cy="120967"/>
                <a:chOff x="10626426" y="2889408"/>
                <a:chExt cx="147637" cy="120967"/>
              </a:xfrm>
            </p:grpSpPr>
            <p:sp>
              <p:nvSpPr>
                <p:cNvPr id="1842" name="Freeform: Shape 1841">
                  <a:extLst>
                    <a:ext uri="{FF2B5EF4-FFF2-40B4-BE49-F238E27FC236}">
                      <a16:creationId xmlns:a16="http://schemas.microsoft.com/office/drawing/2014/main" id="{02172A91-4FFF-41F2-905F-94AF825938E8}"/>
                    </a:ext>
                  </a:extLst>
                </p:cNvPr>
                <p:cNvSpPr/>
                <p:nvPr/>
              </p:nvSpPr>
              <p:spPr>
                <a:xfrm>
                  <a:off x="10655954" y="2941796"/>
                  <a:ext cx="118109" cy="68579"/>
                </a:xfrm>
                <a:custGeom>
                  <a:avLst/>
                  <a:gdLst>
                    <a:gd name="connsiteX0" fmla="*/ 71438 w 118109"/>
                    <a:gd name="connsiteY0" fmla="*/ 35242 h 68579"/>
                    <a:gd name="connsiteX1" fmla="*/ 106680 w 118109"/>
                    <a:gd name="connsiteY1" fmla="*/ 29527 h 68579"/>
                    <a:gd name="connsiteX2" fmla="*/ 79058 w 118109"/>
                    <a:gd name="connsiteY2" fmla="*/ 29527 h 68579"/>
                    <a:gd name="connsiteX3" fmla="*/ 118110 w 118109"/>
                    <a:gd name="connsiteY3" fmla="*/ 15240 h 68579"/>
                    <a:gd name="connsiteX4" fmla="*/ 66675 w 118109"/>
                    <a:gd name="connsiteY4" fmla="*/ 24765 h 68579"/>
                    <a:gd name="connsiteX5" fmla="*/ 83820 w 118109"/>
                    <a:gd name="connsiteY5" fmla="*/ 6667 h 68579"/>
                    <a:gd name="connsiteX6" fmla="*/ 62865 w 118109"/>
                    <a:gd name="connsiteY6" fmla="*/ 19050 h 68579"/>
                    <a:gd name="connsiteX7" fmla="*/ 61913 w 118109"/>
                    <a:gd name="connsiteY7" fmla="*/ 0 h 68579"/>
                    <a:gd name="connsiteX8" fmla="*/ 45720 w 118109"/>
                    <a:gd name="connsiteY8" fmla="*/ 22860 h 68579"/>
                    <a:gd name="connsiteX9" fmla="*/ 43815 w 118109"/>
                    <a:gd name="connsiteY9" fmla="*/ 22860 h 68579"/>
                    <a:gd name="connsiteX10" fmla="*/ 34290 w 118109"/>
                    <a:gd name="connsiteY10" fmla="*/ 6667 h 68579"/>
                    <a:gd name="connsiteX11" fmla="*/ 34290 w 118109"/>
                    <a:gd name="connsiteY11" fmla="*/ 21908 h 68579"/>
                    <a:gd name="connsiteX12" fmla="*/ 21908 w 118109"/>
                    <a:gd name="connsiteY12" fmla="*/ 14288 h 68579"/>
                    <a:gd name="connsiteX13" fmla="*/ 30480 w 118109"/>
                    <a:gd name="connsiteY13" fmla="*/ 26670 h 68579"/>
                    <a:gd name="connsiteX14" fmla="*/ 0 w 118109"/>
                    <a:gd name="connsiteY14" fmla="*/ 40005 h 68579"/>
                    <a:gd name="connsiteX15" fmla="*/ 31433 w 118109"/>
                    <a:gd name="connsiteY15" fmla="*/ 35242 h 68579"/>
                    <a:gd name="connsiteX16" fmla="*/ 11430 w 118109"/>
                    <a:gd name="connsiteY16" fmla="*/ 51435 h 68579"/>
                    <a:gd name="connsiteX17" fmla="*/ 31433 w 118109"/>
                    <a:gd name="connsiteY17" fmla="*/ 42863 h 68579"/>
                    <a:gd name="connsiteX18" fmla="*/ 33338 w 118109"/>
                    <a:gd name="connsiteY18" fmla="*/ 60008 h 68579"/>
                    <a:gd name="connsiteX19" fmla="*/ 40958 w 118109"/>
                    <a:gd name="connsiteY19" fmla="*/ 45720 h 68579"/>
                    <a:gd name="connsiteX20" fmla="*/ 49530 w 118109"/>
                    <a:gd name="connsiteY20" fmla="*/ 62865 h 68579"/>
                    <a:gd name="connsiteX21" fmla="*/ 51435 w 118109"/>
                    <a:gd name="connsiteY21" fmla="*/ 50483 h 68579"/>
                    <a:gd name="connsiteX22" fmla="*/ 63818 w 118109"/>
                    <a:gd name="connsiteY22" fmla="*/ 68580 h 68579"/>
                    <a:gd name="connsiteX23" fmla="*/ 61913 w 118109"/>
                    <a:gd name="connsiteY23" fmla="*/ 47625 h 68579"/>
                    <a:gd name="connsiteX24" fmla="*/ 77153 w 118109"/>
                    <a:gd name="connsiteY24" fmla="*/ 57150 h 68579"/>
                    <a:gd name="connsiteX25" fmla="*/ 64770 w 118109"/>
                    <a:gd name="connsiteY25" fmla="*/ 43815 h 68579"/>
                    <a:gd name="connsiteX26" fmla="*/ 109538 w 118109"/>
                    <a:gd name="connsiteY26" fmla="*/ 56197 h 68579"/>
                    <a:gd name="connsiteX27" fmla="*/ 71438 w 118109"/>
                    <a:gd name="connsiteY27" fmla="*/ 35242 h 6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8579">
                      <a:moveTo>
                        <a:pt x="71438" y="35242"/>
                      </a:moveTo>
                      <a:cubicBezTo>
                        <a:pt x="85725" y="34290"/>
                        <a:pt x="102870" y="32385"/>
                        <a:pt x="106680" y="29527"/>
                      </a:cubicBezTo>
                      <a:cubicBezTo>
                        <a:pt x="96203" y="30480"/>
                        <a:pt x="86678" y="30480"/>
                        <a:pt x="79058" y="29527"/>
                      </a:cubicBezTo>
                      <a:cubicBezTo>
                        <a:pt x="96203" y="24765"/>
                        <a:pt x="114300" y="18097"/>
                        <a:pt x="118110" y="15240"/>
                      </a:cubicBezTo>
                      <a:cubicBezTo>
                        <a:pt x="96203" y="20955"/>
                        <a:pt x="79058" y="22860"/>
                        <a:pt x="66675" y="24765"/>
                      </a:cubicBezTo>
                      <a:cubicBezTo>
                        <a:pt x="75247" y="18097"/>
                        <a:pt x="83820" y="9525"/>
                        <a:pt x="83820" y="6667"/>
                      </a:cubicBezTo>
                      <a:cubicBezTo>
                        <a:pt x="76200" y="12383"/>
                        <a:pt x="68580" y="16192"/>
                        <a:pt x="62865" y="19050"/>
                      </a:cubicBezTo>
                      <a:cubicBezTo>
                        <a:pt x="64770" y="12383"/>
                        <a:pt x="63818" y="3810"/>
                        <a:pt x="61913" y="0"/>
                      </a:cubicBezTo>
                      <a:cubicBezTo>
                        <a:pt x="59055" y="8572"/>
                        <a:pt x="51435" y="17145"/>
                        <a:pt x="45720" y="22860"/>
                      </a:cubicBezTo>
                      <a:cubicBezTo>
                        <a:pt x="44768" y="22860"/>
                        <a:pt x="44768" y="22860"/>
                        <a:pt x="43815" y="22860"/>
                      </a:cubicBezTo>
                      <a:cubicBezTo>
                        <a:pt x="41910" y="16192"/>
                        <a:pt x="38100" y="8572"/>
                        <a:pt x="34290" y="6667"/>
                      </a:cubicBezTo>
                      <a:cubicBezTo>
                        <a:pt x="36195" y="13335"/>
                        <a:pt x="35243" y="18097"/>
                        <a:pt x="34290" y="21908"/>
                      </a:cubicBezTo>
                      <a:cubicBezTo>
                        <a:pt x="30480" y="19050"/>
                        <a:pt x="25718" y="16192"/>
                        <a:pt x="21908" y="14288"/>
                      </a:cubicBezTo>
                      <a:cubicBezTo>
                        <a:pt x="25718" y="18097"/>
                        <a:pt x="28575" y="22860"/>
                        <a:pt x="30480" y="26670"/>
                      </a:cubicBezTo>
                      <a:cubicBezTo>
                        <a:pt x="17145" y="31433"/>
                        <a:pt x="20003" y="34290"/>
                        <a:pt x="0" y="40005"/>
                      </a:cubicBezTo>
                      <a:cubicBezTo>
                        <a:pt x="18097" y="40005"/>
                        <a:pt x="23813" y="40005"/>
                        <a:pt x="31433" y="35242"/>
                      </a:cubicBezTo>
                      <a:cubicBezTo>
                        <a:pt x="26670" y="39052"/>
                        <a:pt x="22860" y="44767"/>
                        <a:pt x="11430" y="51435"/>
                      </a:cubicBezTo>
                      <a:cubicBezTo>
                        <a:pt x="16193" y="50483"/>
                        <a:pt x="23813" y="46672"/>
                        <a:pt x="31433" y="42863"/>
                      </a:cubicBezTo>
                      <a:cubicBezTo>
                        <a:pt x="32385" y="47625"/>
                        <a:pt x="34290" y="52388"/>
                        <a:pt x="33338" y="60008"/>
                      </a:cubicBezTo>
                      <a:cubicBezTo>
                        <a:pt x="36195" y="58102"/>
                        <a:pt x="39053" y="51435"/>
                        <a:pt x="40958" y="45720"/>
                      </a:cubicBezTo>
                      <a:cubicBezTo>
                        <a:pt x="43815" y="49530"/>
                        <a:pt x="47625" y="55245"/>
                        <a:pt x="49530" y="62865"/>
                      </a:cubicBezTo>
                      <a:cubicBezTo>
                        <a:pt x="51435" y="60960"/>
                        <a:pt x="51435" y="55245"/>
                        <a:pt x="51435" y="50483"/>
                      </a:cubicBezTo>
                      <a:cubicBezTo>
                        <a:pt x="56197" y="56197"/>
                        <a:pt x="60960" y="61913"/>
                        <a:pt x="63818" y="68580"/>
                      </a:cubicBezTo>
                      <a:cubicBezTo>
                        <a:pt x="65722" y="64770"/>
                        <a:pt x="66675" y="56197"/>
                        <a:pt x="61913" y="47625"/>
                      </a:cubicBezTo>
                      <a:cubicBezTo>
                        <a:pt x="66675" y="49530"/>
                        <a:pt x="71438" y="52388"/>
                        <a:pt x="77153" y="57150"/>
                      </a:cubicBezTo>
                      <a:cubicBezTo>
                        <a:pt x="77153" y="54292"/>
                        <a:pt x="70485" y="48577"/>
                        <a:pt x="64770" y="43815"/>
                      </a:cubicBezTo>
                      <a:cubicBezTo>
                        <a:pt x="79058" y="46672"/>
                        <a:pt x="97155" y="50483"/>
                        <a:pt x="109538" y="56197"/>
                      </a:cubicBezTo>
                      <a:cubicBezTo>
                        <a:pt x="103822" y="48577"/>
                        <a:pt x="87630" y="40005"/>
                        <a:pt x="71438" y="3524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43" name="Graphic 7">
                  <a:extLst>
                    <a:ext uri="{FF2B5EF4-FFF2-40B4-BE49-F238E27FC236}">
                      <a16:creationId xmlns:a16="http://schemas.microsoft.com/office/drawing/2014/main" id="{4A5DC627-F5E6-4F39-81DF-54F415B6CBED}"/>
                    </a:ext>
                  </a:extLst>
                </p:cNvPr>
                <p:cNvGrpSpPr/>
                <p:nvPr/>
              </p:nvGrpSpPr>
              <p:grpSpPr>
                <a:xfrm>
                  <a:off x="10691485" y="2889408"/>
                  <a:ext cx="43527" cy="74355"/>
                  <a:chOff x="10691485" y="2889408"/>
                  <a:chExt cx="43527" cy="74355"/>
                </a:xfrm>
              </p:grpSpPr>
              <p:sp>
                <p:nvSpPr>
                  <p:cNvPr id="1844" name="Freeform: Shape 1843">
                    <a:extLst>
                      <a:ext uri="{FF2B5EF4-FFF2-40B4-BE49-F238E27FC236}">
                        <a16:creationId xmlns:a16="http://schemas.microsoft.com/office/drawing/2014/main" id="{C2BD5B7F-BED3-4E40-AF15-040A75451040}"/>
                      </a:ext>
                    </a:extLst>
                  </p:cNvPr>
                  <p:cNvSpPr/>
                  <p:nvPr/>
                </p:nvSpPr>
                <p:spPr>
                  <a:xfrm>
                    <a:off x="10691485" y="2889408"/>
                    <a:ext cx="43527" cy="74355"/>
                  </a:xfrm>
                  <a:custGeom>
                    <a:avLst/>
                    <a:gdLst>
                      <a:gd name="connsiteX0" fmla="*/ 43527 w 43527"/>
                      <a:gd name="connsiteY0" fmla="*/ 0 h 74355"/>
                      <a:gd name="connsiteX1" fmla="*/ 6379 w 43527"/>
                      <a:gd name="connsiteY1" fmla="*/ 72390 h 74355"/>
                      <a:gd name="connsiteX2" fmla="*/ 43527 w 43527"/>
                      <a:gd name="connsiteY2" fmla="*/ 0 h 74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7" h="74355">
                        <a:moveTo>
                          <a:pt x="43527" y="0"/>
                        </a:moveTo>
                        <a:cubicBezTo>
                          <a:pt x="23525" y="37147"/>
                          <a:pt x="30192" y="58102"/>
                          <a:pt x="6379" y="72390"/>
                        </a:cubicBezTo>
                        <a:cubicBezTo>
                          <a:pt x="-16481" y="87630"/>
                          <a:pt x="28287" y="9525"/>
                          <a:pt x="4352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5" name="Freeform: Shape 1844">
                    <a:extLst>
                      <a:ext uri="{FF2B5EF4-FFF2-40B4-BE49-F238E27FC236}">
                        <a16:creationId xmlns:a16="http://schemas.microsoft.com/office/drawing/2014/main" id="{C383D66A-744F-4832-9618-3524F90E0BDA}"/>
                      </a:ext>
                    </a:extLst>
                  </p:cNvPr>
                  <p:cNvSpPr/>
                  <p:nvPr/>
                </p:nvSpPr>
                <p:spPr>
                  <a:xfrm>
                    <a:off x="10698486" y="2892266"/>
                    <a:ext cx="33668" cy="67712"/>
                  </a:xfrm>
                  <a:custGeom>
                    <a:avLst/>
                    <a:gdLst>
                      <a:gd name="connsiteX0" fmla="*/ 331 w 33668"/>
                      <a:gd name="connsiteY0" fmla="*/ 67627 h 67712"/>
                      <a:gd name="connsiteX1" fmla="*/ 33668 w 33668"/>
                      <a:gd name="connsiteY1" fmla="*/ 0 h 67712"/>
                      <a:gd name="connsiteX2" fmla="*/ 331 w 33668"/>
                      <a:gd name="connsiteY2" fmla="*/ 67627 h 6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668" h="67712">
                        <a:moveTo>
                          <a:pt x="331" y="67627"/>
                        </a:moveTo>
                        <a:cubicBezTo>
                          <a:pt x="-1574" y="69532"/>
                          <a:pt x="4140" y="39052"/>
                          <a:pt x="33668" y="0"/>
                        </a:cubicBezTo>
                        <a:cubicBezTo>
                          <a:pt x="6998" y="34290"/>
                          <a:pt x="3188" y="65722"/>
                          <a:pt x="331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46" name="Graphic 7">
                  <a:extLst>
                    <a:ext uri="{FF2B5EF4-FFF2-40B4-BE49-F238E27FC236}">
                      <a16:creationId xmlns:a16="http://schemas.microsoft.com/office/drawing/2014/main" id="{6ECEC8D8-7D1F-40DA-9228-3940A06666D6}"/>
                    </a:ext>
                  </a:extLst>
                </p:cNvPr>
                <p:cNvGrpSpPr/>
                <p:nvPr/>
              </p:nvGrpSpPr>
              <p:grpSpPr>
                <a:xfrm>
                  <a:off x="10636904" y="2954888"/>
                  <a:ext cx="63406" cy="13151"/>
                  <a:chOff x="10636904" y="2954888"/>
                  <a:chExt cx="63406" cy="13151"/>
                </a:xfrm>
              </p:grpSpPr>
              <p:sp>
                <p:nvSpPr>
                  <p:cNvPr id="1847" name="Freeform: Shape 1846">
                    <a:extLst>
                      <a:ext uri="{FF2B5EF4-FFF2-40B4-BE49-F238E27FC236}">
                        <a16:creationId xmlns:a16="http://schemas.microsoft.com/office/drawing/2014/main" id="{875A13C3-E803-4989-8BD2-6A401188BE40}"/>
                      </a:ext>
                    </a:extLst>
                  </p:cNvPr>
                  <p:cNvSpPr/>
                  <p:nvPr/>
                </p:nvSpPr>
                <p:spPr>
                  <a:xfrm>
                    <a:off x="10636904" y="2954888"/>
                    <a:ext cx="63406" cy="13151"/>
                  </a:xfrm>
                  <a:custGeom>
                    <a:avLst/>
                    <a:gdLst>
                      <a:gd name="connsiteX0" fmla="*/ 0 w 63406"/>
                      <a:gd name="connsiteY0" fmla="*/ 2148 h 13151"/>
                      <a:gd name="connsiteX1" fmla="*/ 60008 w 63406"/>
                      <a:gd name="connsiteY1" fmla="*/ 10720 h 13151"/>
                      <a:gd name="connsiteX2" fmla="*/ 0 w 63406"/>
                      <a:gd name="connsiteY2" fmla="*/ 2148 h 1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406" h="13151">
                        <a:moveTo>
                          <a:pt x="0" y="2148"/>
                        </a:moveTo>
                        <a:cubicBezTo>
                          <a:pt x="31433" y="5958"/>
                          <a:pt x="40958" y="18340"/>
                          <a:pt x="60008" y="10720"/>
                        </a:cubicBezTo>
                        <a:cubicBezTo>
                          <a:pt x="79058" y="3100"/>
                          <a:pt x="12383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8" name="Freeform: Shape 1847">
                    <a:extLst>
                      <a:ext uri="{FF2B5EF4-FFF2-40B4-BE49-F238E27FC236}">
                        <a16:creationId xmlns:a16="http://schemas.microsoft.com/office/drawing/2014/main" id="{AFFA31A1-BFA0-4E1F-B9F2-0BC938E75E6A}"/>
                      </a:ext>
                    </a:extLst>
                  </p:cNvPr>
                  <p:cNvSpPr/>
                  <p:nvPr/>
                </p:nvSpPr>
                <p:spPr>
                  <a:xfrm>
                    <a:off x="10639762" y="2956016"/>
                    <a:ext cx="55364" cy="9648"/>
                  </a:xfrm>
                  <a:custGeom>
                    <a:avLst/>
                    <a:gdLst>
                      <a:gd name="connsiteX0" fmla="*/ 55245 w 55364"/>
                      <a:gd name="connsiteY0" fmla="*/ 9592 h 9648"/>
                      <a:gd name="connsiteX1" fmla="*/ 0 w 55364"/>
                      <a:gd name="connsiteY1" fmla="*/ 67 h 9648"/>
                      <a:gd name="connsiteX2" fmla="*/ 55245 w 553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364" h="9648">
                        <a:moveTo>
                          <a:pt x="55245" y="9592"/>
                        </a:moveTo>
                        <a:cubicBezTo>
                          <a:pt x="57150" y="8639"/>
                          <a:pt x="36195" y="-886"/>
                          <a:pt x="0" y="67"/>
                        </a:cubicBezTo>
                        <a:cubicBezTo>
                          <a:pt x="32385" y="-886"/>
                          <a:pt x="53340" y="10544"/>
                          <a:pt x="55245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49" name="Graphic 7">
                  <a:extLst>
                    <a:ext uri="{FF2B5EF4-FFF2-40B4-BE49-F238E27FC236}">
                      <a16:creationId xmlns:a16="http://schemas.microsoft.com/office/drawing/2014/main" id="{F57E39B2-BE63-4B5B-974A-5E65E45D3761}"/>
                    </a:ext>
                  </a:extLst>
                </p:cNvPr>
                <p:cNvGrpSpPr/>
                <p:nvPr/>
              </p:nvGrpSpPr>
              <p:grpSpPr>
                <a:xfrm>
                  <a:off x="10650239" y="2929413"/>
                  <a:ext cx="43441" cy="27645"/>
                  <a:chOff x="10650239" y="2929413"/>
                  <a:chExt cx="43441" cy="27645"/>
                </a:xfrm>
              </p:grpSpPr>
              <p:sp>
                <p:nvSpPr>
                  <p:cNvPr id="1850" name="Freeform: Shape 1849">
                    <a:extLst>
                      <a:ext uri="{FF2B5EF4-FFF2-40B4-BE49-F238E27FC236}">
                        <a16:creationId xmlns:a16="http://schemas.microsoft.com/office/drawing/2014/main" id="{2FE26D27-2CF5-482C-83DE-7E29812A61B6}"/>
                      </a:ext>
                    </a:extLst>
                  </p:cNvPr>
                  <p:cNvSpPr/>
                  <p:nvPr/>
                </p:nvSpPr>
                <p:spPr>
                  <a:xfrm>
                    <a:off x="10650239" y="2929413"/>
                    <a:ext cx="43441" cy="27645"/>
                  </a:xfrm>
                  <a:custGeom>
                    <a:avLst/>
                    <a:gdLst>
                      <a:gd name="connsiteX0" fmla="*/ 0 w 43441"/>
                      <a:gd name="connsiteY0" fmla="*/ 0 h 27645"/>
                      <a:gd name="connsiteX1" fmla="*/ 40005 w 43441"/>
                      <a:gd name="connsiteY1" fmla="*/ 27622 h 27645"/>
                      <a:gd name="connsiteX2" fmla="*/ 0 w 43441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41" h="27645">
                        <a:moveTo>
                          <a:pt x="0" y="0"/>
                        </a:moveTo>
                        <a:cubicBezTo>
                          <a:pt x="20955" y="13335"/>
                          <a:pt x="23813" y="25717"/>
                          <a:pt x="40005" y="27622"/>
                        </a:cubicBezTo>
                        <a:cubicBezTo>
                          <a:pt x="56198" y="28575"/>
                          <a:pt x="10478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1" name="Freeform: Shape 1850">
                    <a:extLst>
                      <a:ext uri="{FF2B5EF4-FFF2-40B4-BE49-F238E27FC236}">
                        <a16:creationId xmlns:a16="http://schemas.microsoft.com/office/drawing/2014/main" id="{81322B00-87D4-4184-A8B8-C3D242D17399}"/>
                      </a:ext>
                    </a:extLst>
                  </p:cNvPr>
                  <p:cNvSpPr/>
                  <p:nvPr/>
                </p:nvSpPr>
                <p:spPr>
                  <a:xfrm>
                    <a:off x="10651191" y="2930366"/>
                    <a:ext cx="37337" cy="25717"/>
                  </a:xfrm>
                  <a:custGeom>
                    <a:avLst/>
                    <a:gdLst>
                      <a:gd name="connsiteX0" fmla="*/ 37147 w 37337"/>
                      <a:gd name="connsiteY0" fmla="*/ 25717 h 25717"/>
                      <a:gd name="connsiteX1" fmla="*/ 0 w 37337"/>
                      <a:gd name="connsiteY1" fmla="*/ 0 h 25717"/>
                      <a:gd name="connsiteX2" fmla="*/ 37147 w 37337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7" h="25717">
                        <a:moveTo>
                          <a:pt x="37147" y="25717"/>
                        </a:moveTo>
                        <a:cubicBezTo>
                          <a:pt x="39053" y="25717"/>
                          <a:pt x="26670" y="11430"/>
                          <a:pt x="0" y="0"/>
                        </a:cubicBezTo>
                        <a:cubicBezTo>
                          <a:pt x="24765" y="9525"/>
                          <a:pt x="36195" y="24765"/>
                          <a:pt x="37147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52" name="Graphic 7">
                  <a:extLst>
                    <a:ext uri="{FF2B5EF4-FFF2-40B4-BE49-F238E27FC236}">
                      <a16:creationId xmlns:a16="http://schemas.microsoft.com/office/drawing/2014/main" id="{1C87B6C1-EBC8-4984-9908-EC8845E42BBD}"/>
                    </a:ext>
                  </a:extLst>
                </p:cNvPr>
                <p:cNvGrpSpPr/>
                <p:nvPr/>
              </p:nvGrpSpPr>
              <p:grpSpPr>
                <a:xfrm>
                  <a:off x="10642619" y="2963960"/>
                  <a:ext cx="58598" cy="10228"/>
                  <a:chOff x="10642619" y="2963960"/>
                  <a:chExt cx="58598" cy="10228"/>
                </a:xfrm>
              </p:grpSpPr>
              <p:sp>
                <p:nvSpPr>
                  <p:cNvPr id="1853" name="Freeform: Shape 1852">
                    <a:extLst>
                      <a:ext uri="{FF2B5EF4-FFF2-40B4-BE49-F238E27FC236}">
                        <a16:creationId xmlns:a16="http://schemas.microsoft.com/office/drawing/2014/main" id="{4A39BC5B-0C7B-4286-B799-E0AA42C8FE2A}"/>
                      </a:ext>
                    </a:extLst>
                  </p:cNvPr>
                  <p:cNvSpPr/>
                  <p:nvPr/>
                </p:nvSpPr>
                <p:spPr>
                  <a:xfrm>
                    <a:off x="10642619" y="2963960"/>
                    <a:ext cx="58598" cy="10228"/>
                  </a:xfrm>
                  <a:custGeom>
                    <a:avLst/>
                    <a:gdLst>
                      <a:gd name="connsiteX0" fmla="*/ 0 w 58598"/>
                      <a:gd name="connsiteY0" fmla="*/ 8316 h 10228"/>
                      <a:gd name="connsiteX1" fmla="*/ 56197 w 58598"/>
                      <a:gd name="connsiteY1" fmla="*/ 5458 h 10228"/>
                      <a:gd name="connsiteX2" fmla="*/ 0 w 58598"/>
                      <a:gd name="connsiteY2" fmla="*/ 8316 h 10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98" h="10228">
                        <a:moveTo>
                          <a:pt x="0" y="8316"/>
                        </a:moveTo>
                        <a:cubicBezTo>
                          <a:pt x="29528" y="5458"/>
                          <a:pt x="40957" y="15936"/>
                          <a:pt x="56197" y="5458"/>
                        </a:cubicBezTo>
                        <a:cubicBezTo>
                          <a:pt x="7143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4" name="Freeform: Shape 1853">
                    <a:extLst>
                      <a:ext uri="{FF2B5EF4-FFF2-40B4-BE49-F238E27FC236}">
                        <a16:creationId xmlns:a16="http://schemas.microsoft.com/office/drawing/2014/main" id="{5F213E9D-5EF7-4B91-8AF3-63272BAF4D9D}"/>
                      </a:ext>
                    </a:extLst>
                  </p:cNvPr>
                  <p:cNvSpPr/>
                  <p:nvPr/>
                </p:nvSpPr>
                <p:spPr>
                  <a:xfrm>
                    <a:off x="10644524" y="2967074"/>
                    <a:ext cx="52507" cy="4248"/>
                  </a:xfrm>
                  <a:custGeom>
                    <a:avLst/>
                    <a:gdLst>
                      <a:gd name="connsiteX0" fmla="*/ 52388 w 52507"/>
                      <a:gd name="connsiteY0" fmla="*/ 2344 h 4248"/>
                      <a:gd name="connsiteX1" fmla="*/ 0 w 52507"/>
                      <a:gd name="connsiteY1" fmla="*/ 4249 h 4248"/>
                      <a:gd name="connsiteX2" fmla="*/ 52388 w 525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4248">
                        <a:moveTo>
                          <a:pt x="52388" y="2344"/>
                        </a:moveTo>
                        <a:cubicBezTo>
                          <a:pt x="54292" y="1391"/>
                          <a:pt x="33338" y="-3371"/>
                          <a:pt x="0" y="4249"/>
                        </a:cubicBezTo>
                        <a:cubicBezTo>
                          <a:pt x="29527" y="-2419"/>
                          <a:pt x="50482" y="3296"/>
                          <a:pt x="5238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55" name="Graphic 7">
                  <a:extLst>
                    <a:ext uri="{FF2B5EF4-FFF2-40B4-BE49-F238E27FC236}">
                      <a16:creationId xmlns:a16="http://schemas.microsoft.com/office/drawing/2014/main" id="{817C8712-AC88-49B7-BE4B-571C1D208C0F}"/>
                    </a:ext>
                  </a:extLst>
                </p:cNvPr>
                <p:cNvGrpSpPr/>
                <p:nvPr/>
              </p:nvGrpSpPr>
              <p:grpSpPr>
                <a:xfrm>
                  <a:off x="10659764" y="2956215"/>
                  <a:ext cx="46347" cy="37968"/>
                  <a:chOff x="10659764" y="2956215"/>
                  <a:chExt cx="46347" cy="37968"/>
                </a:xfrm>
              </p:grpSpPr>
              <p:sp>
                <p:nvSpPr>
                  <p:cNvPr id="1856" name="Freeform: Shape 1855">
                    <a:extLst>
                      <a:ext uri="{FF2B5EF4-FFF2-40B4-BE49-F238E27FC236}">
                        <a16:creationId xmlns:a16="http://schemas.microsoft.com/office/drawing/2014/main" id="{127B8351-8C9E-41C9-947C-181BCC316CD2}"/>
                      </a:ext>
                    </a:extLst>
                  </p:cNvPr>
                  <p:cNvSpPr/>
                  <p:nvPr/>
                </p:nvSpPr>
                <p:spPr>
                  <a:xfrm>
                    <a:off x="10659764" y="2956215"/>
                    <a:ext cx="46347" cy="37968"/>
                  </a:xfrm>
                  <a:custGeom>
                    <a:avLst/>
                    <a:gdLst>
                      <a:gd name="connsiteX0" fmla="*/ 0 w 46347"/>
                      <a:gd name="connsiteY0" fmla="*/ 37968 h 37968"/>
                      <a:gd name="connsiteX1" fmla="*/ 45720 w 46347"/>
                      <a:gd name="connsiteY1" fmla="*/ 4631 h 37968"/>
                      <a:gd name="connsiteX2" fmla="*/ 0 w 46347"/>
                      <a:gd name="connsiteY2" fmla="*/ 37968 h 37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347" h="37968">
                        <a:moveTo>
                          <a:pt x="0" y="37968"/>
                        </a:moveTo>
                        <a:cubicBezTo>
                          <a:pt x="22860" y="19871"/>
                          <a:pt x="38100" y="21776"/>
                          <a:pt x="45720" y="4631"/>
                        </a:cubicBezTo>
                        <a:cubicBezTo>
                          <a:pt x="52388" y="-13467"/>
                          <a:pt x="3810" y="26538"/>
                          <a:pt x="0" y="3796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7" name="Freeform: Shape 1856">
                    <a:extLst>
                      <a:ext uri="{FF2B5EF4-FFF2-40B4-BE49-F238E27FC236}">
                        <a16:creationId xmlns:a16="http://schemas.microsoft.com/office/drawing/2014/main" id="{20CCE45D-A905-4094-ABDF-1CE316A2BCFD}"/>
                      </a:ext>
                    </a:extLst>
                  </p:cNvPr>
                  <p:cNvSpPr/>
                  <p:nvPr/>
                </p:nvSpPr>
                <p:spPr>
                  <a:xfrm>
                    <a:off x="10661669" y="2961519"/>
                    <a:ext cx="41942" cy="30758"/>
                  </a:xfrm>
                  <a:custGeom>
                    <a:avLst/>
                    <a:gdLst>
                      <a:gd name="connsiteX0" fmla="*/ 41910 w 41942"/>
                      <a:gd name="connsiteY0" fmla="*/ 279 h 30758"/>
                      <a:gd name="connsiteX1" fmla="*/ 0 w 41942"/>
                      <a:gd name="connsiteY1" fmla="*/ 30759 h 30758"/>
                      <a:gd name="connsiteX2" fmla="*/ 41910 w 41942"/>
                      <a:gd name="connsiteY2" fmla="*/ 279 h 30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30758">
                        <a:moveTo>
                          <a:pt x="41910" y="279"/>
                        </a:moveTo>
                        <a:cubicBezTo>
                          <a:pt x="42863" y="-1626"/>
                          <a:pt x="22860" y="5994"/>
                          <a:pt x="0" y="30759"/>
                        </a:cubicBezTo>
                        <a:cubicBezTo>
                          <a:pt x="20003" y="8851"/>
                          <a:pt x="40957" y="2184"/>
                          <a:pt x="41910" y="27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58" name="Graphic 7">
                  <a:extLst>
                    <a:ext uri="{FF2B5EF4-FFF2-40B4-BE49-F238E27FC236}">
                      <a16:creationId xmlns:a16="http://schemas.microsoft.com/office/drawing/2014/main" id="{809A9CE5-0232-4405-97FF-7BC510D157CF}"/>
                    </a:ext>
                  </a:extLst>
                </p:cNvPr>
                <p:cNvGrpSpPr/>
                <p:nvPr/>
              </p:nvGrpSpPr>
              <p:grpSpPr>
                <a:xfrm>
                  <a:off x="10698949" y="2923698"/>
                  <a:ext cx="53207" cy="33356"/>
                  <a:chOff x="10698949" y="2923698"/>
                  <a:chExt cx="53207" cy="33356"/>
                </a:xfrm>
              </p:grpSpPr>
              <p:sp>
                <p:nvSpPr>
                  <p:cNvPr id="1859" name="Freeform: Shape 1858">
                    <a:extLst>
                      <a:ext uri="{FF2B5EF4-FFF2-40B4-BE49-F238E27FC236}">
                        <a16:creationId xmlns:a16="http://schemas.microsoft.com/office/drawing/2014/main" id="{6445A158-C9EE-4F5C-B220-39620915AA43}"/>
                      </a:ext>
                    </a:extLst>
                  </p:cNvPr>
                  <p:cNvSpPr/>
                  <p:nvPr/>
                </p:nvSpPr>
                <p:spPr>
                  <a:xfrm>
                    <a:off x="10698949" y="2923698"/>
                    <a:ext cx="53207" cy="33356"/>
                  </a:xfrm>
                  <a:custGeom>
                    <a:avLst/>
                    <a:gdLst>
                      <a:gd name="connsiteX0" fmla="*/ 53208 w 53207"/>
                      <a:gd name="connsiteY0" fmla="*/ 0 h 33356"/>
                      <a:gd name="connsiteX1" fmla="*/ 4630 w 53207"/>
                      <a:gd name="connsiteY1" fmla="*/ 33338 h 33356"/>
                      <a:gd name="connsiteX2" fmla="*/ 53208 w 53207"/>
                      <a:gd name="connsiteY2" fmla="*/ 0 h 3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07" h="33356">
                        <a:moveTo>
                          <a:pt x="53208" y="0"/>
                        </a:moveTo>
                        <a:cubicBezTo>
                          <a:pt x="27490" y="16193"/>
                          <a:pt x="23680" y="31433"/>
                          <a:pt x="4630" y="33338"/>
                        </a:cubicBezTo>
                        <a:cubicBezTo>
                          <a:pt x="-16325" y="34290"/>
                          <a:pt x="39873" y="0"/>
                          <a:pt x="5320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0" name="Freeform: Shape 1859">
                    <a:extLst>
                      <a:ext uri="{FF2B5EF4-FFF2-40B4-BE49-F238E27FC236}">
                        <a16:creationId xmlns:a16="http://schemas.microsoft.com/office/drawing/2014/main" id="{A0F53990-DEC8-46D5-8645-66F78FB3F22F}"/>
                      </a:ext>
                    </a:extLst>
                  </p:cNvPr>
                  <p:cNvSpPr/>
                  <p:nvPr/>
                </p:nvSpPr>
                <p:spPr>
                  <a:xfrm>
                    <a:off x="10704364" y="2924651"/>
                    <a:ext cx="44935" cy="31432"/>
                  </a:xfrm>
                  <a:custGeom>
                    <a:avLst/>
                    <a:gdLst>
                      <a:gd name="connsiteX0" fmla="*/ 168 w 44935"/>
                      <a:gd name="connsiteY0" fmla="*/ 31433 h 31432"/>
                      <a:gd name="connsiteX1" fmla="*/ 44935 w 44935"/>
                      <a:gd name="connsiteY1" fmla="*/ 0 h 31432"/>
                      <a:gd name="connsiteX2" fmla="*/ 168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168" y="31433"/>
                        </a:moveTo>
                        <a:cubicBezTo>
                          <a:pt x="-1737" y="31433"/>
                          <a:pt x="12550" y="14288"/>
                          <a:pt x="44935" y="0"/>
                        </a:cubicBezTo>
                        <a:cubicBezTo>
                          <a:pt x="16360" y="12383"/>
                          <a:pt x="2073" y="30480"/>
                          <a:pt x="168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1" name="Graphic 7">
                  <a:extLst>
                    <a:ext uri="{FF2B5EF4-FFF2-40B4-BE49-F238E27FC236}">
                      <a16:creationId xmlns:a16="http://schemas.microsoft.com/office/drawing/2014/main" id="{F61BCD89-0C5E-4F6F-92AF-1AB6EDB24819}"/>
                    </a:ext>
                  </a:extLst>
                </p:cNvPr>
                <p:cNvGrpSpPr/>
                <p:nvPr/>
              </p:nvGrpSpPr>
              <p:grpSpPr>
                <a:xfrm>
                  <a:off x="10689715" y="2964231"/>
                  <a:ext cx="45296" cy="20427"/>
                  <a:chOff x="10689715" y="2964231"/>
                  <a:chExt cx="45296" cy="20427"/>
                </a:xfrm>
              </p:grpSpPr>
              <p:sp>
                <p:nvSpPr>
                  <p:cNvPr id="1862" name="Freeform: Shape 1861">
                    <a:extLst>
                      <a:ext uri="{FF2B5EF4-FFF2-40B4-BE49-F238E27FC236}">
                        <a16:creationId xmlns:a16="http://schemas.microsoft.com/office/drawing/2014/main" id="{A7CCE5FB-1A67-4440-9632-C28A29B3E37D}"/>
                      </a:ext>
                    </a:extLst>
                  </p:cNvPr>
                  <p:cNvSpPr/>
                  <p:nvPr/>
                </p:nvSpPr>
                <p:spPr>
                  <a:xfrm>
                    <a:off x="10689715" y="2964231"/>
                    <a:ext cx="45296" cy="20427"/>
                  </a:xfrm>
                  <a:custGeom>
                    <a:avLst/>
                    <a:gdLst>
                      <a:gd name="connsiteX0" fmla="*/ 45297 w 45296"/>
                      <a:gd name="connsiteY0" fmla="*/ 20427 h 20427"/>
                      <a:gd name="connsiteX1" fmla="*/ 1482 w 45296"/>
                      <a:gd name="connsiteY1" fmla="*/ 2330 h 20427"/>
                      <a:gd name="connsiteX2" fmla="*/ 45297 w 45296"/>
                      <a:gd name="connsiteY2" fmla="*/ 20427 h 20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6" h="20427">
                        <a:moveTo>
                          <a:pt x="45297" y="20427"/>
                        </a:moveTo>
                        <a:cubicBezTo>
                          <a:pt x="36724" y="10902"/>
                          <a:pt x="12911" y="-6243"/>
                          <a:pt x="1482" y="2330"/>
                        </a:cubicBezTo>
                        <a:cubicBezTo>
                          <a:pt x="-7091" y="9950"/>
                          <a:pt x="23389" y="8045"/>
                          <a:pt x="45297" y="204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3" name="Freeform: Shape 1862">
                    <a:extLst>
                      <a:ext uri="{FF2B5EF4-FFF2-40B4-BE49-F238E27FC236}">
                        <a16:creationId xmlns:a16="http://schemas.microsoft.com/office/drawing/2014/main" id="{1283B6A9-EB55-4E67-B40F-4A2C94C13AB9}"/>
                      </a:ext>
                    </a:extLst>
                  </p:cNvPr>
                  <p:cNvSpPr/>
                  <p:nvPr/>
                </p:nvSpPr>
                <p:spPr>
                  <a:xfrm>
                    <a:off x="10693069" y="2967191"/>
                    <a:ext cx="41942" cy="17467"/>
                  </a:xfrm>
                  <a:custGeom>
                    <a:avLst/>
                    <a:gdLst>
                      <a:gd name="connsiteX0" fmla="*/ 33 w 41942"/>
                      <a:gd name="connsiteY0" fmla="*/ 322 h 17467"/>
                      <a:gd name="connsiteX1" fmla="*/ 41943 w 41942"/>
                      <a:gd name="connsiteY1" fmla="*/ 17467 h 17467"/>
                      <a:gd name="connsiteX2" fmla="*/ 33 w 41942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2" h="17467">
                        <a:moveTo>
                          <a:pt x="33" y="322"/>
                        </a:moveTo>
                        <a:cubicBezTo>
                          <a:pt x="-920" y="1275"/>
                          <a:pt x="19083" y="-630"/>
                          <a:pt x="41943" y="17467"/>
                        </a:cubicBezTo>
                        <a:cubicBezTo>
                          <a:pt x="18130" y="-630"/>
                          <a:pt x="985" y="-630"/>
                          <a:pt x="33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4" name="Graphic 7">
                  <a:extLst>
                    <a:ext uri="{FF2B5EF4-FFF2-40B4-BE49-F238E27FC236}">
                      <a16:creationId xmlns:a16="http://schemas.microsoft.com/office/drawing/2014/main" id="{B2C90E90-44A4-4FA3-A518-346C98F6A08E}"/>
                    </a:ext>
                  </a:extLst>
                </p:cNvPr>
                <p:cNvGrpSpPr/>
                <p:nvPr/>
              </p:nvGrpSpPr>
              <p:grpSpPr>
                <a:xfrm>
                  <a:off x="10690517" y="2961541"/>
                  <a:ext cx="61639" cy="11497"/>
                  <a:chOff x="10690517" y="2961541"/>
                  <a:chExt cx="61639" cy="11497"/>
                </a:xfrm>
              </p:grpSpPr>
              <p:sp>
                <p:nvSpPr>
                  <p:cNvPr id="1865" name="Freeform: Shape 1864">
                    <a:extLst>
                      <a:ext uri="{FF2B5EF4-FFF2-40B4-BE49-F238E27FC236}">
                        <a16:creationId xmlns:a16="http://schemas.microsoft.com/office/drawing/2014/main" id="{80BA2202-8EB8-45D2-8A0F-A583EA2ADAA2}"/>
                      </a:ext>
                    </a:extLst>
                  </p:cNvPr>
                  <p:cNvSpPr/>
                  <p:nvPr/>
                </p:nvSpPr>
                <p:spPr>
                  <a:xfrm>
                    <a:off x="10690517" y="2961541"/>
                    <a:ext cx="61639" cy="11497"/>
                  </a:xfrm>
                  <a:custGeom>
                    <a:avLst/>
                    <a:gdLst>
                      <a:gd name="connsiteX0" fmla="*/ 61640 w 61639"/>
                      <a:gd name="connsiteY0" fmla="*/ 10734 h 11497"/>
                      <a:gd name="connsiteX1" fmla="*/ 2585 w 61639"/>
                      <a:gd name="connsiteY1" fmla="*/ 5972 h 11497"/>
                      <a:gd name="connsiteX2" fmla="*/ 61640 w 61639"/>
                      <a:gd name="connsiteY2" fmla="*/ 10734 h 1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639" h="11497">
                        <a:moveTo>
                          <a:pt x="61640" y="10734"/>
                        </a:moveTo>
                        <a:cubicBezTo>
                          <a:pt x="31160" y="6924"/>
                          <a:pt x="18777" y="17402"/>
                          <a:pt x="2585" y="5972"/>
                        </a:cubicBezTo>
                        <a:cubicBezTo>
                          <a:pt x="-13608" y="-6411"/>
                          <a:pt x="51162" y="3114"/>
                          <a:pt x="61640" y="1073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6" name="Freeform: Shape 1865">
                    <a:extLst>
                      <a:ext uri="{FF2B5EF4-FFF2-40B4-BE49-F238E27FC236}">
                        <a16:creationId xmlns:a16="http://schemas.microsoft.com/office/drawing/2014/main" id="{7CF87DA6-5C13-48A1-A8FA-D74FF2B45C28}"/>
                      </a:ext>
                    </a:extLst>
                  </p:cNvPr>
                  <p:cNvSpPr/>
                  <p:nvPr/>
                </p:nvSpPr>
                <p:spPr>
                  <a:xfrm>
                    <a:off x="10694891" y="2964894"/>
                    <a:ext cx="54407" cy="5476"/>
                  </a:xfrm>
                  <a:custGeom>
                    <a:avLst/>
                    <a:gdLst>
                      <a:gd name="connsiteX0" fmla="*/ 115 w 54407"/>
                      <a:gd name="connsiteY0" fmla="*/ 1667 h 5476"/>
                      <a:gd name="connsiteX1" fmla="*/ 54408 w 54407"/>
                      <a:gd name="connsiteY1" fmla="*/ 5477 h 5476"/>
                      <a:gd name="connsiteX2" fmla="*/ 115 w 54407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5476">
                        <a:moveTo>
                          <a:pt x="115" y="1667"/>
                        </a:moveTo>
                        <a:cubicBezTo>
                          <a:pt x="-1790" y="714"/>
                          <a:pt x="20118" y="-3096"/>
                          <a:pt x="54408" y="5477"/>
                        </a:cubicBezTo>
                        <a:cubicBezTo>
                          <a:pt x="23928" y="-2143"/>
                          <a:pt x="1068" y="3572"/>
                          <a:pt x="115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7" name="Graphic 7">
                  <a:extLst>
                    <a:ext uri="{FF2B5EF4-FFF2-40B4-BE49-F238E27FC236}">
                      <a16:creationId xmlns:a16="http://schemas.microsoft.com/office/drawing/2014/main" id="{FB72353B-EF1D-4498-900A-072463ADBDBF}"/>
                    </a:ext>
                  </a:extLst>
                </p:cNvPr>
                <p:cNvGrpSpPr/>
                <p:nvPr/>
              </p:nvGrpSpPr>
              <p:grpSpPr>
                <a:xfrm>
                  <a:off x="10694789" y="2900838"/>
                  <a:ext cx="11786" cy="56688"/>
                  <a:chOff x="10694789" y="2900838"/>
                  <a:chExt cx="11786" cy="56688"/>
                </a:xfrm>
              </p:grpSpPr>
              <p:sp>
                <p:nvSpPr>
                  <p:cNvPr id="1868" name="Freeform: Shape 1867">
                    <a:extLst>
                      <a:ext uri="{FF2B5EF4-FFF2-40B4-BE49-F238E27FC236}">
                        <a16:creationId xmlns:a16="http://schemas.microsoft.com/office/drawing/2014/main" id="{636D7C84-9C8A-4732-BCCD-6616378C80D4}"/>
                      </a:ext>
                    </a:extLst>
                  </p:cNvPr>
                  <p:cNvSpPr/>
                  <p:nvPr/>
                </p:nvSpPr>
                <p:spPr>
                  <a:xfrm>
                    <a:off x="10694789" y="2900838"/>
                    <a:ext cx="11786" cy="56688"/>
                  </a:xfrm>
                  <a:custGeom>
                    <a:avLst/>
                    <a:gdLst>
                      <a:gd name="connsiteX0" fmla="*/ 11647 w 11786"/>
                      <a:gd name="connsiteY0" fmla="*/ 0 h 56688"/>
                      <a:gd name="connsiteX1" fmla="*/ 5932 w 11786"/>
                      <a:gd name="connsiteY1" fmla="*/ 55245 h 56688"/>
                      <a:gd name="connsiteX2" fmla="*/ 11647 w 11786"/>
                      <a:gd name="connsiteY2" fmla="*/ 0 h 56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86" h="56688">
                        <a:moveTo>
                          <a:pt x="11647" y="0"/>
                        </a:moveTo>
                        <a:cubicBezTo>
                          <a:pt x="7837" y="28575"/>
                          <a:pt x="17362" y="44767"/>
                          <a:pt x="5932" y="55245"/>
                        </a:cubicBezTo>
                        <a:cubicBezTo>
                          <a:pt x="-6451" y="66675"/>
                          <a:pt x="3074" y="6667"/>
                          <a:pt x="116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9" name="Freeform: Shape 1868">
                    <a:extLst>
                      <a:ext uri="{FF2B5EF4-FFF2-40B4-BE49-F238E27FC236}">
                        <a16:creationId xmlns:a16="http://schemas.microsoft.com/office/drawing/2014/main" id="{F29E6D96-B21F-458E-AB4B-D41F3014B55E}"/>
                      </a:ext>
                    </a:extLst>
                  </p:cNvPr>
                  <p:cNvSpPr/>
                  <p:nvPr/>
                </p:nvSpPr>
                <p:spPr>
                  <a:xfrm>
                    <a:off x="10698213" y="2903696"/>
                    <a:ext cx="6318" cy="51462"/>
                  </a:xfrm>
                  <a:custGeom>
                    <a:avLst/>
                    <a:gdLst>
                      <a:gd name="connsiteX0" fmla="*/ 1556 w 6318"/>
                      <a:gd name="connsiteY0" fmla="*/ 51435 h 51462"/>
                      <a:gd name="connsiteX1" fmla="*/ 6319 w 6318"/>
                      <a:gd name="connsiteY1" fmla="*/ 0 h 51462"/>
                      <a:gd name="connsiteX2" fmla="*/ 1556 w 6318"/>
                      <a:gd name="connsiteY2" fmla="*/ 51435 h 5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1462">
                        <a:moveTo>
                          <a:pt x="1556" y="51435"/>
                        </a:moveTo>
                        <a:cubicBezTo>
                          <a:pt x="604" y="52388"/>
                          <a:pt x="-3206" y="28575"/>
                          <a:pt x="6319" y="0"/>
                        </a:cubicBezTo>
                        <a:cubicBezTo>
                          <a:pt x="-2254" y="25717"/>
                          <a:pt x="3461" y="50483"/>
                          <a:pt x="1556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0" name="Graphic 7">
                  <a:extLst>
                    <a:ext uri="{FF2B5EF4-FFF2-40B4-BE49-F238E27FC236}">
                      <a16:creationId xmlns:a16="http://schemas.microsoft.com/office/drawing/2014/main" id="{46F49F4F-8607-4524-91EA-EA0D261D1F3C}"/>
                    </a:ext>
                  </a:extLst>
                </p:cNvPr>
                <p:cNvGrpSpPr/>
                <p:nvPr/>
              </p:nvGrpSpPr>
              <p:grpSpPr>
                <a:xfrm>
                  <a:off x="10652144" y="2897028"/>
                  <a:ext cx="48768" cy="69051"/>
                  <a:chOff x="10652144" y="2897028"/>
                  <a:chExt cx="48768" cy="69051"/>
                </a:xfrm>
              </p:grpSpPr>
              <p:sp>
                <p:nvSpPr>
                  <p:cNvPr id="1871" name="Freeform: Shape 1870">
                    <a:extLst>
                      <a:ext uri="{FF2B5EF4-FFF2-40B4-BE49-F238E27FC236}">
                        <a16:creationId xmlns:a16="http://schemas.microsoft.com/office/drawing/2014/main" id="{3A48699D-ED68-4525-B2FF-8B8B4DD2C2FB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8768" cy="69051"/>
                  </a:xfrm>
                  <a:custGeom>
                    <a:avLst/>
                    <a:gdLst>
                      <a:gd name="connsiteX0" fmla="*/ 0 w 48768"/>
                      <a:gd name="connsiteY0" fmla="*/ 0 h 69051"/>
                      <a:gd name="connsiteX1" fmla="*/ 43815 w 48768"/>
                      <a:gd name="connsiteY1" fmla="*/ 68580 h 69051"/>
                      <a:gd name="connsiteX2" fmla="*/ 0 w 48768"/>
                      <a:gd name="connsiteY2" fmla="*/ 0 h 69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68" h="69051">
                        <a:moveTo>
                          <a:pt x="0" y="0"/>
                        </a:moveTo>
                        <a:cubicBezTo>
                          <a:pt x="23813" y="26670"/>
                          <a:pt x="29528" y="74295"/>
                          <a:pt x="43815" y="68580"/>
                        </a:cubicBezTo>
                        <a:cubicBezTo>
                          <a:pt x="60960" y="54292"/>
                          <a:pt x="30480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2" name="Freeform: Shape 1871">
                    <a:extLst>
                      <a:ext uri="{FF2B5EF4-FFF2-40B4-BE49-F238E27FC236}">
                        <a16:creationId xmlns:a16="http://schemas.microsoft.com/office/drawing/2014/main" id="{5800D4E8-4F02-4D22-998F-75A2D224B8F5}"/>
                      </a:ext>
                    </a:extLst>
                  </p:cNvPr>
                  <p:cNvSpPr/>
                  <p:nvPr/>
                </p:nvSpPr>
                <p:spPr>
                  <a:xfrm>
                    <a:off x="10652144" y="2897028"/>
                    <a:ext cx="42999" cy="65735"/>
                  </a:xfrm>
                  <a:custGeom>
                    <a:avLst/>
                    <a:gdLst>
                      <a:gd name="connsiteX0" fmla="*/ 42863 w 42999"/>
                      <a:gd name="connsiteY0" fmla="*/ 65722 h 65735"/>
                      <a:gd name="connsiteX1" fmla="*/ 0 w 42999"/>
                      <a:gd name="connsiteY1" fmla="*/ 0 h 65735"/>
                      <a:gd name="connsiteX2" fmla="*/ 42863 w 42999"/>
                      <a:gd name="connsiteY2" fmla="*/ 65722 h 65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99" h="65735">
                        <a:moveTo>
                          <a:pt x="42863" y="65722"/>
                        </a:moveTo>
                        <a:cubicBezTo>
                          <a:pt x="44768" y="64770"/>
                          <a:pt x="26670" y="10477"/>
                          <a:pt x="0" y="0"/>
                        </a:cubicBezTo>
                        <a:cubicBezTo>
                          <a:pt x="29528" y="15240"/>
                          <a:pt x="40957" y="66675"/>
                          <a:pt x="42863" y="657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3" name="Graphic 7">
                  <a:extLst>
                    <a:ext uri="{FF2B5EF4-FFF2-40B4-BE49-F238E27FC236}">
                      <a16:creationId xmlns:a16="http://schemas.microsoft.com/office/drawing/2014/main" id="{77AC0730-93FC-41A3-9E1D-F86F357A2597}"/>
                    </a:ext>
                  </a:extLst>
                </p:cNvPr>
                <p:cNvGrpSpPr/>
                <p:nvPr/>
              </p:nvGrpSpPr>
              <p:grpSpPr>
                <a:xfrm>
                  <a:off x="10695536" y="2942740"/>
                  <a:ext cx="70908" cy="26070"/>
                  <a:chOff x="10695536" y="2942740"/>
                  <a:chExt cx="70908" cy="26070"/>
                </a:xfrm>
              </p:grpSpPr>
              <p:sp>
                <p:nvSpPr>
                  <p:cNvPr id="1874" name="Freeform: Shape 1873">
                    <a:extLst>
                      <a:ext uri="{FF2B5EF4-FFF2-40B4-BE49-F238E27FC236}">
                        <a16:creationId xmlns:a16="http://schemas.microsoft.com/office/drawing/2014/main" id="{1AAAAD74-440D-4D27-9C8D-D7C08E773ADE}"/>
                      </a:ext>
                    </a:extLst>
                  </p:cNvPr>
                  <p:cNvSpPr/>
                  <p:nvPr/>
                </p:nvSpPr>
                <p:spPr>
                  <a:xfrm>
                    <a:off x="10695536" y="2942740"/>
                    <a:ext cx="69955" cy="26070"/>
                  </a:xfrm>
                  <a:custGeom>
                    <a:avLst/>
                    <a:gdLst>
                      <a:gd name="connsiteX0" fmla="*/ 69956 w 69955"/>
                      <a:gd name="connsiteY0" fmla="*/ 1913 h 26070"/>
                      <a:gd name="connsiteX1" fmla="*/ 423 w 69955"/>
                      <a:gd name="connsiteY1" fmla="*/ 20010 h 26070"/>
                      <a:gd name="connsiteX2" fmla="*/ 69956 w 69955"/>
                      <a:gd name="connsiteY2" fmla="*/ 1913 h 26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955" h="26070">
                        <a:moveTo>
                          <a:pt x="69956" y="1913"/>
                        </a:moveTo>
                        <a:cubicBezTo>
                          <a:pt x="50906" y="-1897"/>
                          <a:pt x="6138" y="-1897"/>
                          <a:pt x="423" y="20010"/>
                        </a:cubicBezTo>
                        <a:cubicBezTo>
                          <a:pt x="-4339" y="39060"/>
                          <a:pt x="31856" y="7628"/>
                          <a:pt x="69956" y="191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5" name="Freeform: Shape 1874">
                    <a:extLst>
                      <a:ext uri="{FF2B5EF4-FFF2-40B4-BE49-F238E27FC236}">
                        <a16:creationId xmlns:a16="http://schemas.microsoft.com/office/drawing/2014/main" id="{490F91D6-31D7-478A-8EFD-9B9B1F303072}"/>
                      </a:ext>
                    </a:extLst>
                  </p:cNvPr>
                  <p:cNvSpPr/>
                  <p:nvPr/>
                </p:nvSpPr>
                <p:spPr>
                  <a:xfrm>
                    <a:off x="10698787" y="2945483"/>
                    <a:ext cx="67657" cy="17390"/>
                  </a:xfrm>
                  <a:custGeom>
                    <a:avLst/>
                    <a:gdLst>
                      <a:gd name="connsiteX0" fmla="*/ 30 w 67657"/>
                      <a:gd name="connsiteY0" fmla="*/ 17268 h 17390"/>
                      <a:gd name="connsiteX1" fmla="*/ 67657 w 67657"/>
                      <a:gd name="connsiteY1" fmla="*/ 123 h 17390"/>
                      <a:gd name="connsiteX2" fmla="*/ 30 w 67657"/>
                      <a:gd name="connsiteY2" fmla="*/ 17268 h 17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57" h="17390">
                        <a:moveTo>
                          <a:pt x="30" y="17268"/>
                        </a:moveTo>
                        <a:cubicBezTo>
                          <a:pt x="30" y="19173"/>
                          <a:pt x="22890" y="-1782"/>
                          <a:pt x="67657" y="123"/>
                        </a:cubicBezTo>
                        <a:cubicBezTo>
                          <a:pt x="20985" y="-830"/>
                          <a:pt x="-923" y="15363"/>
                          <a:pt x="30" y="172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6" name="Graphic 7">
                  <a:extLst>
                    <a:ext uri="{FF2B5EF4-FFF2-40B4-BE49-F238E27FC236}">
                      <a16:creationId xmlns:a16="http://schemas.microsoft.com/office/drawing/2014/main" id="{270DBDC3-BB8B-4B28-87BA-CC1BE3A3227D}"/>
                    </a:ext>
                  </a:extLst>
                </p:cNvPr>
                <p:cNvGrpSpPr/>
                <p:nvPr/>
              </p:nvGrpSpPr>
              <p:grpSpPr>
                <a:xfrm>
                  <a:off x="10626426" y="2941254"/>
                  <a:ext cx="71301" cy="27752"/>
                  <a:chOff x="10626426" y="2941254"/>
                  <a:chExt cx="71301" cy="27752"/>
                </a:xfrm>
              </p:grpSpPr>
              <p:sp>
                <p:nvSpPr>
                  <p:cNvPr id="1877" name="Freeform: Shape 1876">
                    <a:extLst>
                      <a:ext uri="{FF2B5EF4-FFF2-40B4-BE49-F238E27FC236}">
                        <a16:creationId xmlns:a16="http://schemas.microsoft.com/office/drawing/2014/main" id="{E4712BDA-CDD3-4D85-AB4F-23D04315E2DF}"/>
                      </a:ext>
                    </a:extLst>
                  </p:cNvPr>
                  <p:cNvSpPr/>
                  <p:nvPr/>
                </p:nvSpPr>
                <p:spPr>
                  <a:xfrm>
                    <a:off x="10626426" y="2941254"/>
                    <a:ext cx="71301" cy="27752"/>
                  </a:xfrm>
                  <a:custGeom>
                    <a:avLst/>
                    <a:gdLst>
                      <a:gd name="connsiteX0" fmla="*/ 0 w 71301"/>
                      <a:gd name="connsiteY0" fmla="*/ 1494 h 27752"/>
                      <a:gd name="connsiteX1" fmla="*/ 67628 w 71301"/>
                      <a:gd name="connsiteY1" fmla="*/ 19592 h 27752"/>
                      <a:gd name="connsiteX2" fmla="*/ 0 w 71301"/>
                      <a:gd name="connsiteY2" fmla="*/ 1494 h 2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301" h="27752">
                        <a:moveTo>
                          <a:pt x="0" y="1494"/>
                        </a:moveTo>
                        <a:cubicBezTo>
                          <a:pt x="12383" y="-1363"/>
                          <a:pt x="52388" y="-2316"/>
                          <a:pt x="67628" y="19592"/>
                        </a:cubicBezTo>
                        <a:cubicBezTo>
                          <a:pt x="83820" y="42452"/>
                          <a:pt x="43815" y="11019"/>
                          <a:pt x="0" y="14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8" name="Freeform: Shape 1877">
                    <a:extLst>
                      <a:ext uri="{FF2B5EF4-FFF2-40B4-BE49-F238E27FC236}">
                        <a16:creationId xmlns:a16="http://schemas.microsoft.com/office/drawing/2014/main" id="{89604D60-7167-40C0-BA81-4724472A3F2A}"/>
                      </a:ext>
                    </a:extLst>
                  </p:cNvPr>
                  <p:cNvSpPr/>
                  <p:nvPr/>
                </p:nvSpPr>
                <p:spPr>
                  <a:xfrm>
                    <a:off x="10630237" y="2942748"/>
                    <a:ext cx="63973" cy="20166"/>
                  </a:xfrm>
                  <a:custGeom>
                    <a:avLst/>
                    <a:gdLst>
                      <a:gd name="connsiteX0" fmla="*/ 63817 w 63973"/>
                      <a:gd name="connsiteY0" fmla="*/ 20003 h 20166"/>
                      <a:gd name="connsiteX1" fmla="*/ 0 w 63973"/>
                      <a:gd name="connsiteY1" fmla="*/ 0 h 20166"/>
                      <a:gd name="connsiteX2" fmla="*/ 63817 w 63973"/>
                      <a:gd name="connsiteY2" fmla="*/ 20003 h 20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73" h="20166">
                        <a:moveTo>
                          <a:pt x="63817" y="20003"/>
                        </a:moveTo>
                        <a:cubicBezTo>
                          <a:pt x="65722" y="21908"/>
                          <a:pt x="50482" y="6668"/>
                          <a:pt x="0" y="0"/>
                        </a:cubicBezTo>
                        <a:cubicBezTo>
                          <a:pt x="46672" y="3810"/>
                          <a:pt x="61913" y="18098"/>
                          <a:pt x="63817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79" name="Graphic 7">
                <a:extLst>
                  <a:ext uri="{FF2B5EF4-FFF2-40B4-BE49-F238E27FC236}">
                    <a16:creationId xmlns:a16="http://schemas.microsoft.com/office/drawing/2014/main" id="{FFF8C9EE-5374-43B8-B5BD-862B164A0937}"/>
                  </a:ext>
                </a:extLst>
              </p:cNvPr>
              <p:cNvGrpSpPr/>
              <p:nvPr/>
            </p:nvGrpSpPr>
            <p:grpSpPr>
              <a:xfrm>
                <a:off x="7511751" y="4393406"/>
                <a:ext cx="103822" cy="83819"/>
                <a:chOff x="7511751" y="4393406"/>
                <a:chExt cx="103822" cy="83819"/>
              </a:xfrm>
            </p:grpSpPr>
            <p:sp>
              <p:nvSpPr>
                <p:cNvPr id="1880" name="Freeform: Shape 1879">
                  <a:extLst>
                    <a:ext uri="{FF2B5EF4-FFF2-40B4-BE49-F238E27FC236}">
                      <a16:creationId xmlns:a16="http://schemas.microsoft.com/office/drawing/2014/main" id="{D658C643-7A6D-489D-BAB8-D42D0F396F94}"/>
                    </a:ext>
                  </a:extLst>
                </p:cNvPr>
                <p:cNvSpPr/>
                <p:nvPr/>
              </p:nvSpPr>
              <p:spPr>
                <a:xfrm>
                  <a:off x="7534612" y="4430553"/>
                  <a:ext cx="80962" cy="46672"/>
                </a:xfrm>
                <a:custGeom>
                  <a:avLst/>
                  <a:gdLst>
                    <a:gd name="connsiteX0" fmla="*/ 47625 w 80962"/>
                    <a:gd name="connsiteY0" fmla="*/ 24765 h 46672"/>
                    <a:gd name="connsiteX1" fmla="*/ 72390 w 80962"/>
                    <a:gd name="connsiteY1" fmla="*/ 20955 h 46672"/>
                    <a:gd name="connsiteX2" fmla="*/ 53340 w 80962"/>
                    <a:gd name="connsiteY2" fmla="*/ 20955 h 46672"/>
                    <a:gd name="connsiteX3" fmla="*/ 80963 w 80962"/>
                    <a:gd name="connsiteY3" fmla="*/ 10478 h 46672"/>
                    <a:gd name="connsiteX4" fmla="*/ 44768 w 80962"/>
                    <a:gd name="connsiteY4" fmla="*/ 17145 h 46672"/>
                    <a:gd name="connsiteX5" fmla="*/ 57150 w 80962"/>
                    <a:gd name="connsiteY5" fmla="*/ 4763 h 46672"/>
                    <a:gd name="connsiteX6" fmla="*/ 42863 w 80962"/>
                    <a:gd name="connsiteY6" fmla="*/ 13335 h 46672"/>
                    <a:gd name="connsiteX7" fmla="*/ 42863 w 80962"/>
                    <a:gd name="connsiteY7" fmla="*/ 0 h 46672"/>
                    <a:gd name="connsiteX8" fmla="*/ 31432 w 80962"/>
                    <a:gd name="connsiteY8" fmla="*/ 16192 h 46672"/>
                    <a:gd name="connsiteX9" fmla="*/ 30480 w 80962"/>
                    <a:gd name="connsiteY9" fmla="*/ 16192 h 46672"/>
                    <a:gd name="connsiteX10" fmla="*/ 23813 w 80962"/>
                    <a:gd name="connsiteY10" fmla="*/ 4763 h 46672"/>
                    <a:gd name="connsiteX11" fmla="*/ 23813 w 80962"/>
                    <a:gd name="connsiteY11" fmla="*/ 15240 h 46672"/>
                    <a:gd name="connsiteX12" fmla="*/ 15240 w 80962"/>
                    <a:gd name="connsiteY12" fmla="*/ 9525 h 46672"/>
                    <a:gd name="connsiteX13" fmla="*/ 20955 w 80962"/>
                    <a:gd name="connsiteY13" fmla="*/ 18097 h 46672"/>
                    <a:gd name="connsiteX14" fmla="*/ 0 w 80962"/>
                    <a:gd name="connsiteY14" fmla="*/ 27622 h 46672"/>
                    <a:gd name="connsiteX15" fmla="*/ 21907 w 80962"/>
                    <a:gd name="connsiteY15" fmla="*/ 24765 h 46672"/>
                    <a:gd name="connsiteX16" fmla="*/ 8572 w 80962"/>
                    <a:gd name="connsiteY16" fmla="*/ 36195 h 46672"/>
                    <a:gd name="connsiteX17" fmla="*/ 22860 w 80962"/>
                    <a:gd name="connsiteY17" fmla="*/ 29528 h 46672"/>
                    <a:gd name="connsiteX18" fmla="*/ 23813 w 80962"/>
                    <a:gd name="connsiteY18" fmla="*/ 41910 h 46672"/>
                    <a:gd name="connsiteX19" fmla="*/ 28575 w 80962"/>
                    <a:gd name="connsiteY19" fmla="*/ 31432 h 46672"/>
                    <a:gd name="connsiteX20" fmla="*/ 34290 w 80962"/>
                    <a:gd name="connsiteY20" fmla="*/ 42863 h 46672"/>
                    <a:gd name="connsiteX21" fmla="*/ 35243 w 80962"/>
                    <a:gd name="connsiteY21" fmla="*/ 34290 h 46672"/>
                    <a:gd name="connsiteX22" fmla="*/ 43815 w 80962"/>
                    <a:gd name="connsiteY22" fmla="*/ 46672 h 46672"/>
                    <a:gd name="connsiteX23" fmla="*/ 42863 w 80962"/>
                    <a:gd name="connsiteY23" fmla="*/ 32385 h 46672"/>
                    <a:gd name="connsiteX24" fmla="*/ 53340 w 80962"/>
                    <a:gd name="connsiteY24" fmla="*/ 39053 h 46672"/>
                    <a:gd name="connsiteX25" fmla="*/ 44768 w 80962"/>
                    <a:gd name="connsiteY25" fmla="*/ 29528 h 46672"/>
                    <a:gd name="connsiteX26" fmla="*/ 76200 w 80962"/>
                    <a:gd name="connsiteY26" fmla="*/ 38100 h 46672"/>
                    <a:gd name="connsiteX27" fmla="*/ 47625 w 80962"/>
                    <a:gd name="connsiteY27" fmla="*/ 24765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0962" h="46672">
                      <a:moveTo>
                        <a:pt x="47625" y="24765"/>
                      </a:moveTo>
                      <a:cubicBezTo>
                        <a:pt x="58102" y="23813"/>
                        <a:pt x="69532" y="22860"/>
                        <a:pt x="72390" y="20955"/>
                      </a:cubicBezTo>
                      <a:cubicBezTo>
                        <a:pt x="64770" y="21907"/>
                        <a:pt x="59055" y="20955"/>
                        <a:pt x="53340" y="20955"/>
                      </a:cubicBezTo>
                      <a:cubicBezTo>
                        <a:pt x="65722" y="17145"/>
                        <a:pt x="78105" y="13335"/>
                        <a:pt x="80963" y="10478"/>
                      </a:cubicBezTo>
                      <a:cubicBezTo>
                        <a:pt x="65722" y="14288"/>
                        <a:pt x="54293" y="15240"/>
                        <a:pt x="44768" y="17145"/>
                      </a:cubicBezTo>
                      <a:cubicBezTo>
                        <a:pt x="50482" y="12382"/>
                        <a:pt x="57150" y="6667"/>
                        <a:pt x="57150" y="4763"/>
                      </a:cubicBezTo>
                      <a:cubicBezTo>
                        <a:pt x="51435" y="8572"/>
                        <a:pt x="46672" y="11430"/>
                        <a:pt x="42863" y="13335"/>
                      </a:cubicBezTo>
                      <a:cubicBezTo>
                        <a:pt x="44768" y="8572"/>
                        <a:pt x="43815" y="2857"/>
                        <a:pt x="42863" y="0"/>
                      </a:cubicBezTo>
                      <a:cubicBezTo>
                        <a:pt x="40957" y="5715"/>
                        <a:pt x="36195" y="11430"/>
                        <a:pt x="31432" y="16192"/>
                      </a:cubicBezTo>
                      <a:cubicBezTo>
                        <a:pt x="31432" y="16192"/>
                        <a:pt x="30480" y="16192"/>
                        <a:pt x="30480" y="16192"/>
                      </a:cubicBezTo>
                      <a:cubicBezTo>
                        <a:pt x="29527" y="11430"/>
                        <a:pt x="26670" y="5715"/>
                        <a:pt x="23813" y="4763"/>
                      </a:cubicBezTo>
                      <a:cubicBezTo>
                        <a:pt x="24765" y="9525"/>
                        <a:pt x="23813" y="12382"/>
                        <a:pt x="23813" y="15240"/>
                      </a:cubicBezTo>
                      <a:cubicBezTo>
                        <a:pt x="20955" y="13335"/>
                        <a:pt x="17145" y="11430"/>
                        <a:pt x="15240" y="9525"/>
                      </a:cubicBezTo>
                      <a:cubicBezTo>
                        <a:pt x="18097" y="12382"/>
                        <a:pt x="20002" y="15240"/>
                        <a:pt x="20955" y="18097"/>
                      </a:cubicBezTo>
                      <a:cubicBezTo>
                        <a:pt x="11430" y="20955"/>
                        <a:pt x="13335" y="22860"/>
                        <a:pt x="0" y="27622"/>
                      </a:cubicBezTo>
                      <a:cubicBezTo>
                        <a:pt x="12382" y="27622"/>
                        <a:pt x="16193" y="27622"/>
                        <a:pt x="21907" y="24765"/>
                      </a:cubicBezTo>
                      <a:cubicBezTo>
                        <a:pt x="18097" y="27622"/>
                        <a:pt x="16193" y="31432"/>
                        <a:pt x="8572" y="36195"/>
                      </a:cubicBezTo>
                      <a:cubicBezTo>
                        <a:pt x="11430" y="35242"/>
                        <a:pt x="17145" y="33338"/>
                        <a:pt x="22860" y="29528"/>
                      </a:cubicBezTo>
                      <a:cubicBezTo>
                        <a:pt x="23813" y="32385"/>
                        <a:pt x="24765" y="36195"/>
                        <a:pt x="23813" y="41910"/>
                      </a:cubicBezTo>
                      <a:cubicBezTo>
                        <a:pt x="25718" y="40957"/>
                        <a:pt x="27622" y="36195"/>
                        <a:pt x="28575" y="31432"/>
                      </a:cubicBezTo>
                      <a:cubicBezTo>
                        <a:pt x="30480" y="34290"/>
                        <a:pt x="33338" y="38100"/>
                        <a:pt x="34290" y="42863"/>
                      </a:cubicBezTo>
                      <a:cubicBezTo>
                        <a:pt x="35243" y="40957"/>
                        <a:pt x="36195" y="38100"/>
                        <a:pt x="35243" y="34290"/>
                      </a:cubicBezTo>
                      <a:cubicBezTo>
                        <a:pt x="38100" y="38100"/>
                        <a:pt x="41910" y="42863"/>
                        <a:pt x="43815" y="46672"/>
                      </a:cubicBezTo>
                      <a:cubicBezTo>
                        <a:pt x="44768" y="43815"/>
                        <a:pt x="45720" y="38100"/>
                        <a:pt x="42863" y="32385"/>
                      </a:cubicBezTo>
                      <a:cubicBezTo>
                        <a:pt x="45720" y="34290"/>
                        <a:pt x="49530" y="36195"/>
                        <a:pt x="53340" y="39053"/>
                      </a:cubicBezTo>
                      <a:cubicBezTo>
                        <a:pt x="53340" y="37147"/>
                        <a:pt x="48577" y="33338"/>
                        <a:pt x="44768" y="29528"/>
                      </a:cubicBezTo>
                      <a:cubicBezTo>
                        <a:pt x="55245" y="31432"/>
                        <a:pt x="67627" y="34290"/>
                        <a:pt x="76200" y="38100"/>
                      </a:cubicBezTo>
                      <a:cubicBezTo>
                        <a:pt x="70485" y="34290"/>
                        <a:pt x="58102" y="27622"/>
                        <a:pt x="47625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81" name="Graphic 7">
                  <a:extLst>
                    <a:ext uri="{FF2B5EF4-FFF2-40B4-BE49-F238E27FC236}">
                      <a16:creationId xmlns:a16="http://schemas.microsoft.com/office/drawing/2014/main" id="{C56CDFF0-A062-4EE0-B524-CD8B1EC604BF}"/>
                    </a:ext>
                  </a:extLst>
                </p:cNvPr>
                <p:cNvGrpSpPr/>
                <p:nvPr/>
              </p:nvGrpSpPr>
              <p:grpSpPr>
                <a:xfrm>
                  <a:off x="7556732" y="4393406"/>
                  <a:ext cx="30266" cy="52752"/>
                  <a:chOff x="7556732" y="4393406"/>
                  <a:chExt cx="30266" cy="52752"/>
                </a:xfrm>
              </p:grpSpPr>
              <p:sp>
                <p:nvSpPr>
                  <p:cNvPr id="1882" name="Freeform: Shape 1881">
                    <a:extLst>
                      <a:ext uri="{FF2B5EF4-FFF2-40B4-BE49-F238E27FC236}">
                        <a16:creationId xmlns:a16="http://schemas.microsoft.com/office/drawing/2014/main" id="{79F1A59F-B32D-41CF-92AE-5311D4C33627}"/>
                      </a:ext>
                    </a:extLst>
                  </p:cNvPr>
                  <p:cNvSpPr/>
                  <p:nvPr/>
                </p:nvSpPr>
                <p:spPr>
                  <a:xfrm>
                    <a:off x="7556732" y="4393406"/>
                    <a:ext cx="30266" cy="52752"/>
                  </a:xfrm>
                  <a:custGeom>
                    <a:avLst/>
                    <a:gdLst>
                      <a:gd name="connsiteX0" fmla="*/ 30267 w 30266"/>
                      <a:gd name="connsiteY0" fmla="*/ 0 h 52752"/>
                      <a:gd name="connsiteX1" fmla="*/ 4549 w 30266"/>
                      <a:gd name="connsiteY1" fmla="*/ 51435 h 52752"/>
                      <a:gd name="connsiteX2" fmla="*/ 30267 w 30266"/>
                      <a:gd name="connsiteY2" fmla="*/ 0 h 52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266" h="52752">
                        <a:moveTo>
                          <a:pt x="30267" y="0"/>
                        </a:moveTo>
                        <a:cubicBezTo>
                          <a:pt x="15979" y="25717"/>
                          <a:pt x="20742" y="40957"/>
                          <a:pt x="4549" y="51435"/>
                        </a:cubicBezTo>
                        <a:cubicBezTo>
                          <a:pt x="-11643" y="61913"/>
                          <a:pt x="19789" y="6667"/>
                          <a:pt x="3026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3" name="Freeform: Shape 1882">
                    <a:extLst>
                      <a:ext uri="{FF2B5EF4-FFF2-40B4-BE49-F238E27FC236}">
                        <a16:creationId xmlns:a16="http://schemas.microsoft.com/office/drawing/2014/main" id="{C4ABD1FB-2975-41BC-B632-A06E4855B008}"/>
                      </a:ext>
                    </a:extLst>
                  </p:cNvPr>
                  <p:cNvSpPr/>
                  <p:nvPr/>
                </p:nvSpPr>
                <p:spPr>
                  <a:xfrm>
                    <a:off x="7561850" y="4395310"/>
                    <a:ext cx="24196" cy="47656"/>
                  </a:xfrm>
                  <a:custGeom>
                    <a:avLst/>
                    <a:gdLst>
                      <a:gd name="connsiteX0" fmla="*/ 384 w 24196"/>
                      <a:gd name="connsiteY0" fmla="*/ 47625 h 47656"/>
                      <a:gd name="connsiteX1" fmla="*/ 24196 w 24196"/>
                      <a:gd name="connsiteY1" fmla="*/ 0 h 47656"/>
                      <a:gd name="connsiteX2" fmla="*/ 384 w 24196"/>
                      <a:gd name="connsiteY2" fmla="*/ 47625 h 47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7656">
                        <a:moveTo>
                          <a:pt x="384" y="47625"/>
                        </a:moveTo>
                        <a:cubicBezTo>
                          <a:pt x="-1521" y="48578"/>
                          <a:pt x="3242" y="27622"/>
                          <a:pt x="24196" y="0"/>
                        </a:cubicBezTo>
                        <a:cubicBezTo>
                          <a:pt x="5146" y="24765"/>
                          <a:pt x="2289" y="46672"/>
                          <a:pt x="384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84" name="Graphic 7">
                  <a:extLst>
                    <a:ext uri="{FF2B5EF4-FFF2-40B4-BE49-F238E27FC236}">
                      <a16:creationId xmlns:a16="http://schemas.microsoft.com/office/drawing/2014/main" id="{0361B3EE-235B-4F7E-9418-DDC278843197}"/>
                    </a:ext>
                  </a:extLst>
                </p:cNvPr>
                <p:cNvGrpSpPr/>
                <p:nvPr/>
              </p:nvGrpSpPr>
              <p:grpSpPr>
                <a:xfrm>
                  <a:off x="7518419" y="4439661"/>
                  <a:ext cx="44565" cy="9449"/>
                  <a:chOff x="7518419" y="4439661"/>
                  <a:chExt cx="44565" cy="9449"/>
                </a:xfrm>
              </p:grpSpPr>
              <p:sp>
                <p:nvSpPr>
                  <p:cNvPr id="1885" name="Freeform: Shape 1884">
                    <a:extLst>
                      <a:ext uri="{FF2B5EF4-FFF2-40B4-BE49-F238E27FC236}">
                        <a16:creationId xmlns:a16="http://schemas.microsoft.com/office/drawing/2014/main" id="{D6A8278C-4C08-45AB-80D9-5E39F0AEE5A0}"/>
                      </a:ext>
                    </a:extLst>
                  </p:cNvPr>
                  <p:cNvSpPr/>
                  <p:nvPr/>
                </p:nvSpPr>
                <p:spPr>
                  <a:xfrm>
                    <a:off x="7518419" y="4439661"/>
                    <a:ext cx="44565" cy="9449"/>
                  </a:xfrm>
                  <a:custGeom>
                    <a:avLst/>
                    <a:gdLst>
                      <a:gd name="connsiteX0" fmla="*/ 0 w 44565"/>
                      <a:gd name="connsiteY0" fmla="*/ 1369 h 9449"/>
                      <a:gd name="connsiteX1" fmla="*/ 41910 w 44565"/>
                      <a:gd name="connsiteY1" fmla="*/ 8037 h 9449"/>
                      <a:gd name="connsiteX2" fmla="*/ 0 w 44565"/>
                      <a:gd name="connsiteY2" fmla="*/ 1369 h 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565" h="9449">
                        <a:moveTo>
                          <a:pt x="0" y="1369"/>
                        </a:moveTo>
                        <a:cubicBezTo>
                          <a:pt x="21907" y="4227"/>
                          <a:pt x="28575" y="12799"/>
                          <a:pt x="41910" y="8037"/>
                        </a:cubicBezTo>
                        <a:cubicBezTo>
                          <a:pt x="56198" y="2322"/>
                          <a:pt x="8573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6" name="Freeform: Shape 1885">
                    <a:extLst>
                      <a:ext uri="{FF2B5EF4-FFF2-40B4-BE49-F238E27FC236}">
                        <a16:creationId xmlns:a16="http://schemas.microsoft.com/office/drawing/2014/main" id="{BDB3CA40-4D97-4085-B4FF-742470A3DF3C}"/>
                      </a:ext>
                    </a:extLst>
                  </p:cNvPr>
                  <p:cNvSpPr/>
                  <p:nvPr/>
                </p:nvSpPr>
                <p:spPr>
                  <a:xfrm>
                    <a:off x="7520324" y="4440948"/>
                    <a:ext cx="39097" cy="6749"/>
                  </a:xfrm>
                  <a:custGeom>
                    <a:avLst/>
                    <a:gdLst>
                      <a:gd name="connsiteX0" fmla="*/ 39052 w 39097"/>
                      <a:gd name="connsiteY0" fmla="*/ 6750 h 6749"/>
                      <a:gd name="connsiteX1" fmla="*/ 0 w 39097"/>
                      <a:gd name="connsiteY1" fmla="*/ 82 h 6749"/>
                      <a:gd name="connsiteX2" fmla="*/ 39052 w 39097"/>
                      <a:gd name="connsiteY2" fmla="*/ 6750 h 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7" h="6749">
                        <a:moveTo>
                          <a:pt x="39052" y="6750"/>
                        </a:moveTo>
                        <a:cubicBezTo>
                          <a:pt x="40005" y="5797"/>
                          <a:pt x="25718" y="82"/>
                          <a:pt x="0" y="82"/>
                        </a:cubicBezTo>
                        <a:cubicBezTo>
                          <a:pt x="22860" y="-870"/>
                          <a:pt x="38100" y="6750"/>
                          <a:pt x="39052" y="67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87" name="Graphic 7">
                  <a:extLst>
                    <a:ext uri="{FF2B5EF4-FFF2-40B4-BE49-F238E27FC236}">
                      <a16:creationId xmlns:a16="http://schemas.microsoft.com/office/drawing/2014/main" id="{F2571EF9-9D15-4548-BE22-04C9658D96D3}"/>
                    </a:ext>
                  </a:extLst>
                </p:cNvPr>
                <p:cNvGrpSpPr/>
                <p:nvPr/>
              </p:nvGrpSpPr>
              <p:grpSpPr>
                <a:xfrm>
                  <a:off x="7527944" y="4421981"/>
                  <a:ext cx="30691" cy="19082"/>
                  <a:chOff x="7527944" y="4421981"/>
                  <a:chExt cx="30691" cy="19082"/>
                </a:xfrm>
              </p:grpSpPr>
              <p:sp>
                <p:nvSpPr>
                  <p:cNvPr id="1888" name="Freeform: Shape 1887">
                    <a:extLst>
                      <a:ext uri="{FF2B5EF4-FFF2-40B4-BE49-F238E27FC236}">
                        <a16:creationId xmlns:a16="http://schemas.microsoft.com/office/drawing/2014/main" id="{85453C7C-A1CC-4D8F-B0CB-81D0A98288AB}"/>
                      </a:ext>
                    </a:extLst>
                  </p:cNvPr>
                  <p:cNvSpPr/>
                  <p:nvPr/>
                </p:nvSpPr>
                <p:spPr>
                  <a:xfrm>
                    <a:off x="7527944" y="4421981"/>
                    <a:ext cx="30691" cy="19082"/>
                  </a:xfrm>
                  <a:custGeom>
                    <a:avLst/>
                    <a:gdLst>
                      <a:gd name="connsiteX0" fmla="*/ 0 w 30691"/>
                      <a:gd name="connsiteY0" fmla="*/ 0 h 19082"/>
                      <a:gd name="connsiteX1" fmla="*/ 28575 w 30691"/>
                      <a:gd name="connsiteY1" fmla="*/ 19050 h 19082"/>
                      <a:gd name="connsiteX2" fmla="*/ 0 w 30691"/>
                      <a:gd name="connsiteY2" fmla="*/ 0 h 19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691" h="19082">
                        <a:moveTo>
                          <a:pt x="0" y="0"/>
                        </a:moveTo>
                        <a:cubicBezTo>
                          <a:pt x="15240" y="9525"/>
                          <a:pt x="17145" y="18097"/>
                          <a:pt x="28575" y="19050"/>
                        </a:cubicBezTo>
                        <a:cubicBezTo>
                          <a:pt x="39052" y="20002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9" name="Freeform: Shape 1888">
                    <a:extLst>
                      <a:ext uri="{FF2B5EF4-FFF2-40B4-BE49-F238E27FC236}">
                        <a16:creationId xmlns:a16="http://schemas.microsoft.com/office/drawing/2014/main" id="{20282C1E-50AC-4763-A363-EF2E962A673A}"/>
                      </a:ext>
                    </a:extLst>
                  </p:cNvPr>
                  <p:cNvSpPr/>
                  <p:nvPr/>
                </p:nvSpPr>
                <p:spPr>
                  <a:xfrm>
                    <a:off x="7528896" y="4421981"/>
                    <a:ext cx="25788" cy="18097"/>
                  </a:xfrm>
                  <a:custGeom>
                    <a:avLst/>
                    <a:gdLst>
                      <a:gd name="connsiteX0" fmla="*/ 25718 w 25788"/>
                      <a:gd name="connsiteY0" fmla="*/ 18097 h 18097"/>
                      <a:gd name="connsiteX1" fmla="*/ 0 w 25788"/>
                      <a:gd name="connsiteY1" fmla="*/ 0 h 18097"/>
                      <a:gd name="connsiteX2" fmla="*/ 25718 w 25788"/>
                      <a:gd name="connsiteY2" fmla="*/ 1809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788" h="18097">
                        <a:moveTo>
                          <a:pt x="25718" y="18097"/>
                        </a:moveTo>
                        <a:cubicBezTo>
                          <a:pt x="26670" y="18097"/>
                          <a:pt x="18098" y="8572"/>
                          <a:pt x="0" y="0"/>
                        </a:cubicBezTo>
                        <a:cubicBezTo>
                          <a:pt x="17145" y="7620"/>
                          <a:pt x="24765" y="18097"/>
                          <a:pt x="2571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0" name="Graphic 7">
                  <a:extLst>
                    <a:ext uri="{FF2B5EF4-FFF2-40B4-BE49-F238E27FC236}">
                      <a16:creationId xmlns:a16="http://schemas.microsoft.com/office/drawing/2014/main" id="{EDD066FE-AF9B-4BAE-86A3-58938419731E}"/>
                    </a:ext>
                  </a:extLst>
                </p:cNvPr>
                <p:cNvGrpSpPr/>
                <p:nvPr/>
              </p:nvGrpSpPr>
              <p:grpSpPr>
                <a:xfrm>
                  <a:off x="7522229" y="4446288"/>
                  <a:ext cx="41615" cy="7306"/>
                  <a:chOff x="7522229" y="4446288"/>
                  <a:chExt cx="41615" cy="7306"/>
                </a:xfrm>
              </p:grpSpPr>
              <p:sp>
                <p:nvSpPr>
                  <p:cNvPr id="1891" name="Freeform: Shape 1890">
                    <a:extLst>
                      <a:ext uri="{FF2B5EF4-FFF2-40B4-BE49-F238E27FC236}">
                        <a16:creationId xmlns:a16="http://schemas.microsoft.com/office/drawing/2014/main" id="{03676EC5-F241-47E1-A2D7-3B5B1477DEA2}"/>
                      </a:ext>
                    </a:extLst>
                  </p:cNvPr>
                  <p:cNvSpPr/>
                  <p:nvPr/>
                </p:nvSpPr>
                <p:spPr>
                  <a:xfrm>
                    <a:off x="7522229" y="4446288"/>
                    <a:ext cx="41615" cy="7306"/>
                  </a:xfrm>
                  <a:custGeom>
                    <a:avLst/>
                    <a:gdLst>
                      <a:gd name="connsiteX0" fmla="*/ 0 w 41615"/>
                      <a:gd name="connsiteY0" fmla="*/ 6172 h 7306"/>
                      <a:gd name="connsiteX1" fmla="*/ 40005 w 41615"/>
                      <a:gd name="connsiteY1" fmla="*/ 4267 h 7306"/>
                      <a:gd name="connsiteX2" fmla="*/ 0 w 41615"/>
                      <a:gd name="connsiteY2" fmla="*/ 6172 h 7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15" h="7306">
                        <a:moveTo>
                          <a:pt x="0" y="6172"/>
                        </a:moveTo>
                        <a:cubicBezTo>
                          <a:pt x="20002" y="4267"/>
                          <a:pt x="28575" y="10935"/>
                          <a:pt x="40005" y="4267"/>
                        </a:cubicBezTo>
                        <a:cubicBezTo>
                          <a:pt x="50482" y="-3353"/>
                          <a:pt x="6667" y="457"/>
                          <a:pt x="0" y="617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2" name="Freeform: Shape 1891">
                    <a:extLst>
                      <a:ext uri="{FF2B5EF4-FFF2-40B4-BE49-F238E27FC236}">
                        <a16:creationId xmlns:a16="http://schemas.microsoft.com/office/drawing/2014/main" id="{73F0D805-2A9E-4FE9-9761-CCFA4802F75C}"/>
                      </a:ext>
                    </a:extLst>
                  </p:cNvPr>
                  <p:cNvSpPr/>
                  <p:nvPr/>
                </p:nvSpPr>
                <p:spPr>
                  <a:xfrm>
                    <a:off x="7524134" y="4448043"/>
                    <a:ext cx="36239" cy="3464"/>
                  </a:xfrm>
                  <a:custGeom>
                    <a:avLst/>
                    <a:gdLst>
                      <a:gd name="connsiteX0" fmla="*/ 36195 w 36239"/>
                      <a:gd name="connsiteY0" fmla="*/ 1560 h 3464"/>
                      <a:gd name="connsiteX1" fmla="*/ 0 w 36239"/>
                      <a:gd name="connsiteY1" fmla="*/ 3465 h 3464"/>
                      <a:gd name="connsiteX2" fmla="*/ 36195 w 36239"/>
                      <a:gd name="connsiteY2" fmla="*/ 1560 h 3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239" h="3464">
                        <a:moveTo>
                          <a:pt x="36195" y="1560"/>
                        </a:moveTo>
                        <a:cubicBezTo>
                          <a:pt x="37148" y="608"/>
                          <a:pt x="22860" y="-2250"/>
                          <a:pt x="0" y="3465"/>
                        </a:cubicBezTo>
                        <a:cubicBezTo>
                          <a:pt x="20003" y="-1298"/>
                          <a:pt x="35243" y="2513"/>
                          <a:pt x="36195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3" name="Graphic 7">
                  <a:extLst>
                    <a:ext uri="{FF2B5EF4-FFF2-40B4-BE49-F238E27FC236}">
                      <a16:creationId xmlns:a16="http://schemas.microsoft.com/office/drawing/2014/main" id="{51000C14-AE21-49E7-8F33-E9E28F4E5647}"/>
                    </a:ext>
                  </a:extLst>
                </p:cNvPr>
                <p:cNvGrpSpPr/>
                <p:nvPr/>
              </p:nvGrpSpPr>
              <p:grpSpPr>
                <a:xfrm>
                  <a:off x="7534612" y="4440745"/>
                  <a:ext cx="32073" cy="26955"/>
                  <a:chOff x="7534612" y="4440745"/>
                  <a:chExt cx="32073" cy="26955"/>
                </a:xfrm>
              </p:grpSpPr>
              <p:sp>
                <p:nvSpPr>
                  <p:cNvPr id="1894" name="Freeform: Shape 1893">
                    <a:extLst>
                      <a:ext uri="{FF2B5EF4-FFF2-40B4-BE49-F238E27FC236}">
                        <a16:creationId xmlns:a16="http://schemas.microsoft.com/office/drawing/2014/main" id="{CB369B21-9473-441B-BC08-BF9C7BA8C18A}"/>
                      </a:ext>
                    </a:extLst>
                  </p:cNvPr>
                  <p:cNvSpPr/>
                  <p:nvPr/>
                </p:nvSpPr>
                <p:spPr>
                  <a:xfrm>
                    <a:off x="7534612" y="4440745"/>
                    <a:ext cx="32073" cy="26955"/>
                  </a:xfrm>
                  <a:custGeom>
                    <a:avLst/>
                    <a:gdLst>
                      <a:gd name="connsiteX0" fmla="*/ 0 w 32073"/>
                      <a:gd name="connsiteY0" fmla="*/ 26955 h 26955"/>
                      <a:gd name="connsiteX1" fmla="*/ 31432 w 32073"/>
                      <a:gd name="connsiteY1" fmla="*/ 3143 h 26955"/>
                      <a:gd name="connsiteX2" fmla="*/ 0 w 32073"/>
                      <a:gd name="connsiteY2" fmla="*/ 26955 h 26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73" h="26955">
                        <a:moveTo>
                          <a:pt x="0" y="26955"/>
                        </a:moveTo>
                        <a:cubicBezTo>
                          <a:pt x="16193" y="14573"/>
                          <a:pt x="26670" y="15525"/>
                          <a:pt x="31432" y="3143"/>
                        </a:cubicBezTo>
                        <a:cubicBezTo>
                          <a:pt x="37147" y="-9240"/>
                          <a:pt x="2857" y="18383"/>
                          <a:pt x="0" y="269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5" name="Freeform: Shape 1894">
                    <a:extLst>
                      <a:ext uri="{FF2B5EF4-FFF2-40B4-BE49-F238E27FC236}">
                        <a16:creationId xmlns:a16="http://schemas.microsoft.com/office/drawing/2014/main" id="{353596B4-A209-4785-BCE5-59DEA962E797}"/>
                      </a:ext>
                    </a:extLst>
                  </p:cNvPr>
                  <p:cNvSpPr/>
                  <p:nvPr/>
                </p:nvSpPr>
                <p:spPr>
                  <a:xfrm>
                    <a:off x="7535564" y="4444726"/>
                    <a:ext cx="29572" cy="22022"/>
                  </a:xfrm>
                  <a:custGeom>
                    <a:avLst/>
                    <a:gdLst>
                      <a:gd name="connsiteX0" fmla="*/ 29528 w 29572"/>
                      <a:gd name="connsiteY0" fmla="*/ 115 h 22022"/>
                      <a:gd name="connsiteX1" fmla="*/ 0 w 29572"/>
                      <a:gd name="connsiteY1" fmla="*/ 22022 h 22022"/>
                      <a:gd name="connsiteX2" fmla="*/ 29528 w 29572"/>
                      <a:gd name="connsiteY2" fmla="*/ 115 h 2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72" h="22022">
                        <a:moveTo>
                          <a:pt x="29528" y="115"/>
                        </a:moveTo>
                        <a:cubicBezTo>
                          <a:pt x="30480" y="-838"/>
                          <a:pt x="16193" y="3925"/>
                          <a:pt x="0" y="22022"/>
                        </a:cubicBezTo>
                        <a:cubicBezTo>
                          <a:pt x="14288" y="5830"/>
                          <a:pt x="29528" y="1068"/>
                          <a:pt x="29528" y="1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6" name="Graphic 7">
                  <a:extLst>
                    <a:ext uri="{FF2B5EF4-FFF2-40B4-BE49-F238E27FC236}">
                      <a16:creationId xmlns:a16="http://schemas.microsoft.com/office/drawing/2014/main" id="{BC28000A-71BB-416A-A312-83F5C07905AC}"/>
                    </a:ext>
                  </a:extLst>
                </p:cNvPr>
                <p:cNvGrpSpPr/>
                <p:nvPr/>
              </p:nvGrpSpPr>
              <p:grpSpPr>
                <a:xfrm>
                  <a:off x="7561982" y="4418170"/>
                  <a:ext cx="37399" cy="22888"/>
                  <a:chOff x="7561982" y="4418170"/>
                  <a:chExt cx="37399" cy="22888"/>
                </a:xfrm>
              </p:grpSpPr>
              <p:sp>
                <p:nvSpPr>
                  <p:cNvPr id="1897" name="Freeform: Shape 1896">
                    <a:extLst>
                      <a:ext uri="{FF2B5EF4-FFF2-40B4-BE49-F238E27FC236}">
                        <a16:creationId xmlns:a16="http://schemas.microsoft.com/office/drawing/2014/main" id="{74C0172D-14D8-42D9-8D54-D13AD7E08C2A}"/>
                      </a:ext>
                    </a:extLst>
                  </p:cNvPr>
                  <p:cNvSpPr/>
                  <p:nvPr/>
                </p:nvSpPr>
                <p:spPr>
                  <a:xfrm>
                    <a:off x="7561982" y="4418170"/>
                    <a:ext cx="37399" cy="22888"/>
                  </a:xfrm>
                  <a:custGeom>
                    <a:avLst/>
                    <a:gdLst>
                      <a:gd name="connsiteX0" fmla="*/ 37399 w 37399"/>
                      <a:gd name="connsiteY0" fmla="*/ 0 h 22888"/>
                      <a:gd name="connsiteX1" fmla="*/ 3109 w 37399"/>
                      <a:gd name="connsiteY1" fmla="*/ 22860 h 22888"/>
                      <a:gd name="connsiteX2" fmla="*/ 37399 w 37399"/>
                      <a:gd name="connsiteY2" fmla="*/ 0 h 2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99" h="22888">
                        <a:moveTo>
                          <a:pt x="37399" y="0"/>
                        </a:moveTo>
                        <a:cubicBezTo>
                          <a:pt x="19301" y="11430"/>
                          <a:pt x="17397" y="21908"/>
                          <a:pt x="3109" y="22860"/>
                        </a:cubicBezTo>
                        <a:cubicBezTo>
                          <a:pt x="-11178" y="23813"/>
                          <a:pt x="27874" y="0"/>
                          <a:pt x="3739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8" name="Freeform: Shape 1897">
                    <a:extLst>
                      <a:ext uri="{FF2B5EF4-FFF2-40B4-BE49-F238E27FC236}">
                        <a16:creationId xmlns:a16="http://schemas.microsoft.com/office/drawing/2014/main" id="{C66BBDAF-E385-4D43-BFA2-E1F6DC61BA9C}"/>
                      </a:ext>
                    </a:extLst>
                  </p:cNvPr>
                  <p:cNvSpPr/>
                  <p:nvPr/>
                </p:nvSpPr>
                <p:spPr>
                  <a:xfrm>
                    <a:off x="7565979" y="4418170"/>
                    <a:ext cx="31497" cy="21907"/>
                  </a:xfrm>
                  <a:custGeom>
                    <a:avLst/>
                    <a:gdLst>
                      <a:gd name="connsiteX0" fmla="*/ 65 w 31497"/>
                      <a:gd name="connsiteY0" fmla="*/ 21908 h 21907"/>
                      <a:gd name="connsiteX1" fmla="*/ 31497 w 31497"/>
                      <a:gd name="connsiteY1" fmla="*/ 0 h 21907"/>
                      <a:gd name="connsiteX2" fmla="*/ 65 w 31497"/>
                      <a:gd name="connsiteY2" fmla="*/ 2190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97" h="21907">
                        <a:moveTo>
                          <a:pt x="65" y="21908"/>
                        </a:moveTo>
                        <a:cubicBezTo>
                          <a:pt x="-888" y="21908"/>
                          <a:pt x="8637" y="10478"/>
                          <a:pt x="31497" y="0"/>
                        </a:cubicBezTo>
                        <a:cubicBezTo>
                          <a:pt x="11495" y="8573"/>
                          <a:pt x="1017" y="21908"/>
                          <a:pt x="6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99" name="Graphic 7">
                  <a:extLst>
                    <a:ext uri="{FF2B5EF4-FFF2-40B4-BE49-F238E27FC236}">
                      <a16:creationId xmlns:a16="http://schemas.microsoft.com/office/drawing/2014/main" id="{B756201C-DDDA-45CD-8954-331376464133}"/>
                    </a:ext>
                  </a:extLst>
                </p:cNvPr>
                <p:cNvGrpSpPr/>
                <p:nvPr/>
              </p:nvGrpSpPr>
              <p:grpSpPr>
                <a:xfrm>
                  <a:off x="7556200" y="4446738"/>
                  <a:ext cx="31751" cy="14295"/>
                  <a:chOff x="7556200" y="4446738"/>
                  <a:chExt cx="31751" cy="14295"/>
                </a:xfrm>
              </p:grpSpPr>
              <p:sp>
                <p:nvSpPr>
                  <p:cNvPr id="1900" name="Freeform: Shape 1899">
                    <a:extLst>
                      <a:ext uri="{FF2B5EF4-FFF2-40B4-BE49-F238E27FC236}">
                        <a16:creationId xmlns:a16="http://schemas.microsoft.com/office/drawing/2014/main" id="{C79A528D-9DA1-48E3-AF8A-82F47CE8C2DA}"/>
                      </a:ext>
                    </a:extLst>
                  </p:cNvPr>
                  <p:cNvSpPr/>
                  <p:nvPr/>
                </p:nvSpPr>
                <p:spPr>
                  <a:xfrm>
                    <a:off x="7556200" y="4446738"/>
                    <a:ext cx="31751" cy="14295"/>
                  </a:xfrm>
                  <a:custGeom>
                    <a:avLst/>
                    <a:gdLst>
                      <a:gd name="connsiteX0" fmla="*/ 31751 w 31751"/>
                      <a:gd name="connsiteY0" fmla="*/ 14295 h 14295"/>
                      <a:gd name="connsiteX1" fmla="*/ 1271 w 31751"/>
                      <a:gd name="connsiteY1" fmla="*/ 1913 h 14295"/>
                      <a:gd name="connsiteX2" fmla="*/ 31751 w 31751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51" h="14295">
                        <a:moveTo>
                          <a:pt x="31751" y="14295"/>
                        </a:moveTo>
                        <a:cubicBezTo>
                          <a:pt x="26036" y="7628"/>
                          <a:pt x="8891" y="-4755"/>
                          <a:pt x="1271" y="1913"/>
                        </a:cubicBezTo>
                        <a:cubicBezTo>
                          <a:pt x="-5396" y="6675"/>
                          <a:pt x="15559" y="5723"/>
                          <a:pt x="31751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1" name="Freeform: Shape 1900">
                    <a:extLst>
                      <a:ext uri="{FF2B5EF4-FFF2-40B4-BE49-F238E27FC236}">
                        <a16:creationId xmlns:a16="http://schemas.microsoft.com/office/drawing/2014/main" id="{92EF7E4A-DDC3-4CD9-AE48-8CE3A139F7B6}"/>
                      </a:ext>
                    </a:extLst>
                  </p:cNvPr>
                  <p:cNvSpPr/>
                  <p:nvPr/>
                </p:nvSpPr>
                <p:spPr>
                  <a:xfrm>
                    <a:off x="7558424" y="4448291"/>
                    <a:ext cx="29527" cy="12741"/>
                  </a:xfrm>
                  <a:custGeom>
                    <a:avLst/>
                    <a:gdLst>
                      <a:gd name="connsiteX0" fmla="*/ 0 w 29527"/>
                      <a:gd name="connsiteY0" fmla="*/ 359 h 12741"/>
                      <a:gd name="connsiteX1" fmla="*/ 29527 w 29527"/>
                      <a:gd name="connsiteY1" fmla="*/ 12742 h 12741"/>
                      <a:gd name="connsiteX2" fmla="*/ 0 w 29527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27" h="12741">
                        <a:moveTo>
                          <a:pt x="0" y="359"/>
                        </a:moveTo>
                        <a:cubicBezTo>
                          <a:pt x="0" y="1312"/>
                          <a:pt x="13335" y="-593"/>
                          <a:pt x="29527" y="12742"/>
                        </a:cubicBezTo>
                        <a:cubicBezTo>
                          <a:pt x="12382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02" name="Graphic 7">
                  <a:extLst>
                    <a:ext uri="{FF2B5EF4-FFF2-40B4-BE49-F238E27FC236}">
                      <a16:creationId xmlns:a16="http://schemas.microsoft.com/office/drawing/2014/main" id="{F734DB07-1A33-4BD8-8617-8661F7A0CFD7}"/>
                    </a:ext>
                  </a:extLst>
                </p:cNvPr>
                <p:cNvGrpSpPr/>
                <p:nvPr/>
              </p:nvGrpSpPr>
              <p:grpSpPr>
                <a:xfrm>
                  <a:off x="7556310" y="4444240"/>
                  <a:ext cx="43071" cy="7681"/>
                  <a:chOff x="7556310" y="4444240"/>
                  <a:chExt cx="43071" cy="7681"/>
                </a:xfrm>
              </p:grpSpPr>
              <p:sp>
                <p:nvSpPr>
                  <p:cNvPr id="1903" name="Freeform: Shape 1902">
                    <a:extLst>
                      <a:ext uri="{FF2B5EF4-FFF2-40B4-BE49-F238E27FC236}">
                        <a16:creationId xmlns:a16="http://schemas.microsoft.com/office/drawing/2014/main" id="{E22733BB-D570-4B54-A0CE-336F00071595}"/>
                      </a:ext>
                    </a:extLst>
                  </p:cNvPr>
                  <p:cNvSpPr/>
                  <p:nvPr/>
                </p:nvSpPr>
                <p:spPr>
                  <a:xfrm>
                    <a:off x="7556310" y="4444240"/>
                    <a:ext cx="43071" cy="7681"/>
                  </a:xfrm>
                  <a:custGeom>
                    <a:avLst/>
                    <a:gdLst>
                      <a:gd name="connsiteX0" fmla="*/ 43072 w 43071"/>
                      <a:gd name="connsiteY0" fmla="*/ 7268 h 7681"/>
                      <a:gd name="connsiteX1" fmla="*/ 2114 w 43071"/>
                      <a:gd name="connsiteY1" fmla="*/ 3458 h 7681"/>
                      <a:gd name="connsiteX2" fmla="*/ 43072 w 43071"/>
                      <a:gd name="connsiteY2" fmla="*/ 7268 h 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71" h="7681">
                        <a:moveTo>
                          <a:pt x="43072" y="7268"/>
                        </a:moveTo>
                        <a:cubicBezTo>
                          <a:pt x="22117" y="4411"/>
                          <a:pt x="13544" y="12031"/>
                          <a:pt x="2114" y="3458"/>
                        </a:cubicBezTo>
                        <a:cubicBezTo>
                          <a:pt x="-10268" y="-4162"/>
                          <a:pt x="35452" y="2506"/>
                          <a:pt x="43072" y="726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4" name="Freeform: Shape 1903">
                    <a:extLst>
                      <a:ext uri="{FF2B5EF4-FFF2-40B4-BE49-F238E27FC236}">
                        <a16:creationId xmlns:a16="http://schemas.microsoft.com/office/drawing/2014/main" id="{8E1D5F59-A344-4B19-A5FE-29490323055E}"/>
                      </a:ext>
                    </a:extLst>
                  </p:cNvPr>
                  <p:cNvSpPr/>
                  <p:nvPr/>
                </p:nvSpPr>
                <p:spPr>
                  <a:xfrm>
                    <a:off x="7559334" y="4447222"/>
                    <a:ext cx="38142" cy="4286"/>
                  </a:xfrm>
                  <a:custGeom>
                    <a:avLst/>
                    <a:gdLst>
                      <a:gd name="connsiteX0" fmla="*/ 42 w 38142"/>
                      <a:gd name="connsiteY0" fmla="*/ 1429 h 4286"/>
                      <a:gd name="connsiteX1" fmla="*/ 38142 w 38142"/>
                      <a:gd name="connsiteY1" fmla="*/ 4286 h 4286"/>
                      <a:gd name="connsiteX2" fmla="*/ 42 w 3814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4286">
                        <a:moveTo>
                          <a:pt x="42" y="1429"/>
                        </a:moveTo>
                        <a:cubicBezTo>
                          <a:pt x="-910" y="476"/>
                          <a:pt x="14330" y="-2381"/>
                          <a:pt x="38142" y="4286"/>
                        </a:cubicBezTo>
                        <a:cubicBezTo>
                          <a:pt x="17187" y="-2381"/>
                          <a:pt x="995" y="1429"/>
                          <a:pt x="42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05" name="Graphic 7">
                  <a:extLst>
                    <a:ext uri="{FF2B5EF4-FFF2-40B4-BE49-F238E27FC236}">
                      <a16:creationId xmlns:a16="http://schemas.microsoft.com/office/drawing/2014/main" id="{1779152A-B573-4731-B6E3-38B63CAE4D2C}"/>
                    </a:ext>
                  </a:extLst>
                </p:cNvPr>
                <p:cNvGrpSpPr/>
                <p:nvPr/>
              </p:nvGrpSpPr>
              <p:grpSpPr>
                <a:xfrm>
                  <a:off x="7559091" y="4401978"/>
                  <a:ext cx="7905" cy="39975"/>
                  <a:chOff x="7559091" y="4401978"/>
                  <a:chExt cx="7905" cy="39975"/>
                </a:xfrm>
              </p:grpSpPr>
              <p:sp>
                <p:nvSpPr>
                  <p:cNvPr id="1906" name="Freeform: Shape 1905">
                    <a:extLst>
                      <a:ext uri="{FF2B5EF4-FFF2-40B4-BE49-F238E27FC236}">
                        <a16:creationId xmlns:a16="http://schemas.microsoft.com/office/drawing/2014/main" id="{579E7A6E-9AA3-4420-A7C9-D57828C410E8}"/>
                      </a:ext>
                    </a:extLst>
                  </p:cNvPr>
                  <p:cNvSpPr/>
                  <p:nvPr/>
                </p:nvSpPr>
                <p:spPr>
                  <a:xfrm>
                    <a:off x="7559091" y="4401978"/>
                    <a:ext cx="7905" cy="39975"/>
                  </a:xfrm>
                  <a:custGeom>
                    <a:avLst/>
                    <a:gdLst>
                      <a:gd name="connsiteX0" fmla="*/ 7906 w 7905"/>
                      <a:gd name="connsiteY0" fmla="*/ 0 h 39975"/>
                      <a:gd name="connsiteX1" fmla="*/ 4096 w 7905"/>
                      <a:gd name="connsiteY1" fmla="*/ 39053 h 39975"/>
                      <a:gd name="connsiteX2" fmla="*/ 7906 w 7905"/>
                      <a:gd name="connsiteY2" fmla="*/ 0 h 39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05" h="39975">
                        <a:moveTo>
                          <a:pt x="7906" y="0"/>
                        </a:moveTo>
                        <a:cubicBezTo>
                          <a:pt x="5048" y="20003"/>
                          <a:pt x="11716" y="31432"/>
                          <a:pt x="4096" y="39053"/>
                        </a:cubicBezTo>
                        <a:cubicBezTo>
                          <a:pt x="-4477" y="46672"/>
                          <a:pt x="2191" y="4763"/>
                          <a:pt x="790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7" name="Freeform: Shape 1906">
                    <a:extLst>
                      <a:ext uri="{FF2B5EF4-FFF2-40B4-BE49-F238E27FC236}">
                        <a16:creationId xmlns:a16="http://schemas.microsoft.com/office/drawing/2014/main" id="{03344F5F-FDAD-434A-BF1E-5498EA387612}"/>
                      </a:ext>
                    </a:extLst>
                  </p:cNvPr>
                  <p:cNvSpPr/>
                  <p:nvPr/>
                </p:nvSpPr>
                <p:spPr>
                  <a:xfrm>
                    <a:off x="7561867" y="4403883"/>
                    <a:ext cx="5129" cy="36233"/>
                  </a:xfrm>
                  <a:custGeom>
                    <a:avLst/>
                    <a:gdLst>
                      <a:gd name="connsiteX0" fmla="*/ 1320 w 5129"/>
                      <a:gd name="connsiteY0" fmla="*/ 36195 h 36233"/>
                      <a:gd name="connsiteX1" fmla="*/ 5130 w 5129"/>
                      <a:gd name="connsiteY1" fmla="*/ 0 h 36233"/>
                      <a:gd name="connsiteX2" fmla="*/ 1320 w 5129"/>
                      <a:gd name="connsiteY2" fmla="*/ 36195 h 36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6233">
                        <a:moveTo>
                          <a:pt x="1320" y="36195"/>
                        </a:moveTo>
                        <a:cubicBezTo>
                          <a:pt x="367" y="37148"/>
                          <a:pt x="-2490" y="20003"/>
                          <a:pt x="5130" y="0"/>
                        </a:cubicBezTo>
                        <a:cubicBezTo>
                          <a:pt x="-1538" y="18098"/>
                          <a:pt x="2272" y="35243"/>
                          <a:pt x="1320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08" name="Graphic 7">
                  <a:extLst>
                    <a:ext uri="{FF2B5EF4-FFF2-40B4-BE49-F238E27FC236}">
                      <a16:creationId xmlns:a16="http://schemas.microsoft.com/office/drawing/2014/main" id="{CBA5DE00-2582-4E8C-ADBC-7B9D1C59B136}"/>
                    </a:ext>
                  </a:extLst>
                </p:cNvPr>
                <p:cNvGrpSpPr/>
                <p:nvPr/>
              </p:nvGrpSpPr>
              <p:grpSpPr>
                <a:xfrm>
                  <a:off x="7528896" y="4399120"/>
                  <a:ext cx="35171" cy="48085"/>
                  <a:chOff x="7528896" y="4399120"/>
                  <a:chExt cx="35171" cy="48085"/>
                </a:xfrm>
              </p:grpSpPr>
              <p:sp>
                <p:nvSpPr>
                  <p:cNvPr id="1909" name="Freeform: Shape 1908">
                    <a:extLst>
                      <a:ext uri="{FF2B5EF4-FFF2-40B4-BE49-F238E27FC236}">
                        <a16:creationId xmlns:a16="http://schemas.microsoft.com/office/drawing/2014/main" id="{3A668774-49C7-4A50-8BCF-B14458215043}"/>
                      </a:ext>
                    </a:extLst>
                  </p:cNvPr>
                  <p:cNvSpPr/>
                  <p:nvPr/>
                </p:nvSpPr>
                <p:spPr>
                  <a:xfrm>
                    <a:off x="7529849" y="4399120"/>
                    <a:ext cx="34219" cy="48085"/>
                  </a:xfrm>
                  <a:custGeom>
                    <a:avLst/>
                    <a:gdLst>
                      <a:gd name="connsiteX0" fmla="*/ 0 w 34219"/>
                      <a:gd name="connsiteY0" fmla="*/ 0 h 48085"/>
                      <a:gd name="connsiteX1" fmla="*/ 31432 w 34219"/>
                      <a:gd name="connsiteY1" fmla="*/ 47625 h 48085"/>
                      <a:gd name="connsiteX2" fmla="*/ 0 w 34219"/>
                      <a:gd name="connsiteY2" fmla="*/ 0 h 48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19" h="48085">
                        <a:moveTo>
                          <a:pt x="0" y="0"/>
                        </a:moveTo>
                        <a:cubicBezTo>
                          <a:pt x="17145" y="19050"/>
                          <a:pt x="20955" y="52388"/>
                          <a:pt x="31432" y="47625"/>
                        </a:cubicBezTo>
                        <a:cubicBezTo>
                          <a:pt x="41910" y="38100"/>
                          <a:pt x="20955" y="857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0" name="Freeform: Shape 1909">
                    <a:extLst>
                      <a:ext uri="{FF2B5EF4-FFF2-40B4-BE49-F238E27FC236}">
                        <a16:creationId xmlns:a16="http://schemas.microsoft.com/office/drawing/2014/main" id="{F7F1CF5B-7B17-41FC-88D2-5C967F00E5B6}"/>
                      </a:ext>
                    </a:extLst>
                  </p:cNvPr>
                  <p:cNvSpPr/>
                  <p:nvPr/>
                </p:nvSpPr>
                <p:spPr>
                  <a:xfrm>
                    <a:off x="7528896" y="4399120"/>
                    <a:ext cx="30531" cy="46672"/>
                  </a:xfrm>
                  <a:custGeom>
                    <a:avLst/>
                    <a:gdLst>
                      <a:gd name="connsiteX0" fmla="*/ 30480 w 30531"/>
                      <a:gd name="connsiteY0" fmla="*/ 46673 h 46672"/>
                      <a:gd name="connsiteX1" fmla="*/ 0 w 30531"/>
                      <a:gd name="connsiteY1" fmla="*/ 0 h 46672"/>
                      <a:gd name="connsiteX2" fmla="*/ 30480 w 30531"/>
                      <a:gd name="connsiteY2" fmla="*/ 46673 h 4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31" h="46672">
                        <a:moveTo>
                          <a:pt x="30480" y="46673"/>
                        </a:moveTo>
                        <a:cubicBezTo>
                          <a:pt x="31433" y="46673"/>
                          <a:pt x="19050" y="8573"/>
                          <a:pt x="0" y="0"/>
                        </a:cubicBezTo>
                        <a:cubicBezTo>
                          <a:pt x="20955" y="10478"/>
                          <a:pt x="29528" y="46673"/>
                          <a:pt x="3048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11" name="Graphic 7">
                  <a:extLst>
                    <a:ext uri="{FF2B5EF4-FFF2-40B4-BE49-F238E27FC236}">
                      <a16:creationId xmlns:a16="http://schemas.microsoft.com/office/drawing/2014/main" id="{376EFCCB-C27F-4590-8E85-027AA64E4FDB}"/>
                    </a:ext>
                  </a:extLst>
                </p:cNvPr>
                <p:cNvGrpSpPr/>
                <p:nvPr/>
              </p:nvGrpSpPr>
              <p:grpSpPr>
                <a:xfrm>
                  <a:off x="7559952" y="4430992"/>
                  <a:ext cx="48954" cy="18105"/>
                  <a:chOff x="7559952" y="4430992"/>
                  <a:chExt cx="48954" cy="18105"/>
                </a:xfrm>
              </p:grpSpPr>
              <p:sp>
                <p:nvSpPr>
                  <p:cNvPr id="1912" name="Freeform: Shape 1911">
                    <a:extLst>
                      <a:ext uri="{FF2B5EF4-FFF2-40B4-BE49-F238E27FC236}">
                        <a16:creationId xmlns:a16="http://schemas.microsoft.com/office/drawing/2014/main" id="{F507B16D-E59F-450C-B782-9679B73CAAC6}"/>
                      </a:ext>
                    </a:extLst>
                  </p:cNvPr>
                  <p:cNvSpPr/>
                  <p:nvPr/>
                </p:nvSpPr>
                <p:spPr>
                  <a:xfrm>
                    <a:off x="7559952" y="4430992"/>
                    <a:ext cx="48954" cy="18105"/>
                  </a:xfrm>
                  <a:custGeom>
                    <a:avLst/>
                    <a:gdLst>
                      <a:gd name="connsiteX0" fmla="*/ 48954 w 48954"/>
                      <a:gd name="connsiteY0" fmla="*/ 1466 h 18105"/>
                      <a:gd name="connsiteX1" fmla="*/ 377 w 48954"/>
                      <a:gd name="connsiteY1" fmla="*/ 13849 h 18105"/>
                      <a:gd name="connsiteX2" fmla="*/ 48954 w 48954"/>
                      <a:gd name="connsiteY2" fmla="*/ 1466 h 1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954" h="18105">
                        <a:moveTo>
                          <a:pt x="48954" y="1466"/>
                        </a:moveTo>
                        <a:cubicBezTo>
                          <a:pt x="35619" y="-1391"/>
                          <a:pt x="4187" y="-1391"/>
                          <a:pt x="377" y="13849"/>
                        </a:cubicBezTo>
                        <a:cubicBezTo>
                          <a:pt x="-3433" y="27184"/>
                          <a:pt x="22284" y="5276"/>
                          <a:pt x="48954" y="146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3" name="Freeform: Shape 1912">
                    <a:extLst>
                      <a:ext uri="{FF2B5EF4-FFF2-40B4-BE49-F238E27FC236}">
                        <a16:creationId xmlns:a16="http://schemas.microsoft.com/office/drawing/2014/main" id="{B696D51E-932A-40D3-9289-608CE0F4AE18}"/>
                      </a:ext>
                    </a:extLst>
                  </p:cNvPr>
                  <p:cNvSpPr/>
                  <p:nvPr/>
                </p:nvSpPr>
                <p:spPr>
                  <a:xfrm>
                    <a:off x="7561282" y="4432412"/>
                    <a:ext cx="47625" cy="12473"/>
                  </a:xfrm>
                  <a:custGeom>
                    <a:avLst/>
                    <a:gdLst>
                      <a:gd name="connsiteX0" fmla="*/ 0 w 47625"/>
                      <a:gd name="connsiteY0" fmla="*/ 12428 h 12473"/>
                      <a:gd name="connsiteX1" fmla="*/ 47625 w 47625"/>
                      <a:gd name="connsiteY1" fmla="*/ 46 h 12473"/>
                      <a:gd name="connsiteX2" fmla="*/ 0 w 47625"/>
                      <a:gd name="connsiteY2" fmla="*/ 12428 h 12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25" h="12473">
                        <a:moveTo>
                          <a:pt x="0" y="12428"/>
                        </a:moveTo>
                        <a:cubicBezTo>
                          <a:pt x="0" y="13381"/>
                          <a:pt x="16193" y="-907"/>
                          <a:pt x="47625" y="46"/>
                        </a:cubicBezTo>
                        <a:cubicBezTo>
                          <a:pt x="15240" y="46"/>
                          <a:pt x="0" y="11476"/>
                          <a:pt x="0" y="124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14" name="Graphic 7">
                  <a:extLst>
                    <a:ext uri="{FF2B5EF4-FFF2-40B4-BE49-F238E27FC236}">
                      <a16:creationId xmlns:a16="http://schemas.microsoft.com/office/drawing/2014/main" id="{9313E123-A3D4-4F82-8FEC-31CF6384781E}"/>
                    </a:ext>
                  </a:extLst>
                </p:cNvPr>
                <p:cNvGrpSpPr/>
                <p:nvPr/>
              </p:nvGrpSpPr>
              <p:grpSpPr>
                <a:xfrm>
                  <a:off x="7511751" y="4430483"/>
                  <a:ext cx="50198" cy="19640"/>
                  <a:chOff x="7511751" y="4430483"/>
                  <a:chExt cx="50198" cy="19640"/>
                </a:xfrm>
              </p:grpSpPr>
              <p:sp>
                <p:nvSpPr>
                  <p:cNvPr id="1915" name="Freeform: Shape 1914">
                    <a:extLst>
                      <a:ext uri="{FF2B5EF4-FFF2-40B4-BE49-F238E27FC236}">
                        <a16:creationId xmlns:a16="http://schemas.microsoft.com/office/drawing/2014/main" id="{A939D892-1E4C-43EE-9FF8-7C1B36346C83}"/>
                      </a:ext>
                    </a:extLst>
                  </p:cNvPr>
                  <p:cNvSpPr/>
                  <p:nvPr/>
                </p:nvSpPr>
                <p:spPr>
                  <a:xfrm>
                    <a:off x="7511751" y="4430483"/>
                    <a:ext cx="50198" cy="19640"/>
                  </a:xfrm>
                  <a:custGeom>
                    <a:avLst/>
                    <a:gdLst>
                      <a:gd name="connsiteX0" fmla="*/ 0 w 50198"/>
                      <a:gd name="connsiteY0" fmla="*/ 1022 h 19640"/>
                      <a:gd name="connsiteX1" fmla="*/ 47625 w 50198"/>
                      <a:gd name="connsiteY1" fmla="*/ 14357 h 19640"/>
                      <a:gd name="connsiteX2" fmla="*/ 0 w 50198"/>
                      <a:gd name="connsiteY2" fmla="*/ 1022 h 19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198" h="19640">
                        <a:moveTo>
                          <a:pt x="0" y="1022"/>
                        </a:moveTo>
                        <a:cubicBezTo>
                          <a:pt x="8573" y="-883"/>
                          <a:pt x="36195" y="-1835"/>
                          <a:pt x="47625" y="14357"/>
                        </a:cubicBezTo>
                        <a:cubicBezTo>
                          <a:pt x="59055" y="29597"/>
                          <a:pt x="30480" y="7690"/>
                          <a:pt x="0" y="10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6" name="Freeform: Shape 1915">
                    <a:extLst>
                      <a:ext uri="{FF2B5EF4-FFF2-40B4-BE49-F238E27FC236}">
                        <a16:creationId xmlns:a16="http://schemas.microsoft.com/office/drawing/2014/main" id="{F3EEF81D-59BC-4905-B954-7A9732CCAA5B}"/>
                      </a:ext>
                    </a:extLst>
                  </p:cNvPr>
                  <p:cNvSpPr/>
                  <p:nvPr/>
                </p:nvSpPr>
                <p:spPr>
                  <a:xfrm>
                    <a:off x="7513657" y="4431506"/>
                    <a:ext cx="44826" cy="13547"/>
                  </a:xfrm>
                  <a:custGeom>
                    <a:avLst/>
                    <a:gdLst>
                      <a:gd name="connsiteX0" fmla="*/ 44768 w 44826"/>
                      <a:gd name="connsiteY0" fmla="*/ 13335 h 13547"/>
                      <a:gd name="connsiteX1" fmla="*/ 0 w 44826"/>
                      <a:gd name="connsiteY1" fmla="*/ 0 h 13547"/>
                      <a:gd name="connsiteX2" fmla="*/ 44768 w 44826"/>
                      <a:gd name="connsiteY2" fmla="*/ 13335 h 13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826" h="13547">
                        <a:moveTo>
                          <a:pt x="44768" y="13335"/>
                        </a:moveTo>
                        <a:cubicBezTo>
                          <a:pt x="45720" y="15240"/>
                          <a:pt x="35243" y="3810"/>
                          <a:pt x="0" y="0"/>
                        </a:cubicBezTo>
                        <a:cubicBezTo>
                          <a:pt x="33338" y="2857"/>
                          <a:pt x="43815" y="12382"/>
                          <a:pt x="44768" y="133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17" name="Graphic 7">
                <a:extLst>
                  <a:ext uri="{FF2B5EF4-FFF2-40B4-BE49-F238E27FC236}">
                    <a16:creationId xmlns:a16="http://schemas.microsoft.com/office/drawing/2014/main" id="{DD6B9AD1-1F2A-4B35-A76D-591258792364}"/>
                  </a:ext>
                </a:extLst>
              </p:cNvPr>
              <p:cNvGrpSpPr/>
              <p:nvPr/>
            </p:nvGrpSpPr>
            <p:grpSpPr>
              <a:xfrm>
                <a:off x="7449839" y="4418515"/>
                <a:ext cx="510301" cy="338983"/>
                <a:chOff x="7449839" y="4418515"/>
                <a:chExt cx="510301" cy="338983"/>
              </a:xfrm>
            </p:grpSpPr>
            <p:grpSp>
              <p:nvGrpSpPr>
                <p:cNvPr id="1918" name="Graphic 7">
                  <a:extLst>
                    <a:ext uri="{FF2B5EF4-FFF2-40B4-BE49-F238E27FC236}">
                      <a16:creationId xmlns:a16="http://schemas.microsoft.com/office/drawing/2014/main" id="{B6990548-7CD0-495B-BBDD-B378BAEDDEA0}"/>
                    </a:ext>
                  </a:extLst>
                </p:cNvPr>
                <p:cNvGrpSpPr/>
                <p:nvPr/>
              </p:nvGrpSpPr>
              <p:grpSpPr>
                <a:xfrm>
                  <a:off x="7449839" y="4418515"/>
                  <a:ext cx="379809" cy="316599"/>
                  <a:chOff x="7449839" y="4418515"/>
                  <a:chExt cx="379809" cy="316599"/>
                </a:xfrm>
              </p:grpSpPr>
              <p:grpSp>
                <p:nvGrpSpPr>
                  <p:cNvPr id="1919" name="Graphic 7">
                    <a:extLst>
                      <a:ext uri="{FF2B5EF4-FFF2-40B4-BE49-F238E27FC236}">
                        <a16:creationId xmlns:a16="http://schemas.microsoft.com/office/drawing/2014/main" id="{A543DD69-929C-46C7-90E9-E6A4DBA3F64D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574619"/>
                    <a:ext cx="280749" cy="160496"/>
                    <a:chOff x="7548899" y="4574619"/>
                    <a:chExt cx="280749" cy="160496"/>
                  </a:xfrm>
                </p:grpSpPr>
                <p:sp>
                  <p:nvSpPr>
                    <p:cNvPr id="1920" name="Freeform: Shape 1919">
                      <a:extLst>
                        <a:ext uri="{FF2B5EF4-FFF2-40B4-BE49-F238E27FC236}">
                          <a16:creationId xmlns:a16="http://schemas.microsoft.com/office/drawing/2014/main" id="{96F38DA9-8B0C-4042-BEA0-DA1AE73D0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995" y="4574619"/>
                      <a:ext cx="277653" cy="160496"/>
                    </a:xfrm>
                    <a:custGeom>
                      <a:avLst/>
                      <a:gdLst>
                        <a:gd name="connsiteX0" fmla="*/ 236934 w 277653"/>
                        <a:gd name="connsiteY0" fmla="*/ 136922 h 160496"/>
                        <a:gd name="connsiteX1" fmla="*/ 40719 w 277653"/>
                        <a:gd name="connsiteY1" fmla="*/ 136922 h 160496"/>
                        <a:gd name="connsiteX2" fmla="*/ 40719 w 277653"/>
                        <a:gd name="connsiteY2" fmla="*/ 23575 h 160496"/>
                        <a:gd name="connsiteX3" fmla="*/ 236934 w 277653"/>
                        <a:gd name="connsiteY3" fmla="*/ 23575 h 160496"/>
                        <a:gd name="connsiteX4" fmla="*/ 236934 w 277653"/>
                        <a:gd name="connsiteY4" fmla="*/ 136922 h 160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653" h="160496">
                          <a:moveTo>
                            <a:pt x="236934" y="136922"/>
                          </a:moveTo>
                          <a:cubicBezTo>
                            <a:pt x="182642" y="168354"/>
                            <a:pt x="95012" y="168354"/>
                            <a:pt x="40719" y="136922"/>
                          </a:cubicBezTo>
                          <a:cubicBezTo>
                            <a:pt x="-13573" y="105489"/>
                            <a:pt x="-13573" y="55007"/>
                            <a:pt x="40719" y="23575"/>
                          </a:cubicBezTo>
                          <a:cubicBezTo>
                            <a:pt x="95012" y="-7858"/>
                            <a:pt x="182642" y="-7858"/>
                            <a:pt x="236934" y="23575"/>
                          </a:cubicBezTo>
                          <a:cubicBezTo>
                            <a:pt x="291227" y="55007"/>
                            <a:pt x="291227" y="105489"/>
                            <a:pt x="236934" y="136922"/>
                          </a:cubicBezTo>
                          <a:close/>
                        </a:path>
                      </a:pathLst>
                    </a:custGeom>
                    <a:solidFill>
                      <a:srgbClr val="000000">
                        <a:alpha val="3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1" name="Freeform: Shape 1920">
                      <a:extLst>
                        <a:ext uri="{FF2B5EF4-FFF2-40B4-BE49-F238E27FC236}">
                          <a16:creationId xmlns:a16="http://schemas.microsoft.com/office/drawing/2014/main" id="{168A95CF-03EF-41BF-BBED-F4793D2E2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592002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2" name="Freeform: Shape 1921">
                      <a:extLst>
                        <a:ext uri="{FF2B5EF4-FFF2-40B4-BE49-F238E27FC236}">
                          <a16:creationId xmlns:a16="http://schemas.microsoft.com/office/drawing/2014/main" id="{A58F9A44-1053-4D76-BBF4-9CCAFB9FC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580572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6671"/>
                            <a:pt x="191214" y="70009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23" name="Freeform: Shape 1922">
                    <a:extLst>
                      <a:ext uri="{FF2B5EF4-FFF2-40B4-BE49-F238E27FC236}">
                        <a16:creationId xmlns:a16="http://schemas.microsoft.com/office/drawing/2014/main" id="{CDC6122B-7A87-4B90-9A95-491241B11F15}"/>
                      </a:ext>
                    </a:extLst>
                  </p:cNvPr>
                  <p:cNvSpPr/>
                  <p:nvPr/>
                </p:nvSpPr>
                <p:spPr>
                  <a:xfrm>
                    <a:off x="7687012" y="4438336"/>
                    <a:ext cx="94297" cy="111279"/>
                  </a:xfrm>
                  <a:custGeom>
                    <a:avLst/>
                    <a:gdLst>
                      <a:gd name="connsiteX0" fmla="*/ 71437 w 94297"/>
                      <a:gd name="connsiteY0" fmla="*/ 789 h 111279"/>
                      <a:gd name="connsiteX1" fmla="*/ 71437 w 94297"/>
                      <a:gd name="connsiteY1" fmla="*/ 789 h 111279"/>
                      <a:gd name="connsiteX2" fmla="*/ 32385 w 94297"/>
                      <a:gd name="connsiteY2" fmla="*/ 10314 h 111279"/>
                      <a:gd name="connsiteX3" fmla="*/ 0 w 94297"/>
                      <a:gd name="connsiteY3" fmla="*/ 28412 h 111279"/>
                      <a:gd name="connsiteX4" fmla="*/ 10477 w 94297"/>
                      <a:gd name="connsiteY4" fmla="*/ 37937 h 111279"/>
                      <a:gd name="connsiteX5" fmla="*/ 31432 w 94297"/>
                      <a:gd name="connsiteY5" fmla="*/ 25554 h 111279"/>
                      <a:gd name="connsiteX6" fmla="*/ 77153 w 94297"/>
                      <a:gd name="connsiteY6" fmla="*/ 36032 h 111279"/>
                      <a:gd name="connsiteX7" fmla="*/ 32385 w 94297"/>
                      <a:gd name="connsiteY7" fmla="*/ 96992 h 111279"/>
                      <a:gd name="connsiteX8" fmla="*/ 31432 w 94297"/>
                      <a:gd name="connsiteY8" fmla="*/ 111279 h 111279"/>
                      <a:gd name="connsiteX9" fmla="*/ 90487 w 94297"/>
                      <a:gd name="connsiteY9" fmla="*/ 26507 h 111279"/>
                      <a:gd name="connsiteX10" fmla="*/ 94297 w 94297"/>
                      <a:gd name="connsiteY10" fmla="*/ 22697 h 111279"/>
                      <a:gd name="connsiteX11" fmla="*/ 71437 w 94297"/>
                      <a:gd name="connsiteY11" fmla="*/ 789 h 11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4297" h="111279">
                        <a:moveTo>
                          <a:pt x="71437" y="789"/>
                        </a:moveTo>
                        <a:lnTo>
                          <a:pt x="71437" y="789"/>
                        </a:lnTo>
                        <a:cubicBezTo>
                          <a:pt x="60960" y="-1116"/>
                          <a:pt x="48578" y="-163"/>
                          <a:pt x="32385" y="10314"/>
                        </a:cubicBezTo>
                        <a:lnTo>
                          <a:pt x="0" y="28412"/>
                        </a:lnTo>
                        <a:lnTo>
                          <a:pt x="10477" y="37937"/>
                        </a:lnTo>
                        <a:lnTo>
                          <a:pt x="31432" y="25554"/>
                        </a:lnTo>
                        <a:cubicBezTo>
                          <a:pt x="56197" y="11267"/>
                          <a:pt x="77153" y="16982"/>
                          <a:pt x="77153" y="36032"/>
                        </a:cubicBezTo>
                        <a:cubicBezTo>
                          <a:pt x="77153" y="55082"/>
                          <a:pt x="56197" y="83657"/>
                          <a:pt x="32385" y="96992"/>
                        </a:cubicBezTo>
                        <a:lnTo>
                          <a:pt x="31432" y="111279"/>
                        </a:lnTo>
                        <a:cubicBezTo>
                          <a:pt x="63818" y="92229"/>
                          <a:pt x="90487" y="54129"/>
                          <a:pt x="90487" y="26507"/>
                        </a:cubicBezTo>
                        <a:lnTo>
                          <a:pt x="94297" y="22697"/>
                        </a:lnTo>
                        <a:cubicBezTo>
                          <a:pt x="90487" y="4599"/>
                          <a:pt x="71437" y="789"/>
                          <a:pt x="71437" y="78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24" name="Freeform: Shape 1923">
                    <a:extLst>
                      <a:ext uri="{FF2B5EF4-FFF2-40B4-BE49-F238E27FC236}">
                        <a16:creationId xmlns:a16="http://schemas.microsoft.com/office/drawing/2014/main" id="{D7605030-67A8-452F-BA0B-2263E195F389}"/>
                      </a:ext>
                    </a:extLst>
                  </p:cNvPr>
                  <p:cNvSpPr/>
                  <p:nvPr/>
                </p:nvSpPr>
                <p:spPr>
                  <a:xfrm>
                    <a:off x="7696537" y="4443991"/>
                    <a:ext cx="87630" cy="112291"/>
                  </a:xfrm>
                  <a:custGeom>
                    <a:avLst/>
                    <a:gdLst>
                      <a:gd name="connsiteX0" fmla="*/ 31432 w 87630"/>
                      <a:gd name="connsiteY0" fmla="*/ 112292 h 112291"/>
                      <a:gd name="connsiteX1" fmla="*/ 31432 w 87630"/>
                      <a:gd name="connsiteY1" fmla="*/ 96100 h 112291"/>
                      <a:gd name="connsiteX2" fmla="*/ 76200 w 87630"/>
                      <a:gd name="connsiteY2" fmla="*/ 35140 h 112291"/>
                      <a:gd name="connsiteX3" fmla="*/ 34290 w 87630"/>
                      <a:gd name="connsiteY3" fmla="*/ 22757 h 112291"/>
                      <a:gd name="connsiteX4" fmla="*/ 13335 w 87630"/>
                      <a:gd name="connsiteY4" fmla="*/ 35140 h 112291"/>
                      <a:gd name="connsiteX5" fmla="*/ 0 w 87630"/>
                      <a:gd name="connsiteY5" fmla="*/ 27520 h 112291"/>
                      <a:gd name="connsiteX6" fmla="*/ 32385 w 87630"/>
                      <a:gd name="connsiteY6" fmla="*/ 9422 h 112291"/>
                      <a:gd name="connsiteX7" fmla="*/ 87630 w 87630"/>
                      <a:gd name="connsiteY7" fmla="*/ 29425 h 112291"/>
                      <a:gd name="connsiteX8" fmla="*/ 31432 w 87630"/>
                      <a:gd name="connsiteY8" fmla="*/ 112292 h 112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7630" h="112291">
                        <a:moveTo>
                          <a:pt x="31432" y="112292"/>
                        </a:moveTo>
                        <a:lnTo>
                          <a:pt x="31432" y="96100"/>
                        </a:lnTo>
                        <a:cubicBezTo>
                          <a:pt x="56197" y="81812"/>
                          <a:pt x="76200" y="54190"/>
                          <a:pt x="76200" y="35140"/>
                        </a:cubicBezTo>
                        <a:cubicBezTo>
                          <a:pt x="76200" y="7517"/>
                          <a:pt x="58103" y="8470"/>
                          <a:pt x="34290" y="22757"/>
                        </a:cubicBezTo>
                        <a:lnTo>
                          <a:pt x="13335" y="35140"/>
                        </a:lnTo>
                        <a:lnTo>
                          <a:pt x="0" y="27520"/>
                        </a:lnTo>
                        <a:lnTo>
                          <a:pt x="32385" y="9422"/>
                        </a:lnTo>
                        <a:cubicBezTo>
                          <a:pt x="64770" y="-9628"/>
                          <a:pt x="87630" y="1802"/>
                          <a:pt x="87630" y="29425"/>
                        </a:cubicBezTo>
                        <a:cubicBezTo>
                          <a:pt x="86678" y="58000"/>
                          <a:pt x="63818" y="93242"/>
                          <a:pt x="31432" y="11229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25" name="Freeform: Shape 1924">
                    <a:extLst>
                      <a:ext uri="{FF2B5EF4-FFF2-40B4-BE49-F238E27FC236}">
                        <a16:creationId xmlns:a16="http://schemas.microsoft.com/office/drawing/2014/main" id="{83816789-5A0F-4098-A402-21BFD1708D86}"/>
                      </a:ext>
                    </a:extLst>
                  </p:cNvPr>
                  <p:cNvSpPr/>
                  <p:nvPr/>
                </p:nvSpPr>
                <p:spPr>
                  <a:xfrm>
                    <a:off x="7495559" y="4443888"/>
                    <a:ext cx="287654" cy="241934"/>
                  </a:xfrm>
                  <a:custGeom>
                    <a:avLst/>
                    <a:gdLst>
                      <a:gd name="connsiteX0" fmla="*/ 287655 w 287654"/>
                      <a:gd name="connsiteY0" fmla="*/ 120968 h 241934"/>
                      <a:gd name="connsiteX1" fmla="*/ 143828 w 287654"/>
                      <a:gd name="connsiteY1" fmla="*/ 241935 h 241934"/>
                      <a:gd name="connsiteX2" fmla="*/ 0 w 287654"/>
                      <a:gd name="connsiteY2" fmla="*/ 120968 h 241934"/>
                      <a:gd name="connsiteX3" fmla="*/ 143828 w 287654"/>
                      <a:gd name="connsiteY3" fmla="*/ 0 h 241934"/>
                      <a:gd name="connsiteX4" fmla="*/ 287655 w 287654"/>
                      <a:gd name="connsiteY4" fmla="*/ 120968 h 24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7654" h="241934">
                        <a:moveTo>
                          <a:pt x="287655" y="120968"/>
                        </a:moveTo>
                        <a:cubicBezTo>
                          <a:pt x="287655" y="187776"/>
                          <a:pt x="223261" y="241935"/>
                          <a:pt x="143828" y="241935"/>
                        </a:cubicBezTo>
                        <a:cubicBezTo>
                          <a:pt x="64394" y="241935"/>
                          <a:pt x="0" y="187776"/>
                          <a:pt x="0" y="120968"/>
                        </a:cubicBezTo>
                        <a:cubicBezTo>
                          <a:pt x="0" y="54159"/>
                          <a:pt x="64394" y="0"/>
                          <a:pt x="143828" y="0"/>
                        </a:cubicBezTo>
                        <a:cubicBezTo>
                          <a:pt x="223261" y="0"/>
                          <a:pt x="287655" y="54159"/>
                          <a:pt x="287655" y="1209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926" name="Graphic 7">
                    <a:extLst>
                      <a:ext uri="{FF2B5EF4-FFF2-40B4-BE49-F238E27FC236}">
                        <a16:creationId xmlns:a16="http://schemas.microsoft.com/office/drawing/2014/main" id="{5B390217-AF3C-413D-BF5D-735928AA782A}"/>
                      </a:ext>
                    </a:extLst>
                  </p:cNvPr>
                  <p:cNvGrpSpPr/>
                  <p:nvPr/>
                </p:nvGrpSpPr>
                <p:grpSpPr>
                  <a:xfrm>
                    <a:off x="7548899" y="4432934"/>
                    <a:ext cx="182403" cy="117157"/>
                    <a:chOff x="7548899" y="4432934"/>
                    <a:chExt cx="182403" cy="117157"/>
                  </a:xfrm>
                </p:grpSpPr>
                <p:sp>
                  <p:nvSpPr>
                    <p:cNvPr id="1927" name="Freeform: Shape 1926">
                      <a:extLst>
                        <a:ext uri="{FF2B5EF4-FFF2-40B4-BE49-F238E27FC236}">
                          <a16:creationId xmlns:a16="http://schemas.microsoft.com/office/drawing/2014/main" id="{A2C79452-2945-4CE9-936D-477A143E4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8899" y="4444364"/>
                      <a:ext cx="181927" cy="105727"/>
                    </a:xfrm>
                    <a:custGeom>
                      <a:avLst/>
                      <a:gdLst>
                        <a:gd name="connsiteX0" fmla="*/ 180022 w 181927"/>
                        <a:gd name="connsiteY0" fmla="*/ 41434 h 105727"/>
                        <a:gd name="connsiteX1" fmla="*/ 155258 w 181927"/>
                        <a:gd name="connsiteY1" fmla="*/ 15716 h 105727"/>
                        <a:gd name="connsiteX2" fmla="*/ 26670 w 181927"/>
                        <a:gd name="connsiteY2" fmla="*/ 15716 h 105727"/>
                        <a:gd name="connsiteX3" fmla="*/ 1905 w 181927"/>
                        <a:gd name="connsiteY3" fmla="*/ 41434 h 105727"/>
                        <a:gd name="connsiteX4" fmla="*/ 0 w 181927"/>
                        <a:gd name="connsiteY4" fmla="*/ 41434 h 105727"/>
                        <a:gd name="connsiteX5" fmla="*/ 0 w 181927"/>
                        <a:gd name="connsiteY5" fmla="*/ 52864 h 105727"/>
                        <a:gd name="connsiteX6" fmla="*/ 26670 w 181927"/>
                        <a:gd name="connsiteY6" fmla="*/ 90011 h 105727"/>
                        <a:gd name="connsiteX7" fmla="*/ 155258 w 181927"/>
                        <a:gd name="connsiteY7" fmla="*/ 90011 h 105727"/>
                        <a:gd name="connsiteX8" fmla="*/ 181928 w 181927"/>
                        <a:gd name="connsiteY8" fmla="*/ 52864 h 105727"/>
                        <a:gd name="connsiteX9" fmla="*/ 181928 w 181927"/>
                        <a:gd name="connsiteY9" fmla="*/ 41434 h 105727"/>
                        <a:gd name="connsiteX10" fmla="*/ 180022 w 181927"/>
                        <a:gd name="connsiteY10" fmla="*/ 41434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81927" h="105727">
                          <a:moveTo>
                            <a:pt x="180022" y="41434"/>
                          </a:moveTo>
                          <a:cubicBezTo>
                            <a:pt x="176212" y="31909"/>
                            <a:pt x="168593" y="23336"/>
                            <a:pt x="155258" y="15716"/>
                          </a:cubicBezTo>
                          <a:cubicBezTo>
                            <a:pt x="120015" y="-5239"/>
                            <a:pt x="61913" y="-5239"/>
                            <a:pt x="26670" y="15716"/>
                          </a:cubicBezTo>
                          <a:cubicBezTo>
                            <a:pt x="14288" y="23336"/>
                            <a:pt x="5715" y="31909"/>
                            <a:pt x="1905" y="41434"/>
                          </a:cubicBezTo>
                          <a:lnTo>
                            <a:pt x="0" y="41434"/>
                          </a:lnTo>
                          <a:lnTo>
                            <a:pt x="0" y="52864"/>
                          </a:lnTo>
                          <a:cubicBezTo>
                            <a:pt x="0" y="66199"/>
                            <a:pt x="8572" y="79534"/>
                            <a:pt x="26670" y="90011"/>
                          </a:cubicBezTo>
                          <a:cubicBezTo>
                            <a:pt x="61913" y="110966"/>
                            <a:pt x="120015" y="110966"/>
                            <a:pt x="155258" y="90011"/>
                          </a:cubicBezTo>
                          <a:cubicBezTo>
                            <a:pt x="173355" y="79534"/>
                            <a:pt x="181928" y="66199"/>
                            <a:pt x="181928" y="52864"/>
                          </a:cubicBezTo>
                          <a:lnTo>
                            <a:pt x="181928" y="41434"/>
                          </a:lnTo>
                          <a:lnTo>
                            <a:pt x="180022" y="41434"/>
                          </a:lnTo>
                          <a:close/>
                        </a:path>
                      </a:pathLst>
                    </a:custGeom>
                    <a:solidFill>
                      <a:srgbClr val="B8B8B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8" name="Freeform: Shape 1927">
                      <a:extLst>
                        <a:ext uri="{FF2B5EF4-FFF2-40B4-BE49-F238E27FC236}">
                          <a16:creationId xmlns:a16="http://schemas.microsoft.com/office/drawing/2014/main" id="{77E46B1F-F27A-4B9D-9484-198F34BC1B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9137" y="4432934"/>
                      <a:ext cx="182165" cy="105727"/>
                    </a:xfrm>
                    <a:custGeom>
                      <a:avLst/>
                      <a:gdLst>
                        <a:gd name="connsiteX0" fmla="*/ 155019 w 182165"/>
                        <a:gd name="connsiteY0" fmla="*/ 90011 h 105727"/>
                        <a:gd name="connsiteX1" fmla="*/ 26432 w 182165"/>
                        <a:gd name="connsiteY1" fmla="*/ 90011 h 105727"/>
                        <a:gd name="connsiteX2" fmla="*/ 26432 w 182165"/>
                        <a:gd name="connsiteY2" fmla="*/ 15716 h 105727"/>
                        <a:gd name="connsiteX3" fmla="*/ 155019 w 182165"/>
                        <a:gd name="connsiteY3" fmla="*/ 15716 h 105727"/>
                        <a:gd name="connsiteX4" fmla="*/ 155019 w 182165"/>
                        <a:gd name="connsiteY4" fmla="*/ 90011 h 105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2165" h="105727">
                          <a:moveTo>
                            <a:pt x="155019" y="90011"/>
                          </a:moveTo>
                          <a:cubicBezTo>
                            <a:pt x="119777" y="110966"/>
                            <a:pt x="61674" y="110966"/>
                            <a:pt x="26432" y="90011"/>
                          </a:cubicBezTo>
                          <a:cubicBezTo>
                            <a:pt x="-8811" y="69056"/>
                            <a:pt x="-8811" y="35719"/>
                            <a:pt x="26432" y="15716"/>
                          </a:cubicBezTo>
                          <a:cubicBezTo>
                            <a:pt x="61674" y="-5239"/>
                            <a:pt x="119777" y="-5239"/>
                            <a:pt x="155019" y="15716"/>
                          </a:cubicBezTo>
                          <a:cubicBezTo>
                            <a:pt x="191214" y="35719"/>
                            <a:pt x="191214" y="69056"/>
                            <a:pt x="155019" y="900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29" name="Freeform: Shape 1928">
                    <a:extLst>
                      <a:ext uri="{FF2B5EF4-FFF2-40B4-BE49-F238E27FC236}">
                        <a16:creationId xmlns:a16="http://schemas.microsoft.com/office/drawing/2014/main" id="{47A699DA-C449-473E-BBEB-E296F5736E01}"/>
                      </a:ext>
                    </a:extLst>
                  </p:cNvPr>
                  <p:cNvSpPr/>
                  <p:nvPr/>
                </p:nvSpPr>
                <p:spPr>
                  <a:xfrm>
                    <a:off x="7497464" y="4547710"/>
                    <a:ext cx="74028" cy="78562"/>
                  </a:xfrm>
                  <a:custGeom>
                    <a:avLst/>
                    <a:gdLst>
                      <a:gd name="connsiteX0" fmla="*/ 68580 w 74028"/>
                      <a:gd name="connsiteY0" fmla="*/ 24765 h 78562"/>
                      <a:gd name="connsiteX1" fmla="*/ 68580 w 74028"/>
                      <a:gd name="connsiteY1" fmla="*/ 24765 h 78562"/>
                      <a:gd name="connsiteX2" fmla="*/ 68580 w 74028"/>
                      <a:gd name="connsiteY2" fmla="*/ 24765 h 78562"/>
                      <a:gd name="connsiteX3" fmla="*/ 66675 w 74028"/>
                      <a:gd name="connsiteY3" fmla="*/ 21908 h 78562"/>
                      <a:gd name="connsiteX4" fmla="*/ 40005 w 74028"/>
                      <a:gd name="connsiteY4" fmla="*/ 3810 h 78562"/>
                      <a:gd name="connsiteX5" fmla="*/ 36195 w 74028"/>
                      <a:gd name="connsiteY5" fmla="*/ 2858 h 78562"/>
                      <a:gd name="connsiteX6" fmla="*/ 21907 w 74028"/>
                      <a:gd name="connsiteY6" fmla="*/ 0 h 78562"/>
                      <a:gd name="connsiteX7" fmla="*/ 0 w 74028"/>
                      <a:gd name="connsiteY7" fmla="*/ 0 h 78562"/>
                      <a:gd name="connsiteX8" fmla="*/ 8573 w 74028"/>
                      <a:gd name="connsiteY8" fmla="*/ 63818 h 78562"/>
                      <a:gd name="connsiteX9" fmla="*/ 30480 w 74028"/>
                      <a:gd name="connsiteY9" fmla="*/ 78105 h 78562"/>
                      <a:gd name="connsiteX10" fmla="*/ 59055 w 74028"/>
                      <a:gd name="connsiteY10" fmla="*/ 72390 h 78562"/>
                      <a:gd name="connsiteX11" fmla="*/ 68580 w 74028"/>
                      <a:gd name="connsiteY11" fmla="*/ 24765 h 7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4028" h="78562">
                        <a:moveTo>
                          <a:pt x="68580" y="24765"/>
                        </a:moveTo>
                        <a:cubicBezTo>
                          <a:pt x="68580" y="24765"/>
                          <a:pt x="68580" y="24765"/>
                          <a:pt x="68580" y="24765"/>
                        </a:cubicBezTo>
                        <a:cubicBezTo>
                          <a:pt x="68580" y="24765"/>
                          <a:pt x="68580" y="23813"/>
                          <a:pt x="68580" y="24765"/>
                        </a:cubicBezTo>
                        <a:cubicBezTo>
                          <a:pt x="67628" y="23813"/>
                          <a:pt x="67628" y="22860"/>
                          <a:pt x="66675" y="21908"/>
                        </a:cubicBezTo>
                        <a:cubicBezTo>
                          <a:pt x="60007" y="12383"/>
                          <a:pt x="49530" y="6668"/>
                          <a:pt x="40005" y="3810"/>
                        </a:cubicBezTo>
                        <a:cubicBezTo>
                          <a:pt x="39053" y="3810"/>
                          <a:pt x="38100" y="2858"/>
                          <a:pt x="36195" y="2858"/>
                        </a:cubicBezTo>
                        <a:cubicBezTo>
                          <a:pt x="28575" y="0"/>
                          <a:pt x="21907" y="0"/>
                          <a:pt x="21907" y="0"/>
                        </a:cubicBezTo>
                        <a:lnTo>
                          <a:pt x="0" y="0"/>
                        </a:lnTo>
                        <a:cubicBezTo>
                          <a:pt x="6668" y="13335"/>
                          <a:pt x="8573" y="63818"/>
                          <a:pt x="8573" y="63818"/>
                        </a:cubicBezTo>
                        <a:cubicBezTo>
                          <a:pt x="19050" y="75247"/>
                          <a:pt x="30480" y="78105"/>
                          <a:pt x="30480" y="78105"/>
                        </a:cubicBezTo>
                        <a:cubicBezTo>
                          <a:pt x="30480" y="78105"/>
                          <a:pt x="46673" y="80963"/>
                          <a:pt x="59055" y="72390"/>
                        </a:cubicBezTo>
                        <a:cubicBezTo>
                          <a:pt x="78105" y="57150"/>
                          <a:pt x="76200" y="37147"/>
                          <a:pt x="68580" y="24765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0" name="Freeform: Shape 1929">
                    <a:extLst>
                      <a:ext uri="{FF2B5EF4-FFF2-40B4-BE49-F238E27FC236}">
                        <a16:creationId xmlns:a16="http://schemas.microsoft.com/office/drawing/2014/main" id="{23B73AD9-83EC-4D80-A899-E8765CA86914}"/>
                      </a:ext>
                    </a:extLst>
                  </p:cNvPr>
                  <p:cNvSpPr/>
                  <p:nvPr/>
                </p:nvSpPr>
                <p:spPr>
                  <a:xfrm>
                    <a:off x="7449839" y="4547068"/>
                    <a:ext cx="115313" cy="74876"/>
                  </a:xfrm>
                  <a:custGeom>
                    <a:avLst/>
                    <a:gdLst>
                      <a:gd name="connsiteX0" fmla="*/ 110490 w 115313"/>
                      <a:gd name="connsiteY0" fmla="*/ 25407 h 74876"/>
                      <a:gd name="connsiteX1" fmla="*/ 110490 w 115313"/>
                      <a:gd name="connsiteY1" fmla="*/ 25407 h 74876"/>
                      <a:gd name="connsiteX2" fmla="*/ 110490 w 115313"/>
                      <a:gd name="connsiteY2" fmla="*/ 25407 h 74876"/>
                      <a:gd name="connsiteX3" fmla="*/ 108585 w 115313"/>
                      <a:gd name="connsiteY3" fmla="*/ 23502 h 74876"/>
                      <a:gd name="connsiteX4" fmla="*/ 84773 w 115313"/>
                      <a:gd name="connsiteY4" fmla="*/ 7310 h 74876"/>
                      <a:gd name="connsiteX5" fmla="*/ 80963 w 115313"/>
                      <a:gd name="connsiteY5" fmla="*/ 6357 h 74876"/>
                      <a:gd name="connsiteX6" fmla="*/ 68580 w 115313"/>
                      <a:gd name="connsiteY6" fmla="*/ 3500 h 74876"/>
                      <a:gd name="connsiteX7" fmla="*/ 68580 w 115313"/>
                      <a:gd name="connsiteY7" fmla="*/ 3500 h 74876"/>
                      <a:gd name="connsiteX8" fmla="*/ 17145 w 115313"/>
                      <a:gd name="connsiteY8" fmla="*/ 2547 h 74876"/>
                      <a:gd name="connsiteX9" fmla="*/ 0 w 115313"/>
                      <a:gd name="connsiteY9" fmla="*/ 40647 h 74876"/>
                      <a:gd name="connsiteX10" fmla="*/ 32385 w 115313"/>
                      <a:gd name="connsiteY10" fmla="*/ 43505 h 74876"/>
                      <a:gd name="connsiteX11" fmla="*/ 51435 w 115313"/>
                      <a:gd name="connsiteY11" fmla="*/ 60650 h 74876"/>
                      <a:gd name="connsiteX12" fmla="*/ 51435 w 115313"/>
                      <a:gd name="connsiteY12" fmla="*/ 60650 h 74876"/>
                      <a:gd name="connsiteX13" fmla="*/ 76200 w 115313"/>
                      <a:gd name="connsiteY13" fmla="*/ 73985 h 74876"/>
                      <a:gd name="connsiteX14" fmla="*/ 76200 w 115313"/>
                      <a:gd name="connsiteY14" fmla="*/ 73985 h 74876"/>
                      <a:gd name="connsiteX15" fmla="*/ 101918 w 115313"/>
                      <a:gd name="connsiteY15" fmla="*/ 69222 h 74876"/>
                      <a:gd name="connsiteX16" fmla="*/ 110490 w 115313"/>
                      <a:gd name="connsiteY16" fmla="*/ 25407 h 74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5313" h="74876">
                        <a:moveTo>
                          <a:pt x="110490" y="25407"/>
                        </a:moveTo>
                        <a:lnTo>
                          <a:pt x="110490" y="25407"/>
                        </a:lnTo>
                        <a:cubicBezTo>
                          <a:pt x="110490" y="25407"/>
                          <a:pt x="110490" y="25407"/>
                          <a:pt x="110490" y="25407"/>
                        </a:cubicBezTo>
                        <a:cubicBezTo>
                          <a:pt x="109538" y="24455"/>
                          <a:pt x="109538" y="23502"/>
                          <a:pt x="108585" y="23502"/>
                        </a:cubicBezTo>
                        <a:cubicBezTo>
                          <a:pt x="102870" y="14930"/>
                          <a:pt x="93345" y="10167"/>
                          <a:pt x="84773" y="7310"/>
                        </a:cubicBezTo>
                        <a:cubicBezTo>
                          <a:pt x="83820" y="7310"/>
                          <a:pt x="82868" y="6357"/>
                          <a:pt x="80963" y="6357"/>
                        </a:cubicBezTo>
                        <a:cubicBezTo>
                          <a:pt x="73343" y="4452"/>
                          <a:pt x="68580" y="3500"/>
                          <a:pt x="68580" y="3500"/>
                        </a:cubicBezTo>
                        <a:lnTo>
                          <a:pt x="68580" y="3500"/>
                        </a:lnTo>
                        <a:cubicBezTo>
                          <a:pt x="52388" y="642"/>
                          <a:pt x="28575" y="-2215"/>
                          <a:pt x="17145" y="2547"/>
                        </a:cubicBezTo>
                        <a:cubicBezTo>
                          <a:pt x="-2857" y="9215"/>
                          <a:pt x="7620" y="33027"/>
                          <a:pt x="0" y="40647"/>
                        </a:cubicBezTo>
                        <a:cubicBezTo>
                          <a:pt x="13335" y="36837"/>
                          <a:pt x="23813" y="38742"/>
                          <a:pt x="32385" y="43505"/>
                        </a:cubicBezTo>
                        <a:cubicBezTo>
                          <a:pt x="40005" y="48267"/>
                          <a:pt x="45720" y="55887"/>
                          <a:pt x="51435" y="60650"/>
                        </a:cubicBezTo>
                        <a:cubicBezTo>
                          <a:pt x="51435" y="60650"/>
                          <a:pt x="51435" y="60650"/>
                          <a:pt x="51435" y="60650"/>
                        </a:cubicBezTo>
                        <a:cubicBezTo>
                          <a:pt x="62865" y="72080"/>
                          <a:pt x="76200" y="73985"/>
                          <a:pt x="76200" y="73985"/>
                        </a:cubicBezTo>
                        <a:lnTo>
                          <a:pt x="76200" y="73985"/>
                        </a:lnTo>
                        <a:cubicBezTo>
                          <a:pt x="83820" y="75890"/>
                          <a:pt x="91440" y="74937"/>
                          <a:pt x="101918" y="69222"/>
                        </a:cubicBezTo>
                        <a:cubicBezTo>
                          <a:pt x="119063" y="54935"/>
                          <a:pt x="117157" y="36837"/>
                          <a:pt x="110490" y="25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1" name="Freeform: Shape 1930">
                    <a:extLst>
                      <a:ext uri="{FF2B5EF4-FFF2-40B4-BE49-F238E27FC236}">
                        <a16:creationId xmlns:a16="http://schemas.microsoft.com/office/drawing/2014/main" id="{E8418A03-8400-4D76-99CB-64EB18D07D5C}"/>
                      </a:ext>
                    </a:extLst>
                  </p:cNvPr>
                  <p:cNvSpPr/>
                  <p:nvPr/>
                </p:nvSpPr>
                <p:spPr>
                  <a:xfrm>
                    <a:off x="7450792" y="4548440"/>
                    <a:ext cx="33565" cy="38322"/>
                  </a:xfrm>
                  <a:custGeom>
                    <a:avLst/>
                    <a:gdLst>
                      <a:gd name="connsiteX0" fmla="*/ 0 w 33565"/>
                      <a:gd name="connsiteY0" fmla="*/ 38323 h 38322"/>
                      <a:gd name="connsiteX1" fmla="*/ 17145 w 33565"/>
                      <a:gd name="connsiteY1" fmla="*/ 223 h 38322"/>
                      <a:gd name="connsiteX2" fmla="*/ 33338 w 33565"/>
                      <a:gd name="connsiteY2" fmla="*/ 9748 h 38322"/>
                      <a:gd name="connsiteX3" fmla="*/ 0 w 33565"/>
                      <a:gd name="connsiteY3" fmla="*/ 38323 h 38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565" h="38322">
                        <a:moveTo>
                          <a:pt x="0" y="38323"/>
                        </a:moveTo>
                        <a:cubicBezTo>
                          <a:pt x="6667" y="29750"/>
                          <a:pt x="-953" y="4985"/>
                          <a:pt x="17145" y="223"/>
                        </a:cubicBezTo>
                        <a:cubicBezTo>
                          <a:pt x="22860" y="-730"/>
                          <a:pt x="30480" y="1175"/>
                          <a:pt x="33338" y="9748"/>
                        </a:cubicBezTo>
                        <a:cubicBezTo>
                          <a:pt x="36195" y="23083"/>
                          <a:pt x="11430" y="28798"/>
                          <a:pt x="0" y="383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2" name="Freeform: Shape 1931">
                    <a:extLst>
                      <a:ext uri="{FF2B5EF4-FFF2-40B4-BE49-F238E27FC236}">
                        <a16:creationId xmlns:a16="http://schemas.microsoft.com/office/drawing/2014/main" id="{BF1A3FB4-81DC-4216-B3D9-540529A6AFDF}"/>
                      </a:ext>
                    </a:extLst>
                  </p:cNvPr>
                  <p:cNvSpPr/>
                  <p:nvPr/>
                </p:nvSpPr>
                <p:spPr>
                  <a:xfrm>
                    <a:off x="7454601" y="4551287"/>
                    <a:ext cx="25054" cy="28808"/>
                  </a:xfrm>
                  <a:custGeom>
                    <a:avLst/>
                    <a:gdLst>
                      <a:gd name="connsiteX0" fmla="*/ 0 w 25054"/>
                      <a:gd name="connsiteY0" fmla="*/ 28809 h 28808"/>
                      <a:gd name="connsiteX1" fmla="*/ 12382 w 25054"/>
                      <a:gd name="connsiteY1" fmla="*/ 234 h 28808"/>
                      <a:gd name="connsiteX2" fmla="*/ 24765 w 25054"/>
                      <a:gd name="connsiteY2" fmla="*/ 6901 h 28808"/>
                      <a:gd name="connsiteX3" fmla="*/ 0 w 25054"/>
                      <a:gd name="connsiteY3" fmla="*/ 28809 h 28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054" h="28808">
                        <a:moveTo>
                          <a:pt x="0" y="28809"/>
                        </a:moveTo>
                        <a:cubicBezTo>
                          <a:pt x="4763" y="22141"/>
                          <a:pt x="-952" y="4044"/>
                          <a:pt x="12382" y="234"/>
                        </a:cubicBezTo>
                        <a:cubicBezTo>
                          <a:pt x="16193" y="-718"/>
                          <a:pt x="22860" y="1186"/>
                          <a:pt x="24765" y="6901"/>
                        </a:cubicBezTo>
                        <a:cubicBezTo>
                          <a:pt x="27623" y="18332"/>
                          <a:pt x="8573" y="22141"/>
                          <a:pt x="0" y="28809"/>
                        </a:cubicBezTo>
                        <a:close/>
                      </a:path>
                    </a:pathLst>
                  </a:custGeom>
                  <a:solidFill>
                    <a:srgbClr val="14141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3" name="Freeform: Shape 1932">
                    <a:extLst>
                      <a:ext uri="{FF2B5EF4-FFF2-40B4-BE49-F238E27FC236}">
                        <a16:creationId xmlns:a16="http://schemas.microsoft.com/office/drawing/2014/main" id="{28344650-6CCF-4A5B-AC0A-31526D1BFAD6}"/>
                      </a:ext>
                    </a:extLst>
                  </p:cNvPr>
                  <p:cNvSpPr/>
                  <p:nvPr/>
                </p:nvSpPr>
                <p:spPr>
                  <a:xfrm>
                    <a:off x="7594619" y="4429001"/>
                    <a:ext cx="99483" cy="82514"/>
                  </a:xfrm>
                  <a:custGeom>
                    <a:avLst/>
                    <a:gdLst>
                      <a:gd name="connsiteX0" fmla="*/ 33338 w 99483"/>
                      <a:gd name="connsiteY0" fmla="*/ 4409 h 82514"/>
                      <a:gd name="connsiteX1" fmla="*/ 0 w 99483"/>
                      <a:gd name="connsiteY1" fmla="*/ 68227 h 82514"/>
                      <a:gd name="connsiteX2" fmla="*/ 0 w 99483"/>
                      <a:gd name="connsiteY2" fmla="*/ 74894 h 82514"/>
                      <a:gd name="connsiteX3" fmla="*/ 14288 w 99483"/>
                      <a:gd name="connsiteY3" fmla="*/ 82514 h 82514"/>
                      <a:gd name="connsiteX4" fmla="*/ 26670 w 99483"/>
                      <a:gd name="connsiteY4" fmla="*/ 73942 h 82514"/>
                      <a:gd name="connsiteX5" fmla="*/ 26670 w 99483"/>
                      <a:gd name="connsiteY5" fmla="*/ 67274 h 82514"/>
                      <a:gd name="connsiteX6" fmla="*/ 53340 w 99483"/>
                      <a:gd name="connsiteY6" fmla="*/ 12982 h 82514"/>
                      <a:gd name="connsiteX7" fmla="*/ 70485 w 99483"/>
                      <a:gd name="connsiteY7" fmla="*/ 9172 h 82514"/>
                      <a:gd name="connsiteX8" fmla="*/ 74295 w 99483"/>
                      <a:gd name="connsiteY8" fmla="*/ 24412 h 82514"/>
                      <a:gd name="connsiteX9" fmla="*/ 74295 w 99483"/>
                      <a:gd name="connsiteY9" fmla="*/ 31079 h 82514"/>
                      <a:gd name="connsiteX10" fmla="*/ 88582 w 99483"/>
                      <a:gd name="connsiteY10" fmla="*/ 40604 h 82514"/>
                      <a:gd name="connsiteX11" fmla="*/ 99060 w 99483"/>
                      <a:gd name="connsiteY11" fmla="*/ 30127 h 82514"/>
                      <a:gd name="connsiteX12" fmla="*/ 99060 w 99483"/>
                      <a:gd name="connsiteY12" fmla="*/ 23459 h 82514"/>
                      <a:gd name="connsiteX13" fmla="*/ 93345 w 99483"/>
                      <a:gd name="connsiteY13" fmla="*/ 12029 h 82514"/>
                      <a:gd name="connsiteX14" fmla="*/ 33338 w 99483"/>
                      <a:gd name="connsiteY14" fmla="*/ 4409 h 82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9483" h="82514">
                        <a:moveTo>
                          <a:pt x="33338" y="4409"/>
                        </a:moveTo>
                        <a:cubicBezTo>
                          <a:pt x="10477" y="17744"/>
                          <a:pt x="0" y="47272"/>
                          <a:pt x="0" y="68227"/>
                        </a:cubicBezTo>
                        <a:lnTo>
                          <a:pt x="0" y="74894"/>
                        </a:lnTo>
                        <a:cubicBezTo>
                          <a:pt x="0" y="74894"/>
                          <a:pt x="2857" y="82514"/>
                          <a:pt x="14288" y="82514"/>
                        </a:cubicBezTo>
                        <a:cubicBezTo>
                          <a:pt x="24765" y="82514"/>
                          <a:pt x="26670" y="73942"/>
                          <a:pt x="26670" y="73942"/>
                        </a:cubicBezTo>
                        <a:lnTo>
                          <a:pt x="26670" y="67274"/>
                        </a:lnTo>
                        <a:cubicBezTo>
                          <a:pt x="26670" y="49177"/>
                          <a:pt x="36195" y="22507"/>
                          <a:pt x="53340" y="12982"/>
                        </a:cubicBezTo>
                        <a:cubicBezTo>
                          <a:pt x="60007" y="9172"/>
                          <a:pt x="64770" y="7267"/>
                          <a:pt x="70485" y="9172"/>
                        </a:cubicBezTo>
                        <a:cubicBezTo>
                          <a:pt x="75248" y="12029"/>
                          <a:pt x="74295" y="16792"/>
                          <a:pt x="74295" y="24412"/>
                        </a:cubicBezTo>
                        <a:cubicBezTo>
                          <a:pt x="74295" y="24412"/>
                          <a:pt x="74295" y="30127"/>
                          <a:pt x="74295" y="31079"/>
                        </a:cubicBezTo>
                        <a:cubicBezTo>
                          <a:pt x="75248" y="33937"/>
                          <a:pt x="77152" y="41557"/>
                          <a:pt x="88582" y="40604"/>
                        </a:cubicBezTo>
                        <a:cubicBezTo>
                          <a:pt x="97155" y="39652"/>
                          <a:pt x="98107" y="32984"/>
                          <a:pt x="99060" y="30127"/>
                        </a:cubicBezTo>
                        <a:cubicBezTo>
                          <a:pt x="100013" y="27269"/>
                          <a:pt x="99060" y="23459"/>
                          <a:pt x="99060" y="23459"/>
                        </a:cubicBezTo>
                        <a:cubicBezTo>
                          <a:pt x="99060" y="23459"/>
                          <a:pt x="97155" y="15839"/>
                          <a:pt x="93345" y="12029"/>
                        </a:cubicBezTo>
                        <a:cubicBezTo>
                          <a:pt x="78105" y="-6068"/>
                          <a:pt x="37148" y="599"/>
                          <a:pt x="33338" y="4409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4" name="Freeform: Shape 1933">
                    <a:extLst>
                      <a:ext uri="{FF2B5EF4-FFF2-40B4-BE49-F238E27FC236}">
                        <a16:creationId xmlns:a16="http://schemas.microsoft.com/office/drawing/2014/main" id="{6313A61C-11E1-4356-AA7F-664C7A811D5E}"/>
                      </a:ext>
                    </a:extLst>
                  </p:cNvPr>
                  <p:cNvSpPr/>
                  <p:nvPr/>
                </p:nvSpPr>
                <p:spPr>
                  <a:xfrm>
                    <a:off x="7600334" y="4418515"/>
                    <a:ext cx="88582" cy="86332"/>
                  </a:xfrm>
                  <a:custGeom>
                    <a:avLst/>
                    <a:gdLst>
                      <a:gd name="connsiteX0" fmla="*/ 78105 w 88582"/>
                      <a:gd name="connsiteY0" fmla="*/ 8228 h 86332"/>
                      <a:gd name="connsiteX1" fmla="*/ 78105 w 88582"/>
                      <a:gd name="connsiteY1" fmla="*/ 8228 h 86332"/>
                      <a:gd name="connsiteX2" fmla="*/ 65723 w 88582"/>
                      <a:gd name="connsiteY2" fmla="*/ 1560 h 86332"/>
                      <a:gd name="connsiteX3" fmla="*/ 65723 w 88582"/>
                      <a:gd name="connsiteY3" fmla="*/ 1560 h 86332"/>
                      <a:gd name="connsiteX4" fmla="*/ 40005 w 88582"/>
                      <a:gd name="connsiteY4" fmla="*/ 5370 h 86332"/>
                      <a:gd name="connsiteX5" fmla="*/ 0 w 88582"/>
                      <a:gd name="connsiteY5" fmla="*/ 74903 h 86332"/>
                      <a:gd name="connsiteX6" fmla="*/ 0 w 88582"/>
                      <a:gd name="connsiteY6" fmla="*/ 81570 h 86332"/>
                      <a:gd name="connsiteX7" fmla="*/ 7620 w 88582"/>
                      <a:gd name="connsiteY7" fmla="*/ 86333 h 86332"/>
                      <a:gd name="connsiteX8" fmla="*/ 16193 w 88582"/>
                      <a:gd name="connsiteY8" fmla="*/ 81570 h 86332"/>
                      <a:gd name="connsiteX9" fmla="*/ 16193 w 88582"/>
                      <a:gd name="connsiteY9" fmla="*/ 74903 h 86332"/>
                      <a:gd name="connsiteX10" fmla="*/ 47625 w 88582"/>
                      <a:gd name="connsiteY10" fmla="*/ 19658 h 86332"/>
                      <a:gd name="connsiteX11" fmla="*/ 65723 w 88582"/>
                      <a:gd name="connsiteY11" fmla="*/ 17753 h 86332"/>
                      <a:gd name="connsiteX12" fmla="*/ 72390 w 88582"/>
                      <a:gd name="connsiteY12" fmla="*/ 33945 h 86332"/>
                      <a:gd name="connsiteX13" fmla="*/ 72390 w 88582"/>
                      <a:gd name="connsiteY13" fmla="*/ 40613 h 86332"/>
                      <a:gd name="connsiteX14" fmla="*/ 80010 w 88582"/>
                      <a:gd name="connsiteY14" fmla="*/ 45375 h 86332"/>
                      <a:gd name="connsiteX15" fmla="*/ 88583 w 88582"/>
                      <a:gd name="connsiteY15" fmla="*/ 40613 h 86332"/>
                      <a:gd name="connsiteX16" fmla="*/ 88583 w 88582"/>
                      <a:gd name="connsiteY16" fmla="*/ 33945 h 86332"/>
                      <a:gd name="connsiteX17" fmla="*/ 78105 w 88582"/>
                      <a:gd name="connsiteY17" fmla="*/ 8228 h 86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8582" h="86332">
                        <a:moveTo>
                          <a:pt x="78105" y="8228"/>
                        </a:moveTo>
                        <a:lnTo>
                          <a:pt x="78105" y="8228"/>
                        </a:lnTo>
                        <a:cubicBezTo>
                          <a:pt x="73343" y="3465"/>
                          <a:pt x="65723" y="1560"/>
                          <a:pt x="65723" y="1560"/>
                        </a:cubicBezTo>
                        <a:lnTo>
                          <a:pt x="65723" y="1560"/>
                        </a:lnTo>
                        <a:cubicBezTo>
                          <a:pt x="59055" y="-1297"/>
                          <a:pt x="49530" y="-345"/>
                          <a:pt x="40005" y="5370"/>
                        </a:cubicBezTo>
                        <a:cubicBezTo>
                          <a:pt x="18098" y="17753"/>
                          <a:pt x="0" y="49185"/>
                          <a:pt x="0" y="74903"/>
                        </a:cubicBezTo>
                        <a:lnTo>
                          <a:pt x="0" y="81570"/>
                        </a:lnTo>
                        <a:cubicBezTo>
                          <a:pt x="0" y="81570"/>
                          <a:pt x="0" y="86333"/>
                          <a:pt x="7620" y="86333"/>
                        </a:cubicBezTo>
                        <a:cubicBezTo>
                          <a:pt x="15240" y="86333"/>
                          <a:pt x="16193" y="81570"/>
                          <a:pt x="16193" y="81570"/>
                        </a:cubicBezTo>
                        <a:lnTo>
                          <a:pt x="16193" y="74903"/>
                        </a:lnTo>
                        <a:cubicBezTo>
                          <a:pt x="16193" y="54900"/>
                          <a:pt x="30480" y="30135"/>
                          <a:pt x="47625" y="19658"/>
                        </a:cubicBezTo>
                        <a:cubicBezTo>
                          <a:pt x="54293" y="15848"/>
                          <a:pt x="60008" y="14895"/>
                          <a:pt x="65723" y="17753"/>
                        </a:cubicBezTo>
                        <a:cubicBezTo>
                          <a:pt x="70485" y="20610"/>
                          <a:pt x="72390" y="26325"/>
                          <a:pt x="72390" y="33945"/>
                        </a:cubicBezTo>
                        <a:lnTo>
                          <a:pt x="72390" y="40613"/>
                        </a:lnTo>
                        <a:cubicBezTo>
                          <a:pt x="72390" y="40613"/>
                          <a:pt x="73343" y="45375"/>
                          <a:pt x="80010" y="45375"/>
                        </a:cubicBezTo>
                        <a:cubicBezTo>
                          <a:pt x="86678" y="45375"/>
                          <a:pt x="88583" y="40613"/>
                          <a:pt x="88583" y="40613"/>
                        </a:cubicBezTo>
                        <a:lnTo>
                          <a:pt x="88583" y="33945"/>
                        </a:lnTo>
                        <a:cubicBezTo>
                          <a:pt x="88583" y="20610"/>
                          <a:pt x="84773" y="12990"/>
                          <a:pt x="78105" y="822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35" name="Graphic 7">
                  <a:extLst>
                    <a:ext uri="{FF2B5EF4-FFF2-40B4-BE49-F238E27FC236}">
                      <a16:creationId xmlns:a16="http://schemas.microsoft.com/office/drawing/2014/main" id="{6B2AAB56-329A-4F61-B246-3488951BF7C9}"/>
                    </a:ext>
                  </a:extLst>
                </p:cNvPr>
                <p:cNvGrpSpPr/>
                <p:nvPr/>
              </p:nvGrpSpPr>
              <p:grpSpPr>
                <a:xfrm>
                  <a:off x="7771784" y="4654867"/>
                  <a:ext cx="148113" cy="102631"/>
                  <a:chOff x="7771784" y="4654867"/>
                  <a:chExt cx="148113" cy="102631"/>
                </a:xfrm>
              </p:grpSpPr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98A5630C-5618-4C1A-98FB-054D9A0DB0B2}"/>
                      </a:ext>
                    </a:extLst>
                  </p:cNvPr>
                  <p:cNvSpPr/>
                  <p:nvPr/>
                </p:nvSpPr>
                <p:spPr>
                  <a:xfrm>
                    <a:off x="7795835" y="4685585"/>
                    <a:ext cx="124063" cy="71913"/>
                  </a:xfrm>
                  <a:custGeom>
                    <a:avLst/>
                    <a:gdLst>
                      <a:gd name="connsiteX0" fmla="*/ 105489 w 124063"/>
                      <a:gd name="connsiteY0" fmla="*/ 61198 h 71913"/>
                      <a:gd name="connsiteX1" fmla="*/ 17859 w 124063"/>
                      <a:gd name="connsiteY1" fmla="*/ 61198 h 71913"/>
                      <a:gd name="connsiteX2" fmla="*/ 17859 w 124063"/>
                      <a:gd name="connsiteY2" fmla="*/ 10716 h 71913"/>
                      <a:gd name="connsiteX3" fmla="*/ 105489 w 124063"/>
                      <a:gd name="connsiteY3" fmla="*/ 10716 h 71913"/>
                      <a:gd name="connsiteX4" fmla="*/ 105489 w 124063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63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30254" y="24051"/>
                          <a:pt x="130254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AA39F055-D759-47B4-A0D1-3D3160CDC5C0}"/>
                      </a:ext>
                    </a:extLst>
                  </p:cNvPr>
                  <p:cNvSpPr/>
                  <p:nvPr/>
                </p:nvSpPr>
                <p:spPr>
                  <a:xfrm>
                    <a:off x="7771784" y="4689633"/>
                    <a:ext cx="121920" cy="60960"/>
                  </a:xfrm>
                  <a:custGeom>
                    <a:avLst/>
                    <a:gdLst>
                      <a:gd name="connsiteX0" fmla="*/ 121920 w 121920"/>
                      <a:gd name="connsiteY0" fmla="*/ 0 h 60960"/>
                      <a:gd name="connsiteX1" fmla="*/ 60960 w 121920"/>
                      <a:gd name="connsiteY1" fmla="*/ 60960 h 60960"/>
                      <a:gd name="connsiteX2" fmla="*/ 0 w 121920"/>
                      <a:gd name="connsiteY2" fmla="*/ 0 h 60960"/>
                      <a:gd name="connsiteX3" fmla="*/ 121920 w 121920"/>
                      <a:gd name="connsiteY3" fmla="*/ 0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60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8" name="Freeform: Shape 1937">
                    <a:extLst>
                      <a:ext uri="{FF2B5EF4-FFF2-40B4-BE49-F238E27FC236}">
                        <a16:creationId xmlns:a16="http://schemas.microsoft.com/office/drawing/2014/main" id="{73F8E035-AD54-4045-B203-F32689772DC9}"/>
                      </a:ext>
                    </a:extLst>
                  </p:cNvPr>
                  <p:cNvSpPr/>
                  <p:nvPr/>
                </p:nvSpPr>
                <p:spPr>
                  <a:xfrm>
                    <a:off x="7772022" y="465486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1672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4289"/>
                          <a:pt x="127397" y="46196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9" name="Freeform: Shape 1938">
                    <a:extLst>
                      <a:ext uri="{FF2B5EF4-FFF2-40B4-BE49-F238E27FC236}">
                        <a16:creationId xmlns:a16="http://schemas.microsoft.com/office/drawing/2014/main" id="{8DD88852-5195-4418-AE46-397EA86ABCD2}"/>
                      </a:ext>
                    </a:extLst>
                  </p:cNvPr>
                  <p:cNvSpPr/>
                  <p:nvPr/>
                </p:nvSpPr>
                <p:spPr>
                  <a:xfrm>
                    <a:off x="7776206" y="4657486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1672"/>
                          <a:pt x="99400" y="38814"/>
                          <a:pt x="94638" y="35957"/>
                        </a:cubicBezTo>
                        <a:cubicBezTo>
                          <a:pt x="72730" y="23574"/>
                          <a:pt x="37488" y="23574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3099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0" name="Freeform: Shape 1939">
                    <a:extLst>
                      <a:ext uri="{FF2B5EF4-FFF2-40B4-BE49-F238E27FC236}">
                        <a16:creationId xmlns:a16="http://schemas.microsoft.com/office/drawing/2014/main" id="{59C42B36-4060-4866-B139-5766C4ECFFFD}"/>
                      </a:ext>
                    </a:extLst>
                  </p:cNvPr>
                  <p:cNvSpPr/>
                  <p:nvPr/>
                </p:nvSpPr>
                <p:spPr>
                  <a:xfrm>
                    <a:off x="7781309" y="4684156"/>
                    <a:ext cx="100964" cy="37623"/>
                  </a:xfrm>
                  <a:custGeom>
                    <a:avLst/>
                    <a:gdLst>
                      <a:gd name="connsiteX0" fmla="*/ 100965 w 100964"/>
                      <a:gd name="connsiteY0" fmla="*/ 18812 h 37623"/>
                      <a:gd name="connsiteX1" fmla="*/ 89535 w 100964"/>
                      <a:gd name="connsiteY1" fmla="*/ 28337 h 37623"/>
                      <a:gd name="connsiteX2" fmla="*/ 11430 w 100964"/>
                      <a:gd name="connsiteY2" fmla="*/ 28337 h 37623"/>
                      <a:gd name="connsiteX3" fmla="*/ 0 w 100964"/>
                      <a:gd name="connsiteY3" fmla="*/ 18812 h 37623"/>
                      <a:gd name="connsiteX4" fmla="*/ 11430 w 100964"/>
                      <a:gd name="connsiteY4" fmla="*/ 9287 h 37623"/>
                      <a:gd name="connsiteX5" fmla="*/ 89535 w 100964"/>
                      <a:gd name="connsiteY5" fmla="*/ 9287 h 37623"/>
                      <a:gd name="connsiteX6" fmla="*/ 100965 w 100964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4" h="37623">
                        <a:moveTo>
                          <a:pt x="100965" y="18812"/>
                        </a:moveTo>
                        <a:cubicBezTo>
                          <a:pt x="98108" y="21669"/>
                          <a:pt x="94298" y="25479"/>
                          <a:pt x="89535" y="28337"/>
                        </a:cubicBezTo>
                        <a:cubicBezTo>
                          <a:pt x="67627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002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41" name="Graphic 7">
                  <a:extLst>
                    <a:ext uri="{FF2B5EF4-FFF2-40B4-BE49-F238E27FC236}">
                      <a16:creationId xmlns:a16="http://schemas.microsoft.com/office/drawing/2014/main" id="{06FFB07F-0D9F-4639-B05E-0EACDA35894D}"/>
                    </a:ext>
                  </a:extLst>
                </p:cNvPr>
                <p:cNvGrpSpPr/>
                <p:nvPr/>
              </p:nvGrpSpPr>
              <p:grpSpPr>
                <a:xfrm>
                  <a:off x="7815599" y="4544377"/>
                  <a:ext cx="144541" cy="101679"/>
                  <a:chOff x="7815599" y="4544377"/>
                  <a:chExt cx="144541" cy="101679"/>
                </a:xfrm>
              </p:grpSpPr>
              <p:sp>
                <p:nvSpPr>
                  <p:cNvPr id="1942" name="Freeform: Shape 1941">
                    <a:extLst>
                      <a:ext uri="{FF2B5EF4-FFF2-40B4-BE49-F238E27FC236}">
                        <a16:creationId xmlns:a16="http://schemas.microsoft.com/office/drawing/2014/main" id="{E8BBB445-E629-4C75-9B06-D8E98FF6ECEB}"/>
                      </a:ext>
                    </a:extLst>
                  </p:cNvPr>
                  <p:cNvSpPr/>
                  <p:nvPr/>
                </p:nvSpPr>
                <p:spPr>
                  <a:xfrm>
                    <a:off x="7836792" y="4574142"/>
                    <a:ext cx="123348" cy="71913"/>
                  </a:xfrm>
                  <a:custGeom>
                    <a:avLst/>
                    <a:gdLst>
                      <a:gd name="connsiteX0" fmla="*/ 105489 w 123348"/>
                      <a:gd name="connsiteY0" fmla="*/ 61198 h 71913"/>
                      <a:gd name="connsiteX1" fmla="*/ 17859 w 123348"/>
                      <a:gd name="connsiteY1" fmla="*/ 61198 h 71913"/>
                      <a:gd name="connsiteX2" fmla="*/ 17859 w 123348"/>
                      <a:gd name="connsiteY2" fmla="*/ 10716 h 71913"/>
                      <a:gd name="connsiteX3" fmla="*/ 105489 w 123348"/>
                      <a:gd name="connsiteY3" fmla="*/ 10716 h 71913"/>
                      <a:gd name="connsiteX4" fmla="*/ 10548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05489" y="61198"/>
                        </a:moveTo>
                        <a:cubicBezTo>
                          <a:pt x="81677" y="75486"/>
                          <a:pt x="42624" y="75486"/>
                          <a:pt x="17859" y="61198"/>
                        </a:cubicBezTo>
                        <a:cubicBezTo>
                          <a:pt x="-5953" y="46911"/>
                          <a:pt x="-5953" y="25003"/>
                          <a:pt x="17859" y="10716"/>
                        </a:cubicBezTo>
                        <a:cubicBezTo>
                          <a:pt x="41672" y="-3572"/>
                          <a:pt x="80724" y="-3572"/>
                          <a:pt x="105489" y="10716"/>
                        </a:cubicBezTo>
                        <a:cubicBezTo>
                          <a:pt x="129302" y="25003"/>
                          <a:pt x="129302" y="46911"/>
                          <a:pt x="105489" y="61198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3" name="Freeform: Shape 1942">
                    <a:extLst>
                      <a:ext uri="{FF2B5EF4-FFF2-40B4-BE49-F238E27FC236}">
                        <a16:creationId xmlns:a16="http://schemas.microsoft.com/office/drawing/2014/main" id="{D3DC2E44-1484-4C93-ADC3-EB688044541E}"/>
                      </a:ext>
                    </a:extLst>
                  </p:cNvPr>
                  <p:cNvSpPr/>
                  <p:nvPr/>
                </p:nvSpPr>
                <p:spPr>
                  <a:xfrm>
                    <a:off x="7815599" y="4579143"/>
                    <a:ext cx="121920" cy="60959"/>
                  </a:xfrm>
                  <a:custGeom>
                    <a:avLst/>
                    <a:gdLst>
                      <a:gd name="connsiteX0" fmla="*/ 121920 w 121920"/>
                      <a:gd name="connsiteY0" fmla="*/ 0 h 60959"/>
                      <a:gd name="connsiteX1" fmla="*/ 60960 w 121920"/>
                      <a:gd name="connsiteY1" fmla="*/ 60960 h 60959"/>
                      <a:gd name="connsiteX2" fmla="*/ 0 w 121920"/>
                      <a:gd name="connsiteY2" fmla="*/ 0 h 60959"/>
                      <a:gd name="connsiteX3" fmla="*/ 121920 w 121920"/>
                      <a:gd name="connsiteY3" fmla="*/ 0 h 60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0" h="60959">
                        <a:moveTo>
                          <a:pt x="121920" y="0"/>
                        </a:moveTo>
                        <a:cubicBezTo>
                          <a:pt x="121920" y="33338"/>
                          <a:pt x="94298" y="60960"/>
                          <a:pt x="60960" y="60960"/>
                        </a:cubicBezTo>
                        <a:cubicBezTo>
                          <a:pt x="27623" y="60960"/>
                          <a:pt x="0" y="33338"/>
                          <a:pt x="0" y="0"/>
                        </a:cubicBezTo>
                        <a:lnTo>
                          <a:pt x="12192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4" name="Freeform: Shape 1943">
                    <a:extLst>
                      <a:ext uri="{FF2B5EF4-FFF2-40B4-BE49-F238E27FC236}">
                        <a16:creationId xmlns:a16="http://schemas.microsoft.com/office/drawing/2014/main" id="{A1DD4970-A100-4F75-AC7B-438E82FDF5B0}"/>
                      </a:ext>
                    </a:extLst>
                  </p:cNvPr>
                  <p:cNvSpPr/>
                  <p:nvPr/>
                </p:nvSpPr>
                <p:spPr>
                  <a:xfrm>
                    <a:off x="7815837" y="4544377"/>
                    <a:ext cx="121443" cy="69532"/>
                  </a:xfrm>
                  <a:custGeom>
                    <a:avLst/>
                    <a:gdLst>
                      <a:gd name="connsiteX0" fmla="*/ 103584 w 121443"/>
                      <a:gd name="connsiteY0" fmla="*/ 59531 h 69532"/>
                      <a:gd name="connsiteX1" fmla="*/ 17859 w 121443"/>
                      <a:gd name="connsiteY1" fmla="*/ 59531 h 69532"/>
                      <a:gd name="connsiteX2" fmla="*/ 17859 w 121443"/>
                      <a:gd name="connsiteY2" fmla="*/ 10001 h 69532"/>
                      <a:gd name="connsiteX3" fmla="*/ 103584 w 121443"/>
                      <a:gd name="connsiteY3" fmla="*/ 10001 h 69532"/>
                      <a:gd name="connsiteX4" fmla="*/ 103584 w 121443"/>
                      <a:gd name="connsiteY4" fmla="*/ 59531 h 69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43" h="69532">
                        <a:moveTo>
                          <a:pt x="103584" y="59531"/>
                        </a:moveTo>
                        <a:cubicBezTo>
                          <a:pt x="79772" y="72866"/>
                          <a:pt x="40719" y="72866"/>
                          <a:pt x="17859" y="59531"/>
                        </a:cubicBezTo>
                        <a:cubicBezTo>
                          <a:pt x="-5953" y="46196"/>
                          <a:pt x="-5953" y="23336"/>
                          <a:pt x="17859" y="10001"/>
                        </a:cubicBezTo>
                        <a:cubicBezTo>
                          <a:pt x="41672" y="-3334"/>
                          <a:pt x="79772" y="-3334"/>
                          <a:pt x="103584" y="10001"/>
                        </a:cubicBezTo>
                        <a:cubicBezTo>
                          <a:pt x="127397" y="23336"/>
                          <a:pt x="127397" y="45244"/>
                          <a:pt x="103584" y="595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5" name="Freeform: Shape 1944">
                    <a:extLst>
                      <a:ext uri="{FF2B5EF4-FFF2-40B4-BE49-F238E27FC236}">
                        <a16:creationId xmlns:a16="http://schemas.microsoft.com/office/drawing/2014/main" id="{454254FC-1C6C-43FB-8001-E86A69021674}"/>
                      </a:ext>
                    </a:extLst>
                  </p:cNvPr>
                  <p:cNvSpPr/>
                  <p:nvPr/>
                </p:nvSpPr>
                <p:spPr>
                  <a:xfrm>
                    <a:off x="7820021" y="4546044"/>
                    <a:ext cx="111170" cy="45481"/>
                  </a:xfrm>
                  <a:custGeom>
                    <a:avLst/>
                    <a:gdLst>
                      <a:gd name="connsiteX0" fmla="*/ 106068 w 111170"/>
                      <a:gd name="connsiteY0" fmla="*/ 45482 h 45481"/>
                      <a:gd name="connsiteX1" fmla="*/ 94638 w 111170"/>
                      <a:gd name="connsiteY1" fmla="*/ 35957 h 45481"/>
                      <a:gd name="connsiteX2" fmla="*/ 16533 w 111170"/>
                      <a:gd name="connsiteY2" fmla="*/ 35957 h 45481"/>
                      <a:gd name="connsiteX3" fmla="*/ 5103 w 111170"/>
                      <a:gd name="connsiteY3" fmla="*/ 45482 h 45481"/>
                      <a:gd name="connsiteX4" fmla="*/ 16533 w 111170"/>
                      <a:gd name="connsiteY4" fmla="*/ 9287 h 45481"/>
                      <a:gd name="connsiteX5" fmla="*/ 94638 w 111170"/>
                      <a:gd name="connsiteY5" fmla="*/ 9287 h 45481"/>
                      <a:gd name="connsiteX6" fmla="*/ 106068 w 111170"/>
                      <a:gd name="connsiteY6" fmla="*/ 45482 h 4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170" h="45481">
                        <a:moveTo>
                          <a:pt x="106068" y="45482"/>
                        </a:moveTo>
                        <a:cubicBezTo>
                          <a:pt x="103210" y="42625"/>
                          <a:pt x="99400" y="38814"/>
                          <a:pt x="94638" y="35957"/>
                        </a:cubicBezTo>
                        <a:cubicBezTo>
                          <a:pt x="72730" y="23575"/>
                          <a:pt x="37488" y="23575"/>
                          <a:pt x="16533" y="35957"/>
                        </a:cubicBezTo>
                        <a:cubicBezTo>
                          <a:pt x="11770" y="38814"/>
                          <a:pt x="7960" y="41672"/>
                          <a:pt x="5103" y="45482"/>
                        </a:cubicBezTo>
                        <a:cubicBezTo>
                          <a:pt x="-4422" y="34052"/>
                          <a:pt x="-612" y="18812"/>
                          <a:pt x="16533" y="9287"/>
                        </a:cubicBezTo>
                        <a:cubicBezTo>
                          <a:pt x="38440" y="-3096"/>
                          <a:pt x="73683" y="-3096"/>
                          <a:pt x="94638" y="9287"/>
                        </a:cubicBezTo>
                        <a:cubicBezTo>
                          <a:pt x="111783" y="18812"/>
                          <a:pt x="115593" y="34052"/>
                          <a:pt x="106068" y="45482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6" name="Freeform: Shape 1945">
                    <a:extLst>
                      <a:ext uri="{FF2B5EF4-FFF2-40B4-BE49-F238E27FC236}">
                        <a16:creationId xmlns:a16="http://schemas.microsoft.com/office/drawing/2014/main" id="{E07D693B-1757-4319-986C-BA510FE7182D}"/>
                      </a:ext>
                    </a:extLst>
                  </p:cNvPr>
                  <p:cNvSpPr/>
                  <p:nvPr/>
                </p:nvSpPr>
                <p:spPr>
                  <a:xfrm>
                    <a:off x="7825124" y="4572714"/>
                    <a:ext cx="100965" cy="37623"/>
                  </a:xfrm>
                  <a:custGeom>
                    <a:avLst/>
                    <a:gdLst>
                      <a:gd name="connsiteX0" fmla="*/ 100965 w 100965"/>
                      <a:gd name="connsiteY0" fmla="*/ 18812 h 37623"/>
                      <a:gd name="connsiteX1" fmla="*/ 89535 w 100965"/>
                      <a:gd name="connsiteY1" fmla="*/ 28337 h 37623"/>
                      <a:gd name="connsiteX2" fmla="*/ 11430 w 100965"/>
                      <a:gd name="connsiteY2" fmla="*/ 28337 h 37623"/>
                      <a:gd name="connsiteX3" fmla="*/ 0 w 100965"/>
                      <a:gd name="connsiteY3" fmla="*/ 18812 h 37623"/>
                      <a:gd name="connsiteX4" fmla="*/ 11430 w 100965"/>
                      <a:gd name="connsiteY4" fmla="*/ 9287 h 37623"/>
                      <a:gd name="connsiteX5" fmla="*/ 89535 w 100965"/>
                      <a:gd name="connsiteY5" fmla="*/ 9287 h 37623"/>
                      <a:gd name="connsiteX6" fmla="*/ 100965 w 100965"/>
                      <a:gd name="connsiteY6" fmla="*/ 18812 h 37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65" h="37623">
                        <a:moveTo>
                          <a:pt x="100965" y="18812"/>
                        </a:moveTo>
                        <a:cubicBezTo>
                          <a:pt x="98108" y="22622"/>
                          <a:pt x="94298" y="25479"/>
                          <a:pt x="89535" y="28337"/>
                        </a:cubicBezTo>
                        <a:cubicBezTo>
                          <a:pt x="67628" y="40719"/>
                          <a:pt x="32385" y="40719"/>
                          <a:pt x="11430" y="28337"/>
                        </a:cubicBezTo>
                        <a:cubicBezTo>
                          <a:pt x="6668" y="25479"/>
                          <a:pt x="2858" y="22622"/>
                          <a:pt x="0" y="18812"/>
                        </a:cubicBezTo>
                        <a:cubicBezTo>
                          <a:pt x="2858" y="15954"/>
                          <a:pt x="6668" y="12144"/>
                          <a:pt x="11430" y="9287"/>
                        </a:cubicBezTo>
                        <a:cubicBezTo>
                          <a:pt x="33338" y="-3096"/>
                          <a:pt x="68580" y="-3096"/>
                          <a:pt x="89535" y="9287"/>
                        </a:cubicBezTo>
                        <a:cubicBezTo>
                          <a:pt x="95250" y="12144"/>
                          <a:pt x="99060" y="15002"/>
                          <a:pt x="100965" y="18812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47" name="Graphic 7">
                <a:extLst>
                  <a:ext uri="{FF2B5EF4-FFF2-40B4-BE49-F238E27FC236}">
                    <a16:creationId xmlns:a16="http://schemas.microsoft.com/office/drawing/2014/main" id="{00BA9D99-179B-4FBC-ADFB-64A039C92DE4}"/>
                  </a:ext>
                </a:extLst>
              </p:cNvPr>
              <p:cNvGrpSpPr/>
              <p:nvPr/>
            </p:nvGrpSpPr>
            <p:grpSpPr>
              <a:xfrm>
                <a:off x="9651066" y="3007518"/>
                <a:ext cx="216217" cy="177165"/>
                <a:chOff x="9651066" y="3007518"/>
                <a:chExt cx="216217" cy="177165"/>
              </a:xfrm>
            </p:grpSpPr>
            <p:sp>
              <p:nvSpPr>
                <p:cNvPr id="1948" name="Freeform: Shape 1947">
                  <a:extLst>
                    <a:ext uri="{FF2B5EF4-FFF2-40B4-BE49-F238E27FC236}">
                      <a16:creationId xmlns:a16="http://schemas.microsoft.com/office/drawing/2014/main" id="{51D82592-E9CA-455E-9C28-826D51AC1F94}"/>
                    </a:ext>
                  </a:extLst>
                </p:cNvPr>
                <p:cNvSpPr/>
                <p:nvPr/>
              </p:nvSpPr>
              <p:spPr>
                <a:xfrm>
                  <a:off x="9696787" y="3085623"/>
                  <a:ext cx="170497" cy="99060"/>
                </a:xfrm>
                <a:custGeom>
                  <a:avLst/>
                  <a:gdLst>
                    <a:gd name="connsiteX0" fmla="*/ 101917 w 170497"/>
                    <a:gd name="connsiteY0" fmla="*/ 51435 h 99060"/>
                    <a:gd name="connsiteX1" fmla="*/ 153352 w 170497"/>
                    <a:gd name="connsiteY1" fmla="*/ 43815 h 99060"/>
                    <a:gd name="connsiteX2" fmla="*/ 113347 w 170497"/>
                    <a:gd name="connsiteY2" fmla="*/ 43815 h 99060"/>
                    <a:gd name="connsiteX3" fmla="*/ 170497 w 170497"/>
                    <a:gd name="connsiteY3" fmla="*/ 22860 h 99060"/>
                    <a:gd name="connsiteX4" fmla="*/ 95250 w 170497"/>
                    <a:gd name="connsiteY4" fmla="*/ 37148 h 99060"/>
                    <a:gd name="connsiteX5" fmla="*/ 120967 w 170497"/>
                    <a:gd name="connsiteY5" fmla="*/ 10478 h 99060"/>
                    <a:gd name="connsiteX6" fmla="*/ 90488 w 170497"/>
                    <a:gd name="connsiteY6" fmla="*/ 28575 h 99060"/>
                    <a:gd name="connsiteX7" fmla="*/ 89535 w 170497"/>
                    <a:gd name="connsiteY7" fmla="*/ 0 h 99060"/>
                    <a:gd name="connsiteX8" fmla="*/ 65722 w 170497"/>
                    <a:gd name="connsiteY8" fmla="*/ 34290 h 99060"/>
                    <a:gd name="connsiteX9" fmla="*/ 62865 w 170497"/>
                    <a:gd name="connsiteY9" fmla="*/ 34290 h 99060"/>
                    <a:gd name="connsiteX10" fmla="*/ 49530 w 170497"/>
                    <a:gd name="connsiteY10" fmla="*/ 9525 h 99060"/>
                    <a:gd name="connsiteX11" fmla="*/ 49530 w 170497"/>
                    <a:gd name="connsiteY11" fmla="*/ 32385 h 99060"/>
                    <a:gd name="connsiteX12" fmla="*/ 31432 w 170497"/>
                    <a:gd name="connsiteY12" fmla="*/ 20955 h 99060"/>
                    <a:gd name="connsiteX13" fmla="*/ 43815 w 170497"/>
                    <a:gd name="connsiteY13" fmla="*/ 38100 h 99060"/>
                    <a:gd name="connsiteX14" fmla="*/ 0 w 170497"/>
                    <a:gd name="connsiteY14" fmla="*/ 58103 h 99060"/>
                    <a:gd name="connsiteX15" fmla="*/ 45720 w 170497"/>
                    <a:gd name="connsiteY15" fmla="*/ 51435 h 99060"/>
                    <a:gd name="connsiteX16" fmla="*/ 17145 w 170497"/>
                    <a:gd name="connsiteY16" fmla="*/ 75248 h 99060"/>
                    <a:gd name="connsiteX17" fmla="*/ 46672 w 170497"/>
                    <a:gd name="connsiteY17" fmla="*/ 61913 h 99060"/>
                    <a:gd name="connsiteX18" fmla="*/ 48577 w 170497"/>
                    <a:gd name="connsiteY18" fmla="*/ 87630 h 99060"/>
                    <a:gd name="connsiteX19" fmla="*/ 59055 w 170497"/>
                    <a:gd name="connsiteY19" fmla="*/ 66675 h 99060"/>
                    <a:gd name="connsiteX20" fmla="*/ 71438 w 170497"/>
                    <a:gd name="connsiteY20" fmla="*/ 91440 h 99060"/>
                    <a:gd name="connsiteX21" fmla="*/ 74295 w 170497"/>
                    <a:gd name="connsiteY21" fmla="*/ 72390 h 99060"/>
                    <a:gd name="connsiteX22" fmla="*/ 92392 w 170497"/>
                    <a:gd name="connsiteY22" fmla="*/ 99060 h 99060"/>
                    <a:gd name="connsiteX23" fmla="*/ 90488 w 170497"/>
                    <a:gd name="connsiteY23" fmla="*/ 68580 h 99060"/>
                    <a:gd name="connsiteX24" fmla="*/ 112395 w 170497"/>
                    <a:gd name="connsiteY24" fmla="*/ 81915 h 99060"/>
                    <a:gd name="connsiteX25" fmla="*/ 94297 w 170497"/>
                    <a:gd name="connsiteY25" fmla="*/ 61913 h 99060"/>
                    <a:gd name="connsiteX26" fmla="*/ 160972 w 170497"/>
                    <a:gd name="connsiteY26" fmla="*/ 80010 h 99060"/>
                    <a:gd name="connsiteX27" fmla="*/ 101917 w 170497"/>
                    <a:gd name="connsiteY27" fmla="*/ 51435 h 9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0497" h="99060">
                      <a:moveTo>
                        <a:pt x="101917" y="51435"/>
                      </a:moveTo>
                      <a:cubicBezTo>
                        <a:pt x="123825" y="50483"/>
                        <a:pt x="148590" y="46673"/>
                        <a:pt x="153352" y="43815"/>
                      </a:cubicBezTo>
                      <a:cubicBezTo>
                        <a:pt x="138113" y="44768"/>
                        <a:pt x="124777" y="44768"/>
                        <a:pt x="113347" y="43815"/>
                      </a:cubicBezTo>
                      <a:cubicBezTo>
                        <a:pt x="138113" y="36195"/>
                        <a:pt x="164782" y="27623"/>
                        <a:pt x="170497" y="22860"/>
                      </a:cubicBezTo>
                      <a:cubicBezTo>
                        <a:pt x="138113" y="31433"/>
                        <a:pt x="113347" y="33338"/>
                        <a:pt x="95250" y="37148"/>
                      </a:cubicBezTo>
                      <a:cubicBezTo>
                        <a:pt x="107632" y="27623"/>
                        <a:pt x="120015" y="15240"/>
                        <a:pt x="120967" y="10478"/>
                      </a:cubicBezTo>
                      <a:cubicBezTo>
                        <a:pt x="109538" y="19050"/>
                        <a:pt x="99060" y="24765"/>
                        <a:pt x="90488" y="28575"/>
                      </a:cubicBezTo>
                      <a:cubicBezTo>
                        <a:pt x="93345" y="18098"/>
                        <a:pt x="92392" y="6668"/>
                        <a:pt x="89535" y="0"/>
                      </a:cubicBezTo>
                      <a:cubicBezTo>
                        <a:pt x="85725" y="12383"/>
                        <a:pt x="74295" y="24765"/>
                        <a:pt x="65722" y="34290"/>
                      </a:cubicBezTo>
                      <a:cubicBezTo>
                        <a:pt x="64770" y="34290"/>
                        <a:pt x="63817" y="34290"/>
                        <a:pt x="62865" y="34290"/>
                      </a:cubicBezTo>
                      <a:cubicBezTo>
                        <a:pt x="60007" y="23813"/>
                        <a:pt x="54292" y="13335"/>
                        <a:pt x="49530" y="9525"/>
                      </a:cubicBezTo>
                      <a:cubicBezTo>
                        <a:pt x="52388" y="19050"/>
                        <a:pt x="50482" y="26670"/>
                        <a:pt x="49530" y="32385"/>
                      </a:cubicBezTo>
                      <a:cubicBezTo>
                        <a:pt x="43815" y="27623"/>
                        <a:pt x="36195" y="23813"/>
                        <a:pt x="31432" y="20955"/>
                      </a:cubicBezTo>
                      <a:cubicBezTo>
                        <a:pt x="38100" y="26670"/>
                        <a:pt x="40957" y="33338"/>
                        <a:pt x="43815" y="38100"/>
                      </a:cubicBezTo>
                      <a:cubicBezTo>
                        <a:pt x="24765" y="44768"/>
                        <a:pt x="27622" y="48578"/>
                        <a:pt x="0" y="58103"/>
                      </a:cubicBezTo>
                      <a:cubicBezTo>
                        <a:pt x="26670" y="58103"/>
                        <a:pt x="34290" y="58103"/>
                        <a:pt x="45720" y="51435"/>
                      </a:cubicBezTo>
                      <a:cubicBezTo>
                        <a:pt x="38100" y="57150"/>
                        <a:pt x="33338" y="65723"/>
                        <a:pt x="17145" y="75248"/>
                      </a:cubicBezTo>
                      <a:cubicBezTo>
                        <a:pt x="23813" y="74295"/>
                        <a:pt x="35242" y="68580"/>
                        <a:pt x="46672" y="61913"/>
                      </a:cubicBezTo>
                      <a:cubicBezTo>
                        <a:pt x="47625" y="68580"/>
                        <a:pt x="51435" y="76200"/>
                        <a:pt x="48577" y="87630"/>
                      </a:cubicBezTo>
                      <a:cubicBezTo>
                        <a:pt x="53340" y="84773"/>
                        <a:pt x="57150" y="75248"/>
                        <a:pt x="59055" y="66675"/>
                      </a:cubicBezTo>
                      <a:cubicBezTo>
                        <a:pt x="62865" y="73343"/>
                        <a:pt x="68580" y="80010"/>
                        <a:pt x="71438" y="91440"/>
                      </a:cubicBezTo>
                      <a:cubicBezTo>
                        <a:pt x="74295" y="88583"/>
                        <a:pt x="74295" y="80963"/>
                        <a:pt x="74295" y="72390"/>
                      </a:cubicBezTo>
                      <a:cubicBezTo>
                        <a:pt x="80963" y="80010"/>
                        <a:pt x="88582" y="89535"/>
                        <a:pt x="92392" y="99060"/>
                      </a:cubicBezTo>
                      <a:cubicBezTo>
                        <a:pt x="95250" y="93345"/>
                        <a:pt x="97155" y="80963"/>
                        <a:pt x="90488" y="68580"/>
                      </a:cubicBezTo>
                      <a:cubicBezTo>
                        <a:pt x="97155" y="71438"/>
                        <a:pt x="104775" y="76200"/>
                        <a:pt x="112395" y="81915"/>
                      </a:cubicBezTo>
                      <a:cubicBezTo>
                        <a:pt x="112395" y="78105"/>
                        <a:pt x="102870" y="69533"/>
                        <a:pt x="94297" y="61913"/>
                      </a:cubicBezTo>
                      <a:cubicBezTo>
                        <a:pt x="115252" y="66675"/>
                        <a:pt x="141922" y="71438"/>
                        <a:pt x="160972" y="80010"/>
                      </a:cubicBezTo>
                      <a:cubicBezTo>
                        <a:pt x="149542" y="70485"/>
                        <a:pt x="124777" y="58103"/>
                        <a:pt x="101917" y="514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49" name="Graphic 7">
                  <a:extLst>
                    <a:ext uri="{FF2B5EF4-FFF2-40B4-BE49-F238E27FC236}">
                      <a16:creationId xmlns:a16="http://schemas.microsoft.com/office/drawing/2014/main" id="{30CBD670-8867-428B-8741-7D702F5E1588}"/>
                    </a:ext>
                  </a:extLst>
                </p:cNvPr>
                <p:cNvGrpSpPr/>
                <p:nvPr/>
              </p:nvGrpSpPr>
              <p:grpSpPr>
                <a:xfrm>
                  <a:off x="9745627" y="3007518"/>
                  <a:ext cx="63554" cy="109670"/>
                  <a:chOff x="9745627" y="3007518"/>
                  <a:chExt cx="63554" cy="109670"/>
                </a:xfrm>
              </p:grpSpPr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C2DC1120-6994-4D8D-AF54-A4844D0EE5F5}"/>
                      </a:ext>
                    </a:extLst>
                  </p:cNvPr>
                  <p:cNvSpPr/>
                  <p:nvPr/>
                </p:nvSpPr>
                <p:spPr>
                  <a:xfrm>
                    <a:off x="9745627" y="3007518"/>
                    <a:ext cx="63554" cy="109670"/>
                  </a:xfrm>
                  <a:custGeom>
                    <a:avLst/>
                    <a:gdLst>
                      <a:gd name="connsiteX0" fmla="*/ 63554 w 63554"/>
                      <a:gd name="connsiteY0" fmla="*/ 0 h 109670"/>
                      <a:gd name="connsiteX1" fmla="*/ 9262 w 63554"/>
                      <a:gd name="connsiteY1" fmla="*/ 106680 h 109670"/>
                      <a:gd name="connsiteX2" fmla="*/ 63554 w 63554"/>
                      <a:gd name="connsiteY2" fmla="*/ 0 h 109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54" h="109670">
                        <a:moveTo>
                          <a:pt x="63554" y="0"/>
                        </a:moveTo>
                        <a:cubicBezTo>
                          <a:pt x="34027" y="54292"/>
                          <a:pt x="43552" y="84773"/>
                          <a:pt x="9262" y="106680"/>
                        </a:cubicBezTo>
                        <a:cubicBezTo>
                          <a:pt x="-24076" y="129540"/>
                          <a:pt x="41647" y="14288"/>
                          <a:pt x="6355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1" name="Freeform: Shape 1950">
                    <a:extLst>
                      <a:ext uri="{FF2B5EF4-FFF2-40B4-BE49-F238E27FC236}">
                        <a16:creationId xmlns:a16="http://schemas.microsoft.com/office/drawing/2014/main" id="{E13C9F86-DE3F-434D-BE78-DB4FEA062BC7}"/>
                      </a:ext>
                    </a:extLst>
                  </p:cNvPr>
                  <p:cNvSpPr/>
                  <p:nvPr/>
                </p:nvSpPr>
                <p:spPr>
                  <a:xfrm>
                    <a:off x="9756296" y="3012280"/>
                    <a:ext cx="49075" cy="99119"/>
                  </a:xfrm>
                  <a:custGeom>
                    <a:avLst/>
                    <a:gdLst>
                      <a:gd name="connsiteX0" fmla="*/ 498 w 49075"/>
                      <a:gd name="connsiteY0" fmla="*/ 99060 h 99119"/>
                      <a:gd name="connsiteX1" fmla="*/ 49075 w 49075"/>
                      <a:gd name="connsiteY1" fmla="*/ 0 h 99119"/>
                      <a:gd name="connsiteX2" fmla="*/ 498 w 49075"/>
                      <a:gd name="connsiteY2" fmla="*/ 99060 h 9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075" h="99119">
                        <a:moveTo>
                          <a:pt x="498" y="99060"/>
                        </a:moveTo>
                        <a:cubicBezTo>
                          <a:pt x="-2360" y="100965"/>
                          <a:pt x="6213" y="57150"/>
                          <a:pt x="49075" y="0"/>
                        </a:cubicBezTo>
                        <a:cubicBezTo>
                          <a:pt x="10023" y="49530"/>
                          <a:pt x="4308" y="97155"/>
                          <a:pt x="498" y="99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2" name="Graphic 7">
                  <a:extLst>
                    <a:ext uri="{FF2B5EF4-FFF2-40B4-BE49-F238E27FC236}">
                      <a16:creationId xmlns:a16="http://schemas.microsoft.com/office/drawing/2014/main" id="{B2686F01-1AFB-4376-86E6-1BD2509E5EF5}"/>
                    </a:ext>
                  </a:extLst>
                </p:cNvPr>
                <p:cNvGrpSpPr/>
                <p:nvPr/>
              </p:nvGrpSpPr>
              <p:grpSpPr>
                <a:xfrm>
                  <a:off x="9666307" y="3103969"/>
                  <a:ext cx="93451" cy="19529"/>
                  <a:chOff x="9666307" y="3103969"/>
                  <a:chExt cx="93451" cy="19529"/>
                </a:xfrm>
              </p:grpSpPr>
              <p:sp>
                <p:nvSpPr>
                  <p:cNvPr id="1953" name="Freeform: Shape 1952">
                    <a:extLst>
                      <a:ext uri="{FF2B5EF4-FFF2-40B4-BE49-F238E27FC236}">
                        <a16:creationId xmlns:a16="http://schemas.microsoft.com/office/drawing/2014/main" id="{DC3D5A17-539A-4468-910E-46F5C24FA012}"/>
                      </a:ext>
                    </a:extLst>
                  </p:cNvPr>
                  <p:cNvSpPr/>
                  <p:nvPr/>
                </p:nvSpPr>
                <p:spPr>
                  <a:xfrm>
                    <a:off x="9666307" y="3103969"/>
                    <a:ext cx="93451" cy="19529"/>
                  </a:xfrm>
                  <a:custGeom>
                    <a:avLst/>
                    <a:gdLst>
                      <a:gd name="connsiteX0" fmla="*/ 0 w 93451"/>
                      <a:gd name="connsiteY0" fmla="*/ 2609 h 19529"/>
                      <a:gd name="connsiteX1" fmla="*/ 88582 w 93451"/>
                      <a:gd name="connsiteY1" fmla="*/ 15944 h 19529"/>
                      <a:gd name="connsiteX2" fmla="*/ 0 w 93451"/>
                      <a:gd name="connsiteY2" fmla="*/ 2609 h 1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451" h="19529">
                        <a:moveTo>
                          <a:pt x="0" y="2609"/>
                        </a:moveTo>
                        <a:cubicBezTo>
                          <a:pt x="45720" y="8324"/>
                          <a:pt x="60007" y="27374"/>
                          <a:pt x="88582" y="15944"/>
                        </a:cubicBezTo>
                        <a:cubicBezTo>
                          <a:pt x="116205" y="5467"/>
                          <a:pt x="18097" y="-5011"/>
                          <a:pt x="0" y="260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4" name="Freeform: Shape 1953">
                    <a:extLst>
                      <a:ext uri="{FF2B5EF4-FFF2-40B4-BE49-F238E27FC236}">
                        <a16:creationId xmlns:a16="http://schemas.microsoft.com/office/drawing/2014/main" id="{DFC79CA9-E7EF-4EDE-8097-83CDEFB84002}"/>
                      </a:ext>
                    </a:extLst>
                  </p:cNvPr>
                  <p:cNvSpPr/>
                  <p:nvPr/>
                </p:nvSpPr>
                <p:spPr>
                  <a:xfrm>
                    <a:off x="9670116" y="3106422"/>
                    <a:ext cx="81147" cy="13531"/>
                  </a:xfrm>
                  <a:custGeom>
                    <a:avLst/>
                    <a:gdLst>
                      <a:gd name="connsiteX0" fmla="*/ 80963 w 81147"/>
                      <a:gd name="connsiteY0" fmla="*/ 13491 h 13531"/>
                      <a:gd name="connsiteX1" fmla="*/ 0 w 81147"/>
                      <a:gd name="connsiteY1" fmla="*/ 156 h 13531"/>
                      <a:gd name="connsiteX2" fmla="*/ 80963 w 8114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47" h="13531">
                        <a:moveTo>
                          <a:pt x="80963" y="13491"/>
                        </a:moveTo>
                        <a:cubicBezTo>
                          <a:pt x="83820" y="12538"/>
                          <a:pt x="53340" y="-797"/>
                          <a:pt x="0" y="156"/>
                        </a:cubicBezTo>
                        <a:cubicBezTo>
                          <a:pt x="47625" y="-1749"/>
                          <a:pt x="78105" y="14443"/>
                          <a:pt x="80963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5" name="Graphic 7">
                  <a:extLst>
                    <a:ext uri="{FF2B5EF4-FFF2-40B4-BE49-F238E27FC236}">
                      <a16:creationId xmlns:a16="http://schemas.microsoft.com/office/drawing/2014/main" id="{CABB00E4-CCF8-4673-83D8-11E7048BCEB7}"/>
                    </a:ext>
                  </a:extLst>
                </p:cNvPr>
                <p:cNvGrpSpPr/>
                <p:nvPr/>
              </p:nvGrpSpPr>
              <p:grpSpPr>
                <a:xfrm>
                  <a:off x="9684404" y="3066573"/>
                  <a:ext cx="64138" cy="40069"/>
                  <a:chOff x="9684404" y="3066573"/>
                  <a:chExt cx="64138" cy="40069"/>
                </a:xfrm>
              </p:grpSpPr>
              <p:sp>
                <p:nvSpPr>
                  <p:cNvPr id="1956" name="Freeform: Shape 1955">
                    <a:extLst>
                      <a:ext uri="{FF2B5EF4-FFF2-40B4-BE49-F238E27FC236}">
                        <a16:creationId xmlns:a16="http://schemas.microsoft.com/office/drawing/2014/main" id="{965C81A0-CBDD-4DA3-BCEC-3FF5C4D9A564}"/>
                      </a:ext>
                    </a:extLst>
                  </p:cNvPr>
                  <p:cNvSpPr/>
                  <p:nvPr/>
                </p:nvSpPr>
                <p:spPr>
                  <a:xfrm>
                    <a:off x="9684404" y="3066573"/>
                    <a:ext cx="64138" cy="40069"/>
                  </a:xfrm>
                  <a:custGeom>
                    <a:avLst/>
                    <a:gdLst>
                      <a:gd name="connsiteX0" fmla="*/ 0 w 64138"/>
                      <a:gd name="connsiteY0" fmla="*/ 0 h 40069"/>
                      <a:gd name="connsiteX1" fmla="*/ 59055 w 64138"/>
                      <a:gd name="connsiteY1" fmla="*/ 40005 h 40069"/>
                      <a:gd name="connsiteX2" fmla="*/ 0 w 64138"/>
                      <a:gd name="connsiteY2" fmla="*/ 0 h 40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138" h="40069">
                        <a:moveTo>
                          <a:pt x="0" y="0"/>
                        </a:moveTo>
                        <a:cubicBezTo>
                          <a:pt x="31433" y="20003"/>
                          <a:pt x="35243" y="38100"/>
                          <a:pt x="59055" y="40005"/>
                        </a:cubicBezTo>
                        <a:cubicBezTo>
                          <a:pt x="82868" y="41910"/>
                          <a:pt x="1619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7" name="Freeform: Shape 1956">
                    <a:extLst>
                      <a:ext uri="{FF2B5EF4-FFF2-40B4-BE49-F238E27FC236}">
                        <a16:creationId xmlns:a16="http://schemas.microsoft.com/office/drawing/2014/main" id="{93105182-9499-4A9F-916A-665008657720}"/>
                      </a:ext>
                    </a:extLst>
                  </p:cNvPr>
                  <p:cNvSpPr/>
                  <p:nvPr/>
                </p:nvSpPr>
                <p:spPr>
                  <a:xfrm>
                    <a:off x="9687262" y="3067526"/>
                    <a:ext cx="54434" cy="38100"/>
                  </a:xfrm>
                  <a:custGeom>
                    <a:avLst/>
                    <a:gdLst>
                      <a:gd name="connsiteX0" fmla="*/ 54292 w 54434"/>
                      <a:gd name="connsiteY0" fmla="*/ 38100 h 38100"/>
                      <a:gd name="connsiteX1" fmla="*/ 0 w 54434"/>
                      <a:gd name="connsiteY1" fmla="*/ 0 h 38100"/>
                      <a:gd name="connsiteX2" fmla="*/ 54292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54292" y="38100"/>
                        </a:moveTo>
                        <a:cubicBezTo>
                          <a:pt x="56197" y="38100"/>
                          <a:pt x="39052" y="18097"/>
                          <a:pt x="0" y="0"/>
                        </a:cubicBezTo>
                        <a:cubicBezTo>
                          <a:pt x="35242" y="15240"/>
                          <a:pt x="52388" y="37147"/>
                          <a:pt x="54292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8" name="Graphic 7">
                  <a:extLst>
                    <a:ext uri="{FF2B5EF4-FFF2-40B4-BE49-F238E27FC236}">
                      <a16:creationId xmlns:a16="http://schemas.microsoft.com/office/drawing/2014/main" id="{0964EBA9-13E2-4694-96E0-ACFECFE205C1}"/>
                    </a:ext>
                  </a:extLst>
                </p:cNvPr>
                <p:cNvGrpSpPr/>
                <p:nvPr/>
              </p:nvGrpSpPr>
              <p:grpSpPr>
                <a:xfrm>
                  <a:off x="9672974" y="3117675"/>
                  <a:ext cx="86801" cy="15155"/>
                  <a:chOff x="9672974" y="3117675"/>
                  <a:chExt cx="86801" cy="15155"/>
                </a:xfrm>
              </p:grpSpPr>
              <p:sp>
                <p:nvSpPr>
                  <p:cNvPr id="1959" name="Freeform: Shape 1958">
                    <a:extLst>
                      <a:ext uri="{FF2B5EF4-FFF2-40B4-BE49-F238E27FC236}">
                        <a16:creationId xmlns:a16="http://schemas.microsoft.com/office/drawing/2014/main" id="{8307DCC7-A708-4473-AE46-3EB02CB7FC42}"/>
                      </a:ext>
                    </a:extLst>
                  </p:cNvPr>
                  <p:cNvSpPr/>
                  <p:nvPr/>
                </p:nvSpPr>
                <p:spPr>
                  <a:xfrm>
                    <a:off x="9672974" y="3117675"/>
                    <a:ext cx="86801" cy="15155"/>
                  </a:xfrm>
                  <a:custGeom>
                    <a:avLst/>
                    <a:gdLst>
                      <a:gd name="connsiteX0" fmla="*/ 0 w 86801"/>
                      <a:gd name="connsiteY0" fmla="*/ 12716 h 15155"/>
                      <a:gd name="connsiteX1" fmla="*/ 82867 w 86801"/>
                      <a:gd name="connsiteY1" fmla="*/ 7953 h 15155"/>
                      <a:gd name="connsiteX2" fmla="*/ 0 w 86801"/>
                      <a:gd name="connsiteY2" fmla="*/ 12716 h 15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801" h="15155">
                        <a:moveTo>
                          <a:pt x="0" y="12716"/>
                        </a:moveTo>
                        <a:cubicBezTo>
                          <a:pt x="42863" y="8905"/>
                          <a:pt x="60007" y="23193"/>
                          <a:pt x="82867" y="7953"/>
                        </a:cubicBezTo>
                        <a:cubicBezTo>
                          <a:pt x="106680" y="-7287"/>
                          <a:pt x="15240" y="2238"/>
                          <a:pt x="0" y="127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3A9F504F-3045-45D0-87DB-2AB84DCF0E32}"/>
                      </a:ext>
                    </a:extLst>
                  </p:cNvPr>
                  <p:cNvSpPr/>
                  <p:nvPr/>
                </p:nvSpPr>
                <p:spPr>
                  <a:xfrm>
                    <a:off x="9676784" y="3121961"/>
                    <a:ext cx="77236" cy="6524"/>
                  </a:xfrm>
                  <a:custGeom>
                    <a:avLst/>
                    <a:gdLst>
                      <a:gd name="connsiteX0" fmla="*/ 77153 w 77236"/>
                      <a:gd name="connsiteY0" fmla="*/ 3667 h 6524"/>
                      <a:gd name="connsiteX1" fmla="*/ 0 w 77236"/>
                      <a:gd name="connsiteY1" fmla="*/ 6524 h 6524"/>
                      <a:gd name="connsiteX2" fmla="*/ 77153 w 77236"/>
                      <a:gd name="connsiteY2" fmla="*/ 3667 h 6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236" h="6524">
                        <a:moveTo>
                          <a:pt x="77153" y="3667"/>
                        </a:moveTo>
                        <a:cubicBezTo>
                          <a:pt x="79057" y="1762"/>
                          <a:pt x="48578" y="-4906"/>
                          <a:pt x="0" y="6524"/>
                        </a:cubicBezTo>
                        <a:cubicBezTo>
                          <a:pt x="42863" y="-3953"/>
                          <a:pt x="74295" y="4619"/>
                          <a:pt x="77153" y="3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1" name="Graphic 7">
                  <a:extLst>
                    <a:ext uri="{FF2B5EF4-FFF2-40B4-BE49-F238E27FC236}">
                      <a16:creationId xmlns:a16="http://schemas.microsoft.com/office/drawing/2014/main" id="{E9813BF2-3775-455E-B01F-9AD8FEAB8FBE}"/>
                    </a:ext>
                  </a:extLst>
                </p:cNvPr>
                <p:cNvGrpSpPr/>
                <p:nvPr/>
              </p:nvGrpSpPr>
              <p:grpSpPr>
                <a:xfrm>
                  <a:off x="9698691" y="3105896"/>
                  <a:ext cx="67910" cy="55927"/>
                  <a:chOff x="9698691" y="3105896"/>
                  <a:chExt cx="67910" cy="55927"/>
                </a:xfrm>
              </p:grpSpPr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50738481-389C-4F24-9109-847BD2839759}"/>
                      </a:ext>
                    </a:extLst>
                  </p:cNvPr>
                  <p:cNvSpPr/>
                  <p:nvPr/>
                </p:nvSpPr>
                <p:spPr>
                  <a:xfrm>
                    <a:off x="9698691" y="3105896"/>
                    <a:ext cx="67910" cy="55927"/>
                  </a:xfrm>
                  <a:custGeom>
                    <a:avLst/>
                    <a:gdLst>
                      <a:gd name="connsiteX0" fmla="*/ 0 w 67910"/>
                      <a:gd name="connsiteY0" fmla="*/ 55927 h 55927"/>
                      <a:gd name="connsiteX1" fmla="*/ 66675 w 67910"/>
                      <a:gd name="connsiteY1" fmla="*/ 6397 h 55927"/>
                      <a:gd name="connsiteX2" fmla="*/ 0 w 67910"/>
                      <a:gd name="connsiteY2" fmla="*/ 55927 h 55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910" h="55927">
                        <a:moveTo>
                          <a:pt x="0" y="55927"/>
                        </a:moveTo>
                        <a:cubicBezTo>
                          <a:pt x="33338" y="29257"/>
                          <a:pt x="56197" y="32115"/>
                          <a:pt x="66675" y="6397"/>
                        </a:cubicBezTo>
                        <a:cubicBezTo>
                          <a:pt x="78105" y="-19320"/>
                          <a:pt x="6668" y="39735"/>
                          <a:pt x="0" y="5592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3" name="Freeform: Shape 1962">
                    <a:extLst>
                      <a:ext uri="{FF2B5EF4-FFF2-40B4-BE49-F238E27FC236}">
                        <a16:creationId xmlns:a16="http://schemas.microsoft.com/office/drawing/2014/main" id="{DAEA47F9-0918-466C-B53C-D3E0BC8CA89F}"/>
                      </a:ext>
                    </a:extLst>
                  </p:cNvPr>
                  <p:cNvSpPr/>
                  <p:nvPr/>
                </p:nvSpPr>
                <p:spPr>
                  <a:xfrm>
                    <a:off x="9701549" y="3113779"/>
                    <a:ext cx="61934" cy="45186"/>
                  </a:xfrm>
                  <a:custGeom>
                    <a:avLst/>
                    <a:gdLst>
                      <a:gd name="connsiteX0" fmla="*/ 61913 w 61934"/>
                      <a:gd name="connsiteY0" fmla="*/ 419 h 45186"/>
                      <a:gd name="connsiteX1" fmla="*/ 0 w 61934"/>
                      <a:gd name="connsiteY1" fmla="*/ 45186 h 45186"/>
                      <a:gd name="connsiteX2" fmla="*/ 61913 w 61934"/>
                      <a:gd name="connsiteY2" fmla="*/ 419 h 4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45186">
                        <a:moveTo>
                          <a:pt x="61913" y="419"/>
                        </a:moveTo>
                        <a:cubicBezTo>
                          <a:pt x="62865" y="-2439"/>
                          <a:pt x="33338" y="8991"/>
                          <a:pt x="0" y="45186"/>
                        </a:cubicBezTo>
                        <a:cubicBezTo>
                          <a:pt x="29527" y="12801"/>
                          <a:pt x="60960" y="2324"/>
                          <a:pt x="61913" y="4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4" name="Graphic 7">
                  <a:extLst>
                    <a:ext uri="{FF2B5EF4-FFF2-40B4-BE49-F238E27FC236}">
                      <a16:creationId xmlns:a16="http://schemas.microsoft.com/office/drawing/2014/main" id="{488075A3-9D2E-4E6B-BC6C-F57CD0D32F31}"/>
                    </a:ext>
                  </a:extLst>
                </p:cNvPr>
                <p:cNvGrpSpPr/>
                <p:nvPr/>
              </p:nvGrpSpPr>
              <p:grpSpPr>
                <a:xfrm>
                  <a:off x="9756213" y="3058001"/>
                  <a:ext cx="78685" cy="48631"/>
                  <a:chOff x="9756213" y="3058001"/>
                  <a:chExt cx="78685" cy="48631"/>
                </a:xfrm>
              </p:grpSpPr>
              <p:sp>
                <p:nvSpPr>
                  <p:cNvPr id="1965" name="Freeform: Shape 1964">
                    <a:extLst>
                      <a:ext uri="{FF2B5EF4-FFF2-40B4-BE49-F238E27FC236}">
                        <a16:creationId xmlns:a16="http://schemas.microsoft.com/office/drawing/2014/main" id="{29E543AE-E59E-421C-8C67-94260790FDC9}"/>
                      </a:ext>
                    </a:extLst>
                  </p:cNvPr>
                  <p:cNvSpPr/>
                  <p:nvPr/>
                </p:nvSpPr>
                <p:spPr>
                  <a:xfrm>
                    <a:off x="9756213" y="3058001"/>
                    <a:ext cx="78685" cy="48631"/>
                  </a:xfrm>
                  <a:custGeom>
                    <a:avLst/>
                    <a:gdLst>
                      <a:gd name="connsiteX0" fmla="*/ 78686 w 78685"/>
                      <a:gd name="connsiteY0" fmla="*/ 0 h 48631"/>
                      <a:gd name="connsiteX1" fmla="*/ 6296 w 78685"/>
                      <a:gd name="connsiteY1" fmla="*/ 48578 h 48631"/>
                      <a:gd name="connsiteX2" fmla="*/ 78686 w 78685"/>
                      <a:gd name="connsiteY2" fmla="*/ 0 h 48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685" h="48631">
                        <a:moveTo>
                          <a:pt x="78686" y="0"/>
                        </a:moveTo>
                        <a:cubicBezTo>
                          <a:pt x="40586" y="23813"/>
                          <a:pt x="35823" y="46672"/>
                          <a:pt x="6296" y="48578"/>
                        </a:cubicBezTo>
                        <a:cubicBezTo>
                          <a:pt x="-23232" y="50483"/>
                          <a:pt x="59636" y="953"/>
                          <a:pt x="7868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6" name="Freeform: Shape 1965">
                    <a:extLst>
                      <a:ext uri="{FF2B5EF4-FFF2-40B4-BE49-F238E27FC236}">
                        <a16:creationId xmlns:a16="http://schemas.microsoft.com/office/drawing/2014/main" id="{E6D75A6E-03FD-4CD1-84DF-68D72E0D6515}"/>
                      </a:ext>
                    </a:extLst>
                  </p:cNvPr>
                  <p:cNvSpPr/>
                  <p:nvPr/>
                </p:nvSpPr>
                <p:spPr>
                  <a:xfrm>
                    <a:off x="9764157" y="3059905"/>
                    <a:ext cx="65979" cy="45720"/>
                  </a:xfrm>
                  <a:custGeom>
                    <a:avLst/>
                    <a:gdLst>
                      <a:gd name="connsiteX0" fmla="*/ 257 w 65979"/>
                      <a:gd name="connsiteY0" fmla="*/ 45720 h 45720"/>
                      <a:gd name="connsiteX1" fmla="*/ 65979 w 65979"/>
                      <a:gd name="connsiteY1" fmla="*/ 0 h 45720"/>
                      <a:gd name="connsiteX2" fmla="*/ 257 w 65979"/>
                      <a:gd name="connsiteY2" fmla="*/ 45720 h 45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979" h="45720">
                        <a:moveTo>
                          <a:pt x="257" y="45720"/>
                        </a:moveTo>
                        <a:cubicBezTo>
                          <a:pt x="-2601" y="45720"/>
                          <a:pt x="18354" y="20955"/>
                          <a:pt x="65979" y="0"/>
                        </a:cubicBezTo>
                        <a:cubicBezTo>
                          <a:pt x="24069" y="17145"/>
                          <a:pt x="3114" y="44767"/>
                          <a:pt x="257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7" name="Graphic 7">
                  <a:extLst>
                    <a:ext uri="{FF2B5EF4-FFF2-40B4-BE49-F238E27FC236}">
                      <a16:creationId xmlns:a16="http://schemas.microsoft.com/office/drawing/2014/main" id="{11BFF4A2-CA9B-4297-A107-FF862B5CFE6D}"/>
                    </a:ext>
                  </a:extLst>
                </p:cNvPr>
                <p:cNvGrpSpPr/>
                <p:nvPr/>
              </p:nvGrpSpPr>
              <p:grpSpPr>
                <a:xfrm>
                  <a:off x="9743625" y="3118090"/>
                  <a:ext cx="66508" cy="30397"/>
                  <a:chOff x="9743625" y="3118090"/>
                  <a:chExt cx="66508" cy="30397"/>
                </a:xfrm>
              </p:grpSpPr>
              <p:sp>
                <p:nvSpPr>
                  <p:cNvPr id="1968" name="Freeform: Shape 1967">
                    <a:extLst>
                      <a:ext uri="{FF2B5EF4-FFF2-40B4-BE49-F238E27FC236}">
                        <a16:creationId xmlns:a16="http://schemas.microsoft.com/office/drawing/2014/main" id="{7C39E912-FFD2-4BF2-8C02-AC7D6BBF67E4}"/>
                      </a:ext>
                    </a:extLst>
                  </p:cNvPr>
                  <p:cNvSpPr/>
                  <p:nvPr/>
                </p:nvSpPr>
                <p:spPr>
                  <a:xfrm>
                    <a:off x="9743625" y="3118090"/>
                    <a:ext cx="66508" cy="29444"/>
                  </a:xfrm>
                  <a:custGeom>
                    <a:avLst/>
                    <a:gdLst>
                      <a:gd name="connsiteX0" fmla="*/ 66509 w 66508"/>
                      <a:gd name="connsiteY0" fmla="*/ 29445 h 29444"/>
                      <a:gd name="connsiteX1" fmla="*/ 2691 w 66508"/>
                      <a:gd name="connsiteY1" fmla="*/ 3728 h 29444"/>
                      <a:gd name="connsiteX2" fmla="*/ 66509 w 66508"/>
                      <a:gd name="connsiteY2" fmla="*/ 29445 h 29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508" h="29444">
                        <a:moveTo>
                          <a:pt x="66509" y="29445"/>
                        </a:moveTo>
                        <a:cubicBezTo>
                          <a:pt x="54126" y="16110"/>
                          <a:pt x="18884" y="-9607"/>
                          <a:pt x="2691" y="3728"/>
                        </a:cubicBezTo>
                        <a:cubicBezTo>
                          <a:pt x="-11597" y="15157"/>
                          <a:pt x="34124" y="11348"/>
                          <a:pt x="66509" y="2944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69" name="Freeform: Shape 1968">
                    <a:extLst>
                      <a:ext uri="{FF2B5EF4-FFF2-40B4-BE49-F238E27FC236}">
                        <a16:creationId xmlns:a16="http://schemas.microsoft.com/office/drawing/2014/main" id="{431DECFD-02E2-4B8F-A7E3-206D6E41A848}"/>
                      </a:ext>
                    </a:extLst>
                  </p:cNvPr>
                  <p:cNvSpPr/>
                  <p:nvPr/>
                </p:nvSpPr>
                <p:spPr>
                  <a:xfrm>
                    <a:off x="9748199" y="3122061"/>
                    <a:ext cx="61934" cy="26427"/>
                  </a:xfrm>
                  <a:custGeom>
                    <a:avLst/>
                    <a:gdLst>
                      <a:gd name="connsiteX0" fmla="*/ 22 w 61934"/>
                      <a:gd name="connsiteY0" fmla="*/ 710 h 26427"/>
                      <a:gd name="connsiteX1" fmla="*/ 61935 w 61934"/>
                      <a:gd name="connsiteY1" fmla="*/ 26427 h 26427"/>
                      <a:gd name="connsiteX2" fmla="*/ 22 w 61934"/>
                      <a:gd name="connsiteY2" fmla="*/ 710 h 26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934" h="26427">
                        <a:moveTo>
                          <a:pt x="22" y="710"/>
                        </a:moveTo>
                        <a:cubicBezTo>
                          <a:pt x="-930" y="1662"/>
                          <a:pt x="28597" y="-243"/>
                          <a:pt x="61935" y="26427"/>
                        </a:cubicBezTo>
                        <a:cubicBezTo>
                          <a:pt x="26692" y="-1195"/>
                          <a:pt x="975" y="-1195"/>
                          <a:pt x="22" y="7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0" name="Graphic 7">
                  <a:extLst>
                    <a:ext uri="{FF2B5EF4-FFF2-40B4-BE49-F238E27FC236}">
                      <a16:creationId xmlns:a16="http://schemas.microsoft.com/office/drawing/2014/main" id="{06575145-257D-4DAD-B998-BB0F4F677C12}"/>
                    </a:ext>
                  </a:extLst>
                </p:cNvPr>
                <p:cNvGrpSpPr/>
                <p:nvPr/>
              </p:nvGrpSpPr>
              <p:grpSpPr>
                <a:xfrm>
                  <a:off x="9743744" y="3113627"/>
                  <a:ext cx="90202" cy="16637"/>
                  <a:chOff x="9743744" y="3113627"/>
                  <a:chExt cx="90202" cy="16637"/>
                </a:xfrm>
              </p:grpSpPr>
              <p:sp>
                <p:nvSpPr>
                  <p:cNvPr id="1971" name="Freeform: Shape 1970">
                    <a:extLst>
                      <a:ext uri="{FF2B5EF4-FFF2-40B4-BE49-F238E27FC236}">
                        <a16:creationId xmlns:a16="http://schemas.microsoft.com/office/drawing/2014/main" id="{4926887C-0479-4C28-8E07-6F496D7D26D1}"/>
                      </a:ext>
                    </a:extLst>
                  </p:cNvPr>
                  <p:cNvSpPr/>
                  <p:nvPr/>
                </p:nvSpPr>
                <p:spPr>
                  <a:xfrm>
                    <a:off x="9743744" y="3113627"/>
                    <a:ext cx="90202" cy="16637"/>
                  </a:xfrm>
                  <a:custGeom>
                    <a:avLst/>
                    <a:gdLst>
                      <a:gd name="connsiteX0" fmla="*/ 90203 w 90202"/>
                      <a:gd name="connsiteY0" fmla="*/ 15811 h 16637"/>
                      <a:gd name="connsiteX1" fmla="*/ 3525 w 90202"/>
                      <a:gd name="connsiteY1" fmla="*/ 8191 h 16637"/>
                      <a:gd name="connsiteX2" fmla="*/ 90203 w 90202"/>
                      <a:gd name="connsiteY2" fmla="*/ 15811 h 16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202" h="16637">
                        <a:moveTo>
                          <a:pt x="90203" y="15811"/>
                        </a:moveTo>
                        <a:cubicBezTo>
                          <a:pt x="45435" y="10096"/>
                          <a:pt x="27338" y="25336"/>
                          <a:pt x="3525" y="8191"/>
                        </a:cubicBezTo>
                        <a:cubicBezTo>
                          <a:pt x="-19335" y="-8954"/>
                          <a:pt x="75915" y="4381"/>
                          <a:pt x="90203" y="15811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2" name="Freeform: Shape 1971">
                    <a:extLst>
                      <a:ext uri="{FF2B5EF4-FFF2-40B4-BE49-F238E27FC236}">
                        <a16:creationId xmlns:a16="http://schemas.microsoft.com/office/drawing/2014/main" id="{D18A0F12-0E83-40C6-A802-DF27EB85C2D2}"/>
                      </a:ext>
                    </a:extLst>
                  </p:cNvPr>
                  <p:cNvSpPr/>
                  <p:nvPr/>
                </p:nvSpPr>
                <p:spPr>
                  <a:xfrm>
                    <a:off x="9750999" y="3118960"/>
                    <a:ext cx="80089" cy="8572"/>
                  </a:xfrm>
                  <a:custGeom>
                    <a:avLst/>
                    <a:gdLst>
                      <a:gd name="connsiteX0" fmla="*/ 80 w 80089"/>
                      <a:gd name="connsiteY0" fmla="*/ 2857 h 8572"/>
                      <a:gd name="connsiteX1" fmla="*/ 80090 w 80089"/>
                      <a:gd name="connsiteY1" fmla="*/ 8573 h 8572"/>
                      <a:gd name="connsiteX2" fmla="*/ 80 w 80089"/>
                      <a:gd name="connsiteY2" fmla="*/ 2857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89" h="8572">
                        <a:moveTo>
                          <a:pt x="80" y="2857"/>
                        </a:moveTo>
                        <a:cubicBezTo>
                          <a:pt x="-1825" y="953"/>
                          <a:pt x="30560" y="-4763"/>
                          <a:pt x="80090" y="8573"/>
                        </a:cubicBezTo>
                        <a:cubicBezTo>
                          <a:pt x="35322" y="-3810"/>
                          <a:pt x="1985" y="4762"/>
                          <a:pt x="80" y="28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3" name="Graphic 7">
                  <a:extLst>
                    <a:ext uri="{FF2B5EF4-FFF2-40B4-BE49-F238E27FC236}">
                      <a16:creationId xmlns:a16="http://schemas.microsoft.com/office/drawing/2014/main" id="{D9B910BB-E857-4909-B3AC-E0FB8B76329C}"/>
                    </a:ext>
                  </a:extLst>
                </p:cNvPr>
                <p:cNvGrpSpPr/>
                <p:nvPr/>
              </p:nvGrpSpPr>
              <p:grpSpPr>
                <a:xfrm>
                  <a:off x="9750123" y="3025616"/>
                  <a:ext cx="17148" cy="83690"/>
                  <a:chOff x="9750123" y="3025616"/>
                  <a:chExt cx="17148" cy="83690"/>
                </a:xfrm>
              </p:grpSpPr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82E014DB-68F3-4181-ADF4-81CE422E6867}"/>
                      </a:ext>
                    </a:extLst>
                  </p:cNvPr>
                  <p:cNvSpPr/>
                  <p:nvPr/>
                </p:nvSpPr>
                <p:spPr>
                  <a:xfrm>
                    <a:off x="9750123" y="3025616"/>
                    <a:ext cx="17148" cy="83690"/>
                  </a:xfrm>
                  <a:custGeom>
                    <a:avLst/>
                    <a:gdLst>
                      <a:gd name="connsiteX0" fmla="*/ 17149 w 17148"/>
                      <a:gd name="connsiteY0" fmla="*/ 0 h 83690"/>
                      <a:gd name="connsiteX1" fmla="*/ 8576 w 17148"/>
                      <a:gd name="connsiteY1" fmla="*/ 81915 h 83690"/>
                      <a:gd name="connsiteX2" fmla="*/ 17149 w 17148"/>
                      <a:gd name="connsiteY2" fmla="*/ 0 h 83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148" h="83690">
                        <a:moveTo>
                          <a:pt x="17149" y="0"/>
                        </a:moveTo>
                        <a:cubicBezTo>
                          <a:pt x="10481" y="41910"/>
                          <a:pt x="25721" y="65722"/>
                          <a:pt x="8576" y="81915"/>
                        </a:cubicBezTo>
                        <a:cubicBezTo>
                          <a:pt x="-9521" y="97155"/>
                          <a:pt x="4766" y="9525"/>
                          <a:pt x="1714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0E031F15-0614-41F9-A217-7AC941B8F152}"/>
                      </a:ext>
                    </a:extLst>
                  </p:cNvPr>
                  <p:cNvSpPr/>
                  <p:nvPr/>
                </p:nvSpPr>
                <p:spPr>
                  <a:xfrm>
                    <a:off x="9756059" y="3028473"/>
                    <a:ext cx="10259" cy="76273"/>
                  </a:xfrm>
                  <a:custGeom>
                    <a:avLst/>
                    <a:gdLst>
                      <a:gd name="connsiteX0" fmla="*/ 2640 w 10259"/>
                      <a:gd name="connsiteY0" fmla="*/ 76200 h 76273"/>
                      <a:gd name="connsiteX1" fmla="*/ 10260 w 10259"/>
                      <a:gd name="connsiteY1" fmla="*/ 0 h 76273"/>
                      <a:gd name="connsiteX2" fmla="*/ 2640 w 10259"/>
                      <a:gd name="connsiteY2" fmla="*/ 76200 h 76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59" h="76273">
                        <a:moveTo>
                          <a:pt x="2640" y="76200"/>
                        </a:moveTo>
                        <a:cubicBezTo>
                          <a:pt x="735" y="78105"/>
                          <a:pt x="-4980" y="42863"/>
                          <a:pt x="10260" y="0"/>
                        </a:cubicBezTo>
                        <a:cubicBezTo>
                          <a:pt x="-4028" y="37148"/>
                          <a:pt x="4545" y="74295"/>
                          <a:pt x="2640" y="762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6" name="Graphic 7">
                  <a:extLst>
                    <a:ext uri="{FF2B5EF4-FFF2-40B4-BE49-F238E27FC236}">
                      <a16:creationId xmlns:a16="http://schemas.microsoft.com/office/drawing/2014/main" id="{0E0142FA-7D7A-4DB1-ABB6-3EFDB482253D}"/>
                    </a:ext>
                  </a:extLst>
                </p:cNvPr>
                <p:cNvGrpSpPr/>
                <p:nvPr/>
              </p:nvGrpSpPr>
              <p:grpSpPr>
                <a:xfrm>
                  <a:off x="9688214" y="3018948"/>
                  <a:ext cx="71480" cy="100898"/>
                  <a:chOff x="9688214" y="3018948"/>
                  <a:chExt cx="71480" cy="100898"/>
                </a:xfrm>
              </p:grpSpPr>
              <p:sp>
                <p:nvSpPr>
                  <p:cNvPr id="1977" name="Freeform: Shape 1976">
                    <a:extLst>
                      <a:ext uri="{FF2B5EF4-FFF2-40B4-BE49-F238E27FC236}">
                        <a16:creationId xmlns:a16="http://schemas.microsoft.com/office/drawing/2014/main" id="{CF39AD55-AAE7-4CE4-AC15-331559F44DC7}"/>
                      </a:ext>
                    </a:extLst>
                  </p:cNvPr>
                  <p:cNvSpPr/>
                  <p:nvPr/>
                </p:nvSpPr>
                <p:spPr>
                  <a:xfrm>
                    <a:off x="9688214" y="3018948"/>
                    <a:ext cx="71480" cy="100898"/>
                  </a:xfrm>
                  <a:custGeom>
                    <a:avLst/>
                    <a:gdLst>
                      <a:gd name="connsiteX0" fmla="*/ 0 w 71480"/>
                      <a:gd name="connsiteY0" fmla="*/ 0 h 100898"/>
                      <a:gd name="connsiteX1" fmla="*/ 64770 w 71480"/>
                      <a:gd name="connsiteY1" fmla="*/ 100013 h 100898"/>
                      <a:gd name="connsiteX2" fmla="*/ 0 w 71480"/>
                      <a:gd name="connsiteY2" fmla="*/ 0 h 1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480" h="100898">
                        <a:moveTo>
                          <a:pt x="0" y="0"/>
                        </a:moveTo>
                        <a:cubicBezTo>
                          <a:pt x="35243" y="40005"/>
                          <a:pt x="43815" y="109538"/>
                          <a:pt x="64770" y="100013"/>
                        </a:cubicBezTo>
                        <a:cubicBezTo>
                          <a:pt x="88583" y="80963"/>
                          <a:pt x="44768" y="171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78" name="Freeform: Shape 1977">
                    <a:extLst>
                      <a:ext uri="{FF2B5EF4-FFF2-40B4-BE49-F238E27FC236}">
                        <a16:creationId xmlns:a16="http://schemas.microsoft.com/office/drawing/2014/main" id="{C590499E-15BC-4F82-BA13-471BC9D0317B}"/>
                      </a:ext>
                    </a:extLst>
                  </p:cNvPr>
                  <p:cNvSpPr/>
                  <p:nvPr/>
                </p:nvSpPr>
                <p:spPr>
                  <a:xfrm>
                    <a:off x="9689166" y="3018948"/>
                    <a:ext cx="63081" cy="97155"/>
                  </a:xfrm>
                  <a:custGeom>
                    <a:avLst/>
                    <a:gdLst>
                      <a:gd name="connsiteX0" fmla="*/ 62865 w 63081"/>
                      <a:gd name="connsiteY0" fmla="*/ 97155 h 97155"/>
                      <a:gd name="connsiteX1" fmla="*/ 0 w 63081"/>
                      <a:gd name="connsiteY1" fmla="*/ 0 h 97155"/>
                      <a:gd name="connsiteX2" fmla="*/ 62865 w 63081"/>
                      <a:gd name="connsiteY2" fmla="*/ 97155 h 97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081" h="97155">
                        <a:moveTo>
                          <a:pt x="62865" y="97155"/>
                        </a:moveTo>
                        <a:cubicBezTo>
                          <a:pt x="65722" y="96203"/>
                          <a:pt x="40005" y="16193"/>
                          <a:pt x="0" y="0"/>
                        </a:cubicBezTo>
                        <a:cubicBezTo>
                          <a:pt x="41910" y="22860"/>
                          <a:pt x="60008" y="97155"/>
                          <a:pt x="62865" y="971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79" name="Graphic 7">
                  <a:extLst>
                    <a:ext uri="{FF2B5EF4-FFF2-40B4-BE49-F238E27FC236}">
                      <a16:creationId xmlns:a16="http://schemas.microsoft.com/office/drawing/2014/main" id="{D2D69CD3-E15C-4BFE-A6B9-13E9B7FBC3E5}"/>
                    </a:ext>
                  </a:extLst>
                </p:cNvPr>
                <p:cNvGrpSpPr/>
                <p:nvPr/>
              </p:nvGrpSpPr>
              <p:grpSpPr>
                <a:xfrm>
                  <a:off x="9752409" y="3086971"/>
                  <a:ext cx="102492" cy="37785"/>
                  <a:chOff x="9752409" y="3086971"/>
                  <a:chExt cx="102492" cy="37785"/>
                </a:xfrm>
              </p:grpSpPr>
              <p:sp>
                <p:nvSpPr>
                  <p:cNvPr id="1980" name="Freeform: Shape 1979">
                    <a:extLst>
                      <a:ext uri="{FF2B5EF4-FFF2-40B4-BE49-F238E27FC236}">
                        <a16:creationId xmlns:a16="http://schemas.microsoft.com/office/drawing/2014/main" id="{D7CE7666-B003-4E35-90EC-40369E1F43C8}"/>
                      </a:ext>
                    </a:extLst>
                  </p:cNvPr>
                  <p:cNvSpPr/>
                  <p:nvPr/>
                </p:nvSpPr>
                <p:spPr>
                  <a:xfrm>
                    <a:off x="9752409" y="3086971"/>
                    <a:ext cx="102492" cy="37785"/>
                  </a:xfrm>
                  <a:custGeom>
                    <a:avLst/>
                    <a:gdLst>
                      <a:gd name="connsiteX0" fmla="*/ 102492 w 102492"/>
                      <a:gd name="connsiteY0" fmla="*/ 2462 h 37785"/>
                      <a:gd name="connsiteX1" fmla="*/ 575 w 102492"/>
                      <a:gd name="connsiteY1" fmla="*/ 29132 h 37785"/>
                      <a:gd name="connsiteX2" fmla="*/ 102492 w 102492"/>
                      <a:gd name="connsiteY2" fmla="*/ 2462 h 37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2492" h="37785">
                        <a:moveTo>
                          <a:pt x="102492" y="2462"/>
                        </a:moveTo>
                        <a:cubicBezTo>
                          <a:pt x="74870" y="-2300"/>
                          <a:pt x="9147" y="-3253"/>
                          <a:pt x="575" y="29132"/>
                        </a:cubicBezTo>
                        <a:cubicBezTo>
                          <a:pt x="-6093" y="56755"/>
                          <a:pt x="46295" y="10082"/>
                          <a:pt x="102492" y="2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1" name="Freeform: Shape 1980">
                    <a:extLst>
                      <a:ext uri="{FF2B5EF4-FFF2-40B4-BE49-F238E27FC236}">
                        <a16:creationId xmlns:a16="http://schemas.microsoft.com/office/drawing/2014/main" id="{32A3FB1A-3AEE-462E-81DB-7B885C85E16F}"/>
                      </a:ext>
                    </a:extLst>
                  </p:cNvPr>
                  <p:cNvSpPr/>
                  <p:nvPr/>
                </p:nvSpPr>
                <p:spPr>
                  <a:xfrm>
                    <a:off x="9755841" y="3089249"/>
                    <a:ext cx="99059" cy="26085"/>
                  </a:xfrm>
                  <a:custGeom>
                    <a:avLst/>
                    <a:gdLst>
                      <a:gd name="connsiteX0" fmla="*/ 0 w 99059"/>
                      <a:gd name="connsiteY0" fmla="*/ 25901 h 26085"/>
                      <a:gd name="connsiteX1" fmla="*/ 99060 w 99059"/>
                      <a:gd name="connsiteY1" fmla="*/ 184 h 26085"/>
                      <a:gd name="connsiteX2" fmla="*/ 0 w 99059"/>
                      <a:gd name="connsiteY2" fmla="*/ 25901 h 26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9059" h="26085">
                        <a:moveTo>
                          <a:pt x="0" y="25901"/>
                        </a:moveTo>
                        <a:cubicBezTo>
                          <a:pt x="0" y="28759"/>
                          <a:pt x="34290" y="-2674"/>
                          <a:pt x="99060" y="184"/>
                        </a:cubicBezTo>
                        <a:cubicBezTo>
                          <a:pt x="32385" y="-769"/>
                          <a:pt x="0" y="23996"/>
                          <a:pt x="0" y="259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82" name="Graphic 7">
                  <a:extLst>
                    <a:ext uri="{FF2B5EF4-FFF2-40B4-BE49-F238E27FC236}">
                      <a16:creationId xmlns:a16="http://schemas.microsoft.com/office/drawing/2014/main" id="{1FBC26B5-BED9-4310-A10A-B6C23CD09C74}"/>
                    </a:ext>
                  </a:extLst>
                </p:cNvPr>
                <p:cNvGrpSpPr/>
                <p:nvPr/>
              </p:nvGrpSpPr>
              <p:grpSpPr>
                <a:xfrm>
                  <a:off x="9651066" y="3084137"/>
                  <a:ext cx="105030" cy="41417"/>
                  <a:chOff x="9651066" y="3084137"/>
                  <a:chExt cx="105030" cy="41417"/>
                </a:xfrm>
              </p:grpSpPr>
              <p:sp>
                <p:nvSpPr>
                  <p:cNvPr id="1983" name="Freeform: Shape 1982">
                    <a:extLst>
                      <a:ext uri="{FF2B5EF4-FFF2-40B4-BE49-F238E27FC236}">
                        <a16:creationId xmlns:a16="http://schemas.microsoft.com/office/drawing/2014/main" id="{2043BC67-F1CA-49EC-A705-6DAC5EDDD939}"/>
                      </a:ext>
                    </a:extLst>
                  </p:cNvPr>
                  <p:cNvSpPr/>
                  <p:nvPr/>
                </p:nvSpPr>
                <p:spPr>
                  <a:xfrm>
                    <a:off x="9651066" y="3084137"/>
                    <a:ext cx="105030" cy="41417"/>
                  </a:xfrm>
                  <a:custGeom>
                    <a:avLst/>
                    <a:gdLst>
                      <a:gd name="connsiteX0" fmla="*/ 0 w 105030"/>
                      <a:gd name="connsiteY0" fmla="*/ 2439 h 41417"/>
                      <a:gd name="connsiteX1" fmla="*/ 100013 w 105030"/>
                      <a:gd name="connsiteY1" fmla="*/ 30061 h 41417"/>
                      <a:gd name="connsiteX2" fmla="*/ 0 w 105030"/>
                      <a:gd name="connsiteY2" fmla="*/ 2439 h 41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030" h="41417">
                        <a:moveTo>
                          <a:pt x="0" y="2439"/>
                        </a:moveTo>
                        <a:cubicBezTo>
                          <a:pt x="19050" y="-2324"/>
                          <a:pt x="77153" y="-3276"/>
                          <a:pt x="100013" y="30061"/>
                        </a:cubicBezTo>
                        <a:cubicBezTo>
                          <a:pt x="122872" y="62446"/>
                          <a:pt x="63818" y="16726"/>
                          <a:pt x="0" y="243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Freeform: Shape 1983">
                    <a:extLst>
                      <a:ext uri="{FF2B5EF4-FFF2-40B4-BE49-F238E27FC236}">
                        <a16:creationId xmlns:a16="http://schemas.microsoft.com/office/drawing/2014/main" id="{CB50F3BE-2D8B-4B5F-BCAD-84843EA371EA}"/>
                      </a:ext>
                    </a:extLst>
                  </p:cNvPr>
                  <p:cNvSpPr/>
                  <p:nvPr/>
                </p:nvSpPr>
                <p:spPr>
                  <a:xfrm>
                    <a:off x="9654876" y="3086576"/>
                    <a:ext cx="94410" cy="28820"/>
                  </a:xfrm>
                  <a:custGeom>
                    <a:avLst/>
                    <a:gdLst>
                      <a:gd name="connsiteX0" fmla="*/ 94298 w 94410"/>
                      <a:gd name="connsiteY0" fmla="*/ 28575 h 28820"/>
                      <a:gd name="connsiteX1" fmla="*/ 0 w 94410"/>
                      <a:gd name="connsiteY1" fmla="*/ 0 h 28820"/>
                      <a:gd name="connsiteX2" fmla="*/ 94298 w 94410"/>
                      <a:gd name="connsiteY2" fmla="*/ 28575 h 28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410" h="28820">
                        <a:moveTo>
                          <a:pt x="94298" y="28575"/>
                        </a:moveTo>
                        <a:cubicBezTo>
                          <a:pt x="96203" y="31433"/>
                          <a:pt x="74295" y="8572"/>
                          <a:pt x="0" y="0"/>
                        </a:cubicBezTo>
                        <a:cubicBezTo>
                          <a:pt x="69533" y="5715"/>
                          <a:pt x="92393" y="25717"/>
                          <a:pt x="9429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85" name="Graphic 7">
                <a:extLst>
                  <a:ext uri="{FF2B5EF4-FFF2-40B4-BE49-F238E27FC236}">
                    <a16:creationId xmlns:a16="http://schemas.microsoft.com/office/drawing/2014/main" id="{FADA3337-6D8A-4EB1-84D3-77D8644C3D7E}"/>
                  </a:ext>
                </a:extLst>
              </p:cNvPr>
              <p:cNvGrpSpPr/>
              <p:nvPr/>
            </p:nvGrpSpPr>
            <p:grpSpPr>
              <a:xfrm>
                <a:off x="9747269" y="2851308"/>
                <a:ext cx="364807" cy="550545"/>
                <a:chOff x="9747269" y="2851308"/>
                <a:chExt cx="364807" cy="550545"/>
              </a:xfrm>
            </p:grpSpPr>
            <p:sp>
              <p:nvSpPr>
                <p:cNvPr id="1986" name="Freeform: Shape 1985">
                  <a:extLst>
                    <a:ext uri="{FF2B5EF4-FFF2-40B4-BE49-F238E27FC236}">
                      <a16:creationId xmlns:a16="http://schemas.microsoft.com/office/drawing/2014/main" id="{BBED8FFD-3E31-4E1D-87FA-66B89FC6DAB7}"/>
                    </a:ext>
                  </a:extLst>
                </p:cNvPr>
                <p:cNvSpPr/>
                <p:nvPr/>
              </p:nvSpPr>
              <p:spPr>
                <a:xfrm>
                  <a:off x="9751213" y="3312318"/>
                  <a:ext cx="360863" cy="89535"/>
                </a:xfrm>
                <a:custGeom>
                  <a:avLst/>
                  <a:gdLst>
                    <a:gd name="connsiteX0" fmla="*/ 351339 w 360863"/>
                    <a:gd name="connsiteY0" fmla="*/ 12383 h 89535"/>
                    <a:gd name="connsiteX1" fmla="*/ 360864 w 360863"/>
                    <a:gd name="connsiteY1" fmla="*/ 6667 h 89535"/>
                    <a:gd name="connsiteX2" fmla="*/ 222751 w 360863"/>
                    <a:gd name="connsiteY2" fmla="*/ 0 h 89535"/>
                    <a:gd name="connsiteX3" fmla="*/ 172269 w 360863"/>
                    <a:gd name="connsiteY3" fmla="*/ 953 h 89535"/>
                    <a:gd name="connsiteX4" fmla="*/ 146551 w 360863"/>
                    <a:gd name="connsiteY4" fmla="*/ 31433 h 89535"/>
                    <a:gd name="connsiteX5" fmla="*/ 51301 w 360863"/>
                    <a:gd name="connsiteY5" fmla="*/ 32385 h 89535"/>
                    <a:gd name="connsiteX6" fmla="*/ 8438 w 360863"/>
                    <a:gd name="connsiteY6" fmla="*/ 71438 h 89535"/>
                    <a:gd name="connsiteX7" fmla="*/ 185604 w 360863"/>
                    <a:gd name="connsiteY7" fmla="*/ 89535 h 89535"/>
                    <a:gd name="connsiteX8" fmla="*/ 203701 w 360863"/>
                    <a:gd name="connsiteY8" fmla="*/ 36195 h 89535"/>
                    <a:gd name="connsiteX9" fmla="*/ 245611 w 360863"/>
                    <a:gd name="connsiteY9" fmla="*/ 8573 h 89535"/>
                    <a:gd name="connsiteX10" fmla="*/ 250374 w 360863"/>
                    <a:gd name="connsiteY10" fmla="*/ 8573 h 89535"/>
                    <a:gd name="connsiteX11" fmla="*/ 295141 w 360863"/>
                    <a:gd name="connsiteY11" fmla="*/ 31433 h 89535"/>
                    <a:gd name="connsiteX12" fmla="*/ 297046 w 360863"/>
                    <a:gd name="connsiteY12" fmla="*/ 31433 h 89535"/>
                    <a:gd name="connsiteX13" fmla="*/ 321811 w 360863"/>
                    <a:gd name="connsiteY13" fmla="*/ 9525 h 89535"/>
                    <a:gd name="connsiteX14" fmla="*/ 325621 w 360863"/>
                    <a:gd name="connsiteY14" fmla="*/ 8573 h 89535"/>
                    <a:gd name="connsiteX15" fmla="*/ 345624 w 360863"/>
                    <a:gd name="connsiteY15" fmla="*/ 14288 h 89535"/>
                    <a:gd name="connsiteX16" fmla="*/ 351339 w 360863"/>
                    <a:gd name="connsiteY16" fmla="*/ 12383 h 8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0863" h="89535">
                      <a:moveTo>
                        <a:pt x="351339" y="12383"/>
                      </a:moveTo>
                      <a:cubicBezTo>
                        <a:pt x="354196" y="11430"/>
                        <a:pt x="357054" y="9525"/>
                        <a:pt x="360864" y="6667"/>
                      </a:cubicBezTo>
                      <a:cubicBezTo>
                        <a:pt x="320859" y="2858"/>
                        <a:pt x="273234" y="0"/>
                        <a:pt x="222751" y="0"/>
                      </a:cubicBezTo>
                      <a:cubicBezTo>
                        <a:pt x="203701" y="0"/>
                        <a:pt x="187509" y="0"/>
                        <a:pt x="172269" y="953"/>
                      </a:cubicBezTo>
                      <a:cubicBezTo>
                        <a:pt x="157029" y="1905"/>
                        <a:pt x="157981" y="30480"/>
                        <a:pt x="146551" y="31433"/>
                      </a:cubicBezTo>
                      <a:lnTo>
                        <a:pt x="51301" y="32385"/>
                      </a:lnTo>
                      <a:cubicBezTo>
                        <a:pt x="51301" y="42863"/>
                        <a:pt x="-24899" y="63817"/>
                        <a:pt x="8438" y="71438"/>
                      </a:cubicBezTo>
                      <a:cubicBezTo>
                        <a:pt x="50349" y="80963"/>
                        <a:pt x="113213" y="87630"/>
                        <a:pt x="185604" y="89535"/>
                      </a:cubicBezTo>
                      <a:cubicBezTo>
                        <a:pt x="195129" y="72390"/>
                        <a:pt x="202749" y="55245"/>
                        <a:pt x="203701" y="36195"/>
                      </a:cubicBezTo>
                      <a:cubicBezTo>
                        <a:pt x="237038" y="30480"/>
                        <a:pt x="219894" y="12383"/>
                        <a:pt x="245611" y="8573"/>
                      </a:cubicBezTo>
                      <a:cubicBezTo>
                        <a:pt x="247516" y="8573"/>
                        <a:pt x="248469" y="8573"/>
                        <a:pt x="250374" y="8573"/>
                      </a:cubicBezTo>
                      <a:cubicBezTo>
                        <a:pt x="271329" y="8573"/>
                        <a:pt x="282759" y="31433"/>
                        <a:pt x="295141" y="31433"/>
                      </a:cubicBezTo>
                      <a:cubicBezTo>
                        <a:pt x="296094" y="31433"/>
                        <a:pt x="296094" y="31433"/>
                        <a:pt x="297046" y="31433"/>
                      </a:cubicBezTo>
                      <a:cubicBezTo>
                        <a:pt x="311334" y="29528"/>
                        <a:pt x="310381" y="12383"/>
                        <a:pt x="321811" y="9525"/>
                      </a:cubicBezTo>
                      <a:cubicBezTo>
                        <a:pt x="322764" y="9525"/>
                        <a:pt x="324669" y="8573"/>
                        <a:pt x="325621" y="8573"/>
                      </a:cubicBezTo>
                      <a:cubicBezTo>
                        <a:pt x="333241" y="8573"/>
                        <a:pt x="337051" y="14288"/>
                        <a:pt x="345624" y="14288"/>
                      </a:cubicBezTo>
                      <a:cubicBezTo>
                        <a:pt x="346576" y="13335"/>
                        <a:pt x="348481" y="12383"/>
                        <a:pt x="351339" y="1238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87" name="Freeform: Shape 1986">
                  <a:extLst>
                    <a:ext uri="{FF2B5EF4-FFF2-40B4-BE49-F238E27FC236}">
                      <a16:creationId xmlns:a16="http://schemas.microsoft.com/office/drawing/2014/main" id="{2C89733D-0802-4300-8933-84EB3D63764B}"/>
                    </a:ext>
                  </a:extLst>
                </p:cNvPr>
                <p:cNvSpPr/>
                <p:nvPr/>
              </p:nvSpPr>
              <p:spPr>
                <a:xfrm>
                  <a:off x="9747269" y="3344643"/>
                  <a:ext cx="57150" cy="39217"/>
                </a:xfrm>
                <a:custGeom>
                  <a:avLst/>
                  <a:gdLst>
                    <a:gd name="connsiteX0" fmla="*/ 34290 w 57150"/>
                    <a:gd name="connsiteY0" fmla="*/ 1965 h 39217"/>
                    <a:gd name="connsiteX1" fmla="*/ 20955 w 57150"/>
                    <a:gd name="connsiteY1" fmla="*/ 16252 h 39217"/>
                    <a:gd name="connsiteX2" fmla="*/ 0 w 57150"/>
                    <a:gd name="connsiteY2" fmla="*/ 31492 h 39217"/>
                    <a:gd name="connsiteX3" fmla="*/ 19050 w 57150"/>
                    <a:gd name="connsiteY3" fmla="*/ 39112 h 39217"/>
                    <a:gd name="connsiteX4" fmla="*/ 37147 w 57150"/>
                    <a:gd name="connsiteY4" fmla="*/ 31492 h 39217"/>
                    <a:gd name="connsiteX5" fmla="*/ 51435 w 57150"/>
                    <a:gd name="connsiteY5" fmla="*/ 29587 h 39217"/>
                    <a:gd name="connsiteX6" fmla="*/ 57150 w 57150"/>
                    <a:gd name="connsiteY6" fmla="*/ 4822 h 39217"/>
                    <a:gd name="connsiteX7" fmla="*/ 34290 w 57150"/>
                    <a:gd name="connsiteY7" fmla="*/ 1965 h 3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150" h="39217">
                      <a:moveTo>
                        <a:pt x="34290" y="1965"/>
                      </a:moveTo>
                      <a:cubicBezTo>
                        <a:pt x="31432" y="7679"/>
                        <a:pt x="20955" y="16252"/>
                        <a:pt x="20955" y="16252"/>
                      </a:cubicBezTo>
                      <a:cubicBezTo>
                        <a:pt x="20955" y="16252"/>
                        <a:pt x="0" y="24824"/>
                        <a:pt x="0" y="31492"/>
                      </a:cubicBezTo>
                      <a:cubicBezTo>
                        <a:pt x="0" y="34349"/>
                        <a:pt x="7620" y="40065"/>
                        <a:pt x="19050" y="39112"/>
                      </a:cubicBezTo>
                      <a:cubicBezTo>
                        <a:pt x="25718" y="38160"/>
                        <a:pt x="37147" y="31492"/>
                        <a:pt x="37147" y="31492"/>
                      </a:cubicBezTo>
                      <a:cubicBezTo>
                        <a:pt x="37147" y="31492"/>
                        <a:pt x="46672" y="32445"/>
                        <a:pt x="51435" y="29587"/>
                      </a:cubicBezTo>
                      <a:cubicBezTo>
                        <a:pt x="56197" y="26729"/>
                        <a:pt x="57150" y="4822"/>
                        <a:pt x="57150" y="4822"/>
                      </a:cubicBezTo>
                      <a:cubicBezTo>
                        <a:pt x="57150" y="4822"/>
                        <a:pt x="37147" y="-3751"/>
                        <a:pt x="34290" y="19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88" name="Freeform: Shape 1987">
                  <a:extLst>
                    <a:ext uri="{FF2B5EF4-FFF2-40B4-BE49-F238E27FC236}">
                      <a16:creationId xmlns:a16="http://schemas.microsoft.com/office/drawing/2014/main" id="{E407E242-AC24-417A-A79B-71634EF05AEC}"/>
                    </a:ext>
                  </a:extLst>
                </p:cNvPr>
                <p:cNvSpPr/>
                <p:nvPr/>
              </p:nvSpPr>
              <p:spPr>
                <a:xfrm>
                  <a:off x="9838709" y="2919888"/>
                  <a:ext cx="46672" cy="53340"/>
                </a:xfrm>
                <a:custGeom>
                  <a:avLst/>
                  <a:gdLst>
                    <a:gd name="connsiteX0" fmla="*/ 42863 w 46672"/>
                    <a:gd name="connsiteY0" fmla="*/ 11430 h 53340"/>
                    <a:gd name="connsiteX1" fmla="*/ 46672 w 46672"/>
                    <a:gd name="connsiteY1" fmla="*/ 22860 h 53340"/>
                    <a:gd name="connsiteX2" fmla="*/ 37147 w 46672"/>
                    <a:gd name="connsiteY2" fmla="*/ 40005 h 53340"/>
                    <a:gd name="connsiteX3" fmla="*/ 19050 w 46672"/>
                    <a:gd name="connsiteY3" fmla="*/ 53340 h 53340"/>
                    <a:gd name="connsiteX4" fmla="*/ 6667 w 46672"/>
                    <a:gd name="connsiteY4" fmla="*/ 53340 h 53340"/>
                    <a:gd name="connsiteX5" fmla="*/ 0 w 46672"/>
                    <a:gd name="connsiteY5" fmla="*/ 32385 h 53340"/>
                    <a:gd name="connsiteX6" fmla="*/ 2857 w 46672"/>
                    <a:gd name="connsiteY6" fmla="*/ 14288 h 53340"/>
                    <a:gd name="connsiteX7" fmla="*/ 35242 w 46672"/>
                    <a:gd name="connsiteY7" fmla="*/ 0 h 53340"/>
                    <a:gd name="connsiteX8" fmla="*/ 42863 w 46672"/>
                    <a:gd name="connsiteY8" fmla="*/ 1143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672" h="53340">
                      <a:moveTo>
                        <a:pt x="42863" y="11430"/>
                      </a:moveTo>
                      <a:cubicBezTo>
                        <a:pt x="42863" y="17145"/>
                        <a:pt x="46672" y="22860"/>
                        <a:pt x="46672" y="22860"/>
                      </a:cubicBezTo>
                      <a:lnTo>
                        <a:pt x="37147" y="40005"/>
                      </a:lnTo>
                      <a:lnTo>
                        <a:pt x="19050" y="53340"/>
                      </a:lnTo>
                      <a:lnTo>
                        <a:pt x="6667" y="53340"/>
                      </a:lnTo>
                      <a:lnTo>
                        <a:pt x="0" y="32385"/>
                      </a:lnTo>
                      <a:lnTo>
                        <a:pt x="2857" y="14288"/>
                      </a:lnTo>
                      <a:lnTo>
                        <a:pt x="35242" y="0"/>
                      </a:lnTo>
                      <a:cubicBezTo>
                        <a:pt x="35242" y="0"/>
                        <a:pt x="42863" y="7620"/>
                        <a:pt x="42863" y="11430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89" name="Freeform: Shape 1988">
                  <a:extLst>
                    <a:ext uri="{FF2B5EF4-FFF2-40B4-BE49-F238E27FC236}">
                      <a16:creationId xmlns:a16="http://schemas.microsoft.com/office/drawing/2014/main" id="{C88A40A8-B2DB-4650-9F8A-BFBFE4ABA4A3}"/>
                    </a:ext>
                  </a:extLst>
                </p:cNvPr>
                <p:cNvSpPr/>
                <p:nvPr/>
              </p:nvSpPr>
              <p:spPr>
                <a:xfrm>
                  <a:off x="9791084" y="2932236"/>
                  <a:ext cx="48577" cy="100523"/>
                </a:xfrm>
                <a:custGeom>
                  <a:avLst/>
                  <a:gdLst>
                    <a:gd name="connsiteX0" fmla="*/ 41910 w 48577"/>
                    <a:gd name="connsiteY0" fmla="*/ 35 h 100523"/>
                    <a:gd name="connsiteX1" fmla="*/ 23813 w 48577"/>
                    <a:gd name="connsiteY1" fmla="*/ 18132 h 100523"/>
                    <a:gd name="connsiteX2" fmla="*/ 0 w 48577"/>
                    <a:gd name="connsiteY2" fmla="*/ 98142 h 100523"/>
                    <a:gd name="connsiteX3" fmla="*/ 24765 w 48577"/>
                    <a:gd name="connsiteY3" fmla="*/ 100047 h 100523"/>
                    <a:gd name="connsiteX4" fmla="*/ 37147 w 48577"/>
                    <a:gd name="connsiteY4" fmla="*/ 67662 h 100523"/>
                    <a:gd name="connsiteX5" fmla="*/ 48578 w 48577"/>
                    <a:gd name="connsiteY5" fmla="*/ 19085 h 100523"/>
                    <a:gd name="connsiteX6" fmla="*/ 46672 w 48577"/>
                    <a:gd name="connsiteY6" fmla="*/ 4797 h 100523"/>
                    <a:gd name="connsiteX7" fmla="*/ 41910 w 48577"/>
                    <a:gd name="connsiteY7" fmla="*/ 35 h 10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577" h="100523">
                      <a:moveTo>
                        <a:pt x="41910" y="35"/>
                      </a:moveTo>
                      <a:cubicBezTo>
                        <a:pt x="29528" y="-918"/>
                        <a:pt x="23813" y="18132"/>
                        <a:pt x="23813" y="18132"/>
                      </a:cubicBezTo>
                      <a:cubicBezTo>
                        <a:pt x="23813" y="18132"/>
                        <a:pt x="12382" y="78140"/>
                        <a:pt x="0" y="98142"/>
                      </a:cubicBezTo>
                      <a:cubicBezTo>
                        <a:pt x="0" y="101952"/>
                        <a:pt x="24765" y="100047"/>
                        <a:pt x="24765" y="100047"/>
                      </a:cubicBezTo>
                      <a:lnTo>
                        <a:pt x="37147" y="67662"/>
                      </a:lnTo>
                      <a:lnTo>
                        <a:pt x="48578" y="19085"/>
                      </a:lnTo>
                      <a:lnTo>
                        <a:pt x="46672" y="4797"/>
                      </a:lnTo>
                      <a:cubicBezTo>
                        <a:pt x="47625" y="4797"/>
                        <a:pt x="45720" y="987"/>
                        <a:pt x="41910" y="35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0" name="Freeform: Shape 1989">
                  <a:extLst>
                    <a:ext uri="{FF2B5EF4-FFF2-40B4-BE49-F238E27FC236}">
                      <a16:creationId xmlns:a16="http://schemas.microsoft.com/office/drawing/2014/main" id="{E9CF1F16-54AC-402C-A31B-77F7B0C91996}"/>
                    </a:ext>
                  </a:extLst>
                </p:cNvPr>
                <p:cNvSpPr/>
                <p:nvPr/>
              </p:nvSpPr>
              <p:spPr>
                <a:xfrm>
                  <a:off x="9897550" y="3312318"/>
                  <a:ext cx="38314" cy="34312"/>
                </a:xfrm>
                <a:custGeom>
                  <a:avLst/>
                  <a:gdLst>
                    <a:gd name="connsiteX0" fmla="*/ 9739 w 38314"/>
                    <a:gd name="connsiteY0" fmla="*/ 3810 h 34312"/>
                    <a:gd name="connsiteX1" fmla="*/ 214 w 38314"/>
                    <a:gd name="connsiteY1" fmla="*/ 31433 h 34312"/>
                    <a:gd name="connsiteX2" fmla="*/ 31647 w 38314"/>
                    <a:gd name="connsiteY2" fmla="*/ 25717 h 34312"/>
                    <a:gd name="connsiteX3" fmla="*/ 38314 w 38314"/>
                    <a:gd name="connsiteY3" fmla="*/ 0 h 34312"/>
                    <a:gd name="connsiteX4" fmla="*/ 9739 w 38314"/>
                    <a:gd name="connsiteY4" fmla="*/ 3810 h 34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14" h="34312">
                      <a:moveTo>
                        <a:pt x="9739" y="3810"/>
                      </a:moveTo>
                      <a:cubicBezTo>
                        <a:pt x="9739" y="10478"/>
                        <a:pt x="-1691" y="24765"/>
                        <a:pt x="214" y="31433"/>
                      </a:cubicBezTo>
                      <a:cubicBezTo>
                        <a:pt x="1167" y="34290"/>
                        <a:pt x="24027" y="38100"/>
                        <a:pt x="31647" y="25717"/>
                      </a:cubicBezTo>
                      <a:cubicBezTo>
                        <a:pt x="38314" y="13335"/>
                        <a:pt x="38314" y="0"/>
                        <a:pt x="38314" y="0"/>
                      </a:cubicBezTo>
                      <a:cubicBezTo>
                        <a:pt x="38314" y="0"/>
                        <a:pt x="9739" y="0"/>
                        <a:pt x="9739" y="38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1" name="Freeform: Shape 1990">
                  <a:extLst>
                    <a:ext uri="{FF2B5EF4-FFF2-40B4-BE49-F238E27FC236}">
                      <a16:creationId xmlns:a16="http://schemas.microsoft.com/office/drawing/2014/main" id="{A59B7E91-7351-4F7C-BD75-B97313DC0090}"/>
                    </a:ext>
                  </a:extLst>
                </p:cNvPr>
                <p:cNvSpPr/>
                <p:nvPr/>
              </p:nvSpPr>
              <p:spPr>
                <a:xfrm>
                  <a:off x="9854901" y="3124676"/>
                  <a:ext cx="86864" cy="195769"/>
                </a:xfrm>
                <a:custGeom>
                  <a:avLst/>
                  <a:gdLst>
                    <a:gd name="connsiteX0" fmla="*/ 0 w 86864"/>
                    <a:gd name="connsiteY0" fmla="*/ 22860 h 195769"/>
                    <a:gd name="connsiteX1" fmla="*/ 38100 w 86864"/>
                    <a:gd name="connsiteY1" fmla="*/ 103822 h 195769"/>
                    <a:gd name="connsiteX2" fmla="*/ 44768 w 86864"/>
                    <a:gd name="connsiteY2" fmla="*/ 180022 h 195769"/>
                    <a:gd name="connsiteX3" fmla="*/ 86678 w 86864"/>
                    <a:gd name="connsiteY3" fmla="*/ 178117 h 195769"/>
                    <a:gd name="connsiteX4" fmla="*/ 81915 w 86864"/>
                    <a:gd name="connsiteY4" fmla="*/ 110490 h 195769"/>
                    <a:gd name="connsiteX5" fmla="*/ 65723 w 86864"/>
                    <a:gd name="connsiteY5" fmla="*/ 80963 h 195769"/>
                    <a:gd name="connsiteX6" fmla="*/ 63818 w 86864"/>
                    <a:gd name="connsiteY6" fmla="*/ 19050 h 195769"/>
                    <a:gd name="connsiteX7" fmla="*/ 42863 w 86864"/>
                    <a:gd name="connsiteY7" fmla="*/ 0 h 195769"/>
                    <a:gd name="connsiteX8" fmla="*/ 0 w 86864"/>
                    <a:gd name="connsiteY8" fmla="*/ 22860 h 19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64" h="195769">
                      <a:moveTo>
                        <a:pt x="0" y="22860"/>
                      </a:moveTo>
                      <a:cubicBezTo>
                        <a:pt x="0" y="22860"/>
                        <a:pt x="26670" y="90488"/>
                        <a:pt x="38100" y="103822"/>
                      </a:cubicBezTo>
                      <a:cubicBezTo>
                        <a:pt x="46673" y="111442"/>
                        <a:pt x="47625" y="159067"/>
                        <a:pt x="44768" y="180022"/>
                      </a:cubicBezTo>
                      <a:cubicBezTo>
                        <a:pt x="42863" y="194310"/>
                        <a:pt x="83820" y="207645"/>
                        <a:pt x="86678" y="178117"/>
                      </a:cubicBezTo>
                      <a:cubicBezTo>
                        <a:pt x="87630" y="168592"/>
                        <a:pt x="84773" y="119063"/>
                        <a:pt x="81915" y="110490"/>
                      </a:cubicBezTo>
                      <a:cubicBezTo>
                        <a:pt x="79058" y="101917"/>
                        <a:pt x="69533" y="90488"/>
                        <a:pt x="65723" y="80963"/>
                      </a:cubicBezTo>
                      <a:cubicBezTo>
                        <a:pt x="61913" y="72390"/>
                        <a:pt x="63818" y="19050"/>
                        <a:pt x="63818" y="19050"/>
                      </a:cubicBezTo>
                      <a:lnTo>
                        <a:pt x="42863" y="0"/>
                      </a:lnTo>
                      <a:lnTo>
                        <a:pt x="0" y="2286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2" name="Freeform: Shape 1991">
                  <a:extLst>
                    <a:ext uri="{FF2B5EF4-FFF2-40B4-BE49-F238E27FC236}">
                      <a16:creationId xmlns:a16="http://schemas.microsoft.com/office/drawing/2014/main" id="{858276C7-4204-4107-B7F5-CD0A03554ECB}"/>
                    </a:ext>
                  </a:extLst>
                </p:cNvPr>
                <p:cNvSpPr/>
                <p:nvPr/>
              </p:nvSpPr>
              <p:spPr>
                <a:xfrm>
                  <a:off x="9776797" y="3135933"/>
                  <a:ext cx="74349" cy="216663"/>
                </a:xfrm>
                <a:custGeom>
                  <a:avLst/>
                  <a:gdLst>
                    <a:gd name="connsiteX0" fmla="*/ 24765 w 74349"/>
                    <a:gd name="connsiteY0" fmla="*/ 172 h 216663"/>
                    <a:gd name="connsiteX1" fmla="*/ 11430 w 74349"/>
                    <a:gd name="connsiteY1" fmla="*/ 100185 h 216663"/>
                    <a:gd name="connsiteX2" fmla="*/ 0 w 74349"/>
                    <a:gd name="connsiteY2" fmla="*/ 206865 h 216663"/>
                    <a:gd name="connsiteX3" fmla="*/ 43815 w 74349"/>
                    <a:gd name="connsiteY3" fmla="*/ 216390 h 216663"/>
                    <a:gd name="connsiteX4" fmla="*/ 41910 w 74349"/>
                    <a:gd name="connsiteY4" fmla="*/ 104947 h 216663"/>
                    <a:gd name="connsiteX5" fmla="*/ 74295 w 74349"/>
                    <a:gd name="connsiteY5" fmla="*/ 23032 h 216663"/>
                    <a:gd name="connsiteX6" fmla="*/ 24765 w 74349"/>
                    <a:gd name="connsiteY6" fmla="*/ 172 h 216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349" h="216663">
                      <a:moveTo>
                        <a:pt x="24765" y="172"/>
                      </a:moveTo>
                      <a:cubicBezTo>
                        <a:pt x="14288" y="29700"/>
                        <a:pt x="19050" y="73515"/>
                        <a:pt x="11430" y="100185"/>
                      </a:cubicBezTo>
                      <a:cubicBezTo>
                        <a:pt x="3810" y="126855"/>
                        <a:pt x="10478" y="176385"/>
                        <a:pt x="0" y="206865"/>
                      </a:cubicBezTo>
                      <a:cubicBezTo>
                        <a:pt x="5715" y="209722"/>
                        <a:pt x="16192" y="218295"/>
                        <a:pt x="43815" y="216390"/>
                      </a:cubicBezTo>
                      <a:cubicBezTo>
                        <a:pt x="54292" y="181147"/>
                        <a:pt x="45720" y="112567"/>
                        <a:pt x="41910" y="104947"/>
                      </a:cubicBezTo>
                      <a:cubicBezTo>
                        <a:pt x="42863" y="96375"/>
                        <a:pt x="62865" y="68752"/>
                        <a:pt x="74295" y="23032"/>
                      </a:cubicBezTo>
                      <a:cubicBezTo>
                        <a:pt x="76200" y="12555"/>
                        <a:pt x="27622" y="-1733"/>
                        <a:pt x="24765" y="1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3" name="Freeform: Shape 1992">
                  <a:extLst>
                    <a:ext uri="{FF2B5EF4-FFF2-40B4-BE49-F238E27FC236}">
                      <a16:creationId xmlns:a16="http://schemas.microsoft.com/office/drawing/2014/main" id="{8FB14CC0-56AD-42C5-9318-C61D8E2C582C}"/>
                    </a:ext>
                  </a:extLst>
                </p:cNvPr>
                <p:cNvSpPr/>
                <p:nvPr/>
              </p:nvSpPr>
              <p:spPr>
                <a:xfrm>
                  <a:off x="9802514" y="2936080"/>
                  <a:ext cx="120504" cy="232410"/>
                </a:xfrm>
                <a:custGeom>
                  <a:avLst/>
                  <a:gdLst>
                    <a:gd name="connsiteX0" fmla="*/ 108585 w 120504"/>
                    <a:gd name="connsiteY0" fmla="*/ 76200 h 232410"/>
                    <a:gd name="connsiteX1" fmla="*/ 98108 w 120504"/>
                    <a:gd name="connsiteY1" fmla="*/ 130492 h 232410"/>
                    <a:gd name="connsiteX2" fmla="*/ 120015 w 120504"/>
                    <a:gd name="connsiteY2" fmla="*/ 212408 h 232410"/>
                    <a:gd name="connsiteX3" fmla="*/ 110490 w 120504"/>
                    <a:gd name="connsiteY3" fmla="*/ 224790 h 232410"/>
                    <a:gd name="connsiteX4" fmla="*/ 100013 w 120504"/>
                    <a:gd name="connsiteY4" fmla="*/ 207645 h 232410"/>
                    <a:gd name="connsiteX5" fmla="*/ 94298 w 120504"/>
                    <a:gd name="connsiteY5" fmla="*/ 230505 h 232410"/>
                    <a:gd name="connsiteX6" fmla="*/ 75248 w 120504"/>
                    <a:gd name="connsiteY6" fmla="*/ 232410 h 232410"/>
                    <a:gd name="connsiteX7" fmla="*/ 0 w 120504"/>
                    <a:gd name="connsiteY7" fmla="*/ 200025 h 232410"/>
                    <a:gd name="connsiteX8" fmla="*/ 18098 w 120504"/>
                    <a:gd name="connsiteY8" fmla="*/ 122873 h 232410"/>
                    <a:gd name="connsiteX9" fmla="*/ 17145 w 120504"/>
                    <a:gd name="connsiteY9" fmla="*/ 87630 h 232410"/>
                    <a:gd name="connsiteX10" fmla="*/ 0 w 120504"/>
                    <a:gd name="connsiteY10" fmla="*/ 66675 h 232410"/>
                    <a:gd name="connsiteX11" fmla="*/ 35243 w 120504"/>
                    <a:gd name="connsiteY11" fmla="*/ 1905 h 232410"/>
                    <a:gd name="connsiteX12" fmla="*/ 43815 w 120504"/>
                    <a:gd name="connsiteY12" fmla="*/ 0 h 232410"/>
                    <a:gd name="connsiteX13" fmla="*/ 47625 w 120504"/>
                    <a:gd name="connsiteY13" fmla="*/ 33338 h 232410"/>
                    <a:gd name="connsiteX14" fmla="*/ 84773 w 120504"/>
                    <a:gd name="connsiteY14" fmla="*/ 5715 h 232410"/>
                    <a:gd name="connsiteX15" fmla="*/ 110490 w 120504"/>
                    <a:gd name="connsiteY15" fmla="*/ 33338 h 232410"/>
                    <a:gd name="connsiteX16" fmla="*/ 108585 w 120504"/>
                    <a:gd name="connsiteY16" fmla="*/ 76200 h 23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0504" h="232410">
                      <a:moveTo>
                        <a:pt x="108585" y="76200"/>
                      </a:moveTo>
                      <a:cubicBezTo>
                        <a:pt x="108585" y="90488"/>
                        <a:pt x="94298" y="112395"/>
                        <a:pt x="98108" y="130492"/>
                      </a:cubicBezTo>
                      <a:cubicBezTo>
                        <a:pt x="125730" y="162878"/>
                        <a:pt x="120015" y="212408"/>
                        <a:pt x="120015" y="212408"/>
                      </a:cubicBezTo>
                      <a:cubicBezTo>
                        <a:pt x="120015" y="212408"/>
                        <a:pt x="119063" y="219075"/>
                        <a:pt x="110490" y="224790"/>
                      </a:cubicBezTo>
                      <a:cubicBezTo>
                        <a:pt x="108585" y="219075"/>
                        <a:pt x="106680" y="216217"/>
                        <a:pt x="100013" y="207645"/>
                      </a:cubicBezTo>
                      <a:cubicBezTo>
                        <a:pt x="99060" y="220028"/>
                        <a:pt x="96203" y="229553"/>
                        <a:pt x="94298" y="230505"/>
                      </a:cubicBezTo>
                      <a:cubicBezTo>
                        <a:pt x="88583" y="231458"/>
                        <a:pt x="82868" y="232410"/>
                        <a:pt x="75248" y="232410"/>
                      </a:cubicBezTo>
                      <a:cubicBezTo>
                        <a:pt x="32385" y="232410"/>
                        <a:pt x="1905" y="201930"/>
                        <a:pt x="0" y="200025"/>
                      </a:cubicBezTo>
                      <a:cubicBezTo>
                        <a:pt x="5715" y="167640"/>
                        <a:pt x="18098" y="150495"/>
                        <a:pt x="18098" y="122873"/>
                      </a:cubicBezTo>
                      <a:cubicBezTo>
                        <a:pt x="18098" y="104775"/>
                        <a:pt x="17145" y="87630"/>
                        <a:pt x="17145" y="87630"/>
                      </a:cubicBezTo>
                      <a:cubicBezTo>
                        <a:pt x="17145" y="87630"/>
                        <a:pt x="0" y="79058"/>
                        <a:pt x="0" y="66675"/>
                      </a:cubicBezTo>
                      <a:cubicBezTo>
                        <a:pt x="0" y="46673"/>
                        <a:pt x="35243" y="13335"/>
                        <a:pt x="35243" y="1905"/>
                      </a:cubicBezTo>
                      <a:cubicBezTo>
                        <a:pt x="37148" y="0"/>
                        <a:pt x="43815" y="0"/>
                        <a:pt x="43815" y="0"/>
                      </a:cubicBezTo>
                      <a:cubicBezTo>
                        <a:pt x="43815" y="0"/>
                        <a:pt x="42863" y="25717"/>
                        <a:pt x="47625" y="33338"/>
                      </a:cubicBezTo>
                      <a:cubicBezTo>
                        <a:pt x="62865" y="28575"/>
                        <a:pt x="84773" y="1905"/>
                        <a:pt x="84773" y="5715"/>
                      </a:cubicBezTo>
                      <a:cubicBezTo>
                        <a:pt x="91440" y="20003"/>
                        <a:pt x="110490" y="33338"/>
                        <a:pt x="110490" y="33338"/>
                      </a:cubicBezTo>
                      <a:cubicBezTo>
                        <a:pt x="110490" y="33338"/>
                        <a:pt x="109538" y="62865"/>
                        <a:pt x="108585" y="762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4" name="Freeform: Shape 1993">
                  <a:extLst>
                    <a:ext uri="{FF2B5EF4-FFF2-40B4-BE49-F238E27FC236}">
                      <a16:creationId xmlns:a16="http://schemas.microsoft.com/office/drawing/2014/main" id="{0650B03D-5212-449E-BEFB-2C29A895ED8C}"/>
                    </a:ext>
                  </a:extLst>
                </p:cNvPr>
                <p:cNvSpPr/>
                <p:nvPr/>
              </p:nvSpPr>
              <p:spPr>
                <a:xfrm>
                  <a:off x="9819659" y="3024663"/>
                  <a:ext cx="60007" cy="21193"/>
                </a:xfrm>
                <a:custGeom>
                  <a:avLst/>
                  <a:gdLst>
                    <a:gd name="connsiteX0" fmla="*/ 60007 w 60007"/>
                    <a:gd name="connsiteY0" fmla="*/ 953 h 21193"/>
                    <a:gd name="connsiteX1" fmla="*/ 43815 w 60007"/>
                    <a:gd name="connsiteY1" fmla="*/ 17145 h 21193"/>
                    <a:gd name="connsiteX2" fmla="*/ 0 w 60007"/>
                    <a:gd name="connsiteY2" fmla="*/ 0 h 21193"/>
                    <a:gd name="connsiteX3" fmla="*/ 43815 w 60007"/>
                    <a:gd name="connsiteY3" fmla="*/ 20955 h 21193"/>
                    <a:gd name="connsiteX4" fmla="*/ 60007 w 60007"/>
                    <a:gd name="connsiteY4" fmla="*/ 953 h 2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007" h="21193">
                      <a:moveTo>
                        <a:pt x="60007" y="953"/>
                      </a:moveTo>
                      <a:cubicBezTo>
                        <a:pt x="60007" y="953"/>
                        <a:pt x="57150" y="12383"/>
                        <a:pt x="43815" y="17145"/>
                      </a:cubicBezTo>
                      <a:cubicBezTo>
                        <a:pt x="30480" y="21908"/>
                        <a:pt x="0" y="0"/>
                        <a:pt x="0" y="0"/>
                      </a:cubicBezTo>
                      <a:cubicBezTo>
                        <a:pt x="0" y="0"/>
                        <a:pt x="29528" y="23813"/>
                        <a:pt x="43815" y="20955"/>
                      </a:cubicBezTo>
                      <a:cubicBezTo>
                        <a:pt x="57150" y="17145"/>
                        <a:pt x="60007" y="953"/>
                        <a:pt x="60007" y="953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5" name="Freeform: Shape 1994">
                  <a:extLst>
                    <a:ext uri="{FF2B5EF4-FFF2-40B4-BE49-F238E27FC236}">
                      <a16:creationId xmlns:a16="http://schemas.microsoft.com/office/drawing/2014/main" id="{EA6417FA-3166-44E5-8F68-F889F3EB71EA}"/>
                    </a:ext>
                  </a:extLst>
                </p:cNvPr>
                <p:cNvSpPr/>
                <p:nvPr/>
              </p:nvSpPr>
              <p:spPr>
                <a:xfrm>
                  <a:off x="9826326" y="2902683"/>
                  <a:ext cx="28029" cy="59114"/>
                </a:xfrm>
                <a:custGeom>
                  <a:avLst/>
                  <a:gdLst>
                    <a:gd name="connsiteX0" fmla="*/ 3810 w 28029"/>
                    <a:gd name="connsiteY0" fmla="*/ 4822 h 59114"/>
                    <a:gd name="connsiteX1" fmla="*/ 0 w 28029"/>
                    <a:gd name="connsiteY1" fmla="*/ 49589 h 59114"/>
                    <a:gd name="connsiteX2" fmla="*/ 5715 w 28029"/>
                    <a:gd name="connsiteY2" fmla="*/ 44827 h 59114"/>
                    <a:gd name="connsiteX3" fmla="*/ 1905 w 28029"/>
                    <a:gd name="connsiteY3" fmla="*/ 59114 h 59114"/>
                    <a:gd name="connsiteX4" fmla="*/ 15240 w 28029"/>
                    <a:gd name="connsiteY4" fmla="*/ 40064 h 59114"/>
                    <a:gd name="connsiteX5" fmla="*/ 17145 w 28029"/>
                    <a:gd name="connsiteY5" fmla="*/ 46732 h 59114"/>
                    <a:gd name="connsiteX6" fmla="*/ 24765 w 28029"/>
                    <a:gd name="connsiteY6" fmla="*/ 60 h 59114"/>
                    <a:gd name="connsiteX7" fmla="*/ 3810 w 28029"/>
                    <a:gd name="connsiteY7" fmla="*/ 4822 h 59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29" h="59114">
                      <a:moveTo>
                        <a:pt x="3810" y="4822"/>
                      </a:moveTo>
                      <a:cubicBezTo>
                        <a:pt x="-4763" y="26730"/>
                        <a:pt x="4763" y="34350"/>
                        <a:pt x="0" y="49589"/>
                      </a:cubicBezTo>
                      <a:cubicBezTo>
                        <a:pt x="4763" y="47685"/>
                        <a:pt x="5715" y="44827"/>
                        <a:pt x="5715" y="44827"/>
                      </a:cubicBezTo>
                      <a:cubicBezTo>
                        <a:pt x="5715" y="44827"/>
                        <a:pt x="7620" y="49589"/>
                        <a:pt x="1905" y="59114"/>
                      </a:cubicBezTo>
                      <a:cubicBezTo>
                        <a:pt x="15240" y="52447"/>
                        <a:pt x="12383" y="39112"/>
                        <a:pt x="15240" y="40064"/>
                      </a:cubicBezTo>
                      <a:cubicBezTo>
                        <a:pt x="16193" y="40064"/>
                        <a:pt x="17145" y="46732"/>
                        <a:pt x="17145" y="46732"/>
                      </a:cubicBezTo>
                      <a:cubicBezTo>
                        <a:pt x="17145" y="46732"/>
                        <a:pt x="35243" y="1964"/>
                        <a:pt x="24765" y="60"/>
                      </a:cubicBezTo>
                      <a:cubicBezTo>
                        <a:pt x="18098" y="60"/>
                        <a:pt x="4763" y="-893"/>
                        <a:pt x="3810" y="482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6" name="Freeform: Shape 1995">
                  <a:extLst>
                    <a:ext uri="{FF2B5EF4-FFF2-40B4-BE49-F238E27FC236}">
                      <a16:creationId xmlns:a16="http://schemas.microsoft.com/office/drawing/2014/main" id="{8DB52F3D-7624-4D1B-86ED-40E68211D86A}"/>
                    </a:ext>
                  </a:extLst>
                </p:cNvPr>
                <p:cNvSpPr/>
                <p:nvPr/>
              </p:nvSpPr>
              <p:spPr>
                <a:xfrm>
                  <a:off x="9827279" y="2920841"/>
                  <a:ext cx="43815" cy="26669"/>
                </a:xfrm>
                <a:custGeom>
                  <a:avLst/>
                  <a:gdLst>
                    <a:gd name="connsiteX0" fmla="*/ 0 w 43815"/>
                    <a:gd name="connsiteY0" fmla="*/ 0 h 26669"/>
                    <a:gd name="connsiteX1" fmla="*/ 4763 w 43815"/>
                    <a:gd name="connsiteY1" fmla="*/ 22860 h 26669"/>
                    <a:gd name="connsiteX2" fmla="*/ 12383 w 43815"/>
                    <a:gd name="connsiteY2" fmla="*/ 26670 h 26669"/>
                    <a:gd name="connsiteX3" fmla="*/ 43815 w 43815"/>
                    <a:gd name="connsiteY3" fmla="*/ 7620 h 26669"/>
                    <a:gd name="connsiteX4" fmla="*/ 0 w 43815"/>
                    <a:gd name="connsiteY4" fmla="*/ 0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815" h="26669">
                      <a:moveTo>
                        <a:pt x="0" y="0"/>
                      </a:moveTo>
                      <a:cubicBezTo>
                        <a:pt x="0" y="0"/>
                        <a:pt x="2858" y="19050"/>
                        <a:pt x="4763" y="22860"/>
                      </a:cubicBezTo>
                      <a:cubicBezTo>
                        <a:pt x="6668" y="25717"/>
                        <a:pt x="9525" y="26670"/>
                        <a:pt x="12383" y="26670"/>
                      </a:cubicBezTo>
                      <a:cubicBezTo>
                        <a:pt x="34290" y="26670"/>
                        <a:pt x="43815" y="7620"/>
                        <a:pt x="43815" y="76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97" name="Freeform: Shape 1996">
                  <a:extLst>
                    <a:ext uri="{FF2B5EF4-FFF2-40B4-BE49-F238E27FC236}">
                      <a16:creationId xmlns:a16="http://schemas.microsoft.com/office/drawing/2014/main" id="{00050830-6E0E-4FD0-A3BD-CB176B683E14}"/>
                    </a:ext>
                  </a:extLst>
                </p:cNvPr>
                <p:cNvSpPr/>
                <p:nvPr/>
              </p:nvSpPr>
              <p:spPr>
                <a:xfrm>
                  <a:off x="9862522" y="2916078"/>
                  <a:ext cx="41909" cy="61912"/>
                </a:xfrm>
                <a:custGeom>
                  <a:avLst/>
                  <a:gdLst>
                    <a:gd name="connsiteX0" fmla="*/ 0 w 41909"/>
                    <a:gd name="connsiteY0" fmla="*/ 4763 h 61912"/>
                    <a:gd name="connsiteX1" fmla="*/ 0 w 41909"/>
                    <a:gd name="connsiteY1" fmla="*/ 41910 h 61912"/>
                    <a:gd name="connsiteX2" fmla="*/ 8572 w 41909"/>
                    <a:gd name="connsiteY2" fmla="*/ 34290 h 61912"/>
                    <a:gd name="connsiteX3" fmla="*/ 4763 w 41909"/>
                    <a:gd name="connsiteY3" fmla="*/ 61913 h 61912"/>
                    <a:gd name="connsiteX4" fmla="*/ 22860 w 41909"/>
                    <a:gd name="connsiteY4" fmla="*/ 40005 h 61912"/>
                    <a:gd name="connsiteX5" fmla="*/ 24765 w 41909"/>
                    <a:gd name="connsiteY5" fmla="*/ 46672 h 61912"/>
                    <a:gd name="connsiteX6" fmla="*/ 33338 w 41909"/>
                    <a:gd name="connsiteY6" fmla="*/ 39052 h 61912"/>
                    <a:gd name="connsiteX7" fmla="*/ 41910 w 41909"/>
                    <a:gd name="connsiteY7" fmla="*/ 47625 h 61912"/>
                    <a:gd name="connsiteX8" fmla="*/ 30480 w 41909"/>
                    <a:gd name="connsiteY8" fmla="*/ 0 h 61912"/>
                    <a:gd name="connsiteX9" fmla="*/ 0 w 41909"/>
                    <a:gd name="connsiteY9" fmla="*/ 4763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909" h="61912">
                      <a:moveTo>
                        <a:pt x="0" y="4763"/>
                      </a:moveTo>
                      <a:cubicBezTo>
                        <a:pt x="0" y="4763"/>
                        <a:pt x="7620" y="30480"/>
                        <a:pt x="0" y="41910"/>
                      </a:cubicBezTo>
                      <a:cubicBezTo>
                        <a:pt x="6667" y="40957"/>
                        <a:pt x="8572" y="34290"/>
                        <a:pt x="8572" y="34290"/>
                      </a:cubicBezTo>
                      <a:cubicBezTo>
                        <a:pt x="8572" y="34290"/>
                        <a:pt x="12382" y="46672"/>
                        <a:pt x="4763" y="61913"/>
                      </a:cubicBezTo>
                      <a:cubicBezTo>
                        <a:pt x="18097" y="55245"/>
                        <a:pt x="19050" y="40005"/>
                        <a:pt x="22860" y="40005"/>
                      </a:cubicBezTo>
                      <a:cubicBezTo>
                        <a:pt x="26670" y="40005"/>
                        <a:pt x="24765" y="46672"/>
                        <a:pt x="24765" y="46672"/>
                      </a:cubicBezTo>
                      <a:cubicBezTo>
                        <a:pt x="24765" y="46672"/>
                        <a:pt x="31432" y="43815"/>
                        <a:pt x="33338" y="39052"/>
                      </a:cubicBezTo>
                      <a:cubicBezTo>
                        <a:pt x="36195" y="41910"/>
                        <a:pt x="40005" y="45720"/>
                        <a:pt x="41910" y="47625"/>
                      </a:cubicBezTo>
                      <a:cubicBezTo>
                        <a:pt x="34290" y="31432"/>
                        <a:pt x="40957" y="1905"/>
                        <a:pt x="30480" y="0"/>
                      </a:cubicBezTo>
                      <a:cubicBezTo>
                        <a:pt x="22860" y="0"/>
                        <a:pt x="0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98" name="Graphic 7">
                  <a:extLst>
                    <a:ext uri="{FF2B5EF4-FFF2-40B4-BE49-F238E27FC236}">
                      <a16:creationId xmlns:a16="http://schemas.microsoft.com/office/drawing/2014/main" id="{B43F0699-E858-4D69-9F90-8A2CC4D9F386}"/>
                    </a:ext>
                  </a:extLst>
                </p:cNvPr>
                <p:cNvGrpSpPr/>
                <p:nvPr/>
              </p:nvGrpSpPr>
              <p:grpSpPr>
                <a:xfrm>
                  <a:off x="9801871" y="2851308"/>
                  <a:ext cx="116914" cy="81280"/>
                  <a:chOff x="9801871" y="2851308"/>
                  <a:chExt cx="116914" cy="81280"/>
                </a:xfrm>
              </p:grpSpPr>
              <p:sp>
                <p:nvSpPr>
                  <p:cNvPr id="1999" name="Freeform: Shape 1998">
                    <a:extLst>
                      <a:ext uri="{FF2B5EF4-FFF2-40B4-BE49-F238E27FC236}">
                        <a16:creationId xmlns:a16="http://schemas.microsoft.com/office/drawing/2014/main" id="{2211761B-1700-4B03-9CFE-A1DF98B28016}"/>
                      </a:ext>
                    </a:extLst>
                  </p:cNvPr>
                  <p:cNvSpPr/>
                  <p:nvPr/>
                </p:nvSpPr>
                <p:spPr>
                  <a:xfrm>
                    <a:off x="9801871" y="2852260"/>
                    <a:ext cx="116914" cy="80327"/>
                  </a:xfrm>
                  <a:custGeom>
                    <a:avLst/>
                    <a:gdLst>
                      <a:gd name="connsiteX0" fmla="*/ 18740 w 116914"/>
                      <a:gd name="connsiteY0" fmla="*/ 19050 h 80327"/>
                      <a:gd name="connsiteX1" fmla="*/ 18740 w 116914"/>
                      <a:gd name="connsiteY1" fmla="*/ 19050 h 80327"/>
                      <a:gd name="connsiteX2" fmla="*/ 18740 w 116914"/>
                      <a:gd name="connsiteY2" fmla="*/ 19050 h 80327"/>
                      <a:gd name="connsiteX3" fmla="*/ 61603 w 116914"/>
                      <a:gd name="connsiteY3" fmla="*/ 0 h 80327"/>
                      <a:gd name="connsiteX4" fmla="*/ 101608 w 116914"/>
                      <a:gd name="connsiteY4" fmla="*/ 25718 h 80327"/>
                      <a:gd name="connsiteX5" fmla="*/ 97798 w 116914"/>
                      <a:gd name="connsiteY5" fmla="*/ 73343 h 80327"/>
                      <a:gd name="connsiteX6" fmla="*/ 14930 w 116914"/>
                      <a:gd name="connsiteY6" fmla="*/ 66675 h 80327"/>
                      <a:gd name="connsiteX7" fmla="*/ 18740 w 116914"/>
                      <a:gd name="connsiteY7" fmla="*/ 19050 h 80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914" h="80327">
                        <a:moveTo>
                          <a:pt x="18740" y="19050"/>
                        </a:moveTo>
                        <a:cubicBezTo>
                          <a:pt x="18740" y="19050"/>
                          <a:pt x="18740" y="19050"/>
                          <a:pt x="18740" y="19050"/>
                        </a:cubicBezTo>
                        <a:lnTo>
                          <a:pt x="18740" y="19050"/>
                        </a:lnTo>
                        <a:lnTo>
                          <a:pt x="61603" y="0"/>
                        </a:lnTo>
                        <a:lnTo>
                          <a:pt x="101608" y="25718"/>
                        </a:lnTo>
                        <a:cubicBezTo>
                          <a:pt x="123515" y="40958"/>
                          <a:pt x="121610" y="61913"/>
                          <a:pt x="97798" y="73343"/>
                        </a:cubicBezTo>
                        <a:cubicBezTo>
                          <a:pt x="73985" y="84773"/>
                          <a:pt x="36838" y="81915"/>
                          <a:pt x="14930" y="66675"/>
                        </a:cubicBezTo>
                        <a:cubicBezTo>
                          <a:pt x="-6025" y="51435"/>
                          <a:pt x="-5072" y="30480"/>
                          <a:pt x="18740" y="1905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0" name="Freeform: Shape 1999">
                    <a:extLst>
                      <a:ext uri="{FF2B5EF4-FFF2-40B4-BE49-F238E27FC236}">
                        <a16:creationId xmlns:a16="http://schemas.microsoft.com/office/drawing/2014/main" id="{16A6FF44-CF36-4CEA-844E-50E84620A658}"/>
                      </a:ext>
                    </a:extLst>
                  </p:cNvPr>
                  <p:cNvSpPr/>
                  <p:nvPr/>
                </p:nvSpPr>
                <p:spPr>
                  <a:xfrm>
                    <a:off x="9864426" y="2851308"/>
                    <a:ext cx="43815" cy="76200"/>
                  </a:xfrm>
                  <a:custGeom>
                    <a:avLst/>
                    <a:gdLst>
                      <a:gd name="connsiteX0" fmla="*/ 0 w 43815"/>
                      <a:gd name="connsiteY0" fmla="*/ 0 h 76200"/>
                      <a:gd name="connsiteX1" fmla="*/ 43815 w 43815"/>
                      <a:gd name="connsiteY1" fmla="*/ 68580 h 76200"/>
                      <a:gd name="connsiteX2" fmla="*/ 29528 w 43815"/>
                      <a:gd name="connsiteY2" fmla="*/ 76200 h 76200"/>
                      <a:gd name="connsiteX3" fmla="*/ 0 w 4381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815" h="76200">
                        <a:moveTo>
                          <a:pt x="0" y="0"/>
                        </a:moveTo>
                        <a:lnTo>
                          <a:pt x="43815" y="68580"/>
                        </a:lnTo>
                        <a:cubicBezTo>
                          <a:pt x="43815" y="68580"/>
                          <a:pt x="40005" y="72390"/>
                          <a:pt x="29528" y="762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01" name="Graphic 7">
                  <a:extLst>
                    <a:ext uri="{FF2B5EF4-FFF2-40B4-BE49-F238E27FC236}">
                      <a16:creationId xmlns:a16="http://schemas.microsoft.com/office/drawing/2014/main" id="{92083BEE-F1CA-4E36-ACB0-769AE980A102}"/>
                    </a:ext>
                  </a:extLst>
                </p:cNvPr>
                <p:cNvGrpSpPr/>
                <p:nvPr/>
              </p:nvGrpSpPr>
              <p:grpSpPr>
                <a:xfrm>
                  <a:off x="9851806" y="3062763"/>
                  <a:ext cx="134540" cy="116443"/>
                  <a:chOff x="9851806" y="3062763"/>
                  <a:chExt cx="134540" cy="116443"/>
                </a:xfrm>
              </p:grpSpPr>
              <p:sp>
                <p:nvSpPr>
                  <p:cNvPr id="2002" name="Freeform: Shape 2001">
                    <a:extLst>
                      <a:ext uri="{FF2B5EF4-FFF2-40B4-BE49-F238E27FC236}">
                        <a16:creationId xmlns:a16="http://schemas.microsoft.com/office/drawing/2014/main" id="{C1E4E18E-CDBE-41C4-BE7D-21BAEEF976E3}"/>
                      </a:ext>
                    </a:extLst>
                  </p:cNvPr>
                  <p:cNvSpPr/>
                  <p:nvPr/>
                </p:nvSpPr>
                <p:spPr>
                  <a:xfrm>
                    <a:off x="9857045" y="3066335"/>
                    <a:ext cx="123348" cy="71913"/>
                  </a:xfrm>
                  <a:custGeom>
                    <a:avLst/>
                    <a:gdLst>
                      <a:gd name="connsiteX0" fmla="*/ 17859 w 123348"/>
                      <a:gd name="connsiteY0" fmla="*/ 61198 h 71913"/>
                      <a:gd name="connsiteX1" fmla="*/ 105489 w 123348"/>
                      <a:gd name="connsiteY1" fmla="*/ 61198 h 71913"/>
                      <a:gd name="connsiteX2" fmla="*/ 105489 w 123348"/>
                      <a:gd name="connsiteY2" fmla="*/ 10716 h 71913"/>
                      <a:gd name="connsiteX3" fmla="*/ 17859 w 123348"/>
                      <a:gd name="connsiteY3" fmla="*/ 10716 h 71913"/>
                      <a:gd name="connsiteX4" fmla="*/ 17859 w 123348"/>
                      <a:gd name="connsiteY4" fmla="*/ 61198 h 7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48" h="71913">
                        <a:moveTo>
                          <a:pt x="17859" y="61198"/>
                        </a:moveTo>
                        <a:cubicBezTo>
                          <a:pt x="41672" y="75486"/>
                          <a:pt x="81677" y="75486"/>
                          <a:pt x="105489" y="61198"/>
                        </a:cubicBezTo>
                        <a:cubicBezTo>
                          <a:pt x="129302" y="46911"/>
                          <a:pt x="129302" y="25003"/>
                          <a:pt x="105489" y="10716"/>
                        </a:cubicBezTo>
                        <a:cubicBezTo>
                          <a:pt x="81677" y="-3572"/>
                          <a:pt x="41672" y="-3572"/>
                          <a:pt x="17859" y="10716"/>
                        </a:cubicBezTo>
                        <a:cubicBezTo>
                          <a:pt x="-5953" y="24051"/>
                          <a:pt x="-5953" y="46911"/>
                          <a:pt x="17859" y="61198"/>
                        </a:cubicBezTo>
                        <a:close/>
                      </a:path>
                    </a:pathLst>
                  </a:custGeom>
                  <a:solidFill>
                    <a:srgbClr val="472C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003" name="Graphic 7">
                    <a:extLst>
                      <a:ext uri="{FF2B5EF4-FFF2-40B4-BE49-F238E27FC236}">
                        <a16:creationId xmlns:a16="http://schemas.microsoft.com/office/drawing/2014/main" id="{AF67A379-1033-48E7-80D0-8BE9164AA8C9}"/>
                      </a:ext>
                    </a:extLst>
                  </p:cNvPr>
                  <p:cNvGrpSpPr/>
                  <p:nvPr/>
                </p:nvGrpSpPr>
                <p:grpSpPr>
                  <a:xfrm>
                    <a:off x="9926339" y="3071336"/>
                    <a:ext cx="19050" cy="19050"/>
                    <a:chOff x="9926339" y="3071336"/>
                    <a:chExt cx="19050" cy="19050"/>
                  </a:xfrm>
                </p:grpSpPr>
                <p:sp>
                  <p:nvSpPr>
                    <p:cNvPr id="2004" name="Freeform: Shape 2003">
                      <a:extLst>
                        <a:ext uri="{FF2B5EF4-FFF2-40B4-BE49-F238E27FC236}">
                          <a16:creationId xmlns:a16="http://schemas.microsoft.com/office/drawing/2014/main" id="{C3FB50E1-02CE-41CE-9863-08A16A42AC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6339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5" name="Freeform: Shape 2004">
                      <a:extLst>
                        <a:ext uri="{FF2B5EF4-FFF2-40B4-BE49-F238E27FC236}">
                          <a16:creationId xmlns:a16="http://schemas.microsoft.com/office/drawing/2014/main" id="{42B401F2-4B28-40F4-B233-A173849C68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7471" y="3074193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6" name="Freeform: Shape 2005">
                      <a:extLst>
                        <a:ext uri="{FF2B5EF4-FFF2-40B4-BE49-F238E27FC236}">
                          <a16:creationId xmlns:a16="http://schemas.microsoft.com/office/drawing/2014/main" id="{2D314447-3751-4455-BCA1-8383236E8E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769" y="3074751"/>
                      <a:ext cx="4435" cy="4599"/>
                    </a:xfrm>
                    <a:custGeom>
                      <a:avLst/>
                      <a:gdLst>
                        <a:gd name="connsiteX0" fmla="*/ 3810 w 4435"/>
                        <a:gd name="connsiteY0" fmla="*/ 4205 h 4599"/>
                        <a:gd name="connsiteX1" fmla="*/ 953 w 4435"/>
                        <a:gd name="connsiteY1" fmla="*/ 3252 h 4599"/>
                        <a:gd name="connsiteX2" fmla="*/ 0 w 4435"/>
                        <a:gd name="connsiteY2" fmla="*/ 395 h 4599"/>
                        <a:gd name="connsiteX3" fmla="*/ 2857 w 4435"/>
                        <a:gd name="connsiteY3" fmla="*/ 1347 h 4599"/>
                        <a:gd name="connsiteX4" fmla="*/ 3810 w 4435"/>
                        <a:gd name="connsiteY4" fmla="*/ 4205 h 45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5" h="4599">
                          <a:moveTo>
                            <a:pt x="3810" y="4205"/>
                          </a:moveTo>
                          <a:cubicBezTo>
                            <a:pt x="2857" y="5157"/>
                            <a:pt x="1905" y="4205"/>
                            <a:pt x="953" y="3252"/>
                          </a:cubicBezTo>
                          <a:cubicBezTo>
                            <a:pt x="0" y="2300"/>
                            <a:pt x="0" y="1347"/>
                            <a:pt x="0" y="395"/>
                          </a:cubicBezTo>
                          <a:cubicBezTo>
                            <a:pt x="953" y="-558"/>
                            <a:pt x="1905" y="395"/>
                            <a:pt x="2857" y="1347"/>
                          </a:cubicBezTo>
                          <a:cubicBezTo>
                            <a:pt x="4763" y="2300"/>
                            <a:pt x="4763" y="4205"/>
                            <a:pt x="3810" y="420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07" name="Graphic 7">
                    <a:extLst>
                      <a:ext uri="{FF2B5EF4-FFF2-40B4-BE49-F238E27FC236}">
                        <a16:creationId xmlns:a16="http://schemas.microsoft.com/office/drawing/2014/main" id="{4EBB8841-2815-4A08-B274-227A76F3F3FC}"/>
                      </a:ext>
                    </a:extLst>
                  </p:cNvPr>
                  <p:cNvGrpSpPr/>
                  <p:nvPr/>
                </p:nvGrpSpPr>
                <p:grpSpPr>
                  <a:xfrm>
                    <a:off x="9912052" y="3072288"/>
                    <a:ext cx="19050" cy="19050"/>
                    <a:chOff x="9912052" y="3072288"/>
                    <a:chExt cx="19050" cy="19050"/>
                  </a:xfrm>
                </p:grpSpPr>
                <p:sp>
                  <p:nvSpPr>
                    <p:cNvPr id="2008" name="Freeform: Shape 2007">
                      <a:extLst>
                        <a:ext uri="{FF2B5EF4-FFF2-40B4-BE49-F238E27FC236}">
                          <a16:creationId xmlns:a16="http://schemas.microsoft.com/office/drawing/2014/main" id="{43B3EDDD-522F-4427-B013-4FD1E0E64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052" y="307228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9" name="Freeform: Shape 2008">
                      <a:extLst>
                        <a:ext uri="{FF2B5EF4-FFF2-40B4-BE49-F238E27FC236}">
                          <a16:creationId xmlns:a16="http://schemas.microsoft.com/office/drawing/2014/main" id="{913F57AD-0310-4AD3-84EC-3CC471012C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3436" y="30751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0" name="Freeform: Shape 2009">
                      <a:extLst>
                        <a:ext uri="{FF2B5EF4-FFF2-40B4-BE49-F238E27FC236}">
                          <a16:creationId xmlns:a16="http://schemas.microsoft.com/office/drawing/2014/main" id="{793446BD-CFBA-44F6-972E-483971B9C550}"/>
                        </a:ext>
                      </a:extLst>
                    </p:cNvPr>
                    <p:cNvSpPr/>
                    <p:nvPr/>
                  </p:nvSpPr>
                  <p:spPr>
                    <a:xfrm rot="2795792">
                      <a:off x="9923453" y="3076860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1" name="Graphic 7">
                    <a:extLst>
                      <a:ext uri="{FF2B5EF4-FFF2-40B4-BE49-F238E27FC236}">
                        <a16:creationId xmlns:a16="http://schemas.microsoft.com/office/drawing/2014/main" id="{C343EE14-F8D4-414F-9012-7FEE56AB2A99}"/>
                      </a:ext>
                    </a:extLst>
                  </p:cNvPr>
                  <p:cNvGrpSpPr/>
                  <p:nvPr/>
                </p:nvGrpSpPr>
                <p:grpSpPr>
                  <a:xfrm>
                    <a:off x="9894907" y="3071336"/>
                    <a:ext cx="19050" cy="19050"/>
                    <a:chOff x="9894907" y="3071336"/>
                    <a:chExt cx="19050" cy="19050"/>
                  </a:xfrm>
                </p:grpSpPr>
                <p:sp>
                  <p:nvSpPr>
                    <p:cNvPr id="2012" name="Freeform: Shape 2011">
                      <a:extLst>
                        <a:ext uri="{FF2B5EF4-FFF2-40B4-BE49-F238E27FC236}">
                          <a16:creationId xmlns:a16="http://schemas.microsoft.com/office/drawing/2014/main" id="{D10C3750-E0A7-40E5-B46D-9711AB287E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4907" y="30713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3" name="Freeform: Shape 2012">
                      <a:extLst>
                        <a:ext uri="{FF2B5EF4-FFF2-40B4-BE49-F238E27FC236}">
                          <a16:creationId xmlns:a16="http://schemas.microsoft.com/office/drawing/2014/main" id="{14564153-FA7D-4BEB-A3E4-AD9E39F07A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6291" y="30732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4" name="Freeform: Shape 2013">
                      <a:extLst>
                        <a:ext uri="{FF2B5EF4-FFF2-40B4-BE49-F238E27FC236}">
                          <a16:creationId xmlns:a16="http://schemas.microsoft.com/office/drawing/2014/main" id="{8FC5F915-7D04-44F9-8A7C-6C4DEED1B490}"/>
                        </a:ext>
                      </a:extLst>
                    </p:cNvPr>
                    <p:cNvSpPr/>
                    <p:nvPr/>
                  </p:nvSpPr>
                  <p:spPr>
                    <a:xfrm rot="2784601">
                      <a:off x="9906030" y="3075975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2 h 1905"/>
                        <a:gd name="connsiteX1" fmla="*/ 2857 w 5715"/>
                        <a:gd name="connsiteY1" fmla="*/ 1905 h 1905"/>
                        <a:gd name="connsiteX2" fmla="*/ 0 w 5715"/>
                        <a:gd name="connsiteY2" fmla="*/ 952 h 1905"/>
                        <a:gd name="connsiteX3" fmla="*/ 2857 w 5715"/>
                        <a:gd name="connsiteY3" fmla="*/ 0 h 1905"/>
                        <a:gd name="connsiteX4" fmla="*/ 5715 w 5715"/>
                        <a:gd name="connsiteY4" fmla="*/ 952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5" name="Graphic 7">
                    <a:extLst>
                      <a:ext uri="{FF2B5EF4-FFF2-40B4-BE49-F238E27FC236}">
                        <a16:creationId xmlns:a16="http://schemas.microsoft.com/office/drawing/2014/main" id="{54CBFD7C-9378-49D4-9498-5FCD829311D8}"/>
                      </a:ext>
                    </a:extLst>
                  </p:cNvPr>
                  <p:cNvGrpSpPr/>
                  <p:nvPr/>
                </p:nvGrpSpPr>
                <p:grpSpPr>
                  <a:xfrm>
                    <a:off x="9882524" y="3080861"/>
                    <a:ext cx="19050" cy="19050"/>
                    <a:chOff x="9882524" y="3080861"/>
                    <a:chExt cx="19050" cy="19050"/>
                  </a:xfrm>
                </p:grpSpPr>
                <p:sp>
                  <p:nvSpPr>
                    <p:cNvPr id="2016" name="Freeform: Shape 2015">
                      <a:extLst>
                        <a:ext uri="{FF2B5EF4-FFF2-40B4-BE49-F238E27FC236}">
                          <a16:creationId xmlns:a16="http://schemas.microsoft.com/office/drawing/2014/main" id="{3472D675-10BA-490D-8E0D-448AECD79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2524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7" name="Freeform: Shape 2016">
                      <a:extLst>
                        <a:ext uri="{FF2B5EF4-FFF2-40B4-BE49-F238E27FC236}">
                          <a16:creationId xmlns:a16="http://schemas.microsoft.com/office/drawing/2014/main" id="{6A7090F0-4712-4D60-9BB0-C56991973F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3656" y="308276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2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2"/>
                            <a:pt x="15060" y="12382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8" name="Freeform: Shape 2017">
                      <a:extLst>
                        <a:ext uri="{FF2B5EF4-FFF2-40B4-BE49-F238E27FC236}">
                          <a16:creationId xmlns:a16="http://schemas.microsoft.com/office/drawing/2014/main" id="{3CA89E78-94EE-4F51-B94B-D76215770E79}"/>
                        </a:ext>
                      </a:extLst>
                    </p:cNvPr>
                    <p:cNvSpPr/>
                    <p:nvPr/>
                  </p:nvSpPr>
                  <p:spPr>
                    <a:xfrm rot="2790919">
                      <a:off x="9893627" y="308591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9" name="Graphic 7">
                    <a:extLst>
                      <a:ext uri="{FF2B5EF4-FFF2-40B4-BE49-F238E27FC236}">
                        <a16:creationId xmlns:a16="http://schemas.microsoft.com/office/drawing/2014/main" id="{271C3B97-6142-4031-A45C-26EB7DC9A09E}"/>
                      </a:ext>
                    </a:extLst>
                  </p:cNvPr>
                  <p:cNvGrpSpPr/>
                  <p:nvPr/>
                </p:nvGrpSpPr>
                <p:grpSpPr>
                  <a:xfrm>
                    <a:off x="9891097" y="3089433"/>
                    <a:ext cx="19050" cy="19050"/>
                    <a:chOff x="9891097" y="3089433"/>
                    <a:chExt cx="19050" cy="19050"/>
                  </a:xfrm>
                </p:grpSpPr>
                <p:sp>
                  <p:nvSpPr>
                    <p:cNvPr id="2020" name="Freeform: Shape 2019">
                      <a:extLst>
                        <a:ext uri="{FF2B5EF4-FFF2-40B4-BE49-F238E27FC236}">
                          <a16:creationId xmlns:a16="http://schemas.microsoft.com/office/drawing/2014/main" id="{99CDCF58-EDA6-4277-939C-7F89AB965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097" y="308943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1" name="Freeform: Shape 2020">
                      <a:extLst>
                        <a:ext uri="{FF2B5EF4-FFF2-40B4-BE49-F238E27FC236}">
                          <a16:creationId xmlns:a16="http://schemas.microsoft.com/office/drawing/2014/main" id="{480B47B5-5629-4CF2-B049-57306665D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1917" y="3091338"/>
                      <a:ext cx="15371" cy="15760"/>
                    </a:xfrm>
                    <a:custGeom>
                      <a:avLst/>
                      <a:gdLst>
                        <a:gd name="connsiteX0" fmla="*/ 2989 w 15371"/>
                        <a:gd name="connsiteY0" fmla="*/ 0 h 15760"/>
                        <a:gd name="connsiteX1" fmla="*/ 5847 w 15371"/>
                        <a:gd name="connsiteY1" fmla="*/ 9525 h 15760"/>
                        <a:gd name="connsiteX2" fmla="*/ 15372 w 15371"/>
                        <a:gd name="connsiteY2" fmla="*/ 12383 h 15760"/>
                        <a:gd name="connsiteX3" fmla="*/ 2037 w 15371"/>
                        <a:gd name="connsiteY3" fmla="*/ 13335 h 15760"/>
                        <a:gd name="connsiteX4" fmla="*/ 2989 w 15371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371" h="15760">
                          <a:moveTo>
                            <a:pt x="2989" y="0"/>
                          </a:moveTo>
                          <a:cubicBezTo>
                            <a:pt x="2989" y="0"/>
                            <a:pt x="2037" y="5715"/>
                            <a:pt x="5847" y="9525"/>
                          </a:cubicBezTo>
                          <a:cubicBezTo>
                            <a:pt x="9657" y="13335"/>
                            <a:pt x="15372" y="12383"/>
                            <a:pt x="15372" y="12383"/>
                          </a:cubicBezTo>
                          <a:cubicBezTo>
                            <a:pt x="11562" y="16192"/>
                            <a:pt x="5847" y="17145"/>
                            <a:pt x="2037" y="13335"/>
                          </a:cubicBezTo>
                          <a:cubicBezTo>
                            <a:pt x="-821" y="9525"/>
                            <a:pt x="-821" y="3810"/>
                            <a:pt x="2989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2" name="Freeform: Shape 2021">
                      <a:extLst>
                        <a:ext uri="{FF2B5EF4-FFF2-40B4-BE49-F238E27FC236}">
                          <a16:creationId xmlns:a16="http://schemas.microsoft.com/office/drawing/2014/main" id="{7B34B204-4533-445F-80EC-9BFFCE6682D2}"/>
                        </a:ext>
                      </a:extLst>
                    </p:cNvPr>
                    <p:cNvSpPr/>
                    <p:nvPr/>
                  </p:nvSpPr>
                  <p:spPr>
                    <a:xfrm rot="2791169">
                      <a:off x="9902228" y="3094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23" name="Graphic 7">
                    <a:extLst>
                      <a:ext uri="{FF2B5EF4-FFF2-40B4-BE49-F238E27FC236}">
                        <a16:creationId xmlns:a16="http://schemas.microsoft.com/office/drawing/2014/main" id="{BA8980EE-E5CB-48EA-925B-2630828FE3A7}"/>
                      </a:ext>
                    </a:extLst>
                  </p:cNvPr>
                  <p:cNvGrpSpPr/>
                  <p:nvPr/>
                </p:nvGrpSpPr>
                <p:grpSpPr>
                  <a:xfrm>
                    <a:off x="9860617" y="3097053"/>
                    <a:ext cx="19050" cy="19050"/>
                    <a:chOff x="9860617" y="3097053"/>
                    <a:chExt cx="19050" cy="19050"/>
                  </a:xfrm>
                </p:grpSpPr>
                <p:sp>
                  <p:nvSpPr>
                    <p:cNvPr id="2024" name="Freeform: Shape 2023">
                      <a:extLst>
                        <a:ext uri="{FF2B5EF4-FFF2-40B4-BE49-F238E27FC236}">
                          <a16:creationId xmlns:a16="http://schemas.microsoft.com/office/drawing/2014/main" id="{2FBFA70A-E128-436B-B54A-1D85BEE5B2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061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5" name="Freeform: Shape 2024">
                      <a:extLst>
                        <a:ext uri="{FF2B5EF4-FFF2-40B4-BE49-F238E27FC236}">
                          <a16:creationId xmlns:a16="http://schemas.microsoft.com/office/drawing/2014/main" id="{1BD2BD56-025F-4732-A77E-2B620A625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200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6" name="Freeform: Shape 2025">
                      <a:extLst>
                        <a:ext uri="{FF2B5EF4-FFF2-40B4-BE49-F238E27FC236}">
                          <a16:creationId xmlns:a16="http://schemas.microsoft.com/office/drawing/2014/main" id="{922DC467-F98B-425F-88E1-14471E679848}"/>
                        </a:ext>
                      </a:extLst>
                    </p:cNvPr>
                    <p:cNvSpPr/>
                    <p:nvPr/>
                  </p:nvSpPr>
                  <p:spPr>
                    <a:xfrm rot="2800166">
                      <a:off x="9871915" y="310170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27" name="Graphic 7">
                    <a:extLst>
                      <a:ext uri="{FF2B5EF4-FFF2-40B4-BE49-F238E27FC236}">
                        <a16:creationId xmlns:a16="http://schemas.microsoft.com/office/drawing/2014/main" id="{5AEC5510-D0A4-4F2E-8297-9FEAFE159EA8}"/>
                      </a:ext>
                    </a:extLst>
                  </p:cNvPr>
                  <p:cNvGrpSpPr/>
                  <p:nvPr/>
                </p:nvGrpSpPr>
                <p:grpSpPr>
                  <a:xfrm>
                    <a:off x="9873952" y="3092291"/>
                    <a:ext cx="19050" cy="19050"/>
                    <a:chOff x="9873952" y="3092291"/>
                    <a:chExt cx="19050" cy="19050"/>
                  </a:xfrm>
                </p:grpSpPr>
                <p:sp>
                  <p:nvSpPr>
                    <p:cNvPr id="2028" name="Freeform: Shape 2027">
                      <a:extLst>
                        <a:ext uri="{FF2B5EF4-FFF2-40B4-BE49-F238E27FC236}">
                          <a16:creationId xmlns:a16="http://schemas.microsoft.com/office/drawing/2014/main" id="{CE971A9F-CCA2-4CCC-9A4A-C084AD7753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952" y="309229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29" name="Freeform: Shape 2028">
                      <a:extLst>
                        <a:ext uri="{FF2B5EF4-FFF2-40B4-BE49-F238E27FC236}">
                          <a16:creationId xmlns:a16="http://schemas.microsoft.com/office/drawing/2014/main" id="{0D74F022-3FBD-4A11-AB43-EBD97CD39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4384" y="309514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0" name="Freeform: Shape 2029">
                      <a:extLst>
                        <a:ext uri="{FF2B5EF4-FFF2-40B4-BE49-F238E27FC236}">
                          <a16:creationId xmlns:a16="http://schemas.microsoft.com/office/drawing/2014/main" id="{2A9AAC2F-FC1F-43D9-AD93-FBAC2E938BC4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584" y="309680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1" name="Graphic 7">
                    <a:extLst>
                      <a:ext uri="{FF2B5EF4-FFF2-40B4-BE49-F238E27FC236}">
                        <a16:creationId xmlns:a16="http://schemas.microsoft.com/office/drawing/2014/main" id="{094E3FEA-1404-4678-90A1-F3A1DD13C95B}"/>
                      </a:ext>
                    </a:extLst>
                  </p:cNvPr>
                  <p:cNvGrpSpPr/>
                  <p:nvPr/>
                </p:nvGrpSpPr>
                <p:grpSpPr>
                  <a:xfrm>
                    <a:off x="9904432" y="3081813"/>
                    <a:ext cx="19050" cy="19050"/>
                    <a:chOff x="9904432" y="3081813"/>
                    <a:chExt cx="19050" cy="19050"/>
                  </a:xfrm>
                </p:grpSpPr>
                <p:sp>
                  <p:nvSpPr>
                    <p:cNvPr id="2032" name="Freeform: Shape 2031">
                      <a:extLst>
                        <a:ext uri="{FF2B5EF4-FFF2-40B4-BE49-F238E27FC236}">
                          <a16:creationId xmlns:a16="http://schemas.microsoft.com/office/drawing/2014/main" id="{3751D401-2DFD-499A-A875-0B36E5CFB6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4432" y="308181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3" name="Freeform: Shape 2032">
                      <a:extLst>
                        <a:ext uri="{FF2B5EF4-FFF2-40B4-BE49-F238E27FC236}">
                          <a16:creationId xmlns:a16="http://schemas.microsoft.com/office/drawing/2014/main" id="{DB5C486F-1D2D-4061-A28E-DFA116DD0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5816" y="308467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4" name="Freeform: Shape 2033">
                      <a:extLst>
                        <a:ext uri="{FF2B5EF4-FFF2-40B4-BE49-F238E27FC236}">
                          <a16:creationId xmlns:a16="http://schemas.microsoft.com/office/drawing/2014/main" id="{1359F811-298F-47E9-B6B3-521F812CDE2E}"/>
                        </a:ext>
                      </a:extLst>
                    </p:cNvPr>
                    <p:cNvSpPr/>
                    <p:nvPr/>
                  </p:nvSpPr>
                  <p:spPr>
                    <a:xfrm rot="2796278">
                      <a:off x="9915904" y="3086398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5" name="Graphic 7">
                    <a:extLst>
                      <a:ext uri="{FF2B5EF4-FFF2-40B4-BE49-F238E27FC236}">
                        <a16:creationId xmlns:a16="http://schemas.microsoft.com/office/drawing/2014/main" id="{BBAE150B-7C3E-4574-B717-25F07A5DAA95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086576"/>
                    <a:ext cx="19050" cy="19050"/>
                    <a:chOff x="9922529" y="3086576"/>
                    <a:chExt cx="19050" cy="19050"/>
                  </a:xfrm>
                </p:grpSpPr>
                <p:sp>
                  <p:nvSpPr>
                    <p:cNvPr id="2036" name="Freeform: Shape 2035">
                      <a:extLst>
                        <a:ext uri="{FF2B5EF4-FFF2-40B4-BE49-F238E27FC236}">
                          <a16:creationId xmlns:a16="http://schemas.microsoft.com/office/drawing/2014/main" id="{85568C58-982B-4578-86C7-12B50A7414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08657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7" name="Freeform: Shape 2036">
                      <a:extLst>
                        <a:ext uri="{FF2B5EF4-FFF2-40B4-BE49-F238E27FC236}">
                          <a16:creationId xmlns:a16="http://schemas.microsoft.com/office/drawing/2014/main" id="{31F6E8EE-A851-40CE-9BEE-D86EEDB84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961" y="308943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8" name="Freeform: Shape 2037">
                      <a:extLst>
                        <a:ext uri="{FF2B5EF4-FFF2-40B4-BE49-F238E27FC236}">
                          <a16:creationId xmlns:a16="http://schemas.microsoft.com/office/drawing/2014/main" id="{CA16B3A0-F39D-4228-95C5-AC7F1F283D06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933075" y="309137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39" name="Graphic 7">
                    <a:extLst>
                      <a:ext uri="{FF2B5EF4-FFF2-40B4-BE49-F238E27FC236}">
                        <a16:creationId xmlns:a16="http://schemas.microsoft.com/office/drawing/2014/main" id="{24DF2BCC-6CDD-456B-811F-4119ED9FA033}"/>
                      </a:ext>
                    </a:extLst>
                  </p:cNvPr>
                  <p:cNvGrpSpPr/>
                  <p:nvPr/>
                </p:nvGrpSpPr>
                <p:grpSpPr>
                  <a:xfrm>
                    <a:off x="9934912" y="3080861"/>
                    <a:ext cx="19050" cy="19050"/>
                    <a:chOff x="9934912" y="3080861"/>
                    <a:chExt cx="19050" cy="19050"/>
                  </a:xfrm>
                </p:grpSpPr>
                <p:sp>
                  <p:nvSpPr>
                    <p:cNvPr id="2040" name="Freeform: Shape 2039">
                      <a:extLst>
                        <a:ext uri="{FF2B5EF4-FFF2-40B4-BE49-F238E27FC236}">
                          <a16:creationId xmlns:a16="http://schemas.microsoft.com/office/drawing/2014/main" id="{1FBC8347-C793-411B-80C4-2C7A6F3ED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912" y="308086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1" name="Freeform: Shape 2040">
                      <a:extLst>
                        <a:ext uri="{FF2B5EF4-FFF2-40B4-BE49-F238E27FC236}">
                          <a16:creationId xmlns:a16="http://schemas.microsoft.com/office/drawing/2014/main" id="{997E356B-863B-47F7-A373-AAC700AE5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6296" y="308276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2"/>
                            <a:pt x="15760" y="12382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2" name="Freeform: Shape 2041">
                      <a:extLst>
                        <a:ext uri="{FF2B5EF4-FFF2-40B4-BE49-F238E27FC236}">
                          <a16:creationId xmlns:a16="http://schemas.microsoft.com/office/drawing/2014/main" id="{3BE14900-A1A9-455D-83AD-F8A5868C7933}"/>
                        </a:ext>
                      </a:extLst>
                    </p:cNvPr>
                    <p:cNvSpPr/>
                    <p:nvPr/>
                  </p:nvSpPr>
                  <p:spPr>
                    <a:xfrm rot="2786309">
                      <a:off x="9945986" y="308535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5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5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3" name="Graphic 7">
                    <a:extLst>
                      <a:ext uri="{FF2B5EF4-FFF2-40B4-BE49-F238E27FC236}">
                        <a16:creationId xmlns:a16="http://schemas.microsoft.com/office/drawing/2014/main" id="{952CE37C-BB0F-4259-968E-0E63C53947D9}"/>
                      </a:ext>
                    </a:extLst>
                  </p:cNvPr>
                  <p:cNvGrpSpPr/>
                  <p:nvPr/>
                </p:nvGrpSpPr>
                <p:grpSpPr>
                  <a:xfrm>
                    <a:off x="9949199" y="3090386"/>
                    <a:ext cx="19050" cy="19050"/>
                    <a:chOff x="9949199" y="3090386"/>
                    <a:chExt cx="19050" cy="19050"/>
                  </a:xfrm>
                </p:grpSpPr>
                <p:sp>
                  <p:nvSpPr>
                    <p:cNvPr id="2044" name="Freeform: Shape 2043">
                      <a:extLst>
                        <a:ext uri="{FF2B5EF4-FFF2-40B4-BE49-F238E27FC236}">
                          <a16:creationId xmlns:a16="http://schemas.microsoft.com/office/drawing/2014/main" id="{25E96C9D-4D37-4A1E-ADDA-1906DF4BF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9199" y="309038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5" name="Freeform: Shape 2044">
                      <a:extLst>
                        <a:ext uri="{FF2B5EF4-FFF2-40B4-BE49-F238E27FC236}">
                          <a16:creationId xmlns:a16="http://schemas.microsoft.com/office/drawing/2014/main" id="{4367F64B-DB8A-4FC6-845B-8D54B320AB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584" y="309324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6" name="Freeform: Shape 2045">
                      <a:extLst>
                        <a:ext uri="{FF2B5EF4-FFF2-40B4-BE49-F238E27FC236}">
                          <a16:creationId xmlns:a16="http://schemas.microsoft.com/office/drawing/2014/main" id="{26C8595B-E0F6-48E5-BC63-CC5FAF00F79E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60743" y="309519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47" name="Graphic 7">
                    <a:extLst>
                      <a:ext uri="{FF2B5EF4-FFF2-40B4-BE49-F238E27FC236}">
                        <a16:creationId xmlns:a16="http://schemas.microsoft.com/office/drawing/2014/main" id="{9CEE8ECD-716B-401C-9FAB-011EEEEEAF47}"/>
                      </a:ext>
                    </a:extLst>
                  </p:cNvPr>
                  <p:cNvGrpSpPr/>
                  <p:nvPr/>
                </p:nvGrpSpPr>
                <p:grpSpPr>
                  <a:xfrm>
                    <a:off x="9956819" y="3105626"/>
                    <a:ext cx="19050" cy="19050"/>
                    <a:chOff x="9956819" y="3105626"/>
                    <a:chExt cx="19050" cy="19050"/>
                  </a:xfrm>
                </p:grpSpPr>
                <p:sp>
                  <p:nvSpPr>
                    <p:cNvPr id="2048" name="Freeform: Shape 2047">
                      <a:extLst>
                        <a:ext uri="{FF2B5EF4-FFF2-40B4-BE49-F238E27FC236}">
                          <a16:creationId xmlns:a16="http://schemas.microsoft.com/office/drawing/2014/main" id="{54737B3B-D058-48F6-8C35-F2EA88B4C9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6819" y="310562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9" name="Freeform: Shape 2048">
                      <a:extLst>
                        <a:ext uri="{FF2B5EF4-FFF2-40B4-BE49-F238E27FC236}">
                          <a16:creationId xmlns:a16="http://schemas.microsoft.com/office/drawing/2014/main" id="{688D1C43-631F-49F3-B663-D651C9BA56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7251" y="310848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0" name="Freeform: Shape 2049">
                      <a:extLst>
                        <a:ext uri="{FF2B5EF4-FFF2-40B4-BE49-F238E27FC236}">
                          <a16:creationId xmlns:a16="http://schemas.microsoft.com/office/drawing/2014/main" id="{51329110-8F13-420B-9ED5-71B369D4AFF4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67573" y="3110458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1" name="Graphic 7">
                    <a:extLst>
                      <a:ext uri="{FF2B5EF4-FFF2-40B4-BE49-F238E27FC236}">
                        <a16:creationId xmlns:a16="http://schemas.microsoft.com/office/drawing/2014/main" id="{F3161E8B-E221-4590-8F4F-585E1E57BEC6}"/>
                      </a:ext>
                    </a:extLst>
                  </p:cNvPr>
                  <p:cNvGrpSpPr/>
                  <p:nvPr/>
                </p:nvGrpSpPr>
                <p:grpSpPr>
                  <a:xfrm>
                    <a:off x="9940627" y="3096101"/>
                    <a:ext cx="19050" cy="19050"/>
                    <a:chOff x="9940627" y="3096101"/>
                    <a:chExt cx="19050" cy="19050"/>
                  </a:xfrm>
                </p:grpSpPr>
                <p:sp>
                  <p:nvSpPr>
                    <p:cNvPr id="2052" name="Freeform: Shape 2051">
                      <a:extLst>
                        <a:ext uri="{FF2B5EF4-FFF2-40B4-BE49-F238E27FC236}">
                          <a16:creationId xmlns:a16="http://schemas.microsoft.com/office/drawing/2014/main" id="{08C831F3-5BE3-4383-BD5D-713FEB2E27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0627" y="309610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3" name="Freeform: Shape 2052">
                      <a:extLst>
                        <a:ext uri="{FF2B5EF4-FFF2-40B4-BE49-F238E27FC236}">
                          <a16:creationId xmlns:a16="http://schemas.microsoft.com/office/drawing/2014/main" id="{A82A25BC-3A40-4543-91B5-88F97BA022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2011" y="309895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4" name="Freeform: Shape 2053">
                      <a:extLst>
                        <a:ext uri="{FF2B5EF4-FFF2-40B4-BE49-F238E27FC236}">
                          <a16:creationId xmlns:a16="http://schemas.microsoft.com/office/drawing/2014/main" id="{DBC1987A-B132-4099-BF7D-51638FAA5F85}"/>
                        </a:ext>
                      </a:extLst>
                    </p:cNvPr>
                    <p:cNvSpPr/>
                    <p:nvPr/>
                  </p:nvSpPr>
                  <p:spPr>
                    <a:xfrm rot="2797972">
                      <a:off x="9952175" y="310106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5" name="Graphic 7">
                    <a:extLst>
                      <a:ext uri="{FF2B5EF4-FFF2-40B4-BE49-F238E27FC236}">
                        <a16:creationId xmlns:a16="http://schemas.microsoft.com/office/drawing/2014/main" id="{7D3B9F2E-CD45-4B66-B249-1B2A550C0E54}"/>
                      </a:ext>
                    </a:extLst>
                  </p:cNvPr>
                  <p:cNvGrpSpPr/>
                  <p:nvPr/>
                </p:nvGrpSpPr>
                <p:grpSpPr>
                  <a:xfrm>
                    <a:off x="9929197" y="3097053"/>
                    <a:ext cx="19050" cy="19050"/>
                    <a:chOff x="9929197" y="3097053"/>
                    <a:chExt cx="19050" cy="19050"/>
                  </a:xfrm>
                </p:grpSpPr>
                <p:sp>
                  <p:nvSpPr>
                    <p:cNvPr id="2056" name="Freeform: Shape 2055">
                      <a:extLst>
                        <a:ext uri="{FF2B5EF4-FFF2-40B4-BE49-F238E27FC236}">
                          <a16:creationId xmlns:a16="http://schemas.microsoft.com/office/drawing/2014/main" id="{9F580506-0FE7-4B56-8DDC-A1A7AD1BB1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197" y="309705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7" name="Freeform: Shape 2056">
                      <a:extLst>
                        <a:ext uri="{FF2B5EF4-FFF2-40B4-BE49-F238E27FC236}">
                          <a16:creationId xmlns:a16="http://schemas.microsoft.com/office/drawing/2014/main" id="{0B88D7D2-A3AB-485E-AD23-4E3952396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9629" y="309991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8" name="Freeform: Shape 2057">
                      <a:extLst>
                        <a:ext uri="{FF2B5EF4-FFF2-40B4-BE49-F238E27FC236}">
                          <a16:creationId xmlns:a16="http://schemas.microsoft.com/office/drawing/2014/main" id="{46851252-6317-42B7-8F63-5B0B645A2DEE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39727" y="310143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59" name="Graphic 7">
                    <a:extLst>
                      <a:ext uri="{FF2B5EF4-FFF2-40B4-BE49-F238E27FC236}">
                        <a16:creationId xmlns:a16="http://schemas.microsoft.com/office/drawing/2014/main" id="{C02344B4-3197-45C5-971D-87CF95E6ABDD}"/>
                      </a:ext>
                    </a:extLst>
                  </p:cNvPr>
                  <p:cNvGrpSpPr/>
                  <p:nvPr/>
                </p:nvGrpSpPr>
                <p:grpSpPr>
                  <a:xfrm>
                    <a:off x="9915862" y="3095148"/>
                    <a:ext cx="19050" cy="19050"/>
                    <a:chOff x="9915862" y="3095148"/>
                    <a:chExt cx="19050" cy="19050"/>
                  </a:xfrm>
                </p:grpSpPr>
                <p:sp>
                  <p:nvSpPr>
                    <p:cNvPr id="2060" name="Freeform: Shape 2059">
                      <a:extLst>
                        <a:ext uri="{FF2B5EF4-FFF2-40B4-BE49-F238E27FC236}">
                          <a16:creationId xmlns:a16="http://schemas.microsoft.com/office/drawing/2014/main" id="{7E5E5771-0161-4129-82C8-84CE8C2C79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5862" y="309514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1" name="Freeform: Shape 2060">
                      <a:extLst>
                        <a:ext uri="{FF2B5EF4-FFF2-40B4-BE49-F238E27FC236}">
                          <a16:creationId xmlns:a16="http://schemas.microsoft.com/office/drawing/2014/main" id="{E5F1E5E4-7812-441C-8A6B-43F0AF97FD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7246" y="309800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4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2" name="Freeform: Shape 2061">
                      <a:extLst>
                        <a:ext uri="{FF2B5EF4-FFF2-40B4-BE49-F238E27FC236}">
                          <a16:creationId xmlns:a16="http://schemas.microsoft.com/office/drawing/2014/main" id="{1E648342-AD7F-4035-8112-8755D310E49C}"/>
                        </a:ext>
                      </a:extLst>
                    </p:cNvPr>
                    <p:cNvSpPr/>
                    <p:nvPr/>
                  </p:nvSpPr>
                  <p:spPr>
                    <a:xfrm rot="2788739">
                      <a:off x="9927410" y="3100047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3" name="Graphic 7">
                    <a:extLst>
                      <a:ext uri="{FF2B5EF4-FFF2-40B4-BE49-F238E27FC236}">
                        <a16:creationId xmlns:a16="http://schemas.microsoft.com/office/drawing/2014/main" id="{02A553F9-7A11-4774-9923-FB5500B86F6E}"/>
                      </a:ext>
                    </a:extLst>
                  </p:cNvPr>
                  <p:cNvGrpSpPr/>
                  <p:nvPr/>
                </p:nvGrpSpPr>
                <p:grpSpPr>
                  <a:xfrm>
                    <a:off x="9902527" y="3098006"/>
                    <a:ext cx="19050" cy="19050"/>
                    <a:chOff x="9902527" y="3098006"/>
                    <a:chExt cx="19050" cy="19050"/>
                  </a:xfrm>
                </p:grpSpPr>
                <p:sp>
                  <p:nvSpPr>
                    <p:cNvPr id="2064" name="Freeform: Shape 2063">
                      <a:extLst>
                        <a:ext uri="{FF2B5EF4-FFF2-40B4-BE49-F238E27FC236}">
                          <a16:creationId xmlns:a16="http://schemas.microsoft.com/office/drawing/2014/main" id="{51078B6B-BA49-4E6E-AEC2-65B7DD5715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2527" y="309800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5" name="Freeform: Shape 2064">
                      <a:extLst>
                        <a:ext uri="{FF2B5EF4-FFF2-40B4-BE49-F238E27FC236}">
                          <a16:creationId xmlns:a16="http://schemas.microsoft.com/office/drawing/2014/main" id="{E8EE0C63-A212-412E-9643-F97D78DB4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3659" y="309991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6" name="Freeform: Shape 2065">
                      <a:extLst>
                        <a:ext uri="{FF2B5EF4-FFF2-40B4-BE49-F238E27FC236}">
                          <a16:creationId xmlns:a16="http://schemas.microsoft.com/office/drawing/2014/main" id="{933079FC-BA8A-4A8B-9F5C-4FFCB15952FE}"/>
                        </a:ext>
                      </a:extLst>
                    </p:cNvPr>
                    <p:cNvSpPr/>
                    <p:nvPr/>
                  </p:nvSpPr>
                  <p:spPr>
                    <a:xfrm rot="2804540">
                      <a:off x="9913691" y="310298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67" name="Graphic 7">
                    <a:extLst>
                      <a:ext uri="{FF2B5EF4-FFF2-40B4-BE49-F238E27FC236}">
                        <a16:creationId xmlns:a16="http://schemas.microsoft.com/office/drawing/2014/main" id="{C09AE123-94DE-41DF-B445-BD29DFD44934}"/>
                      </a:ext>
                    </a:extLst>
                  </p:cNvPr>
                  <p:cNvGrpSpPr/>
                  <p:nvPr/>
                </p:nvGrpSpPr>
                <p:grpSpPr>
                  <a:xfrm>
                    <a:off x="9884429" y="3101816"/>
                    <a:ext cx="19050" cy="19050"/>
                    <a:chOff x="9884429" y="3101816"/>
                    <a:chExt cx="19050" cy="19050"/>
                  </a:xfrm>
                </p:grpSpPr>
                <p:sp>
                  <p:nvSpPr>
                    <p:cNvPr id="2068" name="Freeform: Shape 2067">
                      <a:extLst>
                        <a:ext uri="{FF2B5EF4-FFF2-40B4-BE49-F238E27FC236}">
                          <a16:creationId xmlns:a16="http://schemas.microsoft.com/office/drawing/2014/main" id="{AB0D2B94-FB1A-4CC8-98A4-56AC846E03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429" y="310181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9" name="Freeform: Shape 2068">
                      <a:extLst>
                        <a:ext uri="{FF2B5EF4-FFF2-40B4-BE49-F238E27FC236}">
                          <a16:creationId xmlns:a16="http://schemas.microsoft.com/office/drawing/2014/main" id="{A98429C3-C42B-4EAA-B7AD-2A02F2C4EA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4861" y="310372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0" name="Freeform: Shape 2069">
                      <a:extLst>
                        <a:ext uri="{FF2B5EF4-FFF2-40B4-BE49-F238E27FC236}">
                          <a16:creationId xmlns:a16="http://schemas.microsoft.com/office/drawing/2014/main" id="{0EC501CA-252A-4310-B445-D1AE7AFF5EF9}"/>
                        </a:ext>
                      </a:extLst>
                    </p:cNvPr>
                    <p:cNvSpPr/>
                    <p:nvPr/>
                  </p:nvSpPr>
                  <p:spPr>
                    <a:xfrm rot="2800652">
                      <a:off x="9894745" y="3106241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71" name="Graphic 7">
                    <a:extLst>
                      <a:ext uri="{FF2B5EF4-FFF2-40B4-BE49-F238E27FC236}">
                        <a16:creationId xmlns:a16="http://schemas.microsoft.com/office/drawing/2014/main" id="{3E59283A-D682-42E0-B372-09402F168168}"/>
                      </a:ext>
                    </a:extLst>
                  </p:cNvPr>
                  <p:cNvGrpSpPr/>
                  <p:nvPr/>
                </p:nvGrpSpPr>
                <p:grpSpPr>
                  <a:xfrm>
                    <a:off x="9872999" y="3109436"/>
                    <a:ext cx="19050" cy="19050"/>
                    <a:chOff x="9872999" y="3109436"/>
                    <a:chExt cx="19050" cy="19050"/>
                  </a:xfrm>
                </p:grpSpPr>
                <p:sp>
                  <p:nvSpPr>
                    <p:cNvPr id="2072" name="Freeform: Shape 2071">
                      <a:extLst>
                        <a:ext uri="{FF2B5EF4-FFF2-40B4-BE49-F238E27FC236}">
                          <a16:creationId xmlns:a16="http://schemas.microsoft.com/office/drawing/2014/main" id="{99FC89B7-0538-4112-93F1-E379B7F73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299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3" name="Freeform: Shape 2072">
                      <a:extLst>
                        <a:ext uri="{FF2B5EF4-FFF2-40B4-BE49-F238E27FC236}">
                          <a16:creationId xmlns:a16="http://schemas.microsoft.com/office/drawing/2014/main" id="{45269194-614E-422D-A2E5-73197035F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3431" y="311229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5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4" name="Freeform: Shape 2073">
                      <a:extLst>
                        <a:ext uri="{FF2B5EF4-FFF2-40B4-BE49-F238E27FC236}">
                          <a16:creationId xmlns:a16="http://schemas.microsoft.com/office/drawing/2014/main" id="{9FD3C97C-7B30-4C4E-A7AA-DA256E97D4CB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84299" y="311460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75" name="Graphic 7">
                    <a:extLst>
                      <a:ext uri="{FF2B5EF4-FFF2-40B4-BE49-F238E27FC236}">
                        <a16:creationId xmlns:a16="http://schemas.microsoft.com/office/drawing/2014/main" id="{A60B2026-3FE2-474C-8921-FD604A647512}"/>
                      </a:ext>
                    </a:extLst>
                  </p:cNvPr>
                  <p:cNvGrpSpPr/>
                  <p:nvPr/>
                </p:nvGrpSpPr>
                <p:grpSpPr>
                  <a:xfrm>
                    <a:off x="9859664" y="3108483"/>
                    <a:ext cx="19050" cy="19050"/>
                    <a:chOff x="9859664" y="3108483"/>
                    <a:chExt cx="19050" cy="19050"/>
                  </a:xfrm>
                </p:grpSpPr>
                <p:sp>
                  <p:nvSpPr>
                    <p:cNvPr id="2076" name="Freeform: Shape 2075">
                      <a:extLst>
                        <a:ext uri="{FF2B5EF4-FFF2-40B4-BE49-F238E27FC236}">
                          <a16:creationId xmlns:a16="http://schemas.microsoft.com/office/drawing/2014/main" id="{3627A5E9-878D-4314-BCA7-D91099586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59664" y="310848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7" name="Freeform: Shape 2076">
                      <a:extLst>
                        <a:ext uri="{FF2B5EF4-FFF2-40B4-BE49-F238E27FC236}">
                          <a16:creationId xmlns:a16="http://schemas.microsoft.com/office/drawing/2014/main" id="{93C8ED11-249A-440F-9835-34265DC49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1048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78" name="Freeform: Shape 2077">
                      <a:extLst>
                        <a:ext uri="{FF2B5EF4-FFF2-40B4-BE49-F238E27FC236}">
                          <a16:creationId xmlns:a16="http://schemas.microsoft.com/office/drawing/2014/main" id="{69EA4FEE-B156-4D07-A804-1359454D6678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871244" y="311328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79" name="Graphic 7">
                    <a:extLst>
                      <a:ext uri="{FF2B5EF4-FFF2-40B4-BE49-F238E27FC236}">
                        <a16:creationId xmlns:a16="http://schemas.microsoft.com/office/drawing/2014/main" id="{1FBBD989-C8F8-4AFF-8911-8FABC7EB9B27}"/>
                      </a:ext>
                    </a:extLst>
                  </p:cNvPr>
                  <p:cNvGrpSpPr/>
                  <p:nvPr/>
                </p:nvGrpSpPr>
                <p:grpSpPr>
                  <a:xfrm>
                    <a:off x="9886334" y="3115151"/>
                    <a:ext cx="19050" cy="19050"/>
                    <a:chOff x="9886334" y="3115151"/>
                    <a:chExt cx="19050" cy="19050"/>
                  </a:xfrm>
                </p:grpSpPr>
                <p:sp>
                  <p:nvSpPr>
                    <p:cNvPr id="2080" name="Freeform: Shape 2079">
                      <a:extLst>
                        <a:ext uri="{FF2B5EF4-FFF2-40B4-BE49-F238E27FC236}">
                          <a16:creationId xmlns:a16="http://schemas.microsoft.com/office/drawing/2014/main" id="{B5FA1C4F-2303-48AD-8D41-453BAD2C1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334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1" name="Freeform: Shape 2080">
                      <a:extLst>
                        <a:ext uri="{FF2B5EF4-FFF2-40B4-BE49-F238E27FC236}">
                          <a16:creationId xmlns:a16="http://schemas.microsoft.com/office/drawing/2014/main" id="{DFD7C3AA-DABC-462C-A11B-EF70677B00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7466" y="311800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2" name="Freeform: Shape 2081">
                      <a:extLst>
                        <a:ext uri="{FF2B5EF4-FFF2-40B4-BE49-F238E27FC236}">
                          <a16:creationId xmlns:a16="http://schemas.microsoft.com/office/drawing/2014/main" id="{4E48B44F-B822-4946-AF24-A4EAD7B3095D}"/>
                        </a:ext>
                      </a:extLst>
                    </p:cNvPr>
                    <p:cNvSpPr/>
                    <p:nvPr/>
                  </p:nvSpPr>
                  <p:spPr>
                    <a:xfrm rot="2779741">
                      <a:off x="9897657" y="312011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83" name="Graphic 7">
                    <a:extLst>
                      <a:ext uri="{FF2B5EF4-FFF2-40B4-BE49-F238E27FC236}">
                        <a16:creationId xmlns:a16="http://schemas.microsoft.com/office/drawing/2014/main" id="{71B587C7-014C-4203-9C0B-30A385B66233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09436"/>
                    <a:ext cx="19050" cy="19050"/>
                    <a:chOff x="9899669" y="3109436"/>
                    <a:chExt cx="19050" cy="19050"/>
                  </a:xfrm>
                </p:grpSpPr>
                <p:sp>
                  <p:nvSpPr>
                    <p:cNvPr id="2084" name="Freeform: Shape 2083">
                      <a:extLst>
                        <a:ext uri="{FF2B5EF4-FFF2-40B4-BE49-F238E27FC236}">
                          <a16:creationId xmlns:a16="http://schemas.microsoft.com/office/drawing/2014/main" id="{B0F647C0-5BAC-43D0-A70A-3C45420678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0943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5" name="Freeform: Shape 2084">
                      <a:extLst>
                        <a:ext uri="{FF2B5EF4-FFF2-40B4-BE49-F238E27FC236}">
                          <a16:creationId xmlns:a16="http://schemas.microsoft.com/office/drawing/2014/main" id="{9D436839-DA2C-42D9-92AD-EED592CEAE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101" y="3111341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6" name="Freeform: Shape 2085">
                      <a:extLst>
                        <a:ext uri="{FF2B5EF4-FFF2-40B4-BE49-F238E27FC236}">
                          <a16:creationId xmlns:a16="http://schemas.microsoft.com/office/drawing/2014/main" id="{A5D6ED5C-16A7-4CA3-9532-D8CE4F76FDB8}"/>
                        </a:ext>
                      </a:extLst>
                    </p:cNvPr>
                    <p:cNvSpPr/>
                    <p:nvPr/>
                  </p:nvSpPr>
                  <p:spPr>
                    <a:xfrm rot="2782171">
                      <a:off x="9910478" y="311313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87" name="Graphic 7">
                    <a:extLst>
                      <a:ext uri="{FF2B5EF4-FFF2-40B4-BE49-F238E27FC236}">
                        <a16:creationId xmlns:a16="http://schemas.microsoft.com/office/drawing/2014/main" id="{5A479BBD-C154-46D7-9D40-EE16441E636B}"/>
                      </a:ext>
                    </a:extLst>
                  </p:cNvPr>
                  <p:cNvGrpSpPr/>
                  <p:nvPr/>
                </p:nvGrpSpPr>
                <p:grpSpPr>
                  <a:xfrm>
                    <a:off x="9909194" y="3112293"/>
                    <a:ext cx="19050" cy="19050"/>
                    <a:chOff x="9909194" y="3112293"/>
                    <a:chExt cx="19050" cy="19050"/>
                  </a:xfrm>
                </p:grpSpPr>
                <p:sp>
                  <p:nvSpPr>
                    <p:cNvPr id="2088" name="Freeform: Shape 2087">
                      <a:extLst>
                        <a:ext uri="{FF2B5EF4-FFF2-40B4-BE49-F238E27FC236}">
                          <a16:creationId xmlns:a16="http://schemas.microsoft.com/office/drawing/2014/main" id="{21CA9A69-54B4-443B-99C8-C9E3350C20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9194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89" name="Freeform: Shape 2088">
                      <a:extLst>
                        <a:ext uri="{FF2B5EF4-FFF2-40B4-BE49-F238E27FC236}">
                          <a16:creationId xmlns:a16="http://schemas.microsoft.com/office/drawing/2014/main" id="{EEAB46F3-02BF-48FF-8BED-CE74E6619D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0326" y="3114198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3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0" name="Freeform: Shape 2089">
                      <a:extLst>
                        <a:ext uri="{FF2B5EF4-FFF2-40B4-BE49-F238E27FC236}">
                          <a16:creationId xmlns:a16="http://schemas.microsoft.com/office/drawing/2014/main" id="{D3D6633C-CE88-4F76-A193-2B42932B577F}"/>
                        </a:ext>
                      </a:extLst>
                    </p:cNvPr>
                    <p:cNvSpPr/>
                    <p:nvPr/>
                  </p:nvSpPr>
                  <p:spPr>
                    <a:xfrm rot="2796029">
                      <a:off x="9920522" y="31173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91" name="Graphic 7">
                    <a:extLst>
                      <a:ext uri="{FF2B5EF4-FFF2-40B4-BE49-F238E27FC236}">
                        <a16:creationId xmlns:a16="http://schemas.microsoft.com/office/drawing/2014/main" id="{DD0F0894-2629-4BDC-AF93-C9E915F223CB}"/>
                      </a:ext>
                    </a:extLst>
                  </p:cNvPr>
                  <p:cNvGrpSpPr/>
                  <p:nvPr/>
                </p:nvGrpSpPr>
                <p:grpSpPr>
                  <a:xfrm>
                    <a:off x="9918719" y="3106578"/>
                    <a:ext cx="19050" cy="19050"/>
                    <a:chOff x="9918719" y="3106578"/>
                    <a:chExt cx="19050" cy="19050"/>
                  </a:xfrm>
                </p:grpSpPr>
                <p:sp>
                  <p:nvSpPr>
                    <p:cNvPr id="2092" name="Freeform: Shape 2091">
                      <a:extLst>
                        <a:ext uri="{FF2B5EF4-FFF2-40B4-BE49-F238E27FC236}">
                          <a16:creationId xmlns:a16="http://schemas.microsoft.com/office/drawing/2014/main" id="{95FEAB9C-E23C-43A3-9535-918802E05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8719" y="310657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3" name="Freeform: Shape 2092">
                      <a:extLst>
                        <a:ext uri="{FF2B5EF4-FFF2-40B4-BE49-F238E27FC236}">
                          <a16:creationId xmlns:a16="http://schemas.microsoft.com/office/drawing/2014/main" id="{0D50A625-33CB-45A7-BDFE-FEC12C024F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0104" y="3109435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4" name="Freeform: Shape 2093">
                      <a:extLst>
                        <a:ext uri="{FF2B5EF4-FFF2-40B4-BE49-F238E27FC236}">
                          <a16:creationId xmlns:a16="http://schemas.microsoft.com/office/drawing/2014/main" id="{790AA7E5-8372-46D0-B0E5-E7F0CAB7C422}"/>
                        </a:ext>
                      </a:extLst>
                    </p:cNvPr>
                    <p:cNvSpPr/>
                    <p:nvPr/>
                  </p:nvSpPr>
                  <p:spPr>
                    <a:xfrm rot="2781685">
                      <a:off x="9930190" y="3111449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95" name="Graphic 7">
                    <a:extLst>
                      <a:ext uri="{FF2B5EF4-FFF2-40B4-BE49-F238E27FC236}">
                        <a16:creationId xmlns:a16="http://schemas.microsoft.com/office/drawing/2014/main" id="{498B10F1-4A91-4FFD-B5CB-60EC8DA91E79}"/>
                      </a:ext>
                    </a:extLst>
                  </p:cNvPr>
                  <p:cNvGrpSpPr/>
                  <p:nvPr/>
                </p:nvGrpSpPr>
                <p:grpSpPr>
                  <a:xfrm>
                    <a:off x="9933007" y="3112293"/>
                    <a:ext cx="19050" cy="19050"/>
                    <a:chOff x="9933007" y="3112293"/>
                    <a:chExt cx="19050" cy="19050"/>
                  </a:xfrm>
                </p:grpSpPr>
                <p:sp>
                  <p:nvSpPr>
                    <p:cNvPr id="2096" name="Freeform: Shape 2095">
                      <a:extLst>
                        <a:ext uri="{FF2B5EF4-FFF2-40B4-BE49-F238E27FC236}">
                          <a16:creationId xmlns:a16="http://schemas.microsoft.com/office/drawing/2014/main" id="{B2D970F4-3568-47D4-B205-B90AF10F5C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3007" y="311229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7" name="Freeform: Shape 2096">
                      <a:extLst>
                        <a:ext uri="{FF2B5EF4-FFF2-40B4-BE49-F238E27FC236}">
                          <a16:creationId xmlns:a16="http://schemas.microsoft.com/office/drawing/2014/main" id="{2D5FB898-9588-4005-A17C-D139E0FDF5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4391" y="311419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3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98" name="Freeform: Shape 2097">
                      <a:extLst>
                        <a:ext uri="{FF2B5EF4-FFF2-40B4-BE49-F238E27FC236}">
                          <a16:creationId xmlns:a16="http://schemas.microsoft.com/office/drawing/2014/main" id="{A74DA0E3-19BC-42EB-B014-2CFDF788C3A0}"/>
                        </a:ext>
                      </a:extLst>
                    </p:cNvPr>
                    <p:cNvSpPr/>
                    <p:nvPr/>
                  </p:nvSpPr>
                  <p:spPr>
                    <a:xfrm rot="2790683">
                      <a:off x="9944340" y="3116942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3 h 1904"/>
                        <a:gd name="connsiteX1" fmla="*/ 2857 w 5714"/>
                        <a:gd name="connsiteY1" fmla="*/ 1905 h 1904"/>
                        <a:gd name="connsiteX2" fmla="*/ 0 w 5714"/>
                        <a:gd name="connsiteY2" fmla="*/ 953 h 1904"/>
                        <a:gd name="connsiteX3" fmla="*/ 2857 w 5714"/>
                        <a:gd name="connsiteY3" fmla="*/ 0 h 1904"/>
                        <a:gd name="connsiteX4" fmla="*/ 5715 w 5714"/>
                        <a:gd name="connsiteY4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7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7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99" name="Graphic 7">
                    <a:extLst>
                      <a:ext uri="{FF2B5EF4-FFF2-40B4-BE49-F238E27FC236}">
                        <a16:creationId xmlns:a16="http://schemas.microsoft.com/office/drawing/2014/main" id="{3E9FA611-64A1-4FCA-BE7E-67256EB88A4D}"/>
                      </a:ext>
                    </a:extLst>
                  </p:cNvPr>
                  <p:cNvGrpSpPr/>
                  <p:nvPr/>
                </p:nvGrpSpPr>
                <p:grpSpPr>
                  <a:xfrm>
                    <a:off x="9946342" y="3111341"/>
                    <a:ext cx="19050" cy="19050"/>
                    <a:chOff x="9946342" y="3111341"/>
                    <a:chExt cx="19050" cy="19050"/>
                  </a:xfrm>
                </p:grpSpPr>
                <p:sp>
                  <p:nvSpPr>
                    <p:cNvPr id="2100" name="Freeform: Shape 2099">
                      <a:extLst>
                        <a:ext uri="{FF2B5EF4-FFF2-40B4-BE49-F238E27FC236}">
                          <a16:creationId xmlns:a16="http://schemas.microsoft.com/office/drawing/2014/main" id="{F1BB23EC-5387-4738-90F6-80DB32D3B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342" y="311134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1" name="Freeform: Shape 2100">
                      <a:extLst>
                        <a:ext uri="{FF2B5EF4-FFF2-40B4-BE49-F238E27FC236}">
                          <a16:creationId xmlns:a16="http://schemas.microsoft.com/office/drawing/2014/main" id="{60A39A86-0DB4-48DA-8DD5-AF95D868BE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46773" y="3113246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2" name="Freeform: Shape 2101">
                      <a:extLst>
                        <a:ext uri="{FF2B5EF4-FFF2-40B4-BE49-F238E27FC236}">
                          <a16:creationId xmlns:a16="http://schemas.microsoft.com/office/drawing/2014/main" id="{7F9CC199-6C57-45D3-9F24-F878DC77422A}"/>
                        </a:ext>
                      </a:extLst>
                    </p:cNvPr>
                    <p:cNvSpPr/>
                    <p:nvPr/>
                  </p:nvSpPr>
                  <p:spPr>
                    <a:xfrm rot="2781199">
                      <a:off x="9956913" y="3115923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03" name="Graphic 7">
                    <a:extLst>
                      <a:ext uri="{FF2B5EF4-FFF2-40B4-BE49-F238E27FC236}">
                        <a16:creationId xmlns:a16="http://schemas.microsoft.com/office/drawing/2014/main" id="{D2E58673-2ABB-4DF2-A864-C11DE1C9AF0A}"/>
                      </a:ext>
                    </a:extLst>
                  </p:cNvPr>
                  <p:cNvGrpSpPr/>
                  <p:nvPr/>
                </p:nvGrpSpPr>
                <p:grpSpPr>
                  <a:xfrm>
                    <a:off x="9950152" y="3115151"/>
                    <a:ext cx="19050" cy="19050"/>
                    <a:chOff x="9950152" y="3115151"/>
                    <a:chExt cx="19050" cy="19050"/>
                  </a:xfrm>
                </p:grpSpPr>
                <p:sp>
                  <p:nvSpPr>
                    <p:cNvPr id="2104" name="Freeform: Shape 2103">
                      <a:extLst>
                        <a:ext uri="{FF2B5EF4-FFF2-40B4-BE49-F238E27FC236}">
                          <a16:creationId xmlns:a16="http://schemas.microsoft.com/office/drawing/2014/main" id="{E2F8AE87-A96B-423E-B864-32EF180C9E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0152" y="311515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5" name="Freeform: Shape 2104">
                      <a:extLst>
                        <a:ext uri="{FF2B5EF4-FFF2-40B4-BE49-F238E27FC236}">
                          <a16:creationId xmlns:a16="http://schemas.microsoft.com/office/drawing/2014/main" id="{7BAD6942-5A42-4450-8E00-FD2B85DA0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51536" y="311800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6" name="Freeform: Shape 2105">
                      <a:extLst>
                        <a:ext uri="{FF2B5EF4-FFF2-40B4-BE49-F238E27FC236}">
                          <a16:creationId xmlns:a16="http://schemas.microsoft.com/office/drawing/2014/main" id="{4E73E039-6102-4BA8-814F-D035918EBC1A}"/>
                        </a:ext>
                      </a:extLst>
                    </p:cNvPr>
                    <p:cNvSpPr/>
                    <p:nvPr/>
                  </p:nvSpPr>
                  <p:spPr>
                    <a:xfrm rot="2786059">
                      <a:off x="9961435" y="3120177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07" name="Graphic 7">
                    <a:extLst>
                      <a:ext uri="{FF2B5EF4-FFF2-40B4-BE49-F238E27FC236}">
                        <a16:creationId xmlns:a16="http://schemas.microsoft.com/office/drawing/2014/main" id="{C3E5CF60-F8DA-4DA7-9C49-4EC74CB199F8}"/>
                      </a:ext>
                    </a:extLst>
                  </p:cNvPr>
                  <p:cNvGrpSpPr/>
                  <p:nvPr/>
                </p:nvGrpSpPr>
                <p:grpSpPr>
                  <a:xfrm>
                    <a:off x="9935864" y="3123723"/>
                    <a:ext cx="19050" cy="19050"/>
                    <a:chOff x="9935864" y="3123723"/>
                    <a:chExt cx="19050" cy="19050"/>
                  </a:xfrm>
                </p:grpSpPr>
                <p:sp>
                  <p:nvSpPr>
                    <p:cNvPr id="2108" name="Freeform: Shape 2107">
                      <a:extLst>
                        <a:ext uri="{FF2B5EF4-FFF2-40B4-BE49-F238E27FC236}">
                          <a16:creationId xmlns:a16="http://schemas.microsoft.com/office/drawing/2014/main" id="{4F11BADE-06EC-4F11-96B7-FA8B0201E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5864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9" name="Freeform: Shape 2108">
                      <a:extLst>
                        <a:ext uri="{FF2B5EF4-FFF2-40B4-BE49-F238E27FC236}">
                          <a16:creationId xmlns:a16="http://schemas.microsoft.com/office/drawing/2014/main" id="{691C4D50-7327-4C39-80CC-C487E3DBA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37248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2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2858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0" name="Freeform: Shape 2109">
                      <a:extLst>
                        <a:ext uri="{FF2B5EF4-FFF2-40B4-BE49-F238E27FC236}">
                          <a16:creationId xmlns:a16="http://schemas.microsoft.com/office/drawing/2014/main" id="{D6BF832F-9195-4B75-8F2C-73EE82BAD900}"/>
                        </a:ext>
                      </a:extLst>
                    </p:cNvPr>
                    <p:cNvSpPr/>
                    <p:nvPr/>
                  </p:nvSpPr>
                  <p:spPr>
                    <a:xfrm rot="2794085">
                      <a:off x="9947368" y="3128444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11" name="Graphic 7">
                    <a:extLst>
                      <a:ext uri="{FF2B5EF4-FFF2-40B4-BE49-F238E27FC236}">
                        <a16:creationId xmlns:a16="http://schemas.microsoft.com/office/drawing/2014/main" id="{E29C0A58-BC5F-4D77-BE52-35EC68A62C3C}"/>
                      </a:ext>
                    </a:extLst>
                  </p:cNvPr>
                  <p:cNvGrpSpPr/>
                  <p:nvPr/>
                </p:nvGrpSpPr>
                <p:grpSpPr>
                  <a:xfrm>
                    <a:off x="9922529" y="3122771"/>
                    <a:ext cx="19050" cy="19050"/>
                    <a:chOff x="9922529" y="3122771"/>
                    <a:chExt cx="19050" cy="19050"/>
                  </a:xfrm>
                </p:grpSpPr>
                <p:sp>
                  <p:nvSpPr>
                    <p:cNvPr id="2112" name="Freeform: Shape 2111">
                      <a:extLst>
                        <a:ext uri="{FF2B5EF4-FFF2-40B4-BE49-F238E27FC236}">
                          <a16:creationId xmlns:a16="http://schemas.microsoft.com/office/drawing/2014/main" id="{5D493B81-DFD5-4079-B62F-3A5F00CF1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2529" y="3122771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3" name="Freeform: Shape 2112">
                      <a:extLst>
                        <a:ext uri="{FF2B5EF4-FFF2-40B4-BE49-F238E27FC236}">
                          <a16:creationId xmlns:a16="http://schemas.microsoft.com/office/drawing/2014/main" id="{C6B2EDB0-DC77-40D6-966D-0D01086310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23914" y="3125628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2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6" y="9525"/>
                          </a:cubicBezTo>
                          <a:cubicBezTo>
                            <a:pt x="10046" y="13335"/>
                            <a:pt x="15761" y="12382"/>
                            <a:pt x="15761" y="12382"/>
                          </a:cubicBezTo>
                          <a:cubicBezTo>
                            <a:pt x="11950" y="16192"/>
                            <a:pt x="6236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4" name="Freeform: Shape 2113">
                      <a:extLst>
                        <a:ext uri="{FF2B5EF4-FFF2-40B4-BE49-F238E27FC236}">
                          <a16:creationId xmlns:a16="http://schemas.microsoft.com/office/drawing/2014/main" id="{BC6760DD-73FE-4CAF-ADCE-D88DC3B6BD2E}"/>
                        </a:ext>
                      </a:extLst>
                    </p:cNvPr>
                    <p:cNvSpPr/>
                    <p:nvPr/>
                  </p:nvSpPr>
                  <p:spPr>
                    <a:xfrm rot="2791405">
                      <a:off x="9934116" y="3127762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15" name="Graphic 7">
                    <a:extLst>
                      <a:ext uri="{FF2B5EF4-FFF2-40B4-BE49-F238E27FC236}">
                        <a16:creationId xmlns:a16="http://schemas.microsoft.com/office/drawing/2014/main" id="{FEE25186-ABA4-4F87-908C-0AE1E4E2BCA1}"/>
                      </a:ext>
                    </a:extLst>
                  </p:cNvPr>
                  <p:cNvGrpSpPr/>
                  <p:nvPr/>
                </p:nvGrpSpPr>
                <p:grpSpPr>
                  <a:xfrm>
                    <a:off x="9911099" y="3121818"/>
                    <a:ext cx="19050" cy="19050"/>
                    <a:chOff x="9911099" y="3121818"/>
                    <a:chExt cx="19050" cy="19050"/>
                  </a:xfrm>
                </p:grpSpPr>
                <p:sp>
                  <p:nvSpPr>
                    <p:cNvPr id="2116" name="Freeform: Shape 2115">
                      <a:extLst>
                        <a:ext uri="{FF2B5EF4-FFF2-40B4-BE49-F238E27FC236}">
                          <a16:creationId xmlns:a16="http://schemas.microsoft.com/office/drawing/2014/main" id="{1C83B10F-8D97-4BE1-AE44-D6438BCF2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1099" y="3121818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6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6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7" name="Freeform: Shape 2116">
                      <a:extLst>
                        <a:ext uri="{FF2B5EF4-FFF2-40B4-BE49-F238E27FC236}">
                          <a16:creationId xmlns:a16="http://schemas.microsoft.com/office/drawing/2014/main" id="{E337C042-9D25-47AA-9202-FF8945F93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12231" y="3124676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2858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8" name="Freeform: Shape 2117">
                      <a:extLst>
                        <a:ext uri="{FF2B5EF4-FFF2-40B4-BE49-F238E27FC236}">
                          <a16:creationId xmlns:a16="http://schemas.microsoft.com/office/drawing/2014/main" id="{BC074661-4E19-4487-BE6D-3704D6560855}"/>
                        </a:ext>
                      </a:extLst>
                    </p:cNvPr>
                    <p:cNvSpPr/>
                    <p:nvPr/>
                  </p:nvSpPr>
                  <p:spPr>
                    <a:xfrm rot="2788975">
                      <a:off x="9922477" y="3126889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19" name="Graphic 7">
                    <a:extLst>
                      <a:ext uri="{FF2B5EF4-FFF2-40B4-BE49-F238E27FC236}">
                        <a16:creationId xmlns:a16="http://schemas.microsoft.com/office/drawing/2014/main" id="{0449017A-9A6E-49BF-ADC9-A6792624976C}"/>
                      </a:ext>
                    </a:extLst>
                  </p:cNvPr>
                  <p:cNvGrpSpPr/>
                  <p:nvPr/>
                </p:nvGrpSpPr>
                <p:grpSpPr>
                  <a:xfrm>
                    <a:off x="9899669" y="3123723"/>
                    <a:ext cx="19050" cy="19050"/>
                    <a:chOff x="9899669" y="3123723"/>
                    <a:chExt cx="19050" cy="19050"/>
                  </a:xfrm>
                </p:grpSpPr>
                <p:sp>
                  <p:nvSpPr>
                    <p:cNvPr id="2120" name="Freeform: Shape 2119">
                      <a:extLst>
                        <a:ext uri="{FF2B5EF4-FFF2-40B4-BE49-F238E27FC236}">
                          <a16:creationId xmlns:a16="http://schemas.microsoft.com/office/drawing/2014/main" id="{5125CA7B-ACAB-4C9C-B03A-EA1B63A3EA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99669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6DB52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1" name="Freeform: Shape 2120">
                      <a:extLst>
                        <a:ext uri="{FF2B5EF4-FFF2-40B4-BE49-F238E27FC236}">
                          <a16:creationId xmlns:a16="http://schemas.microsoft.com/office/drawing/2014/main" id="{E125B5A6-7792-4CDC-8AD2-A5F9925E0A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900801" y="3126580"/>
                      <a:ext cx="15060" cy="15760"/>
                    </a:xfrm>
                    <a:custGeom>
                      <a:avLst/>
                      <a:gdLst>
                        <a:gd name="connsiteX0" fmla="*/ 2678 w 15060"/>
                        <a:gd name="connsiteY0" fmla="*/ 0 h 15760"/>
                        <a:gd name="connsiteX1" fmla="*/ 5535 w 15060"/>
                        <a:gd name="connsiteY1" fmla="*/ 9525 h 15760"/>
                        <a:gd name="connsiteX2" fmla="*/ 15060 w 15060"/>
                        <a:gd name="connsiteY2" fmla="*/ 12383 h 15760"/>
                        <a:gd name="connsiteX3" fmla="*/ 1725 w 15060"/>
                        <a:gd name="connsiteY3" fmla="*/ 13335 h 15760"/>
                        <a:gd name="connsiteX4" fmla="*/ 2678 w 150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060" h="15760">
                          <a:moveTo>
                            <a:pt x="2678" y="0"/>
                          </a:moveTo>
                          <a:cubicBezTo>
                            <a:pt x="2678" y="0"/>
                            <a:pt x="1725" y="5715"/>
                            <a:pt x="5535" y="9525"/>
                          </a:cubicBezTo>
                          <a:cubicBezTo>
                            <a:pt x="9345" y="13335"/>
                            <a:pt x="15060" y="12383"/>
                            <a:pt x="15060" y="12383"/>
                          </a:cubicBezTo>
                          <a:cubicBezTo>
                            <a:pt x="11250" y="16192"/>
                            <a:pt x="5535" y="17145"/>
                            <a:pt x="1725" y="13335"/>
                          </a:cubicBezTo>
                          <a:cubicBezTo>
                            <a:pt x="-1132" y="9525"/>
                            <a:pt x="-180" y="3810"/>
                            <a:pt x="26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2" name="Freeform: Shape 2121">
                      <a:extLst>
                        <a:ext uri="{FF2B5EF4-FFF2-40B4-BE49-F238E27FC236}">
                          <a16:creationId xmlns:a16="http://schemas.microsoft.com/office/drawing/2014/main" id="{0B280FCF-AA85-447C-8411-FABB23553071}"/>
                        </a:ext>
                      </a:extLst>
                    </p:cNvPr>
                    <p:cNvSpPr/>
                    <p:nvPr/>
                  </p:nvSpPr>
                  <p:spPr>
                    <a:xfrm rot="2777548">
                      <a:off x="9911269" y="312890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23" name="Graphic 7">
                    <a:extLst>
                      <a:ext uri="{FF2B5EF4-FFF2-40B4-BE49-F238E27FC236}">
                        <a16:creationId xmlns:a16="http://schemas.microsoft.com/office/drawing/2014/main" id="{743DCE2D-12B3-4F42-8816-3A92480F428C}"/>
                      </a:ext>
                    </a:extLst>
                  </p:cNvPr>
                  <p:cNvGrpSpPr/>
                  <p:nvPr/>
                </p:nvGrpSpPr>
                <p:grpSpPr>
                  <a:xfrm>
                    <a:off x="9885382" y="3123723"/>
                    <a:ext cx="19050" cy="19050"/>
                    <a:chOff x="9885382" y="3123723"/>
                    <a:chExt cx="19050" cy="19050"/>
                  </a:xfrm>
                </p:grpSpPr>
                <p:sp>
                  <p:nvSpPr>
                    <p:cNvPr id="2124" name="Freeform: Shape 2123">
                      <a:extLst>
                        <a:ext uri="{FF2B5EF4-FFF2-40B4-BE49-F238E27FC236}">
                          <a16:creationId xmlns:a16="http://schemas.microsoft.com/office/drawing/2014/main" id="{0852D1A5-5993-4767-B365-6E93401893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5382" y="3123723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5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5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5" name="Freeform: Shape 2124">
                      <a:extLst>
                        <a:ext uri="{FF2B5EF4-FFF2-40B4-BE49-F238E27FC236}">
                          <a16:creationId xmlns:a16="http://schemas.microsoft.com/office/drawing/2014/main" id="{64B1467A-B9F0-4B61-8E71-88C8C74A16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86766" y="3126580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5 w 15760"/>
                        <a:gd name="connsiteY1" fmla="*/ 9525 h 15760"/>
                        <a:gd name="connsiteX2" fmla="*/ 15760 w 15760"/>
                        <a:gd name="connsiteY2" fmla="*/ 12383 h 15760"/>
                        <a:gd name="connsiteX3" fmla="*/ 2425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5" y="5715"/>
                            <a:pt x="6235" y="9525"/>
                          </a:cubicBezTo>
                          <a:cubicBezTo>
                            <a:pt x="10046" y="13335"/>
                            <a:pt x="15760" y="12383"/>
                            <a:pt x="15760" y="12383"/>
                          </a:cubicBezTo>
                          <a:cubicBezTo>
                            <a:pt x="11950" y="16192"/>
                            <a:pt x="6235" y="17145"/>
                            <a:pt x="2425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6" name="Freeform: Shape 2125">
                      <a:extLst>
                        <a:ext uri="{FF2B5EF4-FFF2-40B4-BE49-F238E27FC236}">
                          <a16:creationId xmlns:a16="http://schemas.microsoft.com/office/drawing/2014/main" id="{58C120EF-01CC-4948-8800-A4C3086BF289}"/>
                        </a:ext>
                      </a:extLst>
                    </p:cNvPr>
                    <p:cNvSpPr/>
                    <p:nvPr/>
                  </p:nvSpPr>
                  <p:spPr>
                    <a:xfrm rot="2786545">
                      <a:off x="9896929" y="3128691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953 h 1905"/>
                        <a:gd name="connsiteX1" fmla="*/ 2858 w 5715"/>
                        <a:gd name="connsiteY1" fmla="*/ 1905 h 1905"/>
                        <a:gd name="connsiteX2" fmla="*/ 0 w 5715"/>
                        <a:gd name="connsiteY2" fmla="*/ 953 h 1905"/>
                        <a:gd name="connsiteX3" fmla="*/ 2858 w 5715"/>
                        <a:gd name="connsiteY3" fmla="*/ 0 h 1905"/>
                        <a:gd name="connsiteX4" fmla="*/ 5715 w 5715"/>
                        <a:gd name="connsiteY4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953"/>
                          </a:moveTo>
                          <a:cubicBezTo>
                            <a:pt x="5715" y="1479"/>
                            <a:pt x="4436" y="1905"/>
                            <a:pt x="2858" y="1905"/>
                          </a:cubicBezTo>
                          <a:cubicBezTo>
                            <a:pt x="1279" y="1905"/>
                            <a:pt x="0" y="1479"/>
                            <a:pt x="0" y="953"/>
                          </a:cubicBezTo>
                          <a:cubicBezTo>
                            <a:pt x="0" y="427"/>
                            <a:pt x="1279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27" name="Graphic 7">
                    <a:extLst>
                      <a:ext uri="{FF2B5EF4-FFF2-40B4-BE49-F238E27FC236}">
                        <a16:creationId xmlns:a16="http://schemas.microsoft.com/office/drawing/2014/main" id="{E76254E0-A2CA-4FA9-9E42-4055F2A68C90}"/>
                      </a:ext>
                    </a:extLst>
                  </p:cNvPr>
                  <p:cNvGrpSpPr/>
                  <p:nvPr/>
                </p:nvGrpSpPr>
                <p:grpSpPr>
                  <a:xfrm>
                    <a:off x="9869189" y="3120866"/>
                    <a:ext cx="19050" cy="19050"/>
                    <a:chOff x="9869189" y="3120866"/>
                    <a:chExt cx="19050" cy="19050"/>
                  </a:xfrm>
                </p:grpSpPr>
                <p:sp>
                  <p:nvSpPr>
                    <p:cNvPr id="2128" name="Freeform: Shape 2127">
                      <a:extLst>
                        <a:ext uri="{FF2B5EF4-FFF2-40B4-BE49-F238E27FC236}">
                          <a16:creationId xmlns:a16="http://schemas.microsoft.com/office/drawing/2014/main" id="{B84AF1F5-55AC-4AA2-A3C2-0CC0E80EB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69189" y="3120866"/>
                      <a:ext cx="19050" cy="19050"/>
                    </a:xfrm>
                    <a:custGeom>
                      <a:avLst/>
                      <a:gdLst>
                        <a:gd name="connsiteX0" fmla="*/ 19050 w 19050"/>
                        <a:gd name="connsiteY0" fmla="*/ 9525 h 19050"/>
                        <a:gd name="connsiteX1" fmla="*/ 9525 w 19050"/>
                        <a:gd name="connsiteY1" fmla="*/ 19050 h 19050"/>
                        <a:gd name="connsiteX2" fmla="*/ 0 w 19050"/>
                        <a:gd name="connsiteY2" fmla="*/ 9525 h 19050"/>
                        <a:gd name="connsiteX3" fmla="*/ 9525 w 19050"/>
                        <a:gd name="connsiteY3" fmla="*/ 0 h 19050"/>
                        <a:gd name="connsiteX4" fmla="*/ 19050 w 19050"/>
                        <a:gd name="connsiteY4" fmla="*/ 9525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050" h="19050">
                          <a:moveTo>
                            <a:pt x="19050" y="9525"/>
                          </a:moveTo>
                          <a:cubicBezTo>
                            <a:pt x="19050" y="14786"/>
                            <a:pt x="14785" y="19050"/>
                            <a:pt x="9525" y="19050"/>
                          </a:cubicBezTo>
                          <a:cubicBezTo>
                            <a:pt x="4264" y="19050"/>
                            <a:pt x="0" y="14786"/>
                            <a:pt x="0" y="9525"/>
                          </a:cubicBezTo>
                          <a:cubicBezTo>
                            <a:pt x="0" y="4264"/>
                            <a:pt x="4264" y="0"/>
                            <a:pt x="9525" y="0"/>
                          </a:cubicBezTo>
                          <a:cubicBezTo>
                            <a:pt x="14785" y="0"/>
                            <a:pt x="19050" y="4264"/>
                            <a:pt x="19050" y="9525"/>
                          </a:cubicBezTo>
                          <a:close/>
                        </a:path>
                      </a:pathLst>
                    </a:custGeom>
                    <a:solidFill>
                      <a:srgbClr val="75C4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9" name="Freeform: Shape 2128">
                      <a:extLst>
                        <a:ext uri="{FF2B5EF4-FFF2-40B4-BE49-F238E27FC236}">
                          <a16:creationId xmlns:a16="http://schemas.microsoft.com/office/drawing/2014/main" id="{6B6F1882-FE89-44E8-AC89-E9219683A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70573" y="3123723"/>
                      <a:ext cx="15760" cy="15760"/>
                    </a:xfrm>
                    <a:custGeom>
                      <a:avLst/>
                      <a:gdLst>
                        <a:gd name="connsiteX0" fmla="*/ 3378 w 15760"/>
                        <a:gd name="connsiteY0" fmla="*/ 0 h 15760"/>
                        <a:gd name="connsiteX1" fmla="*/ 6236 w 15760"/>
                        <a:gd name="connsiteY1" fmla="*/ 9525 h 15760"/>
                        <a:gd name="connsiteX2" fmla="*/ 15761 w 15760"/>
                        <a:gd name="connsiteY2" fmla="*/ 12383 h 15760"/>
                        <a:gd name="connsiteX3" fmla="*/ 2426 w 15760"/>
                        <a:gd name="connsiteY3" fmla="*/ 13335 h 15760"/>
                        <a:gd name="connsiteX4" fmla="*/ 3378 w 15760"/>
                        <a:gd name="connsiteY4" fmla="*/ 0 h 15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60" h="15760">
                          <a:moveTo>
                            <a:pt x="3378" y="0"/>
                          </a:moveTo>
                          <a:cubicBezTo>
                            <a:pt x="3378" y="0"/>
                            <a:pt x="2426" y="5715"/>
                            <a:pt x="6236" y="9525"/>
                          </a:cubicBezTo>
                          <a:cubicBezTo>
                            <a:pt x="10046" y="13335"/>
                            <a:pt x="15761" y="12383"/>
                            <a:pt x="15761" y="12383"/>
                          </a:cubicBezTo>
                          <a:cubicBezTo>
                            <a:pt x="11951" y="16193"/>
                            <a:pt x="6236" y="17145"/>
                            <a:pt x="2426" y="13335"/>
                          </a:cubicBezTo>
                          <a:cubicBezTo>
                            <a:pt x="-1385" y="9525"/>
                            <a:pt x="-432" y="3810"/>
                            <a:pt x="3378" y="0"/>
                          </a:cubicBezTo>
                          <a:close/>
                        </a:path>
                      </a:pathLst>
                    </a:custGeom>
                    <a:solidFill>
                      <a:srgbClr val="61A31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0" name="Freeform: Shape 2129">
                      <a:extLst>
                        <a:ext uri="{FF2B5EF4-FFF2-40B4-BE49-F238E27FC236}">
                          <a16:creationId xmlns:a16="http://schemas.microsoft.com/office/drawing/2014/main" id="{07E3AE11-2B23-416D-A141-DA8F1AAF1AA9}"/>
                        </a:ext>
                      </a:extLst>
                    </p:cNvPr>
                    <p:cNvSpPr/>
                    <p:nvPr/>
                  </p:nvSpPr>
                  <p:spPr>
                    <a:xfrm rot="2786795">
                      <a:off x="9880621" y="3125576"/>
                      <a:ext cx="5714" cy="1904"/>
                    </a:xfrm>
                    <a:custGeom>
                      <a:avLst/>
                      <a:gdLst>
                        <a:gd name="connsiteX0" fmla="*/ 5715 w 5714"/>
                        <a:gd name="connsiteY0" fmla="*/ 952 h 1904"/>
                        <a:gd name="connsiteX1" fmla="*/ 2858 w 5714"/>
                        <a:gd name="connsiteY1" fmla="*/ 1905 h 1904"/>
                        <a:gd name="connsiteX2" fmla="*/ 0 w 5714"/>
                        <a:gd name="connsiteY2" fmla="*/ 952 h 1904"/>
                        <a:gd name="connsiteX3" fmla="*/ 2858 w 5714"/>
                        <a:gd name="connsiteY3" fmla="*/ 0 h 1904"/>
                        <a:gd name="connsiteX4" fmla="*/ 5715 w 5714"/>
                        <a:gd name="connsiteY4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14" h="1904">
                          <a:moveTo>
                            <a:pt x="5715" y="952"/>
                          </a:moveTo>
                          <a:cubicBezTo>
                            <a:pt x="5715" y="1478"/>
                            <a:pt x="4436" y="1905"/>
                            <a:pt x="2858" y="1905"/>
                          </a:cubicBezTo>
                          <a:cubicBezTo>
                            <a:pt x="1280" y="1905"/>
                            <a:pt x="0" y="1479"/>
                            <a:pt x="0" y="952"/>
                          </a:cubicBezTo>
                          <a:cubicBezTo>
                            <a:pt x="0" y="426"/>
                            <a:pt x="1280" y="0"/>
                            <a:pt x="2858" y="0"/>
                          </a:cubicBezTo>
                          <a:cubicBezTo>
                            <a:pt x="4436" y="0"/>
                            <a:pt x="5715" y="426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31" name="Freeform: Shape 2130">
                    <a:extLst>
                      <a:ext uri="{FF2B5EF4-FFF2-40B4-BE49-F238E27FC236}">
                        <a16:creationId xmlns:a16="http://schemas.microsoft.com/office/drawing/2014/main" id="{BF56344E-9188-441B-AF83-5C1AECF98179}"/>
                      </a:ext>
                    </a:extLst>
                  </p:cNvPr>
                  <p:cNvSpPr/>
                  <p:nvPr/>
                </p:nvSpPr>
                <p:spPr>
                  <a:xfrm>
                    <a:off x="9852044" y="3109435"/>
                    <a:ext cx="132397" cy="69770"/>
                  </a:xfrm>
                  <a:custGeom>
                    <a:avLst/>
                    <a:gdLst>
                      <a:gd name="connsiteX0" fmla="*/ 5715 w 132397"/>
                      <a:gd name="connsiteY0" fmla="*/ 0 h 69770"/>
                      <a:gd name="connsiteX1" fmla="*/ 22860 w 132397"/>
                      <a:gd name="connsiteY1" fmla="*/ 18098 h 69770"/>
                      <a:gd name="connsiteX2" fmla="*/ 110490 w 132397"/>
                      <a:gd name="connsiteY2" fmla="*/ 18098 h 69770"/>
                      <a:gd name="connsiteX3" fmla="*/ 126682 w 132397"/>
                      <a:gd name="connsiteY3" fmla="*/ 953 h 69770"/>
                      <a:gd name="connsiteX4" fmla="*/ 132397 w 132397"/>
                      <a:gd name="connsiteY4" fmla="*/ 953 h 69770"/>
                      <a:gd name="connsiteX5" fmla="*/ 114300 w 132397"/>
                      <a:gd name="connsiteY5" fmla="*/ 42863 h 69770"/>
                      <a:gd name="connsiteX6" fmla="*/ 100013 w 132397"/>
                      <a:gd name="connsiteY6" fmla="*/ 61913 h 69770"/>
                      <a:gd name="connsiteX7" fmla="*/ 32385 w 132397"/>
                      <a:gd name="connsiteY7" fmla="*/ 61913 h 69770"/>
                      <a:gd name="connsiteX8" fmla="*/ 18097 w 132397"/>
                      <a:gd name="connsiteY8" fmla="*/ 42863 h 69770"/>
                      <a:gd name="connsiteX9" fmla="*/ 0 w 132397"/>
                      <a:gd name="connsiteY9" fmla="*/ 0 h 69770"/>
                      <a:gd name="connsiteX10" fmla="*/ 5715 w 132397"/>
                      <a:gd name="connsiteY10" fmla="*/ 0 h 69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2397" h="69770">
                        <a:moveTo>
                          <a:pt x="5715" y="0"/>
                        </a:moveTo>
                        <a:cubicBezTo>
                          <a:pt x="8572" y="6668"/>
                          <a:pt x="13335" y="12383"/>
                          <a:pt x="22860" y="18098"/>
                        </a:cubicBezTo>
                        <a:cubicBezTo>
                          <a:pt x="46672" y="32385"/>
                          <a:pt x="86678" y="32385"/>
                          <a:pt x="110490" y="18098"/>
                        </a:cubicBezTo>
                        <a:cubicBezTo>
                          <a:pt x="119063" y="13335"/>
                          <a:pt x="124778" y="6668"/>
                          <a:pt x="126682" y="953"/>
                        </a:cubicBezTo>
                        <a:lnTo>
                          <a:pt x="132397" y="953"/>
                        </a:lnTo>
                        <a:lnTo>
                          <a:pt x="114300" y="42863"/>
                        </a:lnTo>
                        <a:cubicBezTo>
                          <a:pt x="111443" y="49530"/>
                          <a:pt x="109538" y="57150"/>
                          <a:pt x="100013" y="61913"/>
                        </a:cubicBezTo>
                        <a:cubicBezTo>
                          <a:pt x="80963" y="72390"/>
                          <a:pt x="51435" y="72390"/>
                          <a:pt x="32385" y="61913"/>
                        </a:cubicBezTo>
                        <a:cubicBezTo>
                          <a:pt x="22860" y="56198"/>
                          <a:pt x="20955" y="49530"/>
                          <a:pt x="18097" y="42863"/>
                        </a:cubicBezTo>
                        <a:lnTo>
                          <a:pt x="0" y="0"/>
                        </a:lnTo>
                        <a:lnTo>
                          <a:pt x="5715" y="0"/>
                        </a:lnTo>
                        <a:close/>
                      </a:path>
                    </a:pathLst>
                  </a:custGeom>
                  <a:solidFill>
                    <a:srgbClr val="663F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32" name="Freeform: Shape 2131">
                    <a:extLst>
                      <a:ext uri="{FF2B5EF4-FFF2-40B4-BE49-F238E27FC236}">
                        <a16:creationId xmlns:a16="http://schemas.microsoft.com/office/drawing/2014/main" id="{8996C353-6EE9-4307-9137-BC1AD8AE251F}"/>
                      </a:ext>
                    </a:extLst>
                  </p:cNvPr>
                  <p:cNvSpPr/>
                  <p:nvPr/>
                </p:nvSpPr>
                <p:spPr>
                  <a:xfrm>
                    <a:off x="9851806" y="3062763"/>
                    <a:ext cx="134540" cy="78105"/>
                  </a:xfrm>
                  <a:custGeom>
                    <a:avLst/>
                    <a:gdLst>
                      <a:gd name="connsiteX0" fmla="*/ 19288 w 134540"/>
                      <a:gd name="connsiteY0" fmla="*/ 66675 h 78105"/>
                      <a:gd name="connsiteX1" fmla="*/ 114538 w 134540"/>
                      <a:gd name="connsiteY1" fmla="*/ 66675 h 78105"/>
                      <a:gd name="connsiteX2" fmla="*/ 114538 w 134540"/>
                      <a:gd name="connsiteY2" fmla="*/ 11430 h 78105"/>
                      <a:gd name="connsiteX3" fmla="*/ 19288 w 134540"/>
                      <a:gd name="connsiteY3" fmla="*/ 11430 h 78105"/>
                      <a:gd name="connsiteX4" fmla="*/ 19288 w 134540"/>
                      <a:gd name="connsiteY4" fmla="*/ 66675 h 78105"/>
                      <a:gd name="connsiteX5" fmla="*/ 23098 w 134540"/>
                      <a:gd name="connsiteY5" fmla="*/ 14287 h 78105"/>
                      <a:gd name="connsiteX6" fmla="*/ 110728 w 134540"/>
                      <a:gd name="connsiteY6" fmla="*/ 14287 h 78105"/>
                      <a:gd name="connsiteX7" fmla="*/ 110728 w 134540"/>
                      <a:gd name="connsiteY7" fmla="*/ 64770 h 78105"/>
                      <a:gd name="connsiteX8" fmla="*/ 23098 w 134540"/>
                      <a:gd name="connsiteY8" fmla="*/ 64770 h 78105"/>
                      <a:gd name="connsiteX9" fmla="*/ 23098 w 134540"/>
                      <a:gd name="connsiteY9" fmla="*/ 14287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4540" h="78105">
                        <a:moveTo>
                          <a:pt x="19288" y="66675"/>
                        </a:moveTo>
                        <a:cubicBezTo>
                          <a:pt x="45958" y="81915"/>
                          <a:pt x="87868" y="81915"/>
                          <a:pt x="114538" y="66675"/>
                        </a:cubicBezTo>
                        <a:cubicBezTo>
                          <a:pt x="141208" y="51435"/>
                          <a:pt x="141208" y="26670"/>
                          <a:pt x="114538" y="11430"/>
                        </a:cubicBezTo>
                        <a:cubicBezTo>
                          <a:pt x="87868" y="-3810"/>
                          <a:pt x="45958" y="-3810"/>
                          <a:pt x="19288" y="11430"/>
                        </a:cubicBezTo>
                        <a:cubicBezTo>
                          <a:pt x="-6429" y="26670"/>
                          <a:pt x="-6429" y="51435"/>
                          <a:pt x="19288" y="66675"/>
                        </a:cubicBezTo>
                        <a:close/>
                        <a:moveTo>
                          <a:pt x="23098" y="14287"/>
                        </a:moveTo>
                        <a:cubicBezTo>
                          <a:pt x="46911" y="0"/>
                          <a:pt x="86916" y="0"/>
                          <a:pt x="110728" y="14287"/>
                        </a:cubicBezTo>
                        <a:cubicBezTo>
                          <a:pt x="134541" y="28575"/>
                          <a:pt x="134541" y="50482"/>
                          <a:pt x="110728" y="64770"/>
                        </a:cubicBezTo>
                        <a:cubicBezTo>
                          <a:pt x="86916" y="79057"/>
                          <a:pt x="46911" y="79057"/>
                          <a:pt x="23098" y="64770"/>
                        </a:cubicBezTo>
                        <a:cubicBezTo>
                          <a:pt x="-714" y="50482"/>
                          <a:pt x="-714" y="27622"/>
                          <a:pt x="23098" y="14287"/>
                        </a:cubicBezTo>
                        <a:close/>
                      </a:path>
                    </a:pathLst>
                  </a:custGeom>
                  <a:solidFill>
                    <a:srgbClr val="9E61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33" name="Freeform: Shape 2132">
                  <a:extLst>
                    <a:ext uri="{FF2B5EF4-FFF2-40B4-BE49-F238E27FC236}">
                      <a16:creationId xmlns:a16="http://schemas.microsoft.com/office/drawing/2014/main" id="{A2238BCE-72B9-4632-A141-131802AE62B5}"/>
                    </a:ext>
                  </a:extLst>
                </p:cNvPr>
                <p:cNvSpPr/>
                <p:nvPr/>
              </p:nvSpPr>
              <p:spPr>
                <a:xfrm>
                  <a:off x="9959336" y="3118960"/>
                  <a:ext cx="32725" cy="49858"/>
                </a:xfrm>
                <a:custGeom>
                  <a:avLst/>
                  <a:gdLst>
                    <a:gd name="connsiteX0" fmla="*/ 12723 w 32725"/>
                    <a:gd name="connsiteY0" fmla="*/ 10478 h 49858"/>
                    <a:gd name="connsiteX1" fmla="*/ 1293 w 32725"/>
                    <a:gd name="connsiteY1" fmla="*/ 18098 h 49858"/>
                    <a:gd name="connsiteX2" fmla="*/ 6055 w 32725"/>
                    <a:gd name="connsiteY2" fmla="*/ 23813 h 49858"/>
                    <a:gd name="connsiteX3" fmla="*/ 340 w 32725"/>
                    <a:gd name="connsiteY3" fmla="*/ 49530 h 49858"/>
                    <a:gd name="connsiteX4" fmla="*/ 26058 w 32725"/>
                    <a:gd name="connsiteY4" fmla="*/ 37148 h 49858"/>
                    <a:gd name="connsiteX5" fmla="*/ 32726 w 32725"/>
                    <a:gd name="connsiteY5" fmla="*/ 8573 h 49858"/>
                    <a:gd name="connsiteX6" fmla="*/ 19390 w 32725"/>
                    <a:gd name="connsiteY6" fmla="*/ 0 h 49858"/>
                    <a:gd name="connsiteX7" fmla="*/ 12723 w 32725"/>
                    <a:gd name="connsiteY7" fmla="*/ 10478 h 4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25" h="49858">
                      <a:moveTo>
                        <a:pt x="12723" y="10478"/>
                      </a:moveTo>
                      <a:cubicBezTo>
                        <a:pt x="7961" y="9525"/>
                        <a:pt x="1293" y="18098"/>
                        <a:pt x="1293" y="18098"/>
                      </a:cubicBezTo>
                      <a:cubicBezTo>
                        <a:pt x="1293" y="18098"/>
                        <a:pt x="1293" y="21908"/>
                        <a:pt x="6055" y="23813"/>
                      </a:cubicBezTo>
                      <a:cubicBezTo>
                        <a:pt x="5103" y="38100"/>
                        <a:pt x="-1564" y="47625"/>
                        <a:pt x="340" y="49530"/>
                      </a:cubicBezTo>
                      <a:cubicBezTo>
                        <a:pt x="2246" y="51435"/>
                        <a:pt x="20343" y="44768"/>
                        <a:pt x="26058" y="37148"/>
                      </a:cubicBezTo>
                      <a:cubicBezTo>
                        <a:pt x="28915" y="33338"/>
                        <a:pt x="28915" y="14288"/>
                        <a:pt x="32726" y="8573"/>
                      </a:cubicBezTo>
                      <a:cubicBezTo>
                        <a:pt x="32726" y="6668"/>
                        <a:pt x="19390" y="0"/>
                        <a:pt x="19390" y="0"/>
                      </a:cubicBezTo>
                      <a:cubicBezTo>
                        <a:pt x="19390" y="0"/>
                        <a:pt x="13676" y="6668"/>
                        <a:pt x="12723" y="10478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4" name="Freeform: Shape 2133">
                  <a:extLst>
                    <a:ext uri="{FF2B5EF4-FFF2-40B4-BE49-F238E27FC236}">
                      <a16:creationId xmlns:a16="http://schemas.microsoft.com/office/drawing/2014/main" id="{D8E39350-880C-4B9A-8429-D790F6DA8E45}"/>
                    </a:ext>
                  </a:extLst>
                </p:cNvPr>
                <p:cNvSpPr/>
                <p:nvPr/>
              </p:nvSpPr>
              <p:spPr>
                <a:xfrm>
                  <a:off x="9886840" y="2967469"/>
                  <a:ext cx="109984" cy="176256"/>
                </a:xfrm>
                <a:custGeom>
                  <a:avLst/>
                  <a:gdLst>
                    <a:gd name="connsiteX0" fmla="*/ 2352 w 109984"/>
                    <a:gd name="connsiteY0" fmla="*/ 11474 h 176256"/>
                    <a:gd name="connsiteX1" fmla="*/ 36642 w 109984"/>
                    <a:gd name="connsiteY1" fmla="*/ 11474 h 176256"/>
                    <a:gd name="connsiteX2" fmla="*/ 97602 w 109984"/>
                    <a:gd name="connsiteY2" fmla="*/ 81007 h 176256"/>
                    <a:gd name="connsiteX3" fmla="*/ 109984 w 109984"/>
                    <a:gd name="connsiteY3" fmla="*/ 176257 h 176256"/>
                    <a:gd name="connsiteX4" fmla="*/ 84267 w 109984"/>
                    <a:gd name="connsiteY4" fmla="*/ 161017 h 176256"/>
                    <a:gd name="connsiteX5" fmla="*/ 71884 w 109984"/>
                    <a:gd name="connsiteY5" fmla="*/ 88627 h 176256"/>
                    <a:gd name="connsiteX6" fmla="*/ 8067 w 109984"/>
                    <a:gd name="connsiteY6" fmla="*/ 39097 h 176256"/>
                    <a:gd name="connsiteX7" fmla="*/ 2352 w 109984"/>
                    <a:gd name="connsiteY7" fmla="*/ 11474 h 17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984" h="176256">
                      <a:moveTo>
                        <a:pt x="2352" y="11474"/>
                      </a:moveTo>
                      <a:cubicBezTo>
                        <a:pt x="8067" y="-1861"/>
                        <a:pt x="22354" y="-5671"/>
                        <a:pt x="36642" y="11474"/>
                      </a:cubicBezTo>
                      <a:cubicBezTo>
                        <a:pt x="45214" y="21952"/>
                        <a:pt x="91887" y="74339"/>
                        <a:pt x="97602" y="81007"/>
                      </a:cubicBezTo>
                      <a:cubicBezTo>
                        <a:pt x="103317" y="87674"/>
                        <a:pt x="109984" y="176257"/>
                        <a:pt x="109984" y="176257"/>
                      </a:cubicBezTo>
                      <a:cubicBezTo>
                        <a:pt x="109984" y="176257"/>
                        <a:pt x="97602" y="152444"/>
                        <a:pt x="84267" y="161017"/>
                      </a:cubicBezTo>
                      <a:cubicBezTo>
                        <a:pt x="86172" y="133394"/>
                        <a:pt x="71884" y="112439"/>
                        <a:pt x="71884" y="88627"/>
                      </a:cubicBezTo>
                      <a:cubicBezTo>
                        <a:pt x="49977" y="71482"/>
                        <a:pt x="8067" y="39097"/>
                        <a:pt x="8067" y="39097"/>
                      </a:cubicBezTo>
                      <a:cubicBezTo>
                        <a:pt x="8067" y="39097"/>
                        <a:pt x="-5268" y="28619"/>
                        <a:pt x="2352" y="11474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5" name="Freeform: Shape 2134">
                  <a:extLst>
                    <a:ext uri="{FF2B5EF4-FFF2-40B4-BE49-F238E27FC236}">
                      <a16:creationId xmlns:a16="http://schemas.microsoft.com/office/drawing/2014/main" id="{DD417AB3-5A1B-4CDB-9043-155FE13C7209}"/>
                    </a:ext>
                  </a:extLst>
                </p:cNvPr>
                <p:cNvSpPr/>
                <p:nvPr/>
              </p:nvSpPr>
              <p:spPr>
                <a:xfrm>
                  <a:off x="9845810" y="3069897"/>
                  <a:ext cx="51953" cy="43184"/>
                </a:xfrm>
                <a:custGeom>
                  <a:avLst/>
                  <a:gdLst>
                    <a:gd name="connsiteX0" fmla="*/ 13854 w 51953"/>
                    <a:gd name="connsiteY0" fmla="*/ 486 h 43184"/>
                    <a:gd name="connsiteX1" fmla="*/ 35762 w 51953"/>
                    <a:gd name="connsiteY1" fmla="*/ 12868 h 43184"/>
                    <a:gd name="connsiteX2" fmla="*/ 51954 w 51953"/>
                    <a:gd name="connsiteY2" fmla="*/ 31918 h 43184"/>
                    <a:gd name="connsiteX3" fmla="*/ 48144 w 51953"/>
                    <a:gd name="connsiteY3" fmla="*/ 40491 h 43184"/>
                    <a:gd name="connsiteX4" fmla="*/ 19569 w 51953"/>
                    <a:gd name="connsiteY4" fmla="*/ 32871 h 43184"/>
                    <a:gd name="connsiteX5" fmla="*/ 1471 w 51953"/>
                    <a:gd name="connsiteY5" fmla="*/ 12868 h 43184"/>
                    <a:gd name="connsiteX6" fmla="*/ 13854 w 51953"/>
                    <a:gd name="connsiteY6" fmla="*/ 486 h 4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953" h="43184">
                      <a:moveTo>
                        <a:pt x="13854" y="486"/>
                      </a:moveTo>
                      <a:cubicBezTo>
                        <a:pt x="19569" y="3343"/>
                        <a:pt x="33856" y="10963"/>
                        <a:pt x="35762" y="12868"/>
                      </a:cubicBezTo>
                      <a:cubicBezTo>
                        <a:pt x="38619" y="14773"/>
                        <a:pt x="51954" y="28108"/>
                        <a:pt x="51954" y="31918"/>
                      </a:cubicBezTo>
                      <a:cubicBezTo>
                        <a:pt x="51954" y="34776"/>
                        <a:pt x="51002" y="38586"/>
                        <a:pt x="48144" y="40491"/>
                      </a:cubicBezTo>
                      <a:cubicBezTo>
                        <a:pt x="37666" y="48111"/>
                        <a:pt x="25284" y="37633"/>
                        <a:pt x="19569" y="32871"/>
                      </a:cubicBezTo>
                      <a:cubicBezTo>
                        <a:pt x="14806" y="29061"/>
                        <a:pt x="6234" y="15726"/>
                        <a:pt x="1471" y="12868"/>
                      </a:cubicBezTo>
                      <a:cubicBezTo>
                        <a:pt x="-4244" y="8106"/>
                        <a:pt x="8139" y="-2372"/>
                        <a:pt x="13854" y="48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6" name="Freeform: Shape 2135">
                  <a:extLst>
                    <a:ext uri="{FF2B5EF4-FFF2-40B4-BE49-F238E27FC236}">
                      <a16:creationId xmlns:a16="http://schemas.microsoft.com/office/drawing/2014/main" id="{C9C8A7E0-5EA8-4584-9EC5-FE1BF16B9DD4}"/>
                    </a:ext>
                  </a:extLst>
                </p:cNvPr>
                <p:cNvSpPr/>
                <p:nvPr/>
              </p:nvSpPr>
              <p:spPr>
                <a:xfrm>
                  <a:off x="9791035" y="3027126"/>
                  <a:ext cx="69581" cy="68974"/>
                </a:xfrm>
                <a:custGeom>
                  <a:avLst/>
                  <a:gdLst>
                    <a:gd name="connsiteX0" fmla="*/ 21956 w 69581"/>
                    <a:gd name="connsiteY0" fmla="*/ 3252 h 68974"/>
                    <a:gd name="connsiteX1" fmla="*/ 69581 w 69581"/>
                    <a:gd name="connsiteY1" fmla="*/ 41352 h 68974"/>
                    <a:gd name="connsiteX2" fmla="*/ 52436 w 69581"/>
                    <a:gd name="connsiteY2" fmla="*/ 68975 h 68974"/>
                    <a:gd name="connsiteX3" fmla="*/ 49 w 69581"/>
                    <a:gd name="connsiteY3" fmla="*/ 2300 h 68974"/>
                    <a:gd name="connsiteX4" fmla="*/ 21956 w 69581"/>
                    <a:gd name="connsiteY4" fmla="*/ 3252 h 6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581" h="68974">
                      <a:moveTo>
                        <a:pt x="21956" y="3252"/>
                      </a:moveTo>
                      <a:cubicBezTo>
                        <a:pt x="28624" y="5157"/>
                        <a:pt x="45769" y="29922"/>
                        <a:pt x="69581" y="41352"/>
                      </a:cubicBezTo>
                      <a:cubicBezTo>
                        <a:pt x="57199" y="48972"/>
                        <a:pt x="52436" y="68975"/>
                        <a:pt x="52436" y="68975"/>
                      </a:cubicBezTo>
                      <a:cubicBezTo>
                        <a:pt x="52436" y="68975"/>
                        <a:pt x="-1856" y="24207"/>
                        <a:pt x="49" y="2300"/>
                      </a:cubicBezTo>
                      <a:cubicBezTo>
                        <a:pt x="1002" y="-2463"/>
                        <a:pt x="15289" y="1347"/>
                        <a:pt x="21956" y="3252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37" name="Graphic 7">
                <a:extLst>
                  <a:ext uri="{FF2B5EF4-FFF2-40B4-BE49-F238E27FC236}">
                    <a16:creationId xmlns:a16="http://schemas.microsoft.com/office/drawing/2014/main" id="{48B0FE4C-A103-4E45-9EA6-0297E8B959E7}"/>
                  </a:ext>
                </a:extLst>
              </p:cNvPr>
              <p:cNvGrpSpPr/>
              <p:nvPr/>
            </p:nvGrpSpPr>
            <p:grpSpPr>
              <a:xfrm>
                <a:off x="9644875" y="3423910"/>
                <a:ext cx="214788" cy="550395"/>
                <a:chOff x="9644875" y="3423910"/>
                <a:chExt cx="214788" cy="550395"/>
              </a:xfrm>
            </p:grpSpPr>
            <p:sp>
              <p:nvSpPr>
                <p:cNvPr id="2138" name="Freeform: Shape 2137">
                  <a:extLst>
                    <a:ext uri="{FF2B5EF4-FFF2-40B4-BE49-F238E27FC236}">
                      <a16:creationId xmlns:a16="http://schemas.microsoft.com/office/drawing/2014/main" id="{762FEA10-15CA-4A12-BA85-C68ABB6C13FB}"/>
                    </a:ext>
                  </a:extLst>
                </p:cNvPr>
                <p:cNvSpPr/>
                <p:nvPr/>
              </p:nvSpPr>
              <p:spPr>
                <a:xfrm>
                  <a:off x="9719585" y="3511298"/>
                  <a:ext cx="40066" cy="44859"/>
                </a:xfrm>
                <a:custGeom>
                  <a:avLst/>
                  <a:gdLst>
                    <a:gd name="connsiteX0" fmla="*/ 61 w 40066"/>
                    <a:gd name="connsiteY0" fmla="*/ 8665 h 44859"/>
                    <a:gd name="connsiteX1" fmla="*/ 61 w 40066"/>
                    <a:gd name="connsiteY1" fmla="*/ 15332 h 44859"/>
                    <a:gd name="connsiteX2" fmla="*/ 1966 w 40066"/>
                    <a:gd name="connsiteY2" fmla="*/ 23905 h 44859"/>
                    <a:gd name="connsiteX3" fmla="*/ 21969 w 40066"/>
                    <a:gd name="connsiteY3" fmla="*/ 42002 h 44859"/>
                    <a:gd name="connsiteX4" fmla="*/ 31494 w 40066"/>
                    <a:gd name="connsiteY4" fmla="*/ 44860 h 44859"/>
                    <a:gd name="connsiteX5" fmla="*/ 39114 w 40066"/>
                    <a:gd name="connsiteY5" fmla="*/ 39145 h 44859"/>
                    <a:gd name="connsiteX6" fmla="*/ 40066 w 40066"/>
                    <a:gd name="connsiteY6" fmla="*/ 25810 h 44859"/>
                    <a:gd name="connsiteX7" fmla="*/ 29589 w 40066"/>
                    <a:gd name="connsiteY7" fmla="*/ 6760 h 44859"/>
                    <a:gd name="connsiteX8" fmla="*/ 9586 w 40066"/>
                    <a:gd name="connsiteY8" fmla="*/ 92 h 44859"/>
                    <a:gd name="connsiteX9" fmla="*/ 61 w 40066"/>
                    <a:gd name="connsiteY9" fmla="*/ 8665 h 44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066" h="44859">
                      <a:moveTo>
                        <a:pt x="61" y="8665"/>
                      </a:moveTo>
                      <a:cubicBezTo>
                        <a:pt x="1014" y="11522"/>
                        <a:pt x="61" y="15332"/>
                        <a:pt x="61" y="15332"/>
                      </a:cubicBezTo>
                      <a:lnTo>
                        <a:pt x="1966" y="23905"/>
                      </a:lnTo>
                      <a:lnTo>
                        <a:pt x="21969" y="42002"/>
                      </a:lnTo>
                      <a:lnTo>
                        <a:pt x="31494" y="44860"/>
                      </a:lnTo>
                      <a:lnTo>
                        <a:pt x="39114" y="39145"/>
                      </a:lnTo>
                      <a:lnTo>
                        <a:pt x="40066" y="25810"/>
                      </a:lnTo>
                      <a:lnTo>
                        <a:pt x="29589" y="6760"/>
                      </a:lnTo>
                      <a:lnTo>
                        <a:pt x="9586" y="92"/>
                      </a:lnTo>
                      <a:cubicBezTo>
                        <a:pt x="9586" y="-860"/>
                        <a:pt x="-891" y="5807"/>
                        <a:pt x="61" y="8665"/>
                      </a:cubicBez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9" name="Freeform: Shape 2138">
                  <a:extLst>
                    <a:ext uri="{FF2B5EF4-FFF2-40B4-BE49-F238E27FC236}">
                      <a16:creationId xmlns:a16="http://schemas.microsoft.com/office/drawing/2014/main" id="{7C7CBB57-91EF-4EE2-B46F-F5DF997B69AC}"/>
                    </a:ext>
                  </a:extLst>
                </p:cNvPr>
                <p:cNvSpPr/>
                <p:nvPr/>
              </p:nvSpPr>
              <p:spPr>
                <a:xfrm>
                  <a:off x="9795847" y="3662518"/>
                  <a:ext cx="27203" cy="42402"/>
                </a:xfrm>
                <a:custGeom>
                  <a:avLst/>
                  <a:gdLst>
                    <a:gd name="connsiteX0" fmla="*/ 12382 w 27203"/>
                    <a:gd name="connsiteY0" fmla="*/ 320 h 42402"/>
                    <a:gd name="connsiteX1" fmla="*/ 24765 w 27203"/>
                    <a:gd name="connsiteY1" fmla="*/ 11750 h 42402"/>
                    <a:gd name="connsiteX2" fmla="*/ 24765 w 27203"/>
                    <a:gd name="connsiteY2" fmla="*/ 23180 h 42402"/>
                    <a:gd name="connsiteX3" fmla="*/ 26670 w 27203"/>
                    <a:gd name="connsiteY3" fmla="*/ 40325 h 42402"/>
                    <a:gd name="connsiteX4" fmla="*/ 9525 w 27203"/>
                    <a:gd name="connsiteY4" fmla="*/ 38420 h 42402"/>
                    <a:gd name="connsiteX5" fmla="*/ 0 w 27203"/>
                    <a:gd name="connsiteY5" fmla="*/ 27943 h 42402"/>
                    <a:gd name="connsiteX6" fmla="*/ 12382 w 27203"/>
                    <a:gd name="connsiteY6" fmla="*/ 320 h 4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03" h="42402">
                      <a:moveTo>
                        <a:pt x="12382" y="320"/>
                      </a:moveTo>
                      <a:cubicBezTo>
                        <a:pt x="14288" y="4130"/>
                        <a:pt x="22860" y="8893"/>
                        <a:pt x="24765" y="11750"/>
                      </a:cubicBezTo>
                      <a:cubicBezTo>
                        <a:pt x="26670" y="14608"/>
                        <a:pt x="24765" y="23180"/>
                        <a:pt x="24765" y="23180"/>
                      </a:cubicBezTo>
                      <a:cubicBezTo>
                        <a:pt x="24765" y="23180"/>
                        <a:pt x="28575" y="36515"/>
                        <a:pt x="26670" y="40325"/>
                      </a:cubicBezTo>
                      <a:cubicBezTo>
                        <a:pt x="24765" y="44135"/>
                        <a:pt x="16192" y="42230"/>
                        <a:pt x="9525" y="38420"/>
                      </a:cubicBezTo>
                      <a:cubicBezTo>
                        <a:pt x="2857" y="34610"/>
                        <a:pt x="0" y="27943"/>
                        <a:pt x="0" y="27943"/>
                      </a:cubicBezTo>
                      <a:cubicBezTo>
                        <a:pt x="0" y="27943"/>
                        <a:pt x="10478" y="-3490"/>
                        <a:pt x="12382" y="32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0" name="Freeform: Shape 2139">
                  <a:extLst>
                    <a:ext uri="{FF2B5EF4-FFF2-40B4-BE49-F238E27FC236}">
                      <a16:creationId xmlns:a16="http://schemas.microsoft.com/office/drawing/2014/main" id="{8110E9A4-C236-42FC-97BB-F03974FD75DB}"/>
                    </a:ext>
                  </a:extLst>
                </p:cNvPr>
                <p:cNvSpPr/>
                <p:nvPr/>
              </p:nvSpPr>
              <p:spPr>
                <a:xfrm>
                  <a:off x="9760604" y="3529488"/>
                  <a:ext cx="50219" cy="173405"/>
                </a:xfrm>
                <a:custGeom>
                  <a:avLst/>
                  <a:gdLst>
                    <a:gd name="connsiteX0" fmla="*/ 9525 w 50219"/>
                    <a:gd name="connsiteY0" fmla="*/ 0 h 173405"/>
                    <a:gd name="connsiteX1" fmla="*/ 25718 w 50219"/>
                    <a:gd name="connsiteY1" fmla="*/ 25717 h 173405"/>
                    <a:gd name="connsiteX2" fmla="*/ 34290 w 50219"/>
                    <a:gd name="connsiteY2" fmla="*/ 81915 h 173405"/>
                    <a:gd name="connsiteX3" fmla="*/ 48578 w 50219"/>
                    <a:gd name="connsiteY3" fmla="*/ 133350 h 173405"/>
                    <a:gd name="connsiteX4" fmla="*/ 27622 w 50219"/>
                    <a:gd name="connsiteY4" fmla="*/ 173355 h 173405"/>
                    <a:gd name="connsiteX5" fmla="*/ 16193 w 50219"/>
                    <a:gd name="connsiteY5" fmla="*/ 105728 h 173405"/>
                    <a:gd name="connsiteX6" fmla="*/ 5715 w 50219"/>
                    <a:gd name="connsiteY6" fmla="*/ 21908 h 173405"/>
                    <a:gd name="connsiteX7" fmla="*/ 0 w 50219"/>
                    <a:gd name="connsiteY7" fmla="*/ 9525 h 173405"/>
                    <a:gd name="connsiteX8" fmla="*/ 9525 w 50219"/>
                    <a:gd name="connsiteY8" fmla="*/ 0 h 17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19" h="173405">
                      <a:moveTo>
                        <a:pt x="9525" y="0"/>
                      </a:moveTo>
                      <a:cubicBezTo>
                        <a:pt x="9525" y="0"/>
                        <a:pt x="25718" y="9525"/>
                        <a:pt x="25718" y="25717"/>
                      </a:cubicBezTo>
                      <a:cubicBezTo>
                        <a:pt x="25718" y="38100"/>
                        <a:pt x="29528" y="76200"/>
                        <a:pt x="34290" y="81915"/>
                      </a:cubicBezTo>
                      <a:cubicBezTo>
                        <a:pt x="39053" y="87630"/>
                        <a:pt x="44768" y="127635"/>
                        <a:pt x="48578" y="133350"/>
                      </a:cubicBezTo>
                      <a:cubicBezTo>
                        <a:pt x="56197" y="161925"/>
                        <a:pt x="35243" y="174308"/>
                        <a:pt x="27622" y="173355"/>
                      </a:cubicBezTo>
                      <a:cubicBezTo>
                        <a:pt x="4763" y="165735"/>
                        <a:pt x="38100" y="137160"/>
                        <a:pt x="16193" y="105728"/>
                      </a:cubicBezTo>
                      <a:cubicBezTo>
                        <a:pt x="5715" y="86678"/>
                        <a:pt x="5715" y="21908"/>
                        <a:pt x="5715" y="21908"/>
                      </a:cubicBezTo>
                      <a:lnTo>
                        <a:pt x="0" y="952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1" name="Freeform: Shape 2140">
                  <a:extLst>
                    <a:ext uri="{FF2B5EF4-FFF2-40B4-BE49-F238E27FC236}">
                      <a16:creationId xmlns:a16="http://schemas.microsoft.com/office/drawing/2014/main" id="{A08EE8C5-CE59-4ADC-87A6-496CA6DA6D81}"/>
                    </a:ext>
                  </a:extLst>
                </p:cNvPr>
                <p:cNvSpPr/>
                <p:nvPr/>
              </p:nvSpPr>
              <p:spPr>
                <a:xfrm>
                  <a:off x="9698691" y="3924776"/>
                  <a:ext cx="160972" cy="49529"/>
                </a:xfrm>
                <a:custGeom>
                  <a:avLst/>
                  <a:gdLst>
                    <a:gd name="connsiteX0" fmla="*/ 140018 w 160972"/>
                    <a:gd name="connsiteY0" fmla="*/ 953 h 49529"/>
                    <a:gd name="connsiteX1" fmla="*/ 115253 w 160972"/>
                    <a:gd name="connsiteY1" fmla="*/ 0 h 49529"/>
                    <a:gd name="connsiteX2" fmla="*/ 0 w 160972"/>
                    <a:gd name="connsiteY2" fmla="*/ 24765 h 49529"/>
                    <a:gd name="connsiteX3" fmla="*/ 115253 w 160972"/>
                    <a:gd name="connsiteY3" fmla="*/ 49530 h 49529"/>
                    <a:gd name="connsiteX4" fmla="*/ 160972 w 160972"/>
                    <a:gd name="connsiteY4" fmla="*/ 47625 h 49529"/>
                    <a:gd name="connsiteX5" fmla="*/ 140018 w 160972"/>
                    <a:gd name="connsiteY5" fmla="*/ 953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972" h="49529">
                      <a:moveTo>
                        <a:pt x="140018" y="953"/>
                      </a:moveTo>
                      <a:cubicBezTo>
                        <a:pt x="132397" y="953"/>
                        <a:pt x="123825" y="0"/>
                        <a:pt x="115253" y="0"/>
                      </a:cubicBezTo>
                      <a:cubicBezTo>
                        <a:pt x="51435" y="0"/>
                        <a:pt x="0" y="11430"/>
                        <a:pt x="0" y="24765"/>
                      </a:cubicBezTo>
                      <a:cubicBezTo>
                        <a:pt x="0" y="38100"/>
                        <a:pt x="51435" y="49530"/>
                        <a:pt x="115253" y="49530"/>
                      </a:cubicBezTo>
                      <a:cubicBezTo>
                        <a:pt x="131445" y="49530"/>
                        <a:pt x="146685" y="48578"/>
                        <a:pt x="160972" y="47625"/>
                      </a:cubicBezTo>
                      <a:cubicBezTo>
                        <a:pt x="147638" y="27622"/>
                        <a:pt x="140018" y="953"/>
                        <a:pt x="140018" y="95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2" name="Freeform: Shape 2141">
                  <a:extLst>
                    <a:ext uri="{FF2B5EF4-FFF2-40B4-BE49-F238E27FC236}">
                      <a16:creationId xmlns:a16="http://schemas.microsoft.com/office/drawing/2014/main" id="{3F44F1A3-2F22-43E3-8A0A-7E749D21885F}"/>
                    </a:ext>
                  </a:extLst>
                </p:cNvPr>
                <p:cNvSpPr/>
                <p:nvPr/>
              </p:nvSpPr>
              <p:spPr>
                <a:xfrm>
                  <a:off x="9679593" y="3535203"/>
                  <a:ext cx="133431" cy="434689"/>
                </a:xfrm>
                <a:custGeom>
                  <a:avLst/>
                  <a:gdLst>
                    <a:gd name="connsiteX0" fmla="*/ 39101 w 133431"/>
                    <a:gd name="connsiteY0" fmla="*/ 1905 h 434689"/>
                    <a:gd name="connsiteX1" fmla="*/ 11479 w 133431"/>
                    <a:gd name="connsiteY1" fmla="*/ 34290 h 434689"/>
                    <a:gd name="connsiteX2" fmla="*/ 31481 w 133431"/>
                    <a:gd name="connsiteY2" fmla="*/ 127635 h 434689"/>
                    <a:gd name="connsiteX3" fmla="*/ 49 w 133431"/>
                    <a:gd name="connsiteY3" fmla="*/ 182880 h 434689"/>
                    <a:gd name="connsiteX4" fmla="*/ 10526 w 133431"/>
                    <a:gd name="connsiteY4" fmla="*/ 273367 h 434689"/>
                    <a:gd name="connsiteX5" fmla="*/ 1954 w 133431"/>
                    <a:gd name="connsiteY5" fmla="*/ 308610 h 434689"/>
                    <a:gd name="connsiteX6" fmla="*/ 13384 w 133431"/>
                    <a:gd name="connsiteY6" fmla="*/ 396240 h 434689"/>
                    <a:gd name="connsiteX7" fmla="*/ 36244 w 133431"/>
                    <a:gd name="connsiteY7" fmla="*/ 429577 h 434689"/>
                    <a:gd name="connsiteX8" fmla="*/ 133399 w 133431"/>
                    <a:gd name="connsiteY8" fmla="*/ 418147 h 434689"/>
                    <a:gd name="connsiteX9" fmla="*/ 105776 w 133431"/>
                    <a:gd name="connsiteY9" fmla="*/ 375285 h 434689"/>
                    <a:gd name="connsiteX10" fmla="*/ 101966 w 133431"/>
                    <a:gd name="connsiteY10" fmla="*/ 274320 h 434689"/>
                    <a:gd name="connsiteX11" fmla="*/ 103871 w 133431"/>
                    <a:gd name="connsiteY11" fmla="*/ 146685 h 434689"/>
                    <a:gd name="connsiteX12" fmla="*/ 102919 w 133431"/>
                    <a:gd name="connsiteY12" fmla="*/ 86677 h 434689"/>
                    <a:gd name="connsiteX13" fmla="*/ 118159 w 133431"/>
                    <a:gd name="connsiteY13" fmla="*/ 68580 h 434689"/>
                    <a:gd name="connsiteX14" fmla="*/ 81011 w 133431"/>
                    <a:gd name="connsiteY14" fmla="*/ 0 h 434689"/>
                    <a:gd name="connsiteX15" fmla="*/ 70534 w 133431"/>
                    <a:gd name="connsiteY15" fmla="*/ 17145 h 434689"/>
                    <a:gd name="connsiteX16" fmla="*/ 39101 w 133431"/>
                    <a:gd name="connsiteY16" fmla="*/ 1905 h 434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3431" h="434689">
                      <a:moveTo>
                        <a:pt x="39101" y="1905"/>
                      </a:moveTo>
                      <a:cubicBezTo>
                        <a:pt x="26719" y="17145"/>
                        <a:pt x="13384" y="29527"/>
                        <a:pt x="11479" y="34290"/>
                      </a:cubicBezTo>
                      <a:cubicBezTo>
                        <a:pt x="7669" y="70485"/>
                        <a:pt x="32434" y="120967"/>
                        <a:pt x="31481" y="127635"/>
                      </a:cubicBezTo>
                      <a:cubicBezTo>
                        <a:pt x="30529" y="134302"/>
                        <a:pt x="1954" y="164782"/>
                        <a:pt x="49" y="182880"/>
                      </a:cubicBezTo>
                      <a:cubicBezTo>
                        <a:pt x="-904" y="200025"/>
                        <a:pt x="12431" y="256222"/>
                        <a:pt x="10526" y="273367"/>
                      </a:cubicBezTo>
                      <a:cubicBezTo>
                        <a:pt x="8621" y="290513"/>
                        <a:pt x="4811" y="294322"/>
                        <a:pt x="1954" y="308610"/>
                      </a:cubicBezTo>
                      <a:cubicBezTo>
                        <a:pt x="-904" y="322897"/>
                        <a:pt x="14336" y="374332"/>
                        <a:pt x="13384" y="396240"/>
                      </a:cubicBezTo>
                      <a:cubicBezTo>
                        <a:pt x="12431" y="418147"/>
                        <a:pt x="19099" y="423863"/>
                        <a:pt x="36244" y="429577"/>
                      </a:cubicBezTo>
                      <a:cubicBezTo>
                        <a:pt x="52436" y="435292"/>
                        <a:pt x="135304" y="441007"/>
                        <a:pt x="133399" y="418147"/>
                      </a:cubicBezTo>
                      <a:cubicBezTo>
                        <a:pt x="133399" y="403860"/>
                        <a:pt x="112444" y="407670"/>
                        <a:pt x="105776" y="375285"/>
                      </a:cubicBezTo>
                      <a:cubicBezTo>
                        <a:pt x="99109" y="345757"/>
                        <a:pt x="105776" y="284797"/>
                        <a:pt x="101966" y="274320"/>
                      </a:cubicBezTo>
                      <a:cubicBezTo>
                        <a:pt x="103871" y="265747"/>
                        <a:pt x="116254" y="200977"/>
                        <a:pt x="103871" y="146685"/>
                      </a:cubicBezTo>
                      <a:cubicBezTo>
                        <a:pt x="101014" y="138113"/>
                        <a:pt x="102919" y="86677"/>
                        <a:pt x="102919" y="86677"/>
                      </a:cubicBezTo>
                      <a:cubicBezTo>
                        <a:pt x="102919" y="86677"/>
                        <a:pt x="118159" y="79057"/>
                        <a:pt x="118159" y="68580"/>
                      </a:cubicBezTo>
                      <a:cubicBezTo>
                        <a:pt x="118159" y="47625"/>
                        <a:pt x="81011" y="0"/>
                        <a:pt x="81011" y="0"/>
                      </a:cubicBezTo>
                      <a:lnTo>
                        <a:pt x="70534" y="17145"/>
                      </a:lnTo>
                      <a:cubicBezTo>
                        <a:pt x="70534" y="16192"/>
                        <a:pt x="48626" y="9525"/>
                        <a:pt x="39101" y="1905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3" name="Freeform: Shape 2142">
                  <a:extLst>
                    <a:ext uri="{FF2B5EF4-FFF2-40B4-BE49-F238E27FC236}">
                      <a16:creationId xmlns:a16="http://schemas.microsoft.com/office/drawing/2014/main" id="{A8B13FCE-EF7C-4CA0-BFDF-88DCB28DB601}"/>
                    </a:ext>
                  </a:extLst>
                </p:cNvPr>
                <p:cNvSpPr/>
                <p:nvPr/>
              </p:nvSpPr>
              <p:spPr>
                <a:xfrm>
                  <a:off x="9735258" y="3771423"/>
                  <a:ext cx="32965" cy="180028"/>
                </a:xfrm>
                <a:custGeom>
                  <a:avLst/>
                  <a:gdLst>
                    <a:gd name="connsiteX0" fmla="*/ 12011 w 32965"/>
                    <a:gd name="connsiteY0" fmla="*/ 0 h 180028"/>
                    <a:gd name="connsiteX1" fmla="*/ 32966 w 32965"/>
                    <a:gd name="connsiteY1" fmla="*/ 180023 h 180028"/>
                    <a:gd name="connsiteX2" fmla="*/ 12011 w 32965"/>
                    <a:gd name="connsiteY2" fmla="*/ 0 h 18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965" h="180028">
                      <a:moveTo>
                        <a:pt x="12011" y="0"/>
                      </a:moveTo>
                      <a:cubicBezTo>
                        <a:pt x="-24184" y="183833"/>
                        <a:pt x="32966" y="180023"/>
                        <a:pt x="32966" y="180023"/>
                      </a:cubicBezTo>
                      <a:cubicBezTo>
                        <a:pt x="32966" y="180023"/>
                        <a:pt x="-16564" y="170498"/>
                        <a:pt x="12011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4" name="Freeform: Shape 2143">
                  <a:extLst>
                    <a:ext uri="{FF2B5EF4-FFF2-40B4-BE49-F238E27FC236}">
                      <a16:creationId xmlns:a16="http://schemas.microsoft.com/office/drawing/2014/main" id="{7C80ED10-A11D-4EA6-942A-BEA4E61558AC}"/>
                    </a:ext>
                  </a:extLst>
                </p:cNvPr>
                <p:cNvSpPr/>
                <p:nvPr/>
              </p:nvSpPr>
              <p:spPr>
                <a:xfrm>
                  <a:off x="9718694" y="3526630"/>
                  <a:ext cx="31432" cy="24765"/>
                </a:xfrm>
                <a:custGeom>
                  <a:avLst/>
                  <a:gdLst>
                    <a:gd name="connsiteX0" fmla="*/ 0 w 31432"/>
                    <a:gd name="connsiteY0" fmla="*/ 10478 h 24765"/>
                    <a:gd name="connsiteX1" fmla="*/ 953 w 31432"/>
                    <a:gd name="connsiteY1" fmla="*/ 0 h 24765"/>
                    <a:gd name="connsiteX2" fmla="*/ 31432 w 31432"/>
                    <a:gd name="connsiteY2" fmla="*/ 24765 h 24765"/>
                    <a:gd name="connsiteX3" fmla="*/ 0 w 31432"/>
                    <a:gd name="connsiteY3" fmla="*/ 10478 h 2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432" h="24765">
                      <a:moveTo>
                        <a:pt x="0" y="10478"/>
                      </a:moveTo>
                      <a:cubicBezTo>
                        <a:pt x="0" y="10478"/>
                        <a:pt x="953" y="5715"/>
                        <a:pt x="953" y="0"/>
                      </a:cubicBezTo>
                      <a:cubicBezTo>
                        <a:pt x="23813" y="20003"/>
                        <a:pt x="31432" y="24765"/>
                        <a:pt x="31432" y="24765"/>
                      </a:cubicBezTo>
                      <a:cubicBezTo>
                        <a:pt x="31432" y="24765"/>
                        <a:pt x="12382" y="22860"/>
                        <a:pt x="0" y="10478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5" name="Freeform: Shape 2144">
                  <a:extLst>
                    <a:ext uri="{FF2B5EF4-FFF2-40B4-BE49-F238E27FC236}">
                      <a16:creationId xmlns:a16="http://schemas.microsoft.com/office/drawing/2014/main" id="{0DB07BC5-377C-45FA-B93B-E72DEB6BE951}"/>
                    </a:ext>
                  </a:extLst>
                </p:cNvPr>
                <p:cNvSpPr/>
                <p:nvPr/>
              </p:nvSpPr>
              <p:spPr>
                <a:xfrm>
                  <a:off x="9710122" y="3462813"/>
                  <a:ext cx="65722" cy="83750"/>
                </a:xfrm>
                <a:custGeom>
                  <a:avLst/>
                  <a:gdLst>
                    <a:gd name="connsiteX0" fmla="*/ 65722 w 65722"/>
                    <a:gd name="connsiteY0" fmla="*/ 38100 h 83750"/>
                    <a:gd name="connsiteX1" fmla="*/ 55245 w 65722"/>
                    <a:gd name="connsiteY1" fmla="*/ 82867 h 83750"/>
                    <a:gd name="connsiteX2" fmla="*/ 22860 w 65722"/>
                    <a:gd name="connsiteY2" fmla="*/ 73342 h 83750"/>
                    <a:gd name="connsiteX3" fmla="*/ 14288 w 65722"/>
                    <a:gd name="connsiteY3" fmla="*/ 60008 h 83750"/>
                    <a:gd name="connsiteX4" fmla="*/ 2857 w 65722"/>
                    <a:gd name="connsiteY4" fmla="*/ 50483 h 83750"/>
                    <a:gd name="connsiteX5" fmla="*/ 0 w 65722"/>
                    <a:gd name="connsiteY5" fmla="*/ 39053 h 83750"/>
                    <a:gd name="connsiteX6" fmla="*/ 8572 w 65722"/>
                    <a:gd name="connsiteY6" fmla="*/ 15240 h 83750"/>
                    <a:gd name="connsiteX7" fmla="*/ 29528 w 65722"/>
                    <a:gd name="connsiteY7" fmla="*/ 2858 h 83750"/>
                    <a:gd name="connsiteX8" fmla="*/ 49530 w 65722"/>
                    <a:gd name="connsiteY8" fmla="*/ 0 h 83750"/>
                    <a:gd name="connsiteX9" fmla="*/ 60960 w 65722"/>
                    <a:gd name="connsiteY9" fmla="*/ 8572 h 83750"/>
                    <a:gd name="connsiteX10" fmla="*/ 57150 w 65722"/>
                    <a:gd name="connsiteY10" fmla="*/ 21908 h 83750"/>
                    <a:gd name="connsiteX11" fmla="*/ 65722 w 65722"/>
                    <a:gd name="connsiteY11" fmla="*/ 38100 h 83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722" h="83750">
                      <a:moveTo>
                        <a:pt x="65722" y="38100"/>
                      </a:moveTo>
                      <a:cubicBezTo>
                        <a:pt x="65722" y="38100"/>
                        <a:pt x="64770" y="80010"/>
                        <a:pt x="55245" y="82867"/>
                      </a:cubicBezTo>
                      <a:cubicBezTo>
                        <a:pt x="43815" y="86678"/>
                        <a:pt x="26670" y="77153"/>
                        <a:pt x="22860" y="73342"/>
                      </a:cubicBezTo>
                      <a:cubicBezTo>
                        <a:pt x="19050" y="68580"/>
                        <a:pt x="14288" y="60008"/>
                        <a:pt x="14288" y="60008"/>
                      </a:cubicBezTo>
                      <a:cubicBezTo>
                        <a:pt x="14288" y="60008"/>
                        <a:pt x="4763" y="58103"/>
                        <a:pt x="2857" y="50483"/>
                      </a:cubicBezTo>
                      <a:cubicBezTo>
                        <a:pt x="953" y="43815"/>
                        <a:pt x="0" y="39053"/>
                        <a:pt x="0" y="39053"/>
                      </a:cubicBezTo>
                      <a:lnTo>
                        <a:pt x="8572" y="15240"/>
                      </a:lnTo>
                      <a:lnTo>
                        <a:pt x="29528" y="2858"/>
                      </a:lnTo>
                      <a:lnTo>
                        <a:pt x="49530" y="0"/>
                      </a:lnTo>
                      <a:lnTo>
                        <a:pt x="60960" y="8572"/>
                      </a:lnTo>
                      <a:lnTo>
                        <a:pt x="57150" y="21908"/>
                      </a:lnTo>
                      <a:lnTo>
                        <a:pt x="65722" y="3810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6" name="Freeform: Shape 2145">
                  <a:extLst>
                    <a:ext uri="{FF2B5EF4-FFF2-40B4-BE49-F238E27FC236}">
                      <a16:creationId xmlns:a16="http://schemas.microsoft.com/office/drawing/2014/main" id="{3C47FA83-BD98-4320-9EB3-5790FD82A5B7}"/>
                    </a:ext>
                  </a:extLst>
                </p:cNvPr>
                <p:cNvSpPr/>
                <p:nvPr/>
              </p:nvSpPr>
              <p:spPr>
                <a:xfrm>
                  <a:off x="9733557" y="3466590"/>
                  <a:ext cx="42292" cy="38235"/>
                </a:xfrm>
                <a:custGeom>
                  <a:avLst/>
                  <a:gdLst>
                    <a:gd name="connsiteX0" fmla="*/ 5140 w 42292"/>
                    <a:gd name="connsiteY0" fmla="*/ 31465 h 38235"/>
                    <a:gd name="connsiteX1" fmla="*/ 42287 w 42292"/>
                    <a:gd name="connsiteY1" fmla="*/ 34323 h 38235"/>
                    <a:gd name="connsiteX2" fmla="*/ 19427 w 42292"/>
                    <a:gd name="connsiteY2" fmla="*/ 33 h 38235"/>
                    <a:gd name="connsiteX3" fmla="*/ 5140 w 42292"/>
                    <a:gd name="connsiteY3" fmla="*/ 31465 h 38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292" h="38235">
                      <a:moveTo>
                        <a:pt x="5140" y="31465"/>
                      </a:moveTo>
                      <a:cubicBezTo>
                        <a:pt x="16570" y="44800"/>
                        <a:pt x="42287" y="34323"/>
                        <a:pt x="42287" y="34323"/>
                      </a:cubicBezTo>
                      <a:cubicBezTo>
                        <a:pt x="42287" y="34323"/>
                        <a:pt x="43240" y="2890"/>
                        <a:pt x="19427" y="33"/>
                      </a:cubicBezTo>
                      <a:cubicBezTo>
                        <a:pt x="12760" y="-920"/>
                        <a:pt x="-10100" y="19083"/>
                        <a:pt x="5140" y="314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7" name="Freeform: Shape 2146">
                  <a:extLst>
                    <a:ext uri="{FF2B5EF4-FFF2-40B4-BE49-F238E27FC236}">
                      <a16:creationId xmlns:a16="http://schemas.microsoft.com/office/drawing/2014/main" id="{EE7FCBC9-4D61-485B-A508-73E90E8E72AC}"/>
                    </a:ext>
                  </a:extLst>
                </p:cNvPr>
                <p:cNvSpPr/>
                <p:nvPr/>
              </p:nvSpPr>
              <p:spPr>
                <a:xfrm>
                  <a:off x="9718694" y="3471361"/>
                  <a:ext cx="25107" cy="44792"/>
                </a:xfrm>
                <a:custGeom>
                  <a:avLst/>
                  <a:gdLst>
                    <a:gd name="connsiteX0" fmla="*/ 20003 w 25107"/>
                    <a:gd name="connsiteY0" fmla="*/ 26695 h 44792"/>
                    <a:gd name="connsiteX1" fmla="*/ 12382 w 25107"/>
                    <a:gd name="connsiteY1" fmla="*/ 44793 h 44792"/>
                    <a:gd name="connsiteX2" fmla="*/ 0 w 25107"/>
                    <a:gd name="connsiteY2" fmla="*/ 34315 h 44792"/>
                    <a:gd name="connsiteX3" fmla="*/ 24765 w 25107"/>
                    <a:gd name="connsiteY3" fmla="*/ 25 h 44792"/>
                    <a:gd name="connsiteX4" fmla="*/ 20003 w 25107"/>
                    <a:gd name="connsiteY4" fmla="*/ 26695 h 4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07" h="44792">
                      <a:moveTo>
                        <a:pt x="20003" y="26695"/>
                      </a:moveTo>
                      <a:cubicBezTo>
                        <a:pt x="21907" y="40030"/>
                        <a:pt x="13335" y="44793"/>
                        <a:pt x="12382" y="44793"/>
                      </a:cubicBezTo>
                      <a:cubicBezTo>
                        <a:pt x="11430" y="32410"/>
                        <a:pt x="0" y="34315"/>
                        <a:pt x="0" y="34315"/>
                      </a:cubicBezTo>
                      <a:cubicBezTo>
                        <a:pt x="0" y="34315"/>
                        <a:pt x="2857" y="18122"/>
                        <a:pt x="24765" y="25"/>
                      </a:cubicBezTo>
                      <a:cubicBezTo>
                        <a:pt x="26670" y="-928"/>
                        <a:pt x="20003" y="25743"/>
                        <a:pt x="20003" y="266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8" name="Freeform: Shape 2147">
                  <a:extLst>
                    <a:ext uri="{FF2B5EF4-FFF2-40B4-BE49-F238E27FC236}">
                      <a16:creationId xmlns:a16="http://schemas.microsoft.com/office/drawing/2014/main" id="{AEBA2EA6-D83D-4359-AC2B-C8DE15B80ABA}"/>
                    </a:ext>
                  </a:extLst>
                </p:cNvPr>
                <p:cNvSpPr/>
                <p:nvPr/>
              </p:nvSpPr>
              <p:spPr>
                <a:xfrm>
                  <a:off x="9679265" y="3423910"/>
                  <a:ext cx="99811" cy="109033"/>
                </a:xfrm>
                <a:custGeom>
                  <a:avLst/>
                  <a:gdLst>
                    <a:gd name="connsiteX0" fmla="*/ 40382 w 99811"/>
                    <a:gd name="connsiteY0" fmla="*/ 102720 h 109033"/>
                    <a:gd name="connsiteX1" fmla="*/ 13712 w 99811"/>
                    <a:gd name="connsiteY1" fmla="*/ 106531 h 109033"/>
                    <a:gd name="connsiteX2" fmla="*/ 15617 w 99811"/>
                    <a:gd name="connsiteY2" fmla="*/ 31283 h 109033"/>
                    <a:gd name="connsiteX3" fmla="*/ 87054 w 99811"/>
                    <a:gd name="connsiteY3" fmla="*/ 5565 h 109033"/>
                    <a:gd name="connsiteX4" fmla="*/ 94674 w 99811"/>
                    <a:gd name="connsiteY4" fmla="*/ 61763 h 109033"/>
                    <a:gd name="connsiteX5" fmla="*/ 51812 w 99811"/>
                    <a:gd name="connsiteY5" fmla="*/ 58906 h 109033"/>
                    <a:gd name="connsiteX6" fmla="*/ 39429 w 99811"/>
                    <a:gd name="connsiteY6" fmla="*/ 81765 h 109033"/>
                    <a:gd name="connsiteX7" fmla="*/ 38477 w 99811"/>
                    <a:gd name="connsiteY7" fmla="*/ 95100 h 109033"/>
                    <a:gd name="connsiteX8" fmla="*/ 40382 w 99811"/>
                    <a:gd name="connsiteY8" fmla="*/ 96053 h 109033"/>
                    <a:gd name="connsiteX9" fmla="*/ 40382 w 99811"/>
                    <a:gd name="connsiteY9" fmla="*/ 102720 h 109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811" h="109033">
                      <a:moveTo>
                        <a:pt x="40382" y="102720"/>
                      </a:moveTo>
                      <a:cubicBezTo>
                        <a:pt x="31809" y="110340"/>
                        <a:pt x="19427" y="110340"/>
                        <a:pt x="13712" y="106531"/>
                      </a:cubicBezTo>
                      <a:cubicBezTo>
                        <a:pt x="-5338" y="93195"/>
                        <a:pt x="-4386" y="58906"/>
                        <a:pt x="15617" y="31283"/>
                      </a:cubicBezTo>
                      <a:cubicBezTo>
                        <a:pt x="35619" y="3661"/>
                        <a:pt x="68004" y="-7769"/>
                        <a:pt x="87054" y="5565"/>
                      </a:cubicBezTo>
                      <a:cubicBezTo>
                        <a:pt x="101342" y="16043"/>
                        <a:pt x="103247" y="39856"/>
                        <a:pt x="94674" y="61763"/>
                      </a:cubicBezTo>
                      <a:cubicBezTo>
                        <a:pt x="94674" y="61763"/>
                        <a:pt x="84197" y="22711"/>
                        <a:pt x="51812" y="58906"/>
                      </a:cubicBezTo>
                      <a:cubicBezTo>
                        <a:pt x="45144" y="66525"/>
                        <a:pt x="41334" y="74145"/>
                        <a:pt x="39429" y="81765"/>
                      </a:cubicBezTo>
                      <a:cubicBezTo>
                        <a:pt x="34667" y="85575"/>
                        <a:pt x="34667" y="93195"/>
                        <a:pt x="38477" y="95100"/>
                      </a:cubicBezTo>
                      <a:cubicBezTo>
                        <a:pt x="38477" y="95100"/>
                        <a:pt x="39429" y="96053"/>
                        <a:pt x="40382" y="96053"/>
                      </a:cubicBezTo>
                      <a:cubicBezTo>
                        <a:pt x="41334" y="99863"/>
                        <a:pt x="40382" y="102720"/>
                        <a:pt x="40382" y="10272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9" name="Freeform: Shape 2148">
                  <a:extLst>
                    <a:ext uri="{FF2B5EF4-FFF2-40B4-BE49-F238E27FC236}">
                      <a16:creationId xmlns:a16="http://schemas.microsoft.com/office/drawing/2014/main" id="{A659CBF0-74DE-40B6-86C8-90A1DD3D9400}"/>
                    </a:ext>
                  </a:extLst>
                </p:cNvPr>
                <p:cNvSpPr/>
                <p:nvPr/>
              </p:nvSpPr>
              <p:spPr>
                <a:xfrm>
                  <a:off x="9653552" y="3734997"/>
                  <a:ext cx="28120" cy="53650"/>
                </a:xfrm>
                <a:custGeom>
                  <a:avLst/>
                  <a:gdLst>
                    <a:gd name="connsiteX0" fmla="*/ 27995 w 28120"/>
                    <a:gd name="connsiteY0" fmla="*/ 52618 h 53650"/>
                    <a:gd name="connsiteX1" fmla="*/ 373 w 28120"/>
                    <a:gd name="connsiteY1" fmla="*/ 13566 h 53650"/>
                    <a:gd name="connsiteX2" fmla="*/ 23233 w 28120"/>
                    <a:gd name="connsiteY2" fmla="*/ 2136 h 53650"/>
                    <a:gd name="connsiteX3" fmla="*/ 27995 w 28120"/>
                    <a:gd name="connsiteY3" fmla="*/ 52618 h 53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120" h="53650">
                      <a:moveTo>
                        <a:pt x="27995" y="52618"/>
                      </a:moveTo>
                      <a:cubicBezTo>
                        <a:pt x="-5343" y="61191"/>
                        <a:pt x="373" y="13566"/>
                        <a:pt x="373" y="13566"/>
                      </a:cubicBezTo>
                      <a:cubicBezTo>
                        <a:pt x="373" y="13566"/>
                        <a:pt x="21327" y="-6437"/>
                        <a:pt x="23233" y="2136"/>
                      </a:cubicBezTo>
                      <a:cubicBezTo>
                        <a:pt x="24185" y="11661"/>
                        <a:pt x="28948" y="34521"/>
                        <a:pt x="27995" y="52618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0" name="Freeform: Shape 2149">
                  <a:extLst>
                    <a:ext uri="{FF2B5EF4-FFF2-40B4-BE49-F238E27FC236}">
                      <a16:creationId xmlns:a16="http://schemas.microsoft.com/office/drawing/2014/main" id="{FF3BF57E-AF50-4C34-8BA1-83380CA5284A}"/>
                    </a:ext>
                  </a:extLst>
                </p:cNvPr>
                <p:cNvSpPr/>
                <p:nvPr/>
              </p:nvSpPr>
              <p:spPr>
                <a:xfrm>
                  <a:off x="9644875" y="3735228"/>
                  <a:ext cx="25925" cy="52387"/>
                </a:xfrm>
                <a:custGeom>
                  <a:avLst/>
                  <a:gdLst>
                    <a:gd name="connsiteX0" fmla="*/ 9049 w 25925"/>
                    <a:gd name="connsiteY0" fmla="*/ 13335 h 52387"/>
                    <a:gd name="connsiteX1" fmla="*/ 2381 w 25925"/>
                    <a:gd name="connsiteY1" fmla="*/ 27622 h 52387"/>
                    <a:gd name="connsiteX2" fmla="*/ 476 w 25925"/>
                    <a:gd name="connsiteY2" fmla="*/ 52388 h 52387"/>
                    <a:gd name="connsiteX3" fmla="*/ 11906 w 25925"/>
                    <a:gd name="connsiteY3" fmla="*/ 46672 h 52387"/>
                    <a:gd name="connsiteX4" fmla="*/ 15716 w 25925"/>
                    <a:gd name="connsiteY4" fmla="*/ 32385 h 52387"/>
                    <a:gd name="connsiteX5" fmla="*/ 25241 w 25925"/>
                    <a:gd name="connsiteY5" fmla="*/ 13335 h 52387"/>
                    <a:gd name="connsiteX6" fmla="*/ 22384 w 25925"/>
                    <a:gd name="connsiteY6" fmla="*/ 0 h 52387"/>
                    <a:gd name="connsiteX7" fmla="*/ 9049 w 25925"/>
                    <a:gd name="connsiteY7" fmla="*/ 13335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25" h="52387">
                      <a:moveTo>
                        <a:pt x="9049" y="13335"/>
                      </a:moveTo>
                      <a:cubicBezTo>
                        <a:pt x="9049" y="13335"/>
                        <a:pt x="5239" y="21907"/>
                        <a:pt x="2381" y="27622"/>
                      </a:cubicBezTo>
                      <a:cubicBezTo>
                        <a:pt x="-1429" y="33338"/>
                        <a:pt x="476" y="52388"/>
                        <a:pt x="476" y="52388"/>
                      </a:cubicBezTo>
                      <a:cubicBezTo>
                        <a:pt x="476" y="52388"/>
                        <a:pt x="7144" y="52388"/>
                        <a:pt x="11906" y="46672"/>
                      </a:cubicBezTo>
                      <a:cubicBezTo>
                        <a:pt x="15716" y="41910"/>
                        <a:pt x="15716" y="32385"/>
                        <a:pt x="15716" y="32385"/>
                      </a:cubicBezTo>
                      <a:cubicBezTo>
                        <a:pt x="15716" y="32385"/>
                        <a:pt x="29051" y="20955"/>
                        <a:pt x="25241" y="13335"/>
                      </a:cubicBezTo>
                      <a:cubicBezTo>
                        <a:pt x="23336" y="8572"/>
                        <a:pt x="22384" y="0"/>
                        <a:pt x="22384" y="0"/>
                      </a:cubicBezTo>
                      <a:lnTo>
                        <a:pt x="9049" y="1333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1" name="Freeform: Shape 2150">
                  <a:extLst>
                    <a:ext uri="{FF2B5EF4-FFF2-40B4-BE49-F238E27FC236}">
                      <a16:creationId xmlns:a16="http://schemas.microsoft.com/office/drawing/2014/main" id="{46C741EA-BE77-4333-B954-FB0A52BBEDD1}"/>
                    </a:ext>
                  </a:extLst>
                </p:cNvPr>
                <p:cNvSpPr/>
                <p:nvPr/>
              </p:nvSpPr>
              <p:spPr>
                <a:xfrm>
                  <a:off x="9652972" y="3568528"/>
                  <a:ext cx="59145" cy="220040"/>
                </a:xfrm>
                <a:custGeom>
                  <a:avLst/>
                  <a:gdLst>
                    <a:gd name="connsiteX0" fmla="*/ 48578 w 59145"/>
                    <a:gd name="connsiteY0" fmla="*/ 965 h 220040"/>
                    <a:gd name="connsiteX1" fmla="*/ 25717 w 59145"/>
                    <a:gd name="connsiteY1" fmla="*/ 33350 h 220040"/>
                    <a:gd name="connsiteX2" fmla="*/ 15240 w 59145"/>
                    <a:gd name="connsiteY2" fmla="*/ 93358 h 220040"/>
                    <a:gd name="connsiteX3" fmla="*/ 0 w 59145"/>
                    <a:gd name="connsiteY3" fmla="*/ 180988 h 220040"/>
                    <a:gd name="connsiteX4" fmla="*/ 27622 w 59145"/>
                    <a:gd name="connsiteY4" fmla="*/ 220040 h 220040"/>
                    <a:gd name="connsiteX5" fmla="*/ 35242 w 59145"/>
                    <a:gd name="connsiteY5" fmla="*/ 101930 h 220040"/>
                    <a:gd name="connsiteX6" fmla="*/ 56197 w 59145"/>
                    <a:gd name="connsiteY6" fmla="*/ 34303 h 220040"/>
                    <a:gd name="connsiteX7" fmla="*/ 48578 w 59145"/>
                    <a:gd name="connsiteY7" fmla="*/ 965 h 2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145" h="220040">
                      <a:moveTo>
                        <a:pt x="48578" y="965"/>
                      </a:moveTo>
                      <a:cubicBezTo>
                        <a:pt x="21907" y="-6655"/>
                        <a:pt x="25717" y="33350"/>
                        <a:pt x="25717" y="33350"/>
                      </a:cubicBezTo>
                      <a:cubicBezTo>
                        <a:pt x="25717" y="33350"/>
                        <a:pt x="19050" y="84785"/>
                        <a:pt x="15240" y="93358"/>
                      </a:cubicBezTo>
                      <a:cubicBezTo>
                        <a:pt x="7620" y="114313"/>
                        <a:pt x="10478" y="151460"/>
                        <a:pt x="0" y="180988"/>
                      </a:cubicBezTo>
                      <a:cubicBezTo>
                        <a:pt x="24765" y="172415"/>
                        <a:pt x="27622" y="220040"/>
                        <a:pt x="27622" y="220040"/>
                      </a:cubicBezTo>
                      <a:cubicBezTo>
                        <a:pt x="38100" y="183845"/>
                        <a:pt x="33338" y="112408"/>
                        <a:pt x="35242" y="101930"/>
                      </a:cubicBezTo>
                      <a:cubicBezTo>
                        <a:pt x="37147" y="97168"/>
                        <a:pt x="52388" y="41923"/>
                        <a:pt x="56197" y="34303"/>
                      </a:cubicBezTo>
                      <a:cubicBezTo>
                        <a:pt x="60960" y="24778"/>
                        <a:pt x="60960" y="6680"/>
                        <a:pt x="48578" y="965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2" name="Freeform: Shape 2151">
                  <a:extLst>
                    <a:ext uri="{FF2B5EF4-FFF2-40B4-BE49-F238E27FC236}">
                      <a16:creationId xmlns:a16="http://schemas.microsoft.com/office/drawing/2014/main" id="{16E6708A-603D-4BA3-AE43-0295876FDC73}"/>
                    </a:ext>
                  </a:extLst>
                </p:cNvPr>
                <p:cNvSpPr/>
                <p:nvPr/>
              </p:nvSpPr>
              <p:spPr>
                <a:xfrm>
                  <a:off x="9725362" y="3621880"/>
                  <a:ext cx="27622" cy="17859"/>
                </a:xfrm>
                <a:custGeom>
                  <a:avLst/>
                  <a:gdLst>
                    <a:gd name="connsiteX0" fmla="*/ 0 w 27622"/>
                    <a:gd name="connsiteY0" fmla="*/ 0 h 17859"/>
                    <a:gd name="connsiteX1" fmla="*/ 27622 w 27622"/>
                    <a:gd name="connsiteY1" fmla="*/ 14288 h 17859"/>
                    <a:gd name="connsiteX2" fmla="*/ 0 w 27622"/>
                    <a:gd name="connsiteY2" fmla="*/ 0 h 1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622" h="17859">
                      <a:moveTo>
                        <a:pt x="0" y="0"/>
                      </a:moveTo>
                      <a:cubicBezTo>
                        <a:pt x="3810" y="28575"/>
                        <a:pt x="27622" y="14288"/>
                        <a:pt x="27622" y="14288"/>
                      </a:cubicBezTo>
                      <a:cubicBezTo>
                        <a:pt x="27622" y="14288"/>
                        <a:pt x="6667" y="20955"/>
                        <a:pt x="0" y="0"/>
                      </a:cubicBez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3" name="Freeform: Shape 2152">
                  <a:extLst>
                    <a:ext uri="{FF2B5EF4-FFF2-40B4-BE49-F238E27FC236}">
                      <a16:creationId xmlns:a16="http://schemas.microsoft.com/office/drawing/2014/main" id="{9DF380CE-42A3-44B2-B466-D302DE66C7A3}"/>
                    </a:ext>
                  </a:extLst>
                </p:cNvPr>
                <p:cNvSpPr/>
                <p:nvPr/>
              </p:nvSpPr>
              <p:spPr>
                <a:xfrm>
                  <a:off x="9716789" y="3517878"/>
                  <a:ext cx="11430" cy="22268"/>
                </a:xfrm>
                <a:custGeom>
                  <a:avLst/>
                  <a:gdLst>
                    <a:gd name="connsiteX0" fmla="*/ 11430 w 11430"/>
                    <a:gd name="connsiteY0" fmla="*/ 14468 h 22268"/>
                    <a:gd name="connsiteX1" fmla="*/ 5715 w 11430"/>
                    <a:gd name="connsiteY1" fmla="*/ 22088 h 22268"/>
                    <a:gd name="connsiteX2" fmla="*/ 0 w 11430"/>
                    <a:gd name="connsiteY2" fmla="*/ 7801 h 22268"/>
                    <a:gd name="connsiteX3" fmla="*/ 5715 w 11430"/>
                    <a:gd name="connsiteY3" fmla="*/ 181 h 22268"/>
                    <a:gd name="connsiteX4" fmla="*/ 11430 w 11430"/>
                    <a:gd name="connsiteY4" fmla="*/ 14468 h 2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" h="22268">
                      <a:moveTo>
                        <a:pt x="11430" y="14468"/>
                      </a:moveTo>
                      <a:cubicBezTo>
                        <a:pt x="11430" y="20183"/>
                        <a:pt x="8573" y="23040"/>
                        <a:pt x="5715" y="22088"/>
                      </a:cubicBezTo>
                      <a:cubicBezTo>
                        <a:pt x="2858" y="20183"/>
                        <a:pt x="0" y="14468"/>
                        <a:pt x="0" y="7801"/>
                      </a:cubicBezTo>
                      <a:cubicBezTo>
                        <a:pt x="0" y="2085"/>
                        <a:pt x="2858" y="-772"/>
                        <a:pt x="5715" y="181"/>
                      </a:cubicBezTo>
                      <a:cubicBezTo>
                        <a:pt x="9525" y="3038"/>
                        <a:pt x="11430" y="8753"/>
                        <a:pt x="11430" y="14468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54" name="Graphic 7">
                <a:extLst>
                  <a:ext uri="{FF2B5EF4-FFF2-40B4-BE49-F238E27FC236}">
                    <a16:creationId xmlns:a16="http://schemas.microsoft.com/office/drawing/2014/main" id="{F51F4133-9670-467B-AF16-95851BF9BAA9}"/>
                  </a:ext>
                </a:extLst>
              </p:cNvPr>
              <p:cNvGrpSpPr/>
              <p:nvPr/>
            </p:nvGrpSpPr>
            <p:grpSpPr>
              <a:xfrm>
                <a:off x="9289116" y="4236820"/>
                <a:ext cx="261937" cy="169443"/>
                <a:chOff x="9289116" y="4236820"/>
                <a:chExt cx="261937" cy="169443"/>
              </a:xfrm>
            </p:grpSpPr>
            <p:grpSp>
              <p:nvGrpSpPr>
                <p:cNvPr id="2155" name="Graphic 7">
                  <a:extLst>
                    <a:ext uri="{FF2B5EF4-FFF2-40B4-BE49-F238E27FC236}">
                      <a16:creationId xmlns:a16="http://schemas.microsoft.com/office/drawing/2014/main" id="{12F060E3-E8C0-4B2A-9496-F0A330AF9E7C}"/>
                    </a:ext>
                  </a:extLst>
                </p:cNvPr>
                <p:cNvGrpSpPr/>
                <p:nvPr/>
              </p:nvGrpSpPr>
              <p:grpSpPr>
                <a:xfrm>
                  <a:off x="9289116" y="4248149"/>
                  <a:ext cx="261937" cy="158114"/>
                  <a:chOff x="9289116" y="4248149"/>
                  <a:chExt cx="261937" cy="158114"/>
                </a:xfrm>
              </p:grpSpPr>
              <p:sp>
                <p:nvSpPr>
                  <p:cNvPr id="2156" name="Freeform: Shape 2155">
                    <a:extLst>
                      <a:ext uri="{FF2B5EF4-FFF2-40B4-BE49-F238E27FC236}">
                        <a16:creationId xmlns:a16="http://schemas.microsoft.com/office/drawing/2014/main" id="{B9B41263-D498-48E5-B19E-CA6B93C61754}"/>
                      </a:ext>
                    </a:extLst>
                  </p:cNvPr>
                  <p:cNvSpPr/>
                  <p:nvPr/>
                </p:nvSpPr>
                <p:spPr>
                  <a:xfrm>
                    <a:off x="9298642" y="4260532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7" name="Freeform: Shape 2156">
                    <a:extLst>
                      <a:ext uri="{FF2B5EF4-FFF2-40B4-BE49-F238E27FC236}">
                        <a16:creationId xmlns:a16="http://schemas.microsoft.com/office/drawing/2014/main" id="{996AB01A-BA6F-4C0D-8ED6-6B9498452631}"/>
                      </a:ext>
                    </a:extLst>
                  </p:cNvPr>
                  <p:cNvSpPr/>
                  <p:nvPr/>
                </p:nvSpPr>
                <p:spPr>
                  <a:xfrm>
                    <a:off x="9289116" y="4320063"/>
                    <a:ext cx="252412" cy="79533"/>
                  </a:xfrm>
                  <a:custGeom>
                    <a:avLst/>
                    <a:gdLst>
                      <a:gd name="connsiteX0" fmla="*/ 252413 w 252412"/>
                      <a:gd name="connsiteY0" fmla="*/ 953 h 79533"/>
                      <a:gd name="connsiteX1" fmla="*/ 0 w 252412"/>
                      <a:gd name="connsiteY1" fmla="*/ 0 h 79533"/>
                      <a:gd name="connsiteX2" fmla="*/ 0 w 252412"/>
                      <a:gd name="connsiteY2" fmla="*/ 6668 h 79533"/>
                      <a:gd name="connsiteX3" fmla="*/ 0 w 252412"/>
                      <a:gd name="connsiteY3" fmla="*/ 6668 h 79533"/>
                      <a:gd name="connsiteX4" fmla="*/ 37148 w 252412"/>
                      <a:gd name="connsiteY4" fmla="*/ 58103 h 79533"/>
                      <a:gd name="connsiteX5" fmla="*/ 215265 w 252412"/>
                      <a:gd name="connsiteY5" fmla="*/ 58103 h 79533"/>
                      <a:gd name="connsiteX6" fmla="*/ 252413 w 252412"/>
                      <a:gd name="connsiteY6" fmla="*/ 6668 h 79533"/>
                      <a:gd name="connsiteX7" fmla="*/ 252413 w 252412"/>
                      <a:gd name="connsiteY7" fmla="*/ 6668 h 79533"/>
                      <a:gd name="connsiteX8" fmla="*/ 252413 w 252412"/>
                      <a:gd name="connsiteY8" fmla="*/ 953 h 79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2412" h="79533">
                        <a:moveTo>
                          <a:pt x="252413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3" y="43815"/>
                          <a:pt x="37148" y="58103"/>
                        </a:cubicBezTo>
                        <a:cubicBezTo>
                          <a:pt x="86678" y="86678"/>
                          <a:pt x="166688" y="86678"/>
                          <a:pt x="215265" y="58103"/>
                        </a:cubicBezTo>
                        <a:cubicBezTo>
                          <a:pt x="240030" y="43815"/>
                          <a:pt x="252413" y="24765"/>
                          <a:pt x="252413" y="6668"/>
                        </a:cubicBezTo>
                        <a:lnTo>
                          <a:pt x="252413" y="6668"/>
                        </a:lnTo>
                        <a:lnTo>
                          <a:pt x="252413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8" name="Freeform: Shape 2157">
                    <a:extLst>
                      <a:ext uri="{FF2B5EF4-FFF2-40B4-BE49-F238E27FC236}">
                        <a16:creationId xmlns:a16="http://schemas.microsoft.com/office/drawing/2014/main" id="{E43174BA-228A-4B3D-9077-6E190DFC03DD}"/>
                      </a:ext>
                    </a:extLst>
                  </p:cNvPr>
                  <p:cNvSpPr/>
                  <p:nvPr/>
                </p:nvSpPr>
                <p:spPr>
                  <a:xfrm>
                    <a:off x="9289117" y="4248149"/>
                    <a:ext cx="252412" cy="145732"/>
                  </a:xfrm>
                  <a:custGeom>
                    <a:avLst/>
                    <a:gdLst>
                      <a:gd name="connsiteX0" fmla="*/ 215265 w 252412"/>
                      <a:gd name="connsiteY0" fmla="*/ 124301 h 145732"/>
                      <a:gd name="connsiteX1" fmla="*/ 37147 w 252412"/>
                      <a:gd name="connsiteY1" fmla="*/ 124301 h 145732"/>
                      <a:gd name="connsiteX2" fmla="*/ 37147 w 252412"/>
                      <a:gd name="connsiteY2" fmla="*/ 21431 h 145732"/>
                      <a:gd name="connsiteX3" fmla="*/ 215265 w 252412"/>
                      <a:gd name="connsiteY3" fmla="*/ 21431 h 145732"/>
                      <a:gd name="connsiteX4" fmla="*/ 215265 w 252412"/>
                      <a:gd name="connsiteY4" fmla="*/ 124301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412" h="145732">
                        <a:moveTo>
                          <a:pt x="215265" y="124301"/>
                        </a:moveTo>
                        <a:cubicBezTo>
                          <a:pt x="165735" y="152876"/>
                          <a:pt x="85725" y="152876"/>
                          <a:pt x="37147" y="124301"/>
                        </a:cubicBezTo>
                        <a:cubicBezTo>
                          <a:pt x="-12382" y="95726"/>
                          <a:pt x="-12382" y="50006"/>
                          <a:pt x="37147" y="21431"/>
                        </a:cubicBezTo>
                        <a:cubicBezTo>
                          <a:pt x="86677" y="-7144"/>
                          <a:pt x="166687" y="-7144"/>
                          <a:pt x="215265" y="21431"/>
                        </a:cubicBezTo>
                        <a:cubicBezTo>
                          <a:pt x="264795" y="49054"/>
                          <a:pt x="264795" y="95726"/>
                          <a:pt x="215265" y="1243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9" name="Freeform: Shape 2158">
                    <a:extLst>
                      <a:ext uri="{FF2B5EF4-FFF2-40B4-BE49-F238E27FC236}">
                        <a16:creationId xmlns:a16="http://schemas.microsoft.com/office/drawing/2014/main" id="{CAAED9E4-2BF5-4233-81C0-E44F75A499BB}"/>
                      </a:ext>
                    </a:extLst>
                  </p:cNvPr>
                  <p:cNvSpPr/>
                  <p:nvPr/>
                </p:nvSpPr>
                <p:spPr>
                  <a:xfrm>
                    <a:off x="9320484" y="4264342"/>
                    <a:ext cx="189677" cy="56673"/>
                  </a:xfrm>
                  <a:custGeom>
                    <a:avLst/>
                    <a:gdLst>
                      <a:gd name="connsiteX0" fmla="*/ 189613 w 189677"/>
                      <a:gd name="connsiteY0" fmla="*/ 56674 h 56673"/>
                      <a:gd name="connsiteX1" fmla="*/ 161990 w 189677"/>
                      <a:gd name="connsiteY1" fmla="*/ 19526 h 56673"/>
                      <a:gd name="connsiteX2" fmla="*/ 27688 w 189677"/>
                      <a:gd name="connsiteY2" fmla="*/ 19526 h 56673"/>
                      <a:gd name="connsiteX3" fmla="*/ 65 w 189677"/>
                      <a:gd name="connsiteY3" fmla="*/ 56674 h 56673"/>
                      <a:gd name="connsiteX4" fmla="*/ 27688 w 189677"/>
                      <a:gd name="connsiteY4" fmla="*/ 15716 h 56673"/>
                      <a:gd name="connsiteX5" fmla="*/ 161990 w 189677"/>
                      <a:gd name="connsiteY5" fmla="*/ 15716 h 56673"/>
                      <a:gd name="connsiteX6" fmla="*/ 189613 w 189677"/>
                      <a:gd name="connsiteY6" fmla="*/ 56674 h 56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677" h="56673">
                        <a:moveTo>
                          <a:pt x="189613" y="56674"/>
                        </a:moveTo>
                        <a:cubicBezTo>
                          <a:pt x="188660" y="43339"/>
                          <a:pt x="179135" y="30004"/>
                          <a:pt x="161990" y="19526"/>
                        </a:cubicBezTo>
                        <a:cubicBezTo>
                          <a:pt x="124843" y="-1429"/>
                          <a:pt x="64835" y="-1429"/>
                          <a:pt x="27688" y="19526"/>
                        </a:cubicBezTo>
                        <a:cubicBezTo>
                          <a:pt x="9590" y="30004"/>
                          <a:pt x="1018" y="43339"/>
                          <a:pt x="65" y="56674"/>
                        </a:cubicBezTo>
                        <a:cubicBezTo>
                          <a:pt x="-887" y="42386"/>
                          <a:pt x="8638" y="27146"/>
                          <a:pt x="27688" y="15716"/>
                        </a:cubicBezTo>
                        <a:cubicBezTo>
                          <a:pt x="64835" y="-5239"/>
                          <a:pt x="124843" y="-5239"/>
                          <a:pt x="161990" y="15716"/>
                        </a:cubicBezTo>
                        <a:cubicBezTo>
                          <a:pt x="181040" y="27146"/>
                          <a:pt x="190565" y="42386"/>
                          <a:pt x="189613" y="56674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60" name="Freeform: Shape 2159">
                    <a:extLst>
                      <a:ext uri="{FF2B5EF4-FFF2-40B4-BE49-F238E27FC236}">
                        <a16:creationId xmlns:a16="http://schemas.microsoft.com/office/drawing/2014/main" id="{28EB61B5-2C11-4078-B468-3C5DE78243EE}"/>
                      </a:ext>
                    </a:extLst>
                  </p:cNvPr>
                  <p:cNvSpPr/>
                  <p:nvPr/>
                </p:nvSpPr>
                <p:spPr>
                  <a:xfrm>
                    <a:off x="9320549" y="4268152"/>
                    <a:ext cx="189547" cy="105727"/>
                  </a:xfrm>
                  <a:custGeom>
                    <a:avLst/>
                    <a:gdLst>
                      <a:gd name="connsiteX0" fmla="*/ 189548 w 189547"/>
                      <a:gd name="connsiteY0" fmla="*/ 52864 h 105727"/>
                      <a:gd name="connsiteX1" fmla="*/ 161925 w 189547"/>
                      <a:gd name="connsiteY1" fmla="*/ 90011 h 105727"/>
                      <a:gd name="connsiteX2" fmla="*/ 27623 w 189547"/>
                      <a:gd name="connsiteY2" fmla="*/ 90011 h 105727"/>
                      <a:gd name="connsiteX3" fmla="*/ 0 w 189547"/>
                      <a:gd name="connsiteY3" fmla="*/ 52864 h 105727"/>
                      <a:gd name="connsiteX4" fmla="*/ 27623 w 189547"/>
                      <a:gd name="connsiteY4" fmla="*/ 15716 h 105727"/>
                      <a:gd name="connsiteX5" fmla="*/ 161925 w 189547"/>
                      <a:gd name="connsiteY5" fmla="*/ 15716 h 105727"/>
                      <a:gd name="connsiteX6" fmla="*/ 189548 w 189547"/>
                      <a:gd name="connsiteY6" fmla="*/ 52864 h 105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9547" h="105727">
                        <a:moveTo>
                          <a:pt x="189548" y="52864"/>
                        </a:moveTo>
                        <a:cubicBezTo>
                          <a:pt x="188595" y="66199"/>
                          <a:pt x="179070" y="79534"/>
                          <a:pt x="161925" y="90011"/>
                        </a:cubicBezTo>
                        <a:cubicBezTo>
                          <a:pt x="124778" y="110966"/>
                          <a:pt x="64770" y="110966"/>
                          <a:pt x="27623" y="90011"/>
                        </a:cubicBezTo>
                        <a:cubicBezTo>
                          <a:pt x="9525" y="79534"/>
                          <a:pt x="953" y="66199"/>
                          <a:pt x="0" y="52864"/>
                        </a:cubicBezTo>
                        <a:cubicBezTo>
                          <a:pt x="953" y="39529"/>
                          <a:pt x="10478" y="26194"/>
                          <a:pt x="27623" y="15716"/>
                        </a:cubicBezTo>
                        <a:cubicBezTo>
                          <a:pt x="64770" y="-5239"/>
                          <a:pt x="124778" y="-5239"/>
                          <a:pt x="161925" y="15716"/>
                        </a:cubicBezTo>
                        <a:cubicBezTo>
                          <a:pt x="180023" y="26194"/>
                          <a:pt x="188595" y="39529"/>
                          <a:pt x="189548" y="52864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61" name="Graphic 7">
                  <a:extLst>
                    <a:ext uri="{FF2B5EF4-FFF2-40B4-BE49-F238E27FC236}">
                      <a16:creationId xmlns:a16="http://schemas.microsoft.com/office/drawing/2014/main" id="{B3DE068D-D361-4939-AB34-244A604AD129}"/>
                    </a:ext>
                  </a:extLst>
                </p:cNvPr>
                <p:cNvGrpSpPr/>
                <p:nvPr/>
              </p:nvGrpSpPr>
              <p:grpSpPr>
                <a:xfrm>
                  <a:off x="9409779" y="4236820"/>
                  <a:ext cx="123177" cy="84195"/>
                  <a:chOff x="9409779" y="4236820"/>
                  <a:chExt cx="123177" cy="84195"/>
                </a:xfrm>
              </p:grpSpPr>
              <p:grpSp>
                <p:nvGrpSpPr>
                  <p:cNvPr id="2162" name="Graphic 7">
                    <a:extLst>
                      <a:ext uri="{FF2B5EF4-FFF2-40B4-BE49-F238E27FC236}">
                        <a16:creationId xmlns:a16="http://schemas.microsoft.com/office/drawing/2014/main" id="{A6057547-4867-4BFA-9110-09A1E58914CD}"/>
                      </a:ext>
                    </a:extLst>
                  </p:cNvPr>
                  <p:cNvGrpSpPr/>
                  <p:nvPr/>
                </p:nvGrpSpPr>
                <p:grpSpPr>
                  <a:xfrm>
                    <a:off x="9409779" y="4236820"/>
                    <a:ext cx="96507" cy="75792"/>
                    <a:chOff x="9409779" y="4236820"/>
                    <a:chExt cx="96507" cy="75792"/>
                  </a:xfrm>
                </p:grpSpPr>
                <p:sp>
                  <p:nvSpPr>
                    <p:cNvPr id="2163" name="Freeform: Shape 2162">
                      <a:extLst>
                        <a:ext uri="{FF2B5EF4-FFF2-40B4-BE49-F238E27FC236}">
                          <a16:creationId xmlns:a16="http://schemas.microsoft.com/office/drawing/2014/main" id="{D9734BE5-516C-4372-A6AD-695331E0F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10084" y="4236820"/>
                      <a:ext cx="93344" cy="75622"/>
                    </a:xfrm>
                    <a:custGeom>
                      <a:avLst/>
                      <a:gdLst>
                        <a:gd name="connsiteX0" fmla="*/ 74295 w 93344"/>
                        <a:gd name="connsiteY0" fmla="*/ 75623 h 75622"/>
                        <a:gd name="connsiteX1" fmla="*/ 93345 w 93344"/>
                        <a:gd name="connsiteY1" fmla="*/ 42285 h 75622"/>
                        <a:gd name="connsiteX2" fmla="*/ 22860 w 93344"/>
                        <a:gd name="connsiteY2" fmla="*/ 1328 h 75622"/>
                        <a:gd name="connsiteX3" fmla="*/ 22860 w 93344"/>
                        <a:gd name="connsiteY3" fmla="*/ 1328 h 75622"/>
                        <a:gd name="connsiteX4" fmla="*/ 13335 w 93344"/>
                        <a:gd name="connsiteY4" fmla="*/ 2280 h 75622"/>
                        <a:gd name="connsiteX5" fmla="*/ 0 w 93344"/>
                        <a:gd name="connsiteY5" fmla="*/ 25140 h 75622"/>
                        <a:gd name="connsiteX6" fmla="*/ 3810 w 93344"/>
                        <a:gd name="connsiteY6" fmla="*/ 33712 h 75622"/>
                        <a:gd name="connsiteX7" fmla="*/ 74295 w 93344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4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2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2"/>
                            <a:pt x="3810" y="33712"/>
                          </a:cubicBezTo>
                          <a:cubicBezTo>
                            <a:pt x="2857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4" name="Freeform: Shape 2163">
                      <a:extLst>
                        <a:ext uri="{FF2B5EF4-FFF2-40B4-BE49-F238E27FC236}">
                          <a16:creationId xmlns:a16="http://schemas.microsoft.com/office/drawing/2014/main" id="{3B6D4018-B428-4755-BD43-08C490B374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9779" y="426005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7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7"/>
                            <a:pt x="4115" y="10477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5" name="Freeform: Shape 2164">
                      <a:extLst>
                        <a:ext uri="{FF2B5EF4-FFF2-40B4-BE49-F238E27FC236}">
                          <a16:creationId xmlns:a16="http://schemas.microsoft.com/office/drawing/2014/main" id="{716A33A7-14A4-4495-9E22-266EA4AF7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806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9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6" name="Freeform: Shape 2165">
                      <a:extLst>
                        <a:ext uri="{FF2B5EF4-FFF2-40B4-BE49-F238E27FC236}">
                          <a16:creationId xmlns:a16="http://schemas.microsoft.com/office/drawing/2014/main" id="{BC458AE7-0D24-409E-98BD-BB7320EBF7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3419" y="423777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8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7" name="Freeform: Shape 2166">
                      <a:extLst>
                        <a:ext uri="{FF2B5EF4-FFF2-40B4-BE49-F238E27FC236}">
                          <a16:creationId xmlns:a16="http://schemas.microsoft.com/office/drawing/2014/main" id="{8091B7EE-9BDA-41D3-BF9F-D3E2F5AB3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9616" y="427840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8" name="Freeform: Shape 2167">
                      <a:extLst>
                        <a:ext uri="{FF2B5EF4-FFF2-40B4-BE49-F238E27FC236}">
                          <a16:creationId xmlns:a16="http://schemas.microsoft.com/office/drawing/2014/main" id="{6453D843-B1A5-469E-88E7-204C864FE8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87236" y="428541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1430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69" name="Freeform: Shape 2168">
                    <a:extLst>
                      <a:ext uri="{FF2B5EF4-FFF2-40B4-BE49-F238E27FC236}">
                        <a16:creationId xmlns:a16="http://schemas.microsoft.com/office/drawing/2014/main" id="{E023BA97-95BF-464E-AD81-D9A8BB390356}"/>
                      </a:ext>
                    </a:extLst>
                  </p:cNvPr>
                  <p:cNvSpPr/>
                  <p:nvPr/>
                </p:nvSpPr>
                <p:spPr>
                  <a:xfrm>
                    <a:off x="9486284" y="4300060"/>
                    <a:ext cx="34289" cy="20955"/>
                  </a:xfrm>
                  <a:custGeom>
                    <a:avLst/>
                    <a:gdLst>
                      <a:gd name="connsiteX0" fmla="*/ 1905 w 34289"/>
                      <a:gd name="connsiteY0" fmla="*/ 5715 h 20955"/>
                      <a:gd name="connsiteX1" fmla="*/ 32385 w 34289"/>
                      <a:gd name="connsiteY1" fmla="*/ 20955 h 20955"/>
                      <a:gd name="connsiteX2" fmla="*/ 34290 w 34289"/>
                      <a:gd name="connsiteY2" fmla="*/ 15240 h 20955"/>
                      <a:gd name="connsiteX3" fmla="*/ 0 w 34289"/>
                      <a:gd name="connsiteY3" fmla="*/ 0 h 20955"/>
                      <a:gd name="connsiteX4" fmla="*/ 1905 w 34289"/>
                      <a:gd name="connsiteY4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89" h="20955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0" name="Freeform: Shape 2169">
                    <a:extLst>
                      <a:ext uri="{FF2B5EF4-FFF2-40B4-BE49-F238E27FC236}">
                        <a16:creationId xmlns:a16="http://schemas.microsoft.com/office/drawing/2014/main" id="{DAF3BCCB-1312-4835-B9B3-1FF3880F2BF4}"/>
                      </a:ext>
                    </a:extLst>
                  </p:cNvPr>
                  <p:cNvSpPr/>
                  <p:nvPr/>
                </p:nvSpPr>
                <p:spPr>
                  <a:xfrm>
                    <a:off x="9486284" y="4289583"/>
                    <a:ext cx="39052" cy="20002"/>
                  </a:xfrm>
                  <a:custGeom>
                    <a:avLst/>
                    <a:gdLst>
                      <a:gd name="connsiteX0" fmla="*/ 3810 w 39052"/>
                      <a:gd name="connsiteY0" fmla="*/ 0 h 20002"/>
                      <a:gd name="connsiteX1" fmla="*/ 39052 w 39052"/>
                      <a:gd name="connsiteY1" fmla="*/ 17145 h 20002"/>
                      <a:gd name="connsiteX2" fmla="*/ 36195 w 39052"/>
                      <a:gd name="connsiteY2" fmla="*/ 20003 h 20002"/>
                      <a:gd name="connsiteX3" fmla="*/ 0 w 39052"/>
                      <a:gd name="connsiteY3" fmla="*/ 7620 h 20002"/>
                      <a:gd name="connsiteX4" fmla="*/ 3810 w 39052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52" h="20002">
                        <a:moveTo>
                          <a:pt x="3810" y="0"/>
                        </a:moveTo>
                        <a:lnTo>
                          <a:pt x="39052" y="17145"/>
                        </a:lnTo>
                        <a:lnTo>
                          <a:pt x="36195" y="20003"/>
                        </a:lnTo>
                        <a:lnTo>
                          <a:pt x="0" y="7620"/>
                        </a:lnTo>
                        <a:cubicBezTo>
                          <a:pt x="0" y="8573"/>
                          <a:pt x="952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1" name="Freeform: Shape 2170">
                    <a:extLst>
                      <a:ext uri="{FF2B5EF4-FFF2-40B4-BE49-F238E27FC236}">
                        <a16:creationId xmlns:a16="http://schemas.microsoft.com/office/drawing/2014/main" id="{12F53896-5A64-4F8D-BE9C-AD3A215CF218}"/>
                      </a:ext>
                    </a:extLst>
                  </p:cNvPr>
                  <p:cNvSpPr/>
                  <p:nvPr/>
                </p:nvSpPr>
                <p:spPr>
                  <a:xfrm>
                    <a:off x="9486137" y="4294345"/>
                    <a:ext cx="43962" cy="25717"/>
                  </a:xfrm>
                  <a:custGeom>
                    <a:avLst/>
                    <a:gdLst>
                      <a:gd name="connsiteX0" fmla="*/ 1100 w 43962"/>
                      <a:gd name="connsiteY0" fmla="*/ 0 h 25717"/>
                      <a:gd name="connsiteX1" fmla="*/ 43962 w 43962"/>
                      <a:gd name="connsiteY1" fmla="*/ 20003 h 25717"/>
                      <a:gd name="connsiteX2" fmla="*/ 41105 w 43962"/>
                      <a:gd name="connsiteY2" fmla="*/ 25718 h 25717"/>
                      <a:gd name="connsiteX3" fmla="*/ 1100 w 43962"/>
                      <a:gd name="connsiteY3" fmla="*/ 8573 h 25717"/>
                      <a:gd name="connsiteX4" fmla="*/ 1100 w 43962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62" h="25717">
                        <a:moveTo>
                          <a:pt x="1100" y="0"/>
                        </a:moveTo>
                        <a:cubicBezTo>
                          <a:pt x="1100" y="0"/>
                          <a:pt x="43962" y="20003"/>
                          <a:pt x="43962" y="20003"/>
                        </a:cubicBezTo>
                        <a:lnTo>
                          <a:pt x="41105" y="25718"/>
                        </a:lnTo>
                        <a:lnTo>
                          <a:pt x="1100" y="8573"/>
                        </a:lnTo>
                        <a:cubicBezTo>
                          <a:pt x="147" y="8573"/>
                          <a:pt x="-805" y="5715"/>
                          <a:pt x="1100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2" name="Freeform: Shape 2171">
                    <a:extLst>
                      <a:ext uri="{FF2B5EF4-FFF2-40B4-BE49-F238E27FC236}">
                        <a16:creationId xmlns:a16="http://schemas.microsoft.com/office/drawing/2014/main" id="{19C7D3D3-FD80-473A-AEEE-C9208E075BE2}"/>
                      </a:ext>
                    </a:extLst>
                  </p:cNvPr>
                  <p:cNvSpPr/>
                  <p:nvPr/>
                </p:nvSpPr>
                <p:spPr>
                  <a:xfrm>
                    <a:off x="9489141" y="4286726"/>
                    <a:ext cx="33337" cy="20002"/>
                  </a:xfrm>
                  <a:custGeom>
                    <a:avLst/>
                    <a:gdLst>
                      <a:gd name="connsiteX0" fmla="*/ 4763 w 33337"/>
                      <a:gd name="connsiteY0" fmla="*/ 0 h 20002"/>
                      <a:gd name="connsiteX1" fmla="*/ 33338 w 33337"/>
                      <a:gd name="connsiteY1" fmla="*/ 13335 h 20002"/>
                      <a:gd name="connsiteX2" fmla="*/ 28575 w 33337"/>
                      <a:gd name="connsiteY2" fmla="*/ 20003 h 20002"/>
                      <a:gd name="connsiteX3" fmla="*/ 0 w 33337"/>
                      <a:gd name="connsiteY3" fmla="*/ 4763 h 20002"/>
                      <a:gd name="connsiteX4" fmla="*/ 4763 w 33337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7" h="20002">
                        <a:moveTo>
                          <a:pt x="4763" y="0"/>
                        </a:moveTo>
                        <a:lnTo>
                          <a:pt x="33338" y="13335"/>
                        </a:lnTo>
                        <a:lnTo>
                          <a:pt x="28575" y="2000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73" name="Freeform: Shape 2172">
                    <a:extLst>
                      <a:ext uri="{FF2B5EF4-FFF2-40B4-BE49-F238E27FC236}">
                        <a16:creationId xmlns:a16="http://schemas.microsoft.com/office/drawing/2014/main" id="{718D3282-72B0-4A1E-807A-C7C97A1A60D1}"/>
                      </a:ext>
                    </a:extLst>
                  </p:cNvPr>
                  <p:cNvSpPr/>
                  <p:nvPr/>
                </p:nvSpPr>
                <p:spPr>
                  <a:xfrm>
                    <a:off x="9491999" y="4285681"/>
                    <a:ext cx="40957" cy="21999"/>
                  </a:xfrm>
                  <a:custGeom>
                    <a:avLst/>
                    <a:gdLst>
                      <a:gd name="connsiteX0" fmla="*/ 8573 w 40957"/>
                      <a:gd name="connsiteY0" fmla="*/ 1044 h 21999"/>
                      <a:gd name="connsiteX1" fmla="*/ 40958 w 40957"/>
                      <a:gd name="connsiteY1" fmla="*/ 18189 h 21999"/>
                      <a:gd name="connsiteX2" fmla="*/ 39053 w 40957"/>
                      <a:gd name="connsiteY2" fmla="*/ 21999 h 21999"/>
                      <a:gd name="connsiteX3" fmla="*/ 0 w 40957"/>
                      <a:gd name="connsiteY3" fmla="*/ 2949 h 21999"/>
                      <a:gd name="connsiteX4" fmla="*/ 8573 w 40957"/>
                      <a:gd name="connsiteY4" fmla="*/ 1044 h 21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957" h="21999">
                        <a:moveTo>
                          <a:pt x="8573" y="1044"/>
                        </a:moveTo>
                        <a:cubicBezTo>
                          <a:pt x="8573" y="1044"/>
                          <a:pt x="40958" y="18189"/>
                          <a:pt x="40958" y="18189"/>
                        </a:cubicBezTo>
                        <a:lnTo>
                          <a:pt x="39053" y="2199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3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74" name="Graphic 7">
                  <a:extLst>
                    <a:ext uri="{FF2B5EF4-FFF2-40B4-BE49-F238E27FC236}">
                      <a16:creationId xmlns:a16="http://schemas.microsoft.com/office/drawing/2014/main" id="{8A264BF0-E8C2-47DD-AD46-DE3A22212187}"/>
                    </a:ext>
                  </a:extLst>
                </p:cNvPr>
                <p:cNvGrpSpPr/>
                <p:nvPr/>
              </p:nvGrpSpPr>
              <p:grpSpPr>
                <a:xfrm>
                  <a:off x="9386919" y="4263490"/>
                  <a:ext cx="124129" cy="84195"/>
                  <a:chOff x="9386919" y="4263490"/>
                  <a:chExt cx="124129" cy="84195"/>
                </a:xfrm>
              </p:grpSpPr>
              <p:grpSp>
                <p:nvGrpSpPr>
                  <p:cNvPr id="2175" name="Graphic 7">
                    <a:extLst>
                      <a:ext uri="{FF2B5EF4-FFF2-40B4-BE49-F238E27FC236}">
                        <a16:creationId xmlns:a16="http://schemas.microsoft.com/office/drawing/2014/main" id="{B984B2E1-2691-4B17-B0E9-3E562EDFD69E}"/>
                      </a:ext>
                    </a:extLst>
                  </p:cNvPr>
                  <p:cNvGrpSpPr/>
                  <p:nvPr/>
                </p:nvGrpSpPr>
                <p:grpSpPr>
                  <a:xfrm>
                    <a:off x="9386919" y="4263490"/>
                    <a:ext cx="96507" cy="75792"/>
                    <a:chOff x="9386919" y="4263490"/>
                    <a:chExt cx="96507" cy="75792"/>
                  </a:xfrm>
                </p:grpSpPr>
                <p:sp>
                  <p:nvSpPr>
                    <p:cNvPr id="2176" name="Freeform: Shape 2175">
                      <a:extLst>
                        <a:ext uri="{FF2B5EF4-FFF2-40B4-BE49-F238E27FC236}">
                          <a16:creationId xmlns:a16="http://schemas.microsoft.com/office/drawing/2014/main" id="{1A16CD09-73EA-4E41-869E-7598F33B85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7224" y="426349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7" name="Freeform: Shape 2176">
                      <a:extLst>
                        <a:ext uri="{FF2B5EF4-FFF2-40B4-BE49-F238E27FC236}">
                          <a16:creationId xmlns:a16="http://schemas.microsoft.com/office/drawing/2014/main" id="{C4675D04-D0CC-4016-9732-E105CAC94C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6919" y="428672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8" name="Freeform: Shape 2177">
                      <a:extLst>
                        <a:ext uri="{FF2B5EF4-FFF2-40B4-BE49-F238E27FC236}">
                          <a16:creationId xmlns:a16="http://schemas.microsoft.com/office/drawing/2014/main" id="{33E70746-08D3-4674-BCF8-E5697AA3CE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73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3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9" name="Freeform: Shape 2178">
                      <a:extLst>
                        <a:ext uri="{FF2B5EF4-FFF2-40B4-BE49-F238E27FC236}">
                          <a16:creationId xmlns:a16="http://schemas.microsoft.com/office/drawing/2014/main" id="{37E6CA77-F538-440D-97F5-C472545463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607" y="426444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0" name="Freeform: Shape 2179">
                      <a:extLst>
                        <a:ext uri="{FF2B5EF4-FFF2-40B4-BE49-F238E27FC236}">
                          <a16:creationId xmlns:a16="http://schemas.microsoft.com/office/drawing/2014/main" id="{8E69CFC6-6D4F-437A-9B6F-2CA2315B1F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6757" y="4305072"/>
                      <a:ext cx="26670" cy="34210"/>
                    </a:xfrm>
                    <a:custGeom>
                      <a:avLst/>
                      <a:gdLst>
                        <a:gd name="connsiteX0" fmla="*/ 26670 w 26670"/>
                        <a:gd name="connsiteY0" fmla="*/ 9276 h 34210"/>
                        <a:gd name="connsiteX1" fmla="*/ 13335 w 26670"/>
                        <a:gd name="connsiteY1" fmla="*/ 32136 h 34210"/>
                        <a:gd name="connsiteX2" fmla="*/ 0 w 26670"/>
                        <a:gd name="connsiteY2" fmla="*/ 24516 h 34210"/>
                        <a:gd name="connsiteX3" fmla="*/ 13335 w 26670"/>
                        <a:gd name="connsiteY3" fmla="*/ 1656 h 34210"/>
                        <a:gd name="connsiteX4" fmla="*/ 26670 w 26670"/>
                        <a:gd name="connsiteY4" fmla="*/ 9276 h 34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210">
                          <a:moveTo>
                            <a:pt x="26670" y="9276"/>
                          </a:moveTo>
                          <a:cubicBezTo>
                            <a:pt x="26670" y="17848"/>
                            <a:pt x="20955" y="28326"/>
                            <a:pt x="13335" y="32136"/>
                          </a:cubicBezTo>
                          <a:cubicBezTo>
                            <a:pt x="5715" y="36898"/>
                            <a:pt x="0" y="33088"/>
                            <a:pt x="0" y="24516"/>
                          </a:cubicBezTo>
                          <a:cubicBezTo>
                            <a:pt x="0" y="15943"/>
                            <a:pt x="5715" y="5466"/>
                            <a:pt x="13335" y="1656"/>
                          </a:cubicBezTo>
                          <a:cubicBezTo>
                            <a:pt x="20955" y="-2154"/>
                            <a:pt x="26670" y="703"/>
                            <a:pt x="26670" y="9276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1" name="Freeform: Shape 2180">
                      <a:extLst>
                        <a:ext uri="{FF2B5EF4-FFF2-40B4-BE49-F238E27FC236}">
                          <a16:creationId xmlns:a16="http://schemas.microsoft.com/office/drawing/2014/main" id="{0DE29F6B-A3FC-407D-9C3A-8114CB535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63424" y="4312083"/>
                      <a:ext cx="15240" cy="21675"/>
                    </a:xfrm>
                    <a:custGeom>
                      <a:avLst/>
                      <a:gdLst>
                        <a:gd name="connsiteX0" fmla="*/ 15240 w 15240"/>
                        <a:gd name="connsiteY0" fmla="*/ 6075 h 21675"/>
                        <a:gd name="connsiteX1" fmla="*/ 7620 w 15240"/>
                        <a:gd name="connsiteY1" fmla="*/ 20363 h 21675"/>
                        <a:gd name="connsiteX2" fmla="*/ 0 w 15240"/>
                        <a:gd name="connsiteY2" fmla="*/ 15600 h 21675"/>
                        <a:gd name="connsiteX3" fmla="*/ 7620 w 15240"/>
                        <a:gd name="connsiteY3" fmla="*/ 1313 h 21675"/>
                        <a:gd name="connsiteX4" fmla="*/ 15240 w 15240"/>
                        <a:gd name="connsiteY4" fmla="*/ 6075 h 21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675">
                          <a:moveTo>
                            <a:pt x="15240" y="6075"/>
                          </a:moveTo>
                          <a:cubicBezTo>
                            <a:pt x="15240" y="10838"/>
                            <a:pt x="11430" y="17505"/>
                            <a:pt x="7620" y="20363"/>
                          </a:cubicBezTo>
                          <a:cubicBezTo>
                            <a:pt x="2858" y="23220"/>
                            <a:pt x="0" y="21315"/>
                            <a:pt x="0" y="15600"/>
                          </a:cubicBezTo>
                          <a:cubicBezTo>
                            <a:pt x="0" y="10838"/>
                            <a:pt x="3810" y="4170"/>
                            <a:pt x="7620" y="1313"/>
                          </a:cubicBezTo>
                          <a:cubicBezTo>
                            <a:pt x="12383" y="-1545"/>
                            <a:pt x="15240" y="360"/>
                            <a:pt x="15240" y="6075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82" name="Freeform: Shape 2181">
                    <a:extLst>
                      <a:ext uri="{FF2B5EF4-FFF2-40B4-BE49-F238E27FC236}">
                        <a16:creationId xmlns:a16="http://schemas.microsoft.com/office/drawing/2014/main" id="{88D63126-89D2-4DB4-B4F6-EB5763D0EFC0}"/>
                      </a:ext>
                    </a:extLst>
                  </p:cNvPr>
                  <p:cNvSpPr/>
                  <p:nvPr/>
                </p:nvSpPr>
                <p:spPr>
                  <a:xfrm>
                    <a:off x="9463230" y="432673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3" name="Freeform: Shape 2182">
                    <a:extLst>
                      <a:ext uri="{FF2B5EF4-FFF2-40B4-BE49-F238E27FC236}">
                        <a16:creationId xmlns:a16="http://schemas.microsoft.com/office/drawing/2014/main" id="{D08C78C0-A915-4DA4-918D-14EE7E1D0009}"/>
                      </a:ext>
                    </a:extLst>
                  </p:cNvPr>
                  <p:cNvSpPr/>
                  <p:nvPr/>
                </p:nvSpPr>
                <p:spPr>
                  <a:xfrm>
                    <a:off x="9462472" y="4316253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9050 h 23812"/>
                      <a:gd name="connsiteX2" fmla="*/ 40005 w 42862"/>
                      <a:gd name="connsiteY2" fmla="*/ 23813 h 23812"/>
                      <a:gd name="connsiteX3" fmla="*/ 0 w 42862"/>
                      <a:gd name="connsiteY3" fmla="*/ 8572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9050"/>
                        </a:lnTo>
                        <a:lnTo>
                          <a:pt x="40005" y="23813"/>
                        </a:lnTo>
                        <a:lnTo>
                          <a:pt x="0" y="8572"/>
                        </a:lnTo>
                        <a:cubicBezTo>
                          <a:pt x="952" y="8572"/>
                          <a:pt x="1905" y="3810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4" name="Freeform: Shape 2183">
                    <a:extLst>
                      <a:ext uri="{FF2B5EF4-FFF2-40B4-BE49-F238E27FC236}">
                        <a16:creationId xmlns:a16="http://schemas.microsoft.com/office/drawing/2014/main" id="{B79A5915-FA7F-4900-839C-19AFCB656719}"/>
                      </a:ext>
                    </a:extLst>
                  </p:cNvPr>
                  <p:cNvSpPr/>
                  <p:nvPr/>
                </p:nvSpPr>
                <p:spPr>
                  <a:xfrm>
                    <a:off x="9462867" y="4321016"/>
                    <a:ext cx="36751" cy="20954"/>
                  </a:xfrm>
                  <a:custGeom>
                    <a:avLst/>
                    <a:gdLst>
                      <a:gd name="connsiteX0" fmla="*/ 1509 w 36751"/>
                      <a:gd name="connsiteY0" fmla="*/ 0 h 20954"/>
                      <a:gd name="connsiteX1" fmla="*/ 36752 w 36751"/>
                      <a:gd name="connsiteY1" fmla="*/ 14288 h 20954"/>
                      <a:gd name="connsiteX2" fmla="*/ 32942 w 36751"/>
                      <a:gd name="connsiteY2" fmla="*/ 20955 h 20954"/>
                      <a:gd name="connsiteX3" fmla="*/ 1509 w 36751"/>
                      <a:gd name="connsiteY3" fmla="*/ 8572 h 20954"/>
                      <a:gd name="connsiteX4" fmla="*/ 1509 w 36751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751" h="20954">
                        <a:moveTo>
                          <a:pt x="1509" y="0"/>
                        </a:moveTo>
                        <a:cubicBezTo>
                          <a:pt x="1509" y="0"/>
                          <a:pt x="36752" y="14288"/>
                          <a:pt x="36752" y="14288"/>
                        </a:cubicBezTo>
                        <a:lnTo>
                          <a:pt x="32942" y="20955"/>
                        </a:lnTo>
                        <a:lnTo>
                          <a:pt x="1509" y="8572"/>
                        </a:lnTo>
                        <a:cubicBezTo>
                          <a:pt x="557" y="8572"/>
                          <a:pt x="-1348" y="5715"/>
                          <a:pt x="1509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5005E178-043F-473B-990A-5B1BC1230C7E}"/>
                      </a:ext>
                    </a:extLst>
                  </p:cNvPr>
                  <p:cNvSpPr/>
                  <p:nvPr/>
                </p:nvSpPr>
                <p:spPr>
                  <a:xfrm>
                    <a:off x="9466282" y="4313395"/>
                    <a:ext cx="44767" cy="23812"/>
                  </a:xfrm>
                  <a:custGeom>
                    <a:avLst/>
                    <a:gdLst>
                      <a:gd name="connsiteX0" fmla="*/ 4763 w 44767"/>
                      <a:gd name="connsiteY0" fmla="*/ 0 h 23812"/>
                      <a:gd name="connsiteX1" fmla="*/ 44767 w 44767"/>
                      <a:gd name="connsiteY1" fmla="*/ 17145 h 23812"/>
                      <a:gd name="connsiteX2" fmla="*/ 41910 w 44767"/>
                      <a:gd name="connsiteY2" fmla="*/ 23813 h 23812"/>
                      <a:gd name="connsiteX3" fmla="*/ 0 w 44767"/>
                      <a:gd name="connsiteY3" fmla="*/ 3810 h 23812"/>
                      <a:gd name="connsiteX4" fmla="*/ 4763 w 44767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7" h="23812">
                        <a:moveTo>
                          <a:pt x="4763" y="0"/>
                        </a:moveTo>
                        <a:lnTo>
                          <a:pt x="44767" y="17145"/>
                        </a:lnTo>
                        <a:lnTo>
                          <a:pt x="41910" y="23813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74FE828F-1821-4AB7-A539-A19AA84EAA13}"/>
                      </a:ext>
                    </a:extLst>
                  </p:cNvPr>
                  <p:cNvSpPr/>
                  <p:nvPr/>
                </p:nvSpPr>
                <p:spPr>
                  <a:xfrm>
                    <a:off x="9469139" y="4312351"/>
                    <a:ext cx="37147" cy="18189"/>
                  </a:xfrm>
                  <a:custGeom>
                    <a:avLst/>
                    <a:gdLst>
                      <a:gd name="connsiteX0" fmla="*/ 8572 w 37147"/>
                      <a:gd name="connsiteY0" fmla="*/ 1044 h 18189"/>
                      <a:gd name="connsiteX1" fmla="*/ 37147 w 37147"/>
                      <a:gd name="connsiteY1" fmla="*/ 14379 h 18189"/>
                      <a:gd name="connsiteX2" fmla="*/ 35242 w 37147"/>
                      <a:gd name="connsiteY2" fmla="*/ 18189 h 18189"/>
                      <a:gd name="connsiteX3" fmla="*/ 0 w 37147"/>
                      <a:gd name="connsiteY3" fmla="*/ 2949 h 18189"/>
                      <a:gd name="connsiteX4" fmla="*/ 8572 w 37147"/>
                      <a:gd name="connsiteY4" fmla="*/ 1044 h 18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189">
                        <a:moveTo>
                          <a:pt x="8572" y="1044"/>
                        </a:moveTo>
                        <a:cubicBezTo>
                          <a:pt x="8572" y="1044"/>
                          <a:pt x="37147" y="14379"/>
                          <a:pt x="37147" y="14379"/>
                        </a:cubicBezTo>
                        <a:lnTo>
                          <a:pt x="35242" y="18189"/>
                        </a:lnTo>
                        <a:lnTo>
                          <a:pt x="0" y="2949"/>
                        </a:lnTo>
                        <a:cubicBezTo>
                          <a:pt x="0" y="1997"/>
                          <a:pt x="4763" y="-1813"/>
                          <a:pt x="8572" y="1044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87" name="Graphic 7">
                  <a:extLst>
                    <a:ext uri="{FF2B5EF4-FFF2-40B4-BE49-F238E27FC236}">
                      <a16:creationId xmlns:a16="http://schemas.microsoft.com/office/drawing/2014/main" id="{A60D52AD-D6FC-40C1-848B-42D646E6B1DA}"/>
                    </a:ext>
                  </a:extLst>
                </p:cNvPr>
                <p:cNvGrpSpPr/>
                <p:nvPr/>
              </p:nvGrpSpPr>
              <p:grpSpPr>
                <a:xfrm>
                  <a:off x="9351677" y="4282540"/>
                  <a:ext cx="122224" cy="84195"/>
                  <a:chOff x="9351677" y="4282540"/>
                  <a:chExt cx="122224" cy="84195"/>
                </a:xfrm>
              </p:grpSpPr>
              <p:grpSp>
                <p:nvGrpSpPr>
                  <p:cNvPr id="2188" name="Graphic 7">
                    <a:extLst>
                      <a:ext uri="{FF2B5EF4-FFF2-40B4-BE49-F238E27FC236}">
                        <a16:creationId xmlns:a16="http://schemas.microsoft.com/office/drawing/2014/main" id="{E7E5A787-7EBA-4FB5-9E56-A69BFBD982F1}"/>
                      </a:ext>
                    </a:extLst>
                  </p:cNvPr>
                  <p:cNvGrpSpPr/>
                  <p:nvPr/>
                </p:nvGrpSpPr>
                <p:grpSpPr>
                  <a:xfrm>
                    <a:off x="9351677" y="4282540"/>
                    <a:ext cx="96507" cy="76744"/>
                    <a:chOff x="9351677" y="4282540"/>
                    <a:chExt cx="96507" cy="76744"/>
                  </a:xfrm>
                </p:grpSpPr>
                <p:sp>
                  <p:nvSpPr>
                    <p:cNvPr id="2189" name="Freeform: Shape 2188">
                      <a:extLst>
                        <a:ext uri="{FF2B5EF4-FFF2-40B4-BE49-F238E27FC236}">
                          <a16:creationId xmlns:a16="http://schemas.microsoft.com/office/drawing/2014/main" id="{1A541DE8-BAE9-4209-B85D-C5549CC7C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982" y="4282540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6090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0" name="Freeform: Shape 2189">
                      <a:extLst>
                        <a:ext uri="{FF2B5EF4-FFF2-40B4-BE49-F238E27FC236}">
                          <a16:creationId xmlns:a16="http://schemas.microsoft.com/office/drawing/2014/main" id="{A8DB047E-4ADC-4632-A820-AD24B0CC7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677" y="4305776"/>
                      <a:ext cx="74599" cy="52387"/>
                    </a:xfrm>
                    <a:custGeom>
                      <a:avLst/>
                      <a:gdLst>
                        <a:gd name="connsiteX0" fmla="*/ 74600 w 74599"/>
                        <a:gd name="connsiteY0" fmla="*/ 52388 h 52387"/>
                        <a:gd name="connsiteX1" fmla="*/ 70790 w 74599"/>
                        <a:gd name="connsiteY1" fmla="*/ 40957 h 52387"/>
                        <a:gd name="connsiteX2" fmla="*/ 305 w 74599"/>
                        <a:gd name="connsiteY2" fmla="*/ 0 h 52387"/>
                        <a:gd name="connsiteX3" fmla="*/ 4115 w 74599"/>
                        <a:gd name="connsiteY3" fmla="*/ 10478 h 52387"/>
                        <a:gd name="connsiteX4" fmla="*/ 74600 w 74599"/>
                        <a:gd name="connsiteY4" fmla="*/ 52388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599" h="52387">
                          <a:moveTo>
                            <a:pt x="74600" y="52388"/>
                          </a:moveTo>
                          <a:lnTo>
                            <a:pt x="70790" y="40957"/>
                          </a:lnTo>
                          <a:lnTo>
                            <a:pt x="305" y="0"/>
                          </a:lnTo>
                          <a:cubicBezTo>
                            <a:pt x="305" y="0"/>
                            <a:pt x="-1600" y="6668"/>
                            <a:pt x="4115" y="10478"/>
                          </a:cubicBezTo>
                          <a:lnTo>
                            <a:pt x="74600" y="52388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alpha val="2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1" name="Freeform: Shape 2190">
                      <a:extLst>
                        <a:ext uri="{FF2B5EF4-FFF2-40B4-BE49-F238E27FC236}">
                          <a16:creationId xmlns:a16="http://schemas.microsoft.com/office/drawing/2014/main" id="{C11F3C94-E3F9-4343-8EDC-823A3529C9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782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8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8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952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2" name="Freeform: Shape 2191">
                      <a:extLst>
                        <a:ext uri="{FF2B5EF4-FFF2-40B4-BE49-F238E27FC236}">
                          <a16:creationId xmlns:a16="http://schemas.microsoft.com/office/drawing/2014/main" id="{31264ED4-4AEE-4AC6-A0DF-8E0057DBC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64364" y="4283493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3810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3" name="Freeform: Shape 2192">
                      <a:extLst>
                        <a:ext uri="{FF2B5EF4-FFF2-40B4-BE49-F238E27FC236}">
                          <a16:creationId xmlns:a16="http://schemas.microsoft.com/office/drawing/2014/main" id="{F3880D96-11C4-4D98-BA9D-28F1734B9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1514" y="4324656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4" name="Freeform: Shape 2193">
                      <a:extLst>
                        <a:ext uri="{FF2B5EF4-FFF2-40B4-BE49-F238E27FC236}">
                          <a16:creationId xmlns:a16="http://schemas.microsoft.com/office/drawing/2014/main" id="{4296C8A0-ADF1-4639-BC9E-5D0BFE6E72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28182" y="4331305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3"/>
                            <a:pt x="7620" y="20190"/>
                          </a:cubicBezTo>
                          <a:cubicBezTo>
                            <a:pt x="2858" y="23048"/>
                            <a:pt x="0" y="21143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7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95" name="Freeform: Shape 2194">
                    <a:extLst>
                      <a:ext uri="{FF2B5EF4-FFF2-40B4-BE49-F238E27FC236}">
                        <a16:creationId xmlns:a16="http://schemas.microsoft.com/office/drawing/2014/main" id="{63D63C7D-24A8-4F01-9A61-7CD78F526F91}"/>
                      </a:ext>
                    </a:extLst>
                  </p:cNvPr>
                  <p:cNvSpPr/>
                  <p:nvPr/>
                </p:nvSpPr>
                <p:spPr>
                  <a:xfrm>
                    <a:off x="9427987" y="4345781"/>
                    <a:ext cx="34484" cy="20954"/>
                  </a:xfrm>
                  <a:custGeom>
                    <a:avLst/>
                    <a:gdLst>
                      <a:gd name="connsiteX0" fmla="*/ 2099 w 34484"/>
                      <a:gd name="connsiteY0" fmla="*/ 5715 h 20954"/>
                      <a:gd name="connsiteX1" fmla="*/ 32579 w 34484"/>
                      <a:gd name="connsiteY1" fmla="*/ 20955 h 20954"/>
                      <a:gd name="connsiteX2" fmla="*/ 34484 w 34484"/>
                      <a:gd name="connsiteY2" fmla="*/ 15240 h 20954"/>
                      <a:gd name="connsiteX3" fmla="*/ 194 w 34484"/>
                      <a:gd name="connsiteY3" fmla="*/ 0 h 20954"/>
                      <a:gd name="connsiteX4" fmla="*/ 2099 w 34484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84" h="20954">
                        <a:moveTo>
                          <a:pt x="2099" y="5715"/>
                        </a:moveTo>
                        <a:lnTo>
                          <a:pt x="32579" y="20955"/>
                        </a:lnTo>
                        <a:lnTo>
                          <a:pt x="34484" y="15240"/>
                        </a:lnTo>
                        <a:cubicBezTo>
                          <a:pt x="34484" y="15240"/>
                          <a:pt x="194" y="0"/>
                          <a:pt x="194" y="0"/>
                        </a:cubicBezTo>
                        <a:cubicBezTo>
                          <a:pt x="-758" y="4763"/>
                          <a:pt x="2099" y="5715"/>
                          <a:pt x="2099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6" name="Freeform: Shape 2195">
                    <a:extLst>
                      <a:ext uri="{FF2B5EF4-FFF2-40B4-BE49-F238E27FC236}">
                        <a16:creationId xmlns:a16="http://schemas.microsoft.com/office/drawing/2014/main" id="{BDF7C54C-1F2A-4E76-9334-C3117E04B0F5}"/>
                      </a:ext>
                    </a:extLst>
                  </p:cNvPr>
                  <p:cNvSpPr/>
                  <p:nvPr/>
                </p:nvSpPr>
                <p:spPr>
                  <a:xfrm>
                    <a:off x="9428182" y="4335303"/>
                    <a:ext cx="32384" cy="20954"/>
                  </a:xfrm>
                  <a:custGeom>
                    <a:avLst/>
                    <a:gdLst>
                      <a:gd name="connsiteX0" fmla="*/ 3810 w 32384"/>
                      <a:gd name="connsiteY0" fmla="*/ 0 h 20954"/>
                      <a:gd name="connsiteX1" fmla="*/ 32385 w 32384"/>
                      <a:gd name="connsiteY1" fmla="*/ 13335 h 20954"/>
                      <a:gd name="connsiteX2" fmla="*/ 30480 w 32384"/>
                      <a:gd name="connsiteY2" fmla="*/ 20955 h 20954"/>
                      <a:gd name="connsiteX3" fmla="*/ 0 w 32384"/>
                      <a:gd name="connsiteY3" fmla="*/ 8572 h 20954"/>
                      <a:gd name="connsiteX4" fmla="*/ 3810 w 32384"/>
                      <a:gd name="connsiteY4" fmla="*/ 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4" h="20954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30480" y="20955"/>
                        </a:lnTo>
                        <a:lnTo>
                          <a:pt x="0" y="8572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7" name="Freeform: Shape 2196">
                    <a:extLst>
                      <a:ext uri="{FF2B5EF4-FFF2-40B4-BE49-F238E27FC236}">
                        <a16:creationId xmlns:a16="http://schemas.microsoft.com/office/drawing/2014/main" id="{D54787A9-33F4-49C9-9C05-ACDEAC62CE3A}"/>
                      </a:ext>
                    </a:extLst>
                  </p:cNvPr>
                  <p:cNvSpPr/>
                  <p:nvPr/>
                </p:nvSpPr>
                <p:spPr>
                  <a:xfrm>
                    <a:off x="9427559" y="4341018"/>
                    <a:ext cx="42531" cy="25717"/>
                  </a:xfrm>
                  <a:custGeom>
                    <a:avLst/>
                    <a:gdLst>
                      <a:gd name="connsiteX0" fmla="*/ 1575 w 42531"/>
                      <a:gd name="connsiteY0" fmla="*/ 0 h 25717"/>
                      <a:gd name="connsiteX1" fmla="*/ 42532 w 42531"/>
                      <a:gd name="connsiteY1" fmla="*/ 21907 h 25717"/>
                      <a:gd name="connsiteX2" fmla="*/ 40627 w 42531"/>
                      <a:gd name="connsiteY2" fmla="*/ 25717 h 25717"/>
                      <a:gd name="connsiteX3" fmla="*/ 622 w 42531"/>
                      <a:gd name="connsiteY3" fmla="*/ 8572 h 25717"/>
                      <a:gd name="connsiteX4" fmla="*/ 1575 w 42531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531" h="25717">
                        <a:moveTo>
                          <a:pt x="1575" y="0"/>
                        </a:moveTo>
                        <a:cubicBezTo>
                          <a:pt x="1575" y="0"/>
                          <a:pt x="42532" y="21907"/>
                          <a:pt x="42532" y="21907"/>
                        </a:cubicBezTo>
                        <a:lnTo>
                          <a:pt x="40627" y="25717"/>
                        </a:lnTo>
                        <a:lnTo>
                          <a:pt x="622" y="8572"/>
                        </a:lnTo>
                        <a:cubicBezTo>
                          <a:pt x="622" y="8572"/>
                          <a:pt x="-1283" y="5715"/>
                          <a:pt x="1575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8" name="Freeform: Shape 2197">
                    <a:extLst>
                      <a:ext uri="{FF2B5EF4-FFF2-40B4-BE49-F238E27FC236}">
                        <a16:creationId xmlns:a16="http://schemas.microsoft.com/office/drawing/2014/main" id="{E5984D0D-3E90-4944-9252-18575AE0F48E}"/>
                      </a:ext>
                    </a:extLst>
                  </p:cNvPr>
                  <p:cNvSpPr/>
                  <p:nvPr/>
                </p:nvSpPr>
                <p:spPr>
                  <a:xfrm>
                    <a:off x="9431039" y="4332445"/>
                    <a:ext cx="42862" cy="23812"/>
                  </a:xfrm>
                  <a:custGeom>
                    <a:avLst/>
                    <a:gdLst>
                      <a:gd name="connsiteX0" fmla="*/ 4763 w 42862"/>
                      <a:gd name="connsiteY0" fmla="*/ 0 h 23812"/>
                      <a:gd name="connsiteX1" fmla="*/ 42863 w 42862"/>
                      <a:gd name="connsiteY1" fmla="*/ 18098 h 23812"/>
                      <a:gd name="connsiteX2" fmla="*/ 38100 w 42862"/>
                      <a:gd name="connsiteY2" fmla="*/ 23813 h 23812"/>
                      <a:gd name="connsiteX3" fmla="*/ 0 w 42862"/>
                      <a:gd name="connsiteY3" fmla="*/ 4763 h 23812"/>
                      <a:gd name="connsiteX4" fmla="*/ 4763 w 42862"/>
                      <a:gd name="connsiteY4" fmla="*/ 0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23812">
                        <a:moveTo>
                          <a:pt x="4763" y="0"/>
                        </a:moveTo>
                        <a:lnTo>
                          <a:pt x="42863" y="18098"/>
                        </a:lnTo>
                        <a:lnTo>
                          <a:pt x="38100" y="23813"/>
                        </a:lnTo>
                        <a:lnTo>
                          <a:pt x="0" y="4763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99" name="Freeform: Shape 2198">
                    <a:extLst>
                      <a:ext uri="{FF2B5EF4-FFF2-40B4-BE49-F238E27FC236}">
                        <a16:creationId xmlns:a16="http://schemas.microsoft.com/office/drawing/2014/main" id="{B5C0B3E9-3E23-4912-874C-82E9B8E761FE}"/>
                      </a:ext>
                    </a:extLst>
                  </p:cNvPr>
                  <p:cNvSpPr/>
                  <p:nvPr/>
                </p:nvSpPr>
                <p:spPr>
                  <a:xfrm>
                    <a:off x="9433897" y="4331532"/>
                    <a:ext cx="37147" cy="19962"/>
                  </a:xfrm>
                  <a:custGeom>
                    <a:avLst/>
                    <a:gdLst>
                      <a:gd name="connsiteX0" fmla="*/ 8572 w 37147"/>
                      <a:gd name="connsiteY0" fmla="*/ 913 h 19962"/>
                      <a:gd name="connsiteX1" fmla="*/ 37147 w 37147"/>
                      <a:gd name="connsiteY1" fmla="*/ 14248 h 19962"/>
                      <a:gd name="connsiteX2" fmla="*/ 34290 w 37147"/>
                      <a:gd name="connsiteY2" fmla="*/ 19963 h 19962"/>
                      <a:gd name="connsiteX3" fmla="*/ 0 w 37147"/>
                      <a:gd name="connsiteY3" fmla="*/ 2818 h 19962"/>
                      <a:gd name="connsiteX4" fmla="*/ 8572 w 37147"/>
                      <a:gd name="connsiteY4" fmla="*/ 913 h 19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9962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4290" y="19963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4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00" name="Graphic 7">
                  <a:extLst>
                    <a:ext uri="{FF2B5EF4-FFF2-40B4-BE49-F238E27FC236}">
                      <a16:creationId xmlns:a16="http://schemas.microsoft.com/office/drawing/2014/main" id="{3B03F036-2D22-450B-B812-18DCA95EF7D5}"/>
                    </a:ext>
                  </a:extLst>
                </p:cNvPr>
                <p:cNvGrpSpPr/>
                <p:nvPr/>
              </p:nvGrpSpPr>
              <p:grpSpPr>
                <a:xfrm>
                  <a:off x="9315786" y="4300638"/>
                  <a:ext cx="120967" cy="84195"/>
                  <a:chOff x="9315786" y="4300638"/>
                  <a:chExt cx="120967" cy="84195"/>
                </a:xfrm>
              </p:grpSpPr>
              <p:grpSp>
                <p:nvGrpSpPr>
                  <p:cNvPr id="2201" name="Graphic 7">
                    <a:extLst>
                      <a:ext uri="{FF2B5EF4-FFF2-40B4-BE49-F238E27FC236}">
                        <a16:creationId xmlns:a16="http://schemas.microsoft.com/office/drawing/2014/main" id="{CF32086E-7C5F-4F3F-9B27-0F222AB02B56}"/>
                      </a:ext>
                    </a:extLst>
                  </p:cNvPr>
                  <p:cNvGrpSpPr/>
                  <p:nvPr/>
                </p:nvGrpSpPr>
                <p:grpSpPr>
                  <a:xfrm>
                    <a:off x="9315786" y="4300638"/>
                    <a:ext cx="96202" cy="76744"/>
                    <a:chOff x="9315786" y="4300638"/>
                    <a:chExt cx="96202" cy="76744"/>
                  </a:xfrm>
                </p:grpSpPr>
                <p:sp>
                  <p:nvSpPr>
                    <p:cNvPr id="2202" name="Freeform: Shape 2201">
                      <a:extLst>
                        <a:ext uri="{FF2B5EF4-FFF2-40B4-BE49-F238E27FC236}">
                          <a16:creationId xmlns:a16="http://schemas.microsoft.com/office/drawing/2014/main" id="{ACC01369-FDFB-4A27-B271-3695B8ABB3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786" y="4300638"/>
                      <a:ext cx="93345" cy="75622"/>
                    </a:xfrm>
                    <a:custGeom>
                      <a:avLst/>
                      <a:gdLst>
                        <a:gd name="connsiteX0" fmla="*/ 74295 w 93345"/>
                        <a:gd name="connsiteY0" fmla="*/ 75623 h 75622"/>
                        <a:gd name="connsiteX1" fmla="*/ 93345 w 93345"/>
                        <a:gd name="connsiteY1" fmla="*/ 42285 h 75622"/>
                        <a:gd name="connsiteX2" fmla="*/ 22860 w 93345"/>
                        <a:gd name="connsiteY2" fmla="*/ 1328 h 75622"/>
                        <a:gd name="connsiteX3" fmla="*/ 22860 w 93345"/>
                        <a:gd name="connsiteY3" fmla="*/ 1328 h 75622"/>
                        <a:gd name="connsiteX4" fmla="*/ 13335 w 93345"/>
                        <a:gd name="connsiteY4" fmla="*/ 2280 h 75622"/>
                        <a:gd name="connsiteX5" fmla="*/ 0 w 93345"/>
                        <a:gd name="connsiteY5" fmla="*/ 25140 h 75622"/>
                        <a:gd name="connsiteX6" fmla="*/ 3810 w 93345"/>
                        <a:gd name="connsiteY6" fmla="*/ 33713 h 75622"/>
                        <a:gd name="connsiteX7" fmla="*/ 74295 w 93345"/>
                        <a:gd name="connsiteY7" fmla="*/ 75623 h 75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345" h="75622">
                          <a:moveTo>
                            <a:pt x="74295" y="75623"/>
                          </a:moveTo>
                          <a:lnTo>
                            <a:pt x="93345" y="42285"/>
                          </a:lnTo>
                          <a:lnTo>
                            <a:pt x="22860" y="1328"/>
                          </a:lnTo>
                          <a:lnTo>
                            <a:pt x="22860" y="1328"/>
                          </a:lnTo>
                          <a:cubicBezTo>
                            <a:pt x="20003" y="-577"/>
                            <a:pt x="17145" y="-577"/>
                            <a:pt x="13335" y="2280"/>
                          </a:cubicBezTo>
                          <a:cubicBezTo>
                            <a:pt x="5715" y="7043"/>
                            <a:pt x="0" y="16568"/>
                            <a:pt x="0" y="25140"/>
                          </a:cubicBezTo>
                          <a:cubicBezTo>
                            <a:pt x="0" y="30855"/>
                            <a:pt x="3810" y="33713"/>
                            <a:pt x="3810" y="33713"/>
                          </a:cubicBezTo>
                          <a:cubicBezTo>
                            <a:pt x="2858" y="34665"/>
                            <a:pt x="74295" y="75623"/>
                            <a:pt x="74295" y="75623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3" name="Freeform: Shape 2202">
                      <a:extLst>
                        <a:ext uri="{FF2B5EF4-FFF2-40B4-BE49-F238E27FC236}">
                          <a16:creationId xmlns:a16="http://schemas.microsoft.com/office/drawing/2014/main" id="{8DD8950A-B9C4-453D-AE5F-B1D91CBCF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880"/>
                      <a:ext cx="79057" cy="43977"/>
                    </a:xfrm>
                    <a:custGeom>
                      <a:avLst/>
                      <a:gdLst>
                        <a:gd name="connsiteX0" fmla="*/ 70485 w 79057"/>
                        <a:gd name="connsiteY0" fmla="*/ 42948 h 43977"/>
                        <a:gd name="connsiteX1" fmla="*/ 79057 w 79057"/>
                        <a:gd name="connsiteY1" fmla="*/ 42948 h 43977"/>
                        <a:gd name="connsiteX2" fmla="*/ 8572 w 79057"/>
                        <a:gd name="connsiteY2" fmla="*/ 1991 h 43977"/>
                        <a:gd name="connsiteX3" fmla="*/ 8572 w 79057"/>
                        <a:gd name="connsiteY3" fmla="*/ 1991 h 43977"/>
                        <a:gd name="connsiteX4" fmla="*/ 0 w 79057"/>
                        <a:gd name="connsiteY4" fmla="*/ 1038 h 43977"/>
                        <a:gd name="connsiteX5" fmla="*/ 70485 w 79057"/>
                        <a:gd name="connsiteY5" fmla="*/ 42948 h 43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057" h="43977">
                          <a:moveTo>
                            <a:pt x="70485" y="42948"/>
                          </a:moveTo>
                          <a:lnTo>
                            <a:pt x="79057" y="42948"/>
                          </a:lnTo>
                          <a:lnTo>
                            <a:pt x="8572" y="1991"/>
                          </a:lnTo>
                          <a:lnTo>
                            <a:pt x="8572" y="1991"/>
                          </a:lnTo>
                          <a:cubicBezTo>
                            <a:pt x="5715" y="86"/>
                            <a:pt x="3810" y="-867"/>
                            <a:pt x="0" y="1038"/>
                          </a:cubicBezTo>
                          <a:cubicBezTo>
                            <a:pt x="0" y="54378"/>
                            <a:pt x="70485" y="42948"/>
                            <a:pt x="70485" y="42948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4" name="Freeform: Shape 2203">
                      <a:extLst>
                        <a:ext uri="{FF2B5EF4-FFF2-40B4-BE49-F238E27FC236}">
                          <a16:creationId xmlns:a16="http://schemas.microsoft.com/office/drawing/2014/main" id="{4D12AA82-C6D0-4B6C-9FE1-0E5DA0A390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9122" y="4301590"/>
                      <a:ext cx="80009" cy="43186"/>
                    </a:xfrm>
                    <a:custGeom>
                      <a:avLst/>
                      <a:gdLst>
                        <a:gd name="connsiteX0" fmla="*/ 71438 w 80009"/>
                        <a:gd name="connsiteY0" fmla="*/ 42285 h 43186"/>
                        <a:gd name="connsiteX1" fmla="*/ 80010 w 80009"/>
                        <a:gd name="connsiteY1" fmla="*/ 42285 h 43186"/>
                        <a:gd name="connsiteX2" fmla="*/ 9525 w 80009"/>
                        <a:gd name="connsiteY2" fmla="*/ 1328 h 43186"/>
                        <a:gd name="connsiteX3" fmla="*/ 9525 w 80009"/>
                        <a:gd name="connsiteY3" fmla="*/ 1328 h 43186"/>
                        <a:gd name="connsiteX4" fmla="*/ 0 w 80009"/>
                        <a:gd name="connsiteY4" fmla="*/ 2280 h 43186"/>
                        <a:gd name="connsiteX5" fmla="*/ 71438 w 80009"/>
                        <a:gd name="connsiteY5" fmla="*/ 42285 h 431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09" h="43186">
                          <a:moveTo>
                            <a:pt x="71438" y="42285"/>
                          </a:moveTo>
                          <a:lnTo>
                            <a:pt x="80010" y="42285"/>
                          </a:lnTo>
                          <a:lnTo>
                            <a:pt x="9525" y="1328"/>
                          </a:lnTo>
                          <a:lnTo>
                            <a:pt x="9525" y="1328"/>
                          </a:lnTo>
                          <a:cubicBezTo>
                            <a:pt x="6667" y="-577"/>
                            <a:pt x="3810" y="-577"/>
                            <a:pt x="0" y="2280"/>
                          </a:cubicBezTo>
                          <a:cubicBezTo>
                            <a:pt x="2857" y="52763"/>
                            <a:pt x="71438" y="42285"/>
                            <a:pt x="71438" y="42285"/>
                          </a:cubicBez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5" name="Freeform: Shape 2204">
                      <a:extLst>
                        <a:ext uri="{FF2B5EF4-FFF2-40B4-BE49-F238E27FC236}">
                          <a16:creationId xmlns:a16="http://schemas.microsoft.com/office/drawing/2014/main" id="{EE3809DC-7A6F-44BF-9EC9-5E80A09508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319" y="4342753"/>
                      <a:ext cx="26670" cy="34629"/>
                    </a:xfrm>
                    <a:custGeom>
                      <a:avLst/>
                      <a:gdLst>
                        <a:gd name="connsiteX0" fmla="*/ 26670 w 26670"/>
                        <a:gd name="connsiteY0" fmla="*/ 9695 h 34629"/>
                        <a:gd name="connsiteX1" fmla="*/ 13335 w 26670"/>
                        <a:gd name="connsiteY1" fmla="*/ 32555 h 34629"/>
                        <a:gd name="connsiteX2" fmla="*/ 0 w 26670"/>
                        <a:gd name="connsiteY2" fmla="*/ 24935 h 34629"/>
                        <a:gd name="connsiteX3" fmla="*/ 13335 w 26670"/>
                        <a:gd name="connsiteY3" fmla="*/ 2075 h 34629"/>
                        <a:gd name="connsiteX4" fmla="*/ 26670 w 26670"/>
                        <a:gd name="connsiteY4" fmla="*/ 9695 h 34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670" h="34629">
                          <a:moveTo>
                            <a:pt x="26670" y="9695"/>
                          </a:moveTo>
                          <a:cubicBezTo>
                            <a:pt x="26670" y="18267"/>
                            <a:pt x="20955" y="28745"/>
                            <a:pt x="13335" y="32555"/>
                          </a:cubicBezTo>
                          <a:cubicBezTo>
                            <a:pt x="5715" y="37317"/>
                            <a:pt x="0" y="33507"/>
                            <a:pt x="0" y="24935"/>
                          </a:cubicBezTo>
                          <a:cubicBezTo>
                            <a:pt x="0" y="16362"/>
                            <a:pt x="5715" y="5885"/>
                            <a:pt x="13335" y="2075"/>
                          </a:cubicBezTo>
                          <a:cubicBezTo>
                            <a:pt x="20955" y="-2688"/>
                            <a:pt x="26670" y="1122"/>
                            <a:pt x="26670" y="9695"/>
                          </a:cubicBez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6" name="Freeform: Shape 2205">
                      <a:extLst>
                        <a:ext uri="{FF2B5EF4-FFF2-40B4-BE49-F238E27FC236}">
                          <a16:creationId xmlns:a16="http://schemas.microsoft.com/office/drawing/2014/main" id="{166B8D6F-C84E-4B04-A636-FBF4D5FD41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986" y="4349403"/>
                      <a:ext cx="15240" cy="21502"/>
                    </a:xfrm>
                    <a:custGeom>
                      <a:avLst/>
                      <a:gdLst>
                        <a:gd name="connsiteX0" fmla="*/ 15240 w 15240"/>
                        <a:gd name="connsiteY0" fmla="*/ 5903 h 21502"/>
                        <a:gd name="connsiteX1" fmla="*/ 7620 w 15240"/>
                        <a:gd name="connsiteY1" fmla="*/ 20190 h 21502"/>
                        <a:gd name="connsiteX2" fmla="*/ 0 w 15240"/>
                        <a:gd name="connsiteY2" fmla="*/ 15428 h 21502"/>
                        <a:gd name="connsiteX3" fmla="*/ 7620 w 15240"/>
                        <a:gd name="connsiteY3" fmla="*/ 1140 h 21502"/>
                        <a:gd name="connsiteX4" fmla="*/ 15240 w 15240"/>
                        <a:gd name="connsiteY4" fmla="*/ 5903 h 215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21502">
                          <a:moveTo>
                            <a:pt x="15240" y="5903"/>
                          </a:moveTo>
                          <a:cubicBezTo>
                            <a:pt x="15240" y="10665"/>
                            <a:pt x="11430" y="17332"/>
                            <a:pt x="7620" y="20190"/>
                          </a:cubicBezTo>
                          <a:cubicBezTo>
                            <a:pt x="2858" y="23048"/>
                            <a:pt x="0" y="21142"/>
                            <a:pt x="0" y="15428"/>
                          </a:cubicBezTo>
                          <a:cubicBezTo>
                            <a:pt x="0" y="10665"/>
                            <a:pt x="3810" y="3998"/>
                            <a:pt x="7620" y="1140"/>
                          </a:cubicBezTo>
                          <a:cubicBezTo>
                            <a:pt x="12383" y="-1718"/>
                            <a:pt x="15240" y="1140"/>
                            <a:pt x="15240" y="5903"/>
                          </a:cubicBezTo>
                          <a:close/>
                        </a:path>
                      </a:pathLst>
                    </a:custGeom>
                    <a:solidFill>
                      <a:srgbClr val="99927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07" name="Freeform: Shape 2206">
                    <a:extLst>
                      <a:ext uri="{FF2B5EF4-FFF2-40B4-BE49-F238E27FC236}">
                        <a16:creationId xmlns:a16="http://schemas.microsoft.com/office/drawing/2014/main" id="{59E30AA9-29DB-4FF1-80AF-E227A4D9148A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63878"/>
                    <a:ext cx="34290" cy="20954"/>
                  </a:xfrm>
                  <a:custGeom>
                    <a:avLst/>
                    <a:gdLst>
                      <a:gd name="connsiteX0" fmla="*/ 1905 w 34290"/>
                      <a:gd name="connsiteY0" fmla="*/ 5715 h 20954"/>
                      <a:gd name="connsiteX1" fmla="*/ 32385 w 34290"/>
                      <a:gd name="connsiteY1" fmla="*/ 20955 h 20954"/>
                      <a:gd name="connsiteX2" fmla="*/ 34290 w 34290"/>
                      <a:gd name="connsiteY2" fmla="*/ 15240 h 20954"/>
                      <a:gd name="connsiteX3" fmla="*/ 0 w 34290"/>
                      <a:gd name="connsiteY3" fmla="*/ 0 h 20954"/>
                      <a:gd name="connsiteX4" fmla="*/ 1905 w 34290"/>
                      <a:gd name="connsiteY4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" h="20954">
                        <a:moveTo>
                          <a:pt x="1905" y="5715"/>
                        </a:moveTo>
                        <a:lnTo>
                          <a:pt x="32385" y="20955"/>
                        </a:lnTo>
                        <a:lnTo>
                          <a:pt x="34290" y="15240"/>
                        </a:lnTo>
                        <a:cubicBezTo>
                          <a:pt x="34290" y="15240"/>
                          <a:pt x="0" y="0"/>
                          <a:pt x="0" y="0"/>
                        </a:cubicBezTo>
                        <a:cubicBezTo>
                          <a:pt x="0" y="4763"/>
                          <a:pt x="1905" y="5715"/>
                          <a:pt x="1905" y="5715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84008957-7ADA-49E2-8D38-89B440159F27}"/>
                      </a:ext>
                    </a:extLst>
                  </p:cNvPr>
                  <p:cNvSpPr/>
                  <p:nvPr/>
                </p:nvSpPr>
                <p:spPr>
                  <a:xfrm>
                    <a:off x="9391986" y="4353401"/>
                    <a:ext cx="32385" cy="20002"/>
                  </a:xfrm>
                  <a:custGeom>
                    <a:avLst/>
                    <a:gdLst>
                      <a:gd name="connsiteX0" fmla="*/ 3810 w 32385"/>
                      <a:gd name="connsiteY0" fmla="*/ 0 h 20002"/>
                      <a:gd name="connsiteX1" fmla="*/ 32385 w 32385"/>
                      <a:gd name="connsiteY1" fmla="*/ 13335 h 20002"/>
                      <a:gd name="connsiteX2" fmla="*/ 27623 w 32385"/>
                      <a:gd name="connsiteY2" fmla="*/ 20003 h 20002"/>
                      <a:gd name="connsiteX3" fmla="*/ 0 w 32385"/>
                      <a:gd name="connsiteY3" fmla="*/ 7620 h 20002"/>
                      <a:gd name="connsiteX4" fmla="*/ 3810 w 32385"/>
                      <a:gd name="connsiteY4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385" h="20002">
                        <a:moveTo>
                          <a:pt x="3810" y="0"/>
                        </a:moveTo>
                        <a:lnTo>
                          <a:pt x="32385" y="13335"/>
                        </a:lnTo>
                        <a:lnTo>
                          <a:pt x="27623" y="20003"/>
                        </a:lnTo>
                        <a:lnTo>
                          <a:pt x="0" y="7620"/>
                        </a:lnTo>
                        <a:cubicBezTo>
                          <a:pt x="0" y="8572"/>
                          <a:pt x="953" y="3810"/>
                          <a:pt x="3810" y="0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57F7A85D-2754-4DDF-8281-9EDF460B5386}"/>
                      </a:ext>
                    </a:extLst>
                  </p:cNvPr>
                  <p:cNvSpPr/>
                  <p:nvPr/>
                </p:nvSpPr>
                <p:spPr>
                  <a:xfrm>
                    <a:off x="9391748" y="4359116"/>
                    <a:ext cx="45005" cy="25717"/>
                  </a:xfrm>
                  <a:custGeom>
                    <a:avLst/>
                    <a:gdLst>
                      <a:gd name="connsiteX0" fmla="*/ 1191 w 45005"/>
                      <a:gd name="connsiteY0" fmla="*/ 0 h 25717"/>
                      <a:gd name="connsiteX1" fmla="*/ 45006 w 45005"/>
                      <a:gd name="connsiteY1" fmla="*/ 17145 h 25717"/>
                      <a:gd name="connsiteX2" fmla="*/ 40243 w 45005"/>
                      <a:gd name="connsiteY2" fmla="*/ 25717 h 25717"/>
                      <a:gd name="connsiteX3" fmla="*/ 238 w 45005"/>
                      <a:gd name="connsiteY3" fmla="*/ 8572 h 25717"/>
                      <a:gd name="connsiteX4" fmla="*/ 1191 w 45005"/>
                      <a:gd name="connsiteY4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005" h="25717">
                        <a:moveTo>
                          <a:pt x="1191" y="0"/>
                        </a:moveTo>
                        <a:cubicBezTo>
                          <a:pt x="1191" y="0"/>
                          <a:pt x="45006" y="17145"/>
                          <a:pt x="45006" y="17145"/>
                        </a:cubicBezTo>
                        <a:lnTo>
                          <a:pt x="40243" y="25717"/>
                        </a:lnTo>
                        <a:lnTo>
                          <a:pt x="238" y="8572"/>
                        </a:lnTo>
                        <a:cubicBezTo>
                          <a:pt x="238" y="8572"/>
                          <a:pt x="-714" y="5715"/>
                          <a:pt x="1191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0" name="Freeform: Shape 2209">
                    <a:extLst>
                      <a:ext uri="{FF2B5EF4-FFF2-40B4-BE49-F238E27FC236}">
                        <a16:creationId xmlns:a16="http://schemas.microsoft.com/office/drawing/2014/main" id="{55127908-1513-4D58-9317-EA085CBA610B}"/>
                      </a:ext>
                    </a:extLst>
                  </p:cNvPr>
                  <p:cNvSpPr/>
                  <p:nvPr/>
                </p:nvSpPr>
                <p:spPr>
                  <a:xfrm>
                    <a:off x="9394844" y="4350543"/>
                    <a:ext cx="37147" cy="18097"/>
                  </a:xfrm>
                  <a:custGeom>
                    <a:avLst/>
                    <a:gdLst>
                      <a:gd name="connsiteX0" fmla="*/ 4763 w 37147"/>
                      <a:gd name="connsiteY0" fmla="*/ 0 h 18097"/>
                      <a:gd name="connsiteX1" fmla="*/ 37147 w 37147"/>
                      <a:gd name="connsiteY1" fmla="*/ 15240 h 18097"/>
                      <a:gd name="connsiteX2" fmla="*/ 35242 w 37147"/>
                      <a:gd name="connsiteY2" fmla="*/ 18097 h 18097"/>
                      <a:gd name="connsiteX3" fmla="*/ 0 w 37147"/>
                      <a:gd name="connsiteY3" fmla="*/ 3810 h 18097"/>
                      <a:gd name="connsiteX4" fmla="*/ 4763 w 37147"/>
                      <a:gd name="connsiteY4" fmla="*/ 0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97">
                        <a:moveTo>
                          <a:pt x="4763" y="0"/>
                        </a:moveTo>
                        <a:lnTo>
                          <a:pt x="37147" y="15240"/>
                        </a:lnTo>
                        <a:lnTo>
                          <a:pt x="35242" y="18097"/>
                        </a:lnTo>
                        <a:lnTo>
                          <a:pt x="0" y="3810"/>
                        </a:lnTo>
                        <a:cubicBezTo>
                          <a:pt x="0" y="4763"/>
                          <a:pt x="1905" y="1905"/>
                          <a:pt x="4763" y="0"/>
                        </a:cubicBez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1" name="Freeform: Shape 2210">
                    <a:extLst>
                      <a:ext uri="{FF2B5EF4-FFF2-40B4-BE49-F238E27FC236}">
                        <a16:creationId xmlns:a16="http://schemas.microsoft.com/office/drawing/2014/main" id="{AB2D1C0D-E0F4-4281-B485-D1CE459010F2}"/>
                      </a:ext>
                    </a:extLst>
                  </p:cNvPr>
                  <p:cNvSpPr/>
                  <p:nvPr/>
                </p:nvSpPr>
                <p:spPr>
                  <a:xfrm>
                    <a:off x="9397702" y="4349630"/>
                    <a:ext cx="37147" cy="18058"/>
                  </a:xfrm>
                  <a:custGeom>
                    <a:avLst/>
                    <a:gdLst>
                      <a:gd name="connsiteX0" fmla="*/ 8572 w 37147"/>
                      <a:gd name="connsiteY0" fmla="*/ 913 h 18058"/>
                      <a:gd name="connsiteX1" fmla="*/ 37147 w 37147"/>
                      <a:gd name="connsiteY1" fmla="*/ 14248 h 18058"/>
                      <a:gd name="connsiteX2" fmla="*/ 35242 w 37147"/>
                      <a:gd name="connsiteY2" fmla="*/ 18058 h 18058"/>
                      <a:gd name="connsiteX3" fmla="*/ 0 w 37147"/>
                      <a:gd name="connsiteY3" fmla="*/ 2818 h 18058"/>
                      <a:gd name="connsiteX4" fmla="*/ 8572 w 37147"/>
                      <a:gd name="connsiteY4" fmla="*/ 913 h 18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147" h="18058">
                        <a:moveTo>
                          <a:pt x="8572" y="913"/>
                        </a:moveTo>
                        <a:cubicBezTo>
                          <a:pt x="8572" y="913"/>
                          <a:pt x="37147" y="14248"/>
                          <a:pt x="37147" y="14248"/>
                        </a:cubicBezTo>
                        <a:lnTo>
                          <a:pt x="35242" y="18058"/>
                        </a:lnTo>
                        <a:lnTo>
                          <a:pt x="0" y="2818"/>
                        </a:lnTo>
                        <a:cubicBezTo>
                          <a:pt x="0" y="2818"/>
                          <a:pt x="4763" y="-1945"/>
                          <a:pt x="8572" y="913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212" name="Graphic 7">
                <a:extLst>
                  <a:ext uri="{FF2B5EF4-FFF2-40B4-BE49-F238E27FC236}">
                    <a16:creationId xmlns:a16="http://schemas.microsoft.com/office/drawing/2014/main" id="{1F17A361-691C-4221-9560-9221FF34409E}"/>
                  </a:ext>
                </a:extLst>
              </p:cNvPr>
              <p:cNvGrpSpPr/>
              <p:nvPr/>
            </p:nvGrpSpPr>
            <p:grpSpPr>
              <a:xfrm>
                <a:off x="9575105" y="4038475"/>
                <a:ext cx="271938" cy="173240"/>
                <a:chOff x="9575105" y="4038475"/>
                <a:chExt cx="271938" cy="173240"/>
              </a:xfrm>
            </p:grpSpPr>
            <p:grpSp>
              <p:nvGrpSpPr>
                <p:cNvPr id="2213" name="Graphic 7">
                  <a:extLst>
                    <a:ext uri="{FF2B5EF4-FFF2-40B4-BE49-F238E27FC236}">
                      <a16:creationId xmlns:a16="http://schemas.microsoft.com/office/drawing/2014/main" id="{8B294454-F39B-49CD-A5FA-808326148872}"/>
                    </a:ext>
                  </a:extLst>
                </p:cNvPr>
                <p:cNvGrpSpPr/>
                <p:nvPr/>
              </p:nvGrpSpPr>
              <p:grpSpPr>
                <a:xfrm>
                  <a:off x="9575105" y="4049315"/>
                  <a:ext cx="271938" cy="162401"/>
                  <a:chOff x="9575105" y="4049315"/>
                  <a:chExt cx="271938" cy="162401"/>
                </a:xfrm>
              </p:grpSpPr>
              <p:sp>
                <p:nvSpPr>
                  <p:cNvPr id="2214" name="Freeform: Shape 2213">
                    <a:extLst>
                      <a:ext uri="{FF2B5EF4-FFF2-40B4-BE49-F238E27FC236}">
                        <a16:creationId xmlns:a16="http://schemas.microsoft.com/office/drawing/2014/main" id="{D92E837F-798C-4F89-B294-CF9CBE86DCBD}"/>
                      </a:ext>
                    </a:extLst>
                  </p:cNvPr>
                  <p:cNvSpPr/>
                  <p:nvPr/>
                </p:nvSpPr>
                <p:spPr>
                  <a:xfrm>
                    <a:off x="9587487" y="4060745"/>
                    <a:ext cx="259556" cy="150971"/>
                  </a:xfrm>
                  <a:custGeom>
                    <a:avLst/>
                    <a:gdLst>
                      <a:gd name="connsiteX0" fmla="*/ 221694 w 259556"/>
                      <a:gd name="connsiteY0" fmla="*/ 128825 h 150971"/>
                      <a:gd name="connsiteX1" fmla="*/ 37862 w 259556"/>
                      <a:gd name="connsiteY1" fmla="*/ 128825 h 150971"/>
                      <a:gd name="connsiteX2" fmla="*/ 37862 w 259556"/>
                      <a:gd name="connsiteY2" fmla="*/ 22146 h 150971"/>
                      <a:gd name="connsiteX3" fmla="*/ 221694 w 259556"/>
                      <a:gd name="connsiteY3" fmla="*/ 22146 h 150971"/>
                      <a:gd name="connsiteX4" fmla="*/ 221694 w 259556"/>
                      <a:gd name="connsiteY4" fmla="*/ 128825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56" h="150971">
                        <a:moveTo>
                          <a:pt x="221694" y="128825"/>
                        </a:moveTo>
                        <a:cubicBezTo>
                          <a:pt x="171212" y="158353"/>
                          <a:pt x="88344" y="158353"/>
                          <a:pt x="37862" y="128825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2177" y="52625"/>
                          <a:pt x="272177" y="100250"/>
                          <a:pt x="221694" y="12882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5" name="Freeform: Shape 2214">
                    <a:extLst>
                      <a:ext uri="{FF2B5EF4-FFF2-40B4-BE49-F238E27FC236}">
                        <a16:creationId xmlns:a16="http://schemas.microsoft.com/office/drawing/2014/main" id="{47610AF7-1AE9-4589-926E-F4D2F8A82656}"/>
                      </a:ext>
                    </a:extLst>
                  </p:cNvPr>
                  <p:cNvSpPr/>
                  <p:nvPr/>
                </p:nvSpPr>
                <p:spPr>
                  <a:xfrm>
                    <a:off x="9575819" y="4124801"/>
                    <a:ext cx="260032" cy="82153"/>
                  </a:xfrm>
                  <a:custGeom>
                    <a:avLst/>
                    <a:gdLst>
                      <a:gd name="connsiteX0" fmla="*/ 260032 w 260032"/>
                      <a:gd name="connsiteY0" fmla="*/ 953 h 82153"/>
                      <a:gd name="connsiteX1" fmla="*/ 0 w 260032"/>
                      <a:gd name="connsiteY1" fmla="*/ 0 h 82153"/>
                      <a:gd name="connsiteX2" fmla="*/ 0 w 260032"/>
                      <a:gd name="connsiteY2" fmla="*/ 6668 h 82153"/>
                      <a:gd name="connsiteX3" fmla="*/ 0 w 260032"/>
                      <a:gd name="connsiteY3" fmla="*/ 6668 h 82153"/>
                      <a:gd name="connsiteX4" fmla="*/ 38100 w 260032"/>
                      <a:gd name="connsiteY4" fmla="*/ 60007 h 82153"/>
                      <a:gd name="connsiteX5" fmla="*/ 221932 w 260032"/>
                      <a:gd name="connsiteY5" fmla="*/ 60007 h 82153"/>
                      <a:gd name="connsiteX6" fmla="*/ 260032 w 260032"/>
                      <a:gd name="connsiteY6" fmla="*/ 6668 h 82153"/>
                      <a:gd name="connsiteX7" fmla="*/ 260032 w 260032"/>
                      <a:gd name="connsiteY7" fmla="*/ 6668 h 82153"/>
                      <a:gd name="connsiteX8" fmla="*/ 260032 w 260032"/>
                      <a:gd name="connsiteY8" fmla="*/ 953 h 8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0032" h="82153">
                        <a:moveTo>
                          <a:pt x="260032" y="953"/>
                        </a:moveTo>
                        <a:lnTo>
                          <a:pt x="0" y="0"/>
                        </a:lnTo>
                        <a:lnTo>
                          <a:pt x="0" y="6668"/>
                        </a:lnTo>
                        <a:lnTo>
                          <a:pt x="0" y="6668"/>
                        </a:lnTo>
                        <a:cubicBezTo>
                          <a:pt x="0" y="25718"/>
                          <a:pt x="12382" y="44768"/>
                          <a:pt x="38100" y="60007"/>
                        </a:cubicBezTo>
                        <a:cubicBezTo>
                          <a:pt x="88582" y="89535"/>
                          <a:pt x="171450" y="89535"/>
                          <a:pt x="221932" y="60007"/>
                        </a:cubicBezTo>
                        <a:cubicBezTo>
                          <a:pt x="247650" y="45720"/>
                          <a:pt x="260032" y="25718"/>
                          <a:pt x="260032" y="6668"/>
                        </a:cubicBezTo>
                        <a:lnTo>
                          <a:pt x="260032" y="6668"/>
                        </a:lnTo>
                        <a:lnTo>
                          <a:pt x="260032" y="953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6" name="Freeform: Shape 2215">
                    <a:extLst>
                      <a:ext uri="{FF2B5EF4-FFF2-40B4-BE49-F238E27FC236}">
                        <a16:creationId xmlns:a16="http://schemas.microsoft.com/office/drawing/2014/main" id="{AC6F4C0E-352E-401D-98CE-EEB7E5861AA1}"/>
                      </a:ext>
                    </a:extLst>
                  </p:cNvPr>
                  <p:cNvSpPr/>
                  <p:nvPr/>
                </p:nvSpPr>
                <p:spPr>
                  <a:xfrm>
                    <a:off x="9575105" y="4049315"/>
                    <a:ext cx="260270" cy="150971"/>
                  </a:xfrm>
                  <a:custGeom>
                    <a:avLst/>
                    <a:gdLst>
                      <a:gd name="connsiteX0" fmla="*/ 221694 w 260270"/>
                      <a:gd name="connsiteY0" fmla="*/ 128826 h 150971"/>
                      <a:gd name="connsiteX1" fmla="*/ 37862 w 260270"/>
                      <a:gd name="connsiteY1" fmla="*/ 128826 h 150971"/>
                      <a:gd name="connsiteX2" fmla="*/ 37862 w 260270"/>
                      <a:gd name="connsiteY2" fmla="*/ 22146 h 150971"/>
                      <a:gd name="connsiteX3" fmla="*/ 221694 w 260270"/>
                      <a:gd name="connsiteY3" fmla="*/ 22146 h 150971"/>
                      <a:gd name="connsiteX4" fmla="*/ 221694 w 260270"/>
                      <a:gd name="connsiteY4" fmla="*/ 128826 h 150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0270" h="150971">
                        <a:moveTo>
                          <a:pt x="221694" y="128826"/>
                        </a:moveTo>
                        <a:cubicBezTo>
                          <a:pt x="171212" y="158353"/>
                          <a:pt x="88344" y="158353"/>
                          <a:pt x="37862" y="128826"/>
                        </a:cubicBezTo>
                        <a:cubicBezTo>
                          <a:pt x="-12621" y="99298"/>
                          <a:pt x="-12621" y="51673"/>
                          <a:pt x="37862" y="22146"/>
                        </a:cubicBezTo>
                        <a:cubicBezTo>
                          <a:pt x="88344" y="-7382"/>
                          <a:pt x="171212" y="-7382"/>
                          <a:pt x="221694" y="22146"/>
                        </a:cubicBezTo>
                        <a:cubicBezTo>
                          <a:pt x="273129" y="51673"/>
                          <a:pt x="273129" y="99298"/>
                          <a:pt x="221694" y="12882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A0BC64CF-1A64-4DF4-95B5-03B8FBA7001F}"/>
                      </a:ext>
                    </a:extLst>
                  </p:cNvPr>
                  <p:cNvSpPr/>
                  <p:nvPr/>
                </p:nvSpPr>
                <p:spPr>
                  <a:xfrm>
                    <a:off x="9607186" y="4067412"/>
                    <a:ext cx="196344" cy="58340"/>
                  </a:xfrm>
                  <a:custGeom>
                    <a:avLst/>
                    <a:gdLst>
                      <a:gd name="connsiteX0" fmla="*/ 196280 w 196344"/>
                      <a:gd name="connsiteY0" fmla="*/ 58341 h 58340"/>
                      <a:gd name="connsiteX1" fmla="*/ 167705 w 196344"/>
                      <a:gd name="connsiteY1" fmla="*/ 20241 h 58340"/>
                      <a:gd name="connsiteX2" fmla="*/ 28640 w 196344"/>
                      <a:gd name="connsiteY2" fmla="*/ 20241 h 58340"/>
                      <a:gd name="connsiteX3" fmla="*/ 65 w 196344"/>
                      <a:gd name="connsiteY3" fmla="*/ 58341 h 58340"/>
                      <a:gd name="connsiteX4" fmla="*/ 28640 w 196344"/>
                      <a:gd name="connsiteY4" fmla="*/ 16431 h 58340"/>
                      <a:gd name="connsiteX5" fmla="*/ 167705 w 196344"/>
                      <a:gd name="connsiteY5" fmla="*/ 16431 h 58340"/>
                      <a:gd name="connsiteX6" fmla="*/ 196280 w 196344"/>
                      <a:gd name="connsiteY6" fmla="*/ 58341 h 58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344" h="58340">
                        <a:moveTo>
                          <a:pt x="196280" y="58341"/>
                        </a:moveTo>
                        <a:cubicBezTo>
                          <a:pt x="195327" y="44053"/>
                          <a:pt x="185802" y="30718"/>
                          <a:pt x="167705" y="20241"/>
                        </a:cubicBezTo>
                        <a:cubicBezTo>
                          <a:pt x="129605" y="-1667"/>
                          <a:pt x="67692" y="-1667"/>
                          <a:pt x="28640" y="20241"/>
                        </a:cubicBezTo>
                        <a:cubicBezTo>
                          <a:pt x="10542" y="30718"/>
                          <a:pt x="1017" y="45006"/>
                          <a:pt x="65" y="58341"/>
                        </a:cubicBezTo>
                        <a:cubicBezTo>
                          <a:pt x="-887" y="43101"/>
                          <a:pt x="8638" y="27861"/>
                          <a:pt x="28640" y="16431"/>
                        </a:cubicBezTo>
                        <a:cubicBezTo>
                          <a:pt x="66740" y="-5477"/>
                          <a:pt x="128652" y="-5477"/>
                          <a:pt x="167705" y="16431"/>
                        </a:cubicBezTo>
                        <a:cubicBezTo>
                          <a:pt x="187708" y="27861"/>
                          <a:pt x="197233" y="43101"/>
                          <a:pt x="196280" y="58341"/>
                        </a:cubicBezTo>
                        <a:close/>
                      </a:path>
                    </a:pathLst>
                  </a:custGeom>
                  <a:solidFill>
                    <a:srgbClr val="9592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60674C5A-65FC-4427-B50C-54A6E97DB82D}"/>
                      </a:ext>
                    </a:extLst>
                  </p:cNvPr>
                  <p:cNvSpPr/>
                  <p:nvPr/>
                </p:nvSpPr>
                <p:spPr>
                  <a:xfrm>
                    <a:off x="9607251" y="4071222"/>
                    <a:ext cx="196215" cy="109061"/>
                  </a:xfrm>
                  <a:custGeom>
                    <a:avLst/>
                    <a:gdLst>
                      <a:gd name="connsiteX0" fmla="*/ 196215 w 196215"/>
                      <a:gd name="connsiteY0" fmla="*/ 54531 h 109061"/>
                      <a:gd name="connsiteX1" fmla="*/ 167640 w 196215"/>
                      <a:gd name="connsiteY1" fmla="*/ 92631 h 109061"/>
                      <a:gd name="connsiteX2" fmla="*/ 28575 w 196215"/>
                      <a:gd name="connsiteY2" fmla="*/ 92631 h 109061"/>
                      <a:gd name="connsiteX3" fmla="*/ 0 w 196215"/>
                      <a:gd name="connsiteY3" fmla="*/ 54531 h 109061"/>
                      <a:gd name="connsiteX4" fmla="*/ 28575 w 196215"/>
                      <a:gd name="connsiteY4" fmla="*/ 16431 h 109061"/>
                      <a:gd name="connsiteX5" fmla="*/ 167640 w 196215"/>
                      <a:gd name="connsiteY5" fmla="*/ 16431 h 109061"/>
                      <a:gd name="connsiteX6" fmla="*/ 196215 w 196215"/>
                      <a:gd name="connsiteY6" fmla="*/ 54531 h 109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215" h="109061">
                        <a:moveTo>
                          <a:pt x="196215" y="54531"/>
                        </a:moveTo>
                        <a:cubicBezTo>
                          <a:pt x="195263" y="68818"/>
                          <a:pt x="185738" y="82153"/>
                          <a:pt x="167640" y="92631"/>
                        </a:cubicBezTo>
                        <a:cubicBezTo>
                          <a:pt x="129540" y="114538"/>
                          <a:pt x="67628" y="114538"/>
                          <a:pt x="28575" y="92631"/>
                        </a:cubicBezTo>
                        <a:cubicBezTo>
                          <a:pt x="10478" y="82153"/>
                          <a:pt x="953" y="67866"/>
                          <a:pt x="0" y="54531"/>
                        </a:cubicBezTo>
                        <a:cubicBezTo>
                          <a:pt x="953" y="40243"/>
                          <a:pt x="10478" y="26908"/>
                          <a:pt x="28575" y="16431"/>
                        </a:cubicBezTo>
                        <a:cubicBezTo>
                          <a:pt x="66675" y="-5477"/>
                          <a:pt x="128588" y="-5477"/>
                          <a:pt x="167640" y="16431"/>
                        </a:cubicBezTo>
                        <a:cubicBezTo>
                          <a:pt x="185738" y="26908"/>
                          <a:pt x="195263" y="40243"/>
                          <a:pt x="196215" y="54531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19" name="Graphic 7">
                  <a:extLst>
                    <a:ext uri="{FF2B5EF4-FFF2-40B4-BE49-F238E27FC236}">
                      <a16:creationId xmlns:a16="http://schemas.microsoft.com/office/drawing/2014/main" id="{00303E3A-5AFB-46C6-8E41-5A10E47629FC}"/>
                    </a:ext>
                  </a:extLst>
                </p:cNvPr>
                <p:cNvGrpSpPr/>
                <p:nvPr/>
              </p:nvGrpSpPr>
              <p:grpSpPr>
                <a:xfrm>
                  <a:off x="9629159" y="4038475"/>
                  <a:ext cx="169551" cy="133950"/>
                  <a:chOff x="9629159" y="4038475"/>
                  <a:chExt cx="169551" cy="133950"/>
                </a:xfrm>
              </p:grpSpPr>
              <p:sp>
                <p:nvSpPr>
                  <p:cNvPr id="2220" name="Freeform: Shape 2219">
                    <a:extLst>
                      <a:ext uri="{FF2B5EF4-FFF2-40B4-BE49-F238E27FC236}">
                        <a16:creationId xmlns:a16="http://schemas.microsoft.com/office/drawing/2014/main" id="{E9C1D927-AAF6-474F-B503-D7014FA69D56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09712"/>
                    <a:ext cx="169544" cy="30328"/>
                  </a:xfrm>
                  <a:custGeom>
                    <a:avLst/>
                    <a:gdLst>
                      <a:gd name="connsiteX0" fmla="*/ 169545 w 169544"/>
                      <a:gd name="connsiteY0" fmla="*/ 7469 h 30328"/>
                      <a:gd name="connsiteX1" fmla="*/ 169545 w 169544"/>
                      <a:gd name="connsiteY1" fmla="*/ 1753 h 30328"/>
                      <a:gd name="connsiteX2" fmla="*/ 0 w 169544"/>
                      <a:gd name="connsiteY2" fmla="*/ 24613 h 30328"/>
                      <a:gd name="connsiteX3" fmla="*/ 0 w 169544"/>
                      <a:gd name="connsiteY3" fmla="*/ 30328 h 30328"/>
                      <a:gd name="connsiteX4" fmla="*/ 169545 w 169544"/>
                      <a:gd name="connsiteY4" fmla="*/ 7469 h 30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544" h="30328">
                        <a:moveTo>
                          <a:pt x="169545" y="7469"/>
                        </a:moveTo>
                        <a:lnTo>
                          <a:pt x="169545" y="1753"/>
                        </a:lnTo>
                        <a:cubicBezTo>
                          <a:pt x="135255" y="-7772"/>
                          <a:pt x="0" y="24613"/>
                          <a:pt x="0" y="24613"/>
                        </a:cubicBezTo>
                        <a:lnTo>
                          <a:pt x="0" y="30328"/>
                        </a:lnTo>
                        <a:cubicBezTo>
                          <a:pt x="0" y="30328"/>
                          <a:pt x="151447" y="14136"/>
                          <a:pt x="169545" y="7469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1" name="Freeform: Shape 2220">
                    <a:extLst>
                      <a:ext uri="{FF2B5EF4-FFF2-40B4-BE49-F238E27FC236}">
                        <a16:creationId xmlns:a16="http://schemas.microsoft.com/office/drawing/2014/main" id="{FA82D793-B952-46FC-BC03-C57BEEDF584F}"/>
                      </a:ext>
                    </a:extLst>
                  </p:cNvPr>
                  <p:cNvSpPr/>
                  <p:nvPr/>
                </p:nvSpPr>
                <p:spPr>
                  <a:xfrm>
                    <a:off x="9629159" y="4038475"/>
                    <a:ext cx="169551" cy="95850"/>
                  </a:xfrm>
                  <a:custGeom>
                    <a:avLst/>
                    <a:gdLst>
                      <a:gd name="connsiteX0" fmla="*/ 169545 w 169551"/>
                      <a:gd name="connsiteY0" fmla="*/ 72990 h 95850"/>
                      <a:gd name="connsiteX1" fmla="*/ 43815 w 169551"/>
                      <a:gd name="connsiteY1" fmla="*/ 600 h 95850"/>
                      <a:gd name="connsiteX2" fmla="*/ 0 w 169551"/>
                      <a:gd name="connsiteY2" fmla="*/ 95850 h 95850"/>
                      <a:gd name="connsiteX3" fmla="*/ 169545 w 169551"/>
                      <a:gd name="connsiteY3" fmla="*/ 72990 h 95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551" h="95850">
                        <a:moveTo>
                          <a:pt x="169545" y="72990"/>
                        </a:moveTo>
                        <a:cubicBezTo>
                          <a:pt x="170497" y="44415"/>
                          <a:pt x="72390" y="-6067"/>
                          <a:pt x="43815" y="600"/>
                        </a:cubicBezTo>
                        <a:cubicBezTo>
                          <a:pt x="27622" y="24413"/>
                          <a:pt x="0" y="95850"/>
                          <a:pt x="0" y="95850"/>
                        </a:cubicBezTo>
                        <a:cubicBezTo>
                          <a:pt x="0" y="95850"/>
                          <a:pt x="151447" y="79658"/>
                          <a:pt x="169545" y="72990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2" name="Freeform: Shape 2221">
                    <a:extLst>
                      <a:ext uri="{FF2B5EF4-FFF2-40B4-BE49-F238E27FC236}">
                        <a16:creationId xmlns:a16="http://schemas.microsoft.com/office/drawing/2014/main" id="{6A5F91B9-C297-4137-BE09-2124E44483C3}"/>
                      </a:ext>
                    </a:extLst>
                  </p:cNvPr>
                  <p:cNvSpPr/>
                  <p:nvPr/>
                </p:nvSpPr>
                <p:spPr>
                  <a:xfrm>
                    <a:off x="9629159" y="4110513"/>
                    <a:ext cx="169544" cy="61912"/>
                  </a:xfrm>
                  <a:custGeom>
                    <a:avLst/>
                    <a:gdLst>
                      <a:gd name="connsiteX0" fmla="*/ 163830 w 169544"/>
                      <a:gd name="connsiteY0" fmla="*/ 4763 h 61912"/>
                      <a:gd name="connsiteX1" fmla="*/ 162878 w 169544"/>
                      <a:gd name="connsiteY1" fmla="*/ 36195 h 61912"/>
                      <a:gd name="connsiteX2" fmla="*/ 1905 w 169544"/>
                      <a:gd name="connsiteY2" fmla="*/ 50482 h 61912"/>
                      <a:gd name="connsiteX3" fmla="*/ 0 w 169544"/>
                      <a:gd name="connsiteY3" fmla="*/ 56197 h 61912"/>
                      <a:gd name="connsiteX4" fmla="*/ 0 w 169544"/>
                      <a:gd name="connsiteY4" fmla="*/ 61913 h 61912"/>
                      <a:gd name="connsiteX5" fmla="*/ 169545 w 169544"/>
                      <a:gd name="connsiteY5" fmla="*/ 39053 h 61912"/>
                      <a:gd name="connsiteX6" fmla="*/ 169545 w 169544"/>
                      <a:gd name="connsiteY6" fmla="*/ 33338 h 61912"/>
                      <a:gd name="connsiteX7" fmla="*/ 169545 w 169544"/>
                      <a:gd name="connsiteY7" fmla="*/ 0 h 61912"/>
                      <a:gd name="connsiteX8" fmla="*/ 163830 w 169544"/>
                      <a:gd name="connsiteY8" fmla="*/ 4763 h 61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544" h="61912">
                        <a:moveTo>
                          <a:pt x="163830" y="4763"/>
                        </a:moveTo>
                        <a:cubicBezTo>
                          <a:pt x="164782" y="22860"/>
                          <a:pt x="163830" y="32385"/>
                          <a:pt x="162878" y="36195"/>
                        </a:cubicBezTo>
                        <a:cubicBezTo>
                          <a:pt x="154305" y="32385"/>
                          <a:pt x="20003" y="57150"/>
                          <a:pt x="1905" y="50482"/>
                        </a:cubicBezTo>
                        <a:cubicBezTo>
                          <a:pt x="0" y="54293"/>
                          <a:pt x="0" y="56197"/>
                          <a:pt x="0" y="56197"/>
                        </a:cubicBezTo>
                        <a:lnTo>
                          <a:pt x="0" y="61913"/>
                        </a:lnTo>
                        <a:cubicBezTo>
                          <a:pt x="0" y="61913"/>
                          <a:pt x="151447" y="46672"/>
                          <a:pt x="169545" y="39053"/>
                        </a:cubicBezTo>
                        <a:lnTo>
                          <a:pt x="169545" y="33338"/>
                        </a:lnTo>
                        <a:lnTo>
                          <a:pt x="169545" y="0"/>
                        </a:lnTo>
                        <a:cubicBezTo>
                          <a:pt x="169545" y="953"/>
                          <a:pt x="166688" y="2857"/>
                          <a:pt x="163830" y="476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3" name="Freeform: Shape 2222">
                    <a:extLst>
                      <a:ext uri="{FF2B5EF4-FFF2-40B4-BE49-F238E27FC236}">
                        <a16:creationId xmlns:a16="http://schemas.microsoft.com/office/drawing/2014/main" id="{1EAC8064-0D43-4161-9813-B79754E297B7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18133"/>
                    <a:ext cx="163499" cy="48577"/>
                  </a:xfrm>
                  <a:custGeom>
                    <a:avLst/>
                    <a:gdLst>
                      <a:gd name="connsiteX0" fmla="*/ 0 w 163499"/>
                      <a:gd name="connsiteY0" fmla="*/ 20955 h 48577"/>
                      <a:gd name="connsiteX1" fmla="*/ 952 w 163499"/>
                      <a:gd name="connsiteY1" fmla="*/ 48578 h 48577"/>
                      <a:gd name="connsiteX2" fmla="*/ 161925 w 163499"/>
                      <a:gd name="connsiteY2" fmla="*/ 28575 h 48577"/>
                      <a:gd name="connsiteX3" fmla="*/ 162877 w 163499"/>
                      <a:gd name="connsiteY3" fmla="*/ 0 h 48577"/>
                      <a:gd name="connsiteX4" fmla="*/ 0 w 163499"/>
                      <a:gd name="connsiteY4" fmla="*/ 20955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99" h="48577">
                        <a:moveTo>
                          <a:pt x="0" y="20955"/>
                        </a:moveTo>
                        <a:lnTo>
                          <a:pt x="952" y="48578"/>
                        </a:lnTo>
                        <a:cubicBezTo>
                          <a:pt x="952" y="48578"/>
                          <a:pt x="135255" y="36195"/>
                          <a:pt x="161925" y="28575"/>
                        </a:cubicBezTo>
                        <a:cubicBezTo>
                          <a:pt x="164782" y="20955"/>
                          <a:pt x="162877" y="0"/>
                          <a:pt x="162877" y="0"/>
                        </a:cubicBezTo>
                        <a:lnTo>
                          <a:pt x="0" y="20955"/>
                        </a:lnTo>
                        <a:close/>
                      </a:path>
                    </a:pathLst>
                  </a:custGeom>
                  <a:solidFill>
                    <a:srgbClr val="25C44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24" name="Freeform: Shape 2223">
                    <a:extLst>
                      <a:ext uri="{FF2B5EF4-FFF2-40B4-BE49-F238E27FC236}">
                        <a16:creationId xmlns:a16="http://schemas.microsoft.com/office/drawing/2014/main" id="{3F709EB9-5C33-4381-BB64-1F3D9DA9EFD4}"/>
                      </a:ext>
                    </a:extLst>
                  </p:cNvPr>
                  <p:cNvSpPr/>
                  <p:nvPr/>
                </p:nvSpPr>
                <p:spPr>
                  <a:xfrm>
                    <a:off x="9630112" y="4128610"/>
                    <a:ext cx="163829" cy="30480"/>
                  </a:xfrm>
                  <a:custGeom>
                    <a:avLst/>
                    <a:gdLst>
                      <a:gd name="connsiteX0" fmla="*/ 0 w 163829"/>
                      <a:gd name="connsiteY0" fmla="*/ 18097 h 30480"/>
                      <a:gd name="connsiteX1" fmla="*/ 952 w 163829"/>
                      <a:gd name="connsiteY1" fmla="*/ 30480 h 30480"/>
                      <a:gd name="connsiteX2" fmla="*/ 163830 w 163829"/>
                      <a:gd name="connsiteY2" fmla="*/ 10478 h 30480"/>
                      <a:gd name="connsiteX3" fmla="*/ 163830 w 163829"/>
                      <a:gd name="connsiteY3" fmla="*/ 0 h 30480"/>
                      <a:gd name="connsiteX4" fmla="*/ 0 w 163829"/>
                      <a:gd name="connsiteY4" fmla="*/ 18097 h 3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829" h="30480">
                        <a:moveTo>
                          <a:pt x="0" y="18097"/>
                        </a:moveTo>
                        <a:lnTo>
                          <a:pt x="952" y="30480"/>
                        </a:lnTo>
                        <a:cubicBezTo>
                          <a:pt x="952" y="30480"/>
                          <a:pt x="162877" y="13335"/>
                          <a:pt x="163830" y="10478"/>
                        </a:cubicBezTo>
                        <a:cubicBezTo>
                          <a:pt x="163830" y="6668"/>
                          <a:pt x="163830" y="2858"/>
                          <a:pt x="163830" y="0"/>
                        </a:cubicBezTo>
                        <a:cubicBezTo>
                          <a:pt x="84772" y="13335"/>
                          <a:pt x="0" y="18097"/>
                          <a:pt x="0" y="18097"/>
                        </a:cubicBezTo>
                        <a:close/>
                      </a:path>
                    </a:pathLst>
                  </a:custGeom>
                  <a:solidFill>
                    <a:srgbClr val="1E9E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225" name="Graphic 7">
                <a:extLst>
                  <a:ext uri="{FF2B5EF4-FFF2-40B4-BE49-F238E27FC236}">
                    <a16:creationId xmlns:a16="http://schemas.microsoft.com/office/drawing/2014/main" id="{4265B673-B29D-498B-995E-FD267035A3F1}"/>
                  </a:ext>
                </a:extLst>
              </p:cNvPr>
              <p:cNvGrpSpPr/>
              <p:nvPr/>
            </p:nvGrpSpPr>
            <p:grpSpPr>
              <a:xfrm>
                <a:off x="9563021" y="4080986"/>
                <a:ext cx="284260" cy="279408"/>
                <a:chOff x="9563021" y="4080986"/>
                <a:chExt cx="284260" cy="279408"/>
              </a:xfrm>
            </p:grpSpPr>
            <p:sp>
              <p:nvSpPr>
                <p:cNvPr id="2226" name="Freeform: Shape 2225">
                  <a:extLst>
                    <a:ext uri="{FF2B5EF4-FFF2-40B4-BE49-F238E27FC236}">
                      <a16:creationId xmlns:a16="http://schemas.microsoft.com/office/drawing/2014/main" id="{E7135691-EED2-407E-9744-24BCDA195D87}"/>
                    </a:ext>
                  </a:extLst>
                </p:cNvPr>
                <p:cNvSpPr/>
                <p:nvPr/>
              </p:nvSpPr>
              <p:spPr>
                <a:xfrm>
                  <a:off x="9574047" y="4245855"/>
                  <a:ext cx="273234" cy="114538"/>
                </a:xfrm>
                <a:custGeom>
                  <a:avLst/>
                  <a:gdLst>
                    <a:gd name="connsiteX0" fmla="*/ 263709 w 273234"/>
                    <a:gd name="connsiteY0" fmla="*/ 66588 h 114538"/>
                    <a:gd name="connsiteX1" fmla="*/ 261804 w 273234"/>
                    <a:gd name="connsiteY1" fmla="*/ 66588 h 114538"/>
                    <a:gd name="connsiteX2" fmla="*/ 238944 w 273234"/>
                    <a:gd name="connsiteY2" fmla="*/ 58015 h 114538"/>
                    <a:gd name="connsiteX3" fmla="*/ 238944 w 273234"/>
                    <a:gd name="connsiteY3" fmla="*/ 58015 h 114538"/>
                    <a:gd name="connsiteX4" fmla="*/ 237039 w 273234"/>
                    <a:gd name="connsiteY4" fmla="*/ 58015 h 114538"/>
                    <a:gd name="connsiteX5" fmla="*/ 231324 w 273234"/>
                    <a:gd name="connsiteY5" fmla="*/ 58015 h 114538"/>
                    <a:gd name="connsiteX6" fmla="*/ 231324 w 273234"/>
                    <a:gd name="connsiteY6" fmla="*/ 58015 h 114538"/>
                    <a:gd name="connsiteX7" fmla="*/ 231324 w 273234"/>
                    <a:gd name="connsiteY7" fmla="*/ 58015 h 114538"/>
                    <a:gd name="connsiteX8" fmla="*/ 230372 w 273234"/>
                    <a:gd name="connsiteY8" fmla="*/ 58015 h 114538"/>
                    <a:gd name="connsiteX9" fmla="*/ 225609 w 273234"/>
                    <a:gd name="connsiteY9" fmla="*/ 58015 h 114538"/>
                    <a:gd name="connsiteX10" fmla="*/ 225609 w 273234"/>
                    <a:gd name="connsiteY10" fmla="*/ 58015 h 114538"/>
                    <a:gd name="connsiteX11" fmla="*/ 225609 w 273234"/>
                    <a:gd name="connsiteY11" fmla="*/ 58015 h 114538"/>
                    <a:gd name="connsiteX12" fmla="*/ 225609 w 273234"/>
                    <a:gd name="connsiteY12" fmla="*/ 58015 h 114538"/>
                    <a:gd name="connsiteX13" fmla="*/ 225609 w 273234"/>
                    <a:gd name="connsiteY13" fmla="*/ 58015 h 114538"/>
                    <a:gd name="connsiteX14" fmla="*/ 225609 w 273234"/>
                    <a:gd name="connsiteY14" fmla="*/ 58015 h 114538"/>
                    <a:gd name="connsiteX15" fmla="*/ 222752 w 273234"/>
                    <a:gd name="connsiteY15" fmla="*/ 58015 h 114538"/>
                    <a:gd name="connsiteX16" fmla="*/ 222752 w 273234"/>
                    <a:gd name="connsiteY16" fmla="*/ 58015 h 114538"/>
                    <a:gd name="connsiteX17" fmla="*/ 215132 w 273234"/>
                    <a:gd name="connsiteY17" fmla="*/ 58015 h 114538"/>
                    <a:gd name="connsiteX18" fmla="*/ 215132 w 273234"/>
                    <a:gd name="connsiteY18" fmla="*/ 58015 h 114538"/>
                    <a:gd name="connsiteX19" fmla="*/ 215132 w 273234"/>
                    <a:gd name="connsiteY19" fmla="*/ 58015 h 114538"/>
                    <a:gd name="connsiteX20" fmla="*/ 202749 w 273234"/>
                    <a:gd name="connsiteY20" fmla="*/ 51348 h 114538"/>
                    <a:gd name="connsiteX21" fmla="*/ 171317 w 273234"/>
                    <a:gd name="connsiteY21" fmla="*/ 47538 h 114538"/>
                    <a:gd name="connsiteX22" fmla="*/ 182747 w 273234"/>
                    <a:gd name="connsiteY22" fmla="*/ 3723 h 114538"/>
                    <a:gd name="connsiteX23" fmla="*/ 47492 w 273234"/>
                    <a:gd name="connsiteY23" fmla="*/ 15153 h 114538"/>
                    <a:gd name="connsiteX24" fmla="*/ 43682 w 273234"/>
                    <a:gd name="connsiteY24" fmla="*/ 15153 h 114538"/>
                    <a:gd name="connsiteX25" fmla="*/ 41777 w 273234"/>
                    <a:gd name="connsiteY25" fmla="*/ 15153 h 114538"/>
                    <a:gd name="connsiteX26" fmla="*/ 41777 w 273234"/>
                    <a:gd name="connsiteY26" fmla="*/ 15153 h 114538"/>
                    <a:gd name="connsiteX27" fmla="*/ 38919 w 273234"/>
                    <a:gd name="connsiteY27" fmla="*/ 15153 h 114538"/>
                    <a:gd name="connsiteX28" fmla="*/ 38919 w 273234"/>
                    <a:gd name="connsiteY28" fmla="*/ 15153 h 114538"/>
                    <a:gd name="connsiteX29" fmla="*/ 38919 w 273234"/>
                    <a:gd name="connsiteY29" fmla="*/ 15153 h 114538"/>
                    <a:gd name="connsiteX30" fmla="*/ 27489 w 273234"/>
                    <a:gd name="connsiteY30" fmla="*/ 18010 h 114538"/>
                    <a:gd name="connsiteX31" fmla="*/ 23679 w 273234"/>
                    <a:gd name="connsiteY31" fmla="*/ 46585 h 114538"/>
                    <a:gd name="connsiteX32" fmla="*/ 2724 w 273234"/>
                    <a:gd name="connsiteY32" fmla="*/ 86590 h 114538"/>
                    <a:gd name="connsiteX33" fmla="*/ 7487 w 273234"/>
                    <a:gd name="connsiteY33" fmla="*/ 110403 h 114538"/>
                    <a:gd name="connsiteX34" fmla="*/ 96069 w 273234"/>
                    <a:gd name="connsiteY34" fmla="*/ 108498 h 114538"/>
                    <a:gd name="connsiteX35" fmla="*/ 96069 w 273234"/>
                    <a:gd name="connsiteY35" fmla="*/ 108498 h 114538"/>
                    <a:gd name="connsiteX36" fmla="*/ 160839 w 273234"/>
                    <a:gd name="connsiteY36" fmla="*/ 112308 h 114538"/>
                    <a:gd name="connsiteX37" fmla="*/ 192272 w 273234"/>
                    <a:gd name="connsiteY37" fmla="*/ 101830 h 114538"/>
                    <a:gd name="connsiteX38" fmla="*/ 192272 w 273234"/>
                    <a:gd name="connsiteY38" fmla="*/ 101830 h 114538"/>
                    <a:gd name="connsiteX39" fmla="*/ 208464 w 273234"/>
                    <a:gd name="connsiteY39" fmla="*/ 88495 h 114538"/>
                    <a:gd name="connsiteX40" fmla="*/ 216084 w 273234"/>
                    <a:gd name="connsiteY40" fmla="*/ 86590 h 114538"/>
                    <a:gd name="connsiteX41" fmla="*/ 217037 w 273234"/>
                    <a:gd name="connsiteY41" fmla="*/ 86590 h 114538"/>
                    <a:gd name="connsiteX42" fmla="*/ 227514 w 273234"/>
                    <a:gd name="connsiteY42" fmla="*/ 90400 h 114538"/>
                    <a:gd name="connsiteX43" fmla="*/ 261804 w 273234"/>
                    <a:gd name="connsiteY43" fmla="*/ 82780 h 114538"/>
                    <a:gd name="connsiteX44" fmla="*/ 263709 w 273234"/>
                    <a:gd name="connsiteY44" fmla="*/ 82780 h 114538"/>
                    <a:gd name="connsiteX45" fmla="*/ 273234 w 273234"/>
                    <a:gd name="connsiteY45" fmla="*/ 74208 h 114538"/>
                    <a:gd name="connsiteX46" fmla="*/ 263709 w 273234"/>
                    <a:gd name="connsiteY46" fmla="*/ 66588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73234" h="114538">
                      <a:moveTo>
                        <a:pt x="263709" y="66588"/>
                      </a:moveTo>
                      <a:cubicBezTo>
                        <a:pt x="262757" y="66588"/>
                        <a:pt x="262757" y="66588"/>
                        <a:pt x="261804" y="66588"/>
                      </a:cubicBezTo>
                      <a:cubicBezTo>
                        <a:pt x="255137" y="56110"/>
                        <a:pt x="238944" y="57063"/>
                        <a:pt x="238944" y="58015"/>
                      </a:cubicBezTo>
                      <a:cubicBezTo>
                        <a:pt x="238944" y="58015"/>
                        <a:pt x="238944" y="58015"/>
                        <a:pt x="238944" y="58015"/>
                      </a:cubicBezTo>
                      <a:cubicBezTo>
                        <a:pt x="237992" y="58015"/>
                        <a:pt x="237039" y="58015"/>
                        <a:pt x="237039" y="58015"/>
                      </a:cubicBezTo>
                      <a:cubicBezTo>
                        <a:pt x="235134" y="58015"/>
                        <a:pt x="233229" y="58015"/>
                        <a:pt x="231324" y="58015"/>
                      </a:cubicBezTo>
                      <a:lnTo>
                        <a:pt x="231324" y="58015"/>
                      </a:lnTo>
                      <a:lnTo>
                        <a:pt x="231324" y="58015"/>
                      </a:lnTo>
                      <a:cubicBezTo>
                        <a:pt x="231324" y="58015"/>
                        <a:pt x="230372" y="58015"/>
                        <a:pt x="230372" y="58015"/>
                      </a:cubicBezTo>
                      <a:cubicBezTo>
                        <a:pt x="230372" y="58015"/>
                        <a:pt x="228467" y="58015"/>
                        <a:pt x="225609" y="58015"/>
                      </a:cubicBez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cubicBezTo>
                        <a:pt x="225609" y="58015"/>
                        <a:pt x="225609" y="58015"/>
                        <a:pt x="225609" y="58015"/>
                      </a:cubicBezTo>
                      <a:lnTo>
                        <a:pt x="225609" y="58015"/>
                      </a:lnTo>
                      <a:lnTo>
                        <a:pt x="225609" y="58015"/>
                      </a:lnTo>
                      <a:cubicBezTo>
                        <a:pt x="224657" y="58015"/>
                        <a:pt x="223704" y="58015"/>
                        <a:pt x="222752" y="58015"/>
                      </a:cubicBezTo>
                      <a:lnTo>
                        <a:pt x="222752" y="58015"/>
                      </a:lnTo>
                      <a:cubicBezTo>
                        <a:pt x="219894" y="58015"/>
                        <a:pt x="217989" y="58015"/>
                        <a:pt x="215132" y="58015"/>
                      </a:cubicBezTo>
                      <a:lnTo>
                        <a:pt x="215132" y="58015"/>
                      </a:lnTo>
                      <a:lnTo>
                        <a:pt x="215132" y="58015"/>
                      </a:lnTo>
                      <a:cubicBezTo>
                        <a:pt x="213227" y="56110"/>
                        <a:pt x="210369" y="52300"/>
                        <a:pt x="202749" y="51348"/>
                      </a:cubicBezTo>
                      <a:cubicBezTo>
                        <a:pt x="190367" y="49443"/>
                        <a:pt x="177984" y="51348"/>
                        <a:pt x="171317" y="47538"/>
                      </a:cubicBezTo>
                      <a:cubicBezTo>
                        <a:pt x="174174" y="38013"/>
                        <a:pt x="223704" y="29440"/>
                        <a:pt x="182747" y="3723"/>
                      </a:cubicBezTo>
                      <a:cubicBezTo>
                        <a:pt x="163697" y="-7707"/>
                        <a:pt x="68447" y="10390"/>
                        <a:pt x="47492" y="15153"/>
                      </a:cubicBezTo>
                      <a:cubicBezTo>
                        <a:pt x="46539" y="15153"/>
                        <a:pt x="45587" y="15153"/>
                        <a:pt x="43682" y="15153"/>
                      </a:cubicBezTo>
                      <a:cubicBezTo>
                        <a:pt x="42729" y="15153"/>
                        <a:pt x="42729" y="15153"/>
                        <a:pt x="41777" y="15153"/>
                      </a:cubicBezTo>
                      <a:cubicBezTo>
                        <a:pt x="41777" y="15153"/>
                        <a:pt x="41777" y="15153"/>
                        <a:pt x="41777" y="15153"/>
                      </a:cubicBezTo>
                      <a:cubicBezTo>
                        <a:pt x="40824" y="15153"/>
                        <a:pt x="39872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8919" y="15153"/>
                        <a:pt x="38919" y="15153"/>
                        <a:pt x="38919" y="15153"/>
                      </a:cubicBezTo>
                      <a:cubicBezTo>
                        <a:pt x="34157" y="15153"/>
                        <a:pt x="31299" y="16105"/>
                        <a:pt x="27489" y="18010"/>
                      </a:cubicBezTo>
                      <a:cubicBezTo>
                        <a:pt x="17012" y="24678"/>
                        <a:pt x="26537" y="38013"/>
                        <a:pt x="23679" y="46585"/>
                      </a:cubicBezTo>
                      <a:cubicBezTo>
                        <a:pt x="17964" y="62778"/>
                        <a:pt x="6534" y="77065"/>
                        <a:pt x="2724" y="86590"/>
                      </a:cubicBezTo>
                      <a:cubicBezTo>
                        <a:pt x="-1086" y="96115"/>
                        <a:pt x="-2038" y="106593"/>
                        <a:pt x="7487" y="110403"/>
                      </a:cubicBezTo>
                      <a:cubicBezTo>
                        <a:pt x="41777" y="121833"/>
                        <a:pt x="86544" y="105640"/>
                        <a:pt x="96069" y="108498"/>
                      </a:cubicBezTo>
                      <a:cubicBezTo>
                        <a:pt x="96069" y="108498"/>
                        <a:pt x="96069" y="108498"/>
                        <a:pt x="96069" y="108498"/>
                      </a:cubicBezTo>
                      <a:cubicBezTo>
                        <a:pt x="108452" y="113260"/>
                        <a:pt x="136074" y="112308"/>
                        <a:pt x="160839" y="112308"/>
                      </a:cubicBezTo>
                      <a:cubicBezTo>
                        <a:pt x="180842" y="112308"/>
                        <a:pt x="189414" y="105640"/>
                        <a:pt x="192272" y="101830"/>
                      </a:cubicBezTo>
                      <a:lnTo>
                        <a:pt x="192272" y="101830"/>
                      </a:lnTo>
                      <a:cubicBezTo>
                        <a:pt x="192272" y="101830"/>
                        <a:pt x="201797" y="94210"/>
                        <a:pt x="208464" y="88495"/>
                      </a:cubicBezTo>
                      <a:cubicBezTo>
                        <a:pt x="211322" y="87543"/>
                        <a:pt x="215132" y="86590"/>
                        <a:pt x="216084" y="86590"/>
                      </a:cubicBezTo>
                      <a:cubicBezTo>
                        <a:pt x="216084" y="86590"/>
                        <a:pt x="216084" y="86590"/>
                        <a:pt x="217037" y="86590"/>
                      </a:cubicBezTo>
                      <a:cubicBezTo>
                        <a:pt x="217989" y="87543"/>
                        <a:pt x="222752" y="89448"/>
                        <a:pt x="227514" y="90400"/>
                      </a:cubicBezTo>
                      <a:cubicBezTo>
                        <a:pt x="232277" y="91353"/>
                        <a:pt x="254184" y="93258"/>
                        <a:pt x="261804" y="82780"/>
                      </a:cubicBezTo>
                      <a:cubicBezTo>
                        <a:pt x="262757" y="82780"/>
                        <a:pt x="262757" y="82780"/>
                        <a:pt x="263709" y="82780"/>
                      </a:cubicBezTo>
                      <a:cubicBezTo>
                        <a:pt x="269424" y="82780"/>
                        <a:pt x="273234" y="78970"/>
                        <a:pt x="273234" y="74208"/>
                      </a:cubicBezTo>
                      <a:cubicBezTo>
                        <a:pt x="273234" y="70398"/>
                        <a:pt x="269424" y="66588"/>
                        <a:pt x="263709" y="66588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7" name="Freeform: Shape 2226">
                  <a:extLst>
                    <a:ext uri="{FF2B5EF4-FFF2-40B4-BE49-F238E27FC236}">
                      <a16:creationId xmlns:a16="http://schemas.microsoft.com/office/drawing/2014/main" id="{3AA74CF5-1863-4172-9304-DBF21390691D}"/>
                    </a:ext>
                  </a:extLst>
                </p:cNvPr>
                <p:cNvSpPr/>
                <p:nvPr/>
              </p:nvSpPr>
              <p:spPr>
                <a:xfrm>
                  <a:off x="9596774" y="4136657"/>
                  <a:ext cx="61226" cy="101491"/>
                </a:xfrm>
                <a:custGeom>
                  <a:avLst/>
                  <a:gdLst>
                    <a:gd name="connsiteX0" fmla="*/ 7620 w 61226"/>
                    <a:gd name="connsiteY0" fmla="*/ 526 h 101491"/>
                    <a:gd name="connsiteX1" fmla="*/ 5715 w 61226"/>
                    <a:gd name="connsiteY1" fmla="*/ 9099 h 101491"/>
                    <a:gd name="connsiteX2" fmla="*/ 0 w 61226"/>
                    <a:gd name="connsiteY2" fmla="*/ 21481 h 101491"/>
                    <a:gd name="connsiteX3" fmla="*/ 14288 w 61226"/>
                    <a:gd name="connsiteY3" fmla="*/ 65296 h 101491"/>
                    <a:gd name="connsiteX4" fmla="*/ 21907 w 61226"/>
                    <a:gd name="connsiteY4" fmla="*/ 101491 h 101491"/>
                    <a:gd name="connsiteX5" fmla="*/ 51435 w 61226"/>
                    <a:gd name="connsiteY5" fmla="*/ 96729 h 101491"/>
                    <a:gd name="connsiteX6" fmla="*/ 60960 w 61226"/>
                    <a:gd name="connsiteY6" fmla="*/ 80536 h 101491"/>
                    <a:gd name="connsiteX7" fmla="*/ 60007 w 61226"/>
                    <a:gd name="connsiteY7" fmla="*/ 53866 h 101491"/>
                    <a:gd name="connsiteX8" fmla="*/ 58102 w 61226"/>
                    <a:gd name="connsiteY8" fmla="*/ 31006 h 101491"/>
                    <a:gd name="connsiteX9" fmla="*/ 49530 w 61226"/>
                    <a:gd name="connsiteY9" fmla="*/ 12909 h 101491"/>
                    <a:gd name="connsiteX10" fmla="*/ 34290 w 61226"/>
                    <a:gd name="connsiteY10" fmla="*/ 3384 h 101491"/>
                    <a:gd name="connsiteX11" fmla="*/ 7620 w 61226"/>
                    <a:gd name="connsiteY11" fmla="*/ 526 h 10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1226" h="101491">
                      <a:moveTo>
                        <a:pt x="7620" y="526"/>
                      </a:moveTo>
                      <a:cubicBezTo>
                        <a:pt x="7620" y="4336"/>
                        <a:pt x="5715" y="9099"/>
                        <a:pt x="5715" y="9099"/>
                      </a:cubicBezTo>
                      <a:lnTo>
                        <a:pt x="0" y="21481"/>
                      </a:lnTo>
                      <a:lnTo>
                        <a:pt x="14288" y="65296"/>
                      </a:lnTo>
                      <a:lnTo>
                        <a:pt x="21907" y="101491"/>
                      </a:lnTo>
                      <a:lnTo>
                        <a:pt x="51435" y="96729"/>
                      </a:lnTo>
                      <a:cubicBezTo>
                        <a:pt x="51435" y="96729"/>
                        <a:pt x="60007" y="81488"/>
                        <a:pt x="60960" y="80536"/>
                      </a:cubicBezTo>
                      <a:cubicBezTo>
                        <a:pt x="61913" y="79584"/>
                        <a:pt x="60007" y="53866"/>
                        <a:pt x="60007" y="53866"/>
                      </a:cubicBezTo>
                      <a:lnTo>
                        <a:pt x="58102" y="31006"/>
                      </a:lnTo>
                      <a:lnTo>
                        <a:pt x="49530" y="12909"/>
                      </a:lnTo>
                      <a:lnTo>
                        <a:pt x="34290" y="3384"/>
                      </a:lnTo>
                      <a:cubicBezTo>
                        <a:pt x="34290" y="2431"/>
                        <a:pt x="4763" y="-1379"/>
                        <a:pt x="7620" y="526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8" name="Freeform: Shape 2227">
                  <a:extLst>
                    <a:ext uri="{FF2B5EF4-FFF2-40B4-BE49-F238E27FC236}">
                      <a16:creationId xmlns:a16="http://schemas.microsoft.com/office/drawing/2014/main" id="{7F15BF75-D86B-4D38-B17B-6AFB2F7DE694}"/>
                    </a:ext>
                  </a:extLst>
                </p:cNvPr>
                <p:cNvSpPr/>
                <p:nvPr/>
              </p:nvSpPr>
              <p:spPr>
                <a:xfrm>
                  <a:off x="9661544" y="4233311"/>
                  <a:ext cx="105066" cy="80957"/>
                </a:xfrm>
                <a:custGeom>
                  <a:avLst/>
                  <a:gdLst>
                    <a:gd name="connsiteX0" fmla="*/ 11430 w 105066"/>
                    <a:gd name="connsiteY0" fmla="*/ 1027 h 80957"/>
                    <a:gd name="connsiteX1" fmla="*/ 104775 w 105066"/>
                    <a:gd name="connsiteY1" fmla="*/ 24840 h 80957"/>
                    <a:gd name="connsiteX2" fmla="*/ 56197 w 105066"/>
                    <a:gd name="connsiteY2" fmla="*/ 79132 h 80957"/>
                    <a:gd name="connsiteX3" fmla="*/ 0 w 105066"/>
                    <a:gd name="connsiteY3" fmla="*/ 19125 h 80957"/>
                    <a:gd name="connsiteX4" fmla="*/ 11430 w 105066"/>
                    <a:gd name="connsiteY4" fmla="*/ 1027 h 8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066" h="80957">
                      <a:moveTo>
                        <a:pt x="11430" y="1027"/>
                      </a:moveTo>
                      <a:cubicBezTo>
                        <a:pt x="11430" y="1027"/>
                        <a:pt x="99060" y="-7545"/>
                        <a:pt x="104775" y="24840"/>
                      </a:cubicBezTo>
                      <a:cubicBezTo>
                        <a:pt x="109538" y="48652"/>
                        <a:pt x="54293" y="52462"/>
                        <a:pt x="56197" y="79132"/>
                      </a:cubicBezTo>
                      <a:cubicBezTo>
                        <a:pt x="51435" y="93420"/>
                        <a:pt x="0" y="19125"/>
                        <a:pt x="0" y="19125"/>
                      </a:cubicBezTo>
                      <a:lnTo>
                        <a:pt x="11430" y="1027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9" name="Freeform: Shape 2228">
                  <a:extLst>
                    <a:ext uri="{FF2B5EF4-FFF2-40B4-BE49-F238E27FC236}">
                      <a16:creationId xmlns:a16="http://schemas.microsoft.com/office/drawing/2014/main" id="{B7E7EDA7-5567-4581-B069-C7CB3109059A}"/>
                    </a:ext>
                  </a:extLst>
                </p:cNvPr>
                <p:cNvSpPr/>
                <p:nvPr/>
              </p:nvSpPr>
              <p:spPr>
                <a:xfrm>
                  <a:off x="9671069" y="4247673"/>
                  <a:ext cx="47625" cy="68808"/>
                </a:xfrm>
                <a:custGeom>
                  <a:avLst/>
                  <a:gdLst>
                    <a:gd name="connsiteX0" fmla="*/ 1905 w 47625"/>
                    <a:gd name="connsiteY0" fmla="*/ 0 h 68808"/>
                    <a:gd name="connsiteX1" fmla="*/ 47625 w 47625"/>
                    <a:gd name="connsiteY1" fmla="*/ 58103 h 68808"/>
                    <a:gd name="connsiteX2" fmla="*/ 46672 w 47625"/>
                    <a:gd name="connsiteY2" fmla="*/ 68580 h 68808"/>
                    <a:gd name="connsiteX3" fmla="*/ 0 w 47625"/>
                    <a:gd name="connsiteY3" fmla="*/ 1905 h 68808"/>
                    <a:gd name="connsiteX4" fmla="*/ 1905 w 47625"/>
                    <a:gd name="connsiteY4" fmla="*/ 0 h 6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68808">
                      <a:moveTo>
                        <a:pt x="1905" y="0"/>
                      </a:moveTo>
                      <a:cubicBezTo>
                        <a:pt x="40957" y="28575"/>
                        <a:pt x="47625" y="58103"/>
                        <a:pt x="47625" y="58103"/>
                      </a:cubicBezTo>
                      <a:cubicBezTo>
                        <a:pt x="47625" y="58103"/>
                        <a:pt x="46672" y="62865"/>
                        <a:pt x="46672" y="68580"/>
                      </a:cubicBezTo>
                      <a:cubicBezTo>
                        <a:pt x="47625" y="73343"/>
                        <a:pt x="0" y="1905"/>
                        <a:pt x="0" y="1905"/>
                      </a:cubicBezTo>
                      <a:cubicBezTo>
                        <a:pt x="0" y="1905"/>
                        <a:pt x="0" y="0"/>
                        <a:pt x="190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0" name="Freeform: Shape 2229">
                  <a:extLst>
                    <a:ext uri="{FF2B5EF4-FFF2-40B4-BE49-F238E27FC236}">
                      <a16:creationId xmlns:a16="http://schemas.microsoft.com/office/drawing/2014/main" id="{D7152B08-41C7-4CF2-B880-AF84A9C3E49D}"/>
                    </a:ext>
                  </a:extLst>
                </p:cNvPr>
                <p:cNvSpPr/>
                <p:nvPr/>
              </p:nvSpPr>
              <p:spPr>
                <a:xfrm>
                  <a:off x="9672974" y="4250531"/>
                  <a:ext cx="71437" cy="8473"/>
                </a:xfrm>
                <a:custGeom>
                  <a:avLst/>
                  <a:gdLst>
                    <a:gd name="connsiteX0" fmla="*/ 0 w 71437"/>
                    <a:gd name="connsiteY0" fmla="*/ 3810 h 8473"/>
                    <a:gd name="connsiteX1" fmla="*/ 71438 w 71437"/>
                    <a:gd name="connsiteY1" fmla="*/ 0 h 8473"/>
                    <a:gd name="connsiteX2" fmla="*/ 0 w 71437"/>
                    <a:gd name="connsiteY2" fmla="*/ 3810 h 8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437" h="8473">
                      <a:moveTo>
                        <a:pt x="0" y="3810"/>
                      </a:moveTo>
                      <a:cubicBezTo>
                        <a:pt x="20002" y="16192"/>
                        <a:pt x="71438" y="0"/>
                        <a:pt x="71438" y="0"/>
                      </a:cubicBezTo>
                      <a:cubicBezTo>
                        <a:pt x="71438" y="0"/>
                        <a:pt x="31432" y="9525"/>
                        <a:pt x="0" y="381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1" name="Freeform: Shape 2230">
                  <a:extLst>
                    <a:ext uri="{FF2B5EF4-FFF2-40B4-BE49-F238E27FC236}">
                      <a16:creationId xmlns:a16="http://schemas.microsoft.com/office/drawing/2014/main" id="{FB837CB3-7093-4996-BDA1-F6EE899B1CFC}"/>
                    </a:ext>
                  </a:extLst>
                </p:cNvPr>
                <p:cNvSpPr/>
                <p:nvPr/>
              </p:nvSpPr>
              <p:spPr>
                <a:xfrm>
                  <a:off x="9680594" y="4258151"/>
                  <a:ext cx="46672" cy="9125"/>
                </a:xfrm>
                <a:custGeom>
                  <a:avLst/>
                  <a:gdLst>
                    <a:gd name="connsiteX0" fmla="*/ 0 w 46672"/>
                    <a:gd name="connsiteY0" fmla="*/ 0 h 9125"/>
                    <a:gd name="connsiteX1" fmla="*/ 46672 w 46672"/>
                    <a:gd name="connsiteY1" fmla="*/ 8572 h 9125"/>
                    <a:gd name="connsiteX2" fmla="*/ 0 w 46672"/>
                    <a:gd name="connsiteY2" fmla="*/ 0 h 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9125">
                      <a:moveTo>
                        <a:pt x="0" y="0"/>
                      </a:moveTo>
                      <a:cubicBezTo>
                        <a:pt x="11430" y="12382"/>
                        <a:pt x="46672" y="8572"/>
                        <a:pt x="46672" y="8572"/>
                      </a:cubicBezTo>
                      <a:cubicBezTo>
                        <a:pt x="46672" y="8572"/>
                        <a:pt x="19050" y="8572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16108ED4-9103-41F2-80F8-96C88DFA55D5}"/>
                    </a:ext>
                  </a:extLst>
                </p:cNvPr>
                <p:cNvSpPr/>
                <p:nvPr/>
              </p:nvSpPr>
              <p:spPr>
                <a:xfrm>
                  <a:off x="9674879" y="4242910"/>
                  <a:ext cx="46672" cy="11135"/>
                </a:xfrm>
                <a:custGeom>
                  <a:avLst/>
                  <a:gdLst>
                    <a:gd name="connsiteX0" fmla="*/ 0 w 46672"/>
                    <a:gd name="connsiteY0" fmla="*/ 9525 h 11135"/>
                    <a:gd name="connsiteX1" fmla="*/ 46672 w 46672"/>
                    <a:gd name="connsiteY1" fmla="*/ 0 h 11135"/>
                    <a:gd name="connsiteX2" fmla="*/ 0 w 46672"/>
                    <a:gd name="connsiteY2" fmla="*/ 9525 h 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672" h="11135">
                      <a:moveTo>
                        <a:pt x="0" y="9525"/>
                      </a:moveTo>
                      <a:cubicBezTo>
                        <a:pt x="14288" y="16193"/>
                        <a:pt x="46672" y="0"/>
                        <a:pt x="46672" y="0"/>
                      </a:cubicBezTo>
                      <a:cubicBezTo>
                        <a:pt x="46672" y="0"/>
                        <a:pt x="20955" y="10478"/>
                        <a:pt x="0" y="952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3DD412C3-08DA-4495-A57B-01A607D315DA}"/>
                    </a:ext>
                  </a:extLst>
                </p:cNvPr>
                <p:cNvSpPr/>
                <p:nvPr/>
              </p:nvSpPr>
              <p:spPr>
                <a:xfrm>
                  <a:off x="9563021" y="4241408"/>
                  <a:ext cx="154259" cy="112811"/>
                </a:xfrm>
                <a:custGeom>
                  <a:avLst/>
                  <a:gdLst>
                    <a:gd name="connsiteX0" fmla="*/ 8988 w 154259"/>
                    <a:gd name="connsiteY0" fmla="*/ 16742 h 112811"/>
                    <a:gd name="connsiteX1" fmla="*/ 6130 w 154259"/>
                    <a:gd name="connsiteY1" fmla="*/ 105325 h 112811"/>
                    <a:gd name="connsiteX2" fmla="*/ 43278 w 154259"/>
                    <a:gd name="connsiteY2" fmla="*/ 110087 h 112811"/>
                    <a:gd name="connsiteX3" fmla="*/ 105191 w 154259"/>
                    <a:gd name="connsiteY3" fmla="*/ 89132 h 112811"/>
                    <a:gd name="connsiteX4" fmla="*/ 149005 w 154259"/>
                    <a:gd name="connsiteY4" fmla="*/ 85322 h 112811"/>
                    <a:gd name="connsiteX5" fmla="*/ 95666 w 154259"/>
                    <a:gd name="connsiteY5" fmla="*/ 550 h 112811"/>
                    <a:gd name="connsiteX6" fmla="*/ 8988 w 154259"/>
                    <a:gd name="connsiteY6" fmla="*/ 16742 h 112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259" h="112811">
                      <a:moveTo>
                        <a:pt x="8988" y="16742"/>
                      </a:moveTo>
                      <a:cubicBezTo>
                        <a:pt x="13750" y="27220"/>
                        <a:pt x="-11015" y="71035"/>
                        <a:pt x="6130" y="105325"/>
                      </a:cubicBezTo>
                      <a:cubicBezTo>
                        <a:pt x="11845" y="114850"/>
                        <a:pt x="28038" y="113897"/>
                        <a:pt x="43278" y="110087"/>
                      </a:cubicBezTo>
                      <a:cubicBezTo>
                        <a:pt x="57566" y="107230"/>
                        <a:pt x="79473" y="95800"/>
                        <a:pt x="105191" y="89132"/>
                      </a:cubicBezTo>
                      <a:cubicBezTo>
                        <a:pt x="118525" y="86275"/>
                        <a:pt x="138528" y="95800"/>
                        <a:pt x="149005" y="85322"/>
                      </a:cubicBezTo>
                      <a:cubicBezTo>
                        <a:pt x="168055" y="67225"/>
                        <a:pt x="131860" y="17695"/>
                        <a:pt x="95666" y="550"/>
                      </a:cubicBezTo>
                      <a:cubicBezTo>
                        <a:pt x="87093" y="-3260"/>
                        <a:pt x="6130" y="13885"/>
                        <a:pt x="8988" y="16742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4" name="Freeform: Shape 2233">
                  <a:extLst>
                    <a:ext uri="{FF2B5EF4-FFF2-40B4-BE49-F238E27FC236}">
                      <a16:creationId xmlns:a16="http://schemas.microsoft.com/office/drawing/2014/main" id="{E34FB211-BFB1-4787-B9DE-A01BAF73F01D}"/>
                    </a:ext>
                  </a:extLst>
                </p:cNvPr>
                <p:cNvSpPr/>
                <p:nvPr/>
              </p:nvSpPr>
              <p:spPr>
                <a:xfrm>
                  <a:off x="9572009" y="4256986"/>
                  <a:ext cx="58102" cy="25929"/>
                </a:xfrm>
                <a:custGeom>
                  <a:avLst/>
                  <a:gdLst>
                    <a:gd name="connsiteX0" fmla="*/ 0 w 58102"/>
                    <a:gd name="connsiteY0" fmla="*/ 2117 h 25929"/>
                    <a:gd name="connsiteX1" fmla="*/ 40957 w 58102"/>
                    <a:gd name="connsiteY1" fmla="*/ 25929 h 25929"/>
                    <a:gd name="connsiteX2" fmla="*/ 58103 w 58102"/>
                    <a:gd name="connsiteY2" fmla="*/ 5927 h 25929"/>
                    <a:gd name="connsiteX3" fmla="*/ 38100 w 58102"/>
                    <a:gd name="connsiteY3" fmla="*/ 212 h 25929"/>
                    <a:gd name="connsiteX4" fmla="*/ 0 w 58102"/>
                    <a:gd name="connsiteY4" fmla="*/ 2117 h 25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102" h="25929">
                      <a:moveTo>
                        <a:pt x="0" y="2117"/>
                      </a:moveTo>
                      <a:cubicBezTo>
                        <a:pt x="0" y="2117"/>
                        <a:pt x="10478" y="20214"/>
                        <a:pt x="40957" y="25929"/>
                      </a:cubicBezTo>
                      <a:cubicBezTo>
                        <a:pt x="46672" y="23072"/>
                        <a:pt x="58103" y="13547"/>
                        <a:pt x="58103" y="5927"/>
                      </a:cubicBezTo>
                      <a:cubicBezTo>
                        <a:pt x="58103" y="-1693"/>
                        <a:pt x="38100" y="212"/>
                        <a:pt x="38100" y="212"/>
                      </a:cubicBezTo>
                      <a:lnTo>
                        <a:pt x="0" y="2117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37A2B3CE-FF1D-4D9D-AF05-AB4FC6A90193}"/>
                    </a:ext>
                  </a:extLst>
                </p:cNvPr>
                <p:cNvSpPr/>
                <p:nvPr/>
              </p:nvSpPr>
              <p:spPr>
                <a:xfrm>
                  <a:off x="9639637" y="4137183"/>
                  <a:ext cx="54292" cy="106036"/>
                </a:xfrm>
                <a:custGeom>
                  <a:avLst/>
                  <a:gdLst>
                    <a:gd name="connsiteX0" fmla="*/ 6667 w 54292"/>
                    <a:gd name="connsiteY0" fmla="*/ 0 h 106036"/>
                    <a:gd name="connsiteX1" fmla="*/ 20955 w 54292"/>
                    <a:gd name="connsiteY1" fmla="*/ 14288 h 106036"/>
                    <a:gd name="connsiteX2" fmla="*/ 33338 w 54292"/>
                    <a:gd name="connsiteY2" fmla="*/ 70485 h 106036"/>
                    <a:gd name="connsiteX3" fmla="*/ 54292 w 54292"/>
                    <a:gd name="connsiteY3" fmla="*/ 105728 h 106036"/>
                    <a:gd name="connsiteX4" fmla="*/ 18097 w 54292"/>
                    <a:gd name="connsiteY4" fmla="*/ 98108 h 106036"/>
                    <a:gd name="connsiteX5" fmla="*/ 13335 w 54292"/>
                    <a:gd name="connsiteY5" fmla="*/ 29528 h 106036"/>
                    <a:gd name="connsiteX6" fmla="*/ 0 w 54292"/>
                    <a:gd name="connsiteY6" fmla="*/ 9525 h 106036"/>
                    <a:gd name="connsiteX7" fmla="*/ 6667 w 54292"/>
                    <a:gd name="connsiteY7" fmla="*/ 0 h 10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92" h="106036">
                      <a:moveTo>
                        <a:pt x="6667" y="0"/>
                      </a:moveTo>
                      <a:cubicBezTo>
                        <a:pt x="6667" y="0"/>
                        <a:pt x="18097" y="953"/>
                        <a:pt x="20955" y="14288"/>
                      </a:cubicBezTo>
                      <a:cubicBezTo>
                        <a:pt x="22860" y="26670"/>
                        <a:pt x="33338" y="55245"/>
                        <a:pt x="33338" y="70485"/>
                      </a:cubicBezTo>
                      <a:cubicBezTo>
                        <a:pt x="33338" y="84773"/>
                        <a:pt x="42863" y="100965"/>
                        <a:pt x="54292" y="105728"/>
                      </a:cubicBezTo>
                      <a:cubicBezTo>
                        <a:pt x="37147" y="108585"/>
                        <a:pt x="32385" y="90488"/>
                        <a:pt x="18097" y="98108"/>
                      </a:cubicBezTo>
                      <a:cubicBezTo>
                        <a:pt x="12382" y="98108"/>
                        <a:pt x="13335" y="29528"/>
                        <a:pt x="13335" y="29528"/>
                      </a:cubicBezTo>
                      <a:lnTo>
                        <a:pt x="0" y="9525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215E0999-3E86-4907-BA31-1B4588F07FF6}"/>
                    </a:ext>
                  </a:extLst>
                </p:cNvPr>
                <p:cNvSpPr/>
                <p:nvPr/>
              </p:nvSpPr>
              <p:spPr>
                <a:xfrm>
                  <a:off x="9658687" y="4158138"/>
                  <a:ext cx="6641" cy="50482"/>
                </a:xfrm>
                <a:custGeom>
                  <a:avLst/>
                  <a:gdLst>
                    <a:gd name="connsiteX0" fmla="*/ 952 w 6641"/>
                    <a:gd name="connsiteY0" fmla="*/ 0 h 50482"/>
                    <a:gd name="connsiteX1" fmla="*/ 0 w 6641"/>
                    <a:gd name="connsiteY1" fmla="*/ 50482 h 50482"/>
                    <a:gd name="connsiteX2" fmla="*/ 952 w 6641"/>
                    <a:gd name="connsiteY2" fmla="*/ 0 h 50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41" h="50482">
                      <a:moveTo>
                        <a:pt x="952" y="0"/>
                      </a:moveTo>
                      <a:cubicBezTo>
                        <a:pt x="11430" y="47625"/>
                        <a:pt x="0" y="50482"/>
                        <a:pt x="0" y="50482"/>
                      </a:cubicBezTo>
                      <a:cubicBezTo>
                        <a:pt x="0" y="50482"/>
                        <a:pt x="14288" y="47625"/>
                        <a:pt x="952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7" name="Freeform: Shape 2236">
                  <a:extLst>
                    <a:ext uri="{FF2B5EF4-FFF2-40B4-BE49-F238E27FC236}">
                      <a16:creationId xmlns:a16="http://schemas.microsoft.com/office/drawing/2014/main" id="{6DA55A80-4F38-461E-BEF5-6CA7376237E0}"/>
                    </a:ext>
                  </a:extLst>
                </p:cNvPr>
                <p:cNvSpPr/>
                <p:nvPr/>
              </p:nvSpPr>
              <p:spPr>
                <a:xfrm>
                  <a:off x="9659639" y="4179093"/>
                  <a:ext cx="9392" cy="29527"/>
                </a:xfrm>
                <a:custGeom>
                  <a:avLst/>
                  <a:gdLst>
                    <a:gd name="connsiteX0" fmla="*/ 7620 w 9392"/>
                    <a:gd name="connsiteY0" fmla="*/ 0 h 29527"/>
                    <a:gd name="connsiteX1" fmla="*/ 0 w 9392"/>
                    <a:gd name="connsiteY1" fmla="*/ 29527 h 29527"/>
                    <a:gd name="connsiteX2" fmla="*/ 7620 w 9392"/>
                    <a:gd name="connsiteY2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92" h="29527">
                      <a:moveTo>
                        <a:pt x="7620" y="0"/>
                      </a:moveTo>
                      <a:cubicBezTo>
                        <a:pt x="12383" y="27622"/>
                        <a:pt x="0" y="29527"/>
                        <a:pt x="0" y="29527"/>
                      </a:cubicBezTo>
                      <a:cubicBezTo>
                        <a:pt x="0" y="29527"/>
                        <a:pt x="14288" y="29527"/>
                        <a:pt x="762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8" name="Freeform: Shape 2237">
                  <a:extLst>
                    <a:ext uri="{FF2B5EF4-FFF2-40B4-BE49-F238E27FC236}">
                      <a16:creationId xmlns:a16="http://schemas.microsoft.com/office/drawing/2014/main" id="{B7EABE1D-C929-48E9-B97F-BD10B5A3F700}"/>
                    </a:ext>
                  </a:extLst>
                </p:cNvPr>
                <p:cNvSpPr/>
                <p:nvPr/>
              </p:nvSpPr>
              <p:spPr>
                <a:xfrm>
                  <a:off x="9654876" y="4157185"/>
                  <a:ext cx="7620" cy="77152"/>
                </a:xfrm>
                <a:custGeom>
                  <a:avLst/>
                  <a:gdLst>
                    <a:gd name="connsiteX0" fmla="*/ 0 w 7620"/>
                    <a:gd name="connsiteY0" fmla="*/ 0 h 77152"/>
                    <a:gd name="connsiteX1" fmla="*/ 5715 w 7620"/>
                    <a:gd name="connsiteY1" fmla="*/ 13335 h 77152"/>
                    <a:gd name="connsiteX2" fmla="*/ 7620 w 7620"/>
                    <a:gd name="connsiteY2" fmla="*/ 75247 h 77152"/>
                    <a:gd name="connsiteX3" fmla="*/ 2858 w 7620"/>
                    <a:gd name="connsiteY3" fmla="*/ 77153 h 77152"/>
                    <a:gd name="connsiteX4" fmla="*/ 0 w 7620"/>
                    <a:gd name="connsiteY4" fmla="*/ 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" h="77152">
                      <a:moveTo>
                        <a:pt x="0" y="0"/>
                      </a:moveTo>
                      <a:cubicBezTo>
                        <a:pt x="0" y="0"/>
                        <a:pt x="3810" y="2858"/>
                        <a:pt x="5715" y="13335"/>
                      </a:cubicBezTo>
                      <a:cubicBezTo>
                        <a:pt x="8573" y="23813"/>
                        <a:pt x="5715" y="63818"/>
                        <a:pt x="7620" y="75247"/>
                      </a:cubicBezTo>
                      <a:cubicBezTo>
                        <a:pt x="4763" y="76200"/>
                        <a:pt x="2858" y="77153"/>
                        <a:pt x="2858" y="7715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9" name="Freeform: Shape 2238">
                  <a:extLst>
                    <a:ext uri="{FF2B5EF4-FFF2-40B4-BE49-F238E27FC236}">
                      <a16:creationId xmlns:a16="http://schemas.microsoft.com/office/drawing/2014/main" id="{34C5940B-E25F-47FA-8B7C-FD278C4F18B4}"/>
                    </a:ext>
                  </a:extLst>
                </p:cNvPr>
                <p:cNvSpPr/>
                <p:nvPr/>
              </p:nvSpPr>
              <p:spPr>
                <a:xfrm>
                  <a:off x="9581534" y="4138135"/>
                  <a:ext cx="79480" cy="125380"/>
                </a:xfrm>
                <a:custGeom>
                  <a:avLst/>
                  <a:gdLst>
                    <a:gd name="connsiteX0" fmla="*/ 0 w 79480"/>
                    <a:gd name="connsiteY0" fmla="*/ 22860 h 125380"/>
                    <a:gd name="connsiteX1" fmla="*/ 20955 w 79480"/>
                    <a:gd name="connsiteY1" fmla="*/ 6668 h 125380"/>
                    <a:gd name="connsiteX2" fmla="*/ 55245 w 79480"/>
                    <a:gd name="connsiteY2" fmla="*/ 37147 h 125380"/>
                    <a:gd name="connsiteX3" fmla="*/ 54292 w 79480"/>
                    <a:gd name="connsiteY3" fmla="*/ 0 h 125380"/>
                    <a:gd name="connsiteX4" fmla="*/ 79057 w 79480"/>
                    <a:gd name="connsiteY4" fmla="*/ 42863 h 125380"/>
                    <a:gd name="connsiteX5" fmla="*/ 79057 w 79480"/>
                    <a:gd name="connsiteY5" fmla="*/ 103822 h 125380"/>
                    <a:gd name="connsiteX6" fmla="*/ 16192 w 79480"/>
                    <a:gd name="connsiteY6" fmla="*/ 112395 h 125380"/>
                    <a:gd name="connsiteX7" fmla="*/ 953 w 79480"/>
                    <a:gd name="connsiteY7" fmla="*/ 83820 h 125380"/>
                    <a:gd name="connsiteX8" fmla="*/ 953 w 79480"/>
                    <a:gd name="connsiteY8" fmla="*/ 22860 h 125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480" h="125380">
                      <a:moveTo>
                        <a:pt x="0" y="22860"/>
                      </a:moveTo>
                      <a:cubicBezTo>
                        <a:pt x="0" y="22860"/>
                        <a:pt x="12382" y="13335"/>
                        <a:pt x="20955" y="6668"/>
                      </a:cubicBezTo>
                      <a:cubicBezTo>
                        <a:pt x="35242" y="20955"/>
                        <a:pt x="40005" y="40958"/>
                        <a:pt x="55245" y="37147"/>
                      </a:cubicBezTo>
                      <a:cubicBezTo>
                        <a:pt x="68580" y="32385"/>
                        <a:pt x="61913" y="7620"/>
                        <a:pt x="54292" y="0"/>
                      </a:cubicBezTo>
                      <a:cubicBezTo>
                        <a:pt x="54292" y="0"/>
                        <a:pt x="79057" y="9525"/>
                        <a:pt x="79057" y="42863"/>
                      </a:cubicBezTo>
                      <a:cubicBezTo>
                        <a:pt x="79057" y="75247"/>
                        <a:pt x="80010" y="100965"/>
                        <a:pt x="79057" y="103822"/>
                      </a:cubicBezTo>
                      <a:cubicBezTo>
                        <a:pt x="75247" y="146685"/>
                        <a:pt x="16192" y="112395"/>
                        <a:pt x="16192" y="112395"/>
                      </a:cubicBezTo>
                      <a:lnTo>
                        <a:pt x="953" y="83820"/>
                      </a:lnTo>
                      <a:lnTo>
                        <a:pt x="953" y="2286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0" name="Freeform: Shape 2239">
                  <a:extLst>
                    <a:ext uri="{FF2B5EF4-FFF2-40B4-BE49-F238E27FC236}">
                      <a16:creationId xmlns:a16="http://schemas.microsoft.com/office/drawing/2014/main" id="{03A4CCB1-1A63-4BFA-B27B-BB07FF7B35C8}"/>
                    </a:ext>
                  </a:extLst>
                </p:cNvPr>
                <p:cNvSpPr/>
                <p:nvPr/>
              </p:nvSpPr>
              <p:spPr>
                <a:xfrm>
                  <a:off x="9613919" y="4162901"/>
                  <a:ext cx="37748" cy="35583"/>
                </a:xfrm>
                <a:custGeom>
                  <a:avLst/>
                  <a:gdLst>
                    <a:gd name="connsiteX0" fmla="*/ 0 w 37748"/>
                    <a:gd name="connsiteY0" fmla="*/ 2857 h 35583"/>
                    <a:gd name="connsiteX1" fmla="*/ 28575 w 37748"/>
                    <a:gd name="connsiteY1" fmla="*/ 32385 h 35583"/>
                    <a:gd name="connsiteX2" fmla="*/ 36195 w 37748"/>
                    <a:gd name="connsiteY2" fmla="*/ 0 h 35583"/>
                    <a:gd name="connsiteX3" fmla="*/ 28575 w 37748"/>
                    <a:gd name="connsiteY3" fmla="*/ 33338 h 35583"/>
                    <a:gd name="connsiteX4" fmla="*/ 0 w 37748"/>
                    <a:gd name="connsiteY4" fmla="*/ 2857 h 35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48" h="35583">
                      <a:moveTo>
                        <a:pt x="0" y="2857"/>
                      </a:moveTo>
                      <a:cubicBezTo>
                        <a:pt x="0" y="2857"/>
                        <a:pt x="7620" y="44768"/>
                        <a:pt x="28575" y="32385"/>
                      </a:cubicBezTo>
                      <a:cubicBezTo>
                        <a:pt x="41910" y="24765"/>
                        <a:pt x="36195" y="0"/>
                        <a:pt x="36195" y="0"/>
                      </a:cubicBezTo>
                      <a:cubicBezTo>
                        <a:pt x="36195" y="0"/>
                        <a:pt x="42863" y="25718"/>
                        <a:pt x="28575" y="33338"/>
                      </a:cubicBezTo>
                      <a:cubicBezTo>
                        <a:pt x="6668" y="45720"/>
                        <a:pt x="0" y="2857"/>
                        <a:pt x="0" y="2857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1" name="Freeform: Shape 2240">
                  <a:extLst>
                    <a:ext uri="{FF2B5EF4-FFF2-40B4-BE49-F238E27FC236}">
                      <a16:creationId xmlns:a16="http://schemas.microsoft.com/office/drawing/2014/main" id="{F7EC5332-AB2C-46DF-AB2D-844E37BB64D5}"/>
                    </a:ext>
                  </a:extLst>
                </p:cNvPr>
                <p:cNvSpPr/>
                <p:nvPr/>
              </p:nvSpPr>
              <p:spPr>
                <a:xfrm>
                  <a:off x="9612014" y="4168616"/>
                  <a:ext cx="42510" cy="44211"/>
                </a:xfrm>
                <a:custGeom>
                  <a:avLst/>
                  <a:gdLst>
                    <a:gd name="connsiteX0" fmla="*/ 0 w 42510"/>
                    <a:gd name="connsiteY0" fmla="*/ 1905 h 44211"/>
                    <a:gd name="connsiteX1" fmla="*/ 31433 w 42510"/>
                    <a:gd name="connsiteY1" fmla="*/ 40957 h 44211"/>
                    <a:gd name="connsiteX2" fmla="*/ 40005 w 42510"/>
                    <a:gd name="connsiteY2" fmla="*/ 0 h 44211"/>
                    <a:gd name="connsiteX3" fmla="*/ 31433 w 42510"/>
                    <a:gd name="connsiteY3" fmla="*/ 40957 h 44211"/>
                    <a:gd name="connsiteX4" fmla="*/ 0 w 42510"/>
                    <a:gd name="connsiteY4" fmla="*/ 1905 h 4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510" h="44211">
                      <a:moveTo>
                        <a:pt x="0" y="1905"/>
                      </a:moveTo>
                      <a:cubicBezTo>
                        <a:pt x="0" y="1905"/>
                        <a:pt x="3810" y="57150"/>
                        <a:pt x="31433" y="40957"/>
                      </a:cubicBezTo>
                      <a:cubicBezTo>
                        <a:pt x="48578" y="31432"/>
                        <a:pt x="40005" y="0"/>
                        <a:pt x="40005" y="0"/>
                      </a:cubicBezTo>
                      <a:cubicBezTo>
                        <a:pt x="40005" y="0"/>
                        <a:pt x="49530" y="31432"/>
                        <a:pt x="31433" y="40957"/>
                      </a:cubicBezTo>
                      <a:cubicBezTo>
                        <a:pt x="3810" y="58103"/>
                        <a:pt x="0" y="1905"/>
                        <a:pt x="0" y="190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2" name="Freeform: Shape 2241">
                  <a:extLst>
                    <a:ext uri="{FF2B5EF4-FFF2-40B4-BE49-F238E27FC236}">
                      <a16:creationId xmlns:a16="http://schemas.microsoft.com/office/drawing/2014/main" id="{08AD7BE5-61F2-47EC-9A0C-53CC5D9B1D1A}"/>
                    </a:ext>
                  </a:extLst>
                </p:cNvPr>
                <p:cNvSpPr/>
                <p:nvPr/>
              </p:nvSpPr>
              <p:spPr>
                <a:xfrm>
                  <a:off x="9612966" y="4181951"/>
                  <a:ext cx="45320" cy="44456"/>
                </a:xfrm>
                <a:custGeom>
                  <a:avLst/>
                  <a:gdLst>
                    <a:gd name="connsiteX0" fmla="*/ 0 w 45320"/>
                    <a:gd name="connsiteY0" fmla="*/ 5715 h 44456"/>
                    <a:gd name="connsiteX1" fmla="*/ 32385 w 45320"/>
                    <a:gd name="connsiteY1" fmla="*/ 40957 h 44456"/>
                    <a:gd name="connsiteX2" fmla="*/ 43815 w 45320"/>
                    <a:gd name="connsiteY2" fmla="*/ 0 h 44456"/>
                    <a:gd name="connsiteX3" fmla="*/ 32385 w 45320"/>
                    <a:gd name="connsiteY3" fmla="*/ 41910 h 44456"/>
                    <a:gd name="connsiteX4" fmla="*/ 0 w 45320"/>
                    <a:gd name="connsiteY4" fmla="*/ 5715 h 44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20" h="44456">
                      <a:moveTo>
                        <a:pt x="0" y="5715"/>
                      </a:moveTo>
                      <a:cubicBezTo>
                        <a:pt x="0" y="5715"/>
                        <a:pt x="2858" y="56197"/>
                        <a:pt x="32385" y="40957"/>
                      </a:cubicBezTo>
                      <a:cubicBezTo>
                        <a:pt x="49530" y="31432"/>
                        <a:pt x="43815" y="0"/>
                        <a:pt x="43815" y="0"/>
                      </a:cubicBezTo>
                      <a:cubicBezTo>
                        <a:pt x="43815" y="0"/>
                        <a:pt x="51435" y="32385"/>
                        <a:pt x="32385" y="41910"/>
                      </a:cubicBezTo>
                      <a:cubicBezTo>
                        <a:pt x="2858" y="56197"/>
                        <a:pt x="0" y="5715"/>
                        <a:pt x="0" y="571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3" name="Freeform: Shape 2242">
                  <a:extLst>
                    <a:ext uri="{FF2B5EF4-FFF2-40B4-BE49-F238E27FC236}">
                      <a16:creationId xmlns:a16="http://schemas.microsoft.com/office/drawing/2014/main" id="{4FE37E72-D209-4204-9BED-5B10E295FBF2}"/>
                    </a:ext>
                  </a:extLst>
                </p:cNvPr>
                <p:cNvSpPr/>
                <p:nvPr/>
              </p:nvSpPr>
              <p:spPr>
                <a:xfrm>
                  <a:off x="9609157" y="4164806"/>
                  <a:ext cx="50020" cy="82674"/>
                </a:xfrm>
                <a:custGeom>
                  <a:avLst/>
                  <a:gdLst>
                    <a:gd name="connsiteX0" fmla="*/ 0 w 50020"/>
                    <a:gd name="connsiteY0" fmla="*/ 16192 h 82674"/>
                    <a:gd name="connsiteX1" fmla="*/ 35243 w 50020"/>
                    <a:gd name="connsiteY1" fmla="*/ 78105 h 82674"/>
                    <a:gd name="connsiteX2" fmla="*/ 46672 w 50020"/>
                    <a:gd name="connsiteY2" fmla="*/ 0 h 82674"/>
                    <a:gd name="connsiteX3" fmla="*/ 36195 w 50020"/>
                    <a:gd name="connsiteY3" fmla="*/ 79057 h 82674"/>
                    <a:gd name="connsiteX4" fmla="*/ 0 w 50020"/>
                    <a:gd name="connsiteY4" fmla="*/ 16192 h 8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20" h="82674">
                      <a:moveTo>
                        <a:pt x="0" y="16192"/>
                      </a:moveTo>
                      <a:cubicBezTo>
                        <a:pt x="0" y="16192"/>
                        <a:pt x="8572" y="97155"/>
                        <a:pt x="35243" y="78105"/>
                      </a:cubicBezTo>
                      <a:cubicBezTo>
                        <a:pt x="59055" y="60960"/>
                        <a:pt x="46672" y="0"/>
                        <a:pt x="46672" y="0"/>
                      </a:cubicBezTo>
                      <a:cubicBezTo>
                        <a:pt x="46672" y="0"/>
                        <a:pt x="59055" y="60007"/>
                        <a:pt x="36195" y="79057"/>
                      </a:cubicBezTo>
                      <a:cubicBezTo>
                        <a:pt x="8572" y="100965"/>
                        <a:pt x="0" y="16192"/>
                        <a:pt x="0" y="1619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8787CDA9-85E7-4C7C-AE05-3C1490F3B7A8}"/>
                    </a:ext>
                  </a:extLst>
                </p:cNvPr>
                <p:cNvSpPr/>
                <p:nvPr/>
              </p:nvSpPr>
              <p:spPr>
                <a:xfrm>
                  <a:off x="9607251" y="4192428"/>
                  <a:ext cx="26670" cy="61918"/>
                </a:xfrm>
                <a:custGeom>
                  <a:avLst/>
                  <a:gdLst>
                    <a:gd name="connsiteX0" fmla="*/ 0 w 26670"/>
                    <a:gd name="connsiteY0" fmla="*/ 0 h 61918"/>
                    <a:gd name="connsiteX1" fmla="*/ 26670 w 26670"/>
                    <a:gd name="connsiteY1" fmla="*/ 61913 h 61918"/>
                    <a:gd name="connsiteX2" fmla="*/ 0 w 26670"/>
                    <a:gd name="connsiteY2" fmla="*/ 0 h 6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670" h="61918">
                      <a:moveTo>
                        <a:pt x="0" y="0"/>
                      </a:moveTo>
                      <a:cubicBezTo>
                        <a:pt x="4763" y="63817"/>
                        <a:pt x="26670" y="61913"/>
                        <a:pt x="26670" y="61913"/>
                      </a:cubicBezTo>
                      <a:cubicBezTo>
                        <a:pt x="26670" y="61913"/>
                        <a:pt x="6668" y="60007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FB1713CB-D09C-4C7F-895E-DC3096A21E72}"/>
                    </a:ext>
                  </a:extLst>
                </p:cNvPr>
                <p:cNvSpPr/>
                <p:nvPr/>
              </p:nvSpPr>
              <p:spPr>
                <a:xfrm>
                  <a:off x="9633922" y="4259103"/>
                  <a:ext cx="10972" cy="37147"/>
                </a:xfrm>
                <a:custGeom>
                  <a:avLst/>
                  <a:gdLst>
                    <a:gd name="connsiteX0" fmla="*/ 0 w 10972"/>
                    <a:gd name="connsiteY0" fmla="*/ 0 h 37147"/>
                    <a:gd name="connsiteX1" fmla="*/ 8572 w 10972"/>
                    <a:gd name="connsiteY1" fmla="*/ 37147 h 37147"/>
                    <a:gd name="connsiteX2" fmla="*/ 0 w 10972"/>
                    <a:gd name="connsiteY2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72" h="37147">
                      <a:moveTo>
                        <a:pt x="0" y="0"/>
                      </a:moveTo>
                      <a:cubicBezTo>
                        <a:pt x="0" y="0"/>
                        <a:pt x="14288" y="26670"/>
                        <a:pt x="8572" y="37147"/>
                      </a:cubicBezTo>
                      <a:cubicBezTo>
                        <a:pt x="17145" y="2476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4ED65C57-AD23-4403-B859-4CDA10DB267E}"/>
                    </a:ext>
                  </a:extLst>
                </p:cNvPr>
                <p:cNvSpPr/>
                <p:nvPr/>
              </p:nvSpPr>
              <p:spPr>
                <a:xfrm>
                  <a:off x="9633922" y="4258151"/>
                  <a:ext cx="5926" cy="41909"/>
                </a:xfrm>
                <a:custGeom>
                  <a:avLst/>
                  <a:gdLst>
                    <a:gd name="connsiteX0" fmla="*/ 0 w 5926"/>
                    <a:gd name="connsiteY0" fmla="*/ 0 h 41909"/>
                    <a:gd name="connsiteX1" fmla="*/ 0 w 5926"/>
                    <a:gd name="connsiteY1" fmla="*/ 41910 h 41909"/>
                    <a:gd name="connsiteX2" fmla="*/ 0 w 5926"/>
                    <a:gd name="connsiteY2" fmla="*/ 0 h 41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26" h="41909">
                      <a:moveTo>
                        <a:pt x="0" y="0"/>
                      </a:moveTo>
                      <a:cubicBezTo>
                        <a:pt x="0" y="0"/>
                        <a:pt x="9525" y="31432"/>
                        <a:pt x="0" y="41910"/>
                      </a:cubicBezTo>
                      <a:cubicBezTo>
                        <a:pt x="13335" y="2952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E7042C6D-4E7B-472F-8878-E3F0143D1A09}"/>
                    </a:ext>
                  </a:extLst>
                </p:cNvPr>
                <p:cNvSpPr/>
                <p:nvPr/>
              </p:nvSpPr>
              <p:spPr>
                <a:xfrm>
                  <a:off x="9609157" y="4258151"/>
                  <a:ext cx="25545" cy="58102"/>
                </a:xfrm>
                <a:custGeom>
                  <a:avLst/>
                  <a:gdLst>
                    <a:gd name="connsiteX0" fmla="*/ 24765 w 25545"/>
                    <a:gd name="connsiteY0" fmla="*/ 0 h 58102"/>
                    <a:gd name="connsiteX1" fmla="*/ 0 w 25545"/>
                    <a:gd name="connsiteY1" fmla="*/ 58103 h 58102"/>
                    <a:gd name="connsiteX2" fmla="*/ 24765 w 2554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545" h="58102">
                      <a:moveTo>
                        <a:pt x="24765" y="0"/>
                      </a:moveTo>
                      <a:cubicBezTo>
                        <a:pt x="24765" y="0"/>
                        <a:pt x="23813" y="48578"/>
                        <a:pt x="0" y="58103"/>
                      </a:cubicBezTo>
                      <a:cubicBezTo>
                        <a:pt x="32385" y="47625"/>
                        <a:pt x="24765" y="0"/>
                        <a:pt x="24765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2EF066A8-E80F-407E-A450-9368B0544909}"/>
                    </a:ext>
                  </a:extLst>
                </p:cNvPr>
                <p:cNvSpPr/>
                <p:nvPr/>
              </p:nvSpPr>
              <p:spPr>
                <a:xfrm>
                  <a:off x="9598679" y="4260056"/>
                  <a:ext cx="35242" cy="35789"/>
                </a:xfrm>
                <a:custGeom>
                  <a:avLst/>
                  <a:gdLst>
                    <a:gd name="connsiteX0" fmla="*/ 35243 w 35242"/>
                    <a:gd name="connsiteY0" fmla="*/ 0 h 35789"/>
                    <a:gd name="connsiteX1" fmla="*/ 0 w 35242"/>
                    <a:gd name="connsiteY1" fmla="*/ 35242 h 35789"/>
                    <a:gd name="connsiteX2" fmla="*/ 35243 w 35242"/>
                    <a:gd name="connsiteY2" fmla="*/ 0 h 3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242" h="35789">
                      <a:moveTo>
                        <a:pt x="35243" y="0"/>
                      </a:moveTo>
                      <a:cubicBezTo>
                        <a:pt x="35243" y="0"/>
                        <a:pt x="34290" y="40957"/>
                        <a:pt x="0" y="35242"/>
                      </a:cubicBezTo>
                      <a:cubicBezTo>
                        <a:pt x="29528" y="40957"/>
                        <a:pt x="35243" y="0"/>
                        <a:pt x="35243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9" name="Freeform: Shape 2248">
                  <a:extLst>
                    <a:ext uri="{FF2B5EF4-FFF2-40B4-BE49-F238E27FC236}">
                      <a16:creationId xmlns:a16="http://schemas.microsoft.com/office/drawing/2014/main" id="{92DFDFF1-17F8-471E-942A-0C026EF8BA01}"/>
                    </a:ext>
                  </a:extLst>
                </p:cNvPr>
                <p:cNvSpPr/>
                <p:nvPr/>
              </p:nvSpPr>
              <p:spPr>
                <a:xfrm>
                  <a:off x="9622491" y="4250531"/>
                  <a:ext cx="21695" cy="10477"/>
                </a:xfrm>
                <a:custGeom>
                  <a:avLst/>
                  <a:gdLst>
                    <a:gd name="connsiteX0" fmla="*/ 2858 w 21695"/>
                    <a:gd name="connsiteY0" fmla="*/ 0 h 10477"/>
                    <a:gd name="connsiteX1" fmla="*/ 20003 w 21695"/>
                    <a:gd name="connsiteY1" fmla="*/ 3810 h 10477"/>
                    <a:gd name="connsiteX2" fmla="*/ 20003 w 21695"/>
                    <a:gd name="connsiteY2" fmla="*/ 10477 h 10477"/>
                    <a:gd name="connsiteX3" fmla="*/ 12383 w 21695"/>
                    <a:gd name="connsiteY3" fmla="*/ 9525 h 10477"/>
                    <a:gd name="connsiteX4" fmla="*/ 0 w 21695"/>
                    <a:gd name="connsiteY4" fmla="*/ 5715 h 10477"/>
                    <a:gd name="connsiteX5" fmla="*/ 2858 w 21695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695" h="10477">
                      <a:moveTo>
                        <a:pt x="2858" y="0"/>
                      </a:moveTo>
                      <a:cubicBezTo>
                        <a:pt x="4763" y="0"/>
                        <a:pt x="7620" y="2857"/>
                        <a:pt x="20003" y="3810"/>
                      </a:cubicBezTo>
                      <a:cubicBezTo>
                        <a:pt x="23813" y="2857"/>
                        <a:pt x="20003" y="10477"/>
                        <a:pt x="20003" y="10477"/>
                      </a:cubicBezTo>
                      <a:lnTo>
                        <a:pt x="12383" y="9525"/>
                      </a:lnTo>
                      <a:lnTo>
                        <a:pt x="0" y="5715"/>
                      </a:lnTo>
                      <a:cubicBezTo>
                        <a:pt x="0" y="5715"/>
                        <a:pt x="0" y="952"/>
                        <a:pt x="2858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0" name="Freeform: Shape 2249">
                  <a:extLst>
                    <a:ext uri="{FF2B5EF4-FFF2-40B4-BE49-F238E27FC236}">
                      <a16:creationId xmlns:a16="http://schemas.microsoft.com/office/drawing/2014/main" id="{2E2024D1-014D-4267-A079-2404D7D37E20}"/>
                    </a:ext>
                  </a:extLst>
                </p:cNvPr>
                <p:cNvSpPr/>
                <p:nvPr/>
              </p:nvSpPr>
              <p:spPr>
                <a:xfrm>
                  <a:off x="9592858" y="4180958"/>
                  <a:ext cx="35348" cy="71477"/>
                </a:xfrm>
                <a:custGeom>
                  <a:avLst/>
                  <a:gdLst>
                    <a:gd name="connsiteX0" fmla="*/ 6774 w 35348"/>
                    <a:gd name="connsiteY0" fmla="*/ 40 h 71477"/>
                    <a:gd name="connsiteX1" fmla="*/ 8679 w 35348"/>
                    <a:gd name="connsiteY1" fmla="*/ 59095 h 71477"/>
                    <a:gd name="connsiteX2" fmla="*/ 35349 w 35348"/>
                    <a:gd name="connsiteY2" fmla="*/ 71478 h 71477"/>
                    <a:gd name="connsiteX3" fmla="*/ 106 w 35348"/>
                    <a:gd name="connsiteY3" fmla="*/ 63858 h 71477"/>
                    <a:gd name="connsiteX4" fmla="*/ 6774 w 35348"/>
                    <a:gd name="connsiteY4" fmla="*/ 40 h 7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348" h="71477">
                      <a:moveTo>
                        <a:pt x="6774" y="40"/>
                      </a:moveTo>
                      <a:cubicBezTo>
                        <a:pt x="6774" y="18137"/>
                        <a:pt x="11536" y="44808"/>
                        <a:pt x="8679" y="59095"/>
                      </a:cubicBezTo>
                      <a:cubicBezTo>
                        <a:pt x="22966" y="59095"/>
                        <a:pt x="35349" y="71478"/>
                        <a:pt x="35349" y="71478"/>
                      </a:cubicBezTo>
                      <a:lnTo>
                        <a:pt x="106" y="63858"/>
                      </a:lnTo>
                      <a:cubicBezTo>
                        <a:pt x="-846" y="64810"/>
                        <a:pt x="4869" y="-1865"/>
                        <a:pt x="6774" y="4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B292687A-D2A0-4752-917E-31EFBCAE931B}"/>
                    </a:ext>
                  </a:extLst>
                </p:cNvPr>
                <p:cNvSpPr/>
                <p:nvPr/>
              </p:nvSpPr>
              <p:spPr>
                <a:xfrm>
                  <a:off x="9602489" y="4137183"/>
                  <a:ext cx="41097" cy="24370"/>
                </a:xfrm>
                <a:custGeom>
                  <a:avLst/>
                  <a:gdLst>
                    <a:gd name="connsiteX0" fmla="*/ 40958 w 41097"/>
                    <a:gd name="connsiteY0" fmla="*/ 20955 h 24370"/>
                    <a:gd name="connsiteX1" fmla="*/ 35243 w 41097"/>
                    <a:gd name="connsiteY1" fmla="*/ 23813 h 24370"/>
                    <a:gd name="connsiteX2" fmla="*/ 10478 w 41097"/>
                    <a:gd name="connsiteY2" fmla="*/ 8573 h 24370"/>
                    <a:gd name="connsiteX3" fmla="*/ 6668 w 41097"/>
                    <a:gd name="connsiteY3" fmla="*/ 16193 h 24370"/>
                    <a:gd name="connsiteX4" fmla="*/ 0 w 41097"/>
                    <a:gd name="connsiteY4" fmla="*/ 8573 h 24370"/>
                    <a:gd name="connsiteX5" fmla="*/ 1905 w 41097"/>
                    <a:gd name="connsiteY5" fmla="*/ 0 h 24370"/>
                    <a:gd name="connsiteX6" fmla="*/ 40958 w 41097"/>
                    <a:gd name="connsiteY6" fmla="*/ 20955 h 2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097" h="24370">
                      <a:moveTo>
                        <a:pt x="40958" y="20955"/>
                      </a:moveTo>
                      <a:cubicBezTo>
                        <a:pt x="39053" y="21908"/>
                        <a:pt x="37148" y="23813"/>
                        <a:pt x="35243" y="23813"/>
                      </a:cubicBezTo>
                      <a:cubicBezTo>
                        <a:pt x="27623" y="26670"/>
                        <a:pt x="14288" y="18098"/>
                        <a:pt x="10478" y="8573"/>
                      </a:cubicBezTo>
                      <a:cubicBezTo>
                        <a:pt x="11430" y="13335"/>
                        <a:pt x="7620" y="17145"/>
                        <a:pt x="6668" y="16193"/>
                      </a:cubicBezTo>
                      <a:cubicBezTo>
                        <a:pt x="3810" y="13335"/>
                        <a:pt x="953" y="10478"/>
                        <a:pt x="0" y="8573"/>
                      </a:cubicBezTo>
                      <a:cubicBezTo>
                        <a:pt x="1905" y="4763"/>
                        <a:pt x="1905" y="0"/>
                        <a:pt x="1905" y="0"/>
                      </a:cubicBezTo>
                      <a:cubicBezTo>
                        <a:pt x="1905" y="0"/>
                        <a:pt x="43815" y="6668"/>
                        <a:pt x="40958" y="20955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2" name="Freeform: Shape 2251">
                  <a:extLst>
                    <a:ext uri="{FF2B5EF4-FFF2-40B4-BE49-F238E27FC236}">
                      <a16:creationId xmlns:a16="http://schemas.microsoft.com/office/drawing/2014/main" id="{47CDBD1A-AE01-4288-834C-CE871B92AD6A}"/>
                    </a:ext>
                  </a:extLst>
                </p:cNvPr>
                <p:cNvSpPr/>
                <p:nvPr/>
              </p:nvSpPr>
              <p:spPr>
                <a:xfrm>
                  <a:off x="9602434" y="4099652"/>
                  <a:ext cx="49067" cy="59683"/>
                </a:xfrm>
                <a:custGeom>
                  <a:avLst/>
                  <a:gdLst>
                    <a:gd name="connsiteX0" fmla="*/ 47680 w 49067"/>
                    <a:gd name="connsiteY0" fmla="*/ 12767 h 59683"/>
                    <a:gd name="connsiteX1" fmla="*/ 37203 w 49067"/>
                    <a:gd name="connsiteY1" fmla="*/ 58486 h 59683"/>
                    <a:gd name="connsiteX2" fmla="*/ 10533 w 49067"/>
                    <a:gd name="connsiteY2" fmla="*/ 40389 h 59683"/>
                    <a:gd name="connsiteX3" fmla="*/ 2913 w 49067"/>
                    <a:gd name="connsiteY3" fmla="*/ 37531 h 59683"/>
                    <a:gd name="connsiteX4" fmla="*/ 1008 w 49067"/>
                    <a:gd name="connsiteY4" fmla="*/ 32769 h 59683"/>
                    <a:gd name="connsiteX5" fmla="*/ 20058 w 49067"/>
                    <a:gd name="connsiteY5" fmla="*/ 1336 h 59683"/>
                    <a:gd name="connsiteX6" fmla="*/ 47680 w 49067"/>
                    <a:gd name="connsiteY6" fmla="*/ 12767 h 59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067" h="59683">
                      <a:moveTo>
                        <a:pt x="47680" y="12767"/>
                      </a:moveTo>
                      <a:cubicBezTo>
                        <a:pt x="48633" y="16577"/>
                        <a:pt x="53395" y="51819"/>
                        <a:pt x="37203" y="58486"/>
                      </a:cubicBezTo>
                      <a:cubicBezTo>
                        <a:pt x="22915" y="64202"/>
                        <a:pt x="8628" y="48009"/>
                        <a:pt x="10533" y="40389"/>
                      </a:cubicBezTo>
                      <a:cubicBezTo>
                        <a:pt x="11485" y="59439"/>
                        <a:pt x="1008" y="52771"/>
                        <a:pt x="2913" y="37531"/>
                      </a:cubicBezTo>
                      <a:cubicBezTo>
                        <a:pt x="1008" y="35627"/>
                        <a:pt x="1008" y="32769"/>
                        <a:pt x="1008" y="32769"/>
                      </a:cubicBezTo>
                      <a:cubicBezTo>
                        <a:pt x="1008" y="32769"/>
                        <a:pt x="-6612" y="9909"/>
                        <a:pt x="20058" y="1336"/>
                      </a:cubicBezTo>
                      <a:cubicBezTo>
                        <a:pt x="37203" y="-4379"/>
                        <a:pt x="46728" y="9909"/>
                        <a:pt x="47680" y="1276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3" name="Freeform: Shape 2252">
                  <a:extLst>
                    <a:ext uri="{FF2B5EF4-FFF2-40B4-BE49-F238E27FC236}">
                      <a16:creationId xmlns:a16="http://schemas.microsoft.com/office/drawing/2014/main" id="{0E8FA483-A8F4-40D0-B0BD-75B5373BD600}"/>
                    </a:ext>
                  </a:extLst>
                </p:cNvPr>
                <p:cNvSpPr/>
                <p:nvPr/>
              </p:nvSpPr>
              <p:spPr>
                <a:xfrm>
                  <a:off x="9606299" y="4142898"/>
                  <a:ext cx="3809" cy="5715"/>
                </a:xfrm>
                <a:custGeom>
                  <a:avLst/>
                  <a:gdLst>
                    <a:gd name="connsiteX0" fmla="*/ 3810 w 3809"/>
                    <a:gd name="connsiteY0" fmla="*/ 2858 h 5715"/>
                    <a:gd name="connsiteX1" fmla="*/ 1905 w 3809"/>
                    <a:gd name="connsiteY1" fmla="*/ 5715 h 5715"/>
                    <a:gd name="connsiteX2" fmla="*/ 0 w 3809"/>
                    <a:gd name="connsiteY2" fmla="*/ 2858 h 5715"/>
                    <a:gd name="connsiteX3" fmla="*/ 1905 w 3809"/>
                    <a:gd name="connsiteY3" fmla="*/ 0 h 5715"/>
                    <a:gd name="connsiteX4" fmla="*/ 3810 w 3809"/>
                    <a:gd name="connsiteY4" fmla="*/ 2858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9" h="5715">
                      <a:moveTo>
                        <a:pt x="3810" y="2858"/>
                      </a:moveTo>
                      <a:cubicBezTo>
                        <a:pt x="3810" y="4436"/>
                        <a:pt x="2957" y="5715"/>
                        <a:pt x="1905" y="5715"/>
                      </a:cubicBezTo>
                      <a:cubicBezTo>
                        <a:pt x="853" y="5715"/>
                        <a:pt x="0" y="4436"/>
                        <a:pt x="0" y="2858"/>
                      </a:cubicBezTo>
                      <a:cubicBezTo>
                        <a:pt x="0" y="1280"/>
                        <a:pt x="853" y="0"/>
                        <a:pt x="1905" y="0"/>
                      </a:cubicBezTo>
                      <a:cubicBezTo>
                        <a:pt x="2957" y="0"/>
                        <a:pt x="3810" y="1280"/>
                        <a:pt x="381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4" name="Freeform: Shape 2253">
                  <a:extLst>
                    <a:ext uri="{FF2B5EF4-FFF2-40B4-BE49-F238E27FC236}">
                      <a16:creationId xmlns:a16="http://schemas.microsoft.com/office/drawing/2014/main" id="{620F9436-CF45-4AC2-B232-78CEB575B58C}"/>
                    </a:ext>
                  </a:extLst>
                </p:cNvPr>
                <p:cNvSpPr/>
                <p:nvPr/>
              </p:nvSpPr>
              <p:spPr>
                <a:xfrm>
                  <a:off x="9644161" y="4129563"/>
                  <a:ext cx="6905" cy="12630"/>
                </a:xfrm>
                <a:custGeom>
                  <a:avLst/>
                  <a:gdLst>
                    <a:gd name="connsiteX0" fmla="*/ 2143 w 6905"/>
                    <a:gd name="connsiteY0" fmla="*/ 0 h 12630"/>
                    <a:gd name="connsiteX1" fmla="*/ 6906 w 6905"/>
                    <a:gd name="connsiteY1" fmla="*/ 8572 h 12630"/>
                    <a:gd name="connsiteX2" fmla="*/ 2143 w 6905"/>
                    <a:gd name="connsiteY2" fmla="*/ 12382 h 12630"/>
                    <a:gd name="connsiteX3" fmla="*/ 2143 w 6905"/>
                    <a:gd name="connsiteY3" fmla="*/ 0 h 12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5" h="12630">
                      <a:moveTo>
                        <a:pt x="2143" y="0"/>
                      </a:moveTo>
                      <a:cubicBezTo>
                        <a:pt x="3096" y="2857"/>
                        <a:pt x="6906" y="3810"/>
                        <a:pt x="6906" y="8572"/>
                      </a:cubicBezTo>
                      <a:cubicBezTo>
                        <a:pt x="6906" y="11430"/>
                        <a:pt x="4048" y="13335"/>
                        <a:pt x="2143" y="12382"/>
                      </a:cubicBezTo>
                      <a:cubicBezTo>
                        <a:pt x="-714" y="10478"/>
                        <a:pt x="-714" y="1905"/>
                        <a:pt x="2143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3D8B2433-AFC6-42E5-A522-F4232BB83173}"/>
                    </a:ext>
                  </a:extLst>
                </p:cNvPr>
                <p:cNvSpPr/>
                <p:nvPr/>
              </p:nvSpPr>
              <p:spPr>
                <a:xfrm>
                  <a:off x="9643626" y="4129563"/>
                  <a:ext cx="7440" cy="12757"/>
                </a:xfrm>
                <a:custGeom>
                  <a:avLst/>
                  <a:gdLst>
                    <a:gd name="connsiteX0" fmla="*/ 2678 w 7440"/>
                    <a:gd name="connsiteY0" fmla="*/ 0 h 12757"/>
                    <a:gd name="connsiteX1" fmla="*/ 7440 w 7440"/>
                    <a:gd name="connsiteY1" fmla="*/ 10478 h 12757"/>
                    <a:gd name="connsiteX2" fmla="*/ 1725 w 7440"/>
                    <a:gd name="connsiteY2" fmla="*/ 11430 h 12757"/>
                    <a:gd name="connsiteX3" fmla="*/ 2678 w 7440"/>
                    <a:gd name="connsiteY3" fmla="*/ 0 h 1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40" h="12757">
                      <a:moveTo>
                        <a:pt x="2678" y="0"/>
                      </a:moveTo>
                      <a:cubicBezTo>
                        <a:pt x="3630" y="3810"/>
                        <a:pt x="7440" y="6668"/>
                        <a:pt x="7440" y="10478"/>
                      </a:cubicBezTo>
                      <a:cubicBezTo>
                        <a:pt x="7440" y="13335"/>
                        <a:pt x="2678" y="13335"/>
                        <a:pt x="1725" y="11430"/>
                      </a:cubicBezTo>
                      <a:cubicBezTo>
                        <a:pt x="-1132" y="10478"/>
                        <a:pt x="-180" y="1905"/>
                        <a:pt x="2678" y="0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77852463-FCBB-4C5D-AAC3-BDD676414EA0}"/>
                    </a:ext>
                  </a:extLst>
                </p:cNvPr>
                <p:cNvSpPr/>
                <p:nvPr/>
              </p:nvSpPr>
              <p:spPr>
                <a:xfrm>
                  <a:off x="9643321" y="4139088"/>
                  <a:ext cx="3935" cy="2963"/>
                </a:xfrm>
                <a:custGeom>
                  <a:avLst/>
                  <a:gdLst>
                    <a:gd name="connsiteX0" fmla="*/ 126 w 3935"/>
                    <a:gd name="connsiteY0" fmla="*/ 0 h 2963"/>
                    <a:gd name="connsiteX1" fmla="*/ 3936 w 3935"/>
                    <a:gd name="connsiteY1" fmla="*/ 2857 h 2963"/>
                    <a:gd name="connsiteX2" fmla="*/ 126 w 3935"/>
                    <a:gd name="connsiteY2" fmla="*/ 0 h 2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35" h="2963">
                      <a:moveTo>
                        <a:pt x="126" y="0"/>
                      </a:moveTo>
                      <a:cubicBezTo>
                        <a:pt x="-827" y="3810"/>
                        <a:pt x="3936" y="2857"/>
                        <a:pt x="3936" y="2857"/>
                      </a:cubicBezTo>
                      <a:cubicBezTo>
                        <a:pt x="3936" y="2857"/>
                        <a:pt x="126" y="2857"/>
                        <a:pt x="126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185FA224-1F43-4716-9ED9-5FD0CCF7F0A4}"/>
                    </a:ext>
                  </a:extLst>
                </p:cNvPr>
                <p:cNvSpPr/>
                <p:nvPr/>
              </p:nvSpPr>
              <p:spPr>
                <a:xfrm rot="-1030865">
                  <a:off x="9628272" y="4130733"/>
                  <a:ext cx="15240" cy="7620"/>
                </a:xfrm>
                <a:custGeom>
                  <a:avLst/>
                  <a:gdLst>
                    <a:gd name="connsiteX0" fmla="*/ 15240 w 15240"/>
                    <a:gd name="connsiteY0" fmla="*/ 3810 h 7620"/>
                    <a:gd name="connsiteX1" fmla="*/ 7620 w 15240"/>
                    <a:gd name="connsiteY1" fmla="*/ 7620 h 7620"/>
                    <a:gd name="connsiteX2" fmla="*/ 0 w 15240"/>
                    <a:gd name="connsiteY2" fmla="*/ 3810 h 7620"/>
                    <a:gd name="connsiteX3" fmla="*/ 7620 w 15240"/>
                    <a:gd name="connsiteY3" fmla="*/ 0 h 7620"/>
                    <a:gd name="connsiteX4" fmla="*/ 15240 w 15240"/>
                    <a:gd name="connsiteY4" fmla="*/ 381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0" h="7620">
                      <a:moveTo>
                        <a:pt x="15240" y="3810"/>
                      </a:moveTo>
                      <a:cubicBezTo>
                        <a:pt x="15240" y="5914"/>
                        <a:pt x="11829" y="7620"/>
                        <a:pt x="7620" y="7620"/>
                      </a:cubicBezTo>
                      <a:cubicBezTo>
                        <a:pt x="3412" y="7620"/>
                        <a:pt x="0" y="5914"/>
                        <a:pt x="0" y="3810"/>
                      </a:cubicBezTo>
                      <a:cubicBezTo>
                        <a:pt x="0" y="1706"/>
                        <a:pt x="3412" y="0"/>
                        <a:pt x="7620" y="0"/>
                      </a:cubicBezTo>
                      <a:cubicBezTo>
                        <a:pt x="11829" y="0"/>
                        <a:pt x="15240" y="1706"/>
                        <a:pt x="15240" y="381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0C3D142B-F3AC-4615-9790-0076DF34F722}"/>
                    </a:ext>
                  </a:extLst>
                </p:cNvPr>
                <p:cNvSpPr/>
                <p:nvPr/>
              </p:nvSpPr>
              <p:spPr>
                <a:xfrm>
                  <a:off x="9629159" y="4132420"/>
                  <a:ext cx="13334" cy="3810"/>
                </a:xfrm>
                <a:custGeom>
                  <a:avLst/>
                  <a:gdLst>
                    <a:gd name="connsiteX0" fmla="*/ 0 w 13334"/>
                    <a:gd name="connsiteY0" fmla="*/ 3810 h 3810"/>
                    <a:gd name="connsiteX1" fmla="*/ 13335 w 13334"/>
                    <a:gd name="connsiteY1" fmla="*/ 0 h 3810"/>
                    <a:gd name="connsiteX2" fmla="*/ 0 w 13334"/>
                    <a:gd name="connsiteY2" fmla="*/ 3810 h 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334" h="3810">
                      <a:moveTo>
                        <a:pt x="0" y="3810"/>
                      </a:moveTo>
                      <a:cubicBezTo>
                        <a:pt x="8572" y="3810"/>
                        <a:pt x="13335" y="0"/>
                        <a:pt x="13335" y="0"/>
                      </a:cubicBezTo>
                      <a:cubicBezTo>
                        <a:pt x="13335" y="0"/>
                        <a:pt x="8572" y="2858"/>
                        <a:pt x="0" y="381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4AF2771C-5CBB-4D2A-8E49-FF64B26A2AAC}"/>
                    </a:ext>
                  </a:extLst>
                </p:cNvPr>
                <p:cNvSpPr/>
                <p:nvPr/>
              </p:nvSpPr>
              <p:spPr>
                <a:xfrm>
                  <a:off x="9647003" y="4123848"/>
                  <a:ext cx="4486" cy="8245"/>
                </a:xfrm>
                <a:custGeom>
                  <a:avLst/>
                  <a:gdLst>
                    <a:gd name="connsiteX0" fmla="*/ 4063 w 4486"/>
                    <a:gd name="connsiteY0" fmla="*/ 7620 h 8245"/>
                    <a:gd name="connsiteX1" fmla="*/ 253 w 4486"/>
                    <a:gd name="connsiteY1" fmla="*/ 6668 h 8245"/>
                    <a:gd name="connsiteX2" fmla="*/ 3111 w 4486"/>
                    <a:gd name="connsiteY2" fmla="*/ 0 h 8245"/>
                    <a:gd name="connsiteX3" fmla="*/ 4063 w 4486"/>
                    <a:gd name="connsiteY3" fmla="*/ 0 h 8245"/>
                    <a:gd name="connsiteX4" fmla="*/ 4063 w 4486"/>
                    <a:gd name="connsiteY4" fmla="*/ 7620 h 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6" h="8245">
                      <a:moveTo>
                        <a:pt x="4063" y="7620"/>
                      </a:moveTo>
                      <a:cubicBezTo>
                        <a:pt x="2158" y="8572"/>
                        <a:pt x="253" y="8572"/>
                        <a:pt x="253" y="6668"/>
                      </a:cubicBezTo>
                      <a:cubicBezTo>
                        <a:pt x="-699" y="4763"/>
                        <a:pt x="1206" y="1905"/>
                        <a:pt x="3111" y="0"/>
                      </a:cubicBezTo>
                      <a:cubicBezTo>
                        <a:pt x="3111" y="0"/>
                        <a:pt x="3111" y="0"/>
                        <a:pt x="4063" y="0"/>
                      </a:cubicBezTo>
                      <a:cubicBezTo>
                        <a:pt x="4063" y="0"/>
                        <a:pt x="5016" y="3810"/>
                        <a:pt x="4063" y="7620"/>
                      </a:cubicBezTo>
                      <a:close/>
                    </a:path>
                  </a:pathLst>
                </a:custGeom>
                <a:solidFill>
                  <a:srgbClr val="D1C9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F677A505-5109-4E69-828D-C366FDE03BE0}"/>
                    </a:ext>
                  </a:extLst>
                </p:cNvPr>
                <p:cNvSpPr/>
                <p:nvPr/>
              </p:nvSpPr>
              <p:spPr>
                <a:xfrm>
                  <a:off x="9647257" y="4127658"/>
                  <a:ext cx="3809" cy="2857"/>
                </a:xfrm>
                <a:custGeom>
                  <a:avLst/>
                  <a:gdLst>
                    <a:gd name="connsiteX0" fmla="*/ 0 w 3809"/>
                    <a:gd name="connsiteY0" fmla="*/ 2858 h 2857"/>
                    <a:gd name="connsiteX1" fmla="*/ 3810 w 3809"/>
                    <a:gd name="connsiteY1" fmla="*/ 953 h 2857"/>
                    <a:gd name="connsiteX2" fmla="*/ 3810 w 3809"/>
                    <a:gd name="connsiteY2" fmla="*/ 0 h 2857"/>
                    <a:gd name="connsiteX3" fmla="*/ 0 w 3809"/>
                    <a:gd name="connsiteY3" fmla="*/ 2858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9" h="2857">
                      <a:moveTo>
                        <a:pt x="0" y="2858"/>
                      </a:moveTo>
                      <a:cubicBezTo>
                        <a:pt x="1905" y="2858"/>
                        <a:pt x="2857" y="1905"/>
                        <a:pt x="3810" y="953"/>
                      </a:cubicBezTo>
                      <a:lnTo>
                        <a:pt x="3810" y="0"/>
                      </a:lnTo>
                      <a:cubicBezTo>
                        <a:pt x="2857" y="953"/>
                        <a:pt x="1905" y="1905"/>
                        <a:pt x="0" y="2858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3EF2B0EA-66A1-4E1B-8A52-8498D29084CF}"/>
                    </a:ext>
                  </a:extLst>
                </p:cNvPr>
                <p:cNvSpPr/>
                <p:nvPr/>
              </p:nvSpPr>
              <p:spPr>
                <a:xfrm>
                  <a:off x="9639637" y="4145756"/>
                  <a:ext cx="9525" cy="4869"/>
                </a:xfrm>
                <a:custGeom>
                  <a:avLst/>
                  <a:gdLst>
                    <a:gd name="connsiteX0" fmla="*/ 9525 w 9525"/>
                    <a:gd name="connsiteY0" fmla="*/ 0 h 4869"/>
                    <a:gd name="connsiteX1" fmla="*/ 0 w 9525"/>
                    <a:gd name="connsiteY1" fmla="*/ 4763 h 4869"/>
                    <a:gd name="connsiteX2" fmla="*/ 9525 w 9525"/>
                    <a:gd name="connsiteY2" fmla="*/ 0 h 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25" h="4869">
                      <a:moveTo>
                        <a:pt x="9525" y="0"/>
                      </a:moveTo>
                      <a:cubicBezTo>
                        <a:pt x="8572" y="0"/>
                        <a:pt x="1905" y="3810"/>
                        <a:pt x="0" y="4763"/>
                      </a:cubicBezTo>
                      <a:cubicBezTo>
                        <a:pt x="0" y="5715"/>
                        <a:pt x="9525" y="0"/>
                        <a:pt x="9525" y="0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EB6FF9E8-10CE-4377-BDCC-D303A4B04F52}"/>
                    </a:ext>
                  </a:extLst>
                </p:cNvPr>
                <p:cNvSpPr/>
                <p:nvPr/>
              </p:nvSpPr>
              <p:spPr>
                <a:xfrm>
                  <a:off x="9598153" y="4105697"/>
                  <a:ext cx="52375" cy="31485"/>
                </a:xfrm>
                <a:custGeom>
                  <a:avLst/>
                  <a:gdLst>
                    <a:gd name="connsiteX0" fmla="*/ 51961 w 52375"/>
                    <a:gd name="connsiteY0" fmla="*/ 11484 h 31485"/>
                    <a:gd name="connsiteX1" fmla="*/ 24338 w 52375"/>
                    <a:gd name="connsiteY1" fmla="*/ 21961 h 31485"/>
                    <a:gd name="connsiteX2" fmla="*/ 13861 w 52375"/>
                    <a:gd name="connsiteY2" fmla="*/ 31486 h 31485"/>
                    <a:gd name="connsiteX3" fmla="*/ 5288 w 52375"/>
                    <a:gd name="connsiteY3" fmla="*/ 30534 h 31485"/>
                    <a:gd name="connsiteX4" fmla="*/ 2431 w 52375"/>
                    <a:gd name="connsiteY4" fmla="*/ 16246 h 31485"/>
                    <a:gd name="connsiteX5" fmla="*/ 22434 w 52375"/>
                    <a:gd name="connsiteY5" fmla="*/ 8626 h 31485"/>
                    <a:gd name="connsiteX6" fmla="*/ 51961 w 52375"/>
                    <a:gd name="connsiteY6" fmla="*/ 11484 h 31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375" h="31485">
                      <a:moveTo>
                        <a:pt x="51961" y="11484"/>
                      </a:moveTo>
                      <a:cubicBezTo>
                        <a:pt x="52913" y="-899"/>
                        <a:pt x="24338" y="6721"/>
                        <a:pt x="24338" y="21961"/>
                      </a:cubicBezTo>
                      <a:cubicBezTo>
                        <a:pt x="24338" y="27676"/>
                        <a:pt x="14813" y="31486"/>
                        <a:pt x="13861" y="31486"/>
                      </a:cubicBezTo>
                      <a:cubicBezTo>
                        <a:pt x="14813" y="22914"/>
                        <a:pt x="4336" y="15294"/>
                        <a:pt x="5288" y="30534"/>
                      </a:cubicBezTo>
                      <a:cubicBezTo>
                        <a:pt x="3384" y="29581"/>
                        <a:pt x="3384" y="21961"/>
                        <a:pt x="2431" y="16246"/>
                      </a:cubicBezTo>
                      <a:cubicBezTo>
                        <a:pt x="1478" y="9579"/>
                        <a:pt x="-8999" y="8626"/>
                        <a:pt x="22434" y="8626"/>
                      </a:cubicBezTo>
                      <a:cubicBezTo>
                        <a:pt x="50056" y="-12329"/>
                        <a:pt x="53866" y="11484"/>
                        <a:pt x="51961" y="11484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3" name="Freeform: Shape 2262">
                  <a:extLst>
                    <a:ext uri="{FF2B5EF4-FFF2-40B4-BE49-F238E27FC236}">
                      <a16:creationId xmlns:a16="http://schemas.microsoft.com/office/drawing/2014/main" id="{7CCA7838-66A2-4C39-8E40-5C942B7ECE52}"/>
                    </a:ext>
                  </a:extLst>
                </p:cNvPr>
                <p:cNvSpPr/>
                <p:nvPr/>
              </p:nvSpPr>
              <p:spPr>
                <a:xfrm>
                  <a:off x="9596715" y="4088606"/>
                  <a:ext cx="54309" cy="47625"/>
                </a:xfrm>
                <a:custGeom>
                  <a:avLst/>
                  <a:gdLst>
                    <a:gd name="connsiteX0" fmla="*/ 53399 w 54309"/>
                    <a:gd name="connsiteY0" fmla="*/ 25717 h 47625"/>
                    <a:gd name="connsiteX1" fmla="*/ 24824 w 54309"/>
                    <a:gd name="connsiteY1" fmla="*/ 38100 h 47625"/>
                    <a:gd name="connsiteX2" fmla="*/ 17204 w 54309"/>
                    <a:gd name="connsiteY2" fmla="*/ 47625 h 47625"/>
                    <a:gd name="connsiteX3" fmla="*/ 7679 w 54309"/>
                    <a:gd name="connsiteY3" fmla="*/ 47625 h 47625"/>
                    <a:gd name="connsiteX4" fmla="*/ 1012 w 54309"/>
                    <a:gd name="connsiteY4" fmla="*/ 36195 h 47625"/>
                    <a:gd name="connsiteX5" fmla="*/ 25777 w 54309"/>
                    <a:gd name="connsiteY5" fmla="*/ 0 h 47625"/>
                    <a:gd name="connsiteX6" fmla="*/ 53399 w 54309"/>
                    <a:gd name="connsiteY6" fmla="*/ 25717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09" h="47625">
                      <a:moveTo>
                        <a:pt x="53399" y="25717"/>
                      </a:moveTo>
                      <a:cubicBezTo>
                        <a:pt x="52447" y="15240"/>
                        <a:pt x="24824" y="22860"/>
                        <a:pt x="24824" y="38100"/>
                      </a:cubicBezTo>
                      <a:cubicBezTo>
                        <a:pt x="24824" y="43815"/>
                        <a:pt x="18157" y="47625"/>
                        <a:pt x="17204" y="47625"/>
                      </a:cubicBezTo>
                      <a:cubicBezTo>
                        <a:pt x="18157" y="39052"/>
                        <a:pt x="5774" y="29527"/>
                        <a:pt x="7679" y="47625"/>
                      </a:cubicBezTo>
                      <a:cubicBezTo>
                        <a:pt x="5774" y="46672"/>
                        <a:pt x="2917" y="42863"/>
                        <a:pt x="1012" y="36195"/>
                      </a:cubicBezTo>
                      <a:cubicBezTo>
                        <a:pt x="59" y="29527"/>
                        <a:pt x="-5656" y="0"/>
                        <a:pt x="25777" y="0"/>
                      </a:cubicBezTo>
                      <a:cubicBezTo>
                        <a:pt x="57209" y="952"/>
                        <a:pt x="55304" y="26670"/>
                        <a:pt x="53399" y="25717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4" name="Freeform: Shape 2263">
                  <a:extLst>
                    <a:ext uri="{FF2B5EF4-FFF2-40B4-BE49-F238E27FC236}">
                      <a16:creationId xmlns:a16="http://schemas.microsoft.com/office/drawing/2014/main" id="{115E90C3-862A-4AAD-A77E-C902A0B14497}"/>
                    </a:ext>
                  </a:extLst>
                </p:cNvPr>
                <p:cNvSpPr/>
                <p:nvPr/>
              </p:nvSpPr>
              <p:spPr>
                <a:xfrm>
                  <a:off x="9610109" y="4083843"/>
                  <a:ext cx="26669" cy="17144"/>
                </a:xfrm>
                <a:custGeom>
                  <a:avLst/>
                  <a:gdLst>
                    <a:gd name="connsiteX0" fmla="*/ 26670 w 26669"/>
                    <a:gd name="connsiteY0" fmla="*/ 8573 h 17144"/>
                    <a:gd name="connsiteX1" fmla="*/ 13335 w 26669"/>
                    <a:gd name="connsiteY1" fmla="*/ 17145 h 17144"/>
                    <a:gd name="connsiteX2" fmla="*/ 0 w 26669"/>
                    <a:gd name="connsiteY2" fmla="*/ 8573 h 17144"/>
                    <a:gd name="connsiteX3" fmla="*/ 13335 w 26669"/>
                    <a:gd name="connsiteY3" fmla="*/ 0 h 17144"/>
                    <a:gd name="connsiteX4" fmla="*/ 26670 w 26669"/>
                    <a:gd name="connsiteY4" fmla="*/ 8573 h 1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17144">
                      <a:moveTo>
                        <a:pt x="26670" y="8573"/>
                      </a:moveTo>
                      <a:cubicBezTo>
                        <a:pt x="26670" y="13307"/>
                        <a:pt x="20700" y="17145"/>
                        <a:pt x="13335" y="17145"/>
                      </a:cubicBezTo>
                      <a:cubicBezTo>
                        <a:pt x="5970" y="17145"/>
                        <a:pt x="0" y="13307"/>
                        <a:pt x="0" y="8573"/>
                      </a:cubicBezTo>
                      <a:cubicBezTo>
                        <a:pt x="0" y="3838"/>
                        <a:pt x="5970" y="0"/>
                        <a:pt x="13335" y="0"/>
                      </a:cubicBezTo>
                      <a:cubicBezTo>
                        <a:pt x="20700" y="0"/>
                        <a:pt x="26670" y="3838"/>
                        <a:pt x="26670" y="85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5" name="Freeform: Shape 2264">
                  <a:extLst>
                    <a:ext uri="{FF2B5EF4-FFF2-40B4-BE49-F238E27FC236}">
                      <a16:creationId xmlns:a16="http://schemas.microsoft.com/office/drawing/2014/main" id="{E48B361D-879D-4123-AA10-8AAC8D4A9407}"/>
                    </a:ext>
                  </a:extLst>
                </p:cNvPr>
                <p:cNvSpPr/>
                <p:nvPr/>
              </p:nvSpPr>
              <p:spPr>
                <a:xfrm>
                  <a:off x="9609157" y="4080986"/>
                  <a:ext cx="28575" cy="19050"/>
                </a:xfrm>
                <a:custGeom>
                  <a:avLst/>
                  <a:gdLst>
                    <a:gd name="connsiteX0" fmla="*/ 28575 w 28575"/>
                    <a:gd name="connsiteY0" fmla="*/ 9525 h 19050"/>
                    <a:gd name="connsiteX1" fmla="*/ 14288 w 28575"/>
                    <a:gd name="connsiteY1" fmla="*/ 19050 h 19050"/>
                    <a:gd name="connsiteX2" fmla="*/ 0 w 28575"/>
                    <a:gd name="connsiteY2" fmla="*/ 9525 h 19050"/>
                    <a:gd name="connsiteX3" fmla="*/ 14288 w 28575"/>
                    <a:gd name="connsiteY3" fmla="*/ 0 h 19050"/>
                    <a:gd name="connsiteX4" fmla="*/ 28575 w 28575"/>
                    <a:gd name="connsiteY4" fmla="*/ 9525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5" h="19050">
                      <a:moveTo>
                        <a:pt x="28575" y="9525"/>
                      </a:moveTo>
                      <a:cubicBezTo>
                        <a:pt x="28575" y="14785"/>
                        <a:pt x="22178" y="19050"/>
                        <a:pt x="14288" y="19050"/>
                      </a:cubicBezTo>
                      <a:cubicBezTo>
                        <a:pt x="6397" y="19050"/>
                        <a:pt x="0" y="14785"/>
                        <a:pt x="0" y="9525"/>
                      </a:cubicBezTo>
                      <a:cubicBezTo>
                        <a:pt x="0" y="4265"/>
                        <a:pt x="6397" y="0"/>
                        <a:pt x="14288" y="0"/>
                      </a:cubicBezTo>
                      <a:cubicBezTo>
                        <a:pt x="22178" y="0"/>
                        <a:pt x="28575" y="4265"/>
                        <a:pt x="28575" y="952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6" name="Freeform: Shape 2265">
                  <a:extLst>
                    <a:ext uri="{FF2B5EF4-FFF2-40B4-BE49-F238E27FC236}">
                      <a16:creationId xmlns:a16="http://schemas.microsoft.com/office/drawing/2014/main" id="{69B8F6BF-5FB2-428E-AB95-FF8D45424A74}"/>
                    </a:ext>
                  </a:extLst>
                </p:cNvPr>
                <p:cNvSpPr/>
                <p:nvPr/>
              </p:nvSpPr>
              <p:spPr>
                <a:xfrm>
                  <a:off x="9639450" y="4232909"/>
                  <a:ext cx="55431" cy="38576"/>
                </a:xfrm>
                <a:custGeom>
                  <a:avLst/>
                  <a:gdLst>
                    <a:gd name="connsiteX0" fmla="*/ 20189 w 55431"/>
                    <a:gd name="connsiteY0" fmla="*/ 8096 h 38576"/>
                    <a:gd name="connsiteX1" fmla="*/ 1139 w 55431"/>
                    <a:gd name="connsiteY1" fmla="*/ 23336 h 38576"/>
                    <a:gd name="connsiteX2" fmla="*/ 4949 w 55431"/>
                    <a:gd name="connsiteY2" fmla="*/ 38576 h 38576"/>
                    <a:gd name="connsiteX3" fmla="*/ 34477 w 55431"/>
                    <a:gd name="connsiteY3" fmla="*/ 15716 h 38576"/>
                    <a:gd name="connsiteX4" fmla="*/ 34477 w 55431"/>
                    <a:gd name="connsiteY4" fmla="*/ 13811 h 38576"/>
                    <a:gd name="connsiteX5" fmla="*/ 55432 w 55431"/>
                    <a:gd name="connsiteY5" fmla="*/ 9049 h 38576"/>
                    <a:gd name="connsiteX6" fmla="*/ 35429 w 55431"/>
                    <a:gd name="connsiteY6" fmla="*/ 2381 h 38576"/>
                    <a:gd name="connsiteX7" fmla="*/ 22094 w 55431"/>
                    <a:gd name="connsiteY7" fmla="*/ 476 h 38576"/>
                    <a:gd name="connsiteX8" fmla="*/ 20189 w 55431"/>
                    <a:gd name="connsiteY8" fmla="*/ 8096 h 3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31" h="38576">
                      <a:moveTo>
                        <a:pt x="20189" y="8096"/>
                      </a:moveTo>
                      <a:cubicBezTo>
                        <a:pt x="16379" y="10954"/>
                        <a:pt x="4949" y="13811"/>
                        <a:pt x="1139" y="23336"/>
                      </a:cubicBezTo>
                      <a:cubicBezTo>
                        <a:pt x="-766" y="29051"/>
                        <a:pt x="-766" y="37624"/>
                        <a:pt x="4949" y="38576"/>
                      </a:cubicBezTo>
                      <a:cubicBezTo>
                        <a:pt x="24952" y="36671"/>
                        <a:pt x="34477" y="21431"/>
                        <a:pt x="34477" y="15716"/>
                      </a:cubicBezTo>
                      <a:cubicBezTo>
                        <a:pt x="34477" y="14764"/>
                        <a:pt x="34477" y="13811"/>
                        <a:pt x="34477" y="13811"/>
                      </a:cubicBezTo>
                      <a:cubicBezTo>
                        <a:pt x="34477" y="13811"/>
                        <a:pt x="48764" y="16669"/>
                        <a:pt x="55432" y="9049"/>
                      </a:cubicBezTo>
                      <a:cubicBezTo>
                        <a:pt x="44002" y="10954"/>
                        <a:pt x="35429" y="2381"/>
                        <a:pt x="35429" y="2381"/>
                      </a:cubicBezTo>
                      <a:cubicBezTo>
                        <a:pt x="27809" y="-1429"/>
                        <a:pt x="22094" y="476"/>
                        <a:pt x="22094" y="476"/>
                      </a:cubicBezTo>
                      <a:lnTo>
                        <a:pt x="20189" y="8096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7" name="Freeform: Shape 2266">
                  <a:extLst>
                    <a:ext uri="{FF2B5EF4-FFF2-40B4-BE49-F238E27FC236}">
                      <a16:creationId xmlns:a16="http://schemas.microsoft.com/office/drawing/2014/main" id="{8A551FA5-2EFD-4D49-A5AD-391FA23A2182}"/>
                    </a:ext>
                  </a:extLst>
                </p:cNvPr>
                <p:cNvSpPr/>
                <p:nvPr/>
              </p:nvSpPr>
              <p:spPr>
                <a:xfrm>
                  <a:off x="9640589" y="4233309"/>
                  <a:ext cx="32385" cy="37223"/>
                </a:xfrm>
                <a:custGeom>
                  <a:avLst/>
                  <a:gdLst>
                    <a:gd name="connsiteX0" fmla="*/ 20002 w 32385"/>
                    <a:gd name="connsiteY0" fmla="*/ 9601 h 37223"/>
                    <a:gd name="connsiteX1" fmla="*/ 952 w 32385"/>
                    <a:gd name="connsiteY1" fmla="*/ 23889 h 37223"/>
                    <a:gd name="connsiteX2" fmla="*/ 3810 w 32385"/>
                    <a:gd name="connsiteY2" fmla="*/ 37224 h 37223"/>
                    <a:gd name="connsiteX3" fmla="*/ 32385 w 32385"/>
                    <a:gd name="connsiteY3" fmla="*/ 12459 h 37223"/>
                    <a:gd name="connsiteX4" fmla="*/ 32385 w 32385"/>
                    <a:gd name="connsiteY4" fmla="*/ 1981 h 37223"/>
                    <a:gd name="connsiteX5" fmla="*/ 20002 w 32385"/>
                    <a:gd name="connsiteY5" fmla="*/ 1029 h 37223"/>
                    <a:gd name="connsiteX6" fmla="*/ 20002 w 32385"/>
                    <a:gd name="connsiteY6" fmla="*/ 9601 h 3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85" h="37223">
                      <a:moveTo>
                        <a:pt x="20002" y="9601"/>
                      </a:moveTo>
                      <a:cubicBezTo>
                        <a:pt x="17145" y="10554"/>
                        <a:pt x="3810" y="18174"/>
                        <a:pt x="952" y="23889"/>
                      </a:cubicBezTo>
                      <a:cubicBezTo>
                        <a:pt x="-952" y="29604"/>
                        <a:pt x="0" y="36271"/>
                        <a:pt x="3810" y="37224"/>
                      </a:cubicBezTo>
                      <a:cubicBezTo>
                        <a:pt x="23812" y="35319"/>
                        <a:pt x="32385" y="18174"/>
                        <a:pt x="32385" y="12459"/>
                      </a:cubicBezTo>
                      <a:cubicBezTo>
                        <a:pt x="32385" y="6744"/>
                        <a:pt x="32385" y="2934"/>
                        <a:pt x="32385" y="1981"/>
                      </a:cubicBezTo>
                      <a:cubicBezTo>
                        <a:pt x="24765" y="-1829"/>
                        <a:pt x="20002" y="1029"/>
                        <a:pt x="20002" y="1029"/>
                      </a:cubicBezTo>
                      <a:lnTo>
                        <a:pt x="20002" y="9601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8" name="Freeform: Shape 2267">
                  <a:extLst>
                    <a:ext uri="{FF2B5EF4-FFF2-40B4-BE49-F238E27FC236}">
                      <a16:creationId xmlns:a16="http://schemas.microsoft.com/office/drawing/2014/main" id="{A7584C86-7A51-4810-88F8-56095122C94F}"/>
                    </a:ext>
                  </a:extLst>
                </p:cNvPr>
                <p:cNvSpPr/>
                <p:nvPr/>
              </p:nvSpPr>
              <p:spPr>
                <a:xfrm>
                  <a:off x="9610109" y="4251855"/>
                  <a:ext cx="24873" cy="29155"/>
                </a:xfrm>
                <a:custGeom>
                  <a:avLst/>
                  <a:gdLst>
                    <a:gd name="connsiteX0" fmla="*/ 24765 w 24873"/>
                    <a:gd name="connsiteY0" fmla="*/ 580 h 29155"/>
                    <a:gd name="connsiteX1" fmla="*/ 2857 w 24873"/>
                    <a:gd name="connsiteY1" fmla="*/ 29155 h 29155"/>
                    <a:gd name="connsiteX2" fmla="*/ 0 w 24873"/>
                    <a:gd name="connsiteY2" fmla="*/ 7248 h 29155"/>
                    <a:gd name="connsiteX3" fmla="*/ 24765 w 24873"/>
                    <a:gd name="connsiteY3" fmla="*/ 580 h 2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73" h="29155">
                      <a:moveTo>
                        <a:pt x="24765" y="580"/>
                      </a:moveTo>
                      <a:cubicBezTo>
                        <a:pt x="26670" y="20583"/>
                        <a:pt x="2857" y="29155"/>
                        <a:pt x="2857" y="29155"/>
                      </a:cubicBezTo>
                      <a:lnTo>
                        <a:pt x="0" y="7248"/>
                      </a:lnTo>
                      <a:cubicBezTo>
                        <a:pt x="0" y="6295"/>
                        <a:pt x="24765" y="-2277"/>
                        <a:pt x="24765" y="58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9" name="Freeform: Shape 2268">
                  <a:extLst>
                    <a:ext uri="{FF2B5EF4-FFF2-40B4-BE49-F238E27FC236}">
                      <a16:creationId xmlns:a16="http://schemas.microsoft.com/office/drawing/2014/main" id="{EF923487-E942-4A16-893B-D524CAEAFF0F}"/>
                    </a:ext>
                  </a:extLst>
                </p:cNvPr>
                <p:cNvSpPr/>
                <p:nvPr/>
              </p:nvSpPr>
              <p:spPr>
                <a:xfrm>
                  <a:off x="9565236" y="4159091"/>
                  <a:ext cx="58496" cy="120071"/>
                </a:xfrm>
                <a:custGeom>
                  <a:avLst/>
                  <a:gdLst>
                    <a:gd name="connsiteX0" fmla="*/ 21061 w 58496"/>
                    <a:gd name="connsiteY0" fmla="*/ 0 h 120071"/>
                    <a:gd name="connsiteX1" fmla="*/ 105 w 58496"/>
                    <a:gd name="connsiteY1" fmla="*/ 33338 h 120071"/>
                    <a:gd name="connsiteX2" fmla="*/ 10583 w 58496"/>
                    <a:gd name="connsiteY2" fmla="*/ 102870 h 120071"/>
                    <a:gd name="connsiteX3" fmla="*/ 47730 w 58496"/>
                    <a:gd name="connsiteY3" fmla="*/ 120015 h 120071"/>
                    <a:gd name="connsiteX4" fmla="*/ 58208 w 58496"/>
                    <a:gd name="connsiteY4" fmla="*/ 74295 h 120071"/>
                    <a:gd name="connsiteX5" fmla="*/ 32490 w 58496"/>
                    <a:gd name="connsiteY5" fmla="*/ 82867 h 120071"/>
                    <a:gd name="connsiteX6" fmla="*/ 33443 w 58496"/>
                    <a:gd name="connsiteY6" fmla="*/ 34290 h 120071"/>
                    <a:gd name="connsiteX7" fmla="*/ 21061 w 58496"/>
                    <a:gd name="connsiteY7" fmla="*/ 0 h 12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96" h="120071">
                      <a:moveTo>
                        <a:pt x="21061" y="0"/>
                      </a:moveTo>
                      <a:cubicBezTo>
                        <a:pt x="21061" y="0"/>
                        <a:pt x="105" y="4763"/>
                        <a:pt x="105" y="33338"/>
                      </a:cubicBezTo>
                      <a:cubicBezTo>
                        <a:pt x="105" y="61913"/>
                        <a:pt x="-1799" y="95250"/>
                        <a:pt x="10583" y="102870"/>
                      </a:cubicBezTo>
                      <a:cubicBezTo>
                        <a:pt x="21061" y="109538"/>
                        <a:pt x="44873" y="120967"/>
                        <a:pt x="47730" y="120015"/>
                      </a:cubicBezTo>
                      <a:cubicBezTo>
                        <a:pt x="63923" y="118110"/>
                        <a:pt x="41063" y="84772"/>
                        <a:pt x="58208" y="74295"/>
                      </a:cubicBezTo>
                      <a:cubicBezTo>
                        <a:pt x="61065" y="74295"/>
                        <a:pt x="42015" y="81915"/>
                        <a:pt x="32490" y="82867"/>
                      </a:cubicBezTo>
                      <a:cubicBezTo>
                        <a:pt x="36301" y="62865"/>
                        <a:pt x="32490" y="42863"/>
                        <a:pt x="33443" y="34290"/>
                      </a:cubicBezTo>
                      <a:cubicBezTo>
                        <a:pt x="38205" y="7620"/>
                        <a:pt x="21061" y="0"/>
                        <a:pt x="21061" y="0"/>
                      </a:cubicBez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0" name="Freeform: Shape 2269">
                  <a:extLst>
                    <a:ext uri="{FF2B5EF4-FFF2-40B4-BE49-F238E27FC236}">
                      <a16:creationId xmlns:a16="http://schemas.microsoft.com/office/drawing/2014/main" id="{714E660E-96DD-4476-9FA8-280C20C6F28D}"/>
                    </a:ext>
                  </a:extLst>
                </p:cNvPr>
                <p:cNvSpPr/>
                <p:nvPr/>
              </p:nvSpPr>
              <p:spPr>
                <a:xfrm>
                  <a:off x="9612966" y="4211355"/>
                  <a:ext cx="25108" cy="51605"/>
                </a:xfrm>
                <a:custGeom>
                  <a:avLst/>
                  <a:gdLst>
                    <a:gd name="connsiteX0" fmla="*/ 1905 w 25108"/>
                    <a:gd name="connsiteY0" fmla="*/ 7743 h 51605"/>
                    <a:gd name="connsiteX1" fmla="*/ 0 w 25108"/>
                    <a:gd name="connsiteY1" fmla="*/ 21078 h 51605"/>
                    <a:gd name="connsiteX2" fmla="*/ 3810 w 25108"/>
                    <a:gd name="connsiteY2" fmla="*/ 38223 h 51605"/>
                    <a:gd name="connsiteX3" fmla="*/ 5715 w 25108"/>
                    <a:gd name="connsiteY3" fmla="*/ 51558 h 51605"/>
                    <a:gd name="connsiteX4" fmla="*/ 20955 w 25108"/>
                    <a:gd name="connsiteY4" fmla="*/ 45843 h 51605"/>
                    <a:gd name="connsiteX5" fmla="*/ 24765 w 25108"/>
                    <a:gd name="connsiteY5" fmla="*/ 28698 h 51605"/>
                    <a:gd name="connsiteX6" fmla="*/ 18097 w 25108"/>
                    <a:gd name="connsiteY6" fmla="*/ 22031 h 51605"/>
                    <a:gd name="connsiteX7" fmla="*/ 13335 w 25108"/>
                    <a:gd name="connsiteY7" fmla="*/ 123 h 51605"/>
                    <a:gd name="connsiteX8" fmla="*/ 1905 w 25108"/>
                    <a:gd name="connsiteY8" fmla="*/ 7743 h 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08" h="51605">
                      <a:moveTo>
                        <a:pt x="1905" y="7743"/>
                      </a:moveTo>
                      <a:cubicBezTo>
                        <a:pt x="0" y="11553"/>
                        <a:pt x="0" y="17268"/>
                        <a:pt x="0" y="21078"/>
                      </a:cubicBezTo>
                      <a:cubicBezTo>
                        <a:pt x="0" y="25841"/>
                        <a:pt x="3810" y="37271"/>
                        <a:pt x="3810" y="38223"/>
                      </a:cubicBezTo>
                      <a:cubicBezTo>
                        <a:pt x="3810" y="42986"/>
                        <a:pt x="5715" y="51558"/>
                        <a:pt x="5715" y="51558"/>
                      </a:cubicBezTo>
                      <a:cubicBezTo>
                        <a:pt x="5715" y="51558"/>
                        <a:pt x="16193" y="52511"/>
                        <a:pt x="20955" y="45843"/>
                      </a:cubicBezTo>
                      <a:cubicBezTo>
                        <a:pt x="24765" y="40128"/>
                        <a:pt x="25718" y="32508"/>
                        <a:pt x="24765" y="28698"/>
                      </a:cubicBezTo>
                      <a:cubicBezTo>
                        <a:pt x="23813" y="24888"/>
                        <a:pt x="18097" y="22031"/>
                        <a:pt x="18097" y="22031"/>
                      </a:cubicBezTo>
                      <a:cubicBezTo>
                        <a:pt x="18097" y="22031"/>
                        <a:pt x="16193" y="2028"/>
                        <a:pt x="13335" y="123"/>
                      </a:cubicBezTo>
                      <a:cubicBezTo>
                        <a:pt x="11430" y="-829"/>
                        <a:pt x="2858" y="3933"/>
                        <a:pt x="1905" y="77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1" name="Freeform: Shape 2270">
                  <a:extLst>
                    <a:ext uri="{FF2B5EF4-FFF2-40B4-BE49-F238E27FC236}">
                      <a16:creationId xmlns:a16="http://schemas.microsoft.com/office/drawing/2014/main" id="{3A978117-1F7E-431C-95B0-1B9C3BAF5E3A}"/>
                    </a:ext>
                  </a:extLst>
                </p:cNvPr>
                <p:cNvSpPr/>
                <p:nvPr/>
              </p:nvSpPr>
              <p:spPr>
                <a:xfrm>
                  <a:off x="9613919" y="4213464"/>
                  <a:ext cx="23203" cy="50401"/>
                </a:xfrm>
                <a:custGeom>
                  <a:avLst/>
                  <a:gdLst>
                    <a:gd name="connsiteX0" fmla="*/ 1905 w 23203"/>
                    <a:gd name="connsiteY0" fmla="*/ 6587 h 50401"/>
                    <a:gd name="connsiteX1" fmla="*/ 0 w 23203"/>
                    <a:gd name="connsiteY1" fmla="*/ 19922 h 50401"/>
                    <a:gd name="connsiteX2" fmla="*/ 2857 w 23203"/>
                    <a:gd name="connsiteY2" fmla="*/ 37067 h 50401"/>
                    <a:gd name="connsiteX3" fmla="*/ 4763 w 23203"/>
                    <a:gd name="connsiteY3" fmla="*/ 50402 h 50401"/>
                    <a:gd name="connsiteX4" fmla="*/ 19050 w 23203"/>
                    <a:gd name="connsiteY4" fmla="*/ 43734 h 50401"/>
                    <a:gd name="connsiteX5" fmla="*/ 22860 w 23203"/>
                    <a:gd name="connsiteY5" fmla="*/ 27542 h 50401"/>
                    <a:gd name="connsiteX6" fmla="*/ 16193 w 23203"/>
                    <a:gd name="connsiteY6" fmla="*/ 21827 h 50401"/>
                    <a:gd name="connsiteX7" fmla="*/ 12382 w 23203"/>
                    <a:gd name="connsiteY7" fmla="*/ 872 h 50401"/>
                    <a:gd name="connsiteX8" fmla="*/ 1905 w 23203"/>
                    <a:gd name="connsiteY8" fmla="*/ 6587 h 50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03" h="50401">
                      <a:moveTo>
                        <a:pt x="1905" y="6587"/>
                      </a:moveTo>
                      <a:cubicBezTo>
                        <a:pt x="0" y="9444"/>
                        <a:pt x="0" y="15159"/>
                        <a:pt x="0" y="19922"/>
                      </a:cubicBezTo>
                      <a:cubicBezTo>
                        <a:pt x="0" y="23732"/>
                        <a:pt x="2857" y="36114"/>
                        <a:pt x="2857" y="37067"/>
                      </a:cubicBezTo>
                      <a:cubicBezTo>
                        <a:pt x="2857" y="40877"/>
                        <a:pt x="4763" y="50402"/>
                        <a:pt x="4763" y="50402"/>
                      </a:cubicBezTo>
                      <a:cubicBezTo>
                        <a:pt x="4763" y="50402"/>
                        <a:pt x="15240" y="49449"/>
                        <a:pt x="19050" y="43734"/>
                      </a:cubicBezTo>
                      <a:cubicBezTo>
                        <a:pt x="22860" y="38972"/>
                        <a:pt x="23813" y="31352"/>
                        <a:pt x="22860" y="27542"/>
                      </a:cubicBezTo>
                      <a:cubicBezTo>
                        <a:pt x="22860" y="23732"/>
                        <a:pt x="16193" y="21827"/>
                        <a:pt x="16193" y="21827"/>
                      </a:cubicBezTo>
                      <a:cubicBezTo>
                        <a:pt x="16193" y="21827"/>
                        <a:pt x="14288" y="1824"/>
                        <a:pt x="12382" y="872"/>
                      </a:cubicBezTo>
                      <a:cubicBezTo>
                        <a:pt x="9525" y="-1986"/>
                        <a:pt x="3810" y="2777"/>
                        <a:pt x="1905" y="6587"/>
                      </a:cubicBez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2" name="Freeform: Shape 2271">
                  <a:extLst>
                    <a:ext uri="{FF2B5EF4-FFF2-40B4-BE49-F238E27FC236}">
                      <a16:creationId xmlns:a16="http://schemas.microsoft.com/office/drawing/2014/main" id="{477CACE3-E077-4C3A-8261-BBE176BA8DAD}"/>
                    </a:ext>
                  </a:extLst>
                </p:cNvPr>
                <p:cNvSpPr/>
                <p:nvPr/>
              </p:nvSpPr>
              <p:spPr>
                <a:xfrm>
                  <a:off x="9574866" y="4242910"/>
                  <a:ext cx="21907" cy="12151"/>
                </a:xfrm>
                <a:custGeom>
                  <a:avLst/>
                  <a:gdLst>
                    <a:gd name="connsiteX0" fmla="*/ 0 w 21907"/>
                    <a:gd name="connsiteY0" fmla="*/ 11430 h 12151"/>
                    <a:gd name="connsiteX1" fmla="*/ 21908 w 21907"/>
                    <a:gd name="connsiteY1" fmla="*/ 0 h 12151"/>
                    <a:gd name="connsiteX2" fmla="*/ 0 w 21907"/>
                    <a:gd name="connsiteY2" fmla="*/ 11430 h 12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07" h="12151">
                      <a:moveTo>
                        <a:pt x="0" y="11430"/>
                      </a:moveTo>
                      <a:cubicBezTo>
                        <a:pt x="14288" y="15240"/>
                        <a:pt x="12383" y="2858"/>
                        <a:pt x="21908" y="0"/>
                      </a:cubicBezTo>
                      <a:cubicBezTo>
                        <a:pt x="9525" y="3810"/>
                        <a:pt x="14288" y="13335"/>
                        <a:pt x="0" y="1143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3" name="Freeform: Shape 2272">
                  <a:extLst>
                    <a:ext uri="{FF2B5EF4-FFF2-40B4-BE49-F238E27FC236}">
                      <a16:creationId xmlns:a16="http://schemas.microsoft.com/office/drawing/2014/main" id="{D6CDAE72-4A04-455F-855B-97A0C0DA20F3}"/>
                    </a:ext>
                  </a:extLst>
                </p:cNvPr>
                <p:cNvSpPr/>
                <p:nvPr/>
              </p:nvSpPr>
              <p:spPr>
                <a:xfrm>
                  <a:off x="9581534" y="4241958"/>
                  <a:ext cx="18097" cy="17693"/>
                </a:xfrm>
                <a:custGeom>
                  <a:avLst/>
                  <a:gdLst>
                    <a:gd name="connsiteX0" fmla="*/ 0 w 18097"/>
                    <a:gd name="connsiteY0" fmla="*/ 17145 h 17693"/>
                    <a:gd name="connsiteX1" fmla="*/ 18097 w 18097"/>
                    <a:gd name="connsiteY1" fmla="*/ 0 h 17693"/>
                    <a:gd name="connsiteX2" fmla="*/ 0 w 18097"/>
                    <a:gd name="connsiteY2" fmla="*/ 17145 h 17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97" h="17693">
                      <a:moveTo>
                        <a:pt x="0" y="17145"/>
                      </a:moveTo>
                      <a:cubicBezTo>
                        <a:pt x="14288" y="20955"/>
                        <a:pt x="8572" y="3810"/>
                        <a:pt x="18097" y="0"/>
                      </a:cubicBezTo>
                      <a:cubicBezTo>
                        <a:pt x="7620" y="3810"/>
                        <a:pt x="14288" y="19050"/>
                        <a:pt x="0" y="1714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4" name="Freeform: Shape 2273">
                  <a:extLst>
                    <a:ext uri="{FF2B5EF4-FFF2-40B4-BE49-F238E27FC236}">
                      <a16:creationId xmlns:a16="http://schemas.microsoft.com/office/drawing/2014/main" id="{673A5712-272C-4950-B3C3-8F9604FFF329}"/>
                    </a:ext>
                  </a:extLst>
                </p:cNvPr>
                <p:cNvSpPr/>
                <p:nvPr/>
              </p:nvSpPr>
              <p:spPr>
                <a:xfrm>
                  <a:off x="9584391" y="4242910"/>
                  <a:ext cx="19050" cy="20463"/>
                </a:xfrm>
                <a:custGeom>
                  <a:avLst/>
                  <a:gdLst>
                    <a:gd name="connsiteX0" fmla="*/ 0 w 19050"/>
                    <a:gd name="connsiteY0" fmla="*/ 20003 h 20463"/>
                    <a:gd name="connsiteX1" fmla="*/ 19050 w 19050"/>
                    <a:gd name="connsiteY1" fmla="*/ 0 h 20463"/>
                    <a:gd name="connsiteX2" fmla="*/ 0 w 19050"/>
                    <a:gd name="connsiteY2" fmla="*/ 20003 h 20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050" h="20463">
                      <a:moveTo>
                        <a:pt x="0" y="20003"/>
                      </a:moveTo>
                      <a:cubicBezTo>
                        <a:pt x="14288" y="23813"/>
                        <a:pt x="9525" y="2858"/>
                        <a:pt x="19050" y="0"/>
                      </a:cubicBezTo>
                      <a:cubicBezTo>
                        <a:pt x="8572" y="3810"/>
                        <a:pt x="14288" y="21908"/>
                        <a:pt x="0" y="2000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5" name="Freeform: Shape 2274">
                  <a:extLst>
                    <a:ext uri="{FF2B5EF4-FFF2-40B4-BE49-F238E27FC236}">
                      <a16:creationId xmlns:a16="http://schemas.microsoft.com/office/drawing/2014/main" id="{CD872A5D-5DDC-431B-B052-F06F9233EF68}"/>
                    </a:ext>
                  </a:extLst>
                </p:cNvPr>
                <p:cNvSpPr/>
                <p:nvPr/>
              </p:nvSpPr>
              <p:spPr>
                <a:xfrm>
                  <a:off x="9589154" y="4243863"/>
                  <a:ext cx="17145" cy="21222"/>
                </a:xfrm>
                <a:custGeom>
                  <a:avLst/>
                  <a:gdLst>
                    <a:gd name="connsiteX0" fmla="*/ 0 w 17145"/>
                    <a:gd name="connsiteY0" fmla="*/ 20955 h 21222"/>
                    <a:gd name="connsiteX1" fmla="*/ 17145 w 17145"/>
                    <a:gd name="connsiteY1" fmla="*/ 0 h 21222"/>
                    <a:gd name="connsiteX2" fmla="*/ 0 w 17145"/>
                    <a:gd name="connsiteY2" fmla="*/ 20955 h 21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45" h="21222">
                      <a:moveTo>
                        <a:pt x="0" y="20955"/>
                      </a:moveTo>
                      <a:cubicBezTo>
                        <a:pt x="20003" y="23813"/>
                        <a:pt x="7620" y="2857"/>
                        <a:pt x="17145" y="0"/>
                      </a:cubicBezTo>
                      <a:cubicBezTo>
                        <a:pt x="6668" y="3810"/>
                        <a:pt x="18097" y="20955"/>
                        <a:pt x="0" y="20955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6" name="Freeform: Shape 2275">
                  <a:extLst>
                    <a:ext uri="{FF2B5EF4-FFF2-40B4-BE49-F238E27FC236}">
                      <a16:creationId xmlns:a16="http://schemas.microsoft.com/office/drawing/2014/main" id="{DC0DD3A8-F8F6-46E9-83C2-A8209D9B8F3C}"/>
                    </a:ext>
                  </a:extLst>
                </p:cNvPr>
                <p:cNvSpPr/>
                <p:nvPr/>
              </p:nvSpPr>
              <p:spPr>
                <a:xfrm>
                  <a:off x="9660591" y="4231943"/>
                  <a:ext cx="12382" cy="4300"/>
                </a:xfrm>
                <a:custGeom>
                  <a:avLst/>
                  <a:gdLst>
                    <a:gd name="connsiteX0" fmla="*/ 0 w 12382"/>
                    <a:gd name="connsiteY0" fmla="*/ 1443 h 4300"/>
                    <a:gd name="connsiteX1" fmla="*/ 12383 w 12382"/>
                    <a:gd name="connsiteY1" fmla="*/ 2395 h 4300"/>
                    <a:gd name="connsiteX2" fmla="*/ 12383 w 12382"/>
                    <a:gd name="connsiteY2" fmla="*/ 4300 h 4300"/>
                    <a:gd name="connsiteX3" fmla="*/ 0 w 12382"/>
                    <a:gd name="connsiteY3" fmla="*/ 4300 h 4300"/>
                    <a:gd name="connsiteX4" fmla="*/ 0 w 12382"/>
                    <a:gd name="connsiteY4" fmla="*/ 1443 h 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4300">
                      <a:moveTo>
                        <a:pt x="0" y="1443"/>
                      </a:moveTo>
                      <a:cubicBezTo>
                        <a:pt x="0" y="1443"/>
                        <a:pt x="6668" y="-2367"/>
                        <a:pt x="12383" y="2395"/>
                      </a:cubicBezTo>
                      <a:lnTo>
                        <a:pt x="12383" y="4300"/>
                      </a:lnTo>
                      <a:cubicBezTo>
                        <a:pt x="12383" y="4300"/>
                        <a:pt x="4763" y="-462"/>
                        <a:pt x="0" y="4300"/>
                      </a:cubicBezTo>
                      <a:cubicBezTo>
                        <a:pt x="0" y="4300"/>
                        <a:pt x="0" y="1443"/>
                        <a:pt x="0" y="1443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7" name="Freeform: Shape 2276">
                  <a:extLst>
                    <a:ext uri="{FF2B5EF4-FFF2-40B4-BE49-F238E27FC236}">
                      <a16:creationId xmlns:a16="http://schemas.microsoft.com/office/drawing/2014/main" id="{93C1D70E-B045-439F-9C33-81A326CC8906}"/>
                    </a:ext>
                  </a:extLst>
                </p:cNvPr>
                <p:cNvSpPr/>
                <p:nvPr/>
              </p:nvSpPr>
              <p:spPr>
                <a:xfrm>
                  <a:off x="9617729" y="4160043"/>
                  <a:ext cx="29032" cy="27173"/>
                </a:xfrm>
                <a:custGeom>
                  <a:avLst/>
                  <a:gdLst>
                    <a:gd name="connsiteX0" fmla="*/ 0 w 29032"/>
                    <a:gd name="connsiteY0" fmla="*/ 8572 h 27173"/>
                    <a:gd name="connsiteX1" fmla="*/ 22860 w 29032"/>
                    <a:gd name="connsiteY1" fmla="*/ 24765 h 27173"/>
                    <a:gd name="connsiteX2" fmla="*/ 28575 w 29032"/>
                    <a:gd name="connsiteY2" fmla="*/ 0 h 27173"/>
                    <a:gd name="connsiteX3" fmla="*/ 22860 w 29032"/>
                    <a:gd name="connsiteY3" fmla="*/ 25717 h 27173"/>
                    <a:gd name="connsiteX4" fmla="*/ 0 w 29032"/>
                    <a:gd name="connsiteY4" fmla="*/ 8572 h 2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32" h="27173">
                      <a:moveTo>
                        <a:pt x="0" y="8572"/>
                      </a:moveTo>
                      <a:cubicBezTo>
                        <a:pt x="0" y="8572"/>
                        <a:pt x="9525" y="33338"/>
                        <a:pt x="22860" y="24765"/>
                      </a:cubicBezTo>
                      <a:cubicBezTo>
                        <a:pt x="31433" y="20002"/>
                        <a:pt x="28575" y="0"/>
                        <a:pt x="28575" y="0"/>
                      </a:cubicBezTo>
                      <a:cubicBezTo>
                        <a:pt x="28575" y="0"/>
                        <a:pt x="31433" y="20002"/>
                        <a:pt x="22860" y="25717"/>
                      </a:cubicBezTo>
                      <a:cubicBezTo>
                        <a:pt x="9525" y="33338"/>
                        <a:pt x="0" y="8572"/>
                        <a:pt x="0" y="8572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8" name="Freeform: Shape 2277">
                  <a:extLst>
                    <a:ext uri="{FF2B5EF4-FFF2-40B4-BE49-F238E27FC236}">
                      <a16:creationId xmlns:a16="http://schemas.microsoft.com/office/drawing/2014/main" id="{9A05E008-3A38-432D-9434-E87A24124F65}"/>
                    </a:ext>
                  </a:extLst>
                </p:cNvPr>
                <p:cNvSpPr/>
                <p:nvPr/>
              </p:nvSpPr>
              <p:spPr>
                <a:xfrm>
                  <a:off x="9587730" y="4185760"/>
                  <a:ext cx="9043" cy="57150"/>
                </a:xfrm>
                <a:custGeom>
                  <a:avLst/>
                  <a:gdLst>
                    <a:gd name="connsiteX0" fmla="*/ 1424 w 9043"/>
                    <a:gd name="connsiteY0" fmla="*/ 0 h 57150"/>
                    <a:gd name="connsiteX1" fmla="*/ 9044 w 9043"/>
                    <a:gd name="connsiteY1" fmla="*/ 57150 h 57150"/>
                    <a:gd name="connsiteX2" fmla="*/ 1424 w 9043"/>
                    <a:gd name="connsiteY2" fmla="*/ 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043" h="57150">
                      <a:moveTo>
                        <a:pt x="1424" y="0"/>
                      </a:moveTo>
                      <a:cubicBezTo>
                        <a:pt x="-481" y="50483"/>
                        <a:pt x="9044" y="57150"/>
                        <a:pt x="9044" y="57150"/>
                      </a:cubicBezTo>
                      <a:cubicBezTo>
                        <a:pt x="9044" y="57150"/>
                        <a:pt x="-4291" y="51435"/>
                        <a:pt x="1424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9" name="Freeform: Shape 2278">
                  <a:extLst>
                    <a:ext uri="{FF2B5EF4-FFF2-40B4-BE49-F238E27FC236}">
                      <a16:creationId xmlns:a16="http://schemas.microsoft.com/office/drawing/2014/main" id="{8B490EB5-6FF2-4B86-8EE9-66D16822AC9F}"/>
                    </a:ext>
                  </a:extLst>
                </p:cNvPr>
                <p:cNvSpPr/>
                <p:nvPr/>
              </p:nvSpPr>
              <p:spPr>
                <a:xfrm>
                  <a:off x="9582369" y="4189570"/>
                  <a:ext cx="14404" cy="53340"/>
                </a:xfrm>
                <a:custGeom>
                  <a:avLst/>
                  <a:gdLst>
                    <a:gd name="connsiteX0" fmla="*/ 1069 w 14404"/>
                    <a:gd name="connsiteY0" fmla="*/ 0 h 53340"/>
                    <a:gd name="connsiteX1" fmla="*/ 14405 w 14404"/>
                    <a:gd name="connsiteY1" fmla="*/ 53340 h 53340"/>
                    <a:gd name="connsiteX2" fmla="*/ 1069 w 14404"/>
                    <a:gd name="connsiteY2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404" h="53340">
                      <a:moveTo>
                        <a:pt x="1069" y="0"/>
                      </a:moveTo>
                      <a:cubicBezTo>
                        <a:pt x="-835" y="50483"/>
                        <a:pt x="14405" y="53340"/>
                        <a:pt x="14405" y="53340"/>
                      </a:cubicBezTo>
                      <a:cubicBezTo>
                        <a:pt x="14405" y="53340"/>
                        <a:pt x="-4645" y="51435"/>
                        <a:pt x="1069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0" name="Freeform: Shape 2279">
                  <a:extLst>
                    <a:ext uri="{FF2B5EF4-FFF2-40B4-BE49-F238E27FC236}">
                      <a16:creationId xmlns:a16="http://schemas.microsoft.com/office/drawing/2014/main" id="{45EE895B-C226-4C49-920C-77FCB08B2F29}"/>
                    </a:ext>
                  </a:extLst>
                </p:cNvPr>
                <p:cNvSpPr/>
                <p:nvPr/>
              </p:nvSpPr>
              <p:spPr>
                <a:xfrm>
                  <a:off x="9576868" y="4200048"/>
                  <a:ext cx="19906" cy="43398"/>
                </a:xfrm>
                <a:custGeom>
                  <a:avLst/>
                  <a:gdLst>
                    <a:gd name="connsiteX0" fmla="*/ 856 w 19906"/>
                    <a:gd name="connsiteY0" fmla="*/ 0 h 43398"/>
                    <a:gd name="connsiteX1" fmla="*/ 19906 w 19906"/>
                    <a:gd name="connsiteY1" fmla="*/ 42863 h 43398"/>
                    <a:gd name="connsiteX2" fmla="*/ 856 w 19906"/>
                    <a:gd name="connsiteY2" fmla="*/ 0 h 43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906" h="43398">
                      <a:moveTo>
                        <a:pt x="856" y="0"/>
                      </a:moveTo>
                      <a:cubicBezTo>
                        <a:pt x="-1049" y="50483"/>
                        <a:pt x="19906" y="42863"/>
                        <a:pt x="19906" y="42863"/>
                      </a:cubicBezTo>
                      <a:cubicBezTo>
                        <a:pt x="19906" y="42863"/>
                        <a:pt x="-4859" y="51435"/>
                        <a:pt x="856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1" name="Freeform: Shape 2280">
                  <a:extLst>
                    <a:ext uri="{FF2B5EF4-FFF2-40B4-BE49-F238E27FC236}">
                      <a16:creationId xmlns:a16="http://schemas.microsoft.com/office/drawing/2014/main" id="{FA2F787D-28B7-4D38-B10E-DCC9EF49B226}"/>
                    </a:ext>
                  </a:extLst>
                </p:cNvPr>
                <p:cNvSpPr/>
                <p:nvPr/>
              </p:nvSpPr>
              <p:spPr>
                <a:xfrm>
                  <a:off x="9642494" y="4120990"/>
                  <a:ext cx="1905" cy="5715"/>
                </a:xfrm>
                <a:custGeom>
                  <a:avLst/>
                  <a:gdLst>
                    <a:gd name="connsiteX0" fmla="*/ 1905 w 1905"/>
                    <a:gd name="connsiteY0" fmla="*/ 2857 h 5715"/>
                    <a:gd name="connsiteX1" fmla="*/ 953 w 1905"/>
                    <a:gd name="connsiteY1" fmla="*/ 5715 h 5715"/>
                    <a:gd name="connsiteX2" fmla="*/ 0 w 1905"/>
                    <a:gd name="connsiteY2" fmla="*/ 2857 h 5715"/>
                    <a:gd name="connsiteX3" fmla="*/ 953 w 1905"/>
                    <a:gd name="connsiteY3" fmla="*/ 0 h 5715"/>
                    <a:gd name="connsiteX4" fmla="*/ 1905 w 1905"/>
                    <a:gd name="connsiteY4" fmla="*/ 2857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5715">
                      <a:moveTo>
                        <a:pt x="1905" y="2857"/>
                      </a:moveTo>
                      <a:cubicBezTo>
                        <a:pt x="1905" y="4436"/>
                        <a:pt x="1479" y="5715"/>
                        <a:pt x="953" y="5715"/>
                      </a:cubicBezTo>
                      <a:cubicBezTo>
                        <a:pt x="426" y="5715"/>
                        <a:pt x="0" y="4436"/>
                        <a:pt x="0" y="2857"/>
                      </a:cubicBezTo>
                      <a:cubicBezTo>
                        <a:pt x="0" y="1279"/>
                        <a:pt x="426" y="0"/>
                        <a:pt x="953" y="0"/>
                      </a:cubicBezTo>
                      <a:cubicBezTo>
                        <a:pt x="1479" y="0"/>
                        <a:pt x="1905" y="1279"/>
                        <a:pt x="1905" y="285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2" name="Freeform: Shape 2281">
                  <a:extLst>
                    <a:ext uri="{FF2B5EF4-FFF2-40B4-BE49-F238E27FC236}">
                      <a16:creationId xmlns:a16="http://schemas.microsoft.com/office/drawing/2014/main" id="{873DCACF-D17D-4250-BC18-D2E1E4E1EAC6}"/>
                    </a:ext>
                  </a:extLst>
                </p:cNvPr>
                <p:cNvSpPr/>
                <p:nvPr/>
              </p:nvSpPr>
              <p:spPr>
                <a:xfrm>
                  <a:off x="9626301" y="4128093"/>
                  <a:ext cx="16192" cy="4327"/>
                </a:xfrm>
                <a:custGeom>
                  <a:avLst/>
                  <a:gdLst>
                    <a:gd name="connsiteX0" fmla="*/ 0 w 16192"/>
                    <a:gd name="connsiteY0" fmla="*/ 4327 h 4327"/>
                    <a:gd name="connsiteX1" fmla="*/ 16193 w 16192"/>
                    <a:gd name="connsiteY1" fmla="*/ 1470 h 4327"/>
                    <a:gd name="connsiteX2" fmla="*/ 0 w 16192"/>
                    <a:gd name="connsiteY2" fmla="*/ 4327 h 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192" h="4327">
                      <a:moveTo>
                        <a:pt x="0" y="4327"/>
                      </a:moveTo>
                      <a:cubicBezTo>
                        <a:pt x="8573" y="-1387"/>
                        <a:pt x="16193" y="1470"/>
                        <a:pt x="16193" y="1470"/>
                      </a:cubicBezTo>
                      <a:cubicBezTo>
                        <a:pt x="16193" y="1470"/>
                        <a:pt x="6668" y="-3293"/>
                        <a:pt x="0" y="432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3" name="Freeform: Shape 2282">
                  <a:extLst>
                    <a:ext uri="{FF2B5EF4-FFF2-40B4-BE49-F238E27FC236}">
                      <a16:creationId xmlns:a16="http://schemas.microsoft.com/office/drawing/2014/main" id="{7A2EF4D0-8794-4116-9A79-F315274749A8}"/>
                    </a:ext>
                  </a:extLst>
                </p:cNvPr>
                <p:cNvSpPr/>
                <p:nvPr/>
              </p:nvSpPr>
              <p:spPr>
                <a:xfrm>
                  <a:off x="9646304" y="4120991"/>
                  <a:ext cx="4762" cy="6667"/>
                </a:xfrm>
                <a:custGeom>
                  <a:avLst/>
                  <a:gdLst>
                    <a:gd name="connsiteX0" fmla="*/ 0 w 4762"/>
                    <a:gd name="connsiteY0" fmla="*/ 6667 h 6667"/>
                    <a:gd name="connsiteX1" fmla="*/ 4763 w 4762"/>
                    <a:gd name="connsiteY1" fmla="*/ 0 h 6667"/>
                    <a:gd name="connsiteX2" fmla="*/ 4763 w 4762"/>
                    <a:gd name="connsiteY2" fmla="*/ 953 h 6667"/>
                    <a:gd name="connsiteX3" fmla="*/ 0 w 4762"/>
                    <a:gd name="connsiteY3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" h="6667">
                      <a:moveTo>
                        <a:pt x="0" y="6667"/>
                      </a:moveTo>
                      <a:cubicBezTo>
                        <a:pt x="953" y="1905"/>
                        <a:pt x="4763" y="0"/>
                        <a:pt x="4763" y="0"/>
                      </a:cubicBezTo>
                      <a:lnTo>
                        <a:pt x="4763" y="953"/>
                      </a:lnTo>
                      <a:cubicBezTo>
                        <a:pt x="4763" y="1905"/>
                        <a:pt x="2858" y="1905"/>
                        <a:pt x="0" y="6667"/>
                      </a:cubicBez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4" name="Freeform: Shape 2283">
                  <a:extLst>
                    <a:ext uri="{FF2B5EF4-FFF2-40B4-BE49-F238E27FC236}">
                      <a16:creationId xmlns:a16="http://schemas.microsoft.com/office/drawing/2014/main" id="{DAA9B684-82A1-4184-9EFE-89C8024774FD}"/>
                    </a:ext>
                  </a:extLst>
                </p:cNvPr>
                <p:cNvSpPr/>
                <p:nvPr/>
              </p:nvSpPr>
              <p:spPr>
                <a:xfrm>
                  <a:off x="9660591" y="4207350"/>
                  <a:ext cx="10477" cy="1269"/>
                </a:xfrm>
                <a:custGeom>
                  <a:avLst/>
                  <a:gdLst>
                    <a:gd name="connsiteX0" fmla="*/ 0 w 10477"/>
                    <a:gd name="connsiteY0" fmla="*/ 1270 h 1269"/>
                    <a:gd name="connsiteX1" fmla="*/ 10478 w 10477"/>
                    <a:gd name="connsiteY1" fmla="*/ 1270 h 1269"/>
                    <a:gd name="connsiteX2" fmla="*/ 0 w 10477"/>
                    <a:gd name="connsiteY2" fmla="*/ 1270 h 1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77" h="1269">
                      <a:moveTo>
                        <a:pt x="0" y="1270"/>
                      </a:moveTo>
                      <a:cubicBezTo>
                        <a:pt x="0" y="1270"/>
                        <a:pt x="8572" y="-1587"/>
                        <a:pt x="10478" y="1270"/>
                      </a:cubicBezTo>
                      <a:cubicBezTo>
                        <a:pt x="3810" y="318"/>
                        <a:pt x="0" y="1270"/>
                        <a:pt x="0" y="127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5" name="Freeform: Shape 2284">
                  <a:extLst>
                    <a:ext uri="{FF2B5EF4-FFF2-40B4-BE49-F238E27FC236}">
                      <a16:creationId xmlns:a16="http://schemas.microsoft.com/office/drawing/2014/main" id="{A8EC3341-459D-42EE-9B88-2F1959B2B7F4}"/>
                    </a:ext>
                  </a:extLst>
                </p:cNvPr>
                <p:cNvSpPr/>
                <p:nvPr/>
              </p:nvSpPr>
              <p:spPr>
                <a:xfrm>
                  <a:off x="9661544" y="4208620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0 h 6667"/>
                    <a:gd name="connsiteX1" fmla="*/ 11430 w 11430"/>
                    <a:gd name="connsiteY1" fmla="*/ 6668 h 6667"/>
                    <a:gd name="connsiteX2" fmla="*/ 0 w 11430"/>
                    <a:gd name="connsiteY2" fmla="*/ 0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30" h="6667">
                      <a:moveTo>
                        <a:pt x="0" y="0"/>
                      </a:moveTo>
                      <a:cubicBezTo>
                        <a:pt x="0" y="0"/>
                        <a:pt x="11430" y="1905"/>
                        <a:pt x="11430" y="6668"/>
                      </a:cubicBezTo>
                      <a:cubicBezTo>
                        <a:pt x="7620" y="285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6" name="Freeform: Shape 2285">
                  <a:extLst>
                    <a:ext uri="{FF2B5EF4-FFF2-40B4-BE49-F238E27FC236}">
                      <a16:creationId xmlns:a16="http://schemas.microsoft.com/office/drawing/2014/main" id="{2F053357-0BEA-4F59-8FAF-0795871EB797}"/>
                    </a:ext>
                  </a:extLst>
                </p:cNvPr>
                <p:cNvSpPr/>
                <p:nvPr/>
              </p:nvSpPr>
              <p:spPr>
                <a:xfrm>
                  <a:off x="9660591" y="4211417"/>
                  <a:ext cx="14287" cy="11490"/>
                </a:xfrm>
                <a:custGeom>
                  <a:avLst/>
                  <a:gdLst>
                    <a:gd name="connsiteX0" fmla="*/ 0 w 14287"/>
                    <a:gd name="connsiteY0" fmla="*/ 61 h 11490"/>
                    <a:gd name="connsiteX1" fmla="*/ 14288 w 14287"/>
                    <a:gd name="connsiteY1" fmla="*/ 11491 h 11490"/>
                    <a:gd name="connsiteX2" fmla="*/ 0 w 14287"/>
                    <a:gd name="connsiteY2" fmla="*/ 61 h 11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87" h="11490">
                      <a:moveTo>
                        <a:pt x="0" y="61"/>
                      </a:moveTo>
                      <a:cubicBezTo>
                        <a:pt x="4763" y="-891"/>
                        <a:pt x="7620" y="9586"/>
                        <a:pt x="14288" y="11491"/>
                      </a:cubicBezTo>
                      <a:cubicBezTo>
                        <a:pt x="5715" y="9586"/>
                        <a:pt x="6668" y="1014"/>
                        <a:pt x="0" y="61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87" name="Graphic 7">
                <a:extLst>
                  <a:ext uri="{FF2B5EF4-FFF2-40B4-BE49-F238E27FC236}">
                    <a16:creationId xmlns:a16="http://schemas.microsoft.com/office/drawing/2014/main" id="{E9883167-493E-4CB1-B641-773D7405D5C8}"/>
                  </a:ext>
                </a:extLst>
              </p:cNvPr>
              <p:cNvGrpSpPr/>
              <p:nvPr/>
            </p:nvGrpSpPr>
            <p:grpSpPr>
              <a:xfrm>
                <a:off x="9145289" y="4261008"/>
                <a:ext cx="423862" cy="345757"/>
                <a:chOff x="9145289" y="4261008"/>
                <a:chExt cx="423862" cy="345757"/>
              </a:xfrm>
            </p:grpSpPr>
            <p:sp>
              <p:nvSpPr>
                <p:cNvPr id="2288" name="Freeform: Shape 2287">
                  <a:extLst>
                    <a:ext uri="{FF2B5EF4-FFF2-40B4-BE49-F238E27FC236}">
                      <a16:creationId xmlns:a16="http://schemas.microsoft.com/office/drawing/2014/main" id="{C14FA82E-E3A4-412C-8344-0F7E66E56677}"/>
                    </a:ext>
                  </a:extLst>
                </p:cNvPr>
                <p:cNvSpPr/>
                <p:nvPr/>
              </p:nvSpPr>
              <p:spPr>
                <a:xfrm>
                  <a:off x="9191009" y="4426743"/>
                  <a:ext cx="289559" cy="117157"/>
                </a:xfrm>
                <a:custGeom>
                  <a:avLst/>
                  <a:gdLst>
                    <a:gd name="connsiteX0" fmla="*/ 90488 w 289559"/>
                    <a:gd name="connsiteY0" fmla="*/ 117157 h 117157"/>
                    <a:gd name="connsiteX1" fmla="*/ 95250 w 289559"/>
                    <a:gd name="connsiteY1" fmla="*/ 115252 h 117157"/>
                    <a:gd name="connsiteX2" fmla="*/ 95250 w 289559"/>
                    <a:gd name="connsiteY2" fmla="*/ 115252 h 117157"/>
                    <a:gd name="connsiteX3" fmla="*/ 95250 w 289559"/>
                    <a:gd name="connsiteY3" fmla="*/ 115252 h 117157"/>
                    <a:gd name="connsiteX4" fmla="*/ 96202 w 289559"/>
                    <a:gd name="connsiteY4" fmla="*/ 115252 h 117157"/>
                    <a:gd name="connsiteX5" fmla="*/ 108585 w 289559"/>
                    <a:gd name="connsiteY5" fmla="*/ 113347 h 117157"/>
                    <a:gd name="connsiteX6" fmla="*/ 108585 w 289559"/>
                    <a:gd name="connsiteY6" fmla="*/ 112395 h 117157"/>
                    <a:gd name="connsiteX7" fmla="*/ 108585 w 289559"/>
                    <a:gd name="connsiteY7" fmla="*/ 112395 h 117157"/>
                    <a:gd name="connsiteX8" fmla="*/ 103822 w 289559"/>
                    <a:gd name="connsiteY8" fmla="*/ 107632 h 117157"/>
                    <a:gd name="connsiteX9" fmla="*/ 103822 w 289559"/>
                    <a:gd name="connsiteY9" fmla="*/ 107632 h 117157"/>
                    <a:gd name="connsiteX10" fmla="*/ 100965 w 289559"/>
                    <a:gd name="connsiteY10" fmla="*/ 106680 h 117157"/>
                    <a:gd name="connsiteX11" fmla="*/ 102870 w 289559"/>
                    <a:gd name="connsiteY11" fmla="*/ 104775 h 117157"/>
                    <a:gd name="connsiteX12" fmla="*/ 107632 w 289559"/>
                    <a:gd name="connsiteY12" fmla="*/ 104775 h 117157"/>
                    <a:gd name="connsiteX13" fmla="*/ 120015 w 289559"/>
                    <a:gd name="connsiteY13" fmla="*/ 102870 h 117157"/>
                    <a:gd name="connsiteX14" fmla="*/ 120015 w 289559"/>
                    <a:gd name="connsiteY14" fmla="*/ 102870 h 117157"/>
                    <a:gd name="connsiteX15" fmla="*/ 180975 w 289559"/>
                    <a:gd name="connsiteY15" fmla="*/ 102870 h 117157"/>
                    <a:gd name="connsiteX16" fmla="*/ 184785 w 289559"/>
                    <a:gd name="connsiteY16" fmla="*/ 105727 h 117157"/>
                    <a:gd name="connsiteX17" fmla="*/ 192405 w 289559"/>
                    <a:gd name="connsiteY17" fmla="*/ 105727 h 117157"/>
                    <a:gd name="connsiteX18" fmla="*/ 198120 w 289559"/>
                    <a:gd name="connsiteY18" fmla="*/ 100965 h 117157"/>
                    <a:gd name="connsiteX19" fmla="*/ 199072 w 289559"/>
                    <a:gd name="connsiteY19" fmla="*/ 100965 h 117157"/>
                    <a:gd name="connsiteX20" fmla="*/ 205740 w 289559"/>
                    <a:gd name="connsiteY20" fmla="*/ 100965 h 117157"/>
                    <a:gd name="connsiteX21" fmla="*/ 207645 w 289559"/>
                    <a:gd name="connsiteY21" fmla="*/ 100013 h 117157"/>
                    <a:gd name="connsiteX22" fmla="*/ 211455 w 289559"/>
                    <a:gd name="connsiteY22" fmla="*/ 100013 h 117157"/>
                    <a:gd name="connsiteX23" fmla="*/ 212407 w 289559"/>
                    <a:gd name="connsiteY23" fmla="*/ 99060 h 117157"/>
                    <a:gd name="connsiteX24" fmla="*/ 214313 w 289559"/>
                    <a:gd name="connsiteY24" fmla="*/ 99060 h 117157"/>
                    <a:gd name="connsiteX25" fmla="*/ 217170 w 289559"/>
                    <a:gd name="connsiteY25" fmla="*/ 96202 h 117157"/>
                    <a:gd name="connsiteX26" fmla="*/ 214313 w 289559"/>
                    <a:gd name="connsiteY26" fmla="*/ 93345 h 117157"/>
                    <a:gd name="connsiteX27" fmla="*/ 212407 w 289559"/>
                    <a:gd name="connsiteY27" fmla="*/ 93345 h 117157"/>
                    <a:gd name="connsiteX28" fmla="*/ 211455 w 289559"/>
                    <a:gd name="connsiteY28" fmla="*/ 92392 h 117157"/>
                    <a:gd name="connsiteX29" fmla="*/ 208597 w 289559"/>
                    <a:gd name="connsiteY29" fmla="*/ 92392 h 117157"/>
                    <a:gd name="connsiteX30" fmla="*/ 212407 w 289559"/>
                    <a:gd name="connsiteY30" fmla="*/ 88582 h 117157"/>
                    <a:gd name="connsiteX31" fmla="*/ 226695 w 289559"/>
                    <a:gd name="connsiteY31" fmla="*/ 88582 h 117157"/>
                    <a:gd name="connsiteX32" fmla="*/ 228600 w 289559"/>
                    <a:gd name="connsiteY32" fmla="*/ 90488 h 117157"/>
                    <a:gd name="connsiteX33" fmla="*/ 233363 w 289559"/>
                    <a:gd name="connsiteY33" fmla="*/ 90488 h 117157"/>
                    <a:gd name="connsiteX34" fmla="*/ 238125 w 289559"/>
                    <a:gd name="connsiteY34" fmla="*/ 90488 h 117157"/>
                    <a:gd name="connsiteX35" fmla="*/ 239077 w 289559"/>
                    <a:gd name="connsiteY35" fmla="*/ 89535 h 117157"/>
                    <a:gd name="connsiteX36" fmla="*/ 241935 w 289559"/>
                    <a:gd name="connsiteY36" fmla="*/ 89535 h 117157"/>
                    <a:gd name="connsiteX37" fmla="*/ 242888 w 289559"/>
                    <a:gd name="connsiteY37" fmla="*/ 88582 h 117157"/>
                    <a:gd name="connsiteX38" fmla="*/ 243840 w 289559"/>
                    <a:gd name="connsiteY38" fmla="*/ 88582 h 117157"/>
                    <a:gd name="connsiteX39" fmla="*/ 245745 w 289559"/>
                    <a:gd name="connsiteY39" fmla="*/ 86677 h 117157"/>
                    <a:gd name="connsiteX40" fmla="*/ 243840 w 289559"/>
                    <a:gd name="connsiteY40" fmla="*/ 84772 h 117157"/>
                    <a:gd name="connsiteX41" fmla="*/ 242888 w 289559"/>
                    <a:gd name="connsiteY41" fmla="*/ 84772 h 117157"/>
                    <a:gd name="connsiteX42" fmla="*/ 241935 w 289559"/>
                    <a:gd name="connsiteY42" fmla="*/ 83820 h 117157"/>
                    <a:gd name="connsiteX43" fmla="*/ 240030 w 289559"/>
                    <a:gd name="connsiteY43" fmla="*/ 83820 h 117157"/>
                    <a:gd name="connsiteX44" fmla="*/ 243840 w 289559"/>
                    <a:gd name="connsiteY44" fmla="*/ 80010 h 117157"/>
                    <a:gd name="connsiteX45" fmla="*/ 253365 w 289559"/>
                    <a:gd name="connsiteY45" fmla="*/ 80010 h 117157"/>
                    <a:gd name="connsiteX46" fmla="*/ 255270 w 289559"/>
                    <a:gd name="connsiteY46" fmla="*/ 81915 h 117157"/>
                    <a:gd name="connsiteX47" fmla="*/ 258127 w 289559"/>
                    <a:gd name="connsiteY47" fmla="*/ 81915 h 117157"/>
                    <a:gd name="connsiteX48" fmla="*/ 260985 w 289559"/>
                    <a:gd name="connsiteY48" fmla="*/ 81915 h 117157"/>
                    <a:gd name="connsiteX49" fmla="*/ 261938 w 289559"/>
                    <a:gd name="connsiteY49" fmla="*/ 80963 h 117157"/>
                    <a:gd name="connsiteX50" fmla="*/ 263842 w 289559"/>
                    <a:gd name="connsiteY50" fmla="*/ 80963 h 117157"/>
                    <a:gd name="connsiteX51" fmla="*/ 264795 w 289559"/>
                    <a:gd name="connsiteY51" fmla="*/ 80010 h 117157"/>
                    <a:gd name="connsiteX52" fmla="*/ 265747 w 289559"/>
                    <a:gd name="connsiteY52" fmla="*/ 80010 h 117157"/>
                    <a:gd name="connsiteX53" fmla="*/ 266700 w 289559"/>
                    <a:gd name="connsiteY53" fmla="*/ 79057 h 117157"/>
                    <a:gd name="connsiteX54" fmla="*/ 265747 w 289559"/>
                    <a:gd name="connsiteY54" fmla="*/ 78105 h 117157"/>
                    <a:gd name="connsiteX55" fmla="*/ 264795 w 289559"/>
                    <a:gd name="connsiteY55" fmla="*/ 78105 h 117157"/>
                    <a:gd name="connsiteX56" fmla="*/ 263842 w 289559"/>
                    <a:gd name="connsiteY56" fmla="*/ 77152 h 117157"/>
                    <a:gd name="connsiteX57" fmla="*/ 262890 w 289559"/>
                    <a:gd name="connsiteY57" fmla="*/ 77152 h 117157"/>
                    <a:gd name="connsiteX58" fmla="*/ 266700 w 289559"/>
                    <a:gd name="connsiteY58" fmla="*/ 73342 h 117157"/>
                    <a:gd name="connsiteX59" fmla="*/ 272415 w 289559"/>
                    <a:gd name="connsiteY59" fmla="*/ 73342 h 117157"/>
                    <a:gd name="connsiteX60" fmla="*/ 273367 w 289559"/>
                    <a:gd name="connsiteY60" fmla="*/ 74295 h 117157"/>
                    <a:gd name="connsiteX61" fmla="*/ 275272 w 289559"/>
                    <a:gd name="connsiteY61" fmla="*/ 74295 h 117157"/>
                    <a:gd name="connsiteX62" fmla="*/ 289560 w 289559"/>
                    <a:gd name="connsiteY62" fmla="*/ 60960 h 117157"/>
                    <a:gd name="connsiteX63" fmla="*/ 275272 w 289559"/>
                    <a:gd name="connsiteY63" fmla="*/ 47625 h 117157"/>
                    <a:gd name="connsiteX64" fmla="*/ 273367 w 289559"/>
                    <a:gd name="connsiteY64" fmla="*/ 47625 h 117157"/>
                    <a:gd name="connsiteX65" fmla="*/ 272415 w 289559"/>
                    <a:gd name="connsiteY65" fmla="*/ 48577 h 117157"/>
                    <a:gd name="connsiteX66" fmla="*/ 266700 w 289559"/>
                    <a:gd name="connsiteY66" fmla="*/ 48577 h 117157"/>
                    <a:gd name="connsiteX67" fmla="*/ 262890 w 289559"/>
                    <a:gd name="connsiteY67" fmla="*/ 44767 h 117157"/>
                    <a:gd name="connsiteX68" fmla="*/ 263842 w 289559"/>
                    <a:gd name="connsiteY68" fmla="*/ 44767 h 117157"/>
                    <a:gd name="connsiteX69" fmla="*/ 264795 w 289559"/>
                    <a:gd name="connsiteY69" fmla="*/ 43815 h 117157"/>
                    <a:gd name="connsiteX70" fmla="*/ 265747 w 289559"/>
                    <a:gd name="connsiteY70" fmla="*/ 43815 h 117157"/>
                    <a:gd name="connsiteX71" fmla="*/ 266700 w 289559"/>
                    <a:gd name="connsiteY71" fmla="*/ 42863 h 117157"/>
                    <a:gd name="connsiteX72" fmla="*/ 265747 w 289559"/>
                    <a:gd name="connsiteY72" fmla="*/ 41910 h 117157"/>
                    <a:gd name="connsiteX73" fmla="*/ 264795 w 289559"/>
                    <a:gd name="connsiteY73" fmla="*/ 41910 h 117157"/>
                    <a:gd name="connsiteX74" fmla="*/ 263842 w 289559"/>
                    <a:gd name="connsiteY74" fmla="*/ 40957 h 117157"/>
                    <a:gd name="connsiteX75" fmla="*/ 261938 w 289559"/>
                    <a:gd name="connsiteY75" fmla="*/ 40957 h 117157"/>
                    <a:gd name="connsiteX76" fmla="*/ 260985 w 289559"/>
                    <a:gd name="connsiteY76" fmla="*/ 40005 h 117157"/>
                    <a:gd name="connsiteX77" fmla="*/ 258127 w 289559"/>
                    <a:gd name="connsiteY77" fmla="*/ 40005 h 117157"/>
                    <a:gd name="connsiteX78" fmla="*/ 255270 w 289559"/>
                    <a:gd name="connsiteY78" fmla="*/ 40005 h 117157"/>
                    <a:gd name="connsiteX79" fmla="*/ 253365 w 289559"/>
                    <a:gd name="connsiteY79" fmla="*/ 41910 h 117157"/>
                    <a:gd name="connsiteX80" fmla="*/ 243840 w 289559"/>
                    <a:gd name="connsiteY80" fmla="*/ 41910 h 117157"/>
                    <a:gd name="connsiteX81" fmla="*/ 240030 w 289559"/>
                    <a:gd name="connsiteY81" fmla="*/ 38100 h 117157"/>
                    <a:gd name="connsiteX82" fmla="*/ 241935 w 289559"/>
                    <a:gd name="connsiteY82" fmla="*/ 38100 h 117157"/>
                    <a:gd name="connsiteX83" fmla="*/ 242888 w 289559"/>
                    <a:gd name="connsiteY83" fmla="*/ 37147 h 117157"/>
                    <a:gd name="connsiteX84" fmla="*/ 243840 w 289559"/>
                    <a:gd name="connsiteY84" fmla="*/ 37147 h 117157"/>
                    <a:gd name="connsiteX85" fmla="*/ 245745 w 289559"/>
                    <a:gd name="connsiteY85" fmla="*/ 35242 h 117157"/>
                    <a:gd name="connsiteX86" fmla="*/ 243840 w 289559"/>
                    <a:gd name="connsiteY86" fmla="*/ 33338 h 117157"/>
                    <a:gd name="connsiteX87" fmla="*/ 242888 w 289559"/>
                    <a:gd name="connsiteY87" fmla="*/ 33338 h 117157"/>
                    <a:gd name="connsiteX88" fmla="*/ 241935 w 289559"/>
                    <a:gd name="connsiteY88" fmla="*/ 32385 h 117157"/>
                    <a:gd name="connsiteX89" fmla="*/ 239077 w 289559"/>
                    <a:gd name="connsiteY89" fmla="*/ 32385 h 117157"/>
                    <a:gd name="connsiteX90" fmla="*/ 238125 w 289559"/>
                    <a:gd name="connsiteY90" fmla="*/ 31432 h 117157"/>
                    <a:gd name="connsiteX91" fmla="*/ 233363 w 289559"/>
                    <a:gd name="connsiteY91" fmla="*/ 31432 h 117157"/>
                    <a:gd name="connsiteX92" fmla="*/ 227647 w 289559"/>
                    <a:gd name="connsiteY92" fmla="*/ 31432 h 117157"/>
                    <a:gd name="connsiteX93" fmla="*/ 225742 w 289559"/>
                    <a:gd name="connsiteY93" fmla="*/ 33338 h 117157"/>
                    <a:gd name="connsiteX94" fmla="*/ 211455 w 289559"/>
                    <a:gd name="connsiteY94" fmla="*/ 33338 h 117157"/>
                    <a:gd name="connsiteX95" fmla="*/ 207645 w 289559"/>
                    <a:gd name="connsiteY95" fmla="*/ 29527 h 117157"/>
                    <a:gd name="connsiteX96" fmla="*/ 210502 w 289559"/>
                    <a:gd name="connsiteY96" fmla="*/ 29527 h 117157"/>
                    <a:gd name="connsiteX97" fmla="*/ 211455 w 289559"/>
                    <a:gd name="connsiteY97" fmla="*/ 28575 h 117157"/>
                    <a:gd name="connsiteX98" fmla="*/ 213360 w 289559"/>
                    <a:gd name="connsiteY98" fmla="*/ 28575 h 117157"/>
                    <a:gd name="connsiteX99" fmla="*/ 216217 w 289559"/>
                    <a:gd name="connsiteY99" fmla="*/ 25717 h 117157"/>
                    <a:gd name="connsiteX100" fmla="*/ 213360 w 289559"/>
                    <a:gd name="connsiteY100" fmla="*/ 22860 h 117157"/>
                    <a:gd name="connsiteX101" fmla="*/ 211455 w 289559"/>
                    <a:gd name="connsiteY101" fmla="*/ 22860 h 117157"/>
                    <a:gd name="connsiteX102" fmla="*/ 210502 w 289559"/>
                    <a:gd name="connsiteY102" fmla="*/ 21907 h 117157"/>
                    <a:gd name="connsiteX103" fmla="*/ 206692 w 289559"/>
                    <a:gd name="connsiteY103" fmla="*/ 21907 h 117157"/>
                    <a:gd name="connsiteX104" fmla="*/ 204788 w 289559"/>
                    <a:gd name="connsiteY104" fmla="*/ 20955 h 117157"/>
                    <a:gd name="connsiteX105" fmla="*/ 198120 w 289559"/>
                    <a:gd name="connsiteY105" fmla="*/ 20955 h 117157"/>
                    <a:gd name="connsiteX106" fmla="*/ 197167 w 289559"/>
                    <a:gd name="connsiteY106" fmla="*/ 20955 h 117157"/>
                    <a:gd name="connsiteX107" fmla="*/ 191452 w 289559"/>
                    <a:gd name="connsiteY107" fmla="*/ 16192 h 117157"/>
                    <a:gd name="connsiteX108" fmla="*/ 183832 w 289559"/>
                    <a:gd name="connsiteY108" fmla="*/ 16192 h 117157"/>
                    <a:gd name="connsiteX109" fmla="*/ 180022 w 289559"/>
                    <a:gd name="connsiteY109" fmla="*/ 19050 h 117157"/>
                    <a:gd name="connsiteX110" fmla="*/ 119063 w 289559"/>
                    <a:gd name="connsiteY110" fmla="*/ 19050 h 117157"/>
                    <a:gd name="connsiteX111" fmla="*/ 119063 w 289559"/>
                    <a:gd name="connsiteY111" fmla="*/ 19050 h 117157"/>
                    <a:gd name="connsiteX112" fmla="*/ 106680 w 289559"/>
                    <a:gd name="connsiteY112" fmla="*/ 17145 h 117157"/>
                    <a:gd name="connsiteX113" fmla="*/ 103822 w 289559"/>
                    <a:gd name="connsiteY113" fmla="*/ 17145 h 117157"/>
                    <a:gd name="connsiteX114" fmla="*/ 101917 w 289559"/>
                    <a:gd name="connsiteY114" fmla="*/ 15240 h 117157"/>
                    <a:gd name="connsiteX115" fmla="*/ 103822 w 289559"/>
                    <a:gd name="connsiteY115" fmla="*/ 14288 h 117157"/>
                    <a:gd name="connsiteX116" fmla="*/ 103822 w 289559"/>
                    <a:gd name="connsiteY116" fmla="*/ 14288 h 117157"/>
                    <a:gd name="connsiteX117" fmla="*/ 108585 w 289559"/>
                    <a:gd name="connsiteY117" fmla="*/ 9525 h 117157"/>
                    <a:gd name="connsiteX118" fmla="*/ 108585 w 289559"/>
                    <a:gd name="connsiteY118" fmla="*/ 9525 h 117157"/>
                    <a:gd name="connsiteX119" fmla="*/ 108585 w 289559"/>
                    <a:gd name="connsiteY119" fmla="*/ 8572 h 117157"/>
                    <a:gd name="connsiteX120" fmla="*/ 96202 w 289559"/>
                    <a:gd name="connsiteY120" fmla="*/ 6667 h 117157"/>
                    <a:gd name="connsiteX121" fmla="*/ 94297 w 289559"/>
                    <a:gd name="connsiteY121" fmla="*/ 6667 h 117157"/>
                    <a:gd name="connsiteX122" fmla="*/ 94297 w 289559"/>
                    <a:gd name="connsiteY122" fmla="*/ 6667 h 117157"/>
                    <a:gd name="connsiteX123" fmla="*/ 94297 w 289559"/>
                    <a:gd name="connsiteY123" fmla="*/ 6667 h 117157"/>
                    <a:gd name="connsiteX124" fmla="*/ 90488 w 289559"/>
                    <a:gd name="connsiteY124" fmla="*/ 4763 h 117157"/>
                    <a:gd name="connsiteX125" fmla="*/ 84772 w 289559"/>
                    <a:gd name="connsiteY125" fmla="*/ 0 h 117157"/>
                    <a:gd name="connsiteX126" fmla="*/ 62865 w 289559"/>
                    <a:gd name="connsiteY126" fmla="*/ 0 h 117157"/>
                    <a:gd name="connsiteX127" fmla="*/ 0 w 289559"/>
                    <a:gd name="connsiteY127" fmla="*/ 58102 h 117157"/>
                    <a:gd name="connsiteX128" fmla="*/ 62865 w 289559"/>
                    <a:gd name="connsiteY128" fmla="*/ 116205 h 117157"/>
                    <a:gd name="connsiteX129" fmla="*/ 84772 w 289559"/>
                    <a:gd name="connsiteY129" fmla="*/ 116205 h 117157"/>
                    <a:gd name="connsiteX130" fmla="*/ 90488 w 289559"/>
                    <a:gd name="connsiteY130" fmla="*/ 117157 h 117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89559" h="117157">
                      <a:moveTo>
                        <a:pt x="90488" y="117157"/>
                      </a:moveTo>
                      <a:cubicBezTo>
                        <a:pt x="92392" y="117157"/>
                        <a:pt x="94297" y="116205"/>
                        <a:pt x="95250" y="115252"/>
                      </a:cubicBezTo>
                      <a:lnTo>
                        <a:pt x="95250" y="115252"/>
                      </a:lnTo>
                      <a:lnTo>
                        <a:pt x="95250" y="115252"/>
                      </a:lnTo>
                      <a:lnTo>
                        <a:pt x="96202" y="115252"/>
                      </a:lnTo>
                      <a:cubicBezTo>
                        <a:pt x="96202" y="117157"/>
                        <a:pt x="106680" y="114300"/>
                        <a:pt x="108585" y="113347"/>
                      </a:cubicBezTo>
                      <a:cubicBezTo>
                        <a:pt x="108585" y="113347"/>
                        <a:pt x="108585" y="113347"/>
                        <a:pt x="108585" y="112395"/>
                      </a:cubicBezTo>
                      <a:lnTo>
                        <a:pt x="108585" y="112395"/>
                      </a:lnTo>
                      <a:lnTo>
                        <a:pt x="103822" y="107632"/>
                      </a:lnTo>
                      <a:lnTo>
                        <a:pt x="103822" y="107632"/>
                      </a:lnTo>
                      <a:cubicBezTo>
                        <a:pt x="103822" y="106680"/>
                        <a:pt x="102870" y="106680"/>
                        <a:pt x="100965" y="106680"/>
                      </a:cubicBezTo>
                      <a:lnTo>
                        <a:pt x="102870" y="104775"/>
                      </a:lnTo>
                      <a:lnTo>
                        <a:pt x="107632" y="104775"/>
                      </a:lnTo>
                      <a:cubicBezTo>
                        <a:pt x="107632" y="106680"/>
                        <a:pt x="118110" y="103822"/>
                        <a:pt x="120015" y="102870"/>
                      </a:cubicBezTo>
                      <a:cubicBezTo>
                        <a:pt x="120015" y="102870"/>
                        <a:pt x="120015" y="102870"/>
                        <a:pt x="120015" y="102870"/>
                      </a:cubicBezTo>
                      <a:lnTo>
                        <a:pt x="180975" y="102870"/>
                      </a:lnTo>
                      <a:lnTo>
                        <a:pt x="184785" y="105727"/>
                      </a:lnTo>
                      <a:lnTo>
                        <a:pt x="192405" y="105727"/>
                      </a:lnTo>
                      <a:lnTo>
                        <a:pt x="198120" y="100965"/>
                      </a:lnTo>
                      <a:lnTo>
                        <a:pt x="199072" y="100965"/>
                      </a:lnTo>
                      <a:lnTo>
                        <a:pt x="205740" y="100965"/>
                      </a:lnTo>
                      <a:lnTo>
                        <a:pt x="207645" y="100013"/>
                      </a:lnTo>
                      <a:lnTo>
                        <a:pt x="211455" y="100013"/>
                      </a:lnTo>
                      <a:lnTo>
                        <a:pt x="212407" y="99060"/>
                      </a:lnTo>
                      <a:lnTo>
                        <a:pt x="214313" y="99060"/>
                      </a:lnTo>
                      <a:lnTo>
                        <a:pt x="217170" y="96202"/>
                      </a:lnTo>
                      <a:lnTo>
                        <a:pt x="214313" y="93345"/>
                      </a:lnTo>
                      <a:lnTo>
                        <a:pt x="212407" y="93345"/>
                      </a:lnTo>
                      <a:lnTo>
                        <a:pt x="211455" y="92392"/>
                      </a:lnTo>
                      <a:lnTo>
                        <a:pt x="208597" y="92392"/>
                      </a:lnTo>
                      <a:lnTo>
                        <a:pt x="212407" y="88582"/>
                      </a:lnTo>
                      <a:lnTo>
                        <a:pt x="226695" y="88582"/>
                      </a:lnTo>
                      <a:lnTo>
                        <a:pt x="228600" y="90488"/>
                      </a:lnTo>
                      <a:lnTo>
                        <a:pt x="233363" y="90488"/>
                      </a:lnTo>
                      <a:lnTo>
                        <a:pt x="238125" y="90488"/>
                      </a:lnTo>
                      <a:lnTo>
                        <a:pt x="239077" y="89535"/>
                      </a:lnTo>
                      <a:lnTo>
                        <a:pt x="241935" y="89535"/>
                      </a:lnTo>
                      <a:lnTo>
                        <a:pt x="242888" y="88582"/>
                      </a:lnTo>
                      <a:lnTo>
                        <a:pt x="243840" y="88582"/>
                      </a:lnTo>
                      <a:lnTo>
                        <a:pt x="245745" y="86677"/>
                      </a:lnTo>
                      <a:lnTo>
                        <a:pt x="243840" y="84772"/>
                      </a:lnTo>
                      <a:lnTo>
                        <a:pt x="242888" y="84772"/>
                      </a:lnTo>
                      <a:lnTo>
                        <a:pt x="241935" y="83820"/>
                      </a:lnTo>
                      <a:lnTo>
                        <a:pt x="240030" y="83820"/>
                      </a:lnTo>
                      <a:lnTo>
                        <a:pt x="243840" y="80010"/>
                      </a:lnTo>
                      <a:lnTo>
                        <a:pt x="253365" y="80010"/>
                      </a:lnTo>
                      <a:lnTo>
                        <a:pt x="255270" y="81915"/>
                      </a:lnTo>
                      <a:lnTo>
                        <a:pt x="258127" y="81915"/>
                      </a:lnTo>
                      <a:lnTo>
                        <a:pt x="260985" y="81915"/>
                      </a:lnTo>
                      <a:lnTo>
                        <a:pt x="261938" y="80963"/>
                      </a:lnTo>
                      <a:lnTo>
                        <a:pt x="263842" y="80963"/>
                      </a:lnTo>
                      <a:lnTo>
                        <a:pt x="264795" y="80010"/>
                      </a:lnTo>
                      <a:lnTo>
                        <a:pt x="265747" y="80010"/>
                      </a:lnTo>
                      <a:lnTo>
                        <a:pt x="266700" y="79057"/>
                      </a:lnTo>
                      <a:lnTo>
                        <a:pt x="265747" y="78105"/>
                      </a:lnTo>
                      <a:lnTo>
                        <a:pt x="264795" y="78105"/>
                      </a:lnTo>
                      <a:lnTo>
                        <a:pt x="263842" y="77152"/>
                      </a:lnTo>
                      <a:lnTo>
                        <a:pt x="262890" y="77152"/>
                      </a:lnTo>
                      <a:lnTo>
                        <a:pt x="266700" y="73342"/>
                      </a:lnTo>
                      <a:lnTo>
                        <a:pt x="272415" y="73342"/>
                      </a:lnTo>
                      <a:lnTo>
                        <a:pt x="273367" y="74295"/>
                      </a:lnTo>
                      <a:lnTo>
                        <a:pt x="275272" y="74295"/>
                      </a:lnTo>
                      <a:lnTo>
                        <a:pt x="289560" y="60960"/>
                      </a:lnTo>
                      <a:lnTo>
                        <a:pt x="275272" y="47625"/>
                      </a:lnTo>
                      <a:lnTo>
                        <a:pt x="273367" y="47625"/>
                      </a:lnTo>
                      <a:lnTo>
                        <a:pt x="272415" y="48577"/>
                      </a:lnTo>
                      <a:lnTo>
                        <a:pt x="266700" y="48577"/>
                      </a:lnTo>
                      <a:lnTo>
                        <a:pt x="262890" y="44767"/>
                      </a:lnTo>
                      <a:lnTo>
                        <a:pt x="263842" y="44767"/>
                      </a:lnTo>
                      <a:lnTo>
                        <a:pt x="264795" y="43815"/>
                      </a:lnTo>
                      <a:lnTo>
                        <a:pt x="265747" y="43815"/>
                      </a:lnTo>
                      <a:lnTo>
                        <a:pt x="266700" y="42863"/>
                      </a:lnTo>
                      <a:lnTo>
                        <a:pt x="265747" y="41910"/>
                      </a:lnTo>
                      <a:lnTo>
                        <a:pt x="264795" y="41910"/>
                      </a:lnTo>
                      <a:lnTo>
                        <a:pt x="263842" y="40957"/>
                      </a:lnTo>
                      <a:lnTo>
                        <a:pt x="261938" y="40957"/>
                      </a:lnTo>
                      <a:lnTo>
                        <a:pt x="260985" y="40005"/>
                      </a:lnTo>
                      <a:lnTo>
                        <a:pt x="258127" y="40005"/>
                      </a:lnTo>
                      <a:lnTo>
                        <a:pt x="255270" y="40005"/>
                      </a:lnTo>
                      <a:lnTo>
                        <a:pt x="253365" y="41910"/>
                      </a:lnTo>
                      <a:lnTo>
                        <a:pt x="243840" y="41910"/>
                      </a:lnTo>
                      <a:lnTo>
                        <a:pt x="240030" y="38100"/>
                      </a:lnTo>
                      <a:lnTo>
                        <a:pt x="241935" y="38100"/>
                      </a:lnTo>
                      <a:lnTo>
                        <a:pt x="242888" y="37147"/>
                      </a:lnTo>
                      <a:lnTo>
                        <a:pt x="243840" y="37147"/>
                      </a:lnTo>
                      <a:lnTo>
                        <a:pt x="245745" y="35242"/>
                      </a:lnTo>
                      <a:lnTo>
                        <a:pt x="243840" y="33338"/>
                      </a:lnTo>
                      <a:lnTo>
                        <a:pt x="242888" y="33338"/>
                      </a:lnTo>
                      <a:lnTo>
                        <a:pt x="241935" y="32385"/>
                      </a:lnTo>
                      <a:lnTo>
                        <a:pt x="239077" y="32385"/>
                      </a:lnTo>
                      <a:lnTo>
                        <a:pt x="238125" y="31432"/>
                      </a:lnTo>
                      <a:lnTo>
                        <a:pt x="233363" y="31432"/>
                      </a:lnTo>
                      <a:lnTo>
                        <a:pt x="227647" y="31432"/>
                      </a:lnTo>
                      <a:lnTo>
                        <a:pt x="225742" y="33338"/>
                      </a:lnTo>
                      <a:lnTo>
                        <a:pt x="211455" y="33338"/>
                      </a:lnTo>
                      <a:lnTo>
                        <a:pt x="207645" y="29527"/>
                      </a:lnTo>
                      <a:lnTo>
                        <a:pt x="210502" y="29527"/>
                      </a:lnTo>
                      <a:lnTo>
                        <a:pt x="211455" y="28575"/>
                      </a:lnTo>
                      <a:lnTo>
                        <a:pt x="213360" y="28575"/>
                      </a:lnTo>
                      <a:lnTo>
                        <a:pt x="216217" y="25717"/>
                      </a:lnTo>
                      <a:lnTo>
                        <a:pt x="213360" y="22860"/>
                      </a:lnTo>
                      <a:lnTo>
                        <a:pt x="211455" y="22860"/>
                      </a:lnTo>
                      <a:lnTo>
                        <a:pt x="210502" y="21907"/>
                      </a:lnTo>
                      <a:lnTo>
                        <a:pt x="206692" y="21907"/>
                      </a:lnTo>
                      <a:lnTo>
                        <a:pt x="204788" y="20955"/>
                      </a:lnTo>
                      <a:lnTo>
                        <a:pt x="198120" y="20955"/>
                      </a:lnTo>
                      <a:lnTo>
                        <a:pt x="197167" y="20955"/>
                      </a:lnTo>
                      <a:lnTo>
                        <a:pt x="191452" y="16192"/>
                      </a:lnTo>
                      <a:lnTo>
                        <a:pt x="183832" y="16192"/>
                      </a:lnTo>
                      <a:lnTo>
                        <a:pt x="180022" y="19050"/>
                      </a:lnTo>
                      <a:lnTo>
                        <a:pt x="119063" y="19050"/>
                      </a:lnTo>
                      <a:cubicBezTo>
                        <a:pt x="119063" y="19050"/>
                        <a:pt x="119063" y="19050"/>
                        <a:pt x="119063" y="19050"/>
                      </a:cubicBezTo>
                      <a:cubicBezTo>
                        <a:pt x="118110" y="18097"/>
                        <a:pt x="107632" y="15240"/>
                        <a:pt x="106680" y="17145"/>
                      </a:cubicBezTo>
                      <a:lnTo>
                        <a:pt x="103822" y="17145"/>
                      </a:lnTo>
                      <a:lnTo>
                        <a:pt x="101917" y="15240"/>
                      </a:lnTo>
                      <a:cubicBezTo>
                        <a:pt x="102870" y="15240"/>
                        <a:pt x="103822" y="14288"/>
                        <a:pt x="103822" y="14288"/>
                      </a:cubicBezTo>
                      <a:lnTo>
                        <a:pt x="103822" y="14288"/>
                      </a:lnTo>
                      <a:lnTo>
                        <a:pt x="108585" y="9525"/>
                      </a:lnTo>
                      <a:lnTo>
                        <a:pt x="108585" y="9525"/>
                      </a:lnTo>
                      <a:cubicBezTo>
                        <a:pt x="108585" y="9525"/>
                        <a:pt x="108585" y="9525"/>
                        <a:pt x="108585" y="8572"/>
                      </a:cubicBezTo>
                      <a:cubicBezTo>
                        <a:pt x="107632" y="7620"/>
                        <a:pt x="97155" y="4763"/>
                        <a:pt x="96202" y="6667"/>
                      </a:cubicBezTo>
                      <a:lnTo>
                        <a:pt x="94297" y="6667"/>
                      </a:lnTo>
                      <a:lnTo>
                        <a:pt x="94297" y="6667"/>
                      </a:lnTo>
                      <a:lnTo>
                        <a:pt x="94297" y="6667"/>
                      </a:lnTo>
                      <a:cubicBezTo>
                        <a:pt x="93345" y="5715"/>
                        <a:pt x="92392" y="5715"/>
                        <a:pt x="90488" y="4763"/>
                      </a:cubicBezTo>
                      <a:lnTo>
                        <a:pt x="84772" y="0"/>
                      </a:lnTo>
                      <a:lnTo>
                        <a:pt x="62865" y="0"/>
                      </a:lnTo>
                      <a:lnTo>
                        <a:pt x="0" y="58102"/>
                      </a:lnTo>
                      <a:lnTo>
                        <a:pt x="62865" y="116205"/>
                      </a:lnTo>
                      <a:lnTo>
                        <a:pt x="84772" y="116205"/>
                      </a:lnTo>
                      <a:lnTo>
                        <a:pt x="90488" y="117157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89" name="Graphic 7">
                  <a:extLst>
                    <a:ext uri="{FF2B5EF4-FFF2-40B4-BE49-F238E27FC236}">
                      <a16:creationId xmlns:a16="http://schemas.microsoft.com/office/drawing/2014/main" id="{EE2139B7-1D0D-41D4-830B-AF9C3DBC6027}"/>
                    </a:ext>
                  </a:extLst>
                </p:cNvPr>
                <p:cNvGrpSpPr/>
                <p:nvPr/>
              </p:nvGrpSpPr>
              <p:grpSpPr>
                <a:xfrm>
                  <a:off x="9145289" y="4261008"/>
                  <a:ext cx="218122" cy="287655"/>
                  <a:chOff x="9145289" y="4261008"/>
                  <a:chExt cx="218122" cy="287655"/>
                </a:xfrm>
              </p:grpSpPr>
              <p:grpSp>
                <p:nvGrpSpPr>
                  <p:cNvPr id="2290" name="Graphic 7">
                    <a:extLst>
                      <a:ext uri="{FF2B5EF4-FFF2-40B4-BE49-F238E27FC236}">
                        <a16:creationId xmlns:a16="http://schemas.microsoft.com/office/drawing/2014/main" id="{B4C7AEDC-75A2-4C74-8C2D-61A54029588F}"/>
                      </a:ext>
                    </a:extLst>
                  </p:cNvPr>
                  <p:cNvGrpSpPr/>
                  <p:nvPr/>
                </p:nvGrpSpPr>
                <p:grpSpPr>
                  <a:xfrm>
                    <a:off x="9145289" y="4401026"/>
                    <a:ext cx="218122" cy="147637"/>
                    <a:chOff x="9145289" y="4401026"/>
                    <a:chExt cx="218122" cy="147637"/>
                  </a:xfrm>
                </p:grpSpPr>
                <p:sp>
                  <p:nvSpPr>
                    <p:cNvPr id="2291" name="Freeform: Shape 2290">
                      <a:extLst>
                        <a:ext uri="{FF2B5EF4-FFF2-40B4-BE49-F238E27FC236}">
                          <a16:creationId xmlns:a16="http://schemas.microsoft.com/office/drawing/2014/main" id="{68EF83F2-3C1C-4C34-813A-E27202C69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63891"/>
                      <a:ext cx="109537" cy="84772"/>
                    </a:xfrm>
                    <a:custGeom>
                      <a:avLst/>
                      <a:gdLst>
                        <a:gd name="connsiteX0" fmla="*/ 109538 w 109537"/>
                        <a:gd name="connsiteY0" fmla="*/ 84772 h 84772"/>
                        <a:gd name="connsiteX1" fmla="*/ 0 w 109537"/>
                        <a:gd name="connsiteY1" fmla="*/ 21907 h 84772"/>
                        <a:gd name="connsiteX2" fmla="*/ 0 w 109537"/>
                        <a:gd name="connsiteY2" fmla="*/ 0 h 84772"/>
                        <a:gd name="connsiteX3" fmla="*/ 109538 w 109537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9537" h="84772">
                          <a:moveTo>
                            <a:pt x="109538" y="84772"/>
                          </a:moveTo>
                          <a:lnTo>
                            <a:pt x="0" y="21907"/>
                          </a:lnTo>
                          <a:lnTo>
                            <a:pt x="0" y="0"/>
                          </a:lnTo>
                          <a:lnTo>
                            <a:pt x="109538" y="6286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2" name="Freeform: Shape 2291">
                      <a:extLst>
                        <a:ext uri="{FF2B5EF4-FFF2-40B4-BE49-F238E27FC236}">
                          <a16:creationId xmlns:a16="http://schemas.microsoft.com/office/drawing/2014/main" id="{27464AEF-4FA8-45FC-86DC-7B7BCCCE3A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463891"/>
                      <a:ext cx="108584" cy="84772"/>
                    </a:xfrm>
                    <a:custGeom>
                      <a:avLst/>
                      <a:gdLst>
                        <a:gd name="connsiteX0" fmla="*/ 0 w 108584"/>
                        <a:gd name="connsiteY0" fmla="*/ 84772 h 84772"/>
                        <a:gd name="connsiteX1" fmla="*/ 108585 w 108584"/>
                        <a:gd name="connsiteY1" fmla="*/ 21907 h 84772"/>
                        <a:gd name="connsiteX2" fmla="*/ 108585 w 108584"/>
                        <a:gd name="connsiteY2" fmla="*/ 0 h 84772"/>
                        <a:gd name="connsiteX3" fmla="*/ 0 w 108584"/>
                        <a:gd name="connsiteY3" fmla="*/ 62865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8584" h="84772">
                          <a:moveTo>
                            <a:pt x="0" y="84772"/>
                          </a:moveTo>
                          <a:lnTo>
                            <a:pt x="108585" y="21907"/>
                          </a:lnTo>
                          <a:lnTo>
                            <a:pt x="108585" y="0"/>
                          </a:lnTo>
                          <a:lnTo>
                            <a:pt x="0" y="6286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3" name="Freeform: Shape 2292">
                      <a:extLst>
                        <a:ext uri="{FF2B5EF4-FFF2-40B4-BE49-F238E27FC236}">
                          <a16:creationId xmlns:a16="http://schemas.microsoft.com/office/drawing/2014/main" id="{7910D7C1-4538-4320-8081-9204DC5F84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45289" y="4401026"/>
                      <a:ext cx="218122" cy="125730"/>
                    </a:xfrm>
                    <a:custGeom>
                      <a:avLst/>
                      <a:gdLst>
                        <a:gd name="connsiteX0" fmla="*/ 109538 w 218122"/>
                        <a:gd name="connsiteY0" fmla="*/ 125730 h 125730"/>
                        <a:gd name="connsiteX1" fmla="*/ 0 w 218122"/>
                        <a:gd name="connsiteY1" fmla="*/ 62865 h 125730"/>
                        <a:gd name="connsiteX2" fmla="*/ 109538 w 218122"/>
                        <a:gd name="connsiteY2" fmla="*/ 0 h 125730"/>
                        <a:gd name="connsiteX3" fmla="*/ 218122 w 218122"/>
                        <a:gd name="connsiteY3" fmla="*/ 62865 h 1257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8122" h="125730">
                          <a:moveTo>
                            <a:pt x="109538" y="125730"/>
                          </a:moveTo>
                          <a:lnTo>
                            <a:pt x="0" y="62865"/>
                          </a:lnTo>
                          <a:lnTo>
                            <a:pt x="109538" y="0"/>
                          </a:lnTo>
                          <a:lnTo>
                            <a:pt x="218122" y="6286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94" name="Graphic 7">
                    <a:extLst>
                      <a:ext uri="{FF2B5EF4-FFF2-40B4-BE49-F238E27FC236}">
                        <a16:creationId xmlns:a16="http://schemas.microsoft.com/office/drawing/2014/main" id="{074D93AC-3BCE-4E6E-ADA7-544EF96596B4}"/>
                      </a:ext>
                    </a:extLst>
                  </p:cNvPr>
                  <p:cNvGrpSpPr/>
                  <p:nvPr/>
                </p:nvGrpSpPr>
                <p:grpSpPr>
                  <a:xfrm>
                    <a:off x="9157188" y="4440078"/>
                    <a:ext cx="18070" cy="22859"/>
                    <a:chOff x="9157188" y="4440078"/>
                    <a:chExt cx="18070" cy="22859"/>
                  </a:xfrm>
                </p:grpSpPr>
                <p:sp>
                  <p:nvSpPr>
                    <p:cNvPr id="2295" name="Freeform: Shape 2294">
                      <a:extLst>
                        <a:ext uri="{FF2B5EF4-FFF2-40B4-BE49-F238E27FC236}">
                          <a16:creationId xmlns:a16="http://schemas.microsoft.com/office/drawing/2014/main" id="{C95F3B10-FADD-4256-BC7F-AAD841086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7188" y="444007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2382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6" name="Freeform: Shape 2295">
                      <a:extLst>
                        <a:ext uri="{FF2B5EF4-FFF2-40B4-BE49-F238E27FC236}">
                          <a16:creationId xmlns:a16="http://schemas.microsoft.com/office/drawing/2014/main" id="{5EF94673-74B7-4640-BE42-4DD89EB52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65353" y="444471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97" name="Graphic 7">
                    <a:extLst>
                      <a:ext uri="{FF2B5EF4-FFF2-40B4-BE49-F238E27FC236}">
                        <a16:creationId xmlns:a16="http://schemas.microsoft.com/office/drawing/2014/main" id="{1623BE62-64C5-4260-BA37-8B18189B2128}"/>
                      </a:ext>
                    </a:extLst>
                  </p:cNvPr>
                  <p:cNvGrpSpPr/>
                  <p:nvPr/>
                </p:nvGrpSpPr>
                <p:grpSpPr>
                  <a:xfrm>
                    <a:off x="9176238" y="4429601"/>
                    <a:ext cx="18070" cy="22859"/>
                    <a:chOff x="9176238" y="4429601"/>
                    <a:chExt cx="18070" cy="22859"/>
                  </a:xfrm>
                </p:grpSpPr>
                <p:sp>
                  <p:nvSpPr>
                    <p:cNvPr id="2298" name="Freeform: Shape 2297">
                      <a:extLst>
                        <a:ext uri="{FF2B5EF4-FFF2-40B4-BE49-F238E27FC236}">
                          <a16:creationId xmlns:a16="http://schemas.microsoft.com/office/drawing/2014/main" id="{BED22EFC-AAEE-4C65-97D5-F5CFCD269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6238" y="442960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9" name="Freeform: Shape 2298">
                      <a:extLst>
                        <a:ext uri="{FF2B5EF4-FFF2-40B4-BE49-F238E27FC236}">
                          <a16:creationId xmlns:a16="http://schemas.microsoft.com/office/drawing/2014/main" id="{E81EC575-1DC2-4EFD-81D9-27F05880E8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403" y="4433985"/>
                      <a:ext cx="9904" cy="18475"/>
                    </a:xfrm>
                    <a:custGeom>
                      <a:avLst/>
                      <a:gdLst>
                        <a:gd name="connsiteX0" fmla="*/ 4701 w 9904"/>
                        <a:gd name="connsiteY0" fmla="*/ 378 h 18475"/>
                        <a:gd name="connsiteX1" fmla="*/ 891 w 9904"/>
                        <a:gd name="connsiteY1" fmla="*/ 12761 h 18475"/>
                        <a:gd name="connsiteX2" fmla="*/ 891 w 9904"/>
                        <a:gd name="connsiteY2" fmla="*/ 18476 h 18475"/>
                        <a:gd name="connsiteX3" fmla="*/ 9464 w 9904"/>
                        <a:gd name="connsiteY3" fmla="*/ 13713 h 18475"/>
                        <a:gd name="connsiteX4" fmla="*/ 9464 w 9904"/>
                        <a:gd name="connsiteY4" fmla="*/ 7998 h 18475"/>
                        <a:gd name="connsiteX5" fmla="*/ 4701 w 990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9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1369" y="4188"/>
                            <a:pt x="660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00" name="Graphic 7">
                    <a:extLst>
                      <a:ext uri="{FF2B5EF4-FFF2-40B4-BE49-F238E27FC236}">
                        <a16:creationId xmlns:a16="http://schemas.microsoft.com/office/drawing/2014/main" id="{FB44D6E5-4492-4405-BD22-8C93147B5FB8}"/>
                      </a:ext>
                    </a:extLst>
                  </p:cNvPr>
                  <p:cNvGrpSpPr/>
                  <p:nvPr/>
                </p:nvGrpSpPr>
                <p:grpSpPr>
                  <a:xfrm>
                    <a:off x="9334395" y="4440078"/>
                    <a:ext cx="18070" cy="22859"/>
                    <a:chOff x="9334395" y="4440078"/>
                    <a:chExt cx="18070" cy="22859"/>
                  </a:xfrm>
                </p:grpSpPr>
                <p:sp>
                  <p:nvSpPr>
                    <p:cNvPr id="2301" name="Freeform: Shape 2300">
                      <a:extLst>
                        <a:ext uri="{FF2B5EF4-FFF2-40B4-BE49-F238E27FC236}">
                          <a16:creationId xmlns:a16="http://schemas.microsoft.com/office/drawing/2014/main" id="{1EA76E8A-1AA5-4E92-A53E-0D7CE2DD8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5952" y="4440078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2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2" name="Freeform: Shape 2301">
                      <a:extLst>
                        <a:ext uri="{FF2B5EF4-FFF2-40B4-BE49-F238E27FC236}">
                          <a16:creationId xmlns:a16="http://schemas.microsoft.com/office/drawing/2014/main" id="{FD68ECEA-CA56-43D2-9302-5867409A2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4395" y="4444717"/>
                      <a:ext cx="9905" cy="18220"/>
                    </a:xfrm>
                    <a:custGeom>
                      <a:avLst/>
                      <a:gdLst>
                        <a:gd name="connsiteX0" fmla="*/ 5204 w 9905"/>
                        <a:gd name="connsiteY0" fmla="*/ 123 h 18220"/>
                        <a:gd name="connsiteX1" fmla="*/ 9014 w 9905"/>
                        <a:gd name="connsiteY1" fmla="*/ 12506 h 18220"/>
                        <a:gd name="connsiteX2" fmla="*/ 9014 w 9905"/>
                        <a:gd name="connsiteY2" fmla="*/ 18221 h 18220"/>
                        <a:gd name="connsiteX3" fmla="*/ 441 w 9905"/>
                        <a:gd name="connsiteY3" fmla="*/ 13458 h 18220"/>
                        <a:gd name="connsiteX4" fmla="*/ 441 w 9905"/>
                        <a:gd name="connsiteY4" fmla="*/ 7743 h 18220"/>
                        <a:gd name="connsiteX5" fmla="*/ 5204 w 9905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220">
                          <a:moveTo>
                            <a:pt x="5204" y="123"/>
                          </a:moveTo>
                          <a:cubicBezTo>
                            <a:pt x="7109" y="1076"/>
                            <a:pt x="11871" y="11553"/>
                            <a:pt x="9014" y="12506"/>
                          </a:cubicBezTo>
                          <a:lnTo>
                            <a:pt x="9014" y="18221"/>
                          </a:lnTo>
                          <a:lnTo>
                            <a:pt x="441" y="13458"/>
                          </a:lnTo>
                          <a:lnTo>
                            <a:pt x="441" y="7743"/>
                          </a:lnTo>
                          <a:cubicBezTo>
                            <a:pt x="-1464" y="3933"/>
                            <a:pt x="3299" y="-829"/>
                            <a:pt x="5204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03" name="Graphic 7">
                    <a:extLst>
                      <a:ext uri="{FF2B5EF4-FFF2-40B4-BE49-F238E27FC236}">
                        <a16:creationId xmlns:a16="http://schemas.microsoft.com/office/drawing/2014/main" id="{378B0CDC-7285-4E92-A4A1-460144C2DEA7}"/>
                      </a:ext>
                    </a:extLst>
                  </p:cNvPr>
                  <p:cNvGrpSpPr/>
                  <p:nvPr/>
                </p:nvGrpSpPr>
                <p:grpSpPr>
                  <a:xfrm>
                    <a:off x="9315345" y="4429601"/>
                    <a:ext cx="18070" cy="22859"/>
                    <a:chOff x="9315345" y="4429601"/>
                    <a:chExt cx="18070" cy="22859"/>
                  </a:xfrm>
                </p:grpSpPr>
                <p:sp>
                  <p:nvSpPr>
                    <p:cNvPr id="2304" name="Freeform: Shape 2303">
                      <a:extLst>
                        <a:ext uri="{FF2B5EF4-FFF2-40B4-BE49-F238E27FC236}">
                          <a16:creationId xmlns:a16="http://schemas.microsoft.com/office/drawing/2014/main" id="{0953406D-1D5D-46DE-A488-622E03E05B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6902" y="4429601"/>
                      <a:ext cx="16512" cy="21907"/>
                    </a:xfrm>
                    <a:custGeom>
                      <a:avLst/>
                      <a:gdLst>
                        <a:gd name="connsiteX0" fmla="*/ 12219 w 16512"/>
                        <a:gd name="connsiteY0" fmla="*/ 0 h 21907"/>
                        <a:gd name="connsiteX1" fmla="*/ 11267 w 16512"/>
                        <a:gd name="connsiteY1" fmla="*/ 0 h 21907"/>
                        <a:gd name="connsiteX2" fmla="*/ 11267 w 16512"/>
                        <a:gd name="connsiteY2" fmla="*/ 0 h 21907"/>
                        <a:gd name="connsiteX3" fmla="*/ 1742 w 16512"/>
                        <a:gd name="connsiteY3" fmla="*/ 4763 h 21907"/>
                        <a:gd name="connsiteX4" fmla="*/ 2694 w 16512"/>
                        <a:gd name="connsiteY4" fmla="*/ 4763 h 21907"/>
                        <a:gd name="connsiteX5" fmla="*/ 789 w 16512"/>
                        <a:gd name="connsiteY5" fmla="*/ 10478 h 21907"/>
                        <a:gd name="connsiteX6" fmla="*/ 789 w 16512"/>
                        <a:gd name="connsiteY6" fmla="*/ 16193 h 21907"/>
                        <a:gd name="connsiteX7" fmla="*/ 7457 w 16512"/>
                        <a:gd name="connsiteY7" fmla="*/ 20003 h 21907"/>
                        <a:gd name="connsiteX8" fmla="*/ 7457 w 16512"/>
                        <a:gd name="connsiteY8" fmla="*/ 21907 h 21907"/>
                        <a:gd name="connsiteX9" fmla="*/ 15077 w 16512"/>
                        <a:gd name="connsiteY9" fmla="*/ 17145 h 21907"/>
                        <a:gd name="connsiteX10" fmla="*/ 15077 w 16512"/>
                        <a:gd name="connsiteY10" fmla="*/ 11430 h 21907"/>
                        <a:gd name="connsiteX11" fmla="*/ 12219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4124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5" name="Freeform: Shape 2304">
                      <a:extLst>
                        <a:ext uri="{FF2B5EF4-FFF2-40B4-BE49-F238E27FC236}">
                          <a16:creationId xmlns:a16="http://schemas.microsoft.com/office/drawing/2014/main" id="{91EC1391-E1AB-47CF-BD1E-C6651F09EF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345" y="4433933"/>
                      <a:ext cx="9905" cy="18527"/>
                    </a:xfrm>
                    <a:custGeom>
                      <a:avLst/>
                      <a:gdLst>
                        <a:gd name="connsiteX0" fmla="*/ 5204 w 9905"/>
                        <a:gd name="connsiteY0" fmla="*/ 430 h 18527"/>
                        <a:gd name="connsiteX1" fmla="*/ 9014 w 9905"/>
                        <a:gd name="connsiteY1" fmla="*/ 12813 h 18527"/>
                        <a:gd name="connsiteX2" fmla="*/ 9014 w 9905"/>
                        <a:gd name="connsiteY2" fmla="*/ 18528 h 18527"/>
                        <a:gd name="connsiteX3" fmla="*/ 441 w 9905"/>
                        <a:gd name="connsiteY3" fmla="*/ 13765 h 18527"/>
                        <a:gd name="connsiteX4" fmla="*/ 441 w 9905"/>
                        <a:gd name="connsiteY4" fmla="*/ 8050 h 18527"/>
                        <a:gd name="connsiteX5" fmla="*/ 5204 w 9905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" h="18527">
                          <a:moveTo>
                            <a:pt x="5204" y="430"/>
                          </a:moveTo>
                          <a:cubicBezTo>
                            <a:pt x="7109" y="1383"/>
                            <a:pt x="11871" y="11860"/>
                            <a:pt x="9014" y="12813"/>
                          </a:cubicBezTo>
                          <a:lnTo>
                            <a:pt x="9014" y="18528"/>
                          </a:lnTo>
                          <a:lnTo>
                            <a:pt x="441" y="13765"/>
                          </a:lnTo>
                          <a:lnTo>
                            <a:pt x="441" y="8050"/>
                          </a:lnTo>
                          <a:cubicBezTo>
                            <a:pt x="-1464" y="3288"/>
                            <a:pt x="3299" y="-1475"/>
                            <a:pt x="5204" y="43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06" name="Graphic 7">
                    <a:extLst>
                      <a:ext uri="{FF2B5EF4-FFF2-40B4-BE49-F238E27FC236}">
                        <a16:creationId xmlns:a16="http://schemas.microsoft.com/office/drawing/2014/main" id="{E027BB09-B9DF-4C1C-B4EC-B9C9B50DD0D9}"/>
                      </a:ext>
                    </a:extLst>
                  </p:cNvPr>
                  <p:cNvGrpSpPr/>
                  <p:nvPr/>
                </p:nvGrpSpPr>
                <p:grpSpPr>
                  <a:xfrm>
                    <a:off x="9180532" y="4315301"/>
                    <a:ext cx="147637" cy="190500"/>
                    <a:chOff x="9180532" y="4315301"/>
                    <a:chExt cx="147637" cy="190500"/>
                  </a:xfrm>
                </p:grpSpPr>
                <p:sp>
                  <p:nvSpPr>
                    <p:cNvPr id="2307" name="Freeform: Shape 2306">
                      <a:extLst>
                        <a:ext uri="{FF2B5EF4-FFF2-40B4-BE49-F238E27FC236}">
                          <a16:creationId xmlns:a16="http://schemas.microsoft.com/office/drawing/2014/main" id="{4D53C232-7188-46F1-89AC-E4EF53139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58163"/>
                      <a:ext cx="74295" cy="147637"/>
                    </a:xfrm>
                    <a:custGeom>
                      <a:avLst/>
                      <a:gdLst>
                        <a:gd name="connsiteX0" fmla="*/ 74295 w 74295"/>
                        <a:gd name="connsiteY0" fmla="*/ 147638 h 147637"/>
                        <a:gd name="connsiteX1" fmla="*/ 0 w 74295"/>
                        <a:gd name="connsiteY1" fmla="*/ 104775 h 147637"/>
                        <a:gd name="connsiteX2" fmla="*/ 0 w 74295"/>
                        <a:gd name="connsiteY2" fmla="*/ 0 h 147637"/>
                        <a:gd name="connsiteX3" fmla="*/ 74295 w 74295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4295" h="147637">
                          <a:moveTo>
                            <a:pt x="74295" y="147638"/>
                          </a:moveTo>
                          <a:lnTo>
                            <a:pt x="0" y="104775"/>
                          </a:lnTo>
                          <a:lnTo>
                            <a:pt x="0" y="0"/>
                          </a:lnTo>
                          <a:lnTo>
                            <a:pt x="74295" y="419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8" name="Freeform: Shape 2307">
                      <a:extLst>
                        <a:ext uri="{FF2B5EF4-FFF2-40B4-BE49-F238E27FC236}">
                          <a16:creationId xmlns:a16="http://schemas.microsoft.com/office/drawing/2014/main" id="{348E0833-EBB7-4407-B610-2CBEEF139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8163"/>
                      <a:ext cx="73342" cy="147637"/>
                    </a:xfrm>
                    <a:custGeom>
                      <a:avLst/>
                      <a:gdLst>
                        <a:gd name="connsiteX0" fmla="*/ 0 w 73342"/>
                        <a:gd name="connsiteY0" fmla="*/ 147638 h 147637"/>
                        <a:gd name="connsiteX1" fmla="*/ 73342 w 73342"/>
                        <a:gd name="connsiteY1" fmla="*/ 104775 h 147637"/>
                        <a:gd name="connsiteX2" fmla="*/ 73342 w 73342"/>
                        <a:gd name="connsiteY2" fmla="*/ 0 h 147637"/>
                        <a:gd name="connsiteX3" fmla="*/ 0 w 73342"/>
                        <a:gd name="connsiteY3" fmla="*/ 41910 h 1476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3342" h="147637">
                          <a:moveTo>
                            <a:pt x="0" y="147638"/>
                          </a:moveTo>
                          <a:lnTo>
                            <a:pt x="73342" y="104775"/>
                          </a:lnTo>
                          <a:lnTo>
                            <a:pt x="73342" y="0"/>
                          </a:lnTo>
                          <a:lnTo>
                            <a:pt x="0" y="419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9" name="Freeform: Shape 2308">
                      <a:extLst>
                        <a:ext uri="{FF2B5EF4-FFF2-40B4-BE49-F238E27FC236}">
                          <a16:creationId xmlns:a16="http://schemas.microsoft.com/office/drawing/2014/main" id="{69BA4784-2182-46D8-9DEC-89D3C57B4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532" y="4315301"/>
                      <a:ext cx="147637" cy="84772"/>
                    </a:xfrm>
                    <a:custGeom>
                      <a:avLst/>
                      <a:gdLst>
                        <a:gd name="connsiteX0" fmla="*/ 74295 w 147637"/>
                        <a:gd name="connsiteY0" fmla="*/ 84772 h 84772"/>
                        <a:gd name="connsiteX1" fmla="*/ 0 w 147637"/>
                        <a:gd name="connsiteY1" fmla="*/ 42863 h 84772"/>
                        <a:gd name="connsiteX2" fmla="*/ 74295 w 147637"/>
                        <a:gd name="connsiteY2" fmla="*/ 0 h 84772"/>
                        <a:gd name="connsiteX3" fmla="*/ 147638 w 147637"/>
                        <a:gd name="connsiteY3" fmla="*/ 42863 h 84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7637" h="84772">
                          <a:moveTo>
                            <a:pt x="74295" y="84772"/>
                          </a:moveTo>
                          <a:lnTo>
                            <a:pt x="0" y="42863"/>
                          </a:lnTo>
                          <a:lnTo>
                            <a:pt x="74295" y="0"/>
                          </a:lnTo>
                          <a:lnTo>
                            <a:pt x="147638" y="4286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10" name="Graphic 7">
                    <a:extLst>
                      <a:ext uri="{FF2B5EF4-FFF2-40B4-BE49-F238E27FC236}">
                        <a16:creationId xmlns:a16="http://schemas.microsoft.com/office/drawing/2014/main" id="{F467698C-5F62-4262-B7C1-17F3EBB1FA45}"/>
                      </a:ext>
                    </a:extLst>
                  </p:cNvPr>
                  <p:cNvGrpSpPr/>
                  <p:nvPr/>
                </p:nvGrpSpPr>
                <p:grpSpPr>
                  <a:xfrm>
                    <a:off x="9174816" y="4311491"/>
                    <a:ext cx="160020" cy="99059"/>
                    <a:chOff x="9174816" y="4311491"/>
                    <a:chExt cx="160020" cy="99059"/>
                  </a:xfrm>
                </p:grpSpPr>
                <p:sp>
                  <p:nvSpPr>
                    <p:cNvPr id="2311" name="Freeform: Shape 2310">
                      <a:extLst>
                        <a:ext uri="{FF2B5EF4-FFF2-40B4-BE49-F238E27FC236}">
                          <a16:creationId xmlns:a16="http://schemas.microsoft.com/office/drawing/2014/main" id="{8254C5A3-91E5-45CE-92EC-E0A7B6193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57210"/>
                      <a:ext cx="80010" cy="53340"/>
                    </a:xfrm>
                    <a:custGeom>
                      <a:avLst/>
                      <a:gdLst>
                        <a:gd name="connsiteX0" fmla="*/ 80010 w 80010"/>
                        <a:gd name="connsiteY0" fmla="*/ 53340 h 53340"/>
                        <a:gd name="connsiteX1" fmla="*/ 0 w 80010"/>
                        <a:gd name="connsiteY1" fmla="*/ 7620 h 53340"/>
                        <a:gd name="connsiteX2" fmla="*/ 0 w 80010"/>
                        <a:gd name="connsiteY2" fmla="*/ 0 h 53340"/>
                        <a:gd name="connsiteX3" fmla="*/ 80010 w 80010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10" h="53340">
                          <a:moveTo>
                            <a:pt x="80010" y="53340"/>
                          </a:moveTo>
                          <a:lnTo>
                            <a:pt x="0" y="7620"/>
                          </a:lnTo>
                          <a:lnTo>
                            <a:pt x="0" y="0"/>
                          </a:lnTo>
                          <a:lnTo>
                            <a:pt x="80010" y="4572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2" name="Freeform: Shape 2311">
                      <a:extLst>
                        <a:ext uri="{FF2B5EF4-FFF2-40B4-BE49-F238E27FC236}">
                          <a16:creationId xmlns:a16="http://schemas.microsoft.com/office/drawing/2014/main" id="{A3D2C2FF-8020-41BE-B7D3-5A016C552E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7210"/>
                      <a:ext cx="80009" cy="53340"/>
                    </a:xfrm>
                    <a:custGeom>
                      <a:avLst/>
                      <a:gdLst>
                        <a:gd name="connsiteX0" fmla="*/ 0 w 80009"/>
                        <a:gd name="connsiteY0" fmla="*/ 53340 h 53340"/>
                        <a:gd name="connsiteX1" fmla="*/ 80010 w 80009"/>
                        <a:gd name="connsiteY1" fmla="*/ 7620 h 53340"/>
                        <a:gd name="connsiteX2" fmla="*/ 80010 w 80009"/>
                        <a:gd name="connsiteY2" fmla="*/ 0 h 53340"/>
                        <a:gd name="connsiteX3" fmla="*/ 0 w 80009"/>
                        <a:gd name="connsiteY3" fmla="*/ 4572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0009" h="53340">
                          <a:moveTo>
                            <a:pt x="0" y="53340"/>
                          </a:moveTo>
                          <a:lnTo>
                            <a:pt x="80010" y="7620"/>
                          </a:lnTo>
                          <a:lnTo>
                            <a:pt x="80010" y="0"/>
                          </a:lnTo>
                          <a:lnTo>
                            <a:pt x="0" y="4572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3" name="Freeform: Shape 2312">
                      <a:extLst>
                        <a:ext uri="{FF2B5EF4-FFF2-40B4-BE49-F238E27FC236}">
                          <a16:creationId xmlns:a16="http://schemas.microsoft.com/office/drawing/2014/main" id="{DC967130-3B1A-471C-B551-32736D8CB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816" y="4311491"/>
                      <a:ext cx="160020" cy="91440"/>
                    </a:xfrm>
                    <a:custGeom>
                      <a:avLst/>
                      <a:gdLst>
                        <a:gd name="connsiteX0" fmla="*/ 80010 w 160020"/>
                        <a:gd name="connsiteY0" fmla="*/ 91440 h 91440"/>
                        <a:gd name="connsiteX1" fmla="*/ 0 w 160020"/>
                        <a:gd name="connsiteY1" fmla="*/ 45720 h 91440"/>
                        <a:gd name="connsiteX2" fmla="*/ 80010 w 160020"/>
                        <a:gd name="connsiteY2" fmla="*/ 0 h 91440"/>
                        <a:gd name="connsiteX3" fmla="*/ 160020 w 160020"/>
                        <a:gd name="connsiteY3" fmla="*/ 45720 h 91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0020" h="91440">
                          <a:moveTo>
                            <a:pt x="80010" y="91440"/>
                          </a:moveTo>
                          <a:lnTo>
                            <a:pt x="0" y="45720"/>
                          </a:lnTo>
                          <a:lnTo>
                            <a:pt x="80010" y="0"/>
                          </a:lnTo>
                          <a:lnTo>
                            <a:pt x="160020" y="4572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14" name="Graphic 7">
                    <a:extLst>
                      <a:ext uri="{FF2B5EF4-FFF2-40B4-BE49-F238E27FC236}">
                        <a16:creationId xmlns:a16="http://schemas.microsoft.com/office/drawing/2014/main" id="{52B8E424-EF95-476E-ACBB-6AC530859E7A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10538"/>
                    <a:ext cx="140017" cy="87630"/>
                    <a:chOff x="9184341" y="4310538"/>
                    <a:chExt cx="140017" cy="87630"/>
                  </a:xfrm>
                </p:grpSpPr>
                <p:sp>
                  <p:nvSpPr>
                    <p:cNvPr id="2315" name="Freeform: Shape 2314">
                      <a:extLst>
                        <a:ext uri="{FF2B5EF4-FFF2-40B4-BE49-F238E27FC236}">
                          <a16:creationId xmlns:a16="http://schemas.microsoft.com/office/drawing/2014/main" id="{C353CDA9-E3E6-49F0-A1BE-18CF45183D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50543"/>
                      <a:ext cx="70485" cy="47625"/>
                    </a:xfrm>
                    <a:custGeom>
                      <a:avLst/>
                      <a:gdLst>
                        <a:gd name="connsiteX0" fmla="*/ 70485 w 70485"/>
                        <a:gd name="connsiteY0" fmla="*/ 47625 h 47625"/>
                        <a:gd name="connsiteX1" fmla="*/ 0 w 70485"/>
                        <a:gd name="connsiteY1" fmla="*/ 6667 h 47625"/>
                        <a:gd name="connsiteX2" fmla="*/ 0 w 70485"/>
                        <a:gd name="connsiteY2" fmla="*/ 0 h 47625"/>
                        <a:gd name="connsiteX3" fmla="*/ 70485 w 70485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0485" h="47625">
                          <a:moveTo>
                            <a:pt x="70485" y="47625"/>
                          </a:moveTo>
                          <a:lnTo>
                            <a:pt x="0" y="6667"/>
                          </a:lnTo>
                          <a:lnTo>
                            <a:pt x="0" y="0"/>
                          </a:lnTo>
                          <a:lnTo>
                            <a:pt x="70485" y="40957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6" name="Freeform: Shape 2315">
                      <a:extLst>
                        <a:ext uri="{FF2B5EF4-FFF2-40B4-BE49-F238E27FC236}">
                          <a16:creationId xmlns:a16="http://schemas.microsoft.com/office/drawing/2014/main" id="{D15511B5-FD76-4C63-8B3A-43503B25F4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50543"/>
                      <a:ext cx="69532" cy="47625"/>
                    </a:xfrm>
                    <a:custGeom>
                      <a:avLst/>
                      <a:gdLst>
                        <a:gd name="connsiteX0" fmla="*/ 0 w 69532"/>
                        <a:gd name="connsiteY0" fmla="*/ 47625 h 47625"/>
                        <a:gd name="connsiteX1" fmla="*/ 69533 w 69532"/>
                        <a:gd name="connsiteY1" fmla="*/ 6667 h 47625"/>
                        <a:gd name="connsiteX2" fmla="*/ 69533 w 69532"/>
                        <a:gd name="connsiteY2" fmla="*/ 0 h 47625"/>
                        <a:gd name="connsiteX3" fmla="*/ 0 w 69532"/>
                        <a:gd name="connsiteY3" fmla="*/ 4095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9532" h="47625">
                          <a:moveTo>
                            <a:pt x="0" y="47625"/>
                          </a:moveTo>
                          <a:lnTo>
                            <a:pt x="69533" y="6667"/>
                          </a:lnTo>
                          <a:lnTo>
                            <a:pt x="69533" y="0"/>
                          </a:lnTo>
                          <a:lnTo>
                            <a:pt x="0" y="40957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7" name="Freeform: Shape 2316">
                      <a:extLst>
                        <a:ext uri="{FF2B5EF4-FFF2-40B4-BE49-F238E27FC236}">
                          <a16:creationId xmlns:a16="http://schemas.microsoft.com/office/drawing/2014/main" id="{B8AFEC77-9C58-47F5-A9E0-4CCE3C0593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4341" y="4310538"/>
                      <a:ext cx="140017" cy="80962"/>
                    </a:xfrm>
                    <a:custGeom>
                      <a:avLst/>
                      <a:gdLst>
                        <a:gd name="connsiteX0" fmla="*/ 70485 w 140017"/>
                        <a:gd name="connsiteY0" fmla="*/ 80963 h 80962"/>
                        <a:gd name="connsiteX1" fmla="*/ 0 w 140017"/>
                        <a:gd name="connsiteY1" fmla="*/ 40005 h 80962"/>
                        <a:gd name="connsiteX2" fmla="*/ 70485 w 140017"/>
                        <a:gd name="connsiteY2" fmla="*/ 0 h 80962"/>
                        <a:gd name="connsiteX3" fmla="*/ 140018 w 140017"/>
                        <a:gd name="connsiteY3" fmla="*/ 40005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70485" y="80963"/>
                          </a:moveTo>
                          <a:lnTo>
                            <a:pt x="0" y="40005"/>
                          </a:lnTo>
                          <a:lnTo>
                            <a:pt x="70485" y="0"/>
                          </a:lnTo>
                          <a:lnTo>
                            <a:pt x="140018" y="4000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18" name="Graphic 7">
                    <a:extLst>
                      <a:ext uri="{FF2B5EF4-FFF2-40B4-BE49-F238E27FC236}">
                        <a16:creationId xmlns:a16="http://schemas.microsoft.com/office/drawing/2014/main" id="{1ACE399D-1CD8-4C5C-9823-5E8AF96D04B9}"/>
                      </a:ext>
                    </a:extLst>
                  </p:cNvPr>
                  <p:cNvGrpSpPr/>
                  <p:nvPr/>
                </p:nvGrpSpPr>
                <p:grpSpPr>
                  <a:xfrm>
                    <a:off x="9173423" y="4461033"/>
                    <a:ext cx="17705" cy="22860"/>
                    <a:chOff x="9173423" y="4461033"/>
                    <a:chExt cx="17705" cy="22860"/>
                  </a:xfrm>
                </p:grpSpPr>
                <p:sp>
                  <p:nvSpPr>
                    <p:cNvPr id="2319" name="Freeform: Shape 2318">
                      <a:extLst>
                        <a:ext uri="{FF2B5EF4-FFF2-40B4-BE49-F238E27FC236}">
                          <a16:creationId xmlns:a16="http://schemas.microsoft.com/office/drawing/2014/main" id="{B47F02F4-5AA1-42C6-ACC9-A1023BEBB5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4027" y="4461033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0" name="Freeform: Shape 2319">
                      <a:extLst>
                        <a:ext uri="{FF2B5EF4-FFF2-40B4-BE49-F238E27FC236}">
                          <a16:creationId xmlns:a16="http://schemas.microsoft.com/office/drawing/2014/main" id="{D0C600F1-5615-4751-BB19-9860B4176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73423" y="4465417"/>
                      <a:ext cx="9904" cy="18476"/>
                    </a:xfrm>
                    <a:custGeom>
                      <a:avLst/>
                      <a:gdLst>
                        <a:gd name="connsiteX0" fmla="*/ 5204 w 9904"/>
                        <a:gd name="connsiteY0" fmla="*/ 378 h 18476"/>
                        <a:gd name="connsiteX1" fmla="*/ 9014 w 9904"/>
                        <a:gd name="connsiteY1" fmla="*/ 12761 h 18476"/>
                        <a:gd name="connsiteX2" fmla="*/ 9014 w 9904"/>
                        <a:gd name="connsiteY2" fmla="*/ 18476 h 18476"/>
                        <a:gd name="connsiteX3" fmla="*/ 441 w 9904"/>
                        <a:gd name="connsiteY3" fmla="*/ 13714 h 18476"/>
                        <a:gd name="connsiteX4" fmla="*/ 441 w 9904"/>
                        <a:gd name="connsiteY4" fmla="*/ 7998 h 18476"/>
                        <a:gd name="connsiteX5" fmla="*/ 5204 w 9904"/>
                        <a:gd name="connsiteY5" fmla="*/ 378 h 18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476">
                          <a:moveTo>
                            <a:pt x="5204" y="378"/>
                          </a:moveTo>
                          <a:cubicBezTo>
                            <a:pt x="7109" y="1331"/>
                            <a:pt x="11871" y="11808"/>
                            <a:pt x="9014" y="12761"/>
                          </a:cubicBezTo>
                          <a:lnTo>
                            <a:pt x="9014" y="18476"/>
                          </a:lnTo>
                          <a:lnTo>
                            <a:pt x="441" y="13714"/>
                          </a:lnTo>
                          <a:lnTo>
                            <a:pt x="441" y="7998"/>
                          </a:lnTo>
                          <a:cubicBezTo>
                            <a:pt x="-1464" y="4189"/>
                            <a:pt x="3299" y="-1527"/>
                            <a:pt x="5204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21" name="Graphic 7">
                    <a:extLst>
                      <a:ext uri="{FF2B5EF4-FFF2-40B4-BE49-F238E27FC236}">
                        <a16:creationId xmlns:a16="http://schemas.microsoft.com/office/drawing/2014/main" id="{9F988BB3-DAD0-4966-B3BA-E5514C00E028}"/>
                      </a:ext>
                    </a:extLst>
                  </p:cNvPr>
                  <p:cNvGrpSpPr/>
                  <p:nvPr/>
                </p:nvGrpSpPr>
                <p:grpSpPr>
                  <a:xfrm>
                    <a:off x="9154301" y="4449603"/>
                    <a:ext cx="17355" cy="22859"/>
                    <a:chOff x="9154301" y="4449603"/>
                    <a:chExt cx="17355" cy="22859"/>
                  </a:xfrm>
                </p:grpSpPr>
                <p:sp>
                  <p:nvSpPr>
                    <p:cNvPr id="2322" name="Freeform: Shape 2321">
                      <a:extLst>
                        <a:ext uri="{FF2B5EF4-FFF2-40B4-BE49-F238E27FC236}">
                          <a16:creationId xmlns:a16="http://schemas.microsoft.com/office/drawing/2014/main" id="{2DA17FFB-FDE2-4837-8689-E2048AAF0A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977" y="4449603"/>
                      <a:ext cx="16679" cy="21907"/>
                    </a:xfrm>
                    <a:custGeom>
                      <a:avLst/>
                      <a:gdLst>
                        <a:gd name="connsiteX0" fmla="*/ 12219 w 16679"/>
                        <a:gd name="connsiteY0" fmla="*/ 0 h 21907"/>
                        <a:gd name="connsiteX1" fmla="*/ 11267 w 16679"/>
                        <a:gd name="connsiteY1" fmla="*/ 0 h 21907"/>
                        <a:gd name="connsiteX2" fmla="*/ 11267 w 16679"/>
                        <a:gd name="connsiteY2" fmla="*/ 0 h 21907"/>
                        <a:gd name="connsiteX3" fmla="*/ 1742 w 16679"/>
                        <a:gd name="connsiteY3" fmla="*/ 4763 h 21907"/>
                        <a:gd name="connsiteX4" fmla="*/ 2694 w 16679"/>
                        <a:gd name="connsiteY4" fmla="*/ 4763 h 21907"/>
                        <a:gd name="connsiteX5" fmla="*/ 789 w 16679"/>
                        <a:gd name="connsiteY5" fmla="*/ 10478 h 21907"/>
                        <a:gd name="connsiteX6" fmla="*/ 789 w 16679"/>
                        <a:gd name="connsiteY6" fmla="*/ 16192 h 21907"/>
                        <a:gd name="connsiteX7" fmla="*/ 7457 w 16679"/>
                        <a:gd name="connsiteY7" fmla="*/ 20003 h 21907"/>
                        <a:gd name="connsiteX8" fmla="*/ 7457 w 16679"/>
                        <a:gd name="connsiteY8" fmla="*/ 21907 h 21907"/>
                        <a:gd name="connsiteX9" fmla="*/ 15077 w 16679"/>
                        <a:gd name="connsiteY9" fmla="*/ 17145 h 21907"/>
                        <a:gd name="connsiteX10" fmla="*/ 15077 w 16679"/>
                        <a:gd name="connsiteY10" fmla="*/ 11430 h 21907"/>
                        <a:gd name="connsiteX11" fmla="*/ 12219 w 16679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679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8887" y="11430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3" name="Freeform: Shape 2322">
                      <a:extLst>
                        <a:ext uri="{FF2B5EF4-FFF2-40B4-BE49-F238E27FC236}">
                          <a16:creationId xmlns:a16="http://schemas.microsoft.com/office/drawing/2014/main" id="{5E0F2BF1-5641-4FF5-B24E-6F8B6DA6CD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4301" y="4454242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24" name="Graphic 7">
                    <a:extLst>
                      <a:ext uri="{FF2B5EF4-FFF2-40B4-BE49-F238E27FC236}">
                        <a16:creationId xmlns:a16="http://schemas.microsoft.com/office/drawing/2014/main" id="{50701B69-1173-41C4-B212-0143C7791EDD}"/>
                      </a:ext>
                    </a:extLst>
                  </p:cNvPr>
                  <p:cNvGrpSpPr/>
                  <p:nvPr/>
                </p:nvGrpSpPr>
                <p:grpSpPr>
                  <a:xfrm>
                    <a:off x="9187772" y="4377213"/>
                    <a:ext cx="43249" cy="122872"/>
                    <a:chOff x="9187772" y="4377213"/>
                    <a:chExt cx="43249" cy="122872"/>
                  </a:xfrm>
                </p:grpSpPr>
                <p:grpSp>
                  <p:nvGrpSpPr>
                    <p:cNvPr id="2325" name="Graphic 7">
                      <a:extLst>
                        <a:ext uri="{FF2B5EF4-FFF2-40B4-BE49-F238E27FC236}">
                          <a16:creationId xmlns:a16="http://schemas.microsoft.com/office/drawing/2014/main" id="{0D4353BC-192C-4A78-BC57-F8B1C26E23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772" y="4377213"/>
                      <a:ext cx="43249" cy="121919"/>
                      <a:chOff x="9187772" y="4377213"/>
                      <a:chExt cx="43249" cy="121919"/>
                    </a:xfrm>
                  </p:grpSpPr>
                  <p:sp>
                    <p:nvSpPr>
                      <p:cNvPr id="2326" name="Freeform: Shape 2325">
                        <a:extLst>
                          <a:ext uri="{FF2B5EF4-FFF2-40B4-BE49-F238E27FC236}">
                            <a16:creationId xmlns:a16="http://schemas.microsoft.com/office/drawing/2014/main" id="{847515E2-7242-4470-BFDC-284A30B0B8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192" y="4377213"/>
                        <a:ext cx="37830" cy="121919"/>
                      </a:xfrm>
                      <a:custGeom>
                        <a:avLst/>
                        <a:gdLst>
                          <a:gd name="connsiteX0" fmla="*/ 23535 w 37830"/>
                          <a:gd name="connsiteY0" fmla="*/ 0 h 121919"/>
                          <a:gd name="connsiteX1" fmla="*/ 20677 w 37830"/>
                          <a:gd name="connsiteY1" fmla="*/ 0 h 121919"/>
                          <a:gd name="connsiteX2" fmla="*/ 20677 w 37830"/>
                          <a:gd name="connsiteY2" fmla="*/ 0 h 121919"/>
                          <a:gd name="connsiteX3" fmla="*/ 7342 w 37830"/>
                          <a:gd name="connsiteY3" fmla="*/ 7620 h 121919"/>
                          <a:gd name="connsiteX4" fmla="*/ 7342 w 37830"/>
                          <a:gd name="connsiteY4" fmla="*/ 9525 h 121919"/>
                          <a:gd name="connsiteX5" fmla="*/ 2580 w 37830"/>
                          <a:gd name="connsiteY5" fmla="*/ 44768 h 121919"/>
                          <a:gd name="connsiteX6" fmla="*/ 2580 w 37830"/>
                          <a:gd name="connsiteY6" fmla="*/ 105728 h 121919"/>
                          <a:gd name="connsiteX7" fmla="*/ 21630 w 37830"/>
                          <a:gd name="connsiteY7" fmla="*/ 116205 h 121919"/>
                          <a:gd name="connsiteX8" fmla="*/ 22582 w 37830"/>
                          <a:gd name="connsiteY8" fmla="*/ 121920 h 121919"/>
                          <a:gd name="connsiteX9" fmla="*/ 35917 w 37830"/>
                          <a:gd name="connsiteY9" fmla="*/ 114300 h 121919"/>
                          <a:gd name="connsiteX10" fmla="*/ 35917 w 37830"/>
                          <a:gd name="connsiteY10" fmla="*/ 52388 h 121919"/>
                          <a:gd name="connsiteX11" fmla="*/ 23535 w 37830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7830" h="121919">
                            <a:moveTo>
                              <a:pt x="23535" y="0"/>
                            </a:moveTo>
                            <a:cubicBezTo>
                              <a:pt x="22582" y="0"/>
                              <a:pt x="21630" y="0"/>
                              <a:pt x="20677" y="0"/>
                            </a:cubicBezTo>
                            <a:lnTo>
                              <a:pt x="20677" y="0"/>
                            </a:lnTo>
                            <a:lnTo>
                              <a:pt x="7342" y="7620"/>
                            </a:lnTo>
                            <a:lnTo>
                              <a:pt x="7342" y="9525"/>
                            </a:lnTo>
                            <a:cubicBezTo>
                              <a:pt x="1627" y="18097"/>
                              <a:pt x="-3135" y="37147"/>
                              <a:pt x="2580" y="44768"/>
                            </a:cubicBezTo>
                            <a:lnTo>
                              <a:pt x="2580" y="105728"/>
                            </a:lnTo>
                            <a:lnTo>
                              <a:pt x="21630" y="116205"/>
                            </a:lnTo>
                            <a:lnTo>
                              <a:pt x="22582" y="121920"/>
                            </a:lnTo>
                            <a:lnTo>
                              <a:pt x="35917" y="114300"/>
                            </a:lnTo>
                            <a:lnTo>
                              <a:pt x="35917" y="52388"/>
                            </a:lnTo>
                            <a:cubicBezTo>
                              <a:pt x="42585" y="51435"/>
                              <a:pt x="30202" y="3810"/>
                              <a:pt x="2353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27" name="Freeform: Shape 2326">
                        <a:extLst>
                          <a:ext uri="{FF2B5EF4-FFF2-40B4-BE49-F238E27FC236}">
                            <a16:creationId xmlns:a16="http://schemas.microsoft.com/office/drawing/2014/main" id="{625F8862-9DAE-4031-80CD-38C51A935E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772" y="4384523"/>
                        <a:ext cx="28882" cy="113657"/>
                      </a:xfrm>
                      <a:custGeom>
                        <a:avLst/>
                        <a:gdLst>
                          <a:gd name="connsiteX0" fmla="*/ 14667 w 28882"/>
                          <a:gd name="connsiteY0" fmla="*/ 310 h 113657"/>
                          <a:gd name="connsiteX1" fmla="*/ 26097 w 28882"/>
                          <a:gd name="connsiteY1" fmla="*/ 52697 h 113657"/>
                          <a:gd name="connsiteX2" fmla="*/ 26097 w 28882"/>
                          <a:gd name="connsiteY2" fmla="*/ 113658 h 113657"/>
                          <a:gd name="connsiteX3" fmla="*/ 2284 w 28882"/>
                          <a:gd name="connsiteY3" fmla="*/ 100322 h 113657"/>
                          <a:gd name="connsiteX4" fmla="*/ 2284 w 28882"/>
                          <a:gd name="connsiteY4" fmla="*/ 39362 h 113657"/>
                          <a:gd name="connsiteX5" fmla="*/ 14667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667" y="310"/>
                            </a:moveTo>
                            <a:cubicBezTo>
                              <a:pt x="21334" y="4120"/>
                              <a:pt x="34669" y="51745"/>
                              <a:pt x="26097" y="52697"/>
                            </a:cubicBezTo>
                            <a:lnTo>
                              <a:pt x="26097" y="113658"/>
                            </a:lnTo>
                            <a:lnTo>
                              <a:pt x="2284" y="100322"/>
                            </a:lnTo>
                            <a:lnTo>
                              <a:pt x="2284" y="39362"/>
                            </a:lnTo>
                            <a:cubicBezTo>
                              <a:pt x="-5336" y="28885"/>
                              <a:pt x="7999" y="-3500"/>
                              <a:pt x="14667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28" name="Graphic 7">
                      <a:extLst>
                        <a:ext uri="{FF2B5EF4-FFF2-40B4-BE49-F238E27FC236}">
                          <a16:creationId xmlns:a16="http://schemas.microsoft.com/office/drawing/2014/main" id="{3FCCB4A7-0F2A-44F1-96B7-9E012553E3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91262" y="4402931"/>
                      <a:ext cx="18544" cy="97154"/>
                      <a:chOff x="9191262" y="4402931"/>
                      <a:chExt cx="18544" cy="97154"/>
                    </a:xfrm>
                  </p:grpSpPr>
                  <p:sp>
                    <p:nvSpPr>
                      <p:cNvPr id="2329" name="Freeform: Shape 2328">
                        <a:extLst>
                          <a:ext uri="{FF2B5EF4-FFF2-40B4-BE49-F238E27FC236}">
                            <a16:creationId xmlns:a16="http://schemas.microsoft.com/office/drawing/2014/main" id="{0D4E5542-95B7-49C0-B715-2C993F454E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4343" y="4402931"/>
                        <a:ext cx="15463" cy="97154"/>
                      </a:xfrm>
                      <a:custGeom>
                        <a:avLst/>
                        <a:gdLst>
                          <a:gd name="connsiteX0" fmla="*/ 8096 w 15463"/>
                          <a:gd name="connsiteY0" fmla="*/ 0 h 97154"/>
                          <a:gd name="connsiteX1" fmla="*/ 6191 w 15463"/>
                          <a:gd name="connsiteY1" fmla="*/ 0 h 97154"/>
                          <a:gd name="connsiteX2" fmla="*/ 2381 w 15463"/>
                          <a:gd name="connsiteY2" fmla="*/ 2857 h 97154"/>
                          <a:gd name="connsiteX3" fmla="*/ 1429 w 15463"/>
                          <a:gd name="connsiteY3" fmla="*/ 8572 h 97154"/>
                          <a:gd name="connsiteX4" fmla="*/ 1429 w 15463"/>
                          <a:gd name="connsiteY4" fmla="*/ 21907 h 97154"/>
                          <a:gd name="connsiteX5" fmla="*/ 1429 w 15463"/>
                          <a:gd name="connsiteY5" fmla="*/ 86677 h 97154"/>
                          <a:gd name="connsiteX6" fmla="*/ 7144 w 15463"/>
                          <a:gd name="connsiteY6" fmla="*/ 90488 h 97154"/>
                          <a:gd name="connsiteX7" fmla="*/ 10001 w 15463"/>
                          <a:gd name="connsiteY7" fmla="*/ 97155 h 97154"/>
                          <a:gd name="connsiteX8" fmla="*/ 13811 w 15463"/>
                          <a:gd name="connsiteY8" fmla="*/ 95250 h 97154"/>
                          <a:gd name="connsiteX9" fmla="*/ 13811 w 15463"/>
                          <a:gd name="connsiteY9" fmla="*/ 30480 h 97154"/>
                          <a:gd name="connsiteX10" fmla="*/ 8096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8096" y="0"/>
                            </a:moveTo>
                            <a:cubicBezTo>
                              <a:pt x="8096" y="0"/>
                              <a:pt x="7144" y="0"/>
                              <a:pt x="6191" y="0"/>
                            </a:cubicBezTo>
                            <a:lnTo>
                              <a:pt x="2381" y="2857"/>
                            </a:lnTo>
                            <a:lnTo>
                              <a:pt x="1429" y="8572"/>
                            </a:lnTo>
                            <a:cubicBezTo>
                              <a:pt x="-476" y="13335"/>
                              <a:pt x="-476" y="19050"/>
                              <a:pt x="1429" y="21907"/>
                            </a:cubicBezTo>
                            <a:lnTo>
                              <a:pt x="1429" y="86677"/>
                            </a:lnTo>
                            <a:lnTo>
                              <a:pt x="7144" y="90488"/>
                            </a:lnTo>
                            <a:lnTo>
                              <a:pt x="10001" y="97155"/>
                            </a:lnTo>
                            <a:lnTo>
                              <a:pt x="13811" y="95250"/>
                            </a:lnTo>
                            <a:lnTo>
                              <a:pt x="13811" y="30480"/>
                            </a:lnTo>
                            <a:cubicBezTo>
                              <a:pt x="18574" y="27622"/>
                              <a:pt x="11906" y="1905"/>
                              <a:pt x="809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30" name="Freeform: Shape 2329">
                        <a:extLst>
                          <a:ext uri="{FF2B5EF4-FFF2-40B4-BE49-F238E27FC236}">
                            <a16:creationId xmlns:a16="http://schemas.microsoft.com/office/drawing/2014/main" id="{170363C4-70B1-4494-AA2E-FAAB3CF80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1262" y="4404689"/>
                        <a:ext cx="15172" cy="93491"/>
                      </a:xfrm>
                      <a:custGeom>
                        <a:avLst/>
                        <a:gdLst>
                          <a:gd name="connsiteX0" fmla="*/ 7367 w 15172"/>
                          <a:gd name="connsiteY0" fmla="*/ 147 h 93491"/>
                          <a:gd name="connsiteX1" fmla="*/ 14035 w 15172"/>
                          <a:gd name="connsiteY1" fmla="*/ 28722 h 93491"/>
                          <a:gd name="connsiteX2" fmla="*/ 14035 w 15172"/>
                          <a:gd name="connsiteY2" fmla="*/ 93492 h 93491"/>
                          <a:gd name="connsiteX3" fmla="*/ 10225 w 15172"/>
                          <a:gd name="connsiteY3" fmla="*/ 91587 h 93491"/>
                          <a:gd name="connsiteX4" fmla="*/ 10225 w 15172"/>
                          <a:gd name="connsiteY4" fmla="*/ 88729 h 93491"/>
                          <a:gd name="connsiteX5" fmla="*/ 7367 w 15172"/>
                          <a:gd name="connsiteY5" fmla="*/ 87777 h 93491"/>
                          <a:gd name="connsiteX6" fmla="*/ 5462 w 15172"/>
                          <a:gd name="connsiteY6" fmla="*/ 88729 h 93491"/>
                          <a:gd name="connsiteX7" fmla="*/ 1652 w 15172"/>
                          <a:gd name="connsiteY7" fmla="*/ 86824 h 93491"/>
                          <a:gd name="connsiteX8" fmla="*/ 1652 w 15172"/>
                          <a:gd name="connsiteY8" fmla="*/ 22054 h 93491"/>
                          <a:gd name="connsiteX9" fmla="*/ 7367 w 15172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172" h="93491">
                            <a:moveTo>
                              <a:pt x="7367" y="147"/>
                            </a:moveTo>
                            <a:cubicBezTo>
                              <a:pt x="11177" y="2052"/>
                              <a:pt x="17845" y="27769"/>
                              <a:pt x="14035" y="28722"/>
                            </a:cubicBezTo>
                            <a:lnTo>
                              <a:pt x="14035" y="93492"/>
                            </a:lnTo>
                            <a:lnTo>
                              <a:pt x="10225" y="91587"/>
                            </a:lnTo>
                            <a:lnTo>
                              <a:pt x="10225" y="88729"/>
                            </a:lnTo>
                            <a:lnTo>
                              <a:pt x="7367" y="87777"/>
                            </a:lnTo>
                            <a:lnTo>
                              <a:pt x="5462" y="88729"/>
                            </a:lnTo>
                            <a:lnTo>
                              <a:pt x="1652" y="86824"/>
                            </a:lnTo>
                            <a:lnTo>
                              <a:pt x="1652" y="22054"/>
                            </a:lnTo>
                            <a:cubicBezTo>
                              <a:pt x="-3110" y="15387"/>
                              <a:pt x="3557" y="-1758"/>
                              <a:pt x="7367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331" name="Freeform: Shape 2330">
                      <a:extLst>
                        <a:ext uri="{FF2B5EF4-FFF2-40B4-BE49-F238E27FC236}">
                          <a16:creationId xmlns:a16="http://schemas.microsoft.com/office/drawing/2014/main" id="{648160B5-A8E1-4FF9-A608-F98008EC0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5772" y="4426117"/>
                      <a:ext cx="1904" cy="66348"/>
                    </a:xfrm>
                    <a:custGeom>
                      <a:avLst/>
                      <a:gdLst>
                        <a:gd name="connsiteX0" fmla="*/ 0 w 1904"/>
                        <a:gd name="connsiteY0" fmla="*/ 66348 h 66348"/>
                        <a:gd name="connsiteX1" fmla="*/ 0 w 1904"/>
                        <a:gd name="connsiteY1" fmla="*/ 1578 h 66348"/>
                        <a:gd name="connsiteX2" fmla="*/ 1905 w 1904"/>
                        <a:gd name="connsiteY2" fmla="*/ 626 h 66348"/>
                        <a:gd name="connsiteX3" fmla="*/ 1905 w 1904"/>
                        <a:gd name="connsiteY3" fmla="*/ 626 h 66348"/>
                        <a:gd name="connsiteX4" fmla="*/ 1905 w 1904"/>
                        <a:gd name="connsiteY4" fmla="*/ 65396 h 66348"/>
                        <a:gd name="connsiteX5" fmla="*/ 0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0" y="66348"/>
                          </a:moveTo>
                          <a:lnTo>
                            <a:pt x="0" y="1578"/>
                          </a:lnTo>
                          <a:cubicBezTo>
                            <a:pt x="0" y="-327"/>
                            <a:pt x="952" y="-327"/>
                            <a:pt x="1905" y="626"/>
                          </a:cubicBezTo>
                          <a:cubicBezTo>
                            <a:pt x="1905" y="626"/>
                            <a:pt x="1905" y="626"/>
                            <a:pt x="1905" y="626"/>
                          </a:cubicBezTo>
                          <a:lnTo>
                            <a:pt x="1905" y="65396"/>
                          </a:lnTo>
                          <a:lnTo>
                            <a:pt x="0" y="6634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2" name="Freeform: Shape 2331">
                      <a:extLst>
                        <a:ext uri="{FF2B5EF4-FFF2-40B4-BE49-F238E27FC236}">
                          <a16:creationId xmlns:a16="http://schemas.microsoft.com/office/drawing/2014/main" id="{498BDC55-8D43-43DE-9D85-414B0277BF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97677" y="4426743"/>
                      <a:ext cx="2857" cy="65722"/>
                    </a:xfrm>
                    <a:custGeom>
                      <a:avLst/>
                      <a:gdLst>
                        <a:gd name="connsiteX0" fmla="*/ 2858 w 2857"/>
                        <a:gd name="connsiteY0" fmla="*/ 3810 h 65722"/>
                        <a:gd name="connsiteX1" fmla="*/ 2858 w 2857"/>
                        <a:gd name="connsiteY1" fmla="*/ 65722 h 65722"/>
                        <a:gd name="connsiteX2" fmla="*/ 0 w 2857"/>
                        <a:gd name="connsiteY2" fmla="*/ 64770 h 65722"/>
                        <a:gd name="connsiteX3" fmla="*/ 0 w 2857"/>
                        <a:gd name="connsiteY3" fmla="*/ 0 h 65722"/>
                        <a:gd name="connsiteX4" fmla="*/ 0 w 2857"/>
                        <a:gd name="connsiteY4" fmla="*/ 0 h 65722"/>
                        <a:gd name="connsiteX5" fmla="*/ 0 w 2857"/>
                        <a:gd name="connsiteY5" fmla="*/ 0 h 65722"/>
                        <a:gd name="connsiteX6" fmla="*/ 2858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2858" y="3810"/>
                          </a:moveTo>
                          <a:lnTo>
                            <a:pt x="2858" y="65722"/>
                          </a:lnTo>
                          <a:lnTo>
                            <a:pt x="0" y="6477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905" y="0"/>
                            <a:pt x="2858" y="1905"/>
                            <a:pt x="2858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33" name="Graphic 7">
                    <a:extLst>
                      <a:ext uri="{FF2B5EF4-FFF2-40B4-BE49-F238E27FC236}">
                        <a16:creationId xmlns:a16="http://schemas.microsoft.com/office/drawing/2014/main" id="{8F76C727-8B23-435B-B4D2-E461A0B4E564}"/>
                      </a:ext>
                    </a:extLst>
                  </p:cNvPr>
                  <p:cNvGrpSpPr/>
                  <p:nvPr/>
                </p:nvGrpSpPr>
                <p:grpSpPr>
                  <a:xfrm>
                    <a:off x="9319113" y="4460081"/>
                    <a:ext cx="17557" cy="22859"/>
                    <a:chOff x="9319113" y="4460081"/>
                    <a:chExt cx="17557" cy="22859"/>
                  </a:xfrm>
                </p:grpSpPr>
                <p:sp>
                  <p:nvSpPr>
                    <p:cNvPr id="2334" name="Freeform: Shape 2333">
                      <a:extLst>
                        <a:ext uri="{FF2B5EF4-FFF2-40B4-BE49-F238E27FC236}">
                          <a16:creationId xmlns:a16="http://schemas.microsoft.com/office/drawing/2014/main" id="{3DF07B73-1B92-4CDB-9FF8-E8B003538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9113" y="4460081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7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2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7"/>
                          </a:cubicBezTo>
                          <a:lnTo>
                            <a:pt x="15724" y="16192"/>
                          </a:lnTo>
                          <a:lnTo>
                            <a:pt x="9056" y="20002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5" name="Freeform: Shape 2334">
                      <a:extLst>
                        <a:ext uri="{FF2B5EF4-FFF2-40B4-BE49-F238E27FC236}">
                          <a16:creationId xmlns:a16="http://schemas.microsoft.com/office/drawing/2014/main" id="{FB3F7807-D461-47E1-8419-A72A3963A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325" y="4464720"/>
                      <a:ext cx="10344" cy="18220"/>
                    </a:xfrm>
                    <a:custGeom>
                      <a:avLst/>
                      <a:gdLst>
                        <a:gd name="connsiteX0" fmla="*/ 4701 w 10344"/>
                        <a:gd name="connsiteY0" fmla="*/ 123 h 18220"/>
                        <a:gd name="connsiteX1" fmla="*/ 891 w 10344"/>
                        <a:gd name="connsiteY1" fmla="*/ 12506 h 18220"/>
                        <a:gd name="connsiteX2" fmla="*/ 891 w 10344"/>
                        <a:gd name="connsiteY2" fmla="*/ 18221 h 18220"/>
                        <a:gd name="connsiteX3" fmla="*/ 9464 w 10344"/>
                        <a:gd name="connsiteY3" fmla="*/ 13458 h 18220"/>
                        <a:gd name="connsiteX4" fmla="*/ 9464 w 10344"/>
                        <a:gd name="connsiteY4" fmla="*/ 7743 h 18220"/>
                        <a:gd name="connsiteX5" fmla="*/ 4701 w 1034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2321" y="3933"/>
                            <a:pt x="7559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36" name="Graphic 7">
                    <a:extLst>
                      <a:ext uri="{FF2B5EF4-FFF2-40B4-BE49-F238E27FC236}">
                        <a16:creationId xmlns:a16="http://schemas.microsoft.com/office/drawing/2014/main" id="{4849A572-F035-4580-949C-C69C622BA5C7}"/>
                      </a:ext>
                    </a:extLst>
                  </p:cNvPr>
                  <p:cNvGrpSpPr/>
                  <p:nvPr/>
                </p:nvGrpSpPr>
                <p:grpSpPr>
                  <a:xfrm>
                    <a:off x="9338163" y="4449603"/>
                    <a:ext cx="18070" cy="22859"/>
                    <a:chOff x="9338163" y="4449603"/>
                    <a:chExt cx="18070" cy="22859"/>
                  </a:xfrm>
                </p:grpSpPr>
                <p:sp>
                  <p:nvSpPr>
                    <p:cNvPr id="2337" name="Freeform: Shape 2336">
                      <a:extLst>
                        <a:ext uri="{FF2B5EF4-FFF2-40B4-BE49-F238E27FC236}">
                          <a16:creationId xmlns:a16="http://schemas.microsoft.com/office/drawing/2014/main" id="{391F1764-21C6-43EE-B548-D0577B362F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8163" y="4449603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8" name="Freeform: Shape 2337">
                      <a:extLst>
                        <a:ext uri="{FF2B5EF4-FFF2-40B4-BE49-F238E27FC236}">
                          <a16:creationId xmlns:a16="http://schemas.microsoft.com/office/drawing/2014/main" id="{11058FFF-5277-47C4-A933-41A7FDC908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6328" y="4453935"/>
                      <a:ext cx="9904" cy="18527"/>
                    </a:xfrm>
                    <a:custGeom>
                      <a:avLst/>
                      <a:gdLst>
                        <a:gd name="connsiteX0" fmla="*/ 4701 w 9904"/>
                        <a:gd name="connsiteY0" fmla="*/ 430 h 18527"/>
                        <a:gd name="connsiteX1" fmla="*/ 891 w 9904"/>
                        <a:gd name="connsiteY1" fmla="*/ 12813 h 18527"/>
                        <a:gd name="connsiteX2" fmla="*/ 891 w 9904"/>
                        <a:gd name="connsiteY2" fmla="*/ 18528 h 18527"/>
                        <a:gd name="connsiteX3" fmla="*/ 9464 w 9904"/>
                        <a:gd name="connsiteY3" fmla="*/ 13765 h 18527"/>
                        <a:gd name="connsiteX4" fmla="*/ 9464 w 9904"/>
                        <a:gd name="connsiteY4" fmla="*/ 8050 h 18527"/>
                        <a:gd name="connsiteX5" fmla="*/ 4701 w 9904"/>
                        <a:gd name="connsiteY5" fmla="*/ 430 h 18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527">
                          <a:moveTo>
                            <a:pt x="4701" y="430"/>
                          </a:moveTo>
                          <a:cubicBezTo>
                            <a:pt x="2796" y="1383"/>
                            <a:pt x="-1966" y="11860"/>
                            <a:pt x="891" y="12813"/>
                          </a:cubicBezTo>
                          <a:lnTo>
                            <a:pt x="891" y="18528"/>
                          </a:lnTo>
                          <a:lnTo>
                            <a:pt x="9464" y="13765"/>
                          </a:lnTo>
                          <a:lnTo>
                            <a:pt x="9464" y="8050"/>
                          </a:lnTo>
                          <a:cubicBezTo>
                            <a:pt x="11369" y="3288"/>
                            <a:pt x="6606" y="-1475"/>
                            <a:pt x="4701" y="43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39" name="Graphic 7">
                    <a:extLst>
                      <a:ext uri="{FF2B5EF4-FFF2-40B4-BE49-F238E27FC236}">
                        <a16:creationId xmlns:a16="http://schemas.microsoft.com/office/drawing/2014/main" id="{77DCD579-AD6B-4854-B23F-7A601845C9B8}"/>
                      </a:ext>
                    </a:extLst>
                  </p:cNvPr>
                  <p:cNvGrpSpPr/>
                  <p:nvPr/>
                </p:nvGrpSpPr>
                <p:grpSpPr>
                  <a:xfrm>
                    <a:off x="9279212" y="4377213"/>
                    <a:ext cx="42668" cy="122872"/>
                    <a:chOff x="9279212" y="4377213"/>
                    <a:chExt cx="42668" cy="122872"/>
                  </a:xfrm>
                </p:grpSpPr>
                <p:grpSp>
                  <p:nvGrpSpPr>
                    <p:cNvPr id="2340" name="Graphic 7">
                      <a:extLst>
                        <a:ext uri="{FF2B5EF4-FFF2-40B4-BE49-F238E27FC236}">
                          <a16:creationId xmlns:a16="http://schemas.microsoft.com/office/drawing/2014/main" id="{39D32BC7-AF02-4056-8D21-3DE162BB83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9212" y="4377213"/>
                      <a:ext cx="42668" cy="121919"/>
                      <a:chOff x="9279212" y="4377213"/>
                      <a:chExt cx="42668" cy="121919"/>
                    </a:xfrm>
                  </p:grpSpPr>
                  <p:sp>
                    <p:nvSpPr>
                      <p:cNvPr id="2341" name="Freeform: Shape 2340">
                        <a:extLst>
                          <a:ext uri="{FF2B5EF4-FFF2-40B4-BE49-F238E27FC236}">
                            <a16:creationId xmlns:a16="http://schemas.microsoft.com/office/drawing/2014/main" id="{ABA0C941-E96B-4A01-8CB5-DB81187F60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212" y="4377213"/>
                        <a:ext cx="38201" cy="121919"/>
                      </a:xfrm>
                      <a:custGeom>
                        <a:avLst/>
                        <a:gdLst>
                          <a:gd name="connsiteX0" fmla="*/ 14667 w 38201"/>
                          <a:gd name="connsiteY0" fmla="*/ 0 h 121919"/>
                          <a:gd name="connsiteX1" fmla="*/ 17524 w 38201"/>
                          <a:gd name="connsiteY1" fmla="*/ 0 h 121919"/>
                          <a:gd name="connsiteX2" fmla="*/ 17524 w 38201"/>
                          <a:gd name="connsiteY2" fmla="*/ 0 h 121919"/>
                          <a:gd name="connsiteX3" fmla="*/ 30859 w 38201"/>
                          <a:gd name="connsiteY3" fmla="*/ 7620 h 121919"/>
                          <a:gd name="connsiteX4" fmla="*/ 30859 w 38201"/>
                          <a:gd name="connsiteY4" fmla="*/ 9525 h 121919"/>
                          <a:gd name="connsiteX5" fmla="*/ 35622 w 38201"/>
                          <a:gd name="connsiteY5" fmla="*/ 44768 h 121919"/>
                          <a:gd name="connsiteX6" fmla="*/ 35622 w 38201"/>
                          <a:gd name="connsiteY6" fmla="*/ 105728 h 121919"/>
                          <a:gd name="connsiteX7" fmla="*/ 16572 w 38201"/>
                          <a:gd name="connsiteY7" fmla="*/ 116205 h 121919"/>
                          <a:gd name="connsiteX8" fmla="*/ 15619 w 38201"/>
                          <a:gd name="connsiteY8" fmla="*/ 121920 h 121919"/>
                          <a:gd name="connsiteX9" fmla="*/ 2284 w 38201"/>
                          <a:gd name="connsiteY9" fmla="*/ 114300 h 121919"/>
                          <a:gd name="connsiteX10" fmla="*/ 2284 w 38201"/>
                          <a:gd name="connsiteY10" fmla="*/ 52388 h 121919"/>
                          <a:gd name="connsiteX11" fmla="*/ 14667 w 38201"/>
                          <a:gd name="connsiteY11" fmla="*/ 0 h 121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38201" h="121919">
                            <a:moveTo>
                              <a:pt x="14667" y="0"/>
                            </a:moveTo>
                            <a:cubicBezTo>
                              <a:pt x="15619" y="0"/>
                              <a:pt x="16572" y="0"/>
                              <a:pt x="17524" y="0"/>
                            </a:cubicBezTo>
                            <a:lnTo>
                              <a:pt x="17524" y="0"/>
                            </a:lnTo>
                            <a:lnTo>
                              <a:pt x="30859" y="7620"/>
                            </a:lnTo>
                            <a:lnTo>
                              <a:pt x="30859" y="9525"/>
                            </a:lnTo>
                            <a:cubicBezTo>
                              <a:pt x="36574" y="18097"/>
                              <a:pt x="41337" y="37147"/>
                              <a:pt x="35622" y="44768"/>
                            </a:cubicBezTo>
                            <a:lnTo>
                              <a:pt x="35622" y="105728"/>
                            </a:lnTo>
                            <a:lnTo>
                              <a:pt x="16572" y="116205"/>
                            </a:lnTo>
                            <a:lnTo>
                              <a:pt x="15619" y="121920"/>
                            </a:lnTo>
                            <a:lnTo>
                              <a:pt x="2284" y="114300"/>
                            </a:lnTo>
                            <a:lnTo>
                              <a:pt x="2284" y="52388"/>
                            </a:lnTo>
                            <a:cubicBezTo>
                              <a:pt x="-5336" y="51435"/>
                              <a:pt x="7999" y="3810"/>
                              <a:pt x="14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42" name="Freeform: Shape 2341">
                        <a:extLst>
                          <a:ext uri="{FF2B5EF4-FFF2-40B4-BE49-F238E27FC236}">
                            <a16:creationId xmlns:a16="http://schemas.microsoft.com/office/drawing/2014/main" id="{13937BA7-F3FA-46CB-964B-EA478BBE63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98" y="4384523"/>
                        <a:ext cx="28882" cy="113657"/>
                      </a:xfrm>
                      <a:custGeom>
                        <a:avLst/>
                        <a:gdLst>
                          <a:gd name="connsiteX0" fmla="*/ 14216 w 28882"/>
                          <a:gd name="connsiteY0" fmla="*/ 310 h 113657"/>
                          <a:gd name="connsiteX1" fmla="*/ 2786 w 28882"/>
                          <a:gd name="connsiteY1" fmla="*/ 52697 h 113657"/>
                          <a:gd name="connsiteX2" fmla="*/ 2786 w 28882"/>
                          <a:gd name="connsiteY2" fmla="*/ 113658 h 113657"/>
                          <a:gd name="connsiteX3" fmla="*/ 26599 w 28882"/>
                          <a:gd name="connsiteY3" fmla="*/ 100322 h 113657"/>
                          <a:gd name="connsiteX4" fmla="*/ 26599 w 28882"/>
                          <a:gd name="connsiteY4" fmla="*/ 39362 h 113657"/>
                          <a:gd name="connsiteX5" fmla="*/ 14216 w 28882"/>
                          <a:gd name="connsiteY5" fmla="*/ 310 h 113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882" h="113657">
                            <a:moveTo>
                              <a:pt x="14216" y="310"/>
                            </a:moveTo>
                            <a:cubicBezTo>
                              <a:pt x="7549" y="4120"/>
                              <a:pt x="-5787" y="51745"/>
                              <a:pt x="2786" y="52697"/>
                            </a:cubicBezTo>
                            <a:lnTo>
                              <a:pt x="2786" y="113658"/>
                            </a:lnTo>
                            <a:lnTo>
                              <a:pt x="26599" y="100322"/>
                            </a:lnTo>
                            <a:lnTo>
                              <a:pt x="26599" y="39362"/>
                            </a:lnTo>
                            <a:cubicBezTo>
                              <a:pt x="34218" y="28885"/>
                              <a:pt x="20883" y="-3500"/>
                              <a:pt x="14216" y="31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43" name="Graphic 7">
                      <a:extLst>
                        <a:ext uri="{FF2B5EF4-FFF2-40B4-BE49-F238E27FC236}">
                          <a16:creationId xmlns:a16="http://schemas.microsoft.com/office/drawing/2014/main" id="{3F028509-8037-454B-A0C1-8164CE5F0E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9847" y="4402931"/>
                      <a:ext cx="19374" cy="97154"/>
                      <a:chOff x="9299847" y="4402931"/>
                      <a:chExt cx="19374" cy="97154"/>
                    </a:xfrm>
                  </p:grpSpPr>
                  <p:sp>
                    <p:nvSpPr>
                      <p:cNvPr id="2344" name="Freeform: Shape 2343">
                        <a:extLst>
                          <a:ext uri="{FF2B5EF4-FFF2-40B4-BE49-F238E27FC236}">
                            <a16:creationId xmlns:a16="http://schemas.microsoft.com/office/drawing/2014/main" id="{337AFF7B-B14F-4DC8-89FB-31C94F0E65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9847" y="4402931"/>
                        <a:ext cx="15463" cy="97154"/>
                      </a:xfrm>
                      <a:custGeom>
                        <a:avLst/>
                        <a:gdLst>
                          <a:gd name="connsiteX0" fmla="*/ 7367 w 15463"/>
                          <a:gd name="connsiteY0" fmla="*/ 0 h 97154"/>
                          <a:gd name="connsiteX1" fmla="*/ 9272 w 15463"/>
                          <a:gd name="connsiteY1" fmla="*/ 0 h 97154"/>
                          <a:gd name="connsiteX2" fmla="*/ 13082 w 15463"/>
                          <a:gd name="connsiteY2" fmla="*/ 2857 h 97154"/>
                          <a:gd name="connsiteX3" fmla="*/ 14035 w 15463"/>
                          <a:gd name="connsiteY3" fmla="*/ 8572 h 97154"/>
                          <a:gd name="connsiteX4" fmla="*/ 14035 w 15463"/>
                          <a:gd name="connsiteY4" fmla="*/ 21907 h 97154"/>
                          <a:gd name="connsiteX5" fmla="*/ 14035 w 15463"/>
                          <a:gd name="connsiteY5" fmla="*/ 86677 h 97154"/>
                          <a:gd name="connsiteX6" fmla="*/ 8320 w 15463"/>
                          <a:gd name="connsiteY6" fmla="*/ 90488 h 97154"/>
                          <a:gd name="connsiteX7" fmla="*/ 5462 w 15463"/>
                          <a:gd name="connsiteY7" fmla="*/ 97155 h 97154"/>
                          <a:gd name="connsiteX8" fmla="*/ 1652 w 15463"/>
                          <a:gd name="connsiteY8" fmla="*/ 95250 h 97154"/>
                          <a:gd name="connsiteX9" fmla="*/ 1652 w 15463"/>
                          <a:gd name="connsiteY9" fmla="*/ 30480 h 97154"/>
                          <a:gd name="connsiteX10" fmla="*/ 7367 w 15463"/>
                          <a:gd name="connsiteY10" fmla="*/ 0 h 97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463" h="97154">
                            <a:moveTo>
                              <a:pt x="7367" y="0"/>
                            </a:moveTo>
                            <a:cubicBezTo>
                              <a:pt x="7367" y="0"/>
                              <a:pt x="8320" y="0"/>
                              <a:pt x="9272" y="0"/>
                            </a:cubicBezTo>
                            <a:lnTo>
                              <a:pt x="13082" y="2857"/>
                            </a:lnTo>
                            <a:lnTo>
                              <a:pt x="14035" y="8572"/>
                            </a:lnTo>
                            <a:cubicBezTo>
                              <a:pt x="15940" y="13335"/>
                              <a:pt x="15940" y="19050"/>
                              <a:pt x="14035" y="21907"/>
                            </a:cubicBezTo>
                            <a:lnTo>
                              <a:pt x="14035" y="86677"/>
                            </a:lnTo>
                            <a:lnTo>
                              <a:pt x="8320" y="90488"/>
                            </a:lnTo>
                            <a:lnTo>
                              <a:pt x="5462" y="97155"/>
                            </a:lnTo>
                            <a:lnTo>
                              <a:pt x="1652" y="95250"/>
                            </a:lnTo>
                            <a:lnTo>
                              <a:pt x="1652" y="30480"/>
                            </a:lnTo>
                            <a:cubicBezTo>
                              <a:pt x="-3110" y="27622"/>
                              <a:pt x="3557" y="1905"/>
                              <a:pt x="73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45" name="Freeform: Shape 2344">
                        <a:extLst>
                          <a:ext uri="{FF2B5EF4-FFF2-40B4-BE49-F238E27FC236}">
                            <a16:creationId xmlns:a16="http://schemas.microsoft.com/office/drawing/2014/main" id="{8AC9CE3A-9DEF-47A9-A445-3D3F226BB7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4171" y="4404689"/>
                        <a:ext cx="15049" cy="93491"/>
                      </a:xfrm>
                      <a:custGeom>
                        <a:avLst/>
                        <a:gdLst>
                          <a:gd name="connsiteX0" fmla="*/ 7805 w 15049"/>
                          <a:gd name="connsiteY0" fmla="*/ 147 h 93491"/>
                          <a:gd name="connsiteX1" fmla="*/ 1138 w 15049"/>
                          <a:gd name="connsiteY1" fmla="*/ 28722 h 93491"/>
                          <a:gd name="connsiteX2" fmla="*/ 1138 w 15049"/>
                          <a:gd name="connsiteY2" fmla="*/ 93492 h 93491"/>
                          <a:gd name="connsiteX3" fmla="*/ 4948 w 15049"/>
                          <a:gd name="connsiteY3" fmla="*/ 91587 h 93491"/>
                          <a:gd name="connsiteX4" fmla="*/ 4948 w 15049"/>
                          <a:gd name="connsiteY4" fmla="*/ 88729 h 93491"/>
                          <a:gd name="connsiteX5" fmla="*/ 7805 w 15049"/>
                          <a:gd name="connsiteY5" fmla="*/ 87777 h 93491"/>
                          <a:gd name="connsiteX6" fmla="*/ 9710 w 15049"/>
                          <a:gd name="connsiteY6" fmla="*/ 88729 h 93491"/>
                          <a:gd name="connsiteX7" fmla="*/ 13520 w 15049"/>
                          <a:gd name="connsiteY7" fmla="*/ 86824 h 93491"/>
                          <a:gd name="connsiteX8" fmla="*/ 13520 w 15049"/>
                          <a:gd name="connsiteY8" fmla="*/ 22054 h 93491"/>
                          <a:gd name="connsiteX9" fmla="*/ 7805 w 15049"/>
                          <a:gd name="connsiteY9" fmla="*/ 147 h 93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5049" h="93491">
                            <a:moveTo>
                              <a:pt x="7805" y="147"/>
                            </a:moveTo>
                            <a:cubicBezTo>
                              <a:pt x="3995" y="2052"/>
                              <a:pt x="-2672" y="27769"/>
                              <a:pt x="1138" y="28722"/>
                            </a:cubicBezTo>
                            <a:lnTo>
                              <a:pt x="1138" y="93492"/>
                            </a:lnTo>
                            <a:lnTo>
                              <a:pt x="4948" y="91587"/>
                            </a:lnTo>
                            <a:lnTo>
                              <a:pt x="4948" y="88729"/>
                            </a:lnTo>
                            <a:lnTo>
                              <a:pt x="7805" y="87777"/>
                            </a:lnTo>
                            <a:lnTo>
                              <a:pt x="9710" y="88729"/>
                            </a:lnTo>
                            <a:lnTo>
                              <a:pt x="13520" y="86824"/>
                            </a:lnTo>
                            <a:lnTo>
                              <a:pt x="13520" y="22054"/>
                            </a:lnTo>
                            <a:cubicBezTo>
                              <a:pt x="18283" y="15387"/>
                              <a:pt x="10663" y="-1758"/>
                              <a:pt x="7805" y="14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346" name="Freeform: Shape 2345">
                      <a:extLst>
                        <a:ext uri="{FF2B5EF4-FFF2-40B4-BE49-F238E27FC236}">
                          <a16:creationId xmlns:a16="http://schemas.microsoft.com/office/drawing/2014/main" id="{20E75CDA-65D4-4579-B31B-DEF9ABB79B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977" y="4426117"/>
                      <a:ext cx="1904" cy="66348"/>
                    </a:xfrm>
                    <a:custGeom>
                      <a:avLst/>
                      <a:gdLst>
                        <a:gd name="connsiteX0" fmla="*/ 1905 w 1904"/>
                        <a:gd name="connsiteY0" fmla="*/ 66348 h 66348"/>
                        <a:gd name="connsiteX1" fmla="*/ 1905 w 1904"/>
                        <a:gd name="connsiteY1" fmla="*/ 1578 h 66348"/>
                        <a:gd name="connsiteX2" fmla="*/ 0 w 1904"/>
                        <a:gd name="connsiteY2" fmla="*/ 626 h 66348"/>
                        <a:gd name="connsiteX3" fmla="*/ 0 w 1904"/>
                        <a:gd name="connsiteY3" fmla="*/ 626 h 66348"/>
                        <a:gd name="connsiteX4" fmla="*/ 0 w 1904"/>
                        <a:gd name="connsiteY4" fmla="*/ 65396 h 66348"/>
                        <a:gd name="connsiteX5" fmla="*/ 1905 w 1904"/>
                        <a:gd name="connsiteY5" fmla="*/ 66348 h 66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66348">
                          <a:moveTo>
                            <a:pt x="1905" y="66348"/>
                          </a:moveTo>
                          <a:lnTo>
                            <a:pt x="1905" y="1578"/>
                          </a:lnTo>
                          <a:cubicBezTo>
                            <a:pt x="1905" y="-327"/>
                            <a:pt x="952" y="-327"/>
                            <a:pt x="0" y="626"/>
                          </a:cubicBezTo>
                          <a:cubicBezTo>
                            <a:pt x="0" y="626"/>
                            <a:pt x="0" y="626"/>
                            <a:pt x="0" y="626"/>
                          </a:cubicBezTo>
                          <a:lnTo>
                            <a:pt x="0" y="65396"/>
                          </a:lnTo>
                          <a:lnTo>
                            <a:pt x="1905" y="6634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7" name="Freeform: Shape 2346">
                      <a:extLst>
                        <a:ext uri="{FF2B5EF4-FFF2-40B4-BE49-F238E27FC236}">
                          <a16:creationId xmlns:a16="http://schemas.microsoft.com/office/drawing/2014/main" id="{9FD773F4-1B85-4E61-9E00-1EC7D9E308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9119" y="4426743"/>
                      <a:ext cx="2857" cy="65722"/>
                    </a:xfrm>
                    <a:custGeom>
                      <a:avLst/>
                      <a:gdLst>
                        <a:gd name="connsiteX0" fmla="*/ 0 w 2857"/>
                        <a:gd name="connsiteY0" fmla="*/ 3810 h 65722"/>
                        <a:gd name="connsiteX1" fmla="*/ 0 w 2857"/>
                        <a:gd name="connsiteY1" fmla="*/ 65722 h 65722"/>
                        <a:gd name="connsiteX2" fmla="*/ 2858 w 2857"/>
                        <a:gd name="connsiteY2" fmla="*/ 64770 h 65722"/>
                        <a:gd name="connsiteX3" fmla="*/ 2858 w 2857"/>
                        <a:gd name="connsiteY3" fmla="*/ 0 h 65722"/>
                        <a:gd name="connsiteX4" fmla="*/ 2858 w 2857"/>
                        <a:gd name="connsiteY4" fmla="*/ 0 h 65722"/>
                        <a:gd name="connsiteX5" fmla="*/ 2858 w 2857"/>
                        <a:gd name="connsiteY5" fmla="*/ 0 h 65722"/>
                        <a:gd name="connsiteX6" fmla="*/ 0 w 2857"/>
                        <a:gd name="connsiteY6" fmla="*/ 3810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57" h="65722">
                          <a:moveTo>
                            <a:pt x="0" y="3810"/>
                          </a:moveTo>
                          <a:lnTo>
                            <a:pt x="0" y="65722"/>
                          </a:lnTo>
                          <a:lnTo>
                            <a:pt x="2858" y="64770"/>
                          </a:lnTo>
                          <a:lnTo>
                            <a:pt x="2858" y="0"/>
                          </a:ln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953" y="0"/>
                            <a:pt x="0" y="1905"/>
                            <a:pt x="0" y="3810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48" name="Graphic 7">
                    <a:extLst>
                      <a:ext uri="{FF2B5EF4-FFF2-40B4-BE49-F238E27FC236}">
                        <a16:creationId xmlns:a16="http://schemas.microsoft.com/office/drawing/2014/main" id="{3EA7A047-630A-4902-BECB-0EBADF65F449}"/>
                      </a:ext>
                    </a:extLst>
                  </p:cNvPr>
                  <p:cNvGrpSpPr/>
                  <p:nvPr/>
                </p:nvGrpSpPr>
                <p:grpSpPr>
                  <a:xfrm>
                    <a:off x="9255295" y="4497228"/>
                    <a:ext cx="17557" cy="22859"/>
                    <a:chOff x="9255295" y="4497228"/>
                    <a:chExt cx="17557" cy="22859"/>
                  </a:xfrm>
                </p:grpSpPr>
                <p:sp>
                  <p:nvSpPr>
                    <p:cNvPr id="2349" name="Freeform: Shape 2348">
                      <a:extLst>
                        <a:ext uri="{FF2B5EF4-FFF2-40B4-BE49-F238E27FC236}">
                          <a16:creationId xmlns:a16="http://schemas.microsoft.com/office/drawing/2014/main" id="{04666D54-82A7-4CC0-8291-5664EB7D3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5295" y="449722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2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7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2"/>
                          </a:lnTo>
                          <a:lnTo>
                            <a:pt x="9056" y="20003"/>
                          </a:lnTo>
                          <a:lnTo>
                            <a:pt x="9056" y="21907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953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0" name="Freeform: Shape 2349">
                      <a:extLst>
                        <a:ext uri="{FF2B5EF4-FFF2-40B4-BE49-F238E27FC236}">
                          <a16:creationId xmlns:a16="http://schemas.microsoft.com/office/drawing/2014/main" id="{4C5769AE-6D05-4B44-AC16-40A906717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2508" y="4501612"/>
                      <a:ext cx="10344" cy="18475"/>
                    </a:xfrm>
                    <a:custGeom>
                      <a:avLst/>
                      <a:gdLst>
                        <a:gd name="connsiteX0" fmla="*/ 4701 w 10344"/>
                        <a:gd name="connsiteY0" fmla="*/ 378 h 18475"/>
                        <a:gd name="connsiteX1" fmla="*/ 891 w 10344"/>
                        <a:gd name="connsiteY1" fmla="*/ 12761 h 18475"/>
                        <a:gd name="connsiteX2" fmla="*/ 891 w 10344"/>
                        <a:gd name="connsiteY2" fmla="*/ 18476 h 18475"/>
                        <a:gd name="connsiteX3" fmla="*/ 9464 w 10344"/>
                        <a:gd name="connsiteY3" fmla="*/ 13713 h 18475"/>
                        <a:gd name="connsiteX4" fmla="*/ 9464 w 10344"/>
                        <a:gd name="connsiteY4" fmla="*/ 7998 h 18475"/>
                        <a:gd name="connsiteX5" fmla="*/ 4701 w 10344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44" h="18475">
                          <a:moveTo>
                            <a:pt x="4701" y="378"/>
                          </a:moveTo>
                          <a:cubicBezTo>
                            <a:pt x="2796" y="1331"/>
                            <a:pt x="-1966" y="11808"/>
                            <a:pt x="891" y="12761"/>
                          </a:cubicBezTo>
                          <a:lnTo>
                            <a:pt x="891" y="18476"/>
                          </a:lnTo>
                          <a:lnTo>
                            <a:pt x="9464" y="13713"/>
                          </a:lnTo>
                          <a:lnTo>
                            <a:pt x="9464" y="7998"/>
                          </a:lnTo>
                          <a:cubicBezTo>
                            <a:pt x="12321" y="4188"/>
                            <a:pt x="7559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51" name="Graphic 7">
                    <a:extLst>
                      <a:ext uri="{FF2B5EF4-FFF2-40B4-BE49-F238E27FC236}">
                        <a16:creationId xmlns:a16="http://schemas.microsoft.com/office/drawing/2014/main" id="{97D2770F-FA24-46D1-8417-196002C822ED}"/>
                      </a:ext>
                    </a:extLst>
                  </p:cNvPr>
                  <p:cNvGrpSpPr/>
                  <p:nvPr/>
                </p:nvGrpSpPr>
                <p:grpSpPr>
                  <a:xfrm>
                    <a:off x="9274345" y="4485798"/>
                    <a:ext cx="18070" cy="22859"/>
                    <a:chOff x="9274345" y="4485798"/>
                    <a:chExt cx="18070" cy="22859"/>
                  </a:xfrm>
                </p:grpSpPr>
                <p:sp>
                  <p:nvSpPr>
                    <p:cNvPr id="2352" name="Freeform: Shape 2351">
                      <a:extLst>
                        <a:ext uri="{FF2B5EF4-FFF2-40B4-BE49-F238E27FC236}">
                          <a16:creationId xmlns:a16="http://schemas.microsoft.com/office/drawing/2014/main" id="{8E10468B-83F3-4AF8-AF33-0E86F4D428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4345" y="4485798"/>
                      <a:ext cx="16512" cy="21907"/>
                    </a:xfrm>
                    <a:custGeom>
                      <a:avLst/>
                      <a:gdLst>
                        <a:gd name="connsiteX0" fmla="*/ 4294 w 16512"/>
                        <a:gd name="connsiteY0" fmla="*/ 0 h 21907"/>
                        <a:gd name="connsiteX1" fmla="*/ 5246 w 16512"/>
                        <a:gd name="connsiteY1" fmla="*/ 0 h 21907"/>
                        <a:gd name="connsiteX2" fmla="*/ 5246 w 16512"/>
                        <a:gd name="connsiteY2" fmla="*/ 0 h 21907"/>
                        <a:gd name="connsiteX3" fmla="*/ 14771 w 16512"/>
                        <a:gd name="connsiteY3" fmla="*/ 4763 h 21907"/>
                        <a:gd name="connsiteX4" fmla="*/ 13819 w 16512"/>
                        <a:gd name="connsiteY4" fmla="*/ 4763 h 21907"/>
                        <a:gd name="connsiteX5" fmla="*/ 15724 w 16512"/>
                        <a:gd name="connsiteY5" fmla="*/ 10478 h 21907"/>
                        <a:gd name="connsiteX6" fmla="*/ 15724 w 16512"/>
                        <a:gd name="connsiteY6" fmla="*/ 16193 h 21907"/>
                        <a:gd name="connsiteX7" fmla="*/ 9056 w 16512"/>
                        <a:gd name="connsiteY7" fmla="*/ 20003 h 21907"/>
                        <a:gd name="connsiteX8" fmla="*/ 9056 w 16512"/>
                        <a:gd name="connsiteY8" fmla="*/ 21908 h 21907"/>
                        <a:gd name="connsiteX9" fmla="*/ 1436 w 16512"/>
                        <a:gd name="connsiteY9" fmla="*/ 17145 h 21907"/>
                        <a:gd name="connsiteX10" fmla="*/ 1436 w 16512"/>
                        <a:gd name="connsiteY10" fmla="*/ 11430 h 21907"/>
                        <a:gd name="connsiteX11" fmla="*/ 4294 w 16512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512" h="21907">
                          <a:moveTo>
                            <a:pt x="4294" y="0"/>
                          </a:moveTo>
                          <a:cubicBezTo>
                            <a:pt x="4294" y="0"/>
                            <a:pt x="5246" y="0"/>
                            <a:pt x="5246" y="0"/>
                          </a:cubicBezTo>
                          <a:lnTo>
                            <a:pt x="5246" y="0"/>
                          </a:lnTo>
                          <a:lnTo>
                            <a:pt x="14771" y="4763"/>
                          </a:lnTo>
                          <a:lnTo>
                            <a:pt x="13819" y="4763"/>
                          </a:lnTo>
                          <a:cubicBezTo>
                            <a:pt x="15724" y="7620"/>
                            <a:pt x="17629" y="7620"/>
                            <a:pt x="15724" y="10478"/>
                          </a:cubicBezTo>
                          <a:lnTo>
                            <a:pt x="15724" y="16193"/>
                          </a:lnTo>
                          <a:lnTo>
                            <a:pt x="9056" y="20003"/>
                          </a:lnTo>
                          <a:lnTo>
                            <a:pt x="9056" y="21908"/>
                          </a:lnTo>
                          <a:lnTo>
                            <a:pt x="1436" y="17145"/>
                          </a:lnTo>
                          <a:lnTo>
                            <a:pt x="1436" y="11430"/>
                          </a:lnTo>
                          <a:cubicBezTo>
                            <a:pt x="-2374" y="11430"/>
                            <a:pt x="2389" y="1905"/>
                            <a:pt x="429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3" name="Freeform: Shape 2352">
                      <a:extLst>
                        <a:ext uri="{FF2B5EF4-FFF2-40B4-BE49-F238E27FC236}">
                          <a16:creationId xmlns:a16="http://schemas.microsoft.com/office/drawing/2014/main" id="{72AC4869-0751-4763-97BD-DE452750D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2510" y="4490437"/>
                      <a:ext cx="9904" cy="18220"/>
                    </a:xfrm>
                    <a:custGeom>
                      <a:avLst/>
                      <a:gdLst>
                        <a:gd name="connsiteX0" fmla="*/ 4701 w 9904"/>
                        <a:gd name="connsiteY0" fmla="*/ 123 h 18220"/>
                        <a:gd name="connsiteX1" fmla="*/ 891 w 9904"/>
                        <a:gd name="connsiteY1" fmla="*/ 12506 h 18220"/>
                        <a:gd name="connsiteX2" fmla="*/ 891 w 9904"/>
                        <a:gd name="connsiteY2" fmla="*/ 18221 h 18220"/>
                        <a:gd name="connsiteX3" fmla="*/ 9464 w 9904"/>
                        <a:gd name="connsiteY3" fmla="*/ 13458 h 18220"/>
                        <a:gd name="connsiteX4" fmla="*/ 9464 w 9904"/>
                        <a:gd name="connsiteY4" fmla="*/ 7743 h 18220"/>
                        <a:gd name="connsiteX5" fmla="*/ 4701 w 9904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4" h="18220">
                          <a:moveTo>
                            <a:pt x="4701" y="123"/>
                          </a:moveTo>
                          <a:cubicBezTo>
                            <a:pt x="2796" y="1076"/>
                            <a:pt x="-1966" y="11553"/>
                            <a:pt x="891" y="12506"/>
                          </a:cubicBezTo>
                          <a:lnTo>
                            <a:pt x="891" y="18221"/>
                          </a:lnTo>
                          <a:lnTo>
                            <a:pt x="9464" y="13458"/>
                          </a:lnTo>
                          <a:lnTo>
                            <a:pt x="9464" y="7743"/>
                          </a:lnTo>
                          <a:cubicBezTo>
                            <a:pt x="11369" y="3933"/>
                            <a:pt x="6606" y="-829"/>
                            <a:pt x="4701" y="123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54" name="Graphic 7">
                    <a:extLst>
                      <a:ext uri="{FF2B5EF4-FFF2-40B4-BE49-F238E27FC236}">
                        <a16:creationId xmlns:a16="http://schemas.microsoft.com/office/drawing/2014/main" id="{CFFA7A30-2377-4E35-A995-3B33BCC8B0D8}"/>
                      </a:ext>
                    </a:extLst>
                  </p:cNvPr>
                  <p:cNvGrpSpPr/>
                  <p:nvPr/>
                </p:nvGrpSpPr>
                <p:grpSpPr>
                  <a:xfrm>
                    <a:off x="9236790" y="4497228"/>
                    <a:ext cx="17202" cy="22859"/>
                    <a:chOff x="9236790" y="4497228"/>
                    <a:chExt cx="17202" cy="22859"/>
                  </a:xfrm>
                </p:grpSpPr>
                <p:sp>
                  <p:nvSpPr>
                    <p:cNvPr id="2355" name="Freeform: Shape 2354">
                      <a:extLst>
                        <a:ext uri="{FF2B5EF4-FFF2-40B4-BE49-F238E27FC236}">
                          <a16:creationId xmlns:a16="http://schemas.microsoft.com/office/drawing/2014/main" id="{89B0ECBD-46F2-462B-852F-5DBEE84E4A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892" y="449722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2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7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2"/>
                          </a:lnTo>
                          <a:lnTo>
                            <a:pt x="7457" y="20003"/>
                          </a:lnTo>
                          <a:lnTo>
                            <a:pt x="7457" y="21907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1430"/>
                            <a:pt x="15077" y="953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6" name="Freeform: Shape 2355">
                      <a:extLst>
                        <a:ext uri="{FF2B5EF4-FFF2-40B4-BE49-F238E27FC236}">
                          <a16:creationId xmlns:a16="http://schemas.microsoft.com/office/drawing/2014/main" id="{9DAE2DAF-9DCA-4B50-9743-B5C2F8D12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90" y="4501612"/>
                      <a:ext cx="9402" cy="18475"/>
                    </a:xfrm>
                    <a:custGeom>
                      <a:avLst/>
                      <a:gdLst>
                        <a:gd name="connsiteX0" fmla="*/ 4701 w 9402"/>
                        <a:gd name="connsiteY0" fmla="*/ 378 h 18475"/>
                        <a:gd name="connsiteX1" fmla="*/ 8511 w 9402"/>
                        <a:gd name="connsiteY1" fmla="*/ 12761 h 18475"/>
                        <a:gd name="connsiteX2" fmla="*/ 8511 w 9402"/>
                        <a:gd name="connsiteY2" fmla="*/ 18476 h 18475"/>
                        <a:gd name="connsiteX3" fmla="*/ 891 w 9402"/>
                        <a:gd name="connsiteY3" fmla="*/ 13713 h 18475"/>
                        <a:gd name="connsiteX4" fmla="*/ 891 w 9402"/>
                        <a:gd name="connsiteY4" fmla="*/ 7998 h 18475"/>
                        <a:gd name="connsiteX5" fmla="*/ 4701 w 9402"/>
                        <a:gd name="connsiteY5" fmla="*/ 378 h 18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02" h="18475">
                          <a:moveTo>
                            <a:pt x="4701" y="378"/>
                          </a:moveTo>
                          <a:cubicBezTo>
                            <a:pt x="6606" y="1331"/>
                            <a:pt x="11369" y="11808"/>
                            <a:pt x="8511" y="12761"/>
                          </a:cubicBezTo>
                          <a:lnTo>
                            <a:pt x="8511" y="18476"/>
                          </a:lnTo>
                          <a:lnTo>
                            <a:pt x="891" y="13713"/>
                          </a:lnTo>
                          <a:lnTo>
                            <a:pt x="891" y="7998"/>
                          </a:lnTo>
                          <a:cubicBezTo>
                            <a:pt x="-1966" y="4188"/>
                            <a:pt x="2796" y="-1527"/>
                            <a:pt x="4701" y="378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57" name="Graphic 7">
                    <a:extLst>
                      <a:ext uri="{FF2B5EF4-FFF2-40B4-BE49-F238E27FC236}">
                        <a16:creationId xmlns:a16="http://schemas.microsoft.com/office/drawing/2014/main" id="{2A5F00E4-2AE1-4981-9461-2E24583B13B1}"/>
                      </a:ext>
                    </a:extLst>
                  </p:cNvPr>
                  <p:cNvGrpSpPr/>
                  <p:nvPr/>
                </p:nvGrpSpPr>
                <p:grpSpPr>
                  <a:xfrm>
                    <a:off x="9217166" y="4485798"/>
                    <a:ext cx="17776" cy="22859"/>
                    <a:chOff x="9217166" y="4485798"/>
                    <a:chExt cx="17776" cy="22859"/>
                  </a:xfrm>
                </p:grpSpPr>
                <p:sp>
                  <p:nvSpPr>
                    <p:cNvPr id="2358" name="Freeform: Shape 2357">
                      <a:extLst>
                        <a:ext uri="{FF2B5EF4-FFF2-40B4-BE49-F238E27FC236}">
                          <a16:creationId xmlns:a16="http://schemas.microsoft.com/office/drawing/2014/main" id="{1F1C1081-F1AF-44B5-AB23-C7EF12BBE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842" y="4485798"/>
                      <a:ext cx="17100" cy="21907"/>
                    </a:xfrm>
                    <a:custGeom>
                      <a:avLst/>
                      <a:gdLst>
                        <a:gd name="connsiteX0" fmla="*/ 12219 w 17100"/>
                        <a:gd name="connsiteY0" fmla="*/ 0 h 21907"/>
                        <a:gd name="connsiteX1" fmla="*/ 11267 w 17100"/>
                        <a:gd name="connsiteY1" fmla="*/ 0 h 21907"/>
                        <a:gd name="connsiteX2" fmla="*/ 11267 w 17100"/>
                        <a:gd name="connsiteY2" fmla="*/ 0 h 21907"/>
                        <a:gd name="connsiteX3" fmla="*/ 1742 w 17100"/>
                        <a:gd name="connsiteY3" fmla="*/ 4763 h 21907"/>
                        <a:gd name="connsiteX4" fmla="*/ 2694 w 17100"/>
                        <a:gd name="connsiteY4" fmla="*/ 4763 h 21907"/>
                        <a:gd name="connsiteX5" fmla="*/ 789 w 17100"/>
                        <a:gd name="connsiteY5" fmla="*/ 10478 h 21907"/>
                        <a:gd name="connsiteX6" fmla="*/ 789 w 17100"/>
                        <a:gd name="connsiteY6" fmla="*/ 16193 h 21907"/>
                        <a:gd name="connsiteX7" fmla="*/ 7457 w 17100"/>
                        <a:gd name="connsiteY7" fmla="*/ 20003 h 21907"/>
                        <a:gd name="connsiteX8" fmla="*/ 7457 w 17100"/>
                        <a:gd name="connsiteY8" fmla="*/ 21908 h 21907"/>
                        <a:gd name="connsiteX9" fmla="*/ 15077 w 17100"/>
                        <a:gd name="connsiteY9" fmla="*/ 17145 h 21907"/>
                        <a:gd name="connsiteX10" fmla="*/ 15077 w 17100"/>
                        <a:gd name="connsiteY10" fmla="*/ 11430 h 21907"/>
                        <a:gd name="connsiteX11" fmla="*/ 12219 w 17100"/>
                        <a:gd name="connsiteY11" fmla="*/ 0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100" h="21907">
                          <a:moveTo>
                            <a:pt x="12219" y="0"/>
                          </a:moveTo>
                          <a:cubicBezTo>
                            <a:pt x="12219" y="0"/>
                            <a:pt x="11267" y="0"/>
                            <a:pt x="11267" y="0"/>
                          </a:cubicBezTo>
                          <a:lnTo>
                            <a:pt x="11267" y="0"/>
                          </a:lnTo>
                          <a:lnTo>
                            <a:pt x="1742" y="4763"/>
                          </a:lnTo>
                          <a:lnTo>
                            <a:pt x="2694" y="4763"/>
                          </a:lnTo>
                          <a:cubicBezTo>
                            <a:pt x="789" y="7620"/>
                            <a:pt x="-1116" y="7620"/>
                            <a:pt x="789" y="10478"/>
                          </a:cubicBezTo>
                          <a:lnTo>
                            <a:pt x="789" y="16193"/>
                          </a:lnTo>
                          <a:lnTo>
                            <a:pt x="7457" y="20003"/>
                          </a:lnTo>
                          <a:lnTo>
                            <a:pt x="7457" y="21908"/>
                          </a:lnTo>
                          <a:lnTo>
                            <a:pt x="15077" y="17145"/>
                          </a:lnTo>
                          <a:lnTo>
                            <a:pt x="15077" y="11430"/>
                          </a:lnTo>
                          <a:cubicBezTo>
                            <a:pt x="19839" y="12383"/>
                            <a:pt x="15077" y="1905"/>
                            <a:pt x="12219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59" name="Freeform: Shape 2358">
                      <a:extLst>
                        <a:ext uri="{FF2B5EF4-FFF2-40B4-BE49-F238E27FC236}">
                          <a16:creationId xmlns:a16="http://schemas.microsoft.com/office/drawing/2014/main" id="{F9A21BBB-61D3-4B53-A54B-ACEA08BA47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166" y="4490437"/>
                      <a:ext cx="9976" cy="18220"/>
                    </a:xfrm>
                    <a:custGeom>
                      <a:avLst/>
                      <a:gdLst>
                        <a:gd name="connsiteX0" fmla="*/ 5275 w 9976"/>
                        <a:gd name="connsiteY0" fmla="*/ 123 h 18220"/>
                        <a:gd name="connsiteX1" fmla="*/ 9085 w 9976"/>
                        <a:gd name="connsiteY1" fmla="*/ 12506 h 18220"/>
                        <a:gd name="connsiteX2" fmla="*/ 9085 w 9976"/>
                        <a:gd name="connsiteY2" fmla="*/ 18221 h 18220"/>
                        <a:gd name="connsiteX3" fmla="*/ 513 w 9976"/>
                        <a:gd name="connsiteY3" fmla="*/ 13458 h 18220"/>
                        <a:gd name="connsiteX4" fmla="*/ 513 w 9976"/>
                        <a:gd name="connsiteY4" fmla="*/ 7743 h 18220"/>
                        <a:gd name="connsiteX5" fmla="*/ 5275 w 9976"/>
                        <a:gd name="connsiteY5" fmla="*/ 123 h 18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76" h="18220">
                          <a:moveTo>
                            <a:pt x="5275" y="123"/>
                          </a:moveTo>
                          <a:cubicBezTo>
                            <a:pt x="7180" y="1076"/>
                            <a:pt x="11943" y="11553"/>
                            <a:pt x="9085" y="12506"/>
                          </a:cubicBezTo>
                          <a:lnTo>
                            <a:pt x="9085" y="18221"/>
                          </a:lnTo>
                          <a:lnTo>
                            <a:pt x="513" y="13458"/>
                          </a:lnTo>
                          <a:lnTo>
                            <a:pt x="513" y="7743"/>
                          </a:lnTo>
                          <a:cubicBezTo>
                            <a:pt x="-1392" y="3933"/>
                            <a:pt x="2418" y="-829"/>
                            <a:pt x="5275" y="123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60" name="Graphic 7">
                    <a:extLst>
                      <a:ext uri="{FF2B5EF4-FFF2-40B4-BE49-F238E27FC236}">
                        <a16:creationId xmlns:a16="http://schemas.microsoft.com/office/drawing/2014/main" id="{83222E3A-A81C-4BFD-B3EC-C7F9AB62355A}"/>
                      </a:ext>
                    </a:extLst>
                  </p:cNvPr>
                  <p:cNvGrpSpPr/>
                  <p:nvPr/>
                </p:nvGrpSpPr>
                <p:grpSpPr>
                  <a:xfrm>
                    <a:off x="9207202" y="4289583"/>
                    <a:ext cx="94297" cy="88582"/>
                    <a:chOff x="9207202" y="4289583"/>
                    <a:chExt cx="94297" cy="88582"/>
                  </a:xfrm>
                </p:grpSpPr>
                <p:sp>
                  <p:nvSpPr>
                    <p:cNvPr id="2361" name="Freeform: Shape 2360">
                      <a:extLst>
                        <a:ext uri="{FF2B5EF4-FFF2-40B4-BE49-F238E27FC236}">
                          <a16:creationId xmlns:a16="http://schemas.microsoft.com/office/drawing/2014/main" id="{EAAF5218-DE53-40BD-9CEA-19BB3299B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317206"/>
                      <a:ext cx="47625" cy="60959"/>
                    </a:xfrm>
                    <a:custGeom>
                      <a:avLst/>
                      <a:gdLst>
                        <a:gd name="connsiteX0" fmla="*/ 47625 w 47625"/>
                        <a:gd name="connsiteY0" fmla="*/ 60960 h 60959"/>
                        <a:gd name="connsiteX1" fmla="*/ 0 w 47625"/>
                        <a:gd name="connsiteY1" fmla="*/ 33338 h 60959"/>
                        <a:gd name="connsiteX2" fmla="*/ 0 w 47625"/>
                        <a:gd name="connsiteY2" fmla="*/ 0 h 60959"/>
                        <a:gd name="connsiteX3" fmla="*/ 47625 w 47625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625" h="60959">
                          <a:moveTo>
                            <a:pt x="47625" y="60960"/>
                          </a:moveTo>
                          <a:lnTo>
                            <a:pt x="0" y="33338"/>
                          </a:lnTo>
                          <a:lnTo>
                            <a:pt x="0" y="0"/>
                          </a:lnTo>
                          <a:lnTo>
                            <a:pt x="47625" y="2667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2" name="Freeform: Shape 2361">
                      <a:extLst>
                        <a:ext uri="{FF2B5EF4-FFF2-40B4-BE49-F238E27FC236}">
                          <a16:creationId xmlns:a16="http://schemas.microsoft.com/office/drawing/2014/main" id="{325CF87C-B81C-493D-A67B-0B05D5D7DF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7206"/>
                      <a:ext cx="46672" cy="60959"/>
                    </a:xfrm>
                    <a:custGeom>
                      <a:avLst/>
                      <a:gdLst>
                        <a:gd name="connsiteX0" fmla="*/ 0 w 46672"/>
                        <a:gd name="connsiteY0" fmla="*/ 60960 h 60959"/>
                        <a:gd name="connsiteX1" fmla="*/ 46672 w 46672"/>
                        <a:gd name="connsiteY1" fmla="*/ 33338 h 60959"/>
                        <a:gd name="connsiteX2" fmla="*/ 46672 w 46672"/>
                        <a:gd name="connsiteY2" fmla="*/ 0 h 60959"/>
                        <a:gd name="connsiteX3" fmla="*/ 0 w 46672"/>
                        <a:gd name="connsiteY3" fmla="*/ 26670 h 60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60959">
                          <a:moveTo>
                            <a:pt x="0" y="60960"/>
                          </a:moveTo>
                          <a:lnTo>
                            <a:pt x="46672" y="33338"/>
                          </a:lnTo>
                          <a:lnTo>
                            <a:pt x="46672" y="0"/>
                          </a:lnTo>
                          <a:lnTo>
                            <a:pt x="0" y="2667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3" name="Freeform: Shape 2362">
                      <a:extLst>
                        <a:ext uri="{FF2B5EF4-FFF2-40B4-BE49-F238E27FC236}">
                          <a16:creationId xmlns:a16="http://schemas.microsoft.com/office/drawing/2014/main" id="{010B265B-8784-479C-ACDE-C27234B57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7202" y="4289583"/>
                      <a:ext cx="94297" cy="54292"/>
                    </a:xfrm>
                    <a:custGeom>
                      <a:avLst/>
                      <a:gdLst>
                        <a:gd name="connsiteX0" fmla="*/ 47625 w 94297"/>
                        <a:gd name="connsiteY0" fmla="*/ 54293 h 54292"/>
                        <a:gd name="connsiteX1" fmla="*/ 0 w 94297"/>
                        <a:gd name="connsiteY1" fmla="*/ 27623 h 54292"/>
                        <a:gd name="connsiteX2" fmla="*/ 47625 w 94297"/>
                        <a:gd name="connsiteY2" fmla="*/ 0 h 54292"/>
                        <a:gd name="connsiteX3" fmla="*/ 94297 w 94297"/>
                        <a:gd name="connsiteY3" fmla="*/ 27623 h 54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4297" h="54292">
                          <a:moveTo>
                            <a:pt x="47625" y="54293"/>
                          </a:moveTo>
                          <a:lnTo>
                            <a:pt x="0" y="27623"/>
                          </a:lnTo>
                          <a:lnTo>
                            <a:pt x="47625" y="0"/>
                          </a:lnTo>
                          <a:lnTo>
                            <a:pt x="94297" y="27623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364" name="Graphic 7">
                    <a:extLst>
                      <a:ext uri="{FF2B5EF4-FFF2-40B4-BE49-F238E27FC236}">
                        <a16:creationId xmlns:a16="http://schemas.microsoft.com/office/drawing/2014/main" id="{D4C5AB44-8FDC-4AB4-84AA-F10045BB53DA}"/>
                      </a:ext>
                    </a:extLst>
                  </p:cNvPr>
                  <p:cNvGrpSpPr/>
                  <p:nvPr/>
                </p:nvGrpSpPr>
                <p:grpSpPr>
                  <a:xfrm>
                    <a:off x="9305309" y="4332445"/>
                    <a:ext cx="19050" cy="23812"/>
                    <a:chOff x="9305309" y="4332445"/>
                    <a:chExt cx="19050" cy="23812"/>
                  </a:xfrm>
                </p:grpSpPr>
                <p:grpSp>
                  <p:nvGrpSpPr>
                    <p:cNvPr id="2365" name="Graphic 7">
                      <a:extLst>
                        <a:ext uri="{FF2B5EF4-FFF2-40B4-BE49-F238E27FC236}">
                          <a16:creationId xmlns:a16="http://schemas.microsoft.com/office/drawing/2014/main" id="{77CCA158-2F4B-4DA3-8600-6915DF0BF0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5309" y="4338160"/>
                      <a:ext cx="19050" cy="18097"/>
                      <a:chOff x="9305309" y="4338160"/>
                      <a:chExt cx="19050" cy="18097"/>
                    </a:xfrm>
                  </p:grpSpPr>
                  <p:sp>
                    <p:nvSpPr>
                      <p:cNvPr id="2366" name="Freeform: Shape 2365">
                        <a:extLst>
                          <a:ext uri="{FF2B5EF4-FFF2-40B4-BE49-F238E27FC236}">
                            <a16:creationId xmlns:a16="http://schemas.microsoft.com/office/drawing/2014/main" id="{5ED5E3DA-9D68-4EDF-8262-7C333F3728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67" name="Freeform: Shape 2366">
                        <a:extLst>
                          <a:ext uri="{FF2B5EF4-FFF2-40B4-BE49-F238E27FC236}">
                            <a16:creationId xmlns:a16="http://schemas.microsoft.com/office/drawing/2014/main" id="{DDC90714-C774-45CF-A87D-1F47A36863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68" name="Freeform: Shape 2367">
                        <a:extLst>
                          <a:ext uri="{FF2B5EF4-FFF2-40B4-BE49-F238E27FC236}">
                            <a16:creationId xmlns:a16="http://schemas.microsoft.com/office/drawing/2014/main" id="{859E69C5-728F-4B38-9564-85635FE870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5309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69" name="Graphic 7">
                      <a:extLst>
                        <a:ext uri="{FF2B5EF4-FFF2-40B4-BE49-F238E27FC236}">
                          <a16:creationId xmlns:a16="http://schemas.microsoft.com/office/drawing/2014/main" id="{1095B2C9-6C19-45A7-9706-10C1748E94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08166" y="4335303"/>
                      <a:ext cx="14287" cy="12382"/>
                      <a:chOff x="9308166" y="4335303"/>
                      <a:chExt cx="14287" cy="12382"/>
                    </a:xfrm>
                  </p:grpSpPr>
                  <p:sp>
                    <p:nvSpPr>
                      <p:cNvPr id="2370" name="Freeform: Shape 2369">
                        <a:extLst>
                          <a:ext uri="{FF2B5EF4-FFF2-40B4-BE49-F238E27FC236}">
                            <a16:creationId xmlns:a16="http://schemas.microsoft.com/office/drawing/2014/main" id="{6306B928-A34D-478B-8D70-714A2A6FB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9113"/>
                        <a:ext cx="6667" cy="8572"/>
                      </a:xfrm>
                      <a:custGeom>
                        <a:avLst/>
                        <a:gdLst>
                          <a:gd name="connsiteX0" fmla="*/ 6668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8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8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1" name="Freeform: Shape 2370">
                        <a:extLst>
                          <a:ext uri="{FF2B5EF4-FFF2-40B4-BE49-F238E27FC236}">
                            <a16:creationId xmlns:a16="http://schemas.microsoft.com/office/drawing/2014/main" id="{987BE3D4-CA03-4BB8-B382-B576B2A500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9113"/>
                        <a:ext cx="7619" cy="8572"/>
                      </a:xfrm>
                      <a:custGeom>
                        <a:avLst/>
                        <a:gdLst>
                          <a:gd name="connsiteX0" fmla="*/ 0 w 7619"/>
                          <a:gd name="connsiteY0" fmla="*/ 8572 h 8572"/>
                          <a:gd name="connsiteX1" fmla="*/ 7620 w 7619"/>
                          <a:gd name="connsiteY1" fmla="*/ 4763 h 8572"/>
                          <a:gd name="connsiteX2" fmla="*/ 7620 w 7619"/>
                          <a:gd name="connsiteY2" fmla="*/ 0 h 8572"/>
                          <a:gd name="connsiteX3" fmla="*/ 0 w 7619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19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2" name="Freeform: Shape 2371">
                        <a:extLst>
                          <a:ext uri="{FF2B5EF4-FFF2-40B4-BE49-F238E27FC236}">
                            <a16:creationId xmlns:a16="http://schemas.microsoft.com/office/drawing/2014/main" id="{6474E0CA-F74B-40AC-B006-2ADA1C18D0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08166" y="4335303"/>
                        <a:ext cx="14287" cy="7619"/>
                      </a:xfrm>
                      <a:custGeom>
                        <a:avLst/>
                        <a:gdLst>
                          <a:gd name="connsiteX0" fmla="*/ 6668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8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73" name="Graphic 7">
                      <a:extLst>
                        <a:ext uri="{FF2B5EF4-FFF2-40B4-BE49-F238E27FC236}">
                          <a16:creationId xmlns:a16="http://schemas.microsoft.com/office/drawing/2014/main" id="{1ECFF75B-117C-4DF4-B1FA-3FFD6B8BE1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10072" y="4332445"/>
                      <a:ext cx="9525" cy="8572"/>
                      <a:chOff x="9310072" y="4332445"/>
                      <a:chExt cx="9525" cy="8572"/>
                    </a:xfrm>
                  </p:grpSpPr>
                  <p:sp>
                    <p:nvSpPr>
                      <p:cNvPr id="2374" name="Freeform: Shape 2373">
                        <a:extLst>
                          <a:ext uri="{FF2B5EF4-FFF2-40B4-BE49-F238E27FC236}">
                            <a16:creationId xmlns:a16="http://schemas.microsoft.com/office/drawing/2014/main" id="{8106A2F4-16A1-4A28-BAF4-3B77BC0815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5" name="Freeform: Shape 2374">
                        <a:extLst>
                          <a:ext uri="{FF2B5EF4-FFF2-40B4-BE49-F238E27FC236}">
                            <a16:creationId xmlns:a16="http://schemas.microsoft.com/office/drawing/2014/main" id="{5F0D6E87-B13C-4441-B550-74BB0852E8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4834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76" name="Freeform: Shape 2375">
                        <a:extLst>
                          <a:ext uri="{FF2B5EF4-FFF2-40B4-BE49-F238E27FC236}">
                            <a16:creationId xmlns:a16="http://schemas.microsoft.com/office/drawing/2014/main" id="{F61D5A2A-7FC9-4A63-84C7-905F1C861B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10072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377" name="Graphic 7">
                    <a:extLst>
                      <a:ext uri="{FF2B5EF4-FFF2-40B4-BE49-F238E27FC236}">
                        <a16:creationId xmlns:a16="http://schemas.microsoft.com/office/drawing/2014/main" id="{E0093D42-D3D1-454B-8DD9-8747251532A4}"/>
                      </a:ext>
                    </a:extLst>
                  </p:cNvPr>
                  <p:cNvGrpSpPr/>
                  <p:nvPr/>
                </p:nvGrpSpPr>
                <p:grpSpPr>
                  <a:xfrm>
                    <a:off x="9245302" y="4367688"/>
                    <a:ext cx="19050" cy="23812"/>
                    <a:chOff x="9245302" y="4367688"/>
                    <a:chExt cx="19050" cy="23812"/>
                  </a:xfrm>
                </p:grpSpPr>
                <p:grpSp>
                  <p:nvGrpSpPr>
                    <p:cNvPr id="2378" name="Graphic 7">
                      <a:extLst>
                        <a:ext uri="{FF2B5EF4-FFF2-40B4-BE49-F238E27FC236}">
                          <a16:creationId xmlns:a16="http://schemas.microsoft.com/office/drawing/2014/main" id="{75B47247-70A9-490C-BA36-A1A3207AA3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5302" y="4373403"/>
                      <a:ext cx="19050" cy="18097"/>
                      <a:chOff x="9245302" y="4373403"/>
                      <a:chExt cx="19050" cy="18097"/>
                    </a:xfrm>
                  </p:grpSpPr>
                  <p:sp>
                    <p:nvSpPr>
                      <p:cNvPr id="2379" name="Freeform: Shape 2378">
                        <a:extLst>
                          <a:ext uri="{FF2B5EF4-FFF2-40B4-BE49-F238E27FC236}">
                            <a16:creationId xmlns:a16="http://schemas.microsoft.com/office/drawing/2014/main" id="{577812B5-E840-471D-A79D-CB81558311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9118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7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7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0" name="Freeform: Shape 2379">
                        <a:extLst>
                          <a:ext uri="{FF2B5EF4-FFF2-40B4-BE49-F238E27FC236}">
                            <a16:creationId xmlns:a16="http://schemas.microsoft.com/office/drawing/2014/main" id="{6970E641-06E9-4A0B-9C7C-C533DF90E8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9118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7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7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1" name="Freeform: Shape 2380">
                        <a:extLst>
                          <a:ext uri="{FF2B5EF4-FFF2-40B4-BE49-F238E27FC236}">
                            <a16:creationId xmlns:a16="http://schemas.microsoft.com/office/drawing/2014/main" id="{FF423AC7-3074-4A0A-9561-EAAE848A61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5302" y="4373403"/>
                        <a:ext cx="19050" cy="11429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29"/>
                          <a:gd name="connsiteX1" fmla="*/ 0 w 19050"/>
                          <a:gd name="connsiteY1" fmla="*/ 5715 h 11429"/>
                          <a:gd name="connsiteX2" fmla="*/ 9525 w 19050"/>
                          <a:gd name="connsiteY2" fmla="*/ 0 h 11429"/>
                          <a:gd name="connsiteX3" fmla="*/ 19050 w 19050"/>
                          <a:gd name="connsiteY3" fmla="*/ 5715 h 11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29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82" name="Graphic 7">
                      <a:extLst>
                        <a:ext uri="{FF2B5EF4-FFF2-40B4-BE49-F238E27FC236}">
                          <a16:creationId xmlns:a16="http://schemas.microsoft.com/office/drawing/2014/main" id="{CDF5D329-AD13-400D-89FD-1FA39D7CC4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7207" y="4369593"/>
                      <a:ext cx="14287" cy="13334"/>
                      <a:chOff x="9247207" y="4369593"/>
                      <a:chExt cx="14287" cy="13334"/>
                    </a:xfrm>
                  </p:grpSpPr>
                  <p:sp>
                    <p:nvSpPr>
                      <p:cNvPr id="2383" name="Freeform: Shape 2382">
                        <a:extLst>
                          <a:ext uri="{FF2B5EF4-FFF2-40B4-BE49-F238E27FC236}">
                            <a16:creationId xmlns:a16="http://schemas.microsoft.com/office/drawing/2014/main" id="{D2C10C6E-7CE4-4CDA-BACE-89947CF0AF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73403"/>
                        <a:ext cx="7620" cy="9525"/>
                      </a:xfrm>
                      <a:custGeom>
                        <a:avLst/>
                        <a:gdLst>
                          <a:gd name="connsiteX0" fmla="*/ 7620 w 7620"/>
                          <a:gd name="connsiteY0" fmla="*/ 9525 h 9525"/>
                          <a:gd name="connsiteX1" fmla="*/ 0 w 7620"/>
                          <a:gd name="connsiteY1" fmla="*/ 5715 h 9525"/>
                          <a:gd name="connsiteX2" fmla="*/ 0 w 7620"/>
                          <a:gd name="connsiteY2" fmla="*/ 0 h 9525"/>
                          <a:gd name="connsiteX3" fmla="*/ 7620 w 7620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9525">
                            <a:moveTo>
                              <a:pt x="7620" y="9525"/>
                            </a:moveTo>
                            <a:lnTo>
                              <a:pt x="0" y="5715"/>
                            </a:lnTo>
                            <a:lnTo>
                              <a:pt x="0" y="0"/>
                            </a:lnTo>
                            <a:lnTo>
                              <a:pt x="7620" y="476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4" name="Freeform: Shape 2383">
                        <a:extLst>
                          <a:ext uri="{FF2B5EF4-FFF2-40B4-BE49-F238E27FC236}">
                            <a16:creationId xmlns:a16="http://schemas.microsoft.com/office/drawing/2014/main" id="{FD6ACB65-E269-4D2F-9760-559CE8BFF6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3403"/>
                        <a:ext cx="6667" cy="9525"/>
                      </a:xfrm>
                      <a:custGeom>
                        <a:avLst/>
                        <a:gdLst>
                          <a:gd name="connsiteX0" fmla="*/ 0 w 6667"/>
                          <a:gd name="connsiteY0" fmla="*/ 9525 h 9525"/>
                          <a:gd name="connsiteX1" fmla="*/ 6667 w 6667"/>
                          <a:gd name="connsiteY1" fmla="*/ 5715 h 9525"/>
                          <a:gd name="connsiteX2" fmla="*/ 6667 w 6667"/>
                          <a:gd name="connsiteY2" fmla="*/ 0 h 9525"/>
                          <a:gd name="connsiteX3" fmla="*/ 0 w 6667"/>
                          <a:gd name="connsiteY3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9525">
                            <a:moveTo>
                              <a:pt x="0" y="9525"/>
                            </a:moveTo>
                            <a:lnTo>
                              <a:pt x="6667" y="5715"/>
                            </a:lnTo>
                            <a:lnTo>
                              <a:pt x="6667" y="0"/>
                            </a:lnTo>
                            <a:lnTo>
                              <a:pt x="0" y="476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5" name="Freeform: Shape 2384">
                        <a:extLst>
                          <a:ext uri="{FF2B5EF4-FFF2-40B4-BE49-F238E27FC236}">
                            <a16:creationId xmlns:a16="http://schemas.microsoft.com/office/drawing/2014/main" id="{A513522B-555E-4AC6-B490-140FE478D3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7207" y="4369593"/>
                        <a:ext cx="14287" cy="8572"/>
                      </a:xfrm>
                      <a:custGeom>
                        <a:avLst/>
                        <a:gdLst>
                          <a:gd name="connsiteX0" fmla="*/ 7620 w 14287"/>
                          <a:gd name="connsiteY0" fmla="*/ 8572 h 8572"/>
                          <a:gd name="connsiteX1" fmla="*/ 0 w 14287"/>
                          <a:gd name="connsiteY1" fmla="*/ 3810 h 8572"/>
                          <a:gd name="connsiteX2" fmla="*/ 7620 w 14287"/>
                          <a:gd name="connsiteY2" fmla="*/ 0 h 8572"/>
                          <a:gd name="connsiteX3" fmla="*/ 14288 w 1428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7620" y="8572"/>
                            </a:moveTo>
                            <a:lnTo>
                              <a:pt x="0" y="3810"/>
                            </a:lnTo>
                            <a:lnTo>
                              <a:pt x="7620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86" name="Graphic 7">
                      <a:extLst>
                        <a:ext uri="{FF2B5EF4-FFF2-40B4-BE49-F238E27FC236}">
                          <a16:creationId xmlns:a16="http://schemas.microsoft.com/office/drawing/2014/main" id="{F7B1D298-6A4B-430C-B09A-06D5B029CD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67688"/>
                      <a:ext cx="9525" cy="8572"/>
                      <a:chOff x="9250064" y="4367688"/>
                      <a:chExt cx="9525" cy="8572"/>
                    </a:xfrm>
                  </p:grpSpPr>
                  <p:sp>
                    <p:nvSpPr>
                      <p:cNvPr id="2387" name="Freeform: Shape 2386">
                        <a:extLst>
                          <a:ext uri="{FF2B5EF4-FFF2-40B4-BE49-F238E27FC236}">
                            <a16:creationId xmlns:a16="http://schemas.microsoft.com/office/drawing/2014/main" id="{62230607-0A8A-4AF9-85B3-3E419B89A0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70545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2858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8" name="Freeform: Shape 2387">
                        <a:extLst>
                          <a:ext uri="{FF2B5EF4-FFF2-40B4-BE49-F238E27FC236}">
                            <a16:creationId xmlns:a16="http://schemas.microsoft.com/office/drawing/2014/main" id="{6CD08C9E-019F-4E47-A018-884D8FC8A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70545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2858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2858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89" name="Freeform: Shape 2388">
                        <a:extLst>
                          <a:ext uri="{FF2B5EF4-FFF2-40B4-BE49-F238E27FC236}">
                            <a16:creationId xmlns:a16="http://schemas.microsoft.com/office/drawing/2014/main" id="{64151760-AD06-4F2C-B253-75D1C4A557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67688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390" name="Graphic 7">
                    <a:extLst>
                      <a:ext uri="{FF2B5EF4-FFF2-40B4-BE49-F238E27FC236}">
                        <a16:creationId xmlns:a16="http://schemas.microsoft.com/office/drawing/2014/main" id="{AD4E74E8-0E74-42B5-BD1D-E9EECF5D38D4}"/>
                      </a:ext>
                    </a:extLst>
                  </p:cNvPr>
                  <p:cNvGrpSpPr/>
                  <p:nvPr/>
                </p:nvGrpSpPr>
                <p:grpSpPr>
                  <a:xfrm>
                    <a:off x="9184341" y="4332445"/>
                    <a:ext cx="19050" cy="23812"/>
                    <a:chOff x="9184341" y="4332445"/>
                    <a:chExt cx="19050" cy="23812"/>
                  </a:xfrm>
                </p:grpSpPr>
                <p:grpSp>
                  <p:nvGrpSpPr>
                    <p:cNvPr id="2391" name="Graphic 7">
                      <a:extLst>
                        <a:ext uri="{FF2B5EF4-FFF2-40B4-BE49-F238E27FC236}">
                          <a16:creationId xmlns:a16="http://schemas.microsoft.com/office/drawing/2014/main" id="{60D597C5-264B-4B78-9036-4F0E6DD2FC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4341" y="4338160"/>
                      <a:ext cx="19050" cy="18097"/>
                      <a:chOff x="9184341" y="4338160"/>
                      <a:chExt cx="19050" cy="18097"/>
                    </a:xfrm>
                  </p:grpSpPr>
                  <p:sp>
                    <p:nvSpPr>
                      <p:cNvPr id="2392" name="Freeform: Shape 2391">
                        <a:extLst>
                          <a:ext uri="{FF2B5EF4-FFF2-40B4-BE49-F238E27FC236}">
                            <a16:creationId xmlns:a16="http://schemas.microsoft.com/office/drawing/2014/main" id="{B80A5A03-7436-45AD-8B00-F63079C2E5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43876"/>
                        <a:ext cx="9525" cy="12382"/>
                      </a:xfrm>
                      <a:custGeom>
                        <a:avLst/>
                        <a:gdLst>
                          <a:gd name="connsiteX0" fmla="*/ 9525 w 9525"/>
                          <a:gd name="connsiteY0" fmla="*/ 12382 h 12382"/>
                          <a:gd name="connsiteX1" fmla="*/ 0 w 9525"/>
                          <a:gd name="connsiteY1" fmla="*/ 6668 h 12382"/>
                          <a:gd name="connsiteX2" fmla="*/ 0 w 9525"/>
                          <a:gd name="connsiteY2" fmla="*/ 0 h 12382"/>
                          <a:gd name="connsiteX3" fmla="*/ 9525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9525" y="12382"/>
                            </a:moveTo>
                            <a:lnTo>
                              <a:pt x="0" y="6668"/>
                            </a:lnTo>
                            <a:lnTo>
                              <a:pt x="0" y="0"/>
                            </a:lnTo>
                            <a:lnTo>
                              <a:pt x="9525" y="571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3" name="Freeform: Shape 2392">
                        <a:extLst>
                          <a:ext uri="{FF2B5EF4-FFF2-40B4-BE49-F238E27FC236}">
                            <a16:creationId xmlns:a16="http://schemas.microsoft.com/office/drawing/2014/main" id="{D7FF1AAF-3E51-4063-89B1-1F6480DBE3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43876"/>
                        <a:ext cx="9525" cy="12382"/>
                      </a:xfrm>
                      <a:custGeom>
                        <a:avLst/>
                        <a:gdLst>
                          <a:gd name="connsiteX0" fmla="*/ 0 w 9525"/>
                          <a:gd name="connsiteY0" fmla="*/ 12382 h 12382"/>
                          <a:gd name="connsiteX1" fmla="*/ 9525 w 9525"/>
                          <a:gd name="connsiteY1" fmla="*/ 6668 h 12382"/>
                          <a:gd name="connsiteX2" fmla="*/ 9525 w 9525"/>
                          <a:gd name="connsiteY2" fmla="*/ 0 h 12382"/>
                          <a:gd name="connsiteX3" fmla="*/ 0 w 9525"/>
                          <a:gd name="connsiteY3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12382">
                            <a:moveTo>
                              <a:pt x="0" y="12382"/>
                            </a:moveTo>
                            <a:lnTo>
                              <a:pt x="9525" y="6668"/>
                            </a:lnTo>
                            <a:lnTo>
                              <a:pt x="9525" y="0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4" name="Freeform: Shape 2393">
                        <a:extLst>
                          <a:ext uri="{FF2B5EF4-FFF2-40B4-BE49-F238E27FC236}">
                            <a16:creationId xmlns:a16="http://schemas.microsoft.com/office/drawing/2014/main" id="{B6E75A96-91CB-4C59-936D-67B0E440F8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4341" y="4338160"/>
                        <a:ext cx="19050" cy="11430"/>
                      </a:xfrm>
                      <a:custGeom>
                        <a:avLst/>
                        <a:gdLst>
                          <a:gd name="connsiteX0" fmla="*/ 9525 w 19050"/>
                          <a:gd name="connsiteY0" fmla="*/ 11430 h 11430"/>
                          <a:gd name="connsiteX1" fmla="*/ 0 w 19050"/>
                          <a:gd name="connsiteY1" fmla="*/ 5715 h 11430"/>
                          <a:gd name="connsiteX2" fmla="*/ 9525 w 19050"/>
                          <a:gd name="connsiteY2" fmla="*/ 0 h 11430"/>
                          <a:gd name="connsiteX3" fmla="*/ 19050 w 19050"/>
                          <a:gd name="connsiteY3" fmla="*/ 5715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1430">
                            <a:moveTo>
                              <a:pt x="9525" y="11430"/>
                            </a:moveTo>
                            <a:lnTo>
                              <a:pt x="0" y="5715"/>
                            </a:lnTo>
                            <a:lnTo>
                              <a:pt x="9525" y="0"/>
                            </a:lnTo>
                            <a:lnTo>
                              <a:pt x="19050" y="571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95" name="Graphic 7">
                      <a:extLst>
                        <a:ext uri="{FF2B5EF4-FFF2-40B4-BE49-F238E27FC236}">
                          <a16:creationId xmlns:a16="http://schemas.microsoft.com/office/drawing/2014/main" id="{206A71E3-E831-4CF3-A8A5-6A0741165E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7199" y="4335303"/>
                      <a:ext cx="14287" cy="12382"/>
                      <a:chOff x="9187199" y="4335303"/>
                      <a:chExt cx="14287" cy="12382"/>
                    </a:xfrm>
                  </p:grpSpPr>
                  <p:sp>
                    <p:nvSpPr>
                      <p:cNvPr id="2396" name="Freeform: Shape 2395">
                        <a:extLst>
                          <a:ext uri="{FF2B5EF4-FFF2-40B4-BE49-F238E27FC236}">
                            <a16:creationId xmlns:a16="http://schemas.microsoft.com/office/drawing/2014/main" id="{6F743FAE-21F8-4EBE-8F23-906129C7EE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911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7" name="Freeform: Shape 2396">
                        <a:extLst>
                          <a:ext uri="{FF2B5EF4-FFF2-40B4-BE49-F238E27FC236}">
                            <a16:creationId xmlns:a16="http://schemas.microsoft.com/office/drawing/2014/main" id="{C54A5457-8A74-4E6F-8421-54B277E7FB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911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398" name="Freeform: Shape 2397">
                        <a:extLst>
                          <a:ext uri="{FF2B5EF4-FFF2-40B4-BE49-F238E27FC236}">
                            <a16:creationId xmlns:a16="http://schemas.microsoft.com/office/drawing/2014/main" id="{D2AD5847-AE37-4F40-B45E-CA8245216A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7199" y="4335303"/>
                        <a:ext cx="14287" cy="7619"/>
                      </a:xfrm>
                      <a:custGeom>
                        <a:avLst/>
                        <a:gdLst>
                          <a:gd name="connsiteX0" fmla="*/ 6667 w 14287"/>
                          <a:gd name="connsiteY0" fmla="*/ 7620 h 7619"/>
                          <a:gd name="connsiteX1" fmla="*/ 0 w 14287"/>
                          <a:gd name="connsiteY1" fmla="*/ 3810 h 7619"/>
                          <a:gd name="connsiteX2" fmla="*/ 6667 w 14287"/>
                          <a:gd name="connsiteY2" fmla="*/ 0 h 7619"/>
                          <a:gd name="connsiteX3" fmla="*/ 14288 w 1428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4288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399" name="Graphic 7">
                      <a:extLst>
                        <a:ext uri="{FF2B5EF4-FFF2-40B4-BE49-F238E27FC236}">
                          <a16:creationId xmlns:a16="http://schemas.microsoft.com/office/drawing/2014/main" id="{F72C5667-731A-4ED7-A53A-1DBC1237FA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189104" y="4332445"/>
                      <a:ext cx="9525" cy="8572"/>
                      <a:chOff x="9189104" y="4332445"/>
                      <a:chExt cx="9525" cy="8572"/>
                    </a:xfrm>
                  </p:grpSpPr>
                  <p:sp>
                    <p:nvSpPr>
                      <p:cNvPr id="2400" name="Freeform: Shape 2399">
                        <a:extLst>
                          <a:ext uri="{FF2B5EF4-FFF2-40B4-BE49-F238E27FC236}">
                            <a16:creationId xmlns:a16="http://schemas.microsoft.com/office/drawing/2014/main" id="{7C183C71-8681-4F23-B7E9-56FA5A702F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530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01" name="Freeform: Shape 2400">
                        <a:extLst>
                          <a:ext uri="{FF2B5EF4-FFF2-40B4-BE49-F238E27FC236}">
                            <a16:creationId xmlns:a16="http://schemas.microsoft.com/office/drawing/2014/main" id="{98D512F2-7067-41A6-92FE-F584FF4F10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93866" y="433530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02" name="Freeform: Shape 2401">
                        <a:extLst>
                          <a:ext uri="{FF2B5EF4-FFF2-40B4-BE49-F238E27FC236}">
                            <a16:creationId xmlns:a16="http://schemas.microsoft.com/office/drawing/2014/main" id="{FDE2AE07-688D-4D06-B82F-6EE76D98C5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9104" y="4332445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8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9525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03" name="Graphic 7">
                    <a:extLst>
                      <a:ext uri="{FF2B5EF4-FFF2-40B4-BE49-F238E27FC236}">
                        <a16:creationId xmlns:a16="http://schemas.microsoft.com/office/drawing/2014/main" id="{FF84ABFE-B62E-4E51-B2EB-22C990419EAF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287678"/>
                    <a:ext cx="101917" cy="62865"/>
                    <a:chOff x="9203391" y="4287678"/>
                    <a:chExt cx="101917" cy="62865"/>
                  </a:xfrm>
                </p:grpSpPr>
                <p:sp>
                  <p:nvSpPr>
                    <p:cNvPr id="2404" name="Freeform: Shape 2403">
                      <a:extLst>
                        <a:ext uri="{FF2B5EF4-FFF2-40B4-BE49-F238E27FC236}">
                          <a16:creationId xmlns:a16="http://schemas.microsoft.com/office/drawing/2014/main" id="{DA1F7FF8-B371-4C8A-B0EA-0373066FA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316253"/>
                      <a:ext cx="51435" cy="34290"/>
                    </a:xfrm>
                    <a:custGeom>
                      <a:avLst/>
                      <a:gdLst>
                        <a:gd name="connsiteX0" fmla="*/ 51435 w 51435"/>
                        <a:gd name="connsiteY0" fmla="*/ 34290 h 34290"/>
                        <a:gd name="connsiteX1" fmla="*/ 0 w 51435"/>
                        <a:gd name="connsiteY1" fmla="*/ 4763 h 34290"/>
                        <a:gd name="connsiteX2" fmla="*/ 0 w 51435"/>
                        <a:gd name="connsiteY2" fmla="*/ 0 h 34290"/>
                        <a:gd name="connsiteX3" fmla="*/ 51435 w 51435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5" h="34290">
                          <a:moveTo>
                            <a:pt x="51435" y="3429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1435" y="2952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05" name="Freeform: Shape 2404">
                      <a:extLst>
                        <a:ext uri="{FF2B5EF4-FFF2-40B4-BE49-F238E27FC236}">
                          <a16:creationId xmlns:a16="http://schemas.microsoft.com/office/drawing/2014/main" id="{1CE335AF-0DD7-492F-B663-D87BCBDEFD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316253"/>
                      <a:ext cx="50482" cy="34290"/>
                    </a:xfrm>
                    <a:custGeom>
                      <a:avLst/>
                      <a:gdLst>
                        <a:gd name="connsiteX0" fmla="*/ 0 w 50482"/>
                        <a:gd name="connsiteY0" fmla="*/ 34290 h 34290"/>
                        <a:gd name="connsiteX1" fmla="*/ 50483 w 50482"/>
                        <a:gd name="connsiteY1" fmla="*/ 4763 h 34290"/>
                        <a:gd name="connsiteX2" fmla="*/ 50483 w 50482"/>
                        <a:gd name="connsiteY2" fmla="*/ 0 h 34290"/>
                        <a:gd name="connsiteX3" fmla="*/ 0 w 50482"/>
                        <a:gd name="connsiteY3" fmla="*/ 29528 h 34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0482" h="34290">
                          <a:moveTo>
                            <a:pt x="0" y="34290"/>
                          </a:moveTo>
                          <a:lnTo>
                            <a:pt x="50483" y="4763"/>
                          </a:lnTo>
                          <a:lnTo>
                            <a:pt x="50483" y="0"/>
                          </a:lnTo>
                          <a:lnTo>
                            <a:pt x="0" y="2952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06" name="Freeform: Shape 2405">
                      <a:extLst>
                        <a:ext uri="{FF2B5EF4-FFF2-40B4-BE49-F238E27FC236}">
                          <a16:creationId xmlns:a16="http://schemas.microsoft.com/office/drawing/2014/main" id="{269315D0-A217-4CA7-A4BC-12C0C3980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03391" y="4287678"/>
                      <a:ext cx="101917" cy="58102"/>
                    </a:xfrm>
                    <a:custGeom>
                      <a:avLst/>
                      <a:gdLst>
                        <a:gd name="connsiteX0" fmla="*/ 51435 w 101917"/>
                        <a:gd name="connsiteY0" fmla="*/ 58103 h 58102"/>
                        <a:gd name="connsiteX1" fmla="*/ 0 w 101917"/>
                        <a:gd name="connsiteY1" fmla="*/ 28575 h 58102"/>
                        <a:gd name="connsiteX2" fmla="*/ 51435 w 101917"/>
                        <a:gd name="connsiteY2" fmla="*/ 0 h 58102"/>
                        <a:gd name="connsiteX3" fmla="*/ 101918 w 101917"/>
                        <a:gd name="connsiteY3" fmla="*/ 2857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1917" h="58102">
                          <a:moveTo>
                            <a:pt x="51435" y="58103"/>
                          </a:moveTo>
                          <a:lnTo>
                            <a:pt x="0" y="28575"/>
                          </a:lnTo>
                          <a:lnTo>
                            <a:pt x="51435" y="0"/>
                          </a:lnTo>
                          <a:lnTo>
                            <a:pt x="101918" y="2857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07" name="Graphic 7">
                    <a:extLst>
                      <a:ext uri="{FF2B5EF4-FFF2-40B4-BE49-F238E27FC236}">
                        <a16:creationId xmlns:a16="http://schemas.microsoft.com/office/drawing/2014/main" id="{2D3622D6-B06C-46BF-A530-44D6689CA90A}"/>
                      </a:ext>
                    </a:extLst>
                  </p:cNvPr>
                  <p:cNvGrpSpPr/>
                  <p:nvPr/>
                </p:nvGrpSpPr>
                <p:grpSpPr>
                  <a:xfrm>
                    <a:off x="9221489" y="4273391"/>
                    <a:ext cx="66675" cy="61912"/>
                    <a:chOff x="9221489" y="4273391"/>
                    <a:chExt cx="66675" cy="61912"/>
                  </a:xfrm>
                </p:grpSpPr>
                <p:sp>
                  <p:nvSpPr>
                    <p:cNvPr id="2408" name="Freeform: Shape 2407">
                      <a:extLst>
                        <a:ext uri="{FF2B5EF4-FFF2-40B4-BE49-F238E27FC236}">
                          <a16:creationId xmlns:a16="http://schemas.microsoft.com/office/drawing/2014/main" id="{EA79E94C-AD41-45EB-A8F8-20FE75021B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92441"/>
                      <a:ext cx="33337" cy="42862"/>
                    </a:xfrm>
                    <a:custGeom>
                      <a:avLst/>
                      <a:gdLst>
                        <a:gd name="connsiteX0" fmla="*/ 33338 w 33337"/>
                        <a:gd name="connsiteY0" fmla="*/ 42863 h 42862"/>
                        <a:gd name="connsiteX1" fmla="*/ 0 w 33337"/>
                        <a:gd name="connsiteY1" fmla="*/ 23813 h 42862"/>
                        <a:gd name="connsiteX2" fmla="*/ 0 w 33337"/>
                        <a:gd name="connsiteY2" fmla="*/ 0 h 42862"/>
                        <a:gd name="connsiteX3" fmla="*/ 33338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33338" y="42863"/>
                          </a:moveTo>
                          <a:lnTo>
                            <a:pt x="0" y="23813"/>
                          </a:lnTo>
                          <a:lnTo>
                            <a:pt x="0" y="0"/>
                          </a:lnTo>
                          <a:lnTo>
                            <a:pt x="33338" y="1905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09" name="Freeform: Shape 2408">
                      <a:extLst>
                        <a:ext uri="{FF2B5EF4-FFF2-40B4-BE49-F238E27FC236}">
                          <a16:creationId xmlns:a16="http://schemas.microsoft.com/office/drawing/2014/main" id="{F17EC255-3A26-447B-B85E-567CEF406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3337" cy="42862"/>
                    </a:xfrm>
                    <a:custGeom>
                      <a:avLst/>
                      <a:gdLst>
                        <a:gd name="connsiteX0" fmla="*/ 0 w 33337"/>
                        <a:gd name="connsiteY0" fmla="*/ 42863 h 42862"/>
                        <a:gd name="connsiteX1" fmla="*/ 33338 w 33337"/>
                        <a:gd name="connsiteY1" fmla="*/ 23813 h 42862"/>
                        <a:gd name="connsiteX2" fmla="*/ 33338 w 33337"/>
                        <a:gd name="connsiteY2" fmla="*/ 0 h 42862"/>
                        <a:gd name="connsiteX3" fmla="*/ 0 w 33337"/>
                        <a:gd name="connsiteY3" fmla="*/ 1905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3337" h="42862">
                          <a:moveTo>
                            <a:pt x="0" y="42863"/>
                          </a:moveTo>
                          <a:lnTo>
                            <a:pt x="33338" y="23813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0" name="Freeform: Shape 2409">
                      <a:extLst>
                        <a:ext uri="{FF2B5EF4-FFF2-40B4-BE49-F238E27FC236}">
                          <a16:creationId xmlns:a16="http://schemas.microsoft.com/office/drawing/2014/main" id="{0983990C-EBFB-4C26-8731-3120B2A43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1489" y="4273391"/>
                      <a:ext cx="66675" cy="38100"/>
                    </a:xfrm>
                    <a:custGeom>
                      <a:avLst/>
                      <a:gdLst>
                        <a:gd name="connsiteX0" fmla="*/ 33338 w 66675"/>
                        <a:gd name="connsiteY0" fmla="*/ 38100 h 38100"/>
                        <a:gd name="connsiteX1" fmla="*/ 0 w 66675"/>
                        <a:gd name="connsiteY1" fmla="*/ 19050 h 38100"/>
                        <a:gd name="connsiteX2" fmla="*/ 33338 w 66675"/>
                        <a:gd name="connsiteY2" fmla="*/ 0 h 38100"/>
                        <a:gd name="connsiteX3" fmla="*/ 66675 w 66675"/>
                        <a:gd name="connsiteY3" fmla="*/ 19050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5" h="38100">
                          <a:moveTo>
                            <a:pt x="33338" y="38100"/>
                          </a:moveTo>
                          <a:lnTo>
                            <a:pt x="0" y="19050"/>
                          </a:lnTo>
                          <a:lnTo>
                            <a:pt x="33338" y="0"/>
                          </a:lnTo>
                          <a:lnTo>
                            <a:pt x="66675" y="1905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11" name="Graphic 7">
                    <a:extLst>
                      <a:ext uri="{FF2B5EF4-FFF2-40B4-BE49-F238E27FC236}">
                        <a16:creationId xmlns:a16="http://schemas.microsoft.com/office/drawing/2014/main" id="{127C4B31-4A85-4487-8E60-A1F9B041ADBC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71485"/>
                    <a:ext cx="72390" cy="44767"/>
                    <a:chOff x="9218632" y="4271485"/>
                    <a:chExt cx="72390" cy="44767"/>
                  </a:xfrm>
                </p:grpSpPr>
                <p:sp>
                  <p:nvSpPr>
                    <p:cNvPr id="2412" name="Freeform: Shape 2411">
                      <a:extLst>
                        <a:ext uri="{FF2B5EF4-FFF2-40B4-BE49-F238E27FC236}">
                          <a16:creationId xmlns:a16="http://schemas.microsoft.com/office/drawing/2014/main" id="{5B38218D-F642-49DF-A739-0A24C1CD35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92441"/>
                      <a:ext cx="36195" cy="23812"/>
                    </a:xfrm>
                    <a:custGeom>
                      <a:avLst/>
                      <a:gdLst>
                        <a:gd name="connsiteX0" fmla="*/ 36195 w 36195"/>
                        <a:gd name="connsiteY0" fmla="*/ 23813 h 23812"/>
                        <a:gd name="connsiteX1" fmla="*/ 0 w 36195"/>
                        <a:gd name="connsiteY1" fmla="*/ 2857 h 23812"/>
                        <a:gd name="connsiteX2" fmla="*/ 0 w 36195"/>
                        <a:gd name="connsiteY2" fmla="*/ 0 h 23812"/>
                        <a:gd name="connsiteX3" fmla="*/ 36195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36195" y="23813"/>
                          </a:moveTo>
                          <a:lnTo>
                            <a:pt x="0" y="2857"/>
                          </a:lnTo>
                          <a:lnTo>
                            <a:pt x="0" y="0"/>
                          </a:lnTo>
                          <a:lnTo>
                            <a:pt x="36195" y="2095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3" name="Freeform: Shape 2412">
                      <a:extLst>
                        <a:ext uri="{FF2B5EF4-FFF2-40B4-BE49-F238E27FC236}">
                          <a16:creationId xmlns:a16="http://schemas.microsoft.com/office/drawing/2014/main" id="{73750AE6-33E3-41CF-A0CC-C21B0684EF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92441"/>
                      <a:ext cx="36195" cy="23812"/>
                    </a:xfrm>
                    <a:custGeom>
                      <a:avLst/>
                      <a:gdLst>
                        <a:gd name="connsiteX0" fmla="*/ 0 w 36195"/>
                        <a:gd name="connsiteY0" fmla="*/ 23813 h 23812"/>
                        <a:gd name="connsiteX1" fmla="*/ 36195 w 36195"/>
                        <a:gd name="connsiteY1" fmla="*/ 2857 h 23812"/>
                        <a:gd name="connsiteX2" fmla="*/ 36195 w 36195"/>
                        <a:gd name="connsiteY2" fmla="*/ 0 h 23812"/>
                        <a:gd name="connsiteX3" fmla="*/ 0 w 36195"/>
                        <a:gd name="connsiteY3" fmla="*/ 2095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195" h="23812">
                          <a:moveTo>
                            <a:pt x="0" y="23813"/>
                          </a:moveTo>
                          <a:lnTo>
                            <a:pt x="36195" y="2857"/>
                          </a:lnTo>
                          <a:lnTo>
                            <a:pt x="36195" y="0"/>
                          </a:lnTo>
                          <a:lnTo>
                            <a:pt x="0" y="2095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4" name="Freeform: Shape 2413">
                      <a:extLst>
                        <a:ext uri="{FF2B5EF4-FFF2-40B4-BE49-F238E27FC236}">
                          <a16:creationId xmlns:a16="http://schemas.microsoft.com/office/drawing/2014/main" id="{9D9BE2FE-F92A-43FD-BC8C-8D7A82E80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271485"/>
                      <a:ext cx="72390" cy="41909"/>
                    </a:xfrm>
                    <a:custGeom>
                      <a:avLst/>
                      <a:gdLst>
                        <a:gd name="connsiteX0" fmla="*/ 36195 w 72390"/>
                        <a:gd name="connsiteY0" fmla="*/ 41910 h 41909"/>
                        <a:gd name="connsiteX1" fmla="*/ 0 w 72390"/>
                        <a:gd name="connsiteY1" fmla="*/ 20955 h 41909"/>
                        <a:gd name="connsiteX2" fmla="*/ 36195 w 72390"/>
                        <a:gd name="connsiteY2" fmla="*/ 0 h 41909"/>
                        <a:gd name="connsiteX3" fmla="*/ 72390 w 72390"/>
                        <a:gd name="connsiteY3" fmla="*/ 20955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2390" h="41909">
                          <a:moveTo>
                            <a:pt x="36195" y="41910"/>
                          </a:moveTo>
                          <a:lnTo>
                            <a:pt x="0" y="20955"/>
                          </a:lnTo>
                          <a:lnTo>
                            <a:pt x="36195" y="0"/>
                          </a:lnTo>
                          <a:lnTo>
                            <a:pt x="72390" y="2095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15" name="Graphic 7">
                    <a:extLst>
                      <a:ext uri="{FF2B5EF4-FFF2-40B4-BE49-F238E27FC236}">
                        <a16:creationId xmlns:a16="http://schemas.microsoft.com/office/drawing/2014/main" id="{B0B75BD2-EB69-4799-9DE1-4C0068BE81CD}"/>
                      </a:ext>
                    </a:extLst>
                  </p:cNvPr>
                  <p:cNvGrpSpPr/>
                  <p:nvPr/>
                </p:nvGrpSpPr>
                <p:grpSpPr>
                  <a:xfrm>
                    <a:off x="9231966" y="4262913"/>
                    <a:ext cx="44767" cy="41909"/>
                    <a:chOff x="9231966" y="4262913"/>
                    <a:chExt cx="44767" cy="41909"/>
                  </a:xfrm>
                </p:grpSpPr>
                <p:sp>
                  <p:nvSpPr>
                    <p:cNvPr id="2416" name="Freeform: Shape 2415">
                      <a:extLst>
                        <a:ext uri="{FF2B5EF4-FFF2-40B4-BE49-F238E27FC236}">
                          <a16:creationId xmlns:a16="http://schemas.microsoft.com/office/drawing/2014/main" id="{45E5D708-EE79-44B2-892C-075E5BC56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75295"/>
                      <a:ext cx="22860" cy="29527"/>
                    </a:xfrm>
                    <a:custGeom>
                      <a:avLst/>
                      <a:gdLst>
                        <a:gd name="connsiteX0" fmla="*/ 22860 w 22860"/>
                        <a:gd name="connsiteY0" fmla="*/ 29528 h 29527"/>
                        <a:gd name="connsiteX1" fmla="*/ 0 w 22860"/>
                        <a:gd name="connsiteY1" fmla="*/ 16193 h 29527"/>
                        <a:gd name="connsiteX2" fmla="*/ 0 w 22860"/>
                        <a:gd name="connsiteY2" fmla="*/ 0 h 29527"/>
                        <a:gd name="connsiteX3" fmla="*/ 22860 w 22860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860" h="29527">
                          <a:moveTo>
                            <a:pt x="22860" y="29528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22860" y="1333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7" name="Freeform: Shape 2416">
                      <a:extLst>
                        <a:ext uri="{FF2B5EF4-FFF2-40B4-BE49-F238E27FC236}">
                          <a16:creationId xmlns:a16="http://schemas.microsoft.com/office/drawing/2014/main" id="{A2133A6D-491E-4C2D-A4CA-EBEA66C69B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1907" cy="29527"/>
                    </a:xfrm>
                    <a:custGeom>
                      <a:avLst/>
                      <a:gdLst>
                        <a:gd name="connsiteX0" fmla="*/ 0 w 21907"/>
                        <a:gd name="connsiteY0" fmla="*/ 29528 h 29527"/>
                        <a:gd name="connsiteX1" fmla="*/ 21908 w 21907"/>
                        <a:gd name="connsiteY1" fmla="*/ 16193 h 29527"/>
                        <a:gd name="connsiteX2" fmla="*/ 21908 w 21907"/>
                        <a:gd name="connsiteY2" fmla="*/ 0 h 29527"/>
                        <a:gd name="connsiteX3" fmla="*/ 0 w 21907"/>
                        <a:gd name="connsiteY3" fmla="*/ 13335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907" h="29527">
                          <a:moveTo>
                            <a:pt x="0" y="29528"/>
                          </a:moveTo>
                          <a:lnTo>
                            <a:pt x="21908" y="16193"/>
                          </a:lnTo>
                          <a:lnTo>
                            <a:pt x="21908" y="0"/>
                          </a:lnTo>
                          <a:lnTo>
                            <a:pt x="0" y="1333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18" name="Freeform: Shape 2417">
                      <a:extLst>
                        <a:ext uri="{FF2B5EF4-FFF2-40B4-BE49-F238E27FC236}">
                          <a16:creationId xmlns:a16="http://schemas.microsoft.com/office/drawing/2014/main" id="{A6B4AAD0-985F-4F6E-8541-044B377CDE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1966" y="4262913"/>
                      <a:ext cx="44767" cy="25717"/>
                    </a:xfrm>
                    <a:custGeom>
                      <a:avLst/>
                      <a:gdLst>
                        <a:gd name="connsiteX0" fmla="*/ 22860 w 44767"/>
                        <a:gd name="connsiteY0" fmla="*/ 25718 h 25717"/>
                        <a:gd name="connsiteX1" fmla="*/ 0 w 44767"/>
                        <a:gd name="connsiteY1" fmla="*/ 12382 h 25717"/>
                        <a:gd name="connsiteX2" fmla="*/ 22860 w 44767"/>
                        <a:gd name="connsiteY2" fmla="*/ 0 h 25717"/>
                        <a:gd name="connsiteX3" fmla="*/ 44768 w 44767"/>
                        <a:gd name="connsiteY3" fmla="*/ 12382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4767" h="25717">
                          <a:moveTo>
                            <a:pt x="22860" y="25718"/>
                          </a:moveTo>
                          <a:lnTo>
                            <a:pt x="0" y="12382"/>
                          </a:lnTo>
                          <a:lnTo>
                            <a:pt x="22860" y="0"/>
                          </a:lnTo>
                          <a:lnTo>
                            <a:pt x="44768" y="12382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19" name="Graphic 7">
                    <a:extLst>
                      <a:ext uri="{FF2B5EF4-FFF2-40B4-BE49-F238E27FC236}">
                        <a16:creationId xmlns:a16="http://schemas.microsoft.com/office/drawing/2014/main" id="{3622870F-C6A8-4C1A-AC87-00CFAFDCB89B}"/>
                      </a:ext>
                    </a:extLst>
                  </p:cNvPr>
                  <p:cNvGrpSpPr/>
                  <p:nvPr/>
                </p:nvGrpSpPr>
                <p:grpSpPr>
                  <a:xfrm>
                    <a:off x="9230061" y="4261008"/>
                    <a:ext cx="48577" cy="30480"/>
                    <a:chOff x="9230061" y="4261008"/>
                    <a:chExt cx="48577" cy="30480"/>
                  </a:xfrm>
                </p:grpSpPr>
                <p:sp>
                  <p:nvSpPr>
                    <p:cNvPr id="2420" name="Freeform: Shape 2419">
                      <a:extLst>
                        <a:ext uri="{FF2B5EF4-FFF2-40B4-BE49-F238E27FC236}">
                          <a16:creationId xmlns:a16="http://schemas.microsoft.com/office/drawing/2014/main" id="{2AF7294C-B1E0-4C36-961F-F6A64B4964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75295"/>
                      <a:ext cx="24765" cy="16192"/>
                    </a:xfrm>
                    <a:custGeom>
                      <a:avLst/>
                      <a:gdLst>
                        <a:gd name="connsiteX0" fmla="*/ 24765 w 24765"/>
                        <a:gd name="connsiteY0" fmla="*/ 16193 h 16192"/>
                        <a:gd name="connsiteX1" fmla="*/ 0 w 24765"/>
                        <a:gd name="connsiteY1" fmla="*/ 1905 h 16192"/>
                        <a:gd name="connsiteX2" fmla="*/ 0 w 24765"/>
                        <a:gd name="connsiteY2" fmla="*/ 0 h 16192"/>
                        <a:gd name="connsiteX3" fmla="*/ 24765 w 24765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765" h="16192">
                          <a:moveTo>
                            <a:pt x="24765" y="16193"/>
                          </a:moveTo>
                          <a:lnTo>
                            <a:pt x="0" y="1905"/>
                          </a:lnTo>
                          <a:lnTo>
                            <a:pt x="0" y="0"/>
                          </a:lnTo>
                          <a:lnTo>
                            <a:pt x="24765" y="1428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1" name="Freeform: Shape 2420">
                      <a:extLst>
                        <a:ext uri="{FF2B5EF4-FFF2-40B4-BE49-F238E27FC236}">
                          <a16:creationId xmlns:a16="http://schemas.microsoft.com/office/drawing/2014/main" id="{9CDA8B4F-415D-4459-AD3B-9C6682568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27" y="4275295"/>
                      <a:ext cx="23812" cy="16192"/>
                    </a:xfrm>
                    <a:custGeom>
                      <a:avLst/>
                      <a:gdLst>
                        <a:gd name="connsiteX0" fmla="*/ 0 w 23812"/>
                        <a:gd name="connsiteY0" fmla="*/ 16193 h 16192"/>
                        <a:gd name="connsiteX1" fmla="*/ 23813 w 23812"/>
                        <a:gd name="connsiteY1" fmla="*/ 1905 h 16192"/>
                        <a:gd name="connsiteX2" fmla="*/ 23813 w 23812"/>
                        <a:gd name="connsiteY2" fmla="*/ 0 h 16192"/>
                        <a:gd name="connsiteX3" fmla="*/ 0 w 23812"/>
                        <a:gd name="connsiteY3" fmla="*/ 14288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812" h="16192">
                          <a:moveTo>
                            <a:pt x="0" y="16193"/>
                          </a:moveTo>
                          <a:lnTo>
                            <a:pt x="23813" y="1905"/>
                          </a:lnTo>
                          <a:lnTo>
                            <a:pt x="23813" y="0"/>
                          </a:lnTo>
                          <a:lnTo>
                            <a:pt x="0" y="1428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2" name="Freeform: Shape 2421">
                      <a:extLst>
                        <a:ext uri="{FF2B5EF4-FFF2-40B4-BE49-F238E27FC236}">
                          <a16:creationId xmlns:a16="http://schemas.microsoft.com/office/drawing/2014/main" id="{52C89AE8-6C07-4692-88C6-A38E8F7D9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0061" y="4261008"/>
                      <a:ext cx="48577" cy="28575"/>
                    </a:xfrm>
                    <a:custGeom>
                      <a:avLst/>
                      <a:gdLst>
                        <a:gd name="connsiteX0" fmla="*/ 24765 w 48577"/>
                        <a:gd name="connsiteY0" fmla="*/ 28575 h 28575"/>
                        <a:gd name="connsiteX1" fmla="*/ 0 w 48577"/>
                        <a:gd name="connsiteY1" fmla="*/ 14288 h 28575"/>
                        <a:gd name="connsiteX2" fmla="*/ 24765 w 48577"/>
                        <a:gd name="connsiteY2" fmla="*/ 0 h 28575"/>
                        <a:gd name="connsiteX3" fmla="*/ 48578 w 48577"/>
                        <a:gd name="connsiteY3" fmla="*/ 14288 h 28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8577" h="28575">
                          <a:moveTo>
                            <a:pt x="24765" y="28575"/>
                          </a:moveTo>
                          <a:lnTo>
                            <a:pt x="0" y="14288"/>
                          </a:lnTo>
                          <a:lnTo>
                            <a:pt x="24765" y="0"/>
                          </a:lnTo>
                          <a:lnTo>
                            <a:pt x="48578" y="1428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23" name="Graphic 7">
                    <a:extLst>
                      <a:ext uri="{FF2B5EF4-FFF2-40B4-BE49-F238E27FC236}">
                        <a16:creationId xmlns:a16="http://schemas.microsoft.com/office/drawing/2014/main" id="{454E6660-4EBA-4A9E-B055-3DB1DDCA763E}"/>
                      </a:ext>
                    </a:extLst>
                  </p:cNvPr>
                  <p:cNvGrpSpPr/>
                  <p:nvPr/>
                </p:nvGrpSpPr>
                <p:grpSpPr>
                  <a:xfrm>
                    <a:off x="9262371" y="4280058"/>
                    <a:ext cx="12396" cy="22860"/>
                    <a:chOff x="9262371" y="4280058"/>
                    <a:chExt cx="12396" cy="22860"/>
                  </a:xfrm>
                </p:grpSpPr>
                <p:grpSp>
                  <p:nvGrpSpPr>
                    <p:cNvPr id="2424" name="Graphic 7">
                      <a:extLst>
                        <a:ext uri="{FF2B5EF4-FFF2-40B4-BE49-F238E27FC236}">
                          <a16:creationId xmlns:a16="http://schemas.microsoft.com/office/drawing/2014/main" id="{6D2CFE8E-DA0D-49D4-884A-6491CC62D8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2371" y="4280058"/>
                      <a:ext cx="12396" cy="22860"/>
                      <a:chOff x="9262371" y="4280058"/>
                      <a:chExt cx="12396" cy="22860"/>
                    </a:xfrm>
                  </p:grpSpPr>
                  <p:sp>
                    <p:nvSpPr>
                      <p:cNvPr id="2425" name="Freeform: Shape 2424">
                        <a:extLst>
                          <a:ext uri="{FF2B5EF4-FFF2-40B4-BE49-F238E27FC236}">
                            <a16:creationId xmlns:a16="http://schemas.microsoft.com/office/drawing/2014/main" id="{A9E7F506-C6C8-46E4-A44D-9C8FBA2CA3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2371" y="4280058"/>
                        <a:ext cx="10926" cy="21907"/>
                      </a:xfrm>
                      <a:custGeom>
                        <a:avLst/>
                        <a:gdLst>
                          <a:gd name="connsiteX0" fmla="*/ 3885 w 10926"/>
                          <a:gd name="connsiteY0" fmla="*/ 0 h 21907"/>
                          <a:gd name="connsiteX1" fmla="*/ 3885 w 10926"/>
                          <a:gd name="connsiteY1" fmla="*/ 0 h 21907"/>
                          <a:gd name="connsiteX2" fmla="*/ 3885 w 10926"/>
                          <a:gd name="connsiteY2" fmla="*/ 0 h 21907"/>
                          <a:gd name="connsiteX3" fmla="*/ 8648 w 10926"/>
                          <a:gd name="connsiteY3" fmla="*/ 1905 h 21907"/>
                          <a:gd name="connsiteX4" fmla="*/ 8648 w 10926"/>
                          <a:gd name="connsiteY4" fmla="*/ 2858 h 21907"/>
                          <a:gd name="connsiteX5" fmla="*/ 10553 w 10926"/>
                          <a:gd name="connsiteY5" fmla="*/ 13335 h 21907"/>
                          <a:gd name="connsiteX6" fmla="*/ 10553 w 10926"/>
                          <a:gd name="connsiteY6" fmla="*/ 17145 h 21907"/>
                          <a:gd name="connsiteX7" fmla="*/ 4838 w 10926"/>
                          <a:gd name="connsiteY7" fmla="*/ 20003 h 21907"/>
                          <a:gd name="connsiteX8" fmla="*/ 4838 w 10926"/>
                          <a:gd name="connsiteY8" fmla="*/ 21908 h 21907"/>
                          <a:gd name="connsiteX9" fmla="*/ 1028 w 10926"/>
                          <a:gd name="connsiteY9" fmla="*/ 20003 h 21907"/>
                          <a:gd name="connsiteX10" fmla="*/ 1028 w 10926"/>
                          <a:gd name="connsiteY10" fmla="*/ 16193 h 21907"/>
                          <a:gd name="connsiteX11" fmla="*/ 3885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3885" y="0"/>
                            </a:moveTo>
                            <a:cubicBezTo>
                              <a:pt x="3885" y="0"/>
                              <a:pt x="3885" y="0"/>
                              <a:pt x="3885" y="0"/>
                            </a:cubicBezTo>
                            <a:lnTo>
                              <a:pt x="3885" y="0"/>
                            </a:lnTo>
                            <a:lnTo>
                              <a:pt x="8648" y="1905"/>
                            </a:lnTo>
                            <a:lnTo>
                              <a:pt x="8648" y="2858"/>
                            </a:lnTo>
                            <a:cubicBezTo>
                              <a:pt x="10553" y="5715"/>
                              <a:pt x="11505" y="11430"/>
                              <a:pt x="10553" y="13335"/>
                            </a:cubicBezTo>
                            <a:lnTo>
                              <a:pt x="10553" y="17145"/>
                            </a:lnTo>
                            <a:lnTo>
                              <a:pt x="4838" y="20003"/>
                            </a:lnTo>
                            <a:lnTo>
                              <a:pt x="4838" y="21908"/>
                            </a:lnTo>
                            <a:lnTo>
                              <a:pt x="1028" y="20003"/>
                            </a:lnTo>
                            <a:lnTo>
                              <a:pt x="1028" y="16193"/>
                            </a:lnTo>
                            <a:cubicBezTo>
                              <a:pt x="-1830" y="16193"/>
                              <a:pt x="1980" y="953"/>
                              <a:pt x="388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26" name="Freeform: Shape 2425">
                        <a:extLst>
                          <a:ext uri="{FF2B5EF4-FFF2-40B4-BE49-F238E27FC236}">
                            <a16:creationId xmlns:a16="http://schemas.microsoft.com/office/drawing/2014/main" id="{2FCBCA40-A33A-4EBC-B6C1-1D154E9AA3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737" y="4282686"/>
                        <a:ext cx="9030" cy="20231"/>
                      </a:xfrm>
                      <a:custGeom>
                        <a:avLst/>
                        <a:gdLst>
                          <a:gd name="connsiteX0" fmla="*/ 4329 w 9030"/>
                          <a:gd name="connsiteY0" fmla="*/ 229 h 20231"/>
                          <a:gd name="connsiteX1" fmla="*/ 519 w 9030"/>
                          <a:gd name="connsiteY1" fmla="*/ 16422 h 20231"/>
                          <a:gd name="connsiteX2" fmla="*/ 519 w 9030"/>
                          <a:gd name="connsiteY2" fmla="*/ 20232 h 20231"/>
                          <a:gd name="connsiteX3" fmla="*/ 8139 w 9030"/>
                          <a:gd name="connsiteY3" fmla="*/ 16422 h 20231"/>
                          <a:gd name="connsiteX4" fmla="*/ 8139 w 9030"/>
                          <a:gd name="connsiteY4" fmla="*/ 12612 h 20231"/>
                          <a:gd name="connsiteX5" fmla="*/ 4329 w 9030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030" h="20231">
                            <a:moveTo>
                              <a:pt x="4329" y="229"/>
                            </a:moveTo>
                            <a:cubicBezTo>
                              <a:pt x="2424" y="1182"/>
                              <a:pt x="-1386" y="15469"/>
                              <a:pt x="519" y="16422"/>
                            </a:cubicBezTo>
                            <a:lnTo>
                              <a:pt x="519" y="20232"/>
                            </a:lnTo>
                            <a:lnTo>
                              <a:pt x="8139" y="16422"/>
                            </a:lnTo>
                            <a:lnTo>
                              <a:pt x="8139" y="12612"/>
                            </a:lnTo>
                            <a:cubicBezTo>
                              <a:pt x="10997" y="8802"/>
                              <a:pt x="623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27" name="Graphic 7">
                      <a:extLst>
                        <a:ext uri="{FF2B5EF4-FFF2-40B4-BE49-F238E27FC236}">
                          <a16:creationId xmlns:a16="http://schemas.microsoft.com/office/drawing/2014/main" id="{02D164E9-866F-42B2-80D5-2DEEB96A66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7902" y="4287678"/>
                      <a:ext cx="6234" cy="14287"/>
                      <a:chOff x="9267902" y="4287678"/>
                      <a:chExt cx="6234" cy="14287"/>
                    </a:xfrm>
                  </p:grpSpPr>
                  <p:sp>
                    <p:nvSpPr>
                      <p:cNvPr id="2428" name="Freeform: Shape 2427">
                        <a:extLst>
                          <a:ext uri="{FF2B5EF4-FFF2-40B4-BE49-F238E27FC236}">
                            <a16:creationId xmlns:a16="http://schemas.microsoft.com/office/drawing/2014/main" id="{5E2C5647-281A-448B-B9A5-4D3968A6C0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7902" y="4287678"/>
                        <a:ext cx="4492" cy="14287"/>
                      </a:xfrm>
                      <a:custGeom>
                        <a:avLst/>
                        <a:gdLst>
                          <a:gd name="connsiteX0" fmla="*/ 2165 w 4492"/>
                          <a:gd name="connsiteY0" fmla="*/ 0 h 14287"/>
                          <a:gd name="connsiteX1" fmla="*/ 2165 w 4492"/>
                          <a:gd name="connsiteY1" fmla="*/ 0 h 14287"/>
                          <a:gd name="connsiteX2" fmla="*/ 4070 w 4492"/>
                          <a:gd name="connsiteY2" fmla="*/ 953 h 14287"/>
                          <a:gd name="connsiteX3" fmla="*/ 4070 w 4492"/>
                          <a:gd name="connsiteY3" fmla="*/ 2857 h 14287"/>
                          <a:gd name="connsiteX4" fmla="*/ 4070 w 4492"/>
                          <a:gd name="connsiteY4" fmla="*/ 6667 h 14287"/>
                          <a:gd name="connsiteX5" fmla="*/ 4070 w 4492"/>
                          <a:gd name="connsiteY5" fmla="*/ 11430 h 14287"/>
                          <a:gd name="connsiteX6" fmla="*/ 2165 w 4492"/>
                          <a:gd name="connsiteY6" fmla="*/ 12382 h 14287"/>
                          <a:gd name="connsiteX7" fmla="*/ 1212 w 4492"/>
                          <a:gd name="connsiteY7" fmla="*/ 14288 h 14287"/>
                          <a:gd name="connsiteX8" fmla="*/ 260 w 4492"/>
                          <a:gd name="connsiteY8" fmla="*/ 13335 h 14287"/>
                          <a:gd name="connsiteX9" fmla="*/ 260 w 4492"/>
                          <a:gd name="connsiteY9" fmla="*/ 8572 h 14287"/>
                          <a:gd name="connsiteX10" fmla="*/ 2165 w 4492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492" h="14287">
                            <a:moveTo>
                              <a:pt x="2165" y="0"/>
                            </a:moveTo>
                            <a:cubicBezTo>
                              <a:pt x="2165" y="0"/>
                              <a:pt x="3117" y="0"/>
                              <a:pt x="2165" y="0"/>
                            </a:cubicBezTo>
                            <a:lnTo>
                              <a:pt x="4070" y="953"/>
                            </a:lnTo>
                            <a:lnTo>
                              <a:pt x="4070" y="2857"/>
                            </a:lnTo>
                            <a:cubicBezTo>
                              <a:pt x="4070" y="3810"/>
                              <a:pt x="5022" y="5715"/>
                              <a:pt x="4070" y="6667"/>
                            </a:cubicBezTo>
                            <a:lnTo>
                              <a:pt x="4070" y="11430"/>
                            </a:lnTo>
                            <a:lnTo>
                              <a:pt x="2165" y="12382"/>
                            </a:lnTo>
                            <a:lnTo>
                              <a:pt x="1212" y="14288"/>
                            </a:lnTo>
                            <a:lnTo>
                              <a:pt x="260" y="13335"/>
                            </a:lnTo>
                            <a:lnTo>
                              <a:pt x="260" y="8572"/>
                            </a:lnTo>
                            <a:cubicBezTo>
                              <a:pt x="-693" y="8572"/>
                              <a:pt x="1212" y="953"/>
                              <a:pt x="216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29" name="Freeform: Shape 2428">
                        <a:extLst>
                          <a:ext uri="{FF2B5EF4-FFF2-40B4-BE49-F238E27FC236}">
                            <a16:creationId xmlns:a16="http://schemas.microsoft.com/office/drawing/2014/main" id="{A96F9AF8-3DE9-435D-84CB-866D8D4E44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980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260 w 4329"/>
                          <a:gd name="connsiteY1" fmla="*/ 8679 h 13441"/>
                          <a:gd name="connsiteX2" fmla="*/ 260 w 4329"/>
                          <a:gd name="connsiteY2" fmla="*/ 13442 h 13441"/>
                          <a:gd name="connsiteX3" fmla="*/ 1212 w 4329"/>
                          <a:gd name="connsiteY3" fmla="*/ 12489 h 13441"/>
                          <a:gd name="connsiteX4" fmla="*/ 1212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3117 w 4329"/>
                          <a:gd name="connsiteY6" fmla="*/ 11536 h 13441"/>
                          <a:gd name="connsiteX7" fmla="*/ 4070 w 4329"/>
                          <a:gd name="connsiteY7" fmla="*/ 10584 h 13441"/>
                          <a:gd name="connsiteX8" fmla="*/ 407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1212" y="1059"/>
                              <a:pt x="-693" y="8679"/>
                              <a:pt x="260" y="8679"/>
                            </a:cubicBezTo>
                            <a:lnTo>
                              <a:pt x="260" y="13442"/>
                            </a:lnTo>
                            <a:lnTo>
                              <a:pt x="1212" y="12489"/>
                            </a:lnTo>
                            <a:lnTo>
                              <a:pt x="1212" y="11536"/>
                            </a:lnTo>
                            <a:lnTo>
                              <a:pt x="2165" y="11536"/>
                            </a:lnTo>
                            <a:lnTo>
                              <a:pt x="3117" y="11536"/>
                            </a:lnTo>
                            <a:lnTo>
                              <a:pt x="4070" y="10584"/>
                            </a:lnTo>
                            <a:lnTo>
                              <a:pt x="4070" y="5821"/>
                            </a:lnTo>
                            <a:cubicBezTo>
                              <a:pt x="5022" y="4869"/>
                              <a:pt x="3117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30" name="Freeform: Shape 2429">
                      <a:extLst>
                        <a:ext uri="{FF2B5EF4-FFF2-40B4-BE49-F238E27FC236}">
                          <a16:creationId xmlns:a16="http://schemas.microsoft.com/office/drawing/2014/main" id="{74C5889C-566A-4EDD-B99E-BF327ECF41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4875"/>
                      <a:ext cx="952" cy="5185"/>
                    </a:xfrm>
                    <a:custGeom>
                      <a:avLst/>
                      <a:gdLst>
                        <a:gd name="connsiteX0" fmla="*/ 953 w 952"/>
                        <a:gd name="connsiteY0" fmla="*/ 5186 h 5185"/>
                        <a:gd name="connsiteX1" fmla="*/ 953 w 952"/>
                        <a:gd name="connsiteY1" fmla="*/ 423 h 5185"/>
                        <a:gd name="connsiteX2" fmla="*/ 0 w 952"/>
                        <a:gd name="connsiteY2" fmla="*/ 423 h 5185"/>
                        <a:gd name="connsiteX3" fmla="*/ 0 w 952"/>
                        <a:gd name="connsiteY3" fmla="*/ 423 h 5185"/>
                        <a:gd name="connsiteX4" fmla="*/ 953 w 952"/>
                        <a:gd name="connsiteY4" fmla="*/ 5186 h 5185"/>
                        <a:gd name="connsiteX5" fmla="*/ 953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953" y="5186"/>
                          </a:moveTo>
                          <a:lnTo>
                            <a:pt x="953" y="423"/>
                          </a:lnTo>
                          <a:cubicBezTo>
                            <a:pt x="953" y="423"/>
                            <a:pt x="953" y="-529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lnTo>
                            <a:pt x="953" y="5186"/>
                          </a:lnTo>
                          <a:lnTo>
                            <a:pt x="953" y="5186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31" name="Freeform: Shape 2430">
                      <a:extLst>
                        <a:ext uri="{FF2B5EF4-FFF2-40B4-BE49-F238E27FC236}">
                          <a16:creationId xmlns:a16="http://schemas.microsoft.com/office/drawing/2014/main" id="{BAF83AC9-91F7-4EE8-A385-812E6883C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1019" y="4295298"/>
                      <a:ext cx="952" cy="4762"/>
                    </a:xfrm>
                    <a:custGeom>
                      <a:avLst/>
                      <a:gdLst>
                        <a:gd name="connsiteX0" fmla="*/ 0 w 952"/>
                        <a:gd name="connsiteY0" fmla="*/ 953 h 4762"/>
                        <a:gd name="connsiteX1" fmla="*/ 0 w 952"/>
                        <a:gd name="connsiteY1" fmla="*/ 4763 h 4762"/>
                        <a:gd name="connsiteX2" fmla="*/ 953 w 952"/>
                        <a:gd name="connsiteY2" fmla="*/ 4763 h 4762"/>
                        <a:gd name="connsiteX3" fmla="*/ 953 w 952"/>
                        <a:gd name="connsiteY3" fmla="*/ 0 h 4762"/>
                        <a:gd name="connsiteX4" fmla="*/ 953 w 952"/>
                        <a:gd name="connsiteY4" fmla="*/ 0 h 4762"/>
                        <a:gd name="connsiteX5" fmla="*/ 953 w 952"/>
                        <a:gd name="connsiteY5" fmla="*/ 0 h 4762"/>
                        <a:gd name="connsiteX6" fmla="*/ 0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0" y="953"/>
                          </a:moveTo>
                          <a:lnTo>
                            <a:pt x="0" y="4763"/>
                          </a:lnTo>
                          <a:lnTo>
                            <a:pt x="953" y="4763"/>
                          </a:ln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32" name="Graphic 7">
                    <a:extLst>
                      <a:ext uri="{FF2B5EF4-FFF2-40B4-BE49-F238E27FC236}">
                        <a16:creationId xmlns:a16="http://schemas.microsoft.com/office/drawing/2014/main" id="{F34D4D33-3081-414A-B28F-F965C4D5065F}"/>
                      </a:ext>
                    </a:extLst>
                  </p:cNvPr>
                  <p:cNvGrpSpPr/>
                  <p:nvPr/>
                </p:nvGrpSpPr>
                <p:grpSpPr>
                  <a:xfrm>
                    <a:off x="9234305" y="4280058"/>
                    <a:ext cx="12976" cy="22860"/>
                    <a:chOff x="9234305" y="4280058"/>
                    <a:chExt cx="12976" cy="22860"/>
                  </a:xfrm>
                </p:grpSpPr>
                <p:grpSp>
                  <p:nvGrpSpPr>
                    <p:cNvPr id="2433" name="Graphic 7">
                      <a:extLst>
                        <a:ext uri="{FF2B5EF4-FFF2-40B4-BE49-F238E27FC236}">
                          <a16:creationId xmlns:a16="http://schemas.microsoft.com/office/drawing/2014/main" id="{8B31B4A4-9159-476A-B492-592F6B5D7A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4305" y="4280058"/>
                      <a:ext cx="12976" cy="22860"/>
                      <a:chOff x="9234305" y="4280058"/>
                      <a:chExt cx="12976" cy="22860"/>
                    </a:xfrm>
                  </p:grpSpPr>
                  <p:sp>
                    <p:nvSpPr>
                      <p:cNvPr id="2434" name="Freeform: Shape 2433">
                        <a:extLst>
                          <a:ext uri="{FF2B5EF4-FFF2-40B4-BE49-F238E27FC236}">
                            <a16:creationId xmlns:a16="http://schemas.microsoft.com/office/drawing/2014/main" id="{FA92D5B8-85E0-4B7E-BA07-178DD0B61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355" y="4280058"/>
                        <a:ext cx="10926" cy="21907"/>
                      </a:xfrm>
                      <a:custGeom>
                        <a:avLst/>
                        <a:gdLst>
                          <a:gd name="connsiteX0" fmla="*/ 7041 w 10926"/>
                          <a:gd name="connsiteY0" fmla="*/ 0 h 21907"/>
                          <a:gd name="connsiteX1" fmla="*/ 7041 w 10926"/>
                          <a:gd name="connsiteY1" fmla="*/ 0 h 21907"/>
                          <a:gd name="connsiteX2" fmla="*/ 7041 w 10926"/>
                          <a:gd name="connsiteY2" fmla="*/ 0 h 21907"/>
                          <a:gd name="connsiteX3" fmla="*/ 2279 w 10926"/>
                          <a:gd name="connsiteY3" fmla="*/ 1905 h 21907"/>
                          <a:gd name="connsiteX4" fmla="*/ 2279 w 10926"/>
                          <a:gd name="connsiteY4" fmla="*/ 2858 h 21907"/>
                          <a:gd name="connsiteX5" fmla="*/ 374 w 10926"/>
                          <a:gd name="connsiteY5" fmla="*/ 13335 h 21907"/>
                          <a:gd name="connsiteX6" fmla="*/ 374 w 10926"/>
                          <a:gd name="connsiteY6" fmla="*/ 17145 h 21907"/>
                          <a:gd name="connsiteX7" fmla="*/ 6089 w 10926"/>
                          <a:gd name="connsiteY7" fmla="*/ 20003 h 21907"/>
                          <a:gd name="connsiteX8" fmla="*/ 6089 w 10926"/>
                          <a:gd name="connsiteY8" fmla="*/ 21908 h 21907"/>
                          <a:gd name="connsiteX9" fmla="*/ 9899 w 10926"/>
                          <a:gd name="connsiteY9" fmla="*/ 20003 h 21907"/>
                          <a:gd name="connsiteX10" fmla="*/ 9899 w 10926"/>
                          <a:gd name="connsiteY10" fmla="*/ 16193 h 21907"/>
                          <a:gd name="connsiteX11" fmla="*/ 7041 w 10926"/>
                          <a:gd name="connsiteY11" fmla="*/ 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926" h="21907">
                            <a:moveTo>
                              <a:pt x="7041" y="0"/>
                            </a:moveTo>
                            <a:cubicBezTo>
                              <a:pt x="6089" y="0"/>
                              <a:pt x="6089" y="0"/>
                              <a:pt x="7041" y="0"/>
                            </a:cubicBezTo>
                            <a:lnTo>
                              <a:pt x="7041" y="0"/>
                            </a:lnTo>
                            <a:lnTo>
                              <a:pt x="2279" y="1905"/>
                            </a:lnTo>
                            <a:lnTo>
                              <a:pt x="2279" y="2858"/>
                            </a:lnTo>
                            <a:cubicBezTo>
                              <a:pt x="374" y="5715"/>
                              <a:pt x="-579" y="11430"/>
                              <a:pt x="374" y="13335"/>
                            </a:cubicBezTo>
                            <a:lnTo>
                              <a:pt x="374" y="17145"/>
                            </a:lnTo>
                            <a:lnTo>
                              <a:pt x="6089" y="20003"/>
                            </a:lnTo>
                            <a:lnTo>
                              <a:pt x="6089" y="21908"/>
                            </a:lnTo>
                            <a:lnTo>
                              <a:pt x="9899" y="20003"/>
                            </a:lnTo>
                            <a:lnTo>
                              <a:pt x="9899" y="16193"/>
                            </a:lnTo>
                            <a:cubicBezTo>
                              <a:pt x="12756" y="16193"/>
                              <a:pt x="8946" y="953"/>
                              <a:pt x="704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35" name="Freeform: Shape 2434">
                        <a:extLst>
                          <a:ext uri="{FF2B5EF4-FFF2-40B4-BE49-F238E27FC236}">
                            <a16:creationId xmlns:a16="http://schemas.microsoft.com/office/drawing/2014/main" id="{6AC4F4AE-5E22-4F0D-B351-436FA328C4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4305" y="4282686"/>
                        <a:ext cx="8658" cy="20231"/>
                      </a:xfrm>
                      <a:custGeom>
                        <a:avLst/>
                        <a:gdLst>
                          <a:gd name="connsiteX0" fmla="*/ 4329 w 8658"/>
                          <a:gd name="connsiteY0" fmla="*/ 229 h 20231"/>
                          <a:gd name="connsiteX1" fmla="*/ 8139 w 8658"/>
                          <a:gd name="connsiteY1" fmla="*/ 16422 h 20231"/>
                          <a:gd name="connsiteX2" fmla="*/ 8139 w 8658"/>
                          <a:gd name="connsiteY2" fmla="*/ 20232 h 20231"/>
                          <a:gd name="connsiteX3" fmla="*/ 519 w 8658"/>
                          <a:gd name="connsiteY3" fmla="*/ 16422 h 20231"/>
                          <a:gd name="connsiteX4" fmla="*/ 519 w 8658"/>
                          <a:gd name="connsiteY4" fmla="*/ 12612 h 20231"/>
                          <a:gd name="connsiteX5" fmla="*/ 4329 w 8658"/>
                          <a:gd name="connsiteY5" fmla="*/ 229 h 20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658" h="20231">
                            <a:moveTo>
                              <a:pt x="4329" y="229"/>
                            </a:moveTo>
                            <a:cubicBezTo>
                              <a:pt x="6234" y="1182"/>
                              <a:pt x="10044" y="15469"/>
                              <a:pt x="8139" y="16422"/>
                            </a:cubicBezTo>
                            <a:lnTo>
                              <a:pt x="8139" y="20232"/>
                            </a:lnTo>
                            <a:lnTo>
                              <a:pt x="519" y="16422"/>
                            </a:lnTo>
                            <a:lnTo>
                              <a:pt x="519" y="12612"/>
                            </a:lnTo>
                            <a:cubicBezTo>
                              <a:pt x="-1386" y="8802"/>
                              <a:pt x="2424" y="-1676"/>
                              <a:pt x="4329" y="229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36" name="Graphic 7">
                      <a:extLst>
                        <a:ext uri="{FF2B5EF4-FFF2-40B4-BE49-F238E27FC236}">
                          <a16:creationId xmlns:a16="http://schemas.microsoft.com/office/drawing/2014/main" id="{D8D9805B-132E-4F92-A910-16FBA94436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35517" y="4287678"/>
                      <a:ext cx="5662" cy="14287"/>
                      <a:chOff x="9235517" y="4287678"/>
                      <a:chExt cx="5662" cy="14287"/>
                    </a:xfrm>
                  </p:grpSpPr>
                  <p:sp>
                    <p:nvSpPr>
                      <p:cNvPr id="2437" name="Freeform: Shape 2436">
                        <a:extLst>
                          <a:ext uri="{FF2B5EF4-FFF2-40B4-BE49-F238E27FC236}">
                            <a16:creationId xmlns:a16="http://schemas.microsoft.com/office/drawing/2014/main" id="{63EEB6AA-4712-4FB0-91C9-CAFA270B11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6015" y="4287678"/>
                        <a:ext cx="5165" cy="14287"/>
                      </a:xfrm>
                      <a:custGeom>
                        <a:avLst/>
                        <a:gdLst>
                          <a:gd name="connsiteX0" fmla="*/ 2619 w 5165"/>
                          <a:gd name="connsiteY0" fmla="*/ 0 h 14287"/>
                          <a:gd name="connsiteX1" fmla="*/ 2619 w 5165"/>
                          <a:gd name="connsiteY1" fmla="*/ 0 h 14287"/>
                          <a:gd name="connsiteX2" fmla="*/ 714 w 5165"/>
                          <a:gd name="connsiteY2" fmla="*/ 953 h 14287"/>
                          <a:gd name="connsiteX3" fmla="*/ 714 w 5165"/>
                          <a:gd name="connsiteY3" fmla="*/ 2857 h 14287"/>
                          <a:gd name="connsiteX4" fmla="*/ 714 w 5165"/>
                          <a:gd name="connsiteY4" fmla="*/ 6667 h 14287"/>
                          <a:gd name="connsiteX5" fmla="*/ 714 w 5165"/>
                          <a:gd name="connsiteY5" fmla="*/ 11430 h 14287"/>
                          <a:gd name="connsiteX6" fmla="*/ 2619 w 5165"/>
                          <a:gd name="connsiteY6" fmla="*/ 12382 h 14287"/>
                          <a:gd name="connsiteX7" fmla="*/ 3572 w 5165"/>
                          <a:gd name="connsiteY7" fmla="*/ 14288 h 14287"/>
                          <a:gd name="connsiteX8" fmla="*/ 4524 w 5165"/>
                          <a:gd name="connsiteY8" fmla="*/ 13335 h 14287"/>
                          <a:gd name="connsiteX9" fmla="*/ 4524 w 5165"/>
                          <a:gd name="connsiteY9" fmla="*/ 8572 h 14287"/>
                          <a:gd name="connsiteX10" fmla="*/ 2619 w 5165"/>
                          <a:gd name="connsiteY10" fmla="*/ 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165" h="14287">
                            <a:moveTo>
                              <a:pt x="2619" y="0"/>
                            </a:move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lnTo>
                              <a:pt x="714" y="953"/>
                            </a:lnTo>
                            <a:lnTo>
                              <a:pt x="714" y="2857"/>
                            </a:lnTo>
                            <a:cubicBezTo>
                              <a:pt x="-238" y="3810"/>
                              <a:pt x="-238" y="5715"/>
                              <a:pt x="714" y="6667"/>
                            </a:cubicBezTo>
                            <a:lnTo>
                              <a:pt x="714" y="11430"/>
                            </a:lnTo>
                            <a:lnTo>
                              <a:pt x="2619" y="12382"/>
                            </a:lnTo>
                            <a:lnTo>
                              <a:pt x="3572" y="14288"/>
                            </a:lnTo>
                            <a:lnTo>
                              <a:pt x="4524" y="13335"/>
                            </a:lnTo>
                            <a:lnTo>
                              <a:pt x="4524" y="8572"/>
                            </a:lnTo>
                            <a:cubicBezTo>
                              <a:pt x="6429" y="8572"/>
                              <a:pt x="3572" y="953"/>
                              <a:pt x="261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38" name="Freeform: Shape 2437">
                        <a:extLst>
                          <a:ext uri="{FF2B5EF4-FFF2-40B4-BE49-F238E27FC236}">
                            <a16:creationId xmlns:a16="http://schemas.microsoft.com/office/drawing/2014/main" id="{ACC2177E-1F52-4D45-BAC1-288EBB835E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35517" y="4288524"/>
                        <a:ext cx="4329" cy="13441"/>
                      </a:xfrm>
                      <a:custGeom>
                        <a:avLst/>
                        <a:gdLst>
                          <a:gd name="connsiteX0" fmla="*/ 2165 w 4329"/>
                          <a:gd name="connsiteY0" fmla="*/ 107 h 13441"/>
                          <a:gd name="connsiteX1" fmla="*/ 4070 w 4329"/>
                          <a:gd name="connsiteY1" fmla="*/ 8679 h 13441"/>
                          <a:gd name="connsiteX2" fmla="*/ 4070 w 4329"/>
                          <a:gd name="connsiteY2" fmla="*/ 13442 h 13441"/>
                          <a:gd name="connsiteX3" fmla="*/ 3117 w 4329"/>
                          <a:gd name="connsiteY3" fmla="*/ 12489 h 13441"/>
                          <a:gd name="connsiteX4" fmla="*/ 3117 w 4329"/>
                          <a:gd name="connsiteY4" fmla="*/ 11536 h 13441"/>
                          <a:gd name="connsiteX5" fmla="*/ 2165 w 4329"/>
                          <a:gd name="connsiteY5" fmla="*/ 11536 h 13441"/>
                          <a:gd name="connsiteX6" fmla="*/ 1212 w 4329"/>
                          <a:gd name="connsiteY6" fmla="*/ 11536 h 13441"/>
                          <a:gd name="connsiteX7" fmla="*/ 260 w 4329"/>
                          <a:gd name="connsiteY7" fmla="*/ 10584 h 13441"/>
                          <a:gd name="connsiteX8" fmla="*/ 260 w 4329"/>
                          <a:gd name="connsiteY8" fmla="*/ 5821 h 13441"/>
                          <a:gd name="connsiteX9" fmla="*/ 2165 w 4329"/>
                          <a:gd name="connsiteY9" fmla="*/ 107 h 13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29" h="13441">
                            <a:moveTo>
                              <a:pt x="2165" y="107"/>
                            </a:moveTo>
                            <a:cubicBezTo>
                              <a:pt x="3117" y="1059"/>
                              <a:pt x="5022" y="8679"/>
                              <a:pt x="4070" y="8679"/>
                            </a:cubicBezTo>
                            <a:lnTo>
                              <a:pt x="4070" y="13442"/>
                            </a:lnTo>
                            <a:lnTo>
                              <a:pt x="3117" y="12489"/>
                            </a:lnTo>
                            <a:lnTo>
                              <a:pt x="3117" y="11536"/>
                            </a:lnTo>
                            <a:lnTo>
                              <a:pt x="2165" y="11536"/>
                            </a:lnTo>
                            <a:lnTo>
                              <a:pt x="1212" y="11536"/>
                            </a:lnTo>
                            <a:lnTo>
                              <a:pt x="260" y="10584"/>
                            </a:lnTo>
                            <a:lnTo>
                              <a:pt x="260" y="5821"/>
                            </a:lnTo>
                            <a:cubicBezTo>
                              <a:pt x="-693" y="4869"/>
                              <a:pt x="1212" y="-846"/>
                              <a:pt x="2165" y="10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39" name="Freeform: Shape 2438">
                      <a:extLst>
                        <a:ext uri="{FF2B5EF4-FFF2-40B4-BE49-F238E27FC236}">
                          <a16:creationId xmlns:a16="http://schemas.microsoft.com/office/drawing/2014/main" id="{240D9C5E-C1B7-4BED-A8DA-10E49B95D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6729" y="4294875"/>
                      <a:ext cx="952" cy="5185"/>
                    </a:xfrm>
                    <a:custGeom>
                      <a:avLst/>
                      <a:gdLst>
                        <a:gd name="connsiteX0" fmla="*/ 0 w 952"/>
                        <a:gd name="connsiteY0" fmla="*/ 5186 h 5185"/>
                        <a:gd name="connsiteX1" fmla="*/ 0 w 952"/>
                        <a:gd name="connsiteY1" fmla="*/ 423 h 5185"/>
                        <a:gd name="connsiteX2" fmla="*/ 953 w 952"/>
                        <a:gd name="connsiteY2" fmla="*/ 423 h 5185"/>
                        <a:gd name="connsiteX3" fmla="*/ 953 w 952"/>
                        <a:gd name="connsiteY3" fmla="*/ 423 h 5185"/>
                        <a:gd name="connsiteX4" fmla="*/ 0 w 952"/>
                        <a:gd name="connsiteY4" fmla="*/ 5186 h 5185"/>
                        <a:gd name="connsiteX5" fmla="*/ 0 w 952"/>
                        <a:gd name="connsiteY5" fmla="*/ 5186 h 5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5185">
                          <a:moveTo>
                            <a:pt x="0" y="5186"/>
                          </a:moveTo>
                          <a:lnTo>
                            <a:pt x="0" y="423"/>
                          </a:lnTo>
                          <a:cubicBezTo>
                            <a:pt x="0" y="423"/>
                            <a:pt x="0" y="-529"/>
                            <a:pt x="953" y="423"/>
                          </a:cubicBezTo>
                          <a:cubicBezTo>
                            <a:pt x="953" y="423"/>
                            <a:pt x="953" y="423"/>
                            <a:pt x="953" y="423"/>
                          </a:cubicBezTo>
                          <a:lnTo>
                            <a:pt x="0" y="5186"/>
                          </a:lnTo>
                          <a:lnTo>
                            <a:pt x="0" y="5186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40" name="Freeform: Shape 2439">
                      <a:extLst>
                        <a:ext uri="{FF2B5EF4-FFF2-40B4-BE49-F238E27FC236}">
                          <a16:creationId xmlns:a16="http://schemas.microsoft.com/office/drawing/2014/main" id="{65B9DB48-56E3-4622-8BA1-A77188AF2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7682" y="4295298"/>
                      <a:ext cx="952" cy="4762"/>
                    </a:xfrm>
                    <a:custGeom>
                      <a:avLst/>
                      <a:gdLst>
                        <a:gd name="connsiteX0" fmla="*/ 953 w 952"/>
                        <a:gd name="connsiteY0" fmla="*/ 953 h 4762"/>
                        <a:gd name="connsiteX1" fmla="*/ 953 w 952"/>
                        <a:gd name="connsiteY1" fmla="*/ 4763 h 4762"/>
                        <a:gd name="connsiteX2" fmla="*/ 0 w 952"/>
                        <a:gd name="connsiteY2" fmla="*/ 4763 h 4762"/>
                        <a:gd name="connsiteX3" fmla="*/ 0 w 952"/>
                        <a:gd name="connsiteY3" fmla="*/ 0 h 4762"/>
                        <a:gd name="connsiteX4" fmla="*/ 0 w 952"/>
                        <a:gd name="connsiteY4" fmla="*/ 0 h 4762"/>
                        <a:gd name="connsiteX5" fmla="*/ 0 w 952"/>
                        <a:gd name="connsiteY5" fmla="*/ 0 h 4762"/>
                        <a:gd name="connsiteX6" fmla="*/ 953 w 952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4762">
                          <a:moveTo>
                            <a:pt x="953" y="953"/>
                          </a:moveTo>
                          <a:lnTo>
                            <a:pt x="953" y="4763"/>
                          </a:lnTo>
                          <a:lnTo>
                            <a:pt x="0" y="4763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41" name="Graphic 7">
                    <a:extLst>
                      <a:ext uri="{FF2B5EF4-FFF2-40B4-BE49-F238E27FC236}">
                        <a16:creationId xmlns:a16="http://schemas.microsoft.com/office/drawing/2014/main" id="{BC6DAFAC-D08B-46FC-8C37-CF44B97B422B}"/>
                      </a:ext>
                    </a:extLst>
                  </p:cNvPr>
                  <p:cNvGrpSpPr/>
                  <p:nvPr/>
                </p:nvGrpSpPr>
                <p:grpSpPr>
                  <a:xfrm>
                    <a:off x="9282449" y="4283868"/>
                    <a:ext cx="8572" cy="10477"/>
                    <a:chOff x="9282449" y="4283868"/>
                    <a:chExt cx="8572" cy="10477"/>
                  </a:xfrm>
                </p:grpSpPr>
                <p:grpSp>
                  <p:nvGrpSpPr>
                    <p:cNvPr id="2442" name="Graphic 7">
                      <a:extLst>
                        <a:ext uri="{FF2B5EF4-FFF2-40B4-BE49-F238E27FC236}">
                          <a16:creationId xmlns:a16="http://schemas.microsoft.com/office/drawing/2014/main" id="{E66DB76F-6276-462C-9A6A-6B3181D615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449" y="4286726"/>
                      <a:ext cx="8572" cy="7619"/>
                      <a:chOff x="9282449" y="4286726"/>
                      <a:chExt cx="8572" cy="7619"/>
                    </a:xfrm>
                  </p:grpSpPr>
                  <p:sp>
                    <p:nvSpPr>
                      <p:cNvPr id="2443" name="Freeform: Shape 2442">
                        <a:extLst>
                          <a:ext uri="{FF2B5EF4-FFF2-40B4-BE49-F238E27FC236}">
                            <a16:creationId xmlns:a16="http://schemas.microsoft.com/office/drawing/2014/main" id="{1CFAAFD6-FD5C-46C1-A0FB-CFA2A79C93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8631"/>
                        <a:ext cx="3810" cy="5714"/>
                      </a:xfrm>
                      <a:custGeom>
                        <a:avLst/>
                        <a:gdLst>
                          <a:gd name="connsiteX0" fmla="*/ 3810 w 3810"/>
                          <a:gd name="connsiteY0" fmla="*/ 5715 h 5714"/>
                          <a:gd name="connsiteX1" fmla="*/ 0 w 3810"/>
                          <a:gd name="connsiteY1" fmla="*/ 3810 h 5714"/>
                          <a:gd name="connsiteX2" fmla="*/ 0 w 3810"/>
                          <a:gd name="connsiteY2" fmla="*/ 0 h 5714"/>
                          <a:gd name="connsiteX3" fmla="*/ 3810 w 3810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4" name="Freeform: Shape 2443">
                        <a:extLst>
                          <a:ext uri="{FF2B5EF4-FFF2-40B4-BE49-F238E27FC236}">
                            <a16:creationId xmlns:a16="http://schemas.microsoft.com/office/drawing/2014/main" id="{3DE19F12-66D7-4C18-9017-DFC2E14186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5" name="Freeform: Shape 2444">
                        <a:extLst>
                          <a:ext uri="{FF2B5EF4-FFF2-40B4-BE49-F238E27FC236}">
                            <a16:creationId xmlns:a16="http://schemas.microsoft.com/office/drawing/2014/main" id="{2D2A436A-860B-4441-A90C-047EC26C86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449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3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3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46" name="Graphic 7">
                      <a:extLst>
                        <a:ext uri="{FF2B5EF4-FFF2-40B4-BE49-F238E27FC236}">
                          <a16:creationId xmlns:a16="http://schemas.microsoft.com/office/drawing/2014/main" id="{4DDAA27B-8CE0-485E-9AD0-BF33A8810D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3402" y="4284820"/>
                      <a:ext cx="6667" cy="5715"/>
                      <a:chOff x="9283402" y="4284820"/>
                      <a:chExt cx="6667" cy="5715"/>
                    </a:xfrm>
                  </p:grpSpPr>
                  <p:sp>
                    <p:nvSpPr>
                      <p:cNvPr id="2447" name="Freeform: Shape 2446">
                        <a:extLst>
                          <a:ext uri="{FF2B5EF4-FFF2-40B4-BE49-F238E27FC236}">
                            <a16:creationId xmlns:a16="http://schemas.microsoft.com/office/drawing/2014/main" id="{5C5918C2-65A4-4A7B-AF86-98369281B5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6726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8" name="Freeform: Shape 2447">
                        <a:extLst>
                          <a:ext uri="{FF2B5EF4-FFF2-40B4-BE49-F238E27FC236}">
                            <a16:creationId xmlns:a16="http://schemas.microsoft.com/office/drawing/2014/main" id="{2716F35D-52D9-4FF7-AF45-64F74E08BA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6726"/>
                        <a:ext cx="3809" cy="3809"/>
                      </a:xfrm>
                      <a:custGeom>
                        <a:avLst/>
                        <a:gdLst>
                          <a:gd name="connsiteX0" fmla="*/ 0 w 3809"/>
                          <a:gd name="connsiteY0" fmla="*/ 3810 h 3809"/>
                          <a:gd name="connsiteX1" fmla="*/ 3810 w 3809"/>
                          <a:gd name="connsiteY1" fmla="*/ 1905 h 3809"/>
                          <a:gd name="connsiteX2" fmla="*/ 3810 w 3809"/>
                          <a:gd name="connsiteY2" fmla="*/ 0 h 3809"/>
                          <a:gd name="connsiteX3" fmla="*/ 0 w 3809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49" name="Freeform: Shape 2448">
                        <a:extLst>
                          <a:ext uri="{FF2B5EF4-FFF2-40B4-BE49-F238E27FC236}">
                            <a16:creationId xmlns:a16="http://schemas.microsoft.com/office/drawing/2014/main" id="{25838C7E-1BBA-4147-9279-6CD3868813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3402" y="4284820"/>
                        <a:ext cx="6667" cy="3810"/>
                      </a:xfrm>
                      <a:custGeom>
                        <a:avLst/>
                        <a:gdLst>
                          <a:gd name="connsiteX0" fmla="*/ 2858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8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50" name="Graphic 7">
                      <a:extLst>
                        <a:ext uri="{FF2B5EF4-FFF2-40B4-BE49-F238E27FC236}">
                          <a16:creationId xmlns:a16="http://schemas.microsoft.com/office/drawing/2014/main" id="{119465A6-6841-4C87-A2AE-CA6B74E486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4354" y="4283868"/>
                      <a:ext cx="3810" cy="3809"/>
                      <a:chOff x="9284354" y="4283868"/>
                      <a:chExt cx="3810" cy="3809"/>
                    </a:xfrm>
                  </p:grpSpPr>
                  <p:sp>
                    <p:nvSpPr>
                      <p:cNvPr id="2451" name="Freeform: Shape 2450">
                        <a:extLst>
                          <a:ext uri="{FF2B5EF4-FFF2-40B4-BE49-F238E27FC236}">
                            <a16:creationId xmlns:a16="http://schemas.microsoft.com/office/drawing/2014/main" id="{C488A631-F461-4F65-B1BB-13EBA25CBB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4820"/>
                        <a:ext cx="1905" cy="2857"/>
                      </a:xfrm>
                      <a:custGeom>
                        <a:avLst/>
                        <a:gdLst>
                          <a:gd name="connsiteX0" fmla="*/ 1905 w 1905"/>
                          <a:gd name="connsiteY0" fmla="*/ 2858 h 2857"/>
                          <a:gd name="connsiteX1" fmla="*/ 0 w 1905"/>
                          <a:gd name="connsiteY1" fmla="*/ 1905 h 2857"/>
                          <a:gd name="connsiteX2" fmla="*/ 0 w 1905"/>
                          <a:gd name="connsiteY2" fmla="*/ 0 h 2857"/>
                          <a:gd name="connsiteX3" fmla="*/ 1905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2" name="Freeform: Shape 2451">
                        <a:extLst>
                          <a:ext uri="{FF2B5EF4-FFF2-40B4-BE49-F238E27FC236}">
                            <a16:creationId xmlns:a16="http://schemas.microsoft.com/office/drawing/2014/main" id="{2FF6B8E3-875F-459C-96EE-0019116F2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6259" y="4284820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8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3" name="Freeform: Shape 2452">
                        <a:extLst>
                          <a:ext uri="{FF2B5EF4-FFF2-40B4-BE49-F238E27FC236}">
                            <a16:creationId xmlns:a16="http://schemas.microsoft.com/office/drawing/2014/main" id="{6D9ADDFE-A3DB-4E87-A80D-4777C7C2D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4354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54" name="Graphic 7">
                    <a:extLst>
                      <a:ext uri="{FF2B5EF4-FFF2-40B4-BE49-F238E27FC236}">
                        <a16:creationId xmlns:a16="http://schemas.microsoft.com/office/drawing/2014/main" id="{F49CAA41-B188-4A3D-918D-51399F4688FA}"/>
                      </a:ext>
                    </a:extLst>
                  </p:cNvPr>
                  <p:cNvGrpSpPr/>
                  <p:nvPr/>
                </p:nvGrpSpPr>
                <p:grpSpPr>
                  <a:xfrm>
                    <a:off x="9250064" y="4301966"/>
                    <a:ext cx="8572" cy="11429"/>
                    <a:chOff x="9250064" y="4301966"/>
                    <a:chExt cx="8572" cy="11429"/>
                  </a:xfrm>
                </p:grpSpPr>
                <p:grpSp>
                  <p:nvGrpSpPr>
                    <p:cNvPr id="2455" name="Graphic 7">
                      <a:extLst>
                        <a:ext uri="{FF2B5EF4-FFF2-40B4-BE49-F238E27FC236}">
                          <a16:creationId xmlns:a16="http://schemas.microsoft.com/office/drawing/2014/main" id="{52693C02-C1FB-47DF-A92D-52E9482521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04823"/>
                      <a:ext cx="8572" cy="8572"/>
                      <a:chOff x="9250064" y="4304823"/>
                      <a:chExt cx="8572" cy="8572"/>
                    </a:xfrm>
                  </p:grpSpPr>
                  <p:sp>
                    <p:nvSpPr>
                      <p:cNvPr id="2456" name="Freeform: Shape 2455">
                        <a:extLst>
                          <a:ext uri="{FF2B5EF4-FFF2-40B4-BE49-F238E27FC236}">
                            <a16:creationId xmlns:a16="http://schemas.microsoft.com/office/drawing/2014/main" id="{1D8F65EB-9971-4682-9CDF-079B4014B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7681"/>
                        <a:ext cx="4762" cy="5714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4"/>
                          <a:gd name="connsiteX1" fmla="*/ 0 w 4762"/>
                          <a:gd name="connsiteY1" fmla="*/ 2857 h 5714"/>
                          <a:gd name="connsiteX2" fmla="*/ 0 w 4762"/>
                          <a:gd name="connsiteY2" fmla="*/ 0 h 5714"/>
                          <a:gd name="connsiteX3" fmla="*/ 4763 w 4762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0" y="0"/>
                            </a:lnTo>
                            <a:lnTo>
                              <a:pt x="4763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7" name="Freeform: Shape 2456">
                        <a:extLst>
                          <a:ext uri="{FF2B5EF4-FFF2-40B4-BE49-F238E27FC236}">
                            <a16:creationId xmlns:a16="http://schemas.microsoft.com/office/drawing/2014/main" id="{B51742C1-4658-4EC8-8E45-13C9191F25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7681"/>
                        <a:ext cx="3809" cy="5714"/>
                      </a:xfrm>
                      <a:custGeom>
                        <a:avLst/>
                        <a:gdLst>
                          <a:gd name="connsiteX0" fmla="*/ 0 w 3809"/>
                          <a:gd name="connsiteY0" fmla="*/ 5715 h 5714"/>
                          <a:gd name="connsiteX1" fmla="*/ 3810 w 3809"/>
                          <a:gd name="connsiteY1" fmla="*/ 2857 h 5714"/>
                          <a:gd name="connsiteX2" fmla="*/ 3810 w 3809"/>
                          <a:gd name="connsiteY2" fmla="*/ 0 h 5714"/>
                          <a:gd name="connsiteX3" fmla="*/ 0 w 3809"/>
                          <a:gd name="connsiteY3" fmla="*/ 190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0" y="5715"/>
                            </a:moveTo>
                            <a:lnTo>
                              <a:pt x="3810" y="2857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58" name="Freeform: Shape 2457">
                        <a:extLst>
                          <a:ext uri="{FF2B5EF4-FFF2-40B4-BE49-F238E27FC236}">
                            <a16:creationId xmlns:a16="http://schemas.microsoft.com/office/drawing/2014/main" id="{4F751737-748D-45AB-97FD-031AE8844E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04823"/>
                        <a:ext cx="8572" cy="4762"/>
                      </a:xfrm>
                      <a:custGeom>
                        <a:avLst/>
                        <a:gdLst>
                          <a:gd name="connsiteX0" fmla="*/ 4763 w 8572"/>
                          <a:gd name="connsiteY0" fmla="*/ 4763 h 4762"/>
                          <a:gd name="connsiteX1" fmla="*/ 0 w 8572"/>
                          <a:gd name="connsiteY1" fmla="*/ 2858 h 4762"/>
                          <a:gd name="connsiteX2" fmla="*/ 4763 w 8572"/>
                          <a:gd name="connsiteY2" fmla="*/ 0 h 4762"/>
                          <a:gd name="connsiteX3" fmla="*/ 8572 w 8572"/>
                          <a:gd name="connsiteY3" fmla="*/ 2858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4763" y="4763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8572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59" name="Graphic 7">
                      <a:extLst>
                        <a:ext uri="{FF2B5EF4-FFF2-40B4-BE49-F238E27FC236}">
                          <a16:creationId xmlns:a16="http://schemas.microsoft.com/office/drawing/2014/main" id="{D5AA29F1-AE8D-4A40-A88D-57C1017081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016" y="4302918"/>
                      <a:ext cx="6667" cy="6667"/>
                      <a:chOff x="9251016" y="4302918"/>
                      <a:chExt cx="6667" cy="6667"/>
                    </a:xfrm>
                  </p:grpSpPr>
                  <p:sp>
                    <p:nvSpPr>
                      <p:cNvPr id="2460" name="Freeform: Shape 2459">
                        <a:extLst>
                          <a:ext uri="{FF2B5EF4-FFF2-40B4-BE49-F238E27FC236}">
                            <a16:creationId xmlns:a16="http://schemas.microsoft.com/office/drawing/2014/main" id="{34718463-1B84-4385-B862-3C4594C4EC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4823"/>
                        <a:ext cx="3810" cy="4762"/>
                      </a:xfrm>
                      <a:custGeom>
                        <a:avLst/>
                        <a:gdLst>
                          <a:gd name="connsiteX0" fmla="*/ 3810 w 3810"/>
                          <a:gd name="connsiteY0" fmla="*/ 4763 h 4762"/>
                          <a:gd name="connsiteX1" fmla="*/ 0 w 3810"/>
                          <a:gd name="connsiteY1" fmla="*/ 2858 h 4762"/>
                          <a:gd name="connsiteX2" fmla="*/ 0 w 3810"/>
                          <a:gd name="connsiteY2" fmla="*/ 0 h 4762"/>
                          <a:gd name="connsiteX3" fmla="*/ 3810 w 3810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3810" y="4763"/>
                            </a:moveTo>
                            <a:lnTo>
                              <a:pt x="0" y="2858"/>
                            </a:lnTo>
                            <a:lnTo>
                              <a:pt x="0" y="0"/>
                            </a:lnTo>
                            <a:lnTo>
                              <a:pt x="3810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1" name="Freeform: Shape 2460">
                        <a:extLst>
                          <a:ext uri="{FF2B5EF4-FFF2-40B4-BE49-F238E27FC236}">
                            <a16:creationId xmlns:a16="http://schemas.microsoft.com/office/drawing/2014/main" id="{2DE53898-C0D7-45CC-9AC0-8887D90BCA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4823"/>
                        <a:ext cx="2857" cy="4762"/>
                      </a:xfrm>
                      <a:custGeom>
                        <a:avLst/>
                        <a:gdLst>
                          <a:gd name="connsiteX0" fmla="*/ 0 w 2857"/>
                          <a:gd name="connsiteY0" fmla="*/ 4763 h 4762"/>
                          <a:gd name="connsiteX1" fmla="*/ 2858 w 2857"/>
                          <a:gd name="connsiteY1" fmla="*/ 2858 h 4762"/>
                          <a:gd name="connsiteX2" fmla="*/ 2858 w 2857"/>
                          <a:gd name="connsiteY2" fmla="*/ 0 h 4762"/>
                          <a:gd name="connsiteX3" fmla="*/ 0 w 2857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4762">
                            <a:moveTo>
                              <a:pt x="0" y="4763"/>
                            </a:moveTo>
                            <a:lnTo>
                              <a:pt x="2858" y="2858"/>
                            </a:lnTo>
                            <a:lnTo>
                              <a:pt x="2858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2" name="Freeform: Shape 2461">
                        <a:extLst>
                          <a:ext uri="{FF2B5EF4-FFF2-40B4-BE49-F238E27FC236}">
                            <a16:creationId xmlns:a16="http://schemas.microsoft.com/office/drawing/2014/main" id="{1814611A-DFA0-4C82-B01B-6DC523EFAD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016" y="4302918"/>
                        <a:ext cx="6667" cy="3809"/>
                      </a:xfrm>
                      <a:custGeom>
                        <a:avLst/>
                        <a:gdLst>
                          <a:gd name="connsiteX0" fmla="*/ 3810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3810 w 6667"/>
                          <a:gd name="connsiteY2" fmla="*/ 0 h 3809"/>
                          <a:gd name="connsiteX3" fmla="*/ 6668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3810" y="3810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6668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63" name="Graphic 7">
                      <a:extLst>
                        <a:ext uri="{FF2B5EF4-FFF2-40B4-BE49-F238E27FC236}">
                          <a16:creationId xmlns:a16="http://schemas.microsoft.com/office/drawing/2014/main" id="{472FA6DC-92DD-4BBF-B06B-3FBC5B47DB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2922" y="4301966"/>
                      <a:ext cx="3809" cy="3809"/>
                      <a:chOff x="9252922" y="4301966"/>
                      <a:chExt cx="3809" cy="3809"/>
                    </a:xfrm>
                  </p:grpSpPr>
                  <p:sp>
                    <p:nvSpPr>
                      <p:cNvPr id="2464" name="Freeform: Shape 2463">
                        <a:extLst>
                          <a:ext uri="{FF2B5EF4-FFF2-40B4-BE49-F238E27FC236}">
                            <a16:creationId xmlns:a16="http://schemas.microsoft.com/office/drawing/2014/main" id="{ADFA6A2F-BA8C-4E94-854A-089925B4C2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2918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7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7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5" name="Freeform: Shape 2464">
                        <a:extLst>
                          <a:ext uri="{FF2B5EF4-FFF2-40B4-BE49-F238E27FC236}">
                            <a16:creationId xmlns:a16="http://schemas.microsoft.com/office/drawing/2014/main" id="{A9905231-682E-4BB6-BB9A-4B4AACC33D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02918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7 h 2857"/>
                          <a:gd name="connsiteX1" fmla="*/ 1905 w 1904"/>
                          <a:gd name="connsiteY1" fmla="*/ 1905 h 2857"/>
                          <a:gd name="connsiteX2" fmla="*/ 1905 w 1904"/>
                          <a:gd name="connsiteY2" fmla="*/ 0 h 2857"/>
                          <a:gd name="connsiteX3" fmla="*/ 0 w 190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7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66" name="Freeform: Shape 2465">
                        <a:extLst>
                          <a:ext uri="{FF2B5EF4-FFF2-40B4-BE49-F238E27FC236}">
                            <a16:creationId xmlns:a16="http://schemas.microsoft.com/office/drawing/2014/main" id="{AB35918A-0BCF-4051-840E-6B0ADF62AC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2922" y="4301966"/>
                        <a:ext cx="3809" cy="2857"/>
                      </a:xfrm>
                      <a:custGeom>
                        <a:avLst/>
                        <a:gdLst>
                          <a:gd name="connsiteX0" fmla="*/ 1905 w 3809"/>
                          <a:gd name="connsiteY0" fmla="*/ 2857 h 2857"/>
                          <a:gd name="connsiteX1" fmla="*/ 0 w 3809"/>
                          <a:gd name="connsiteY1" fmla="*/ 953 h 2857"/>
                          <a:gd name="connsiteX2" fmla="*/ 1905 w 3809"/>
                          <a:gd name="connsiteY2" fmla="*/ 0 h 2857"/>
                          <a:gd name="connsiteX3" fmla="*/ 3810 w 3809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2857">
                            <a:moveTo>
                              <a:pt x="1905" y="2857"/>
                            </a:moveTo>
                            <a:lnTo>
                              <a:pt x="0" y="953"/>
                            </a:lnTo>
                            <a:lnTo>
                              <a:pt x="1905" y="0"/>
                            </a:lnTo>
                            <a:lnTo>
                              <a:pt x="3810" y="95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67" name="Graphic 7">
                    <a:extLst>
                      <a:ext uri="{FF2B5EF4-FFF2-40B4-BE49-F238E27FC236}">
                        <a16:creationId xmlns:a16="http://schemas.microsoft.com/office/drawing/2014/main" id="{3F4794E5-2A02-41B0-92A6-D206B5131E4F}"/>
                      </a:ext>
                    </a:extLst>
                  </p:cNvPr>
                  <p:cNvGrpSpPr/>
                  <p:nvPr/>
                </p:nvGrpSpPr>
                <p:grpSpPr>
                  <a:xfrm>
                    <a:off x="9218632" y="4283868"/>
                    <a:ext cx="8572" cy="10477"/>
                    <a:chOff x="9218632" y="4283868"/>
                    <a:chExt cx="8572" cy="10477"/>
                  </a:xfrm>
                </p:grpSpPr>
                <p:grpSp>
                  <p:nvGrpSpPr>
                    <p:cNvPr id="2468" name="Graphic 7">
                      <a:extLst>
                        <a:ext uri="{FF2B5EF4-FFF2-40B4-BE49-F238E27FC236}">
                          <a16:creationId xmlns:a16="http://schemas.microsoft.com/office/drawing/2014/main" id="{21D31A43-F780-42A9-9DB0-8CC4FE9B94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8632" y="4286726"/>
                      <a:ext cx="8572" cy="7619"/>
                      <a:chOff x="9218632" y="4286726"/>
                      <a:chExt cx="8572" cy="7619"/>
                    </a:xfrm>
                  </p:grpSpPr>
                  <p:sp>
                    <p:nvSpPr>
                      <p:cNvPr id="2469" name="Freeform: Shape 2468">
                        <a:extLst>
                          <a:ext uri="{FF2B5EF4-FFF2-40B4-BE49-F238E27FC236}">
                            <a16:creationId xmlns:a16="http://schemas.microsoft.com/office/drawing/2014/main" id="{3083281C-E17D-481A-BAE7-8386A1C7E2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8631"/>
                        <a:ext cx="3809" cy="5714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4"/>
                          <a:gd name="connsiteX1" fmla="*/ 0 w 3809"/>
                          <a:gd name="connsiteY1" fmla="*/ 3810 h 5714"/>
                          <a:gd name="connsiteX2" fmla="*/ 0 w 3809"/>
                          <a:gd name="connsiteY2" fmla="*/ 0 h 5714"/>
                          <a:gd name="connsiteX3" fmla="*/ 3810 w 3809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0" name="Freeform: Shape 2469">
                        <a:extLst>
                          <a:ext uri="{FF2B5EF4-FFF2-40B4-BE49-F238E27FC236}">
                            <a16:creationId xmlns:a16="http://schemas.microsoft.com/office/drawing/2014/main" id="{0EDF4677-C029-4AFB-B697-3913E16EE8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8631"/>
                        <a:ext cx="4762" cy="5714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0 h 5714"/>
                          <a:gd name="connsiteX3" fmla="*/ 0 w 4762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1" name="Freeform: Shape 2470">
                        <a:extLst>
                          <a:ext uri="{FF2B5EF4-FFF2-40B4-BE49-F238E27FC236}">
                            <a16:creationId xmlns:a16="http://schemas.microsoft.com/office/drawing/2014/main" id="{C6448D4B-2246-41D3-83AC-2BD3A952DF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8632" y="4286726"/>
                        <a:ext cx="8572" cy="4762"/>
                      </a:xfrm>
                      <a:custGeom>
                        <a:avLst/>
                        <a:gdLst>
                          <a:gd name="connsiteX0" fmla="*/ 3810 w 8572"/>
                          <a:gd name="connsiteY0" fmla="*/ 4763 h 4762"/>
                          <a:gd name="connsiteX1" fmla="*/ 0 w 8572"/>
                          <a:gd name="connsiteY1" fmla="*/ 1905 h 4762"/>
                          <a:gd name="connsiteX2" fmla="*/ 3810 w 8572"/>
                          <a:gd name="connsiteY2" fmla="*/ 0 h 4762"/>
                          <a:gd name="connsiteX3" fmla="*/ 8572 w 8572"/>
                          <a:gd name="connsiteY3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4762">
                            <a:moveTo>
                              <a:pt x="3810" y="4763"/>
                            </a:moveTo>
                            <a:lnTo>
                              <a:pt x="0" y="1905"/>
                            </a:lnTo>
                            <a:lnTo>
                              <a:pt x="3810" y="0"/>
                            </a:lnTo>
                            <a:lnTo>
                              <a:pt x="8572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72" name="Graphic 7">
                      <a:extLst>
                        <a:ext uri="{FF2B5EF4-FFF2-40B4-BE49-F238E27FC236}">
                          <a16:creationId xmlns:a16="http://schemas.microsoft.com/office/drawing/2014/main" id="{B1A516C3-AFBF-48B5-9D9D-B1984904A94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9584" y="4284820"/>
                      <a:ext cx="6667" cy="5715"/>
                      <a:chOff x="9219584" y="4284820"/>
                      <a:chExt cx="6667" cy="5715"/>
                    </a:xfrm>
                  </p:grpSpPr>
                  <p:sp>
                    <p:nvSpPr>
                      <p:cNvPr id="2473" name="Freeform: Shape 2472">
                        <a:extLst>
                          <a:ext uri="{FF2B5EF4-FFF2-40B4-BE49-F238E27FC236}">
                            <a16:creationId xmlns:a16="http://schemas.microsoft.com/office/drawing/2014/main" id="{B1CD6E8B-B5DC-4D1D-A8A9-ED0A73AC77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6726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4" name="Freeform: Shape 2473">
                        <a:extLst>
                          <a:ext uri="{FF2B5EF4-FFF2-40B4-BE49-F238E27FC236}">
                            <a16:creationId xmlns:a16="http://schemas.microsoft.com/office/drawing/2014/main" id="{2FC1DBB2-7AB4-41D6-81A8-434B56210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6726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5" name="Freeform: Shape 2474">
                        <a:extLst>
                          <a:ext uri="{FF2B5EF4-FFF2-40B4-BE49-F238E27FC236}">
                            <a16:creationId xmlns:a16="http://schemas.microsoft.com/office/drawing/2014/main" id="{9C449B36-48C9-4983-9FF9-49BB8308CB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9584" y="4284820"/>
                        <a:ext cx="6667" cy="3810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10"/>
                          <a:gd name="connsiteX1" fmla="*/ 0 w 6667"/>
                          <a:gd name="connsiteY1" fmla="*/ 1905 h 3810"/>
                          <a:gd name="connsiteX2" fmla="*/ 2857 w 6667"/>
                          <a:gd name="connsiteY2" fmla="*/ 0 h 3810"/>
                          <a:gd name="connsiteX3" fmla="*/ 6667 w 666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76" name="Graphic 7">
                      <a:extLst>
                        <a:ext uri="{FF2B5EF4-FFF2-40B4-BE49-F238E27FC236}">
                          <a16:creationId xmlns:a16="http://schemas.microsoft.com/office/drawing/2014/main" id="{4F29239C-736B-42E9-9144-43D2B061AE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0536" y="4283868"/>
                      <a:ext cx="3810" cy="3809"/>
                      <a:chOff x="9220536" y="4283868"/>
                      <a:chExt cx="3810" cy="3809"/>
                    </a:xfrm>
                  </p:grpSpPr>
                  <p:sp>
                    <p:nvSpPr>
                      <p:cNvPr id="2477" name="Freeform: Shape 2476">
                        <a:extLst>
                          <a:ext uri="{FF2B5EF4-FFF2-40B4-BE49-F238E27FC236}">
                            <a16:creationId xmlns:a16="http://schemas.microsoft.com/office/drawing/2014/main" id="{7DFAEFD2-8807-465D-92CD-422FA0A46C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4820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2858 h 2857"/>
                          <a:gd name="connsiteX1" fmla="*/ 0 w 1904"/>
                          <a:gd name="connsiteY1" fmla="*/ 1905 h 2857"/>
                          <a:gd name="connsiteX2" fmla="*/ 0 w 1904"/>
                          <a:gd name="connsiteY2" fmla="*/ 0 h 2857"/>
                          <a:gd name="connsiteX3" fmla="*/ 1905 w 1904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2858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1905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8" name="Freeform: Shape 2477">
                        <a:extLst>
                          <a:ext uri="{FF2B5EF4-FFF2-40B4-BE49-F238E27FC236}">
                            <a16:creationId xmlns:a16="http://schemas.microsoft.com/office/drawing/2014/main" id="{2C8BBC1B-8103-418B-BC04-C7149C5FF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2441" y="4284820"/>
                        <a:ext cx="1905" cy="2857"/>
                      </a:xfrm>
                      <a:custGeom>
                        <a:avLst/>
                        <a:gdLst>
                          <a:gd name="connsiteX0" fmla="*/ 0 w 1905"/>
                          <a:gd name="connsiteY0" fmla="*/ 2858 h 2857"/>
                          <a:gd name="connsiteX1" fmla="*/ 1905 w 1905"/>
                          <a:gd name="connsiteY1" fmla="*/ 1905 h 2857"/>
                          <a:gd name="connsiteX2" fmla="*/ 1905 w 1905"/>
                          <a:gd name="connsiteY2" fmla="*/ 0 h 2857"/>
                          <a:gd name="connsiteX3" fmla="*/ 0 w 1905"/>
                          <a:gd name="connsiteY3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0" y="2858"/>
                            </a:moveTo>
                            <a:lnTo>
                              <a:pt x="1905" y="1905"/>
                            </a:ln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79" name="Freeform: Shape 2478">
                        <a:extLst>
                          <a:ext uri="{FF2B5EF4-FFF2-40B4-BE49-F238E27FC236}">
                            <a16:creationId xmlns:a16="http://schemas.microsoft.com/office/drawing/2014/main" id="{E992C4F3-18E2-4FE9-B8FD-B8ED38DCDF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0536" y="4283868"/>
                        <a:ext cx="3810" cy="1904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1904"/>
                          <a:gd name="connsiteX1" fmla="*/ 0 w 3810"/>
                          <a:gd name="connsiteY1" fmla="*/ 952 h 1904"/>
                          <a:gd name="connsiteX2" fmla="*/ 1905 w 3810"/>
                          <a:gd name="connsiteY2" fmla="*/ 0 h 1904"/>
                          <a:gd name="connsiteX3" fmla="*/ 3810 w 3810"/>
                          <a:gd name="connsiteY3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1905" y="1905"/>
                            </a:moveTo>
                            <a:lnTo>
                              <a:pt x="0" y="952"/>
                            </a:lnTo>
                            <a:lnTo>
                              <a:pt x="1905" y="0"/>
                            </a:lnTo>
                            <a:lnTo>
                              <a:pt x="3810" y="952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480" name="Graphic 7">
                    <a:extLst>
                      <a:ext uri="{FF2B5EF4-FFF2-40B4-BE49-F238E27FC236}">
                        <a16:creationId xmlns:a16="http://schemas.microsoft.com/office/drawing/2014/main" id="{174323AE-F69E-4FD9-99F2-EA9974588F55}"/>
                      </a:ext>
                    </a:extLst>
                  </p:cNvPr>
                  <p:cNvGrpSpPr/>
                  <p:nvPr/>
                </p:nvGrpSpPr>
                <p:grpSpPr>
                  <a:xfrm>
                    <a:off x="9265478" y="4299108"/>
                    <a:ext cx="19192" cy="34290"/>
                    <a:chOff x="9265478" y="4299108"/>
                    <a:chExt cx="19192" cy="34290"/>
                  </a:xfrm>
                </p:grpSpPr>
                <p:grpSp>
                  <p:nvGrpSpPr>
                    <p:cNvPr id="2481" name="Graphic 7">
                      <a:extLst>
                        <a:ext uri="{FF2B5EF4-FFF2-40B4-BE49-F238E27FC236}">
                          <a16:creationId xmlns:a16="http://schemas.microsoft.com/office/drawing/2014/main" id="{B81EE51B-A87F-4D95-A7F1-CA539E41F0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65478" y="4299108"/>
                      <a:ext cx="19192" cy="34290"/>
                      <a:chOff x="9265478" y="4299108"/>
                      <a:chExt cx="19192" cy="34290"/>
                    </a:xfrm>
                  </p:grpSpPr>
                  <p:sp>
                    <p:nvSpPr>
                      <p:cNvPr id="2482" name="Freeform: Shape 2481">
                        <a:extLst>
                          <a:ext uri="{FF2B5EF4-FFF2-40B4-BE49-F238E27FC236}">
                            <a16:creationId xmlns:a16="http://schemas.microsoft.com/office/drawing/2014/main" id="{D61476E9-374C-4739-9BC8-2657F9303D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65478" y="4299108"/>
                        <a:ext cx="16479" cy="34290"/>
                      </a:xfrm>
                      <a:custGeom>
                        <a:avLst/>
                        <a:gdLst>
                          <a:gd name="connsiteX0" fmla="*/ 6494 w 16479"/>
                          <a:gd name="connsiteY0" fmla="*/ 0 h 34290"/>
                          <a:gd name="connsiteX1" fmla="*/ 7446 w 16479"/>
                          <a:gd name="connsiteY1" fmla="*/ 0 h 34290"/>
                          <a:gd name="connsiteX2" fmla="*/ 7446 w 16479"/>
                          <a:gd name="connsiteY2" fmla="*/ 0 h 34290"/>
                          <a:gd name="connsiteX3" fmla="*/ 13161 w 16479"/>
                          <a:gd name="connsiteY3" fmla="*/ 3810 h 34290"/>
                          <a:gd name="connsiteX4" fmla="*/ 13161 w 16479"/>
                          <a:gd name="connsiteY4" fmla="*/ 4763 h 34290"/>
                          <a:gd name="connsiteX5" fmla="*/ 15066 w 16479"/>
                          <a:gd name="connsiteY5" fmla="*/ 20955 h 34290"/>
                          <a:gd name="connsiteX6" fmla="*/ 15066 w 16479"/>
                          <a:gd name="connsiteY6" fmla="*/ 26670 h 34290"/>
                          <a:gd name="connsiteX7" fmla="*/ 6494 w 16479"/>
                          <a:gd name="connsiteY7" fmla="*/ 31433 h 34290"/>
                          <a:gd name="connsiteX8" fmla="*/ 6494 w 16479"/>
                          <a:gd name="connsiteY8" fmla="*/ 34290 h 34290"/>
                          <a:gd name="connsiteX9" fmla="*/ 779 w 16479"/>
                          <a:gd name="connsiteY9" fmla="*/ 30480 h 34290"/>
                          <a:gd name="connsiteX10" fmla="*/ 779 w 16479"/>
                          <a:gd name="connsiteY10" fmla="*/ 24765 h 34290"/>
                          <a:gd name="connsiteX11" fmla="*/ 6494 w 16479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479" h="34290">
                            <a:moveTo>
                              <a:pt x="6494" y="0"/>
                            </a:moveTo>
                            <a:cubicBezTo>
                              <a:pt x="6494" y="0"/>
                              <a:pt x="7446" y="0"/>
                              <a:pt x="7446" y="0"/>
                            </a:cubicBezTo>
                            <a:lnTo>
                              <a:pt x="7446" y="0"/>
                            </a:lnTo>
                            <a:lnTo>
                              <a:pt x="13161" y="3810"/>
                            </a:lnTo>
                            <a:lnTo>
                              <a:pt x="13161" y="4763"/>
                            </a:lnTo>
                            <a:cubicBezTo>
                              <a:pt x="16019" y="8573"/>
                              <a:pt x="17924" y="17145"/>
                              <a:pt x="15066" y="20955"/>
                            </a:cubicBezTo>
                            <a:lnTo>
                              <a:pt x="15066" y="26670"/>
                            </a:lnTo>
                            <a:lnTo>
                              <a:pt x="6494" y="31433"/>
                            </a:lnTo>
                            <a:lnTo>
                              <a:pt x="6494" y="34290"/>
                            </a:lnTo>
                            <a:lnTo>
                              <a:pt x="779" y="30480"/>
                            </a:lnTo>
                            <a:lnTo>
                              <a:pt x="779" y="24765"/>
                            </a:lnTo>
                            <a:cubicBezTo>
                              <a:pt x="-2079" y="23813"/>
                              <a:pt x="3636" y="1905"/>
                              <a:pt x="649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83" name="Freeform: Shape 2482">
                        <a:extLst>
                          <a:ext uri="{FF2B5EF4-FFF2-40B4-BE49-F238E27FC236}">
                            <a16:creationId xmlns:a16="http://schemas.microsoft.com/office/drawing/2014/main" id="{70D951CB-AE66-4B56-BCE8-A289B96B6D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2145" y="4302754"/>
                        <a:ext cx="12525" cy="29691"/>
                      </a:xfrm>
                      <a:custGeom>
                        <a:avLst/>
                        <a:gdLst>
                          <a:gd name="connsiteX0" fmla="*/ 6494 w 12525"/>
                          <a:gd name="connsiteY0" fmla="*/ 164 h 29691"/>
                          <a:gd name="connsiteX1" fmla="*/ 779 w 12525"/>
                          <a:gd name="connsiteY1" fmla="*/ 23976 h 29691"/>
                          <a:gd name="connsiteX2" fmla="*/ 779 w 12525"/>
                          <a:gd name="connsiteY2" fmla="*/ 29691 h 29691"/>
                          <a:gd name="connsiteX3" fmla="*/ 11256 w 12525"/>
                          <a:gd name="connsiteY3" fmla="*/ 23976 h 29691"/>
                          <a:gd name="connsiteX4" fmla="*/ 11256 w 12525"/>
                          <a:gd name="connsiteY4" fmla="*/ 18261 h 29691"/>
                          <a:gd name="connsiteX5" fmla="*/ 6494 w 12525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5" h="29691">
                            <a:moveTo>
                              <a:pt x="6494" y="164"/>
                            </a:moveTo>
                            <a:cubicBezTo>
                              <a:pt x="3636" y="2069"/>
                              <a:pt x="-2079" y="23976"/>
                              <a:pt x="779" y="23976"/>
                            </a:cubicBezTo>
                            <a:lnTo>
                              <a:pt x="779" y="29691"/>
                            </a:lnTo>
                            <a:lnTo>
                              <a:pt x="11256" y="23976"/>
                            </a:lnTo>
                            <a:lnTo>
                              <a:pt x="11256" y="18261"/>
                            </a:lnTo>
                            <a:cubicBezTo>
                              <a:pt x="15066" y="13499"/>
                              <a:pt x="9351" y="-1741"/>
                              <a:pt x="6494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84" name="Graphic 7">
                      <a:extLst>
                        <a:ext uri="{FF2B5EF4-FFF2-40B4-BE49-F238E27FC236}">
                          <a16:creationId xmlns:a16="http://schemas.microsoft.com/office/drawing/2014/main" id="{5D750E1A-EB00-40BB-9142-CCBCB274B2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4754" y="4310776"/>
                      <a:ext cx="8323" cy="21669"/>
                      <a:chOff x="9274754" y="4310776"/>
                      <a:chExt cx="8323" cy="21669"/>
                    </a:xfrm>
                  </p:grpSpPr>
                  <p:sp>
                    <p:nvSpPr>
                      <p:cNvPr id="2485" name="Freeform: Shape 2484">
                        <a:extLst>
                          <a:ext uri="{FF2B5EF4-FFF2-40B4-BE49-F238E27FC236}">
                            <a16:creationId xmlns:a16="http://schemas.microsoft.com/office/drawing/2014/main" id="{0C7FCB6D-0E3B-4755-9CF5-B8646019FE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4754" y="4310776"/>
                        <a:ext cx="7456" cy="21669"/>
                      </a:xfrm>
                      <a:custGeom>
                        <a:avLst/>
                        <a:gdLst>
                          <a:gd name="connsiteX0" fmla="*/ 3885 w 7456"/>
                          <a:gd name="connsiteY0" fmla="*/ 714 h 21669"/>
                          <a:gd name="connsiteX1" fmla="*/ 3885 w 7456"/>
                          <a:gd name="connsiteY1" fmla="*/ 714 h 21669"/>
                          <a:gd name="connsiteX2" fmla="*/ 6743 w 7456"/>
                          <a:gd name="connsiteY2" fmla="*/ 1667 h 21669"/>
                          <a:gd name="connsiteX3" fmla="*/ 6743 w 7456"/>
                          <a:gd name="connsiteY3" fmla="*/ 4524 h 21669"/>
                          <a:gd name="connsiteX4" fmla="*/ 6743 w 7456"/>
                          <a:gd name="connsiteY4" fmla="*/ 10239 h 21669"/>
                          <a:gd name="connsiteX5" fmla="*/ 6743 w 7456"/>
                          <a:gd name="connsiteY5" fmla="*/ 16907 h 21669"/>
                          <a:gd name="connsiteX6" fmla="*/ 3885 w 7456"/>
                          <a:gd name="connsiteY6" fmla="*/ 18812 h 21669"/>
                          <a:gd name="connsiteX7" fmla="*/ 2932 w 7456"/>
                          <a:gd name="connsiteY7" fmla="*/ 21669 h 21669"/>
                          <a:gd name="connsiteX8" fmla="*/ 1028 w 7456"/>
                          <a:gd name="connsiteY8" fmla="*/ 20717 h 21669"/>
                          <a:gd name="connsiteX9" fmla="*/ 1028 w 7456"/>
                          <a:gd name="connsiteY9" fmla="*/ 14049 h 21669"/>
                          <a:gd name="connsiteX10" fmla="*/ 3885 w 7456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456" h="21669">
                            <a:moveTo>
                              <a:pt x="3885" y="714"/>
                            </a:moveTo>
                            <a:cubicBezTo>
                              <a:pt x="3885" y="-238"/>
                              <a:pt x="3885" y="-238"/>
                              <a:pt x="3885" y="714"/>
                            </a:cubicBezTo>
                            <a:lnTo>
                              <a:pt x="6743" y="1667"/>
                            </a:lnTo>
                            <a:lnTo>
                              <a:pt x="6743" y="4524"/>
                            </a:lnTo>
                            <a:cubicBezTo>
                              <a:pt x="7695" y="6429"/>
                              <a:pt x="7695" y="9287"/>
                              <a:pt x="6743" y="10239"/>
                            </a:cubicBezTo>
                            <a:lnTo>
                              <a:pt x="6743" y="16907"/>
                            </a:lnTo>
                            <a:lnTo>
                              <a:pt x="3885" y="18812"/>
                            </a:lnTo>
                            <a:lnTo>
                              <a:pt x="2932" y="21669"/>
                            </a:lnTo>
                            <a:lnTo>
                              <a:pt x="1028" y="20717"/>
                            </a:lnTo>
                            <a:lnTo>
                              <a:pt x="1028" y="14049"/>
                            </a:lnTo>
                            <a:cubicBezTo>
                              <a:pt x="-1830" y="13097"/>
                              <a:pt x="1980" y="1667"/>
                              <a:pt x="3885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86" name="Freeform: Shape 2485">
                        <a:extLst>
                          <a:ext uri="{FF2B5EF4-FFF2-40B4-BE49-F238E27FC236}">
                            <a16:creationId xmlns:a16="http://schemas.microsoft.com/office/drawing/2014/main" id="{C732EABE-4EA5-4FB5-8F26-430E3B0384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6106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28 w 6971"/>
                          <a:gd name="connsiteY1" fmla="*/ 12464 h 19131"/>
                          <a:gd name="connsiteX2" fmla="*/ 628 w 6971"/>
                          <a:gd name="connsiteY2" fmla="*/ 19132 h 19131"/>
                          <a:gd name="connsiteX3" fmla="*/ 2533 w 6971"/>
                          <a:gd name="connsiteY3" fmla="*/ 18179 h 19131"/>
                          <a:gd name="connsiteX4" fmla="*/ 2533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4438 w 6971"/>
                          <a:gd name="connsiteY6" fmla="*/ 17227 h 19131"/>
                          <a:gd name="connsiteX7" fmla="*/ 6343 w 6971"/>
                          <a:gd name="connsiteY7" fmla="*/ 16274 h 19131"/>
                          <a:gd name="connsiteX8" fmla="*/ 6343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1581" y="1034"/>
                              <a:pt x="-1277" y="12464"/>
                              <a:pt x="628" y="12464"/>
                            </a:cubicBezTo>
                            <a:lnTo>
                              <a:pt x="628" y="19132"/>
                            </a:lnTo>
                            <a:lnTo>
                              <a:pt x="2533" y="18179"/>
                            </a:lnTo>
                            <a:lnTo>
                              <a:pt x="2533" y="17227"/>
                            </a:lnTo>
                            <a:lnTo>
                              <a:pt x="3486" y="16274"/>
                            </a:lnTo>
                            <a:lnTo>
                              <a:pt x="4438" y="17227"/>
                            </a:lnTo>
                            <a:lnTo>
                              <a:pt x="6343" y="16274"/>
                            </a:lnTo>
                            <a:lnTo>
                              <a:pt x="6343" y="9607"/>
                            </a:lnTo>
                            <a:cubicBezTo>
                              <a:pt x="8248" y="6749"/>
                              <a:pt x="539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87" name="Freeform: Shape 2486">
                      <a:extLst>
                        <a:ext uri="{FF2B5EF4-FFF2-40B4-BE49-F238E27FC236}">
                          <a16:creationId xmlns:a16="http://schemas.microsoft.com/office/drawing/2014/main" id="{6CB844BD-DAB4-4123-8628-11260F137C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0544" y="4321016"/>
                      <a:ext cx="952" cy="8572"/>
                    </a:xfrm>
                    <a:custGeom>
                      <a:avLst/>
                      <a:gdLst>
                        <a:gd name="connsiteX0" fmla="*/ 953 w 952"/>
                        <a:gd name="connsiteY0" fmla="*/ 8572 h 8572"/>
                        <a:gd name="connsiteX1" fmla="*/ 953 w 952"/>
                        <a:gd name="connsiteY1" fmla="*/ 953 h 8572"/>
                        <a:gd name="connsiteX2" fmla="*/ 0 w 952"/>
                        <a:gd name="connsiteY2" fmla="*/ 0 h 8572"/>
                        <a:gd name="connsiteX3" fmla="*/ 0 w 952"/>
                        <a:gd name="connsiteY3" fmla="*/ 0 h 8572"/>
                        <a:gd name="connsiteX4" fmla="*/ 0 w 952"/>
                        <a:gd name="connsiteY4" fmla="*/ 7620 h 8572"/>
                        <a:gd name="connsiteX5" fmla="*/ 953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3" y="8572"/>
                          </a:moveTo>
                          <a:lnTo>
                            <a:pt x="953" y="953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7620"/>
                          </a:lnTo>
                          <a:lnTo>
                            <a:pt x="953" y="85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8" name="Freeform: Shape 2487">
                      <a:extLst>
                        <a:ext uri="{FF2B5EF4-FFF2-40B4-BE49-F238E27FC236}">
                          <a16:creationId xmlns:a16="http://schemas.microsoft.com/office/drawing/2014/main" id="{C936CF70-C663-441A-8103-D43C0C5B95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8639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2857 h 8572"/>
                        <a:gd name="connsiteX1" fmla="*/ 0 w 952"/>
                        <a:gd name="connsiteY1" fmla="*/ 8572 h 8572"/>
                        <a:gd name="connsiteX2" fmla="*/ 952 w 952"/>
                        <a:gd name="connsiteY2" fmla="*/ 7620 h 8572"/>
                        <a:gd name="connsiteX3" fmla="*/ 952 w 952"/>
                        <a:gd name="connsiteY3" fmla="*/ 0 h 8572"/>
                        <a:gd name="connsiteX4" fmla="*/ 952 w 952"/>
                        <a:gd name="connsiteY4" fmla="*/ 0 h 8572"/>
                        <a:gd name="connsiteX5" fmla="*/ 952 w 952"/>
                        <a:gd name="connsiteY5" fmla="*/ 0 h 8572"/>
                        <a:gd name="connsiteX6" fmla="*/ 0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2857"/>
                          </a:moveTo>
                          <a:lnTo>
                            <a:pt x="0" y="8572"/>
                          </a:lnTo>
                          <a:lnTo>
                            <a:pt x="952" y="7620"/>
                          </a:ln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89" name="Graphic 7">
                    <a:extLst>
                      <a:ext uri="{FF2B5EF4-FFF2-40B4-BE49-F238E27FC236}">
                        <a16:creationId xmlns:a16="http://schemas.microsoft.com/office/drawing/2014/main" id="{2980C281-168F-4853-A4B7-2BD8A432C53C}"/>
                      </a:ext>
                    </a:extLst>
                  </p:cNvPr>
                  <p:cNvGrpSpPr/>
                  <p:nvPr/>
                </p:nvGrpSpPr>
                <p:grpSpPr>
                  <a:xfrm>
                    <a:off x="9224983" y="4299108"/>
                    <a:ext cx="18717" cy="34290"/>
                    <a:chOff x="9224983" y="4299108"/>
                    <a:chExt cx="18717" cy="34290"/>
                  </a:xfrm>
                </p:grpSpPr>
                <p:grpSp>
                  <p:nvGrpSpPr>
                    <p:cNvPr id="2490" name="Graphic 7">
                      <a:extLst>
                        <a:ext uri="{FF2B5EF4-FFF2-40B4-BE49-F238E27FC236}">
                          <a16:creationId xmlns:a16="http://schemas.microsoft.com/office/drawing/2014/main" id="{139C86BC-8827-48A2-87DC-C44E403981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4983" y="4299108"/>
                      <a:ext cx="18717" cy="34290"/>
                      <a:chOff x="9224983" y="4299108"/>
                      <a:chExt cx="18717" cy="34290"/>
                    </a:xfrm>
                  </p:grpSpPr>
                  <p:sp>
                    <p:nvSpPr>
                      <p:cNvPr id="2491" name="Freeform: Shape 2490">
                        <a:extLst>
                          <a:ext uri="{FF2B5EF4-FFF2-40B4-BE49-F238E27FC236}">
                            <a16:creationId xmlns:a16="http://schemas.microsoft.com/office/drawing/2014/main" id="{E6583C70-6D7A-4FCE-8060-9B02519800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6743" y="4299108"/>
                        <a:ext cx="16957" cy="34290"/>
                      </a:xfrm>
                      <a:custGeom>
                        <a:avLst/>
                        <a:gdLst>
                          <a:gd name="connsiteX0" fmla="*/ 9986 w 16957"/>
                          <a:gd name="connsiteY0" fmla="*/ 0 h 34290"/>
                          <a:gd name="connsiteX1" fmla="*/ 9034 w 16957"/>
                          <a:gd name="connsiteY1" fmla="*/ 0 h 34290"/>
                          <a:gd name="connsiteX2" fmla="*/ 9034 w 16957"/>
                          <a:gd name="connsiteY2" fmla="*/ 0 h 34290"/>
                          <a:gd name="connsiteX3" fmla="*/ 3319 w 16957"/>
                          <a:gd name="connsiteY3" fmla="*/ 3810 h 34290"/>
                          <a:gd name="connsiteX4" fmla="*/ 3319 w 16957"/>
                          <a:gd name="connsiteY4" fmla="*/ 4763 h 34290"/>
                          <a:gd name="connsiteX5" fmla="*/ 1414 w 16957"/>
                          <a:gd name="connsiteY5" fmla="*/ 20955 h 34290"/>
                          <a:gd name="connsiteX6" fmla="*/ 1414 w 16957"/>
                          <a:gd name="connsiteY6" fmla="*/ 26670 h 34290"/>
                          <a:gd name="connsiteX7" fmla="*/ 9986 w 16957"/>
                          <a:gd name="connsiteY7" fmla="*/ 31433 h 34290"/>
                          <a:gd name="connsiteX8" fmla="*/ 9986 w 16957"/>
                          <a:gd name="connsiteY8" fmla="*/ 34290 h 34290"/>
                          <a:gd name="connsiteX9" fmla="*/ 15701 w 16957"/>
                          <a:gd name="connsiteY9" fmla="*/ 30480 h 34290"/>
                          <a:gd name="connsiteX10" fmla="*/ 15701 w 16957"/>
                          <a:gd name="connsiteY10" fmla="*/ 24765 h 34290"/>
                          <a:gd name="connsiteX11" fmla="*/ 9986 w 16957"/>
                          <a:gd name="connsiteY11" fmla="*/ 0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6957" h="34290">
                            <a:moveTo>
                              <a:pt x="9986" y="0"/>
                            </a:moveTo>
                            <a:cubicBezTo>
                              <a:pt x="9986" y="0"/>
                              <a:pt x="9034" y="0"/>
                              <a:pt x="9034" y="0"/>
                            </a:cubicBezTo>
                            <a:lnTo>
                              <a:pt x="9034" y="0"/>
                            </a:lnTo>
                            <a:lnTo>
                              <a:pt x="3319" y="3810"/>
                            </a:lnTo>
                            <a:lnTo>
                              <a:pt x="3319" y="4763"/>
                            </a:lnTo>
                            <a:cubicBezTo>
                              <a:pt x="461" y="8573"/>
                              <a:pt x="-1444" y="17145"/>
                              <a:pt x="1414" y="20955"/>
                            </a:cubicBezTo>
                            <a:lnTo>
                              <a:pt x="1414" y="26670"/>
                            </a:lnTo>
                            <a:lnTo>
                              <a:pt x="9986" y="31433"/>
                            </a:lnTo>
                            <a:lnTo>
                              <a:pt x="9986" y="34290"/>
                            </a:lnTo>
                            <a:lnTo>
                              <a:pt x="15701" y="30480"/>
                            </a:lnTo>
                            <a:lnTo>
                              <a:pt x="15701" y="24765"/>
                            </a:lnTo>
                            <a:cubicBezTo>
                              <a:pt x="19511" y="23813"/>
                              <a:pt x="13796" y="1905"/>
                              <a:pt x="998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92" name="Freeform: Shape 2491">
                        <a:extLst>
                          <a:ext uri="{FF2B5EF4-FFF2-40B4-BE49-F238E27FC236}">
                            <a16:creationId xmlns:a16="http://schemas.microsoft.com/office/drawing/2014/main" id="{B795D117-1EDB-46D3-B6D8-53A3996EAB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4983" y="4302754"/>
                        <a:ext cx="12524" cy="29691"/>
                      </a:xfrm>
                      <a:custGeom>
                        <a:avLst/>
                        <a:gdLst>
                          <a:gd name="connsiteX0" fmla="*/ 6031 w 12524"/>
                          <a:gd name="connsiteY0" fmla="*/ 164 h 29691"/>
                          <a:gd name="connsiteX1" fmla="*/ 11746 w 12524"/>
                          <a:gd name="connsiteY1" fmla="*/ 23976 h 29691"/>
                          <a:gd name="connsiteX2" fmla="*/ 11746 w 12524"/>
                          <a:gd name="connsiteY2" fmla="*/ 29691 h 29691"/>
                          <a:gd name="connsiteX3" fmla="*/ 1269 w 12524"/>
                          <a:gd name="connsiteY3" fmla="*/ 23976 h 29691"/>
                          <a:gd name="connsiteX4" fmla="*/ 1269 w 12524"/>
                          <a:gd name="connsiteY4" fmla="*/ 18261 h 29691"/>
                          <a:gd name="connsiteX5" fmla="*/ 6031 w 12524"/>
                          <a:gd name="connsiteY5" fmla="*/ 164 h 296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524" h="29691">
                            <a:moveTo>
                              <a:pt x="6031" y="164"/>
                            </a:moveTo>
                            <a:cubicBezTo>
                              <a:pt x="8889" y="2069"/>
                              <a:pt x="14604" y="23976"/>
                              <a:pt x="11746" y="23976"/>
                            </a:cubicBezTo>
                            <a:lnTo>
                              <a:pt x="11746" y="29691"/>
                            </a:lnTo>
                            <a:lnTo>
                              <a:pt x="1269" y="23976"/>
                            </a:lnTo>
                            <a:lnTo>
                              <a:pt x="1269" y="18261"/>
                            </a:lnTo>
                            <a:cubicBezTo>
                              <a:pt x="-2541" y="13499"/>
                              <a:pt x="3174" y="-1741"/>
                              <a:pt x="6031" y="164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493" name="Graphic 7">
                      <a:extLst>
                        <a:ext uri="{FF2B5EF4-FFF2-40B4-BE49-F238E27FC236}">
                          <a16:creationId xmlns:a16="http://schemas.microsoft.com/office/drawing/2014/main" id="{250A6D3E-7275-4F60-99D7-B97AEB700C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25623" y="4310776"/>
                      <a:ext cx="8876" cy="21669"/>
                      <a:chOff x="9225623" y="4310776"/>
                      <a:chExt cx="8876" cy="21669"/>
                    </a:xfrm>
                  </p:grpSpPr>
                  <p:sp>
                    <p:nvSpPr>
                      <p:cNvPr id="2494" name="Freeform: Shape 2493">
                        <a:extLst>
                          <a:ext uri="{FF2B5EF4-FFF2-40B4-BE49-F238E27FC236}">
                            <a16:creationId xmlns:a16="http://schemas.microsoft.com/office/drawing/2014/main" id="{1EC8E93B-09CC-4B75-ACC7-853CA4A37F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7442" y="4310776"/>
                        <a:ext cx="7057" cy="21669"/>
                      </a:xfrm>
                      <a:custGeom>
                        <a:avLst/>
                        <a:gdLst>
                          <a:gd name="connsiteX0" fmla="*/ 3572 w 7057"/>
                          <a:gd name="connsiteY0" fmla="*/ 714 h 21669"/>
                          <a:gd name="connsiteX1" fmla="*/ 3572 w 7057"/>
                          <a:gd name="connsiteY1" fmla="*/ 714 h 21669"/>
                          <a:gd name="connsiteX2" fmla="*/ 714 w 7057"/>
                          <a:gd name="connsiteY2" fmla="*/ 1667 h 21669"/>
                          <a:gd name="connsiteX3" fmla="*/ 714 w 7057"/>
                          <a:gd name="connsiteY3" fmla="*/ 4524 h 21669"/>
                          <a:gd name="connsiteX4" fmla="*/ 714 w 7057"/>
                          <a:gd name="connsiteY4" fmla="*/ 10239 h 21669"/>
                          <a:gd name="connsiteX5" fmla="*/ 714 w 7057"/>
                          <a:gd name="connsiteY5" fmla="*/ 16907 h 21669"/>
                          <a:gd name="connsiteX6" fmla="*/ 3572 w 7057"/>
                          <a:gd name="connsiteY6" fmla="*/ 18812 h 21669"/>
                          <a:gd name="connsiteX7" fmla="*/ 4524 w 7057"/>
                          <a:gd name="connsiteY7" fmla="*/ 21669 h 21669"/>
                          <a:gd name="connsiteX8" fmla="*/ 6429 w 7057"/>
                          <a:gd name="connsiteY8" fmla="*/ 20717 h 21669"/>
                          <a:gd name="connsiteX9" fmla="*/ 6429 w 7057"/>
                          <a:gd name="connsiteY9" fmla="*/ 14049 h 21669"/>
                          <a:gd name="connsiteX10" fmla="*/ 3572 w 7057"/>
                          <a:gd name="connsiteY10" fmla="*/ 71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057" h="21669">
                            <a:moveTo>
                              <a:pt x="3572" y="714"/>
                            </a:moveTo>
                            <a:cubicBezTo>
                              <a:pt x="3572" y="-238"/>
                              <a:pt x="3572" y="-238"/>
                              <a:pt x="3572" y="714"/>
                            </a:cubicBezTo>
                            <a:lnTo>
                              <a:pt x="714" y="1667"/>
                            </a:lnTo>
                            <a:lnTo>
                              <a:pt x="714" y="4524"/>
                            </a:lnTo>
                            <a:cubicBezTo>
                              <a:pt x="-238" y="6429"/>
                              <a:pt x="-238" y="9287"/>
                              <a:pt x="714" y="10239"/>
                            </a:cubicBezTo>
                            <a:lnTo>
                              <a:pt x="714" y="16907"/>
                            </a:lnTo>
                            <a:lnTo>
                              <a:pt x="3572" y="18812"/>
                            </a:lnTo>
                            <a:lnTo>
                              <a:pt x="4524" y="21669"/>
                            </a:lnTo>
                            <a:lnTo>
                              <a:pt x="6429" y="20717"/>
                            </a:lnTo>
                            <a:lnTo>
                              <a:pt x="6429" y="14049"/>
                            </a:lnTo>
                            <a:cubicBezTo>
                              <a:pt x="8334" y="13097"/>
                              <a:pt x="5477" y="1667"/>
                              <a:pt x="3572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495" name="Freeform: Shape 2494">
                        <a:extLst>
                          <a:ext uri="{FF2B5EF4-FFF2-40B4-BE49-F238E27FC236}">
                            <a16:creationId xmlns:a16="http://schemas.microsoft.com/office/drawing/2014/main" id="{7BDC2DEE-1B1F-4193-8775-E148E3A446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25623" y="4312361"/>
                        <a:ext cx="6971" cy="19131"/>
                      </a:xfrm>
                      <a:custGeom>
                        <a:avLst/>
                        <a:gdLst>
                          <a:gd name="connsiteX0" fmla="*/ 3486 w 6971"/>
                          <a:gd name="connsiteY0" fmla="*/ 82 h 19131"/>
                          <a:gd name="connsiteX1" fmla="*/ 6343 w 6971"/>
                          <a:gd name="connsiteY1" fmla="*/ 12464 h 19131"/>
                          <a:gd name="connsiteX2" fmla="*/ 6343 w 6971"/>
                          <a:gd name="connsiteY2" fmla="*/ 19132 h 19131"/>
                          <a:gd name="connsiteX3" fmla="*/ 4438 w 6971"/>
                          <a:gd name="connsiteY3" fmla="*/ 18179 h 19131"/>
                          <a:gd name="connsiteX4" fmla="*/ 4438 w 6971"/>
                          <a:gd name="connsiteY4" fmla="*/ 17227 h 19131"/>
                          <a:gd name="connsiteX5" fmla="*/ 3486 w 6971"/>
                          <a:gd name="connsiteY5" fmla="*/ 16274 h 19131"/>
                          <a:gd name="connsiteX6" fmla="*/ 2533 w 6971"/>
                          <a:gd name="connsiteY6" fmla="*/ 17227 h 19131"/>
                          <a:gd name="connsiteX7" fmla="*/ 628 w 6971"/>
                          <a:gd name="connsiteY7" fmla="*/ 16274 h 19131"/>
                          <a:gd name="connsiteX8" fmla="*/ 628 w 6971"/>
                          <a:gd name="connsiteY8" fmla="*/ 9607 h 19131"/>
                          <a:gd name="connsiteX9" fmla="*/ 3486 w 6971"/>
                          <a:gd name="connsiteY9" fmla="*/ 82 h 191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971" h="19131">
                            <a:moveTo>
                              <a:pt x="3486" y="82"/>
                            </a:moveTo>
                            <a:cubicBezTo>
                              <a:pt x="5391" y="1034"/>
                              <a:pt x="8248" y="12464"/>
                              <a:pt x="6343" y="12464"/>
                            </a:cubicBezTo>
                            <a:lnTo>
                              <a:pt x="6343" y="19132"/>
                            </a:lnTo>
                            <a:lnTo>
                              <a:pt x="4438" y="18179"/>
                            </a:lnTo>
                            <a:lnTo>
                              <a:pt x="4438" y="17227"/>
                            </a:lnTo>
                            <a:lnTo>
                              <a:pt x="3486" y="16274"/>
                            </a:lnTo>
                            <a:lnTo>
                              <a:pt x="2533" y="17227"/>
                            </a:lnTo>
                            <a:lnTo>
                              <a:pt x="628" y="16274"/>
                            </a:lnTo>
                            <a:lnTo>
                              <a:pt x="628" y="9607"/>
                            </a:lnTo>
                            <a:cubicBezTo>
                              <a:pt x="-1277" y="6749"/>
                              <a:pt x="1581" y="-871"/>
                              <a:pt x="3486" y="8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496" name="Freeform: Shape 2495">
                      <a:extLst>
                        <a:ext uri="{FF2B5EF4-FFF2-40B4-BE49-F238E27FC236}">
                          <a16:creationId xmlns:a16="http://schemas.microsoft.com/office/drawing/2014/main" id="{DD30199F-864E-4FFA-A923-DF25069C4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8157" y="4321016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953 h 8572"/>
                        <a:gd name="connsiteX2" fmla="*/ 953 w 952"/>
                        <a:gd name="connsiteY2" fmla="*/ 0 h 8572"/>
                        <a:gd name="connsiteX3" fmla="*/ 953 w 952"/>
                        <a:gd name="connsiteY3" fmla="*/ 0 h 8572"/>
                        <a:gd name="connsiteX4" fmla="*/ 953 w 952"/>
                        <a:gd name="connsiteY4" fmla="*/ 7620 h 8572"/>
                        <a:gd name="connsiteX5" fmla="*/ 0 w 952"/>
                        <a:gd name="connsiteY5" fmla="*/ 8572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7620"/>
                          </a:lnTo>
                          <a:lnTo>
                            <a:pt x="0" y="85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97" name="Freeform: Shape 2496">
                      <a:extLst>
                        <a:ext uri="{FF2B5EF4-FFF2-40B4-BE49-F238E27FC236}">
                          <a16:creationId xmlns:a16="http://schemas.microsoft.com/office/drawing/2014/main" id="{44732C90-AA9C-4FE2-AC40-ADB03736D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9109" y="4321016"/>
                      <a:ext cx="952" cy="8572"/>
                    </a:xfrm>
                    <a:custGeom>
                      <a:avLst/>
                      <a:gdLst>
                        <a:gd name="connsiteX0" fmla="*/ 952 w 952"/>
                        <a:gd name="connsiteY0" fmla="*/ 2857 h 8572"/>
                        <a:gd name="connsiteX1" fmla="*/ 952 w 952"/>
                        <a:gd name="connsiteY1" fmla="*/ 8572 h 8572"/>
                        <a:gd name="connsiteX2" fmla="*/ 0 w 952"/>
                        <a:gd name="connsiteY2" fmla="*/ 7620 h 8572"/>
                        <a:gd name="connsiteX3" fmla="*/ 0 w 952"/>
                        <a:gd name="connsiteY3" fmla="*/ 0 h 8572"/>
                        <a:gd name="connsiteX4" fmla="*/ 0 w 952"/>
                        <a:gd name="connsiteY4" fmla="*/ 0 h 8572"/>
                        <a:gd name="connsiteX5" fmla="*/ 0 w 952"/>
                        <a:gd name="connsiteY5" fmla="*/ 0 h 8572"/>
                        <a:gd name="connsiteX6" fmla="*/ 952 w 952"/>
                        <a:gd name="connsiteY6" fmla="*/ 285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952" y="2857"/>
                          </a:moveTo>
                          <a:lnTo>
                            <a:pt x="952" y="8572"/>
                          </a:lnTo>
                          <a:lnTo>
                            <a:pt x="0" y="762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2" y="953"/>
                            <a:pt x="952" y="1905"/>
                            <a:pt x="952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98" name="Graphic 7">
                    <a:extLst>
                      <a:ext uri="{FF2B5EF4-FFF2-40B4-BE49-F238E27FC236}">
                        <a16:creationId xmlns:a16="http://schemas.microsoft.com/office/drawing/2014/main" id="{8714AB28-D027-44EC-9721-B92316B80F8B}"/>
                      </a:ext>
                    </a:extLst>
                  </p:cNvPr>
                  <p:cNvGrpSpPr/>
                  <p:nvPr/>
                </p:nvGrpSpPr>
                <p:grpSpPr>
                  <a:xfrm>
                    <a:off x="9270062" y="4326731"/>
                    <a:ext cx="27125" cy="46672"/>
                    <a:chOff x="9270062" y="4326731"/>
                    <a:chExt cx="27125" cy="46672"/>
                  </a:xfrm>
                </p:grpSpPr>
                <p:grpSp>
                  <p:nvGrpSpPr>
                    <p:cNvPr id="2499" name="Graphic 7">
                      <a:extLst>
                        <a:ext uri="{FF2B5EF4-FFF2-40B4-BE49-F238E27FC236}">
                          <a16:creationId xmlns:a16="http://schemas.microsoft.com/office/drawing/2014/main" id="{160514C2-6BD8-4181-8C04-D31140BCA2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70062" y="4326731"/>
                      <a:ext cx="27125" cy="46672"/>
                      <a:chOff x="9270062" y="4326731"/>
                      <a:chExt cx="27125" cy="46672"/>
                    </a:xfrm>
                  </p:grpSpPr>
                  <p:sp>
                    <p:nvSpPr>
                      <p:cNvPr id="2500" name="Freeform: Shape 2499">
                        <a:extLst>
                          <a:ext uri="{FF2B5EF4-FFF2-40B4-BE49-F238E27FC236}">
                            <a16:creationId xmlns:a16="http://schemas.microsoft.com/office/drawing/2014/main" id="{F2E695D1-ED70-41B3-BABF-D295420326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0062" y="4326731"/>
                        <a:ext cx="23711" cy="45719"/>
                      </a:xfrm>
                      <a:custGeom>
                        <a:avLst/>
                        <a:gdLst>
                          <a:gd name="connsiteX0" fmla="*/ 8577 w 23711"/>
                          <a:gd name="connsiteY0" fmla="*/ 0 h 45719"/>
                          <a:gd name="connsiteX1" fmla="*/ 10482 w 23711"/>
                          <a:gd name="connsiteY1" fmla="*/ 0 h 45719"/>
                          <a:gd name="connsiteX2" fmla="*/ 10482 w 23711"/>
                          <a:gd name="connsiteY2" fmla="*/ 0 h 45719"/>
                          <a:gd name="connsiteX3" fmla="*/ 19054 w 23711"/>
                          <a:gd name="connsiteY3" fmla="*/ 4763 h 45719"/>
                          <a:gd name="connsiteX4" fmla="*/ 19054 w 23711"/>
                          <a:gd name="connsiteY4" fmla="*/ 5715 h 45719"/>
                          <a:gd name="connsiteX5" fmla="*/ 21912 w 23711"/>
                          <a:gd name="connsiteY5" fmla="*/ 27622 h 45719"/>
                          <a:gd name="connsiteX6" fmla="*/ 21912 w 23711"/>
                          <a:gd name="connsiteY6" fmla="*/ 35242 h 45719"/>
                          <a:gd name="connsiteX7" fmla="*/ 10482 w 23711"/>
                          <a:gd name="connsiteY7" fmla="*/ 41910 h 45719"/>
                          <a:gd name="connsiteX8" fmla="*/ 10482 w 23711"/>
                          <a:gd name="connsiteY8" fmla="*/ 45720 h 45719"/>
                          <a:gd name="connsiteX9" fmla="*/ 1909 w 23711"/>
                          <a:gd name="connsiteY9" fmla="*/ 40957 h 45719"/>
                          <a:gd name="connsiteX10" fmla="*/ 1909 w 23711"/>
                          <a:gd name="connsiteY10" fmla="*/ 33338 h 45719"/>
                          <a:gd name="connsiteX11" fmla="*/ 8577 w 23711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711" h="45719">
                            <a:moveTo>
                              <a:pt x="8577" y="0"/>
                            </a:moveTo>
                            <a:cubicBezTo>
                              <a:pt x="9529" y="0"/>
                              <a:pt x="9529" y="0"/>
                              <a:pt x="10482" y="0"/>
                            </a:cubicBezTo>
                            <a:lnTo>
                              <a:pt x="10482" y="0"/>
                            </a:lnTo>
                            <a:lnTo>
                              <a:pt x="19054" y="4763"/>
                            </a:lnTo>
                            <a:lnTo>
                              <a:pt x="19054" y="5715"/>
                            </a:lnTo>
                            <a:cubicBezTo>
                              <a:pt x="22864" y="11430"/>
                              <a:pt x="25722" y="22860"/>
                              <a:pt x="21912" y="27622"/>
                            </a:cubicBezTo>
                            <a:lnTo>
                              <a:pt x="21912" y="35242"/>
                            </a:lnTo>
                            <a:lnTo>
                              <a:pt x="10482" y="41910"/>
                            </a:lnTo>
                            <a:lnTo>
                              <a:pt x="10482" y="45720"/>
                            </a:lnTo>
                            <a:lnTo>
                              <a:pt x="1909" y="40957"/>
                            </a:lnTo>
                            <a:lnTo>
                              <a:pt x="1909" y="33338"/>
                            </a:lnTo>
                            <a:cubicBezTo>
                              <a:pt x="-3806" y="33338"/>
                              <a:pt x="4767" y="2857"/>
                              <a:pt x="85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01" name="Freeform: Shape 2500">
                        <a:extLst>
                          <a:ext uri="{FF2B5EF4-FFF2-40B4-BE49-F238E27FC236}">
                            <a16:creationId xmlns:a16="http://schemas.microsoft.com/office/drawing/2014/main" id="{25DC0A2E-56BF-4634-80B3-25AD42DFDA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79036" y="4332179"/>
                        <a:ext cx="18151" cy="41223"/>
                      </a:xfrm>
                      <a:custGeom>
                        <a:avLst/>
                        <a:gdLst>
                          <a:gd name="connsiteX0" fmla="*/ 9128 w 18151"/>
                          <a:gd name="connsiteY0" fmla="*/ 266 h 41223"/>
                          <a:gd name="connsiteX1" fmla="*/ 1508 w 18151"/>
                          <a:gd name="connsiteY1" fmla="*/ 33604 h 41223"/>
                          <a:gd name="connsiteX2" fmla="*/ 1508 w 18151"/>
                          <a:gd name="connsiteY2" fmla="*/ 41224 h 41223"/>
                          <a:gd name="connsiteX3" fmla="*/ 16748 w 18151"/>
                          <a:gd name="connsiteY3" fmla="*/ 32651 h 41223"/>
                          <a:gd name="connsiteX4" fmla="*/ 16748 w 18151"/>
                          <a:gd name="connsiteY4" fmla="*/ 25031 h 41223"/>
                          <a:gd name="connsiteX5" fmla="*/ 9128 w 18151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151" h="41223">
                            <a:moveTo>
                              <a:pt x="9128" y="266"/>
                            </a:moveTo>
                            <a:cubicBezTo>
                              <a:pt x="4365" y="3124"/>
                              <a:pt x="-3255" y="32651"/>
                              <a:pt x="1508" y="33604"/>
                            </a:cubicBezTo>
                            <a:lnTo>
                              <a:pt x="1508" y="41224"/>
                            </a:lnTo>
                            <a:lnTo>
                              <a:pt x="16748" y="32651"/>
                            </a:lnTo>
                            <a:lnTo>
                              <a:pt x="16748" y="25031"/>
                            </a:lnTo>
                            <a:cubicBezTo>
                              <a:pt x="21510" y="18364"/>
                              <a:pt x="12938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02" name="Graphic 7">
                      <a:extLst>
                        <a:ext uri="{FF2B5EF4-FFF2-40B4-BE49-F238E27FC236}">
                          <a16:creationId xmlns:a16="http://schemas.microsoft.com/office/drawing/2014/main" id="{DDFE443A-6C22-4056-B9F2-CAD9AC2518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82520" y="4342923"/>
                      <a:ext cx="13412" cy="29527"/>
                      <a:chOff x="9282520" y="4342923"/>
                      <a:chExt cx="13412" cy="29527"/>
                    </a:xfrm>
                  </p:grpSpPr>
                  <p:sp>
                    <p:nvSpPr>
                      <p:cNvPr id="2503" name="Freeform: Shape 2502">
                        <a:extLst>
                          <a:ext uri="{FF2B5EF4-FFF2-40B4-BE49-F238E27FC236}">
                            <a16:creationId xmlns:a16="http://schemas.microsoft.com/office/drawing/2014/main" id="{BAD75FED-F46C-4F62-8373-C16D3E5A85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2520" y="4342923"/>
                        <a:ext cx="10167" cy="29527"/>
                      </a:xfrm>
                      <a:custGeom>
                        <a:avLst/>
                        <a:gdLst>
                          <a:gd name="connsiteX0" fmla="*/ 5644 w 10167"/>
                          <a:gd name="connsiteY0" fmla="*/ 0 h 29527"/>
                          <a:gd name="connsiteX1" fmla="*/ 6596 w 10167"/>
                          <a:gd name="connsiteY1" fmla="*/ 0 h 29527"/>
                          <a:gd name="connsiteX2" fmla="*/ 9454 w 10167"/>
                          <a:gd name="connsiteY2" fmla="*/ 1905 h 29527"/>
                          <a:gd name="connsiteX3" fmla="*/ 9454 w 10167"/>
                          <a:gd name="connsiteY3" fmla="*/ 5715 h 29527"/>
                          <a:gd name="connsiteX4" fmla="*/ 9454 w 10167"/>
                          <a:gd name="connsiteY4" fmla="*/ 14288 h 29527"/>
                          <a:gd name="connsiteX5" fmla="*/ 9454 w 10167"/>
                          <a:gd name="connsiteY5" fmla="*/ 23813 h 29527"/>
                          <a:gd name="connsiteX6" fmla="*/ 5644 w 10167"/>
                          <a:gd name="connsiteY6" fmla="*/ 25718 h 29527"/>
                          <a:gd name="connsiteX7" fmla="*/ 3739 w 10167"/>
                          <a:gd name="connsiteY7" fmla="*/ 29528 h 29527"/>
                          <a:gd name="connsiteX8" fmla="*/ 881 w 10167"/>
                          <a:gd name="connsiteY8" fmla="*/ 27622 h 29527"/>
                          <a:gd name="connsiteX9" fmla="*/ 881 w 10167"/>
                          <a:gd name="connsiteY9" fmla="*/ 18097 h 29527"/>
                          <a:gd name="connsiteX10" fmla="*/ 5644 w 10167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167" h="29527">
                            <a:moveTo>
                              <a:pt x="5644" y="0"/>
                            </a:moveTo>
                            <a:cubicBezTo>
                              <a:pt x="5644" y="0"/>
                              <a:pt x="6596" y="0"/>
                              <a:pt x="6596" y="0"/>
                            </a:cubicBezTo>
                            <a:lnTo>
                              <a:pt x="9454" y="1905"/>
                            </a:lnTo>
                            <a:lnTo>
                              <a:pt x="9454" y="5715"/>
                            </a:lnTo>
                            <a:cubicBezTo>
                              <a:pt x="10406" y="8572"/>
                              <a:pt x="10406" y="12383"/>
                              <a:pt x="9454" y="14288"/>
                            </a:cubicBezTo>
                            <a:lnTo>
                              <a:pt x="9454" y="23813"/>
                            </a:lnTo>
                            <a:lnTo>
                              <a:pt x="5644" y="25718"/>
                            </a:lnTo>
                            <a:lnTo>
                              <a:pt x="3739" y="29528"/>
                            </a:lnTo>
                            <a:lnTo>
                              <a:pt x="881" y="27622"/>
                            </a:lnTo>
                            <a:lnTo>
                              <a:pt x="881" y="18097"/>
                            </a:lnTo>
                            <a:cubicBezTo>
                              <a:pt x="-1976" y="18097"/>
                              <a:pt x="2786" y="1905"/>
                              <a:pt x="564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04" name="Freeform: Shape 2503">
                        <a:extLst>
                          <a:ext uri="{FF2B5EF4-FFF2-40B4-BE49-F238E27FC236}">
                            <a16:creationId xmlns:a16="http://schemas.microsoft.com/office/drawing/2014/main" id="{9532B441-89B8-408C-9BB1-91D5CCD95F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85368" y="4344767"/>
                        <a:ext cx="10565" cy="27683"/>
                      </a:xfrm>
                      <a:custGeom>
                        <a:avLst/>
                        <a:gdLst>
                          <a:gd name="connsiteX0" fmla="*/ 4701 w 10565"/>
                          <a:gd name="connsiteY0" fmla="*/ 61 h 27683"/>
                          <a:gd name="connsiteX1" fmla="*/ 891 w 10565"/>
                          <a:gd name="connsiteY1" fmla="*/ 18158 h 27683"/>
                          <a:gd name="connsiteX2" fmla="*/ 891 w 10565"/>
                          <a:gd name="connsiteY2" fmla="*/ 27683 h 27683"/>
                          <a:gd name="connsiteX3" fmla="*/ 3749 w 10565"/>
                          <a:gd name="connsiteY3" fmla="*/ 25778 h 27683"/>
                          <a:gd name="connsiteX4" fmla="*/ 3749 w 10565"/>
                          <a:gd name="connsiteY4" fmla="*/ 23873 h 27683"/>
                          <a:gd name="connsiteX5" fmla="*/ 5654 w 10565"/>
                          <a:gd name="connsiteY5" fmla="*/ 22921 h 27683"/>
                          <a:gd name="connsiteX6" fmla="*/ 7559 w 10565"/>
                          <a:gd name="connsiteY6" fmla="*/ 23873 h 27683"/>
                          <a:gd name="connsiteX7" fmla="*/ 10416 w 10565"/>
                          <a:gd name="connsiteY7" fmla="*/ 21968 h 27683"/>
                          <a:gd name="connsiteX8" fmla="*/ 10416 w 10565"/>
                          <a:gd name="connsiteY8" fmla="*/ 12443 h 27683"/>
                          <a:gd name="connsiteX9" fmla="*/ 4701 w 10565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65" h="27683">
                            <a:moveTo>
                              <a:pt x="4701" y="61"/>
                            </a:moveTo>
                            <a:cubicBezTo>
                              <a:pt x="2796" y="1014"/>
                              <a:pt x="-1966" y="17206"/>
                              <a:pt x="891" y="18158"/>
                            </a:cubicBezTo>
                            <a:lnTo>
                              <a:pt x="891" y="27683"/>
                            </a:lnTo>
                            <a:lnTo>
                              <a:pt x="3749" y="25778"/>
                            </a:lnTo>
                            <a:lnTo>
                              <a:pt x="3749" y="23873"/>
                            </a:lnTo>
                            <a:lnTo>
                              <a:pt x="5654" y="22921"/>
                            </a:lnTo>
                            <a:lnTo>
                              <a:pt x="7559" y="23873"/>
                            </a:lnTo>
                            <a:lnTo>
                              <a:pt x="10416" y="21968"/>
                            </a:lnTo>
                            <a:lnTo>
                              <a:pt x="10416" y="12443"/>
                            </a:lnTo>
                            <a:cubicBezTo>
                              <a:pt x="11369" y="9586"/>
                              <a:pt x="7559" y="-892"/>
                              <a:pt x="4701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505" name="Freeform: Shape 2504">
                      <a:extLst>
                        <a:ext uri="{FF2B5EF4-FFF2-40B4-BE49-F238E27FC236}">
                          <a16:creationId xmlns:a16="http://schemas.microsoft.com/office/drawing/2014/main" id="{68967687-E959-4A68-9840-13CA932167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0069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11430 h 11430"/>
                        <a:gd name="connsiteX1" fmla="*/ 1905 w 1904"/>
                        <a:gd name="connsiteY1" fmla="*/ 953 h 11430"/>
                        <a:gd name="connsiteX2" fmla="*/ 0 w 1904"/>
                        <a:gd name="connsiteY2" fmla="*/ 0 h 11430"/>
                        <a:gd name="connsiteX3" fmla="*/ 0 w 1904"/>
                        <a:gd name="connsiteY3" fmla="*/ 0 h 11430"/>
                        <a:gd name="connsiteX4" fmla="*/ 0 w 1904"/>
                        <a:gd name="connsiteY4" fmla="*/ 10478 h 11430"/>
                        <a:gd name="connsiteX5" fmla="*/ 1905 w 1904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11430"/>
                          </a:moveTo>
                          <a:lnTo>
                            <a:pt x="1905" y="953"/>
                          </a:lnTo>
                          <a:cubicBezTo>
                            <a:pt x="1905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10478"/>
                          </a:lnTo>
                          <a:lnTo>
                            <a:pt x="1905" y="1143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06" name="Freeform: Shape 2505">
                      <a:extLst>
                        <a:ext uri="{FF2B5EF4-FFF2-40B4-BE49-F238E27FC236}">
                          <a16:creationId xmlns:a16="http://schemas.microsoft.com/office/drawing/2014/main" id="{5B7942C4-2B8B-463B-A675-0CF96C4EDE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9116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2857 h 11430"/>
                        <a:gd name="connsiteX1" fmla="*/ 0 w 1905"/>
                        <a:gd name="connsiteY1" fmla="*/ 11430 h 11430"/>
                        <a:gd name="connsiteX2" fmla="*/ 1905 w 1905"/>
                        <a:gd name="connsiteY2" fmla="*/ 10478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0 h 11430"/>
                        <a:gd name="connsiteX5" fmla="*/ 1905 w 1905"/>
                        <a:gd name="connsiteY5" fmla="*/ 0 h 11430"/>
                        <a:gd name="connsiteX6" fmla="*/ 0 w 1905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2857"/>
                          </a:moveTo>
                          <a:lnTo>
                            <a:pt x="0" y="11430"/>
                          </a:lnTo>
                          <a:lnTo>
                            <a:pt x="1905" y="10478"/>
                          </a:ln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0" y="953"/>
                            <a:pt x="0" y="1905"/>
                            <a:pt x="0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07" name="Graphic 7">
                    <a:extLst>
                      <a:ext uri="{FF2B5EF4-FFF2-40B4-BE49-F238E27FC236}">
                        <a16:creationId xmlns:a16="http://schemas.microsoft.com/office/drawing/2014/main" id="{D2F250BC-52DF-4F2E-8397-069638149136}"/>
                      </a:ext>
                    </a:extLst>
                  </p:cNvPr>
                  <p:cNvGrpSpPr/>
                  <p:nvPr/>
                </p:nvGrpSpPr>
                <p:grpSpPr>
                  <a:xfrm>
                    <a:off x="9212361" y="4326731"/>
                    <a:ext cx="26407" cy="46672"/>
                    <a:chOff x="9212361" y="4326731"/>
                    <a:chExt cx="26407" cy="46672"/>
                  </a:xfrm>
                </p:grpSpPr>
                <p:grpSp>
                  <p:nvGrpSpPr>
                    <p:cNvPr id="2508" name="Graphic 7">
                      <a:extLst>
                        <a:ext uri="{FF2B5EF4-FFF2-40B4-BE49-F238E27FC236}">
                          <a16:creationId xmlns:a16="http://schemas.microsoft.com/office/drawing/2014/main" id="{6548AA62-892C-45C8-8417-7EED4AED63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361" y="4326731"/>
                      <a:ext cx="26407" cy="46672"/>
                      <a:chOff x="9212361" y="4326731"/>
                      <a:chExt cx="26407" cy="46672"/>
                    </a:xfrm>
                  </p:grpSpPr>
                  <p:sp>
                    <p:nvSpPr>
                      <p:cNvPr id="2509" name="Freeform: Shape 2508">
                        <a:extLst>
                          <a:ext uri="{FF2B5EF4-FFF2-40B4-BE49-F238E27FC236}">
                            <a16:creationId xmlns:a16="http://schemas.microsoft.com/office/drawing/2014/main" id="{0E80E354-7ABB-4A2C-AAC1-C4996AE499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4927" y="4326731"/>
                        <a:ext cx="23840" cy="45719"/>
                      </a:xfrm>
                      <a:custGeom>
                        <a:avLst/>
                        <a:gdLst>
                          <a:gd name="connsiteX0" fmla="*/ 15134 w 23840"/>
                          <a:gd name="connsiteY0" fmla="*/ 0 h 45719"/>
                          <a:gd name="connsiteX1" fmla="*/ 13229 w 23840"/>
                          <a:gd name="connsiteY1" fmla="*/ 0 h 45719"/>
                          <a:gd name="connsiteX2" fmla="*/ 13229 w 23840"/>
                          <a:gd name="connsiteY2" fmla="*/ 0 h 45719"/>
                          <a:gd name="connsiteX3" fmla="*/ 4657 w 23840"/>
                          <a:gd name="connsiteY3" fmla="*/ 4763 h 45719"/>
                          <a:gd name="connsiteX4" fmla="*/ 4657 w 23840"/>
                          <a:gd name="connsiteY4" fmla="*/ 5715 h 45719"/>
                          <a:gd name="connsiteX5" fmla="*/ 1799 w 23840"/>
                          <a:gd name="connsiteY5" fmla="*/ 27622 h 45719"/>
                          <a:gd name="connsiteX6" fmla="*/ 1799 w 23840"/>
                          <a:gd name="connsiteY6" fmla="*/ 35242 h 45719"/>
                          <a:gd name="connsiteX7" fmla="*/ 13229 w 23840"/>
                          <a:gd name="connsiteY7" fmla="*/ 41910 h 45719"/>
                          <a:gd name="connsiteX8" fmla="*/ 13229 w 23840"/>
                          <a:gd name="connsiteY8" fmla="*/ 45720 h 45719"/>
                          <a:gd name="connsiteX9" fmla="*/ 21802 w 23840"/>
                          <a:gd name="connsiteY9" fmla="*/ 40957 h 45719"/>
                          <a:gd name="connsiteX10" fmla="*/ 21802 w 23840"/>
                          <a:gd name="connsiteY10" fmla="*/ 33338 h 45719"/>
                          <a:gd name="connsiteX11" fmla="*/ 15134 w 23840"/>
                          <a:gd name="connsiteY11" fmla="*/ 0 h 4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3840" h="45719">
                            <a:moveTo>
                              <a:pt x="15134" y="0"/>
                            </a:moveTo>
                            <a:cubicBezTo>
                              <a:pt x="14182" y="0"/>
                              <a:pt x="14182" y="0"/>
                              <a:pt x="13229" y="0"/>
                            </a:cubicBezTo>
                            <a:lnTo>
                              <a:pt x="13229" y="0"/>
                            </a:lnTo>
                            <a:lnTo>
                              <a:pt x="4657" y="4763"/>
                            </a:lnTo>
                            <a:lnTo>
                              <a:pt x="4657" y="5715"/>
                            </a:lnTo>
                            <a:cubicBezTo>
                              <a:pt x="847" y="11430"/>
                              <a:pt x="-2011" y="22860"/>
                              <a:pt x="1799" y="27622"/>
                            </a:cubicBezTo>
                            <a:lnTo>
                              <a:pt x="1799" y="35242"/>
                            </a:lnTo>
                            <a:lnTo>
                              <a:pt x="13229" y="41910"/>
                            </a:lnTo>
                            <a:lnTo>
                              <a:pt x="13229" y="45720"/>
                            </a:lnTo>
                            <a:lnTo>
                              <a:pt x="21802" y="40957"/>
                            </a:lnTo>
                            <a:lnTo>
                              <a:pt x="21802" y="33338"/>
                            </a:lnTo>
                            <a:cubicBezTo>
                              <a:pt x="27517" y="33338"/>
                              <a:pt x="19897" y="2857"/>
                              <a:pt x="1513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10" name="Freeform: Shape 2509">
                        <a:extLst>
                          <a:ext uri="{FF2B5EF4-FFF2-40B4-BE49-F238E27FC236}">
                            <a16:creationId xmlns:a16="http://schemas.microsoft.com/office/drawing/2014/main" id="{A3700DB1-09C3-4B47-B816-B11C65A1D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361" y="4332179"/>
                        <a:ext cx="18255" cy="41223"/>
                      </a:xfrm>
                      <a:custGeom>
                        <a:avLst/>
                        <a:gdLst>
                          <a:gd name="connsiteX0" fmla="*/ 9128 w 18255"/>
                          <a:gd name="connsiteY0" fmla="*/ 266 h 41223"/>
                          <a:gd name="connsiteX1" fmla="*/ 16748 w 18255"/>
                          <a:gd name="connsiteY1" fmla="*/ 33604 h 41223"/>
                          <a:gd name="connsiteX2" fmla="*/ 16748 w 18255"/>
                          <a:gd name="connsiteY2" fmla="*/ 41224 h 41223"/>
                          <a:gd name="connsiteX3" fmla="*/ 1508 w 18255"/>
                          <a:gd name="connsiteY3" fmla="*/ 32651 h 41223"/>
                          <a:gd name="connsiteX4" fmla="*/ 1508 w 18255"/>
                          <a:gd name="connsiteY4" fmla="*/ 25031 h 41223"/>
                          <a:gd name="connsiteX5" fmla="*/ 9128 w 18255"/>
                          <a:gd name="connsiteY5" fmla="*/ 266 h 41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8255" h="41223">
                            <a:moveTo>
                              <a:pt x="9128" y="266"/>
                            </a:moveTo>
                            <a:cubicBezTo>
                              <a:pt x="13890" y="3124"/>
                              <a:pt x="21510" y="32651"/>
                              <a:pt x="16748" y="33604"/>
                            </a:cubicBezTo>
                            <a:lnTo>
                              <a:pt x="16748" y="41224"/>
                            </a:lnTo>
                            <a:lnTo>
                              <a:pt x="1508" y="32651"/>
                            </a:lnTo>
                            <a:lnTo>
                              <a:pt x="1508" y="25031"/>
                            </a:lnTo>
                            <a:cubicBezTo>
                              <a:pt x="-3255" y="18364"/>
                              <a:pt x="4365" y="-2591"/>
                              <a:pt x="9128" y="266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11" name="Graphic 7">
                      <a:extLst>
                        <a:ext uri="{FF2B5EF4-FFF2-40B4-BE49-F238E27FC236}">
                          <a16:creationId xmlns:a16="http://schemas.microsoft.com/office/drawing/2014/main" id="{79AA94BC-39D0-4EBE-A4A3-73F21EE15D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12792" y="4342923"/>
                      <a:ext cx="13900" cy="29527"/>
                      <a:chOff x="9212792" y="4342923"/>
                      <a:chExt cx="13900" cy="29527"/>
                    </a:xfrm>
                  </p:grpSpPr>
                  <p:sp>
                    <p:nvSpPr>
                      <p:cNvPr id="2512" name="Freeform: Shape 2511">
                        <a:extLst>
                          <a:ext uri="{FF2B5EF4-FFF2-40B4-BE49-F238E27FC236}">
                            <a16:creationId xmlns:a16="http://schemas.microsoft.com/office/drawing/2014/main" id="{184C1CA5-67A2-40D1-8249-356A07FD6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6965" y="4342923"/>
                        <a:ext cx="9728" cy="29527"/>
                      </a:xfrm>
                      <a:custGeom>
                        <a:avLst/>
                        <a:gdLst>
                          <a:gd name="connsiteX0" fmla="*/ 4524 w 9728"/>
                          <a:gd name="connsiteY0" fmla="*/ 0 h 29527"/>
                          <a:gd name="connsiteX1" fmla="*/ 3572 w 9728"/>
                          <a:gd name="connsiteY1" fmla="*/ 0 h 29527"/>
                          <a:gd name="connsiteX2" fmla="*/ 714 w 9728"/>
                          <a:gd name="connsiteY2" fmla="*/ 1905 h 29527"/>
                          <a:gd name="connsiteX3" fmla="*/ 714 w 9728"/>
                          <a:gd name="connsiteY3" fmla="*/ 5715 h 29527"/>
                          <a:gd name="connsiteX4" fmla="*/ 714 w 9728"/>
                          <a:gd name="connsiteY4" fmla="*/ 14288 h 29527"/>
                          <a:gd name="connsiteX5" fmla="*/ 714 w 9728"/>
                          <a:gd name="connsiteY5" fmla="*/ 23813 h 29527"/>
                          <a:gd name="connsiteX6" fmla="*/ 4524 w 9728"/>
                          <a:gd name="connsiteY6" fmla="*/ 25718 h 29527"/>
                          <a:gd name="connsiteX7" fmla="*/ 6429 w 9728"/>
                          <a:gd name="connsiteY7" fmla="*/ 29528 h 29527"/>
                          <a:gd name="connsiteX8" fmla="*/ 9287 w 9728"/>
                          <a:gd name="connsiteY8" fmla="*/ 27622 h 29527"/>
                          <a:gd name="connsiteX9" fmla="*/ 9287 w 9728"/>
                          <a:gd name="connsiteY9" fmla="*/ 18097 h 29527"/>
                          <a:gd name="connsiteX10" fmla="*/ 4524 w 9728"/>
                          <a:gd name="connsiteY10" fmla="*/ 0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9728" h="29527">
                            <a:moveTo>
                              <a:pt x="4524" y="0"/>
                            </a:moveTo>
                            <a:cubicBezTo>
                              <a:pt x="4524" y="0"/>
                              <a:pt x="3572" y="0"/>
                              <a:pt x="3572" y="0"/>
                            </a:cubicBezTo>
                            <a:lnTo>
                              <a:pt x="714" y="1905"/>
                            </a:lnTo>
                            <a:lnTo>
                              <a:pt x="714" y="5715"/>
                            </a:lnTo>
                            <a:cubicBezTo>
                              <a:pt x="-238" y="8572"/>
                              <a:pt x="-238" y="12383"/>
                              <a:pt x="714" y="14288"/>
                            </a:cubicBezTo>
                            <a:lnTo>
                              <a:pt x="714" y="23813"/>
                            </a:lnTo>
                            <a:lnTo>
                              <a:pt x="4524" y="25718"/>
                            </a:lnTo>
                            <a:lnTo>
                              <a:pt x="6429" y="29528"/>
                            </a:lnTo>
                            <a:lnTo>
                              <a:pt x="9287" y="27622"/>
                            </a:lnTo>
                            <a:lnTo>
                              <a:pt x="9287" y="18097"/>
                            </a:lnTo>
                            <a:cubicBezTo>
                              <a:pt x="11192" y="18097"/>
                              <a:pt x="6429" y="1905"/>
                              <a:pt x="4524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13" name="Freeform: Shape 2512">
                        <a:extLst>
                          <a:ext uri="{FF2B5EF4-FFF2-40B4-BE49-F238E27FC236}">
                            <a16:creationId xmlns:a16="http://schemas.microsoft.com/office/drawing/2014/main" id="{60DAC0D0-18C0-49ED-A3D1-BA7AED0380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2792" y="4344767"/>
                        <a:ext cx="10540" cy="27683"/>
                      </a:xfrm>
                      <a:custGeom>
                        <a:avLst/>
                        <a:gdLst>
                          <a:gd name="connsiteX0" fmla="*/ 5840 w 10540"/>
                          <a:gd name="connsiteY0" fmla="*/ 61 h 27683"/>
                          <a:gd name="connsiteX1" fmla="*/ 9650 w 10540"/>
                          <a:gd name="connsiteY1" fmla="*/ 18158 h 27683"/>
                          <a:gd name="connsiteX2" fmla="*/ 9650 w 10540"/>
                          <a:gd name="connsiteY2" fmla="*/ 27683 h 27683"/>
                          <a:gd name="connsiteX3" fmla="*/ 6792 w 10540"/>
                          <a:gd name="connsiteY3" fmla="*/ 25778 h 27683"/>
                          <a:gd name="connsiteX4" fmla="*/ 6792 w 10540"/>
                          <a:gd name="connsiteY4" fmla="*/ 23873 h 27683"/>
                          <a:gd name="connsiteX5" fmla="*/ 4887 w 10540"/>
                          <a:gd name="connsiteY5" fmla="*/ 22921 h 27683"/>
                          <a:gd name="connsiteX6" fmla="*/ 2982 w 10540"/>
                          <a:gd name="connsiteY6" fmla="*/ 23873 h 27683"/>
                          <a:gd name="connsiteX7" fmla="*/ 125 w 10540"/>
                          <a:gd name="connsiteY7" fmla="*/ 21968 h 27683"/>
                          <a:gd name="connsiteX8" fmla="*/ 125 w 10540"/>
                          <a:gd name="connsiteY8" fmla="*/ 12443 h 27683"/>
                          <a:gd name="connsiteX9" fmla="*/ 5840 w 10540"/>
                          <a:gd name="connsiteY9" fmla="*/ 61 h 27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540" h="27683">
                            <a:moveTo>
                              <a:pt x="5840" y="61"/>
                            </a:moveTo>
                            <a:cubicBezTo>
                              <a:pt x="7745" y="1014"/>
                              <a:pt x="12507" y="17206"/>
                              <a:pt x="9650" y="18158"/>
                            </a:cubicBezTo>
                            <a:lnTo>
                              <a:pt x="9650" y="27683"/>
                            </a:lnTo>
                            <a:lnTo>
                              <a:pt x="6792" y="25778"/>
                            </a:lnTo>
                            <a:lnTo>
                              <a:pt x="6792" y="23873"/>
                            </a:lnTo>
                            <a:lnTo>
                              <a:pt x="4887" y="22921"/>
                            </a:lnTo>
                            <a:lnTo>
                              <a:pt x="2982" y="23873"/>
                            </a:lnTo>
                            <a:lnTo>
                              <a:pt x="125" y="21968"/>
                            </a:lnTo>
                            <a:lnTo>
                              <a:pt x="125" y="12443"/>
                            </a:lnTo>
                            <a:cubicBezTo>
                              <a:pt x="-828" y="9586"/>
                              <a:pt x="3935" y="-892"/>
                              <a:pt x="5840" y="61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2514" name="Freeform: Shape 2513">
                      <a:extLst>
                        <a:ext uri="{FF2B5EF4-FFF2-40B4-BE49-F238E27FC236}">
                          <a16:creationId xmlns:a16="http://schemas.microsoft.com/office/drawing/2014/main" id="{91385C67-5D76-43C9-BE96-BD8680A544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7679" y="4358163"/>
                      <a:ext cx="1905" cy="11430"/>
                    </a:xfrm>
                    <a:custGeom>
                      <a:avLst/>
                      <a:gdLst>
                        <a:gd name="connsiteX0" fmla="*/ 0 w 1905"/>
                        <a:gd name="connsiteY0" fmla="*/ 11430 h 11430"/>
                        <a:gd name="connsiteX1" fmla="*/ 0 w 1905"/>
                        <a:gd name="connsiteY1" fmla="*/ 953 h 11430"/>
                        <a:gd name="connsiteX2" fmla="*/ 1905 w 1905"/>
                        <a:gd name="connsiteY2" fmla="*/ 0 h 11430"/>
                        <a:gd name="connsiteX3" fmla="*/ 1905 w 1905"/>
                        <a:gd name="connsiteY3" fmla="*/ 0 h 11430"/>
                        <a:gd name="connsiteX4" fmla="*/ 1905 w 1905"/>
                        <a:gd name="connsiteY4" fmla="*/ 10478 h 11430"/>
                        <a:gd name="connsiteX5" fmla="*/ 0 w 1905"/>
                        <a:gd name="connsiteY5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5" h="11430">
                          <a:moveTo>
                            <a:pt x="0" y="11430"/>
                          </a:moveTo>
                          <a:lnTo>
                            <a:pt x="0" y="953"/>
                          </a:lnTo>
                          <a:cubicBezTo>
                            <a:pt x="0" y="0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10478"/>
                          </a:lnTo>
                          <a:lnTo>
                            <a:pt x="0" y="1143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15" name="Freeform: Shape 2514">
                      <a:extLst>
                        <a:ext uri="{FF2B5EF4-FFF2-40B4-BE49-F238E27FC236}">
                          <a16:creationId xmlns:a16="http://schemas.microsoft.com/office/drawing/2014/main" id="{3CCA0F5A-0BF2-4B0A-9D8D-A6CC8AB9B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18632" y="4358163"/>
                      <a:ext cx="1904" cy="11430"/>
                    </a:xfrm>
                    <a:custGeom>
                      <a:avLst/>
                      <a:gdLst>
                        <a:gd name="connsiteX0" fmla="*/ 1905 w 1904"/>
                        <a:gd name="connsiteY0" fmla="*/ 2857 h 11430"/>
                        <a:gd name="connsiteX1" fmla="*/ 1905 w 1904"/>
                        <a:gd name="connsiteY1" fmla="*/ 11430 h 11430"/>
                        <a:gd name="connsiteX2" fmla="*/ 0 w 1904"/>
                        <a:gd name="connsiteY2" fmla="*/ 10478 h 11430"/>
                        <a:gd name="connsiteX3" fmla="*/ 0 w 1904"/>
                        <a:gd name="connsiteY3" fmla="*/ 0 h 11430"/>
                        <a:gd name="connsiteX4" fmla="*/ 0 w 1904"/>
                        <a:gd name="connsiteY4" fmla="*/ 0 h 11430"/>
                        <a:gd name="connsiteX5" fmla="*/ 0 w 1904"/>
                        <a:gd name="connsiteY5" fmla="*/ 0 h 11430"/>
                        <a:gd name="connsiteX6" fmla="*/ 1905 w 1904"/>
                        <a:gd name="connsiteY6" fmla="*/ 2857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04" h="11430">
                          <a:moveTo>
                            <a:pt x="1905" y="2857"/>
                          </a:moveTo>
                          <a:lnTo>
                            <a:pt x="1905" y="11430"/>
                          </a:lnTo>
                          <a:lnTo>
                            <a:pt x="0" y="10478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953"/>
                            <a:pt x="1905" y="1905"/>
                            <a:pt x="1905" y="2857"/>
                          </a:cubicBezTo>
                          <a:close/>
                        </a:path>
                      </a:pathLst>
                    </a:custGeom>
                    <a:solidFill>
                      <a:srgbClr val="CF7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16" name="Graphic 7">
                    <a:extLst>
                      <a:ext uri="{FF2B5EF4-FFF2-40B4-BE49-F238E27FC236}">
                        <a16:creationId xmlns:a16="http://schemas.microsoft.com/office/drawing/2014/main" id="{2AC1F613-2094-47E4-9461-99335BB03A91}"/>
                      </a:ext>
                    </a:extLst>
                  </p:cNvPr>
                  <p:cNvGrpSpPr/>
                  <p:nvPr/>
                </p:nvGrpSpPr>
                <p:grpSpPr>
                  <a:xfrm>
                    <a:off x="9292927" y="4304823"/>
                    <a:ext cx="12382" cy="15240"/>
                    <a:chOff x="9292927" y="4304823"/>
                    <a:chExt cx="12382" cy="15240"/>
                  </a:xfrm>
                </p:grpSpPr>
                <p:grpSp>
                  <p:nvGrpSpPr>
                    <p:cNvPr id="2517" name="Graphic 7">
                      <a:extLst>
                        <a:ext uri="{FF2B5EF4-FFF2-40B4-BE49-F238E27FC236}">
                          <a16:creationId xmlns:a16="http://schemas.microsoft.com/office/drawing/2014/main" id="{7533A45F-69CE-4D3A-BBA6-0A2BFC6CED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2927" y="4308633"/>
                      <a:ext cx="12382" cy="11430"/>
                      <a:chOff x="9292927" y="4308633"/>
                      <a:chExt cx="12382" cy="11430"/>
                    </a:xfrm>
                  </p:grpSpPr>
                  <p:sp>
                    <p:nvSpPr>
                      <p:cNvPr id="2518" name="Freeform: Shape 2517">
                        <a:extLst>
                          <a:ext uri="{FF2B5EF4-FFF2-40B4-BE49-F238E27FC236}">
                            <a16:creationId xmlns:a16="http://schemas.microsoft.com/office/drawing/2014/main" id="{E585ABE6-68DE-4EA7-9674-AFC8CDDBEC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12443"/>
                        <a:ext cx="5714" cy="7619"/>
                      </a:xfrm>
                      <a:custGeom>
                        <a:avLst/>
                        <a:gdLst>
                          <a:gd name="connsiteX0" fmla="*/ 5715 w 5714"/>
                          <a:gd name="connsiteY0" fmla="*/ 7620 h 7619"/>
                          <a:gd name="connsiteX1" fmla="*/ 0 w 5714"/>
                          <a:gd name="connsiteY1" fmla="*/ 3810 h 7619"/>
                          <a:gd name="connsiteX2" fmla="*/ 0 w 5714"/>
                          <a:gd name="connsiteY2" fmla="*/ 0 h 7619"/>
                          <a:gd name="connsiteX3" fmla="*/ 5715 w 571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7619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5715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19" name="Freeform: Shape 2518">
                        <a:extLst>
                          <a:ext uri="{FF2B5EF4-FFF2-40B4-BE49-F238E27FC236}">
                            <a16:creationId xmlns:a16="http://schemas.microsoft.com/office/drawing/2014/main" id="{89C0093E-96E4-4867-8764-365AD3B83D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8 w 6667"/>
                          <a:gd name="connsiteY1" fmla="*/ 3810 h 7619"/>
                          <a:gd name="connsiteX2" fmla="*/ 6668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8" y="3810"/>
                            </a:lnTo>
                            <a:lnTo>
                              <a:pt x="6668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0" name="Freeform: Shape 2519">
                        <a:extLst>
                          <a:ext uri="{FF2B5EF4-FFF2-40B4-BE49-F238E27FC236}">
                            <a16:creationId xmlns:a16="http://schemas.microsoft.com/office/drawing/2014/main" id="{148F972F-3305-4172-A6CB-AF0779FD1E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2927" y="4308633"/>
                        <a:ext cx="12382" cy="7620"/>
                      </a:xfrm>
                      <a:custGeom>
                        <a:avLst/>
                        <a:gdLst>
                          <a:gd name="connsiteX0" fmla="*/ 5715 w 12382"/>
                          <a:gd name="connsiteY0" fmla="*/ 7620 h 7620"/>
                          <a:gd name="connsiteX1" fmla="*/ 0 w 12382"/>
                          <a:gd name="connsiteY1" fmla="*/ 3810 h 7620"/>
                          <a:gd name="connsiteX2" fmla="*/ 5715 w 12382"/>
                          <a:gd name="connsiteY2" fmla="*/ 0 h 7620"/>
                          <a:gd name="connsiteX3" fmla="*/ 12383 w 12382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382" h="7620">
                            <a:moveTo>
                              <a:pt x="5715" y="7620"/>
                            </a:moveTo>
                            <a:lnTo>
                              <a:pt x="0" y="3810"/>
                            </a:lnTo>
                            <a:lnTo>
                              <a:pt x="5715" y="0"/>
                            </a:lnTo>
                            <a:lnTo>
                              <a:pt x="12383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21" name="Graphic 7">
                      <a:extLst>
                        <a:ext uri="{FF2B5EF4-FFF2-40B4-BE49-F238E27FC236}">
                          <a16:creationId xmlns:a16="http://schemas.microsoft.com/office/drawing/2014/main" id="{01A3FAA0-5F0E-4A95-83D2-F075E5C9D5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4832" y="4305776"/>
                      <a:ext cx="8572" cy="8572"/>
                      <a:chOff x="9294832" y="4305776"/>
                      <a:chExt cx="8572" cy="8572"/>
                    </a:xfrm>
                  </p:grpSpPr>
                  <p:sp>
                    <p:nvSpPr>
                      <p:cNvPr id="2522" name="Freeform: Shape 2521">
                        <a:extLst>
                          <a:ext uri="{FF2B5EF4-FFF2-40B4-BE49-F238E27FC236}">
                            <a16:creationId xmlns:a16="http://schemas.microsoft.com/office/drawing/2014/main" id="{B729468C-BA8A-433F-A7CF-284A803F0E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8633"/>
                        <a:ext cx="3809" cy="5715"/>
                      </a:xfrm>
                      <a:custGeom>
                        <a:avLst/>
                        <a:gdLst>
                          <a:gd name="connsiteX0" fmla="*/ 3810 w 3809"/>
                          <a:gd name="connsiteY0" fmla="*/ 5715 h 5715"/>
                          <a:gd name="connsiteX1" fmla="*/ 0 w 3809"/>
                          <a:gd name="connsiteY1" fmla="*/ 3810 h 5715"/>
                          <a:gd name="connsiteX2" fmla="*/ 0 w 3809"/>
                          <a:gd name="connsiteY2" fmla="*/ 0 h 5715"/>
                          <a:gd name="connsiteX3" fmla="*/ 3810 w 3809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9" h="5715">
                            <a:moveTo>
                              <a:pt x="3810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3810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3" name="Freeform: Shape 2522">
                        <a:extLst>
                          <a:ext uri="{FF2B5EF4-FFF2-40B4-BE49-F238E27FC236}">
                            <a16:creationId xmlns:a16="http://schemas.microsoft.com/office/drawing/2014/main" id="{9BEBDDA5-3441-4A34-9BFF-C979B44E69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4" name="Freeform: Shape 2523">
                        <a:extLst>
                          <a:ext uri="{FF2B5EF4-FFF2-40B4-BE49-F238E27FC236}">
                            <a16:creationId xmlns:a16="http://schemas.microsoft.com/office/drawing/2014/main" id="{8E3D05CE-8D53-47D5-A66C-97EC02EA70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4832" y="4305776"/>
                        <a:ext cx="8572" cy="5715"/>
                      </a:xfrm>
                      <a:custGeom>
                        <a:avLst/>
                        <a:gdLst>
                          <a:gd name="connsiteX0" fmla="*/ 3810 w 8572"/>
                          <a:gd name="connsiteY0" fmla="*/ 5715 h 5715"/>
                          <a:gd name="connsiteX1" fmla="*/ 0 w 8572"/>
                          <a:gd name="connsiteY1" fmla="*/ 2857 h 5715"/>
                          <a:gd name="connsiteX2" fmla="*/ 3810 w 8572"/>
                          <a:gd name="connsiteY2" fmla="*/ 0 h 5715"/>
                          <a:gd name="connsiteX3" fmla="*/ 8572 w 857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 h="5715">
                            <a:moveTo>
                              <a:pt x="3810" y="5715"/>
                            </a:moveTo>
                            <a:lnTo>
                              <a:pt x="0" y="2857"/>
                            </a:lnTo>
                            <a:lnTo>
                              <a:pt x="3810" y="0"/>
                            </a:lnTo>
                            <a:lnTo>
                              <a:pt x="8572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25" name="Graphic 7">
                      <a:extLst>
                        <a:ext uri="{FF2B5EF4-FFF2-40B4-BE49-F238E27FC236}">
                          <a16:creationId xmlns:a16="http://schemas.microsoft.com/office/drawing/2014/main" id="{7EC7365D-FB14-4350-B110-12F1CEFEDA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95784" y="4304823"/>
                      <a:ext cx="6667" cy="5715"/>
                      <a:chOff x="9295784" y="4304823"/>
                      <a:chExt cx="6667" cy="5715"/>
                    </a:xfrm>
                  </p:grpSpPr>
                  <p:sp>
                    <p:nvSpPr>
                      <p:cNvPr id="2526" name="Freeform: Shape 2525">
                        <a:extLst>
                          <a:ext uri="{FF2B5EF4-FFF2-40B4-BE49-F238E27FC236}">
                            <a16:creationId xmlns:a16="http://schemas.microsoft.com/office/drawing/2014/main" id="{961F1B08-19EE-4807-9489-ED0532EAC8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6728"/>
                        <a:ext cx="2857" cy="3809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7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7" name="Freeform: Shape 2526">
                        <a:extLst>
                          <a:ext uri="{FF2B5EF4-FFF2-40B4-BE49-F238E27FC236}">
                            <a16:creationId xmlns:a16="http://schemas.microsoft.com/office/drawing/2014/main" id="{E29F2868-5442-4C7B-B364-57AAC05ED9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8641" y="4306728"/>
                        <a:ext cx="3810" cy="3809"/>
                      </a:xfrm>
                      <a:custGeom>
                        <a:avLst/>
                        <a:gdLst>
                          <a:gd name="connsiteX0" fmla="*/ 0 w 3810"/>
                          <a:gd name="connsiteY0" fmla="*/ 3810 h 3809"/>
                          <a:gd name="connsiteX1" fmla="*/ 3810 w 3810"/>
                          <a:gd name="connsiteY1" fmla="*/ 1905 h 3809"/>
                          <a:gd name="connsiteX2" fmla="*/ 3810 w 3810"/>
                          <a:gd name="connsiteY2" fmla="*/ 0 h 3809"/>
                          <a:gd name="connsiteX3" fmla="*/ 0 w 3810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09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28" name="Freeform: Shape 2527">
                        <a:extLst>
                          <a:ext uri="{FF2B5EF4-FFF2-40B4-BE49-F238E27FC236}">
                            <a16:creationId xmlns:a16="http://schemas.microsoft.com/office/drawing/2014/main" id="{87F3563A-3066-4110-9FB6-55D49B19A0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95784" y="4304823"/>
                        <a:ext cx="6667" cy="2857"/>
                      </a:xfrm>
                      <a:custGeom>
                        <a:avLst/>
                        <a:gdLst>
                          <a:gd name="connsiteX0" fmla="*/ 2857 w 6667"/>
                          <a:gd name="connsiteY0" fmla="*/ 2858 h 2857"/>
                          <a:gd name="connsiteX1" fmla="*/ 0 w 6667"/>
                          <a:gd name="connsiteY1" fmla="*/ 1905 h 2857"/>
                          <a:gd name="connsiteX2" fmla="*/ 2857 w 6667"/>
                          <a:gd name="connsiteY2" fmla="*/ 0 h 2857"/>
                          <a:gd name="connsiteX3" fmla="*/ 6667 w 6667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2857">
                            <a:moveTo>
                              <a:pt x="2857" y="2858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529" name="Graphic 7">
                    <a:extLst>
                      <a:ext uri="{FF2B5EF4-FFF2-40B4-BE49-F238E27FC236}">
                        <a16:creationId xmlns:a16="http://schemas.microsoft.com/office/drawing/2014/main" id="{270FD119-8764-416E-8F5E-CD25C42D19E8}"/>
                      </a:ext>
                    </a:extLst>
                  </p:cNvPr>
                  <p:cNvGrpSpPr/>
                  <p:nvPr/>
                </p:nvGrpSpPr>
                <p:grpSpPr>
                  <a:xfrm>
                    <a:off x="9248159" y="4330541"/>
                    <a:ext cx="13334" cy="15240"/>
                    <a:chOff x="9248159" y="4330541"/>
                    <a:chExt cx="13334" cy="15240"/>
                  </a:xfrm>
                </p:grpSpPr>
                <p:grpSp>
                  <p:nvGrpSpPr>
                    <p:cNvPr id="2530" name="Graphic 7">
                      <a:extLst>
                        <a:ext uri="{FF2B5EF4-FFF2-40B4-BE49-F238E27FC236}">
                          <a16:creationId xmlns:a16="http://schemas.microsoft.com/office/drawing/2014/main" id="{A9EA9329-92FA-4A39-A8A2-BF5B99EFE7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48159" y="4334351"/>
                      <a:ext cx="13334" cy="11430"/>
                      <a:chOff x="9248159" y="4334351"/>
                      <a:chExt cx="13334" cy="11430"/>
                    </a:xfrm>
                  </p:grpSpPr>
                  <p:sp>
                    <p:nvSpPr>
                      <p:cNvPr id="2531" name="Freeform: Shape 2530">
                        <a:extLst>
                          <a:ext uri="{FF2B5EF4-FFF2-40B4-BE49-F238E27FC236}">
                            <a16:creationId xmlns:a16="http://schemas.microsoft.com/office/drawing/2014/main" id="{92A0DAE6-A2D0-457F-B9F2-3E50BA6682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8160"/>
                        <a:ext cx="6667" cy="7620"/>
                      </a:xfrm>
                      <a:custGeom>
                        <a:avLst/>
                        <a:gdLst>
                          <a:gd name="connsiteX0" fmla="*/ 6667 w 6667"/>
                          <a:gd name="connsiteY0" fmla="*/ 7620 h 7620"/>
                          <a:gd name="connsiteX1" fmla="*/ 0 w 6667"/>
                          <a:gd name="connsiteY1" fmla="*/ 4763 h 7620"/>
                          <a:gd name="connsiteX2" fmla="*/ 0 w 6667"/>
                          <a:gd name="connsiteY2" fmla="*/ 0 h 7620"/>
                          <a:gd name="connsiteX3" fmla="*/ 6667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6667" y="7620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2" name="Freeform: Shape 2531">
                        <a:extLst>
                          <a:ext uri="{FF2B5EF4-FFF2-40B4-BE49-F238E27FC236}">
                            <a16:creationId xmlns:a16="http://schemas.microsoft.com/office/drawing/2014/main" id="{17AB34AA-6A0C-4E33-9E6E-C4249E2E7C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8160"/>
                        <a:ext cx="6667" cy="7620"/>
                      </a:xfrm>
                      <a:custGeom>
                        <a:avLst/>
                        <a:gdLst>
                          <a:gd name="connsiteX0" fmla="*/ 0 w 6667"/>
                          <a:gd name="connsiteY0" fmla="*/ 7620 h 7620"/>
                          <a:gd name="connsiteX1" fmla="*/ 6667 w 6667"/>
                          <a:gd name="connsiteY1" fmla="*/ 4763 h 7620"/>
                          <a:gd name="connsiteX2" fmla="*/ 6667 w 6667"/>
                          <a:gd name="connsiteY2" fmla="*/ 0 h 7620"/>
                          <a:gd name="connsiteX3" fmla="*/ 0 w 6667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20">
                            <a:moveTo>
                              <a:pt x="0" y="7620"/>
                            </a:moveTo>
                            <a:lnTo>
                              <a:pt x="6667" y="4763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3" name="Freeform: Shape 2532">
                        <a:extLst>
                          <a:ext uri="{FF2B5EF4-FFF2-40B4-BE49-F238E27FC236}">
                            <a16:creationId xmlns:a16="http://schemas.microsoft.com/office/drawing/2014/main" id="{E3FE1EE9-33DC-4AF0-A971-BDD531D4F3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48159" y="4334351"/>
                        <a:ext cx="13334" cy="7619"/>
                      </a:xfrm>
                      <a:custGeom>
                        <a:avLst/>
                        <a:gdLst>
                          <a:gd name="connsiteX0" fmla="*/ 6667 w 13334"/>
                          <a:gd name="connsiteY0" fmla="*/ 7620 h 7619"/>
                          <a:gd name="connsiteX1" fmla="*/ 0 w 13334"/>
                          <a:gd name="connsiteY1" fmla="*/ 3810 h 7619"/>
                          <a:gd name="connsiteX2" fmla="*/ 6667 w 13334"/>
                          <a:gd name="connsiteY2" fmla="*/ 0 h 7619"/>
                          <a:gd name="connsiteX3" fmla="*/ 13335 w 13334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4" h="7619">
                            <a:moveTo>
                              <a:pt x="6667" y="7620"/>
                            </a:moveTo>
                            <a:lnTo>
                              <a:pt x="0" y="3810"/>
                            </a:lnTo>
                            <a:lnTo>
                              <a:pt x="6667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34" name="Graphic 7">
                      <a:extLst>
                        <a:ext uri="{FF2B5EF4-FFF2-40B4-BE49-F238E27FC236}">
                          <a16:creationId xmlns:a16="http://schemas.microsoft.com/office/drawing/2014/main" id="{863D6178-1310-42BD-9A04-748EB9CA14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0064" y="4331493"/>
                      <a:ext cx="9525" cy="8572"/>
                      <a:chOff x="9250064" y="4331493"/>
                      <a:chExt cx="9525" cy="8572"/>
                    </a:xfrm>
                  </p:grpSpPr>
                  <p:sp>
                    <p:nvSpPr>
                      <p:cNvPr id="2535" name="Freeform: Shape 2534">
                        <a:extLst>
                          <a:ext uri="{FF2B5EF4-FFF2-40B4-BE49-F238E27FC236}">
                            <a16:creationId xmlns:a16="http://schemas.microsoft.com/office/drawing/2014/main" id="{730BCFD5-43B6-48C1-AAAB-6F960652EE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4351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6" name="Freeform: Shape 2535">
                        <a:extLst>
                          <a:ext uri="{FF2B5EF4-FFF2-40B4-BE49-F238E27FC236}">
                            <a16:creationId xmlns:a16="http://schemas.microsoft.com/office/drawing/2014/main" id="{BBB1546E-E1D3-4D28-98CF-DC25572040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4351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37" name="Freeform: Shape 2536">
                        <a:extLst>
                          <a:ext uri="{FF2B5EF4-FFF2-40B4-BE49-F238E27FC236}">
                            <a16:creationId xmlns:a16="http://schemas.microsoft.com/office/drawing/2014/main" id="{E0EAD2F2-34F6-4484-BF6A-E9B6C632FC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0064" y="4331493"/>
                        <a:ext cx="9525" cy="5714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4"/>
                          <a:gd name="connsiteX1" fmla="*/ 0 w 9525"/>
                          <a:gd name="connsiteY1" fmla="*/ 2857 h 5714"/>
                          <a:gd name="connsiteX2" fmla="*/ 4763 w 9525"/>
                          <a:gd name="connsiteY2" fmla="*/ 0 h 5714"/>
                          <a:gd name="connsiteX3" fmla="*/ 9525 w 9525"/>
                          <a:gd name="connsiteY3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4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38" name="Graphic 7">
                      <a:extLst>
                        <a:ext uri="{FF2B5EF4-FFF2-40B4-BE49-F238E27FC236}">
                          <a16:creationId xmlns:a16="http://schemas.microsoft.com/office/drawing/2014/main" id="{249754F4-E68A-45C2-9143-8DE13CA001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51969" y="4330541"/>
                      <a:ext cx="5715" cy="5715"/>
                      <a:chOff x="9251969" y="4330541"/>
                      <a:chExt cx="5715" cy="5715"/>
                    </a:xfrm>
                  </p:grpSpPr>
                  <p:sp>
                    <p:nvSpPr>
                      <p:cNvPr id="2539" name="Freeform: Shape 2538">
                        <a:extLst>
                          <a:ext uri="{FF2B5EF4-FFF2-40B4-BE49-F238E27FC236}">
                            <a16:creationId xmlns:a16="http://schemas.microsoft.com/office/drawing/2014/main" id="{30A7949E-66CE-4F30-8767-8165907222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2445"/>
                        <a:ext cx="2857" cy="3810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8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0" name="Freeform: Shape 2539">
                        <a:extLst>
                          <a:ext uri="{FF2B5EF4-FFF2-40B4-BE49-F238E27FC236}">
                            <a16:creationId xmlns:a16="http://schemas.microsoft.com/office/drawing/2014/main" id="{F61002FC-6C7D-4135-A86A-EB600B848B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4827" y="4332445"/>
                        <a:ext cx="2857" cy="3810"/>
                      </a:xfrm>
                      <a:custGeom>
                        <a:avLst/>
                        <a:gdLst>
                          <a:gd name="connsiteX0" fmla="*/ 0 w 2857"/>
                          <a:gd name="connsiteY0" fmla="*/ 3810 h 3810"/>
                          <a:gd name="connsiteX1" fmla="*/ 2858 w 2857"/>
                          <a:gd name="connsiteY1" fmla="*/ 1905 h 3810"/>
                          <a:gd name="connsiteX2" fmla="*/ 2858 w 2857"/>
                          <a:gd name="connsiteY2" fmla="*/ 0 h 3810"/>
                          <a:gd name="connsiteX3" fmla="*/ 0 w 2857"/>
                          <a:gd name="connsiteY3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0" y="3810"/>
                            </a:moveTo>
                            <a:lnTo>
                              <a:pt x="2858" y="1905"/>
                            </a:lnTo>
                            <a:lnTo>
                              <a:pt x="2858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1" name="Freeform: Shape 2540">
                        <a:extLst>
                          <a:ext uri="{FF2B5EF4-FFF2-40B4-BE49-F238E27FC236}">
                            <a16:creationId xmlns:a16="http://schemas.microsoft.com/office/drawing/2014/main" id="{CD55C362-32EC-4CD3-B94C-F6B12A067D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51969" y="4330541"/>
                        <a:ext cx="5715" cy="2857"/>
                      </a:xfrm>
                      <a:custGeom>
                        <a:avLst/>
                        <a:gdLst>
                          <a:gd name="connsiteX0" fmla="*/ 2858 w 5715"/>
                          <a:gd name="connsiteY0" fmla="*/ 2857 h 2857"/>
                          <a:gd name="connsiteX1" fmla="*/ 0 w 5715"/>
                          <a:gd name="connsiteY1" fmla="*/ 1905 h 2857"/>
                          <a:gd name="connsiteX2" fmla="*/ 2858 w 5715"/>
                          <a:gd name="connsiteY2" fmla="*/ 0 h 2857"/>
                          <a:gd name="connsiteX3" fmla="*/ 5715 w 5715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857">
                            <a:moveTo>
                              <a:pt x="2858" y="2857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542" name="Graphic 7">
                    <a:extLst>
                      <a:ext uri="{FF2B5EF4-FFF2-40B4-BE49-F238E27FC236}">
                        <a16:creationId xmlns:a16="http://schemas.microsoft.com/office/drawing/2014/main" id="{D7D4F193-0D5D-4866-B1BB-4882669242D5}"/>
                      </a:ext>
                    </a:extLst>
                  </p:cNvPr>
                  <p:cNvGrpSpPr/>
                  <p:nvPr/>
                </p:nvGrpSpPr>
                <p:grpSpPr>
                  <a:xfrm>
                    <a:off x="9203391" y="4304823"/>
                    <a:ext cx="13335" cy="15240"/>
                    <a:chOff x="9203391" y="4304823"/>
                    <a:chExt cx="13335" cy="15240"/>
                  </a:xfrm>
                </p:grpSpPr>
                <p:grpSp>
                  <p:nvGrpSpPr>
                    <p:cNvPr id="2543" name="Graphic 7">
                      <a:extLst>
                        <a:ext uri="{FF2B5EF4-FFF2-40B4-BE49-F238E27FC236}">
                          <a16:creationId xmlns:a16="http://schemas.microsoft.com/office/drawing/2014/main" id="{AF660C7A-8F52-45F9-8AFA-3B430EAE85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3391" y="4308633"/>
                      <a:ext cx="13335" cy="11430"/>
                      <a:chOff x="9203391" y="4308633"/>
                      <a:chExt cx="13335" cy="11430"/>
                    </a:xfrm>
                  </p:grpSpPr>
                  <p:sp>
                    <p:nvSpPr>
                      <p:cNvPr id="2544" name="Freeform: Shape 2543">
                        <a:extLst>
                          <a:ext uri="{FF2B5EF4-FFF2-40B4-BE49-F238E27FC236}">
                            <a16:creationId xmlns:a16="http://schemas.microsoft.com/office/drawing/2014/main" id="{12ABA59A-E14C-486E-BCA3-A581DCC24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12443"/>
                        <a:ext cx="6667" cy="7619"/>
                      </a:xfrm>
                      <a:custGeom>
                        <a:avLst/>
                        <a:gdLst>
                          <a:gd name="connsiteX0" fmla="*/ 6668 w 6667"/>
                          <a:gd name="connsiteY0" fmla="*/ 7620 h 7619"/>
                          <a:gd name="connsiteX1" fmla="*/ 0 w 6667"/>
                          <a:gd name="connsiteY1" fmla="*/ 3810 h 7619"/>
                          <a:gd name="connsiteX2" fmla="*/ 0 w 6667"/>
                          <a:gd name="connsiteY2" fmla="*/ 0 h 7619"/>
                          <a:gd name="connsiteX3" fmla="*/ 6668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6668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5" name="Freeform: Shape 2544">
                        <a:extLst>
                          <a:ext uri="{FF2B5EF4-FFF2-40B4-BE49-F238E27FC236}">
                            <a16:creationId xmlns:a16="http://schemas.microsoft.com/office/drawing/2014/main" id="{9FC32D27-3005-42AD-98DC-F02C4FF4B4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12443"/>
                        <a:ext cx="6667" cy="7619"/>
                      </a:xfrm>
                      <a:custGeom>
                        <a:avLst/>
                        <a:gdLst>
                          <a:gd name="connsiteX0" fmla="*/ 0 w 6667"/>
                          <a:gd name="connsiteY0" fmla="*/ 7620 h 7619"/>
                          <a:gd name="connsiteX1" fmla="*/ 6667 w 6667"/>
                          <a:gd name="connsiteY1" fmla="*/ 3810 h 7619"/>
                          <a:gd name="connsiteX2" fmla="*/ 6667 w 6667"/>
                          <a:gd name="connsiteY2" fmla="*/ 0 h 7619"/>
                          <a:gd name="connsiteX3" fmla="*/ 0 w 6667"/>
                          <a:gd name="connsiteY3" fmla="*/ 3810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7619">
                            <a:moveTo>
                              <a:pt x="0" y="7620"/>
                            </a:moveTo>
                            <a:lnTo>
                              <a:pt x="6667" y="3810"/>
                            </a:lnTo>
                            <a:lnTo>
                              <a:pt x="6667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6" name="Freeform: Shape 2545">
                        <a:extLst>
                          <a:ext uri="{FF2B5EF4-FFF2-40B4-BE49-F238E27FC236}">
                            <a16:creationId xmlns:a16="http://schemas.microsoft.com/office/drawing/2014/main" id="{2D58773B-7CCA-4508-BBC7-57A610A56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3391" y="4308633"/>
                        <a:ext cx="13335" cy="7620"/>
                      </a:xfrm>
                      <a:custGeom>
                        <a:avLst/>
                        <a:gdLst>
                          <a:gd name="connsiteX0" fmla="*/ 6668 w 13335"/>
                          <a:gd name="connsiteY0" fmla="*/ 7620 h 7620"/>
                          <a:gd name="connsiteX1" fmla="*/ 0 w 13335"/>
                          <a:gd name="connsiteY1" fmla="*/ 3810 h 7620"/>
                          <a:gd name="connsiteX2" fmla="*/ 6668 w 13335"/>
                          <a:gd name="connsiteY2" fmla="*/ 0 h 7620"/>
                          <a:gd name="connsiteX3" fmla="*/ 13335 w 13335"/>
                          <a:gd name="connsiteY3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335" h="7620">
                            <a:moveTo>
                              <a:pt x="6668" y="7620"/>
                            </a:move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lnTo>
                              <a:pt x="13335" y="3810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47" name="Graphic 7">
                      <a:extLst>
                        <a:ext uri="{FF2B5EF4-FFF2-40B4-BE49-F238E27FC236}">
                          <a16:creationId xmlns:a16="http://schemas.microsoft.com/office/drawing/2014/main" id="{87DE8674-4261-4530-AE93-412F14CF43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5297" y="4305776"/>
                      <a:ext cx="9525" cy="8572"/>
                      <a:chOff x="9205297" y="4305776"/>
                      <a:chExt cx="9525" cy="8572"/>
                    </a:xfrm>
                  </p:grpSpPr>
                  <p:sp>
                    <p:nvSpPr>
                      <p:cNvPr id="2548" name="Freeform: Shape 2547">
                        <a:extLst>
                          <a:ext uri="{FF2B5EF4-FFF2-40B4-BE49-F238E27FC236}">
                            <a16:creationId xmlns:a16="http://schemas.microsoft.com/office/drawing/2014/main" id="{422670A5-397B-4945-AED3-AC94A6987B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8633"/>
                        <a:ext cx="4762" cy="5715"/>
                      </a:xfrm>
                      <a:custGeom>
                        <a:avLst/>
                        <a:gdLst>
                          <a:gd name="connsiteX0" fmla="*/ 4763 w 4762"/>
                          <a:gd name="connsiteY0" fmla="*/ 5715 h 5715"/>
                          <a:gd name="connsiteX1" fmla="*/ 0 w 4762"/>
                          <a:gd name="connsiteY1" fmla="*/ 3810 h 5715"/>
                          <a:gd name="connsiteX2" fmla="*/ 0 w 4762"/>
                          <a:gd name="connsiteY2" fmla="*/ 0 h 5715"/>
                          <a:gd name="connsiteX3" fmla="*/ 4763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4763" y="5715"/>
                            </a:moveTo>
                            <a:lnTo>
                              <a:pt x="0" y="3810"/>
                            </a:lnTo>
                            <a:lnTo>
                              <a:pt x="0" y="0"/>
                            </a:lnTo>
                            <a:lnTo>
                              <a:pt x="4763" y="2858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49" name="Freeform: Shape 2548">
                        <a:extLst>
                          <a:ext uri="{FF2B5EF4-FFF2-40B4-BE49-F238E27FC236}">
                            <a16:creationId xmlns:a16="http://schemas.microsoft.com/office/drawing/2014/main" id="{4235D90D-3ACC-486F-8D8D-A32B931C78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8633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0 h 5715"/>
                          <a:gd name="connsiteX3" fmla="*/ 0 w 4762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5715"/>
                            </a:move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lnTo>
                              <a:pt x="0" y="2858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50" name="Freeform: Shape 2549">
                        <a:extLst>
                          <a:ext uri="{FF2B5EF4-FFF2-40B4-BE49-F238E27FC236}">
                            <a16:creationId xmlns:a16="http://schemas.microsoft.com/office/drawing/2014/main" id="{4A881513-B29A-4E0F-9EEB-6B0A4224ED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5297" y="4305776"/>
                        <a:ext cx="9525" cy="5715"/>
                      </a:xfrm>
                      <a:custGeom>
                        <a:avLst/>
                        <a:gdLst>
                          <a:gd name="connsiteX0" fmla="*/ 4763 w 9525"/>
                          <a:gd name="connsiteY0" fmla="*/ 5715 h 5715"/>
                          <a:gd name="connsiteX1" fmla="*/ 0 w 9525"/>
                          <a:gd name="connsiteY1" fmla="*/ 2857 h 5715"/>
                          <a:gd name="connsiteX2" fmla="*/ 4763 w 9525"/>
                          <a:gd name="connsiteY2" fmla="*/ 0 h 5715"/>
                          <a:gd name="connsiteX3" fmla="*/ 9525 w 9525"/>
                          <a:gd name="connsiteY3" fmla="*/ 2857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5715">
                            <a:moveTo>
                              <a:pt x="4763" y="5715"/>
                            </a:moveTo>
                            <a:lnTo>
                              <a:pt x="0" y="2857"/>
                            </a:lnTo>
                            <a:lnTo>
                              <a:pt x="4763" y="0"/>
                            </a:lnTo>
                            <a:lnTo>
                              <a:pt x="9525" y="2857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51" name="Graphic 7">
                      <a:extLst>
                        <a:ext uri="{FF2B5EF4-FFF2-40B4-BE49-F238E27FC236}">
                          <a16:creationId xmlns:a16="http://schemas.microsoft.com/office/drawing/2014/main" id="{E343AE17-595F-48E6-8FD5-9D8CF5A136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207202" y="4304823"/>
                      <a:ext cx="5714" cy="5715"/>
                      <a:chOff x="9207202" y="4304823"/>
                      <a:chExt cx="5714" cy="5715"/>
                    </a:xfrm>
                  </p:grpSpPr>
                  <p:sp>
                    <p:nvSpPr>
                      <p:cNvPr id="2552" name="Freeform: Shape 2551">
                        <a:extLst>
                          <a:ext uri="{FF2B5EF4-FFF2-40B4-BE49-F238E27FC236}">
                            <a16:creationId xmlns:a16="http://schemas.microsoft.com/office/drawing/2014/main" id="{EA6CB06C-975D-413F-BB8A-C06D285FD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6728"/>
                        <a:ext cx="2857" cy="3809"/>
                      </a:xfrm>
                      <a:custGeom>
                        <a:avLst/>
                        <a:gdLst>
                          <a:gd name="connsiteX0" fmla="*/ 2858 w 2857"/>
                          <a:gd name="connsiteY0" fmla="*/ 3810 h 3809"/>
                          <a:gd name="connsiteX1" fmla="*/ 0 w 2857"/>
                          <a:gd name="connsiteY1" fmla="*/ 1905 h 3809"/>
                          <a:gd name="connsiteX2" fmla="*/ 0 w 2857"/>
                          <a:gd name="connsiteY2" fmla="*/ 0 h 3809"/>
                          <a:gd name="connsiteX3" fmla="*/ 2858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2858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8" y="953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53" name="Freeform: Shape 2552">
                        <a:extLst>
                          <a:ext uri="{FF2B5EF4-FFF2-40B4-BE49-F238E27FC236}">
                            <a16:creationId xmlns:a16="http://schemas.microsoft.com/office/drawing/2014/main" id="{48DE15D1-E7B1-4F05-9968-1E627BAC54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10059" y="4306728"/>
                        <a:ext cx="2857" cy="3809"/>
                      </a:xfrm>
                      <a:custGeom>
                        <a:avLst/>
                        <a:gdLst>
                          <a:gd name="connsiteX0" fmla="*/ 0 w 2857"/>
                          <a:gd name="connsiteY0" fmla="*/ 3810 h 3809"/>
                          <a:gd name="connsiteX1" fmla="*/ 2857 w 2857"/>
                          <a:gd name="connsiteY1" fmla="*/ 1905 h 3809"/>
                          <a:gd name="connsiteX2" fmla="*/ 2857 w 2857"/>
                          <a:gd name="connsiteY2" fmla="*/ 0 h 3809"/>
                          <a:gd name="connsiteX3" fmla="*/ 0 w 2857"/>
                          <a:gd name="connsiteY3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09">
                            <a:moveTo>
                              <a:pt x="0" y="3810"/>
                            </a:moveTo>
                            <a:lnTo>
                              <a:pt x="2857" y="1905"/>
                            </a:lnTo>
                            <a:lnTo>
                              <a:pt x="2857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54" name="Freeform: Shape 2553">
                        <a:extLst>
                          <a:ext uri="{FF2B5EF4-FFF2-40B4-BE49-F238E27FC236}">
                            <a16:creationId xmlns:a16="http://schemas.microsoft.com/office/drawing/2014/main" id="{CA8E04FD-ACD7-49FC-9C57-37D4BDFC01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207202" y="4304823"/>
                        <a:ext cx="5714" cy="2857"/>
                      </a:xfrm>
                      <a:custGeom>
                        <a:avLst/>
                        <a:gdLst>
                          <a:gd name="connsiteX0" fmla="*/ 2858 w 5714"/>
                          <a:gd name="connsiteY0" fmla="*/ 2858 h 2857"/>
                          <a:gd name="connsiteX1" fmla="*/ 0 w 5714"/>
                          <a:gd name="connsiteY1" fmla="*/ 1905 h 2857"/>
                          <a:gd name="connsiteX2" fmla="*/ 2858 w 5714"/>
                          <a:gd name="connsiteY2" fmla="*/ 0 h 2857"/>
                          <a:gd name="connsiteX3" fmla="*/ 5715 w 5714"/>
                          <a:gd name="connsiteY3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4" h="2857">
                            <a:moveTo>
                              <a:pt x="2858" y="2858"/>
                            </a:moveTo>
                            <a:lnTo>
                              <a:pt x="0" y="1905"/>
                            </a:lnTo>
                            <a:lnTo>
                              <a:pt x="2858" y="0"/>
                            </a:lnTo>
                            <a:lnTo>
                              <a:pt x="5715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2555" name="Freeform: Shape 2554">
                  <a:extLst>
                    <a:ext uri="{FF2B5EF4-FFF2-40B4-BE49-F238E27FC236}">
                      <a16:creationId xmlns:a16="http://schemas.microsoft.com/office/drawing/2014/main" id="{326210A2-C027-4CD4-9934-86CBF54A6033}"/>
                    </a:ext>
                  </a:extLst>
                </p:cNvPr>
                <p:cNvSpPr/>
                <p:nvPr/>
              </p:nvSpPr>
              <p:spPr>
                <a:xfrm>
                  <a:off x="9337694" y="4519135"/>
                  <a:ext cx="231457" cy="87630"/>
                </a:xfrm>
                <a:custGeom>
                  <a:avLst/>
                  <a:gdLst>
                    <a:gd name="connsiteX0" fmla="*/ 72390 w 231457"/>
                    <a:gd name="connsiteY0" fmla="*/ 82868 h 87630"/>
                    <a:gd name="connsiteX1" fmla="*/ 75247 w 231457"/>
                    <a:gd name="connsiteY1" fmla="*/ 81915 h 87630"/>
                    <a:gd name="connsiteX2" fmla="*/ 75247 w 231457"/>
                    <a:gd name="connsiteY2" fmla="*/ 81915 h 87630"/>
                    <a:gd name="connsiteX3" fmla="*/ 75247 w 231457"/>
                    <a:gd name="connsiteY3" fmla="*/ 81915 h 87630"/>
                    <a:gd name="connsiteX4" fmla="*/ 76200 w 231457"/>
                    <a:gd name="connsiteY4" fmla="*/ 81915 h 87630"/>
                    <a:gd name="connsiteX5" fmla="*/ 85725 w 231457"/>
                    <a:gd name="connsiteY5" fmla="*/ 80010 h 87630"/>
                    <a:gd name="connsiteX6" fmla="*/ 85725 w 231457"/>
                    <a:gd name="connsiteY6" fmla="*/ 80010 h 87630"/>
                    <a:gd name="connsiteX7" fmla="*/ 81915 w 231457"/>
                    <a:gd name="connsiteY7" fmla="*/ 76200 h 87630"/>
                    <a:gd name="connsiteX8" fmla="*/ 81915 w 231457"/>
                    <a:gd name="connsiteY8" fmla="*/ 76200 h 87630"/>
                    <a:gd name="connsiteX9" fmla="*/ 80963 w 231457"/>
                    <a:gd name="connsiteY9" fmla="*/ 75247 h 87630"/>
                    <a:gd name="connsiteX10" fmla="*/ 81915 w 231457"/>
                    <a:gd name="connsiteY10" fmla="*/ 74295 h 87630"/>
                    <a:gd name="connsiteX11" fmla="*/ 116205 w 231457"/>
                    <a:gd name="connsiteY11" fmla="*/ 74295 h 87630"/>
                    <a:gd name="connsiteX12" fmla="*/ 116205 w 231457"/>
                    <a:gd name="connsiteY12" fmla="*/ 74295 h 87630"/>
                    <a:gd name="connsiteX13" fmla="*/ 121920 w 231457"/>
                    <a:gd name="connsiteY13" fmla="*/ 74295 h 87630"/>
                    <a:gd name="connsiteX14" fmla="*/ 127635 w 231457"/>
                    <a:gd name="connsiteY14" fmla="*/ 69533 h 87630"/>
                    <a:gd name="connsiteX15" fmla="*/ 133350 w 231457"/>
                    <a:gd name="connsiteY15" fmla="*/ 67628 h 87630"/>
                    <a:gd name="connsiteX16" fmla="*/ 136208 w 231457"/>
                    <a:gd name="connsiteY16" fmla="*/ 64770 h 87630"/>
                    <a:gd name="connsiteX17" fmla="*/ 160972 w 231457"/>
                    <a:gd name="connsiteY17" fmla="*/ 60008 h 87630"/>
                    <a:gd name="connsiteX18" fmla="*/ 165735 w 231457"/>
                    <a:gd name="connsiteY18" fmla="*/ 55245 h 87630"/>
                    <a:gd name="connsiteX19" fmla="*/ 201930 w 231457"/>
                    <a:gd name="connsiteY19" fmla="*/ 49530 h 87630"/>
                    <a:gd name="connsiteX20" fmla="*/ 203835 w 231457"/>
                    <a:gd name="connsiteY20" fmla="*/ 47625 h 87630"/>
                    <a:gd name="connsiteX21" fmla="*/ 206692 w 231457"/>
                    <a:gd name="connsiteY21" fmla="*/ 47625 h 87630"/>
                    <a:gd name="connsiteX22" fmla="*/ 207645 w 231457"/>
                    <a:gd name="connsiteY22" fmla="*/ 46672 h 87630"/>
                    <a:gd name="connsiteX23" fmla="*/ 226695 w 231457"/>
                    <a:gd name="connsiteY23" fmla="*/ 46672 h 87630"/>
                    <a:gd name="connsiteX24" fmla="*/ 227647 w 231457"/>
                    <a:gd name="connsiteY24" fmla="*/ 45720 h 87630"/>
                    <a:gd name="connsiteX25" fmla="*/ 229553 w 231457"/>
                    <a:gd name="connsiteY25" fmla="*/ 45720 h 87630"/>
                    <a:gd name="connsiteX26" fmla="*/ 231457 w 231457"/>
                    <a:gd name="connsiteY26" fmla="*/ 43815 h 87630"/>
                    <a:gd name="connsiteX27" fmla="*/ 229553 w 231457"/>
                    <a:gd name="connsiteY27" fmla="*/ 41910 h 87630"/>
                    <a:gd name="connsiteX28" fmla="*/ 227647 w 231457"/>
                    <a:gd name="connsiteY28" fmla="*/ 41910 h 87630"/>
                    <a:gd name="connsiteX29" fmla="*/ 226695 w 231457"/>
                    <a:gd name="connsiteY29" fmla="*/ 40958 h 87630"/>
                    <a:gd name="connsiteX30" fmla="*/ 207645 w 231457"/>
                    <a:gd name="connsiteY30" fmla="*/ 40958 h 87630"/>
                    <a:gd name="connsiteX31" fmla="*/ 206692 w 231457"/>
                    <a:gd name="connsiteY31" fmla="*/ 40005 h 87630"/>
                    <a:gd name="connsiteX32" fmla="*/ 203835 w 231457"/>
                    <a:gd name="connsiteY32" fmla="*/ 40005 h 87630"/>
                    <a:gd name="connsiteX33" fmla="*/ 201930 w 231457"/>
                    <a:gd name="connsiteY33" fmla="*/ 38100 h 87630"/>
                    <a:gd name="connsiteX34" fmla="*/ 165735 w 231457"/>
                    <a:gd name="connsiteY34" fmla="*/ 32385 h 87630"/>
                    <a:gd name="connsiteX35" fmla="*/ 160972 w 231457"/>
                    <a:gd name="connsiteY35" fmla="*/ 27622 h 87630"/>
                    <a:gd name="connsiteX36" fmla="*/ 136208 w 231457"/>
                    <a:gd name="connsiteY36" fmla="*/ 22860 h 87630"/>
                    <a:gd name="connsiteX37" fmla="*/ 133350 w 231457"/>
                    <a:gd name="connsiteY37" fmla="*/ 20003 h 87630"/>
                    <a:gd name="connsiteX38" fmla="*/ 127635 w 231457"/>
                    <a:gd name="connsiteY38" fmla="*/ 18097 h 87630"/>
                    <a:gd name="connsiteX39" fmla="*/ 121920 w 231457"/>
                    <a:gd name="connsiteY39" fmla="*/ 13335 h 87630"/>
                    <a:gd name="connsiteX40" fmla="*/ 116205 w 231457"/>
                    <a:gd name="connsiteY40" fmla="*/ 13335 h 87630"/>
                    <a:gd name="connsiteX41" fmla="*/ 116205 w 231457"/>
                    <a:gd name="connsiteY41" fmla="*/ 13335 h 87630"/>
                    <a:gd name="connsiteX42" fmla="*/ 81915 w 231457"/>
                    <a:gd name="connsiteY42" fmla="*/ 13335 h 87630"/>
                    <a:gd name="connsiteX43" fmla="*/ 80963 w 231457"/>
                    <a:gd name="connsiteY43" fmla="*/ 12383 h 87630"/>
                    <a:gd name="connsiteX44" fmla="*/ 81915 w 231457"/>
                    <a:gd name="connsiteY44" fmla="*/ 11430 h 87630"/>
                    <a:gd name="connsiteX45" fmla="*/ 81915 w 231457"/>
                    <a:gd name="connsiteY45" fmla="*/ 11430 h 87630"/>
                    <a:gd name="connsiteX46" fmla="*/ 85725 w 231457"/>
                    <a:gd name="connsiteY46" fmla="*/ 7620 h 87630"/>
                    <a:gd name="connsiteX47" fmla="*/ 85725 w 231457"/>
                    <a:gd name="connsiteY47" fmla="*/ 7620 h 87630"/>
                    <a:gd name="connsiteX48" fmla="*/ 76200 w 231457"/>
                    <a:gd name="connsiteY48" fmla="*/ 5715 h 87630"/>
                    <a:gd name="connsiteX49" fmla="*/ 74295 w 231457"/>
                    <a:gd name="connsiteY49" fmla="*/ 5715 h 87630"/>
                    <a:gd name="connsiteX50" fmla="*/ 74295 w 231457"/>
                    <a:gd name="connsiteY50" fmla="*/ 5715 h 87630"/>
                    <a:gd name="connsiteX51" fmla="*/ 74295 w 231457"/>
                    <a:gd name="connsiteY51" fmla="*/ 5715 h 87630"/>
                    <a:gd name="connsiteX52" fmla="*/ 73342 w 231457"/>
                    <a:gd name="connsiteY52" fmla="*/ 4763 h 87630"/>
                    <a:gd name="connsiteX53" fmla="*/ 67628 w 231457"/>
                    <a:gd name="connsiteY53" fmla="*/ 0 h 87630"/>
                    <a:gd name="connsiteX54" fmla="*/ 50483 w 231457"/>
                    <a:gd name="connsiteY54" fmla="*/ 0 h 87630"/>
                    <a:gd name="connsiteX55" fmla="*/ 0 w 231457"/>
                    <a:gd name="connsiteY55" fmla="*/ 43815 h 87630"/>
                    <a:gd name="connsiteX56" fmla="*/ 50483 w 231457"/>
                    <a:gd name="connsiteY56" fmla="*/ 87630 h 87630"/>
                    <a:gd name="connsiteX57" fmla="*/ 67628 w 231457"/>
                    <a:gd name="connsiteY57" fmla="*/ 87630 h 87630"/>
                    <a:gd name="connsiteX58" fmla="*/ 72390 w 231457"/>
                    <a:gd name="connsiteY58" fmla="*/ 82868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231457" h="87630">
                      <a:moveTo>
                        <a:pt x="72390" y="82868"/>
                      </a:moveTo>
                      <a:cubicBezTo>
                        <a:pt x="73342" y="82868"/>
                        <a:pt x="74295" y="81915"/>
                        <a:pt x="75247" y="81915"/>
                      </a:cubicBezTo>
                      <a:lnTo>
                        <a:pt x="75247" y="81915"/>
                      </a:lnTo>
                      <a:lnTo>
                        <a:pt x="75247" y="81915"/>
                      </a:lnTo>
                      <a:lnTo>
                        <a:pt x="76200" y="81915"/>
                      </a:lnTo>
                      <a:cubicBezTo>
                        <a:pt x="76200" y="82868"/>
                        <a:pt x="84772" y="80963"/>
                        <a:pt x="85725" y="80010"/>
                      </a:cubicBezTo>
                      <a:cubicBezTo>
                        <a:pt x="85725" y="80010"/>
                        <a:pt x="85725" y="80010"/>
                        <a:pt x="85725" y="80010"/>
                      </a:cubicBezTo>
                      <a:lnTo>
                        <a:pt x="81915" y="76200"/>
                      </a:lnTo>
                      <a:lnTo>
                        <a:pt x="81915" y="76200"/>
                      </a:lnTo>
                      <a:cubicBezTo>
                        <a:pt x="81915" y="76200"/>
                        <a:pt x="80963" y="76200"/>
                        <a:pt x="80963" y="75247"/>
                      </a:cubicBezTo>
                      <a:lnTo>
                        <a:pt x="81915" y="74295"/>
                      </a:lnTo>
                      <a:lnTo>
                        <a:pt x="116205" y="74295"/>
                      </a:lnTo>
                      <a:lnTo>
                        <a:pt x="116205" y="74295"/>
                      </a:lnTo>
                      <a:lnTo>
                        <a:pt x="121920" y="74295"/>
                      </a:lnTo>
                      <a:lnTo>
                        <a:pt x="127635" y="69533"/>
                      </a:lnTo>
                      <a:lnTo>
                        <a:pt x="133350" y="67628"/>
                      </a:lnTo>
                      <a:lnTo>
                        <a:pt x="136208" y="64770"/>
                      </a:lnTo>
                      <a:lnTo>
                        <a:pt x="160972" y="60008"/>
                      </a:lnTo>
                      <a:lnTo>
                        <a:pt x="165735" y="55245"/>
                      </a:lnTo>
                      <a:lnTo>
                        <a:pt x="201930" y="49530"/>
                      </a:lnTo>
                      <a:lnTo>
                        <a:pt x="203835" y="47625"/>
                      </a:lnTo>
                      <a:lnTo>
                        <a:pt x="206692" y="47625"/>
                      </a:lnTo>
                      <a:lnTo>
                        <a:pt x="207645" y="46672"/>
                      </a:lnTo>
                      <a:lnTo>
                        <a:pt x="226695" y="46672"/>
                      </a:lnTo>
                      <a:lnTo>
                        <a:pt x="227647" y="45720"/>
                      </a:lnTo>
                      <a:lnTo>
                        <a:pt x="229553" y="45720"/>
                      </a:lnTo>
                      <a:lnTo>
                        <a:pt x="231457" y="43815"/>
                      </a:lnTo>
                      <a:lnTo>
                        <a:pt x="229553" y="41910"/>
                      </a:lnTo>
                      <a:lnTo>
                        <a:pt x="227647" y="41910"/>
                      </a:lnTo>
                      <a:lnTo>
                        <a:pt x="226695" y="40958"/>
                      </a:lnTo>
                      <a:lnTo>
                        <a:pt x="207645" y="40958"/>
                      </a:lnTo>
                      <a:lnTo>
                        <a:pt x="206692" y="40005"/>
                      </a:lnTo>
                      <a:lnTo>
                        <a:pt x="203835" y="40005"/>
                      </a:lnTo>
                      <a:lnTo>
                        <a:pt x="201930" y="38100"/>
                      </a:lnTo>
                      <a:lnTo>
                        <a:pt x="165735" y="32385"/>
                      </a:lnTo>
                      <a:lnTo>
                        <a:pt x="160972" y="27622"/>
                      </a:lnTo>
                      <a:lnTo>
                        <a:pt x="136208" y="22860"/>
                      </a:lnTo>
                      <a:lnTo>
                        <a:pt x="133350" y="20003"/>
                      </a:lnTo>
                      <a:lnTo>
                        <a:pt x="127635" y="18097"/>
                      </a:lnTo>
                      <a:lnTo>
                        <a:pt x="121920" y="13335"/>
                      </a:lnTo>
                      <a:lnTo>
                        <a:pt x="116205" y="13335"/>
                      </a:lnTo>
                      <a:lnTo>
                        <a:pt x="116205" y="13335"/>
                      </a:lnTo>
                      <a:lnTo>
                        <a:pt x="81915" y="13335"/>
                      </a:lnTo>
                      <a:lnTo>
                        <a:pt x="80963" y="12383"/>
                      </a:lnTo>
                      <a:cubicBezTo>
                        <a:pt x="81915" y="12383"/>
                        <a:pt x="81915" y="12383"/>
                        <a:pt x="81915" y="11430"/>
                      </a:cubicBezTo>
                      <a:lnTo>
                        <a:pt x="81915" y="11430"/>
                      </a:lnTo>
                      <a:lnTo>
                        <a:pt x="85725" y="7620"/>
                      </a:lnTo>
                      <a:cubicBezTo>
                        <a:pt x="85725" y="7620"/>
                        <a:pt x="85725" y="7620"/>
                        <a:pt x="85725" y="7620"/>
                      </a:cubicBezTo>
                      <a:cubicBezTo>
                        <a:pt x="84772" y="6668"/>
                        <a:pt x="77153" y="4763"/>
                        <a:pt x="76200" y="5715"/>
                      </a:cubicBezTo>
                      <a:lnTo>
                        <a:pt x="74295" y="5715"/>
                      </a:lnTo>
                      <a:lnTo>
                        <a:pt x="74295" y="5715"/>
                      </a:lnTo>
                      <a:lnTo>
                        <a:pt x="74295" y="5715"/>
                      </a:lnTo>
                      <a:cubicBezTo>
                        <a:pt x="74295" y="5715"/>
                        <a:pt x="73342" y="4763"/>
                        <a:pt x="73342" y="4763"/>
                      </a:cubicBezTo>
                      <a:lnTo>
                        <a:pt x="67628" y="0"/>
                      </a:lnTo>
                      <a:lnTo>
                        <a:pt x="50483" y="0"/>
                      </a:lnTo>
                      <a:lnTo>
                        <a:pt x="0" y="43815"/>
                      </a:lnTo>
                      <a:lnTo>
                        <a:pt x="50483" y="87630"/>
                      </a:lnTo>
                      <a:lnTo>
                        <a:pt x="67628" y="87630"/>
                      </a:lnTo>
                      <a:lnTo>
                        <a:pt x="72390" y="82868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56" name="Graphic 7">
                  <a:extLst>
                    <a:ext uri="{FF2B5EF4-FFF2-40B4-BE49-F238E27FC236}">
                      <a16:creationId xmlns:a16="http://schemas.microsoft.com/office/drawing/2014/main" id="{C117E9B4-DB19-46FF-B465-9DF66FEB30ED}"/>
                    </a:ext>
                  </a:extLst>
                </p:cNvPr>
                <p:cNvGrpSpPr/>
                <p:nvPr/>
              </p:nvGrpSpPr>
              <p:grpSpPr>
                <a:xfrm>
                  <a:off x="9302452" y="4387691"/>
                  <a:ext cx="163829" cy="218122"/>
                  <a:chOff x="9302452" y="4387691"/>
                  <a:chExt cx="163829" cy="218122"/>
                </a:xfrm>
              </p:grpSpPr>
              <p:grpSp>
                <p:nvGrpSpPr>
                  <p:cNvPr id="2557" name="Graphic 7">
                    <a:extLst>
                      <a:ext uri="{FF2B5EF4-FFF2-40B4-BE49-F238E27FC236}">
                        <a16:creationId xmlns:a16="http://schemas.microsoft.com/office/drawing/2014/main" id="{338C15C6-383D-4C91-8743-92B7DEED056A}"/>
                      </a:ext>
                    </a:extLst>
                  </p:cNvPr>
                  <p:cNvGrpSpPr/>
                  <p:nvPr/>
                </p:nvGrpSpPr>
                <p:grpSpPr>
                  <a:xfrm>
                    <a:off x="9302452" y="4495323"/>
                    <a:ext cx="163829" cy="110490"/>
                    <a:chOff x="9302452" y="4495323"/>
                    <a:chExt cx="163829" cy="110490"/>
                  </a:xfrm>
                </p:grpSpPr>
                <p:sp>
                  <p:nvSpPr>
                    <p:cNvPr id="2558" name="Freeform: Shape 2557">
                      <a:extLst>
                        <a:ext uri="{FF2B5EF4-FFF2-40B4-BE49-F238E27FC236}">
                          <a16:creationId xmlns:a16="http://schemas.microsoft.com/office/drawing/2014/main" id="{89F25C8E-BAB4-4994-BA5F-1972E374F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542948"/>
                      <a:ext cx="81914" cy="62865"/>
                    </a:xfrm>
                    <a:custGeom>
                      <a:avLst/>
                      <a:gdLst>
                        <a:gd name="connsiteX0" fmla="*/ 81915 w 81914"/>
                        <a:gd name="connsiteY0" fmla="*/ 62865 h 62865"/>
                        <a:gd name="connsiteX1" fmla="*/ 0 w 81914"/>
                        <a:gd name="connsiteY1" fmla="*/ 16193 h 62865"/>
                        <a:gd name="connsiteX2" fmla="*/ 0 w 81914"/>
                        <a:gd name="connsiteY2" fmla="*/ 0 h 62865"/>
                        <a:gd name="connsiteX3" fmla="*/ 81915 w 81914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4" h="62865">
                          <a:moveTo>
                            <a:pt x="81915" y="62865"/>
                          </a:moveTo>
                          <a:lnTo>
                            <a:pt x="0" y="16193"/>
                          </a:lnTo>
                          <a:lnTo>
                            <a:pt x="0" y="0"/>
                          </a:lnTo>
                          <a:lnTo>
                            <a:pt x="81915" y="4667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9" name="Freeform: Shape 2558">
                      <a:extLst>
                        <a:ext uri="{FF2B5EF4-FFF2-40B4-BE49-F238E27FC236}">
                          <a16:creationId xmlns:a16="http://schemas.microsoft.com/office/drawing/2014/main" id="{AD068079-9C4C-44A3-9E63-A9D5A553B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42948"/>
                      <a:ext cx="81915" cy="62865"/>
                    </a:xfrm>
                    <a:custGeom>
                      <a:avLst/>
                      <a:gdLst>
                        <a:gd name="connsiteX0" fmla="*/ 0 w 81915"/>
                        <a:gd name="connsiteY0" fmla="*/ 62865 h 62865"/>
                        <a:gd name="connsiteX1" fmla="*/ 81915 w 81915"/>
                        <a:gd name="connsiteY1" fmla="*/ 16193 h 62865"/>
                        <a:gd name="connsiteX2" fmla="*/ 81915 w 81915"/>
                        <a:gd name="connsiteY2" fmla="*/ 0 h 62865"/>
                        <a:gd name="connsiteX3" fmla="*/ 0 w 81915"/>
                        <a:gd name="connsiteY3" fmla="*/ 46672 h 628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1915" h="62865">
                          <a:moveTo>
                            <a:pt x="0" y="62865"/>
                          </a:moveTo>
                          <a:lnTo>
                            <a:pt x="81915" y="16193"/>
                          </a:lnTo>
                          <a:lnTo>
                            <a:pt x="81915" y="0"/>
                          </a:lnTo>
                          <a:lnTo>
                            <a:pt x="0" y="4667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0" name="Freeform: Shape 2559">
                      <a:extLst>
                        <a:ext uri="{FF2B5EF4-FFF2-40B4-BE49-F238E27FC236}">
                          <a16:creationId xmlns:a16="http://schemas.microsoft.com/office/drawing/2014/main" id="{255F3EF8-9F14-4939-ABAD-A6A57499E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2452" y="4495323"/>
                      <a:ext cx="163829" cy="94297"/>
                    </a:xfrm>
                    <a:custGeom>
                      <a:avLst/>
                      <a:gdLst>
                        <a:gd name="connsiteX0" fmla="*/ 81915 w 163829"/>
                        <a:gd name="connsiteY0" fmla="*/ 94297 h 94297"/>
                        <a:gd name="connsiteX1" fmla="*/ 0 w 163829"/>
                        <a:gd name="connsiteY1" fmla="*/ 47625 h 94297"/>
                        <a:gd name="connsiteX2" fmla="*/ 81915 w 163829"/>
                        <a:gd name="connsiteY2" fmla="*/ 0 h 94297"/>
                        <a:gd name="connsiteX3" fmla="*/ 163830 w 163829"/>
                        <a:gd name="connsiteY3" fmla="*/ 47625 h 942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63829" h="94297">
                          <a:moveTo>
                            <a:pt x="81915" y="94297"/>
                          </a:moveTo>
                          <a:lnTo>
                            <a:pt x="0" y="47625"/>
                          </a:lnTo>
                          <a:lnTo>
                            <a:pt x="81915" y="0"/>
                          </a:lnTo>
                          <a:lnTo>
                            <a:pt x="163830" y="47625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61" name="Graphic 7">
                    <a:extLst>
                      <a:ext uri="{FF2B5EF4-FFF2-40B4-BE49-F238E27FC236}">
                        <a16:creationId xmlns:a16="http://schemas.microsoft.com/office/drawing/2014/main" id="{1FA38AC2-74D2-408C-A359-C453318D6C03}"/>
                      </a:ext>
                    </a:extLst>
                  </p:cNvPr>
                  <p:cNvGrpSpPr/>
                  <p:nvPr/>
                </p:nvGrpSpPr>
                <p:grpSpPr>
                  <a:xfrm>
                    <a:off x="9313253" y="4524851"/>
                    <a:ext cx="12686" cy="16192"/>
                    <a:chOff x="9313253" y="4524851"/>
                    <a:chExt cx="12686" cy="16192"/>
                  </a:xfrm>
                </p:grpSpPr>
                <p:sp>
                  <p:nvSpPr>
                    <p:cNvPr id="2562" name="Freeform: Shape 2561">
                      <a:extLst>
                        <a:ext uri="{FF2B5EF4-FFF2-40B4-BE49-F238E27FC236}">
                          <a16:creationId xmlns:a16="http://schemas.microsoft.com/office/drawing/2014/main" id="{EA8BF259-4F7A-4F24-AD44-EA968391E9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3253" y="4524851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4438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3" name="Freeform: Shape 2562">
                      <a:extLst>
                        <a:ext uri="{FF2B5EF4-FFF2-40B4-BE49-F238E27FC236}">
                          <a16:creationId xmlns:a16="http://schemas.microsoft.com/office/drawing/2014/main" id="{3734DF06-7B21-4EB6-8769-C2E5936099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8968" y="4528510"/>
                      <a:ext cx="6971" cy="12533"/>
                    </a:xfrm>
                    <a:custGeom>
                      <a:avLst/>
                      <a:gdLst>
                        <a:gd name="connsiteX0" fmla="*/ 3486 w 6971"/>
                        <a:gd name="connsiteY0" fmla="*/ 150 h 12533"/>
                        <a:gd name="connsiteX1" fmla="*/ 628 w 6971"/>
                        <a:gd name="connsiteY1" fmla="*/ 8723 h 12533"/>
                        <a:gd name="connsiteX2" fmla="*/ 628 w 6971"/>
                        <a:gd name="connsiteY2" fmla="*/ 12533 h 12533"/>
                        <a:gd name="connsiteX3" fmla="*/ 6343 w 6971"/>
                        <a:gd name="connsiteY3" fmla="*/ 8723 h 12533"/>
                        <a:gd name="connsiteX4" fmla="*/ 6343 w 6971"/>
                        <a:gd name="connsiteY4" fmla="*/ 4913 h 12533"/>
                        <a:gd name="connsiteX5" fmla="*/ 3486 w 6971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64" name="Graphic 7">
                    <a:extLst>
                      <a:ext uri="{FF2B5EF4-FFF2-40B4-BE49-F238E27FC236}">
                        <a16:creationId xmlns:a16="http://schemas.microsoft.com/office/drawing/2014/main" id="{E2215C4F-0E54-4533-9B6A-D8C505F054BA}"/>
                      </a:ext>
                    </a:extLst>
                  </p:cNvPr>
                  <p:cNvGrpSpPr/>
                  <p:nvPr/>
                </p:nvGrpSpPr>
                <p:grpSpPr>
                  <a:xfrm>
                    <a:off x="9327141" y="4517231"/>
                    <a:ext cx="12983" cy="15239"/>
                    <a:chOff x="9327141" y="4517231"/>
                    <a:chExt cx="12983" cy="15239"/>
                  </a:xfrm>
                </p:grpSpPr>
                <p:sp>
                  <p:nvSpPr>
                    <p:cNvPr id="2565" name="Freeform: Shape 2564">
                      <a:extLst>
                        <a:ext uri="{FF2B5EF4-FFF2-40B4-BE49-F238E27FC236}">
                          <a16:creationId xmlns:a16="http://schemas.microsoft.com/office/drawing/2014/main" id="{25D6E95F-1ED4-4627-9674-B99E1AFD18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7141" y="4517231"/>
                      <a:ext cx="12543" cy="15239"/>
                    </a:xfrm>
                    <a:custGeom>
                      <a:avLst/>
                      <a:gdLst>
                        <a:gd name="connsiteX0" fmla="*/ 3885 w 12543"/>
                        <a:gd name="connsiteY0" fmla="*/ 0 h 15239"/>
                        <a:gd name="connsiteX1" fmla="*/ 3885 w 12543"/>
                        <a:gd name="connsiteY1" fmla="*/ 0 h 15239"/>
                        <a:gd name="connsiteX2" fmla="*/ 3885 w 12543"/>
                        <a:gd name="connsiteY2" fmla="*/ 0 h 15239"/>
                        <a:gd name="connsiteX3" fmla="*/ 11505 w 12543"/>
                        <a:gd name="connsiteY3" fmla="*/ 3810 h 15239"/>
                        <a:gd name="connsiteX4" fmla="*/ 10553 w 12543"/>
                        <a:gd name="connsiteY4" fmla="*/ 3810 h 15239"/>
                        <a:gd name="connsiteX5" fmla="*/ 11505 w 12543"/>
                        <a:gd name="connsiteY5" fmla="*/ 7620 h 15239"/>
                        <a:gd name="connsiteX6" fmla="*/ 11505 w 12543"/>
                        <a:gd name="connsiteY6" fmla="*/ 11430 h 15239"/>
                        <a:gd name="connsiteX7" fmla="*/ 6743 w 12543"/>
                        <a:gd name="connsiteY7" fmla="*/ 14288 h 15239"/>
                        <a:gd name="connsiteX8" fmla="*/ 6743 w 12543"/>
                        <a:gd name="connsiteY8" fmla="*/ 15240 h 15239"/>
                        <a:gd name="connsiteX9" fmla="*/ 1028 w 12543"/>
                        <a:gd name="connsiteY9" fmla="*/ 11430 h 15239"/>
                        <a:gd name="connsiteX10" fmla="*/ 1028 w 12543"/>
                        <a:gd name="connsiteY10" fmla="*/ 7620 h 15239"/>
                        <a:gd name="connsiteX11" fmla="*/ 3885 w 12543"/>
                        <a:gd name="connsiteY11" fmla="*/ 0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39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7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3" y="14288"/>
                          </a:lnTo>
                          <a:lnTo>
                            <a:pt x="6743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2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6" name="Freeform: Shape 2565">
                      <a:extLst>
                        <a:ext uri="{FF2B5EF4-FFF2-40B4-BE49-F238E27FC236}">
                          <a16:creationId xmlns:a16="http://schemas.microsoft.com/office/drawing/2014/main" id="{F1A1BE14-BE0A-4BF8-BD04-ECACE543CD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3256" y="4519938"/>
                      <a:ext cx="6869" cy="12532"/>
                    </a:xfrm>
                    <a:custGeom>
                      <a:avLst/>
                      <a:gdLst>
                        <a:gd name="connsiteX0" fmla="*/ 3486 w 6869"/>
                        <a:gd name="connsiteY0" fmla="*/ 150 h 12532"/>
                        <a:gd name="connsiteX1" fmla="*/ 628 w 6869"/>
                        <a:gd name="connsiteY1" fmla="*/ 8723 h 12532"/>
                        <a:gd name="connsiteX2" fmla="*/ 628 w 6869"/>
                        <a:gd name="connsiteY2" fmla="*/ 12533 h 12532"/>
                        <a:gd name="connsiteX3" fmla="*/ 6343 w 6869"/>
                        <a:gd name="connsiteY3" fmla="*/ 8723 h 12532"/>
                        <a:gd name="connsiteX4" fmla="*/ 6343 w 6869"/>
                        <a:gd name="connsiteY4" fmla="*/ 4913 h 12532"/>
                        <a:gd name="connsiteX5" fmla="*/ 3486 w 6869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67" name="Graphic 7">
                    <a:extLst>
                      <a:ext uri="{FF2B5EF4-FFF2-40B4-BE49-F238E27FC236}">
                        <a16:creationId xmlns:a16="http://schemas.microsoft.com/office/drawing/2014/main" id="{2847A0D4-35A7-452D-92EC-8E0866F57E30}"/>
                      </a:ext>
                    </a:extLst>
                  </p:cNvPr>
                  <p:cNvGrpSpPr/>
                  <p:nvPr/>
                </p:nvGrpSpPr>
                <p:grpSpPr>
                  <a:xfrm>
                    <a:off x="9331027" y="4461033"/>
                    <a:ext cx="106679" cy="112395"/>
                    <a:chOff x="9331027" y="4461033"/>
                    <a:chExt cx="106679" cy="112395"/>
                  </a:xfrm>
                </p:grpSpPr>
                <p:sp>
                  <p:nvSpPr>
                    <p:cNvPr id="2568" name="Freeform: Shape 2567">
                      <a:extLst>
                        <a:ext uri="{FF2B5EF4-FFF2-40B4-BE49-F238E27FC236}">
                          <a16:creationId xmlns:a16="http://schemas.microsoft.com/office/drawing/2014/main" id="{EBA10904-F6F1-45A6-B1F2-F2216C6BA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91513"/>
                      <a:ext cx="53339" cy="81915"/>
                    </a:xfrm>
                    <a:custGeom>
                      <a:avLst/>
                      <a:gdLst>
                        <a:gd name="connsiteX0" fmla="*/ 53340 w 53339"/>
                        <a:gd name="connsiteY0" fmla="*/ 81915 h 81915"/>
                        <a:gd name="connsiteX1" fmla="*/ 0 w 53339"/>
                        <a:gd name="connsiteY1" fmla="*/ 51435 h 81915"/>
                        <a:gd name="connsiteX2" fmla="*/ 0 w 53339"/>
                        <a:gd name="connsiteY2" fmla="*/ 0 h 81915"/>
                        <a:gd name="connsiteX3" fmla="*/ 53340 w 53339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39" h="81915">
                          <a:moveTo>
                            <a:pt x="53340" y="81915"/>
                          </a:moveTo>
                          <a:lnTo>
                            <a:pt x="0" y="51435"/>
                          </a:lnTo>
                          <a:lnTo>
                            <a:pt x="0" y="0"/>
                          </a:lnTo>
                          <a:lnTo>
                            <a:pt x="53340" y="31432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69" name="Freeform: Shape 2568">
                      <a:extLst>
                        <a:ext uri="{FF2B5EF4-FFF2-40B4-BE49-F238E27FC236}">
                          <a16:creationId xmlns:a16="http://schemas.microsoft.com/office/drawing/2014/main" id="{3524CF15-B498-43B0-8D1E-771A97F26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3340" cy="81915"/>
                    </a:xfrm>
                    <a:custGeom>
                      <a:avLst/>
                      <a:gdLst>
                        <a:gd name="connsiteX0" fmla="*/ 0 w 53340"/>
                        <a:gd name="connsiteY0" fmla="*/ 81915 h 81915"/>
                        <a:gd name="connsiteX1" fmla="*/ 53340 w 53340"/>
                        <a:gd name="connsiteY1" fmla="*/ 51435 h 81915"/>
                        <a:gd name="connsiteX2" fmla="*/ 53340 w 53340"/>
                        <a:gd name="connsiteY2" fmla="*/ 0 h 81915"/>
                        <a:gd name="connsiteX3" fmla="*/ 0 w 53340"/>
                        <a:gd name="connsiteY3" fmla="*/ 31432 h 81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3340" h="81915">
                          <a:moveTo>
                            <a:pt x="0" y="81915"/>
                          </a:moveTo>
                          <a:lnTo>
                            <a:pt x="53340" y="51435"/>
                          </a:lnTo>
                          <a:lnTo>
                            <a:pt x="53340" y="0"/>
                          </a:lnTo>
                          <a:lnTo>
                            <a:pt x="0" y="31432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0" name="Freeform: Shape 2569">
                      <a:extLst>
                        <a:ext uri="{FF2B5EF4-FFF2-40B4-BE49-F238E27FC236}">
                          <a16:creationId xmlns:a16="http://schemas.microsoft.com/office/drawing/2014/main" id="{8BA21462-63E3-4DDA-88EE-3C1E766BB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1027" y="4461033"/>
                      <a:ext cx="106679" cy="61912"/>
                    </a:xfrm>
                    <a:custGeom>
                      <a:avLst/>
                      <a:gdLst>
                        <a:gd name="connsiteX0" fmla="*/ 53340 w 106679"/>
                        <a:gd name="connsiteY0" fmla="*/ 61913 h 61912"/>
                        <a:gd name="connsiteX1" fmla="*/ 0 w 106679"/>
                        <a:gd name="connsiteY1" fmla="*/ 30480 h 61912"/>
                        <a:gd name="connsiteX2" fmla="*/ 53340 w 106679"/>
                        <a:gd name="connsiteY2" fmla="*/ 0 h 61912"/>
                        <a:gd name="connsiteX3" fmla="*/ 106680 w 106679"/>
                        <a:gd name="connsiteY3" fmla="*/ 30480 h 61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6679" h="61912">
                          <a:moveTo>
                            <a:pt x="53340" y="61913"/>
                          </a:moveTo>
                          <a:lnTo>
                            <a:pt x="0" y="30480"/>
                          </a:lnTo>
                          <a:lnTo>
                            <a:pt x="53340" y="0"/>
                          </a:lnTo>
                          <a:lnTo>
                            <a:pt x="106680" y="30480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1" name="Graphic 7">
                    <a:extLst>
                      <a:ext uri="{FF2B5EF4-FFF2-40B4-BE49-F238E27FC236}">
                        <a16:creationId xmlns:a16="http://schemas.microsoft.com/office/drawing/2014/main" id="{5CC30708-160C-4F24-9AE2-17CC4084DD62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96276"/>
                    <a:ext cx="9525" cy="50482"/>
                    <a:chOff x="9326264" y="4496276"/>
                    <a:chExt cx="9525" cy="50482"/>
                  </a:xfrm>
                </p:grpSpPr>
                <p:sp>
                  <p:nvSpPr>
                    <p:cNvPr id="2572" name="Freeform: Shape 2571">
                      <a:extLst>
                        <a:ext uri="{FF2B5EF4-FFF2-40B4-BE49-F238E27FC236}">
                          <a16:creationId xmlns:a16="http://schemas.microsoft.com/office/drawing/2014/main" id="{058111BC-C8D8-45EF-AE95-EC4672832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6276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6672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6672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3" name="Freeform: Shape 2572">
                      <a:extLst>
                        <a:ext uri="{FF2B5EF4-FFF2-40B4-BE49-F238E27FC236}">
                          <a16:creationId xmlns:a16="http://schemas.microsoft.com/office/drawing/2014/main" id="{2615BEAE-9748-41B6-8E71-1336BE627D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98181"/>
                      <a:ext cx="2857" cy="48577"/>
                    </a:xfrm>
                    <a:custGeom>
                      <a:avLst/>
                      <a:gdLst>
                        <a:gd name="connsiteX0" fmla="*/ 0 w 2857"/>
                        <a:gd name="connsiteY0" fmla="*/ 48577 h 48577"/>
                        <a:gd name="connsiteX1" fmla="*/ 2858 w 2857"/>
                        <a:gd name="connsiteY1" fmla="*/ 47625 h 48577"/>
                        <a:gd name="connsiteX2" fmla="*/ 2858 w 2857"/>
                        <a:gd name="connsiteY2" fmla="*/ 0 h 48577"/>
                        <a:gd name="connsiteX3" fmla="*/ 0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0" y="48577"/>
                          </a:moveTo>
                          <a:lnTo>
                            <a:pt x="2858" y="47625"/>
                          </a:lnTo>
                          <a:lnTo>
                            <a:pt x="2858" y="0"/>
                          </a:lnTo>
                          <a:lnTo>
                            <a:pt x="0" y="1905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4" name="Graphic 7">
                    <a:extLst>
                      <a:ext uri="{FF2B5EF4-FFF2-40B4-BE49-F238E27FC236}">
                        <a16:creationId xmlns:a16="http://schemas.microsoft.com/office/drawing/2014/main" id="{7D11ACDA-9EDF-450C-A1C9-179C7488742F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525803"/>
                    <a:ext cx="13335" cy="50482"/>
                    <a:chOff x="9377699" y="4525803"/>
                    <a:chExt cx="13335" cy="50482"/>
                  </a:xfrm>
                </p:grpSpPr>
                <p:sp>
                  <p:nvSpPr>
                    <p:cNvPr id="2575" name="Freeform: Shape 2574">
                      <a:extLst>
                        <a:ext uri="{FF2B5EF4-FFF2-40B4-BE49-F238E27FC236}">
                          <a16:creationId xmlns:a16="http://schemas.microsoft.com/office/drawing/2014/main" id="{A78C6135-F5E7-427C-9FDE-152AF9E75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525803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8 w 6667"/>
                        <a:gd name="connsiteY1" fmla="*/ 47625 h 50482"/>
                        <a:gd name="connsiteX2" fmla="*/ 6668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8" y="47625"/>
                          </a:lnTo>
                          <a:lnTo>
                            <a:pt x="6668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6" name="Freeform: Shape 2575">
                      <a:extLst>
                        <a:ext uri="{FF2B5EF4-FFF2-40B4-BE49-F238E27FC236}">
                          <a16:creationId xmlns:a16="http://schemas.microsoft.com/office/drawing/2014/main" id="{C79F23A8-AC5D-4736-A97D-B6D57D39C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7699" y="4525803"/>
                      <a:ext cx="6667" cy="50482"/>
                    </a:xfrm>
                    <a:custGeom>
                      <a:avLst/>
                      <a:gdLst>
                        <a:gd name="connsiteX0" fmla="*/ 6667 w 6667"/>
                        <a:gd name="connsiteY0" fmla="*/ 50482 h 50482"/>
                        <a:gd name="connsiteX1" fmla="*/ 0 w 6667"/>
                        <a:gd name="connsiteY1" fmla="*/ 47625 h 50482"/>
                        <a:gd name="connsiteX2" fmla="*/ 0 w 6667"/>
                        <a:gd name="connsiteY2" fmla="*/ 0 h 50482"/>
                        <a:gd name="connsiteX3" fmla="*/ 6667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6667" y="50482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6667" y="3810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77" name="Graphic 7">
                    <a:extLst>
                      <a:ext uri="{FF2B5EF4-FFF2-40B4-BE49-F238E27FC236}">
                        <a16:creationId xmlns:a16="http://schemas.microsoft.com/office/drawing/2014/main" id="{9AC67BC3-E2B4-4CE9-A83D-27EB3224F461}"/>
                      </a:ext>
                    </a:extLst>
                  </p:cNvPr>
                  <p:cNvGrpSpPr/>
                  <p:nvPr/>
                </p:nvGrpSpPr>
                <p:grpSpPr>
                  <a:xfrm>
                    <a:off x="9432944" y="4496276"/>
                    <a:ext cx="9525" cy="50482"/>
                    <a:chOff x="9432944" y="4496276"/>
                    <a:chExt cx="9525" cy="50482"/>
                  </a:xfrm>
                </p:grpSpPr>
                <p:sp>
                  <p:nvSpPr>
                    <p:cNvPr id="2578" name="Freeform: Shape 2577">
                      <a:extLst>
                        <a:ext uri="{FF2B5EF4-FFF2-40B4-BE49-F238E27FC236}">
                          <a16:creationId xmlns:a16="http://schemas.microsoft.com/office/drawing/2014/main" id="{B901CA46-D1FC-4289-B080-618D558AE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5802" y="4496276"/>
                      <a:ext cx="6667" cy="50482"/>
                    </a:xfrm>
                    <a:custGeom>
                      <a:avLst/>
                      <a:gdLst>
                        <a:gd name="connsiteX0" fmla="*/ 0 w 6667"/>
                        <a:gd name="connsiteY0" fmla="*/ 50482 h 50482"/>
                        <a:gd name="connsiteX1" fmla="*/ 6667 w 6667"/>
                        <a:gd name="connsiteY1" fmla="*/ 46672 h 50482"/>
                        <a:gd name="connsiteX2" fmla="*/ 6667 w 6667"/>
                        <a:gd name="connsiteY2" fmla="*/ 0 h 50482"/>
                        <a:gd name="connsiteX3" fmla="*/ 0 w 6667"/>
                        <a:gd name="connsiteY3" fmla="*/ 3810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667" h="50482">
                          <a:moveTo>
                            <a:pt x="0" y="50482"/>
                          </a:moveTo>
                          <a:lnTo>
                            <a:pt x="6667" y="46672"/>
                          </a:lnTo>
                          <a:lnTo>
                            <a:pt x="6667" y="0"/>
                          </a:lnTo>
                          <a:lnTo>
                            <a:pt x="0" y="3810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79" name="Freeform: Shape 2578">
                      <a:extLst>
                        <a:ext uri="{FF2B5EF4-FFF2-40B4-BE49-F238E27FC236}">
                          <a16:creationId xmlns:a16="http://schemas.microsoft.com/office/drawing/2014/main" id="{AB2CAF29-46AA-4104-BD30-38E2911A06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2944" y="4498181"/>
                      <a:ext cx="2857" cy="48577"/>
                    </a:xfrm>
                    <a:custGeom>
                      <a:avLst/>
                      <a:gdLst>
                        <a:gd name="connsiteX0" fmla="*/ 2858 w 2857"/>
                        <a:gd name="connsiteY0" fmla="*/ 48577 h 48577"/>
                        <a:gd name="connsiteX1" fmla="*/ 0 w 2857"/>
                        <a:gd name="connsiteY1" fmla="*/ 47625 h 48577"/>
                        <a:gd name="connsiteX2" fmla="*/ 0 w 2857"/>
                        <a:gd name="connsiteY2" fmla="*/ 0 h 48577"/>
                        <a:gd name="connsiteX3" fmla="*/ 2858 w 2857"/>
                        <a:gd name="connsiteY3" fmla="*/ 190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" h="48577">
                          <a:moveTo>
                            <a:pt x="2858" y="48577"/>
                          </a:moveTo>
                          <a:lnTo>
                            <a:pt x="0" y="47625"/>
                          </a:lnTo>
                          <a:lnTo>
                            <a:pt x="0" y="0"/>
                          </a:lnTo>
                          <a:lnTo>
                            <a:pt x="2858" y="1905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80" name="Graphic 7">
                    <a:extLst>
                      <a:ext uri="{FF2B5EF4-FFF2-40B4-BE49-F238E27FC236}">
                        <a16:creationId xmlns:a16="http://schemas.microsoft.com/office/drawing/2014/main" id="{F9EFFA25-E171-4F85-A1B3-1784482BCAD7}"/>
                      </a:ext>
                    </a:extLst>
                  </p:cNvPr>
                  <p:cNvGrpSpPr/>
                  <p:nvPr/>
                </p:nvGrpSpPr>
                <p:grpSpPr>
                  <a:xfrm>
                    <a:off x="9326264" y="4458176"/>
                    <a:ext cx="116204" cy="71437"/>
                    <a:chOff x="9326264" y="4458176"/>
                    <a:chExt cx="116204" cy="71437"/>
                  </a:xfrm>
                </p:grpSpPr>
                <p:sp>
                  <p:nvSpPr>
                    <p:cNvPr id="2581" name="Freeform: Shape 2580">
                      <a:extLst>
                        <a:ext uri="{FF2B5EF4-FFF2-40B4-BE49-F238E27FC236}">
                          <a16:creationId xmlns:a16="http://schemas.microsoft.com/office/drawing/2014/main" id="{B99BC1FD-A203-4C0E-AE6F-42BB828A54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91513"/>
                      <a:ext cx="58102" cy="38100"/>
                    </a:xfrm>
                    <a:custGeom>
                      <a:avLst/>
                      <a:gdLst>
                        <a:gd name="connsiteX0" fmla="*/ 58102 w 58102"/>
                        <a:gd name="connsiteY0" fmla="*/ 38100 h 38100"/>
                        <a:gd name="connsiteX1" fmla="*/ 0 w 58102"/>
                        <a:gd name="connsiteY1" fmla="*/ 4763 h 38100"/>
                        <a:gd name="connsiteX2" fmla="*/ 0 w 58102"/>
                        <a:gd name="connsiteY2" fmla="*/ 0 h 38100"/>
                        <a:gd name="connsiteX3" fmla="*/ 58102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58102" y="38100"/>
                          </a:moveTo>
                          <a:lnTo>
                            <a:pt x="0" y="4763"/>
                          </a:lnTo>
                          <a:lnTo>
                            <a:pt x="0" y="0"/>
                          </a:lnTo>
                          <a:lnTo>
                            <a:pt x="58102" y="3333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2" name="Freeform: Shape 2581">
                      <a:extLst>
                        <a:ext uri="{FF2B5EF4-FFF2-40B4-BE49-F238E27FC236}">
                          <a16:creationId xmlns:a16="http://schemas.microsoft.com/office/drawing/2014/main" id="{63F7901F-AB59-474C-A7C6-263D5FB57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91513"/>
                      <a:ext cx="58102" cy="38100"/>
                    </a:xfrm>
                    <a:custGeom>
                      <a:avLst/>
                      <a:gdLst>
                        <a:gd name="connsiteX0" fmla="*/ 0 w 58102"/>
                        <a:gd name="connsiteY0" fmla="*/ 38100 h 38100"/>
                        <a:gd name="connsiteX1" fmla="*/ 58103 w 58102"/>
                        <a:gd name="connsiteY1" fmla="*/ 4763 h 38100"/>
                        <a:gd name="connsiteX2" fmla="*/ 58103 w 58102"/>
                        <a:gd name="connsiteY2" fmla="*/ 0 h 38100"/>
                        <a:gd name="connsiteX3" fmla="*/ 0 w 58102"/>
                        <a:gd name="connsiteY3" fmla="*/ 33338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8102" h="38100">
                          <a:moveTo>
                            <a:pt x="0" y="38100"/>
                          </a:moveTo>
                          <a:lnTo>
                            <a:pt x="58103" y="4763"/>
                          </a:lnTo>
                          <a:lnTo>
                            <a:pt x="58103" y="0"/>
                          </a:lnTo>
                          <a:lnTo>
                            <a:pt x="0" y="3333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83" name="Freeform: Shape 2582">
                      <a:extLst>
                        <a:ext uri="{FF2B5EF4-FFF2-40B4-BE49-F238E27FC236}">
                          <a16:creationId xmlns:a16="http://schemas.microsoft.com/office/drawing/2014/main" id="{9112F05C-3209-4671-BAC4-2779620A6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264" y="4458176"/>
                      <a:ext cx="116204" cy="66675"/>
                    </a:xfrm>
                    <a:custGeom>
                      <a:avLst/>
                      <a:gdLst>
                        <a:gd name="connsiteX0" fmla="*/ 58102 w 116204"/>
                        <a:gd name="connsiteY0" fmla="*/ 66675 h 66675"/>
                        <a:gd name="connsiteX1" fmla="*/ 0 w 116204"/>
                        <a:gd name="connsiteY1" fmla="*/ 33338 h 66675"/>
                        <a:gd name="connsiteX2" fmla="*/ 58102 w 116204"/>
                        <a:gd name="connsiteY2" fmla="*/ 0 h 66675"/>
                        <a:gd name="connsiteX3" fmla="*/ 116205 w 116204"/>
                        <a:gd name="connsiteY3" fmla="*/ 33338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6204" h="66675">
                          <a:moveTo>
                            <a:pt x="58102" y="66675"/>
                          </a:moveTo>
                          <a:lnTo>
                            <a:pt x="0" y="33338"/>
                          </a:lnTo>
                          <a:lnTo>
                            <a:pt x="58102" y="0"/>
                          </a:lnTo>
                          <a:lnTo>
                            <a:pt x="116205" y="33338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84" name="Graphic 7">
                    <a:extLst>
                      <a:ext uri="{FF2B5EF4-FFF2-40B4-BE49-F238E27FC236}">
                        <a16:creationId xmlns:a16="http://schemas.microsoft.com/office/drawing/2014/main" id="{3423EA3F-FE9B-4745-8241-D6484B50268F}"/>
                      </a:ext>
                    </a:extLst>
                  </p:cNvPr>
                  <p:cNvGrpSpPr/>
                  <p:nvPr/>
                </p:nvGrpSpPr>
                <p:grpSpPr>
                  <a:xfrm>
                    <a:off x="9336874" y="4505801"/>
                    <a:ext cx="30214" cy="61912"/>
                    <a:chOff x="9336874" y="4505801"/>
                    <a:chExt cx="30214" cy="61912"/>
                  </a:xfrm>
                </p:grpSpPr>
                <p:grpSp>
                  <p:nvGrpSpPr>
                    <p:cNvPr id="2585" name="Graphic 7">
                      <a:extLst>
                        <a:ext uri="{FF2B5EF4-FFF2-40B4-BE49-F238E27FC236}">
                          <a16:creationId xmlns:a16="http://schemas.microsoft.com/office/drawing/2014/main" id="{531459DC-64B7-4C60-B9EB-2D7F4BEF1F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6874" y="4505801"/>
                      <a:ext cx="30214" cy="61912"/>
                      <a:chOff x="9336874" y="4505801"/>
                      <a:chExt cx="30214" cy="61912"/>
                    </a:xfrm>
                  </p:grpSpPr>
                  <p:sp>
                    <p:nvSpPr>
                      <p:cNvPr id="2586" name="Freeform: Shape 2585">
                        <a:extLst>
                          <a:ext uri="{FF2B5EF4-FFF2-40B4-BE49-F238E27FC236}">
                            <a16:creationId xmlns:a16="http://schemas.microsoft.com/office/drawing/2014/main" id="{E0F1DE2C-A9D7-4DBF-A81D-245D07EE45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9926" y="4505801"/>
                        <a:ext cx="27162" cy="61912"/>
                      </a:xfrm>
                      <a:custGeom>
                        <a:avLst/>
                        <a:gdLst>
                          <a:gd name="connsiteX0" fmla="*/ 16818 w 27162"/>
                          <a:gd name="connsiteY0" fmla="*/ 0 h 61912"/>
                          <a:gd name="connsiteX1" fmla="*/ 14913 w 27162"/>
                          <a:gd name="connsiteY1" fmla="*/ 0 h 61912"/>
                          <a:gd name="connsiteX2" fmla="*/ 14913 w 27162"/>
                          <a:gd name="connsiteY2" fmla="*/ 0 h 61912"/>
                          <a:gd name="connsiteX3" fmla="*/ 5388 w 27162"/>
                          <a:gd name="connsiteY3" fmla="*/ 5715 h 61912"/>
                          <a:gd name="connsiteX4" fmla="*/ 5388 w 27162"/>
                          <a:gd name="connsiteY4" fmla="*/ 6668 h 61912"/>
                          <a:gd name="connsiteX5" fmla="*/ 1578 w 27162"/>
                          <a:gd name="connsiteY5" fmla="*/ 32385 h 61912"/>
                          <a:gd name="connsiteX6" fmla="*/ 1578 w 27162"/>
                          <a:gd name="connsiteY6" fmla="*/ 50482 h 61912"/>
                          <a:gd name="connsiteX7" fmla="*/ 14913 w 27162"/>
                          <a:gd name="connsiteY7" fmla="*/ 58103 h 61912"/>
                          <a:gd name="connsiteX8" fmla="*/ 15866 w 27162"/>
                          <a:gd name="connsiteY8" fmla="*/ 61913 h 61912"/>
                          <a:gd name="connsiteX9" fmla="*/ 25391 w 27162"/>
                          <a:gd name="connsiteY9" fmla="*/ 56197 h 61912"/>
                          <a:gd name="connsiteX10" fmla="*/ 25391 w 27162"/>
                          <a:gd name="connsiteY10" fmla="*/ 38100 h 61912"/>
                          <a:gd name="connsiteX11" fmla="*/ 16818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6818" y="0"/>
                            </a:moveTo>
                            <a:cubicBezTo>
                              <a:pt x="15866" y="0"/>
                              <a:pt x="15866" y="0"/>
                              <a:pt x="14913" y="0"/>
                            </a:cubicBezTo>
                            <a:lnTo>
                              <a:pt x="14913" y="0"/>
                            </a:lnTo>
                            <a:lnTo>
                              <a:pt x="5388" y="5715"/>
                            </a:lnTo>
                            <a:lnTo>
                              <a:pt x="5388" y="6668"/>
                            </a:lnTo>
                            <a:cubicBezTo>
                              <a:pt x="1578" y="13335"/>
                              <a:pt x="-2232" y="26670"/>
                              <a:pt x="1578" y="32385"/>
                            </a:cubicBezTo>
                            <a:lnTo>
                              <a:pt x="1578" y="50482"/>
                            </a:lnTo>
                            <a:lnTo>
                              <a:pt x="14913" y="58103"/>
                            </a:lnTo>
                            <a:lnTo>
                              <a:pt x="15866" y="61913"/>
                            </a:lnTo>
                            <a:lnTo>
                              <a:pt x="25391" y="56197"/>
                            </a:lnTo>
                            <a:lnTo>
                              <a:pt x="25391" y="38100"/>
                            </a:lnTo>
                            <a:cubicBezTo>
                              <a:pt x="31106" y="37147"/>
                              <a:pt x="21581" y="2857"/>
                              <a:pt x="16818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87" name="Freeform: Shape 2586">
                        <a:extLst>
                          <a:ext uri="{FF2B5EF4-FFF2-40B4-BE49-F238E27FC236}">
                            <a16:creationId xmlns:a16="http://schemas.microsoft.com/office/drawing/2014/main" id="{70A50C0A-9385-40C4-8E14-218244E61A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68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8917 w 20689"/>
                          <a:gd name="connsiteY1" fmla="*/ 38337 h 56434"/>
                          <a:gd name="connsiteX2" fmla="*/ 18917 w 20689"/>
                          <a:gd name="connsiteY2" fmla="*/ 56434 h 56434"/>
                          <a:gd name="connsiteX3" fmla="*/ 1772 w 20689"/>
                          <a:gd name="connsiteY3" fmla="*/ 46909 h 56434"/>
                          <a:gd name="connsiteX4" fmla="*/ 1772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15107" y="3094"/>
                              <a:pt x="24632" y="37384"/>
                              <a:pt x="18917" y="38337"/>
                            </a:cubicBezTo>
                            <a:lnTo>
                              <a:pt x="18917" y="56434"/>
                            </a:lnTo>
                            <a:lnTo>
                              <a:pt x="1772" y="46909"/>
                            </a:lnTo>
                            <a:lnTo>
                              <a:pt x="1772" y="28812"/>
                            </a:lnTo>
                            <a:cubicBezTo>
                              <a:pt x="-3943" y="21192"/>
                              <a:pt x="5582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588" name="Graphic 7">
                      <a:extLst>
                        <a:ext uri="{FF2B5EF4-FFF2-40B4-BE49-F238E27FC236}">
                          <a16:creationId xmlns:a16="http://schemas.microsoft.com/office/drawing/2014/main" id="{8F88F67A-3430-43CA-BBD9-BAD122C980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38330" y="4523898"/>
                      <a:ext cx="14436" cy="43815"/>
                      <a:chOff x="9338330" y="4523898"/>
                      <a:chExt cx="14436" cy="43815"/>
                    </a:xfrm>
                  </p:grpSpPr>
                  <p:sp>
                    <p:nvSpPr>
                      <p:cNvPr id="2589" name="Freeform: Shape 2588">
                        <a:extLst>
                          <a:ext uri="{FF2B5EF4-FFF2-40B4-BE49-F238E27FC236}">
                            <a16:creationId xmlns:a16="http://schemas.microsoft.com/office/drawing/2014/main" id="{ED3E7945-3E5A-4D9B-A6F3-9BBFC87880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42309" y="4523898"/>
                        <a:ext cx="10457" cy="43815"/>
                      </a:xfrm>
                      <a:custGeom>
                        <a:avLst/>
                        <a:gdLst>
                          <a:gd name="connsiteX0" fmla="*/ 4910 w 10457"/>
                          <a:gd name="connsiteY0" fmla="*/ 0 h 43815"/>
                          <a:gd name="connsiteX1" fmla="*/ 3957 w 10457"/>
                          <a:gd name="connsiteY1" fmla="*/ 0 h 43815"/>
                          <a:gd name="connsiteX2" fmla="*/ 1100 w 10457"/>
                          <a:gd name="connsiteY2" fmla="*/ 1905 h 43815"/>
                          <a:gd name="connsiteX3" fmla="*/ 1100 w 10457"/>
                          <a:gd name="connsiteY3" fmla="*/ 5715 h 43815"/>
                          <a:gd name="connsiteX4" fmla="*/ 1100 w 10457"/>
                          <a:gd name="connsiteY4" fmla="*/ 15240 h 43815"/>
                          <a:gd name="connsiteX5" fmla="*/ 1100 w 10457"/>
                          <a:gd name="connsiteY5" fmla="*/ 36195 h 43815"/>
                          <a:gd name="connsiteX6" fmla="*/ 4910 w 10457"/>
                          <a:gd name="connsiteY6" fmla="*/ 39053 h 43815"/>
                          <a:gd name="connsiteX7" fmla="*/ 6815 w 10457"/>
                          <a:gd name="connsiteY7" fmla="*/ 43815 h 43815"/>
                          <a:gd name="connsiteX8" fmla="*/ 9672 w 10457"/>
                          <a:gd name="connsiteY8" fmla="*/ 41910 h 43815"/>
                          <a:gd name="connsiteX9" fmla="*/ 9672 w 10457"/>
                          <a:gd name="connsiteY9" fmla="*/ 20955 h 43815"/>
                          <a:gd name="connsiteX10" fmla="*/ 4910 w 10457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457" h="43815">
                            <a:moveTo>
                              <a:pt x="4910" y="0"/>
                            </a:moveTo>
                            <a:cubicBezTo>
                              <a:pt x="4910" y="0"/>
                              <a:pt x="3957" y="0"/>
                              <a:pt x="3957" y="0"/>
                            </a:cubicBezTo>
                            <a:lnTo>
                              <a:pt x="1100" y="1905"/>
                            </a:lnTo>
                            <a:lnTo>
                              <a:pt x="1100" y="5715"/>
                            </a:lnTo>
                            <a:cubicBezTo>
                              <a:pt x="147" y="9525"/>
                              <a:pt x="-805" y="13335"/>
                              <a:pt x="1100" y="15240"/>
                            </a:cubicBezTo>
                            <a:lnTo>
                              <a:pt x="1100" y="36195"/>
                            </a:lnTo>
                            <a:lnTo>
                              <a:pt x="4910" y="39053"/>
                            </a:lnTo>
                            <a:lnTo>
                              <a:pt x="6815" y="43815"/>
                            </a:lnTo>
                            <a:lnTo>
                              <a:pt x="9672" y="41910"/>
                            </a:lnTo>
                            <a:lnTo>
                              <a:pt x="9672" y="20955"/>
                            </a:lnTo>
                            <a:cubicBezTo>
                              <a:pt x="12530" y="20003"/>
                              <a:pt x="6815" y="1905"/>
                              <a:pt x="49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590" name="Freeform: Shape 2589">
                        <a:extLst>
                          <a:ext uri="{FF2B5EF4-FFF2-40B4-BE49-F238E27FC236}">
                            <a16:creationId xmlns:a16="http://schemas.microsoft.com/office/drawing/2014/main" id="{2E94D8CC-4DCF-4EC6-89D3-53555941C0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38330" y="4525751"/>
                        <a:ext cx="11674" cy="41009"/>
                      </a:xfrm>
                      <a:custGeom>
                        <a:avLst/>
                        <a:gdLst>
                          <a:gd name="connsiteX0" fmla="*/ 6031 w 11674"/>
                          <a:gd name="connsiteY0" fmla="*/ 52 h 41009"/>
                          <a:gd name="connsiteX1" fmla="*/ 10794 w 11674"/>
                          <a:gd name="connsiteY1" fmla="*/ 20055 h 41009"/>
                          <a:gd name="connsiteX2" fmla="*/ 10794 w 11674"/>
                          <a:gd name="connsiteY2" fmla="*/ 41010 h 41009"/>
                          <a:gd name="connsiteX3" fmla="*/ 1269 w 11674"/>
                          <a:gd name="connsiteY3" fmla="*/ 35294 h 41009"/>
                          <a:gd name="connsiteX4" fmla="*/ 1269 w 11674"/>
                          <a:gd name="connsiteY4" fmla="*/ 14340 h 41009"/>
                          <a:gd name="connsiteX5" fmla="*/ 6031 w 11674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674" h="41009">
                            <a:moveTo>
                              <a:pt x="6031" y="52"/>
                            </a:moveTo>
                            <a:cubicBezTo>
                              <a:pt x="8889" y="1957"/>
                              <a:pt x="13651" y="20055"/>
                              <a:pt x="10794" y="20055"/>
                            </a:cubicBezTo>
                            <a:lnTo>
                              <a:pt x="10794" y="41010"/>
                            </a:lnTo>
                            <a:lnTo>
                              <a:pt x="1269" y="35294"/>
                            </a:lnTo>
                            <a:lnTo>
                              <a:pt x="1269" y="14340"/>
                            </a:lnTo>
                            <a:cubicBezTo>
                              <a:pt x="-2541" y="11482"/>
                              <a:pt x="3174" y="-900"/>
                              <a:pt x="6031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591" name="Graphic 7">
                    <a:extLst>
                      <a:ext uri="{FF2B5EF4-FFF2-40B4-BE49-F238E27FC236}">
                        <a16:creationId xmlns:a16="http://schemas.microsoft.com/office/drawing/2014/main" id="{7034911C-A7B8-4BF5-B85A-8BE466404A3B}"/>
                      </a:ext>
                    </a:extLst>
                  </p:cNvPr>
                  <p:cNvGrpSpPr/>
                  <p:nvPr/>
                </p:nvGrpSpPr>
                <p:grpSpPr>
                  <a:xfrm>
                    <a:off x="9431465" y="4540091"/>
                    <a:ext cx="12983" cy="16192"/>
                    <a:chOff x="9431465" y="4540091"/>
                    <a:chExt cx="12983" cy="16192"/>
                  </a:xfrm>
                </p:grpSpPr>
                <p:sp>
                  <p:nvSpPr>
                    <p:cNvPr id="2592" name="Freeform: Shape 2591">
                      <a:extLst>
                        <a:ext uri="{FF2B5EF4-FFF2-40B4-BE49-F238E27FC236}">
                          <a16:creationId xmlns:a16="http://schemas.microsoft.com/office/drawing/2014/main" id="{F7AC614C-BF36-40B3-91F4-034C72B440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1465" y="4540091"/>
                      <a:ext cx="12041" cy="15240"/>
                    </a:xfrm>
                    <a:custGeom>
                      <a:avLst/>
                      <a:gdLst>
                        <a:gd name="connsiteX0" fmla="*/ 3384 w 12041"/>
                        <a:gd name="connsiteY0" fmla="*/ 0 h 15240"/>
                        <a:gd name="connsiteX1" fmla="*/ 3384 w 12041"/>
                        <a:gd name="connsiteY1" fmla="*/ 0 h 15240"/>
                        <a:gd name="connsiteX2" fmla="*/ 3384 w 12041"/>
                        <a:gd name="connsiteY2" fmla="*/ 0 h 15240"/>
                        <a:gd name="connsiteX3" fmla="*/ 11004 w 12041"/>
                        <a:gd name="connsiteY3" fmla="*/ 3810 h 15240"/>
                        <a:gd name="connsiteX4" fmla="*/ 10051 w 12041"/>
                        <a:gd name="connsiteY4" fmla="*/ 3810 h 15240"/>
                        <a:gd name="connsiteX5" fmla="*/ 11004 w 12041"/>
                        <a:gd name="connsiteY5" fmla="*/ 7620 h 15240"/>
                        <a:gd name="connsiteX6" fmla="*/ 11004 w 12041"/>
                        <a:gd name="connsiteY6" fmla="*/ 11430 h 15240"/>
                        <a:gd name="connsiteX7" fmla="*/ 6241 w 12041"/>
                        <a:gd name="connsiteY7" fmla="*/ 14288 h 15240"/>
                        <a:gd name="connsiteX8" fmla="*/ 6241 w 12041"/>
                        <a:gd name="connsiteY8" fmla="*/ 15240 h 15240"/>
                        <a:gd name="connsiteX9" fmla="*/ 526 w 12041"/>
                        <a:gd name="connsiteY9" fmla="*/ 11430 h 15240"/>
                        <a:gd name="connsiteX10" fmla="*/ 526 w 12041"/>
                        <a:gd name="connsiteY10" fmla="*/ 7620 h 15240"/>
                        <a:gd name="connsiteX11" fmla="*/ 3384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3384" y="0"/>
                          </a:moveTo>
                          <a:cubicBezTo>
                            <a:pt x="4336" y="0"/>
                            <a:pt x="4336" y="0"/>
                            <a:pt x="3384" y="0"/>
                          </a:cubicBezTo>
                          <a:lnTo>
                            <a:pt x="3384" y="0"/>
                          </a:lnTo>
                          <a:lnTo>
                            <a:pt x="11004" y="3810"/>
                          </a:lnTo>
                          <a:lnTo>
                            <a:pt x="10051" y="3810"/>
                          </a:lnTo>
                          <a:cubicBezTo>
                            <a:pt x="11956" y="5715"/>
                            <a:pt x="12909" y="5715"/>
                            <a:pt x="11004" y="7620"/>
                          </a:cubicBezTo>
                          <a:lnTo>
                            <a:pt x="11004" y="11430"/>
                          </a:lnTo>
                          <a:lnTo>
                            <a:pt x="6241" y="14288"/>
                          </a:lnTo>
                          <a:lnTo>
                            <a:pt x="6241" y="15240"/>
                          </a:lnTo>
                          <a:lnTo>
                            <a:pt x="526" y="11430"/>
                          </a:lnTo>
                          <a:lnTo>
                            <a:pt x="526" y="7620"/>
                          </a:lnTo>
                          <a:cubicBezTo>
                            <a:pt x="-1379" y="8572"/>
                            <a:pt x="2431" y="953"/>
                            <a:pt x="3384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3" name="Freeform: Shape 2592">
                      <a:extLst>
                        <a:ext uri="{FF2B5EF4-FFF2-40B4-BE49-F238E27FC236}">
                          <a16:creationId xmlns:a16="http://schemas.microsoft.com/office/drawing/2014/main" id="{437F7C70-D419-487F-A41D-BAC85B61F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7078" y="4543714"/>
                      <a:ext cx="7370" cy="12569"/>
                    </a:xfrm>
                    <a:custGeom>
                      <a:avLst/>
                      <a:gdLst>
                        <a:gd name="connsiteX0" fmla="*/ 3486 w 7370"/>
                        <a:gd name="connsiteY0" fmla="*/ 187 h 12569"/>
                        <a:gd name="connsiteX1" fmla="*/ 628 w 7370"/>
                        <a:gd name="connsiteY1" fmla="*/ 8759 h 12569"/>
                        <a:gd name="connsiteX2" fmla="*/ 628 w 7370"/>
                        <a:gd name="connsiteY2" fmla="*/ 12569 h 12569"/>
                        <a:gd name="connsiteX3" fmla="*/ 6343 w 7370"/>
                        <a:gd name="connsiteY3" fmla="*/ 8759 h 12569"/>
                        <a:gd name="connsiteX4" fmla="*/ 6343 w 7370"/>
                        <a:gd name="connsiteY4" fmla="*/ 4949 h 12569"/>
                        <a:gd name="connsiteX5" fmla="*/ 3486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9201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94" name="Graphic 7">
                    <a:extLst>
                      <a:ext uri="{FF2B5EF4-FFF2-40B4-BE49-F238E27FC236}">
                        <a16:creationId xmlns:a16="http://schemas.microsoft.com/office/drawing/2014/main" id="{2BB99C97-045E-4071-A315-86707E24AB49}"/>
                      </a:ext>
                    </a:extLst>
                  </p:cNvPr>
                  <p:cNvGrpSpPr/>
                  <p:nvPr/>
                </p:nvGrpSpPr>
                <p:grpSpPr>
                  <a:xfrm>
                    <a:off x="9443746" y="4525803"/>
                    <a:ext cx="12686" cy="15240"/>
                    <a:chOff x="9443746" y="4525803"/>
                    <a:chExt cx="12686" cy="15240"/>
                  </a:xfrm>
                </p:grpSpPr>
                <p:sp>
                  <p:nvSpPr>
                    <p:cNvPr id="2595" name="Freeform: Shape 2594">
                      <a:extLst>
                        <a:ext uri="{FF2B5EF4-FFF2-40B4-BE49-F238E27FC236}">
                          <a16:creationId xmlns:a16="http://schemas.microsoft.com/office/drawing/2014/main" id="{6EDD8EB4-57DA-49F2-AD06-FAFCD49E7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4288" y="4525803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8572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8572"/>
                          </a:lnTo>
                          <a:cubicBezTo>
                            <a:pt x="13421" y="8572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6" name="Freeform: Shape 2595">
                      <a:extLst>
                        <a:ext uri="{FF2B5EF4-FFF2-40B4-BE49-F238E27FC236}">
                          <a16:creationId xmlns:a16="http://schemas.microsoft.com/office/drawing/2014/main" id="{39470DB9-CB39-4CBD-A126-5D137903F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3746" y="4528511"/>
                      <a:ext cx="6971" cy="12531"/>
                    </a:xfrm>
                    <a:custGeom>
                      <a:avLst/>
                      <a:gdLst>
                        <a:gd name="connsiteX0" fmla="*/ 3486 w 6971"/>
                        <a:gd name="connsiteY0" fmla="*/ 149 h 12531"/>
                        <a:gd name="connsiteX1" fmla="*/ 6343 w 6971"/>
                        <a:gd name="connsiteY1" fmla="*/ 8722 h 12531"/>
                        <a:gd name="connsiteX2" fmla="*/ 6343 w 6971"/>
                        <a:gd name="connsiteY2" fmla="*/ 12532 h 12531"/>
                        <a:gd name="connsiteX3" fmla="*/ 628 w 6971"/>
                        <a:gd name="connsiteY3" fmla="*/ 8722 h 12531"/>
                        <a:gd name="connsiteX4" fmla="*/ 628 w 6971"/>
                        <a:gd name="connsiteY4" fmla="*/ 5864 h 12531"/>
                        <a:gd name="connsiteX5" fmla="*/ 3486 w 6971"/>
                        <a:gd name="connsiteY5" fmla="*/ 149 h 125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1">
                          <a:moveTo>
                            <a:pt x="3486" y="149"/>
                          </a:moveTo>
                          <a:cubicBezTo>
                            <a:pt x="5391" y="1102"/>
                            <a:pt x="8248" y="8722"/>
                            <a:pt x="6343" y="8722"/>
                          </a:cubicBezTo>
                          <a:lnTo>
                            <a:pt x="6343" y="12532"/>
                          </a:lnTo>
                          <a:lnTo>
                            <a:pt x="628" y="8722"/>
                          </a:lnTo>
                          <a:lnTo>
                            <a:pt x="628" y="5864"/>
                          </a:lnTo>
                          <a:cubicBezTo>
                            <a:pt x="-1277" y="3007"/>
                            <a:pt x="1581" y="-803"/>
                            <a:pt x="3486" y="149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97" name="Graphic 7">
                    <a:extLst>
                      <a:ext uri="{FF2B5EF4-FFF2-40B4-BE49-F238E27FC236}">
                        <a16:creationId xmlns:a16="http://schemas.microsoft.com/office/drawing/2014/main" id="{CF93F911-AD4A-46D8-B550-42EC744CCD11}"/>
                      </a:ext>
                    </a:extLst>
                  </p:cNvPr>
                  <p:cNvGrpSpPr/>
                  <p:nvPr/>
                </p:nvGrpSpPr>
                <p:grpSpPr>
                  <a:xfrm>
                    <a:off x="9445651" y="4532470"/>
                    <a:ext cx="12686" cy="15240"/>
                    <a:chOff x="9445651" y="4532470"/>
                    <a:chExt cx="12686" cy="15240"/>
                  </a:xfrm>
                </p:grpSpPr>
                <p:sp>
                  <p:nvSpPr>
                    <p:cNvPr id="2598" name="Freeform: Shape 2597">
                      <a:extLst>
                        <a:ext uri="{FF2B5EF4-FFF2-40B4-BE49-F238E27FC236}">
                          <a16:creationId xmlns:a16="http://schemas.microsoft.com/office/drawing/2014/main" id="{F2A9FFE4-98DA-49E3-BB7D-934CDE717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45651" y="453247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3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99" name="Freeform: Shape 2598">
                      <a:extLst>
                        <a:ext uri="{FF2B5EF4-FFF2-40B4-BE49-F238E27FC236}">
                          <a16:creationId xmlns:a16="http://schemas.microsoft.com/office/drawing/2014/main" id="{60DA5CBF-689A-4A80-996A-70A510308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51366" y="4535178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28 w 6971"/>
                        <a:gd name="connsiteY1" fmla="*/ 8723 h 12532"/>
                        <a:gd name="connsiteX2" fmla="*/ 628 w 6971"/>
                        <a:gd name="connsiteY2" fmla="*/ 12533 h 12532"/>
                        <a:gd name="connsiteX3" fmla="*/ 6343 w 6971"/>
                        <a:gd name="connsiteY3" fmla="*/ 8723 h 12532"/>
                        <a:gd name="connsiteX4" fmla="*/ 6343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539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00" name="Graphic 7">
                    <a:extLst>
                      <a:ext uri="{FF2B5EF4-FFF2-40B4-BE49-F238E27FC236}">
                        <a16:creationId xmlns:a16="http://schemas.microsoft.com/office/drawing/2014/main" id="{F5403AD6-88EB-4692-A399-29FF6C570C80}"/>
                      </a:ext>
                    </a:extLst>
                  </p:cNvPr>
                  <p:cNvGrpSpPr/>
                  <p:nvPr/>
                </p:nvGrpSpPr>
                <p:grpSpPr>
                  <a:xfrm>
                    <a:off x="9402597" y="4505801"/>
                    <a:ext cx="31166" cy="61912"/>
                    <a:chOff x="9402597" y="4505801"/>
                    <a:chExt cx="31166" cy="61912"/>
                  </a:xfrm>
                </p:grpSpPr>
                <p:grpSp>
                  <p:nvGrpSpPr>
                    <p:cNvPr id="2601" name="Graphic 7">
                      <a:extLst>
                        <a:ext uri="{FF2B5EF4-FFF2-40B4-BE49-F238E27FC236}">
                          <a16:creationId xmlns:a16="http://schemas.microsoft.com/office/drawing/2014/main" id="{4B9A6AA1-98A2-4388-98C5-AEE5EF2684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02597" y="4505801"/>
                      <a:ext cx="31166" cy="61912"/>
                      <a:chOff x="9402597" y="4505801"/>
                      <a:chExt cx="31166" cy="61912"/>
                    </a:xfrm>
                  </p:grpSpPr>
                  <p:sp>
                    <p:nvSpPr>
                      <p:cNvPr id="2602" name="Freeform: Shape 2601">
                        <a:extLst>
                          <a:ext uri="{FF2B5EF4-FFF2-40B4-BE49-F238E27FC236}">
                            <a16:creationId xmlns:a16="http://schemas.microsoft.com/office/drawing/2014/main" id="{C9958488-CEE7-411D-A4E0-85C1B01C35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02597" y="4505801"/>
                        <a:ext cx="27162" cy="61912"/>
                      </a:xfrm>
                      <a:custGeom>
                        <a:avLst/>
                        <a:gdLst>
                          <a:gd name="connsiteX0" fmla="*/ 10345 w 27162"/>
                          <a:gd name="connsiteY0" fmla="*/ 0 h 61912"/>
                          <a:gd name="connsiteX1" fmla="*/ 12250 w 27162"/>
                          <a:gd name="connsiteY1" fmla="*/ 0 h 61912"/>
                          <a:gd name="connsiteX2" fmla="*/ 12250 w 27162"/>
                          <a:gd name="connsiteY2" fmla="*/ 0 h 61912"/>
                          <a:gd name="connsiteX3" fmla="*/ 21775 w 27162"/>
                          <a:gd name="connsiteY3" fmla="*/ 5715 h 61912"/>
                          <a:gd name="connsiteX4" fmla="*/ 21775 w 27162"/>
                          <a:gd name="connsiteY4" fmla="*/ 6668 h 61912"/>
                          <a:gd name="connsiteX5" fmla="*/ 25585 w 27162"/>
                          <a:gd name="connsiteY5" fmla="*/ 32385 h 61912"/>
                          <a:gd name="connsiteX6" fmla="*/ 25585 w 27162"/>
                          <a:gd name="connsiteY6" fmla="*/ 50482 h 61912"/>
                          <a:gd name="connsiteX7" fmla="*/ 12250 w 27162"/>
                          <a:gd name="connsiteY7" fmla="*/ 58103 h 61912"/>
                          <a:gd name="connsiteX8" fmla="*/ 11297 w 27162"/>
                          <a:gd name="connsiteY8" fmla="*/ 61913 h 61912"/>
                          <a:gd name="connsiteX9" fmla="*/ 1772 w 27162"/>
                          <a:gd name="connsiteY9" fmla="*/ 56197 h 61912"/>
                          <a:gd name="connsiteX10" fmla="*/ 1772 w 27162"/>
                          <a:gd name="connsiteY10" fmla="*/ 38100 h 61912"/>
                          <a:gd name="connsiteX11" fmla="*/ 10345 w 27162"/>
                          <a:gd name="connsiteY11" fmla="*/ 0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7162" h="61912">
                            <a:moveTo>
                              <a:pt x="10345" y="0"/>
                            </a:moveTo>
                            <a:cubicBezTo>
                              <a:pt x="11297" y="0"/>
                              <a:pt x="11297" y="0"/>
                              <a:pt x="12250" y="0"/>
                            </a:cubicBezTo>
                            <a:lnTo>
                              <a:pt x="12250" y="0"/>
                            </a:lnTo>
                            <a:lnTo>
                              <a:pt x="21775" y="5715"/>
                            </a:lnTo>
                            <a:lnTo>
                              <a:pt x="21775" y="6668"/>
                            </a:lnTo>
                            <a:cubicBezTo>
                              <a:pt x="25585" y="13335"/>
                              <a:pt x="29395" y="26670"/>
                              <a:pt x="25585" y="32385"/>
                            </a:cubicBezTo>
                            <a:lnTo>
                              <a:pt x="25585" y="50482"/>
                            </a:lnTo>
                            <a:lnTo>
                              <a:pt x="12250" y="58103"/>
                            </a:lnTo>
                            <a:lnTo>
                              <a:pt x="11297" y="61913"/>
                            </a:lnTo>
                            <a:lnTo>
                              <a:pt x="1772" y="56197"/>
                            </a:lnTo>
                            <a:lnTo>
                              <a:pt x="1772" y="38100"/>
                            </a:lnTo>
                            <a:cubicBezTo>
                              <a:pt x="-3943" y="37147"/>
                              <a:pt x="5582" y="2857"/>
                              <a:pt x="1034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03" name="Freeform: Shape 2602">
                        <a:extLst>
                          <a:ext uri="{FF2B5EF4-FFF2-40B4-BE49-F238E27FC236}">
                            <a16:creationId xmlns:a16="http://schemas.microsoft.com/office/drawing/2014/main" id="{0666FCD8-518C-43BC-A978-6B4C96ED97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3074" y="4511279"/>
                        <a:ext cx="20689" cy="56434"/>
                      </a:xfrm>
                      <a:custGeom>
                        <a:avLst/>
                        <a:gdLst>
                          <a:gd name="connsiteX0" fmla="*/ 10345 w 20689"/>
                          <a:gd name="connsiteY0" fmla="*/ 237 h 56434"/>
                          <a:gd name="connsiteX1" fmla="*/ 1772 w 20689"/>
                          <a:gd name="connsiteY1" fmla="*/ 38337 h 56434"/>
                          <a:gd name="connsiteX2" fmla="*/ 1772 w 20689"/>
                          <a:gd name="connsiteY2" fmla="*/ 56434 h 56434"/>
                          <a:gd name="connsiteX3" fmla="*/ 18917 w 20689"/>
                          <a:gd name="connsiteY3" fmla="*/ 46909 h 56434"/>
                          <a:gd name="connsiteX4" fmla="*/ 18917 w 20689"/>
                          <a:gd name="connsiteY4" fmla="*/ 28812 h 56434"/>
                          <a:gd name="connsiteX5" fmla="*/ 10345 w 20689"/>
                          <a:gd name="connsiteY5" fmla="*/ 237 h 56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689" h="56434">
                            <a:moveTo>
                              <a:pt x="10345" y="237"/>
                            </a:moveTo>
                            <a:cubicBezTo>
                              <a:pt x="5582" y="3094"/>
                              <a:pt x="-3943" y="37384"/>
                              <a:pt x="1772" y="38337"/>
                            </a:cubicBezTo>
                            <a:lnTo>
                              <a:pt x="1772" y="56434"/>
                            </a:lnTo>
                            <a:lnTo>
                              <a:pt x="18917" y="46909"/>
                            </a:lnTo>
                            <a:lnTo>
                              <a:pt x="18917" y="28812"/>
                            </a:lnTo>
                            <a:cubicBezTo>
                              <a:pt x="24632" y="21192"/>
                              <a:pt x="15107" y="-2621"/>
                              <a:pt x="10345" y="237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604" name="Graphic 7">
                      <a:extLst>
                        <a:ext uri="{FF2B5EF4-FFF2-40B4-BE49-F238E27FC236}">
                          <a16:creationId xmlns:a16="http://schemas.microsoft.com/office/drawing/2014/main" id="{79840D09-A2DA-4AF1-A159-6A2BAE7E32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417388" y="4523898"/>
                      <a:ext cx="14436" cy="43815"/>
                      <a:chOff x="9417388" y="4523898"/>
                      <a:chExt cx="14436" cy="43815"/>
                    </a:xfrm>
                  </p:grpSpPr>
                  <p:sp>
                    <p:nvSpPr>
                      <p:cNvPr id="2605" name="Freeform: Shape 2604">
                        <a:extLst>
                          <a:ext uri="{FF2B5EF4-FFF2-40B4-BE49-F238E27FC236}">
                            <a16:creationId xmlns:a16="http://schemas.microsoft.com/office/drawing/2014/main" id="{859D85DB-1152-434B-8F5C-A0F09B661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17388" y="4523898"/>
                        <a:ext cx="10941" cy="43815"/>
                      </a:xfrm>
                      <a:custGeom>
                        <a:avLst/>
                        <a:gdLst>
                          <a:gd name="connsiteX0" fmla="*/ 6031 w 10941"/>
                          <a:gd name="connsiteY0" fmla="*/ 0 h 43815"/>
                          <a:gd name="connsiteX1" fmla="*/ 6984 w 10941"/>
                          <a:gd name="connsiteY1" fmla="*/ 0 h 43815"/>
                          <a:gd name="connsiteX2" fmla="*/ 9841 w 10941"/>
                          <a:gd name="connsiteY2" fmla="*/ 1905 h 43815"/>
                          <a:gd name="connsiteX3" fmla="*/ 9841 w 10941"/>
                          <a:gd name="connsiteY3" fmla="*/ 5715 h 43815"/>
                          <a:gd name="connsiteX4" fmla="*/ 9841 w 10941"/>
                          <a:gd name="connsiteY4" fmla="*/ 15240 h 43815"/>
                          <a:gd name="connsiteX5" fmla="*/ 9841 w 10941"/>
                          <a:gd name="connsiteY5" fmla="*/ 36195 h 43815"/>
                          <a:gd name="connsiteX6" fmla="*/ 6031 w 10941"/>
                          <a:gd name="connsiteY6" fmla="*/ 39053 h 43815"/>
                          <a:gd name="connsiteX7" fmla="*/ 4126 w 10941"/>
                          <a:gd name="connsiteY7" fmla="*/ 43815 h 43815"/>
                          <a:gd name="connsiteX8" fmla="*/ 1269 w 10941"/>
                          <a:gd name="connsiteY8" fmla="*/ 41910 h 43815"/>
                          <a:gd name="connsiteX9" fmla="*/ 1269 w 10941"/>
                          <a:gd name="connsiteY9" fmla="*/ 20955 h 43815"/>
                          <a:gd name="connsiteX10" fmla="*/ 6031 w 10941"/>
                          <a:gd name="connsiteY10" fmla="*/ 0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941" h="43815">
                            <a:moveTo>
                              <a:pt x="6031" y="0"/>
                            </a:moveTo>
                            <a:cubicBezTo>
                              <a:pt x="6031" y="0"/>
                              <a:pt x="6984" y="0"/>
                              <a:pt x="6984" y="0"/>
                            </a:cubicBezTo>
                            <a:lnTo>
                              <a:pt x="9841" y="1905"/>
                            </a:lnTo>
                            <a:lnTo>
                              <a:pt x="9841" y="5715"/>
                            </a:lnTo>
                            <a:cubicBezTo>
                              <a:pt x="10794" y="9525"/>
                              <a:pt x="11746" y="13335"/>
                              <a:pt x="9841" y="15240"/>
                            </a:cubicBezTo>
                            <a:lnTo>
                              <a:pt x="9841" y="36195"/>
                            </a:lnTo>
                            <a:lnTo>
                              <a:pt x="6031" y="39053"/>
                            </a:lnTo>
                            <a:lnTo>
                              <a:pt x="4126" y="43815"/>
                            </a:lnTo>
                            <a:lnTo>
                              <a:pt x="1269" y="41910"/>
                            </a:lnTo>
                            <a:lnTo>
                              <a:pt x="1269" y="20955"/>
                            </a:lnTo>
                            <a:cubicBezTo>
                              <a:pt x="-2541" y="20003"/>
                              <a:pt x="3174" y="1905"/>
                              <a:pt x="603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06" name="Freeform: Shape 2605">
                        <a:extLst>
                          <a:ext uri="{FF2B5EF4-FFF2-40B4-BE49-F238E27FC236}">
                            <a16:creationId xmlns:a16="http://schemas.microsoft.com/office/drawing/2014/main" id="{5EFAB1C9-4B52-4E6C-8CCB-D60FEA9419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420633" y="4525751"/>
                        <a:ext cx="11191" cy="41009"/>
                      </a:xfrm>
                      <a:custGeom>
                        <a:avLst/>
                        <a:gdLst>
                          <a:gd name="connsiteX0" fmla="*/ 5644 w 11191"/>
                          <a:gd name="connsiteY0" fmla="*/ 52 h 41009"/>
                          <a:gd name="connsiteX1" fmla="*/ 881 w 11191"/>
                          <a:gd name="connsiteY1" fmla="*/ 20055 h 41009"/>
                          <a:gd name="connsiteX2" fmla="*/ 881 w 11191"/>
                          <a:gd name="connsiteY2" fmla="*/ 41010 h 41009"/>
                          <a:gd name="connsiteX3" fmla="*/ 10406 w 11191"/>
                          <a:gd name="connsiteY3" fmla="*/ 35294 h 41009"/>
                          <a:gd name="connsiteX4" fmla="*/ 10406 w 11191"/>
                          <a:gd name="connsiteY4" fmla="*/ 14340 h 41009"/>
                          <a:gd name="connsiteX5" fmla="*/ 5644 w 11191"/>
                          <a:gd name="connsiteY5" fmla="*/ 52 h 4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191" h="41009">
                            <a:moveTo>
                              <a:pt x="5644" y="52"/>
                            </a:moveTo>
                            <a:cubicBezTo>
                              <a:pt x="2786" y="1957"/>
                              <a:pt x="-1976" y="20055"/>
                              <a:pt x="881" y="20055"/>
                            </a:cubicBezTo>
                            <a:lnTo>
                              <a:pt x="881" y="41010"/>
                            </a:lnTo>
                            <a:lnTo>
                              <a:pt x="10406" y="35294"/>
                            </a:lnTo>
                            <a:lnTo>
                              <a:pt x="10406" y="14340"/>
                            </a:lnTo>
                            <a:cubicBezTo>
                              <a:pt x="13264" y="11482"/>
                              <a:pt x="7549" y="-900"/>
                              <a:pt x="5644" y="52"/>
                            </a:cubicBez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607" name="Graphic 7">
                    <a:extLst>
                      <a:ext uri="{FF2B5EF4-FFF2-40B4-BE49-F238E27FC236}">
                        <a16:creationId xmlns:a16="http://schemas.microsoft.com/office/drawing/2014/main" id="{083BA28E-82B2-45B6-B7CE-2DE5F95A9977}"/>
                      </a:ext>
                    </a:extLst>
                  </p:cNvPr>
                  <p:cNvGrpSpPr/>
                  <p:nvPr/>
                </p:nvGrpSpPr>
                <p:grpSpPr>
                  <a:xfrm>
                    <a:off x="9385643" y="4566760"/>
                    <a:ext cx="12686" cy="16192"/>
                    <a:chOff x="9385643" y="4566760"/>
                    <a:chExt cx="12686" cy="16192"/>
                  </a:xfrm>
                </p:grpSpPr>
                <p:sp>
                  <p:nvSpPr>
                    <p:cNvPr id="2608" name="Freeform: Shape 2607">
                      <a:extLst>
                        <a:ext uri="{FF2B5EF4-FFF2-40B4-BE49-F238E27FC236}">
                          <a16:creationId xmlns:a16="http://schemas.microsoft.com/office/drawing/2014/main" id="{4C13B53D-F16B-4DB2-9B3A-CB0642CB3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5643" y="4566760"/>
                      <a:ext cx="12144" cy="15240"/>
                    </a:xfrm>
                    <a:custGeom>
                      <a:avLst/>
                      <a:gdLst>
                        <a:gd name="connsiteX0" fmla="*/ 3486 w 12144"/>
                        <a:gd name="connsiteY0" fmla="*/ 0 h 15240"/>
                        <a:gd name="connsiteX1" fmla="*/ 3486 w 12144"/>
                        <a:gd name="connsiteY1" fmla="*/ 0 h 15240"/>
                        <a:gd name="connsiteX2" fmla="*/ 3486 w 12144"/>
                        <a:gd name="connsiteY2" fmla="*/ 0 h 15240"/>
                        <a:gd name="connsiteX3" fmla="*/ 11106 w 12144"/>
                        <a:gd name="connsiteY3" fmla="*/ 3810 h 15240"/>
                        <a:gd name="connsiteX4" fmla="*/ 10153 w 12144"/>
                        <a:gd name="connsiteY4" fmla="*/ 3810 h 15240"/>
                        <a:gd name="connsiteX5" fmla="*/ 11106 w 12144"/>
                        <a:gd name="connsiteY5" fmla="*/ 7620 h 15240"/>
                        <a:gd name="connsiteX6" fmla="*/ 11106 w 12144"/>
                        <a:gd name="connsiteY6" fmla="*/ 11430 h 15240"/>
                        <a:gd name="connsiteX7" fmla="*/ 6343 w 12144"/>
                        <a:gd name="connsiteY7" fmla="*/ 14288 h 15240"/>
                        <a:gd name="connsiteX8" fmla="*/ 6343 w 12144"/>
                        <a:gd name="connsiteY8" fmla="*/ 15240 h 15240"/>
                        <a:gd name="connsiteX9" fmla="*/ 628 w 12144"/>
                        <a:gd name="connsiteY9" fmla="*/ 11430 h 15240"/>
                        <a:gd name="connsiteX10" fmla="*/ 628 w 12144"/>
                        <a:gd name="connsiteY10" fmla="*/ 7620 h 15240"/>
                        <a:gd name="connsiteX11" fmla="*/ 3486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3486" y="0"/>
                          </a:moveTo>
                          <a:cubicBezTo>
                            <a:pt x="3486" y="0"/>
                            <a:pt x="3486" y="0"/>
                            <a:pt x="3486" y="0"/>
                          </a:cubicBezTo>
                          <a:lnTo>
                            <a:pt x="3486" y="0"/>
                          </a:lnTo>
                          <a:lnTo>
                            <a:pt x="11106" y="3810"/>
                          </a:lnTo>
                          <a:lnTo>
                            <a:pt x="10153" y="3810"/>
                          </a:lnTo>
                          <a:cubicBezTo>
                            <a:pt x="12058" y="5715"/>
                            <a:pt x="13011" y="5715"/>
                            <a:pt x="11106" y="7620"/>
                          </a:cubicBezTo>
                          <a:lnTo>
                            <a:pt x="11106" y="11430"/>
                          </a:lnTo>
                          <a:lnTo>
                            <a:pt x="6343" y="14288"/>
                          </a:lnTo>
                          <a:lnTo>
                            <a:pt x="6343" y="15240"/>
                          </a:lnTo>
                          <a:lnTo>
                            <a:pt x="628" y="11430"/>
                          </a:lnTo>
                          <a:lnTo>
                            <a:pt x="628" y="7620"/>
                          </a:lnTo>
                          <a:cubicBezTo>
                            <a:pt x="-1277" y="8572"/>
                            <a:pt x="1581" y="953"/>
                            <a:pt x="3486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09" name="Freeform: Shape 2608">
                      <a:extLst>
                        <a:ext uri="{FF2B5EF4-FFF2-40B4-BE49-F238E27FC236}">
                          <a16:creationId xmlns:a16="http://schemas.microsoft.com/office/drawing/2014/main" id="{0622C5AB-8781-4213-808C-82A0C3C59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1358" y="457038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28 w 6971"/>
                        <a:gd name="connsiteY1" fmla="*/ 8759 h 12569"/>
                        <a:gd name="connsiteX2" fmla="*/ 628 w 6971"/>
                        <a:gd name="connsiteY2" fmla="*/ 12569 h 12569"/>
                        <a:gd name="connsiteX3" fmla="*/ 6343 w 6971"/>
                        <a:gd name="connsiteY3" fmla="*/ 8759 h 12569"/>
                        <a:gd name="connsiteX4" fmla="*/ 6343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1581" y="1139"/>
                            <a:pt x="-1277" y="8759"/>
                            <a:pt x="628" y="8759"/>
                          </a:cubicBezTo>
                          <a:lnTo>
                            <a:pt x="628" y="12569"/>
                          </a:lnTo>
                          <a:lnTo>
                            <a:pt x="6343" y="8759"/>
                          </a:lnTo>
                          <a:lnTo>
                            <a:pt x="6343" y="4949"/>
                          </a:lnTo>
                          <a:cubicBezTo>
                            <a:pt x="8248" y="2092"/>
                            <a:pt x="539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0" name="Graphic 7">
                    <a:extLst>
                      <a:ext uri="{FF2B5EF4-FFF2-40B4-BE49-F238E27FC236}">
                        <a16:creationId xmlns:a16="http://schemas.microsoft.com/office/drawing/2014/main" id="{BB6AF9FF-87FD-4CC8-9FE0-3AE4D1F820EA}"/>
                      </a:ext>
                    </a:extLst>
                  </p:cNvPr>
                  <p:cNvGrpSpPr/>
                  <p:nvPr/>
                </p:nvGrpSpPr>
                <p:grpSpPr>
                  <a:xfrm>
                    <a:off x="9399532" y="4559141"/>
                    <a:ext cx="12983" cy="15240"/>
                    <a:chOff x="9399532" y="4559141"/>
                    <a:chExt cx="12983" cy="15240"/>
                  </a:xfrm>
                </p:grpSpPr>
                <p:sp>
                  <p:nvSpPr>
                    <p:cNvPr id="2611" name="Freeform: Shape 2610">
                      <a:extLst>
                        <a:ext uri="{FF2B5EF4-FFF2-40B4-BE49-F238E27FC236}">
                          <a16:creationId xmlns:a16="http://schemas.microsoft.com/office/drawing/2014/main" id="{23B62E87-C966-445B-85C5-4AD48DF2F9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9532" y="4559141"/>
                      <a:ext cx="12543" cy="15240"/>
                    </a:xfrm>
                    <a:custGeom>
                      <a:avLst/>
                      <a:gdLst>
                        <a:gd name="connsiteX0" fmla="*/ 3885 w 12543"/>
                        <a:gd name="connsiteY0" fmla="*/ 0 h 15240"/>
                        <a:gd name="connsiteX1" fmla="*/ 3885 w 12543"/>
                        <a:gd name="connsiteY1" fmla="*/ 0 h 15240"/>
                        <a:gd name="connsiteX2" fmla="*/ 3885 w 12543"/>
                        <a:gd name="connsiteY2" fmla="*/ 0 h 15240"/>
                        <a:gd name="connsiteX3" fmla="*/ 11505 w 12543"/>
                        <a:gd name="connsiteY3" fmla="*/ 3810 h 15240"/>
                        <a:gd name="connsiteX4" fmla="*/ 10553 w 12543"/>
                        <a:gd name="connsiteY4" fmla="*/ 3810 h 15240"/>
                        <a:gd name="connsiteX5" fmla="*/ 11505 w 12543"/>
                        <a:gd name="connsiteY5" fmla="*/ 7620 h 15240"/>
                        <a:gd name="connsiteX6" fmla="*/ 11505 w 12543"/>
                        <a:gd name="connsiteY6" fmla="*/ 11430 h 15240"/>
                        <a:gd name="connsiteX7" fmla="*/ 6742 w 12543"/>
                        <a:gd name="connsiteY7" fmla="*/ 14288 h 15240"/>
                        <a:gd name="connsiteX8" fmla="*/ 6742 w 12543"/>
                        <a:gd name="connsiteY8" fmla="*/ 15240 h 15240"/>
                        <a:gd name="connsiteX9" fmla="*/ 1028 w 12543"/>
                        <a:gd name="connsiteY9" fmla="*/ 11430 h 15240"/>
                        <a:gd name="connsiteX10" fmla="*/ 1028 w 12543"/>
                        <a:gd name="connsiteY10" fmla="*/ 7620 h 15240"/>
                        <a:gd name="connsiteX11" fmla="*/ 3885 w 12543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543" h="15240">
                          <a:moveTo>
                            <a:pt x="3885" y="0"/>
                          </a:moveTo>
                          <a:cubicBezTo>
                            <a:pt x="3885" y="0"/>
                            <a:pt x="3885" y="0"/>
                            <a:pt x="3885" y="0"/>
                          </a:cubicBezTo>
                          <a:lnTo>
                            <a:pt x="3885" y="0"/>
                          </a:lnTo>
                          <a:lnTo>
                            <a:pt x="11505" y="3810"/>
                          </a:lnTo>
                          <a:lnTo>
                            <a:pt x="10553" y="3810"/>
                          </a:lnTo>
                          <a:cubicBezTo>
                            <a:pt x="12458" y="5715"/>
                            <a:pt x="13410" y="5715"/>
                            <a:pt x="11505" y="7620"/>
                          </a:cubicBezTo>
                          <a:lnTo>
                            <a:pt x="11505" y="11430"/>
                          </a:lnTo>
                          <a:lnTo>
                            <a:pt x="6742" y="14288"/>
                          </a:lnTo>
                          <a:lnTo>
                            <a:pt x="6742" y="15240"/>
                          </a:lnTo>
                          <a:lnTo>
                            <a:pt x="1028" y="11430"/>
                          </a:lnTo>
                          <a:lnTo>
                            <a:pt x="1028" y="7620"/>
                          </a:lnTo>
                          <a:cubicBezTo>
                            <a:pt x="-1830" y="8572"/>
                            <a:pt x="1980" y="953"/>
                            <a:pt x="3885" y="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2" name="Freeform: Shape 2611">
                      <a:extLst>
                        <a:ext uri="{FF2B5EF4-FFF2-40B4-BE49-F238E27FC236}">
                          <a16:creationId xmlns:a16="http://schemas.microsoft.com/office/drawing/2014/main" id="{0F9686DB-212C-4F99-A4FB-742A00C6F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5646" y="4561848"/>
                      <a:ext cx="6869" cy="12533"/>
                    </a:xfrm>
                    <a:custGeom>
                      <a:avLst/>
                      <a:gdLst>
                        <a:gd name="connsiteX0" fmla="*/ 3486 w 6869"/>
                        <a:gd name="connsiteY0" fmla="*/ 150 h 12533"/>
                        <a:gd name="connsiteX1" fmla="*/ 628 w 6869"/>
                        <a:gd name="connsiteY1" fmla="*/ 8723 h 12533"/>
                        <a:gd name="connsiteX2" fmla="*/ 628 w 6869"/>
                        <a:gd name="connsiteY2" fmla="*/ 12533 h 12533"/>
                        <a:gd name="connsiteX3" fmla="*/ 6343 w 6869"/>
                        <a:gd name="connsiteY3" fmla="*/ 8723 h 12533"/>
                        <a:gd name="connsiteX4" fmla="*/ 6343 w 6869"/>
                        <a:gd name="connsiteY4" fmla="*/ 4913 h 12533"/>
                        <a:gd name="connsiteX5" fmla="*/ 3486 w 6869"/>
                        <a:gd name="connsiteY5" fmla="*/ 150 h 125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869" h="12533">
                          <a:moveTo>
                            <a:pt x="3486" y="150"/>
                          </a:moveTo>
                          <a:cubicBezTo>
                            <a:pt x="1581" y="1103"/>
                            <a:pt x="-1277" y="8723"/>
                            <a:pt x="628" y="8723"/>
                          </a:cubicBezTo>
                          <a:lnTo>
                            <a:pt x="628" y="12533"/>
                          </a:lnTo>
                          <a:lnTo>
                            <a:pt x="6343" y="8723"/>
                          </a:lnTo>
                          <a:lnTo>
                            <a:pt x="6343" y="4913"/>
                          </a:lnTo>
                          <a:cubicBezTo>
                            <a:pt x="8248" y="3008"/>
                            <a:pt x="4438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3" name="Graphic 7">
                    <a:extLst>
                      <a:ext uri="{FF2B5EF4-FFF2-40B4-BE49-F238E27FC236}">
                        <a16:creationId xmlns:a16="http://schemas.microsoft.com/office/drawing/2014/main" id="{3025B7A1-9172-4927-98BC-3B1D37E326C2}"/>
                      </a:ext>
                    </a:extLst>
                  </p:cNvPr>
                  <p:cNvGrpSpPr/>
                  <p:nvPr/>
                </p:nvGrpSpPr>
                <p:grpSpPr>
                  <a:xfrm>
                    <a:off x="9325636" y="4540329"/>
                    <a:ext cx="12686" cy="15954"/>
                    <a:chOff x="9325636" y="4540329"/>
                    <a:chExt cx="12686" cy="15954"/>
                  </a:xfrm>
                </p:grpSpPr>
                <p:sp>
                  <p:nvSpPr>
                    <p:cNvPr id="2614" name="Freeform: Shape 2613">
                      <a:extLst>
                        <a:ext uri="{FF2B5EF4-FFF2-40B4-BE49-F238E27FC236}">
                          <a16:creationId xmlns:a16="http://schemas.microsoft.com/office/drawing/2014/main" id="{ED4D7905-1CF3-457D-AA16-78FF4E302D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6178" y="454032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4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4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7706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4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4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5" name="Freeform: Shape 2614">
                      <a:extLst>
                        <a:ext uri="{FF2B5EF4-FFF2-40B4-BE49-F238E27FC236}">
                          <a16:creationId xmlns:a16="http://schemas.microsoft.com/office/drawing/2014/main" id="{83C3944B-F0AB-4EE2-8DA2-9D38778197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5636" y="454375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6" name="Graphic 7">
                    <a:extLst>
                      <a:ext uri="{FF2B5EF4-FFF2-40B4-BE49-F238E27FC236}">
                        <a16:creationId xmlns:a16="http://schemas.microsoft.com/office/drawing/2014/main" id="{212FE40B-B078-4B81-96FA-6823AF4EB53B}"/>
                      </a:ext>
                    </a:extLst>
                  </p:cNvPr>
                  <p:cNvGrpSpPr/>
                  <p:nvPr/>
                </p:nvGrpSpPr>
                <p:grpSpPr>
                  <a:xfrm>
                    <a:off x="9311348" y="4532470"/>
                    <a:ext cx="12686" cy="16192"/>
                    <a:chOff x="9311348" y="4532470"/>
                    <a:chExt cx="12686" cy="16192"/>
                  </a:xfrm>
                </p:grpSpPr>
                <p:sp>
                  <p:nvSpPr>
                    <p:cNvPr id="2617" name="Freeform: Shape 2616">
                      <a:extLst>
                        <a:ext uri="{FF2B5EF4-FFF2-40B4-BE49-F238E27FC236}">
                          <a16:creationId xmlns:a16="http://schemas.microsoft.com/office/drawing/2014/main" id="{7B18EA65-3644-41AF-8F0B-72EB4E8D8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891" y="4532470"/>
                      <a:ext cx="12144" cy="15240"/>
                    </a:xfrm>
                    <a:custGeom>
                      <a:avLst/>
                      <a:gdLst>
                        <a:gd name="connsiteX0" fmla="*/ 8658 w 12144"/>
                        <a:gd name="connsiteY0" fmla="*/ 0 h 15240"/>
                        <a:gd name="connsiteX1" fmla="*/ 8658 w 12144"/>
                        <a:gd name="connsiteY1" fmla="*/ 0 h 15240"/>
                        <a:gd name="connsiteX2" fmla="*/ 8658 w 12144"/>
                        <a:gd name="connsiteY2" fmla="*/ 0 h 15240"/>
                        <a:gd name="connsiteX3" fmla="*/ 1038 w 12144"/>
                        <a:gd name="connsiteY3" fmla="*/ 3810 h 15240"/>
                        <a:gd name="connsiteX4" fmla="*/ 1991 w 12144"/>
                        <a:gd name="connsiteY4" fmla="*/ 3810 h 15240"/>
                        <a:gd name="connsiteX5" fmla="*/ 1038 w 12144"/>
                        <a:gd name="connsiteY5" fmla="*/ 7620 h 15240"/>
                        <a:gd name="connsiteX6" fmla="*/ 1038 w 12144"/>
                        <a:gd name="connsiteY6" fmla="*/ 11430 h 15240"/>
                        <a:gd name="connsiteX7" fmla="*/ 5801 w 12144"/>
                        <a:gd name="connsiteY7" fmla="*/ 14288 h 15240"/>
                        <a:gd name="connsiteX8" fmla="*/ 5801 w 12144"/>
                        <a:gd name="connsiteY8" fmla="*/ 15240 h 15240"/>
                        <a:gd name="connsiteX9" fmla="*/ 11516 w 12144"/>
                        <a:gd name="connsiteY9" fmla="*/ 11430 h 15240"/>
                        <a:gd name="connsiteX10" fmla="*/ 11516 w 12144"/>
                        <a:gd name="connsiteY10" fmla="*/ 7620 h 15240"/>
                        <a:gd name="connsiteX11" fmla="*/ 8658 w 12144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240">
                          <a:moveTo>
                            <a:pt x="8658" y="0"/>
                          </a:moveTo>
                          <a:cubicBezTo>
                            <a:pt x="8658" y="0"/>
                            <a:pt x="8658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3"/>
                            <a:pt x="10563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8" name="Freeform: Shape 2617">
                      <a:extLst>
                        <a:ext uri="{FF2B5EF4-FFF2-40B4-BE49-F238E27FC236}">
                          <a16:creationId xmlns:a16="http://schemas.microsoft.com/office/drawing/2014/main" id="{394D5965-E179-4468-B6FA-24F248C92B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1348" y="4536094"/>
                      <a:ext cx="6971" cy="12569"/>
                    </a:xfrm>
                    <a:custGeom>
                      <a:avLst/>
                      <a:gdLst>
                        <a:gd name="connsiteX0" fmla="*/ 3486 w 6971"/>
                        <a:gd name="connsiteY0" fmla="*/ 187 h 12569"/>
                        <a:gd name="connsiteX1" fmla="*/ 6343 w 6971"/>
                        <a:gd name="connsiteY1" fmla="*/ 8759 h 12569"/>
                        <a:gd name="connsiteX2" fmla="*/ 6343 w 6971"/>
                        <a:gd name="connsiteY2" fmla="*/ 12569 h 12569"/>
                        <a:gd name="connsiteX3" fmla="*/ 628 w 6971"/>
                        <a:gd name="connsiteY3" fmla="*/ 8759 h 12569"/>
                        <a:gd name="connsiteX4" fmla="*/ 628 w 6971"/>
                        <a:gd name="connsiteY4" fmla="*/ 4949 h 12569"/>
                        <a:gd name="connsiteX5" fmla="*/ 3486 w 6971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69">
                          <a:moveTo>
                            <a:pt x="3486" y="187"/>
                          </a:moveTo>
                          <a:cubicBezTo>
                            <a:pt x="5391" y="1139"/>
                            <a:pt x="8248" y="8759"/>
                            <a:pt x="6343" y="8759"/>
                          </a:cubicBezTo>
                          <a:lnTo>
                            <a:pt x="6343" y="12569"/>
                          </a:lnTo>
                          <a:lnTo>
                            <a:pt x="628" y="8759"/>
                          </a:lnTo>
                          <a:lnTo>
                            <a:pt x="628" y="4949"/>
                          </a:lnTo>
                          <a:cubicBezTo>
                            <a:pt x="-1277" y="2092"/>
                            <a:pt x="1581" y="-766"/>
                            <a:pt x="3486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19" name="Graphic 7">
                    <a:extLst>
                      <a:ext uri="{FF2B5EF4-FFF2-40B4-BE49-F238E27FC236}">
                        <a16:creationId xmlns:a16="http://schemas.microsoft.com/office/drawing/2014/main" id="{66646BB5-0B7C-4F64-AE98-97F03E9CE4DF}"/>
                      </a:ext>
                    </a:extLst>
                  </p:cNvPr>
                  <p:cNvGrpSpPr/>
                  <p:nvPr/>
                </p:nvGrpSpPr>
                <p:grpSpPr>
                  <a:xfrm>
                    <a:off x="9371356" y="4566999"/>
                    <a:ext cx="12686" cy="15954"/>
                    <a:chOff x="9371356" y="4566999"/>
                    <a:chExt cx="12686" cy="15954"/>
                  </a:xfrm>
                </p:grpSpPr>
                <p:sp>
                  <p:nvSpPr>
                    <p:cNvPr id="2620" name="Freeform: Shape 2619">
                      <a:extLst>
                        <a:ext uri="{FF2B5EF4-FFF2-40B4-BE49-F238E27FC236}">
                          <a16:creationId xmlns:a16="http://schemas.microsoft.com/office/drawing/2014/main" id="{1EADC644-AC48-440E-B0D4-576F416274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898" y="4566999"/>
                      <a:ext cx="12144" cy="15954"/>
                    </a:xfrm>
                    <a:custGeom>
                      <a:avLst/>
                      <a:gdLst>
                        <a:gd name="connsiteX0" fmla="*/ 8658 w 12144"/>
                        <a:gd name="connsiteY0" fmla="*/ 714 h 15954"/>
                        <a:gd name="connsiteX1" fmla="*/ 8658 w 12144"/>
                        <a:gd name="connsiteY1" fmla="*/ 714 h 15954"/>
                        <a:gd name="connsiteX2" fmla="*/ 8658 w 12144"/>
                        <a:gd name="connsiteY2" fmla="*/ 714 h 15954"/>
                        <a:gd name="connsiteX3" fmla="*/ 1038 w 12144"/>
                        <a:gd name="connsiteY3" fmla="*/ 4524 h 15954"/>
                        <a:gd name="connsiteX4" fmla="*/ 1991 w 12144"/>
                        <a:gd name="connsiteY4" fmla="*/ 4524 h 15954"/>
                        <a:gd name="connsiteX5" fmla="*/ 1038 w 12144"/>
                        <a:gd name="connsiteY5" fmla="*/ 8334 h 15954"/>
                        <a:gd name="connsiteX6" fmla="*/ 1038 w 12144"/>
                        <a:gd name="connsiteY6" fmla="*/ 12145 h 15954"/>
                        <a:gd name="connsiteX7" fmla="*/ 5801 w 12144"/>
                        <a:gd name="connsiteY7" fmla="*/ 15002 h 15954"/>
                        <a:gd name="connsiteX8" fmla="*/ 5801 w 12144"/>
                        <a:gd name="connsiteY8" fmla="*/ 15954 h 15954"/>
                        <a:gd name="connsiteX9" fmla="*/ 11516 w 12144"/>
                        <a:gd name="connsiteY9" fmla="*/ 12145 h 15954"/>
                        <a:gd name="connsiteX10" fmla="*/ 11516 w 12144"/>
                        <a:gd name="connsiteY10" fmla="*/ 8334 h 15954"/>
                        <a:gd name="connsiteX11" fmla="*/ 8658 w 12144"/>
                        <a:gd name="connsiteY11" fmla="*/ 714 h 15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144" h="15954">
                          <a:moveTo>
                            <a:pt x="8658" y="714"/>
                          </a:moveTo>
                          <a:cubicBezTo>
                            <a:pt x="8658" y="-238"/>
                            <a:pt x="8658" y="-238"/>
                            <a:pt x="8658" y="714"/>
                          </a:cubicBezTo>
                          <a:lnTo>
                            <a:pt x="8658" y="714"/>
                          </a:lnTo>
                          <a:lnTo>
                            <a:pt x="1038" y="4524"/>
                          </a:lnTo>
                          <a:lnTo>
                            <a:pt x="1991" y="4524"/>
                          </a:lnTo>
                          <a:cubicBezTo>
                            <a:pt x="86" y="6429"/>
                            <a:pt x="-867" y="6429"/>
                            <a:pt x="1038" y="8334"/>
                          </a:cubicBezTo>
                          <a:lnTo>
                            <a:pt x="1038" y="12145"/>
                          </a:lnTo>
                          <a:lnTo>
                            <a:pt x="5801" y="15002"/>
                          </a:lnTo>
                          <a:lnTo>
                            <a:pt x="5801" y="15954"/>
                          </a:lnTo>
                          <a:lnTo>
                            <a:pt x="11516" y="12145"/>
                          </a:lnTo>
                          <a:lnTo>
                            <a:pt x="11516" y="8334"/>
                          </a:lnTo>
                          <a:cubicBezTo>
                            <a:pt x="13421" y="8334"/>
                            <a:pt x="10563" y="1667"/>
                            <a:pt x="8658" y="714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1" name="Freeform: Shape 2620">
                      <a:extLst>
                        <a:ext uri="{FF2B5EF4-FFF2-40B4-BE49-F238E27FC236}">
                          <a16:creationId xmlns:a16="http://schemas.microsoft.com/office/drawing/2014/main" id="{BD9471C5-6623-4449-876C-E5BCDEB337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71356" y="4570420"/>
                      <a:ext cx="6971" cy="12532"/>
                    </a:xfrm>
                    <a:custGeom>
                      <a:avLst/>
                      <a:gdLst>
                        <a:gd name="connsiteX0" fmla="*/ 3486 w 6971"/>
                        <a:gd name="connsiteY0" fmla="*/ 150 h 12532"/>
                        <a:gd name="connsiteX1" fmla="*/ 6343 w 6971"/>
                        <a:gd name="connsiteY1" fmla="*/ 8723 h 12532"/>
                        <a:gd name="connsiteX2" fmla="*/ 6343 w 6971"/>
                        <a:gd name="connsiteY2" fmla="*/ 12533 h 12532"/>
                        <a:gd name="connsiteX3" fmla="*/ 628 w 6971"/>
                        <a:gd name="connsiteY3" fmla="*/ 8723 h 12532"/>
                        <a:gd name="connsiteX4" fmla="*/ 628 w 6971"/>
                        <a:gd name="connsiteY4" fmla="*/ 4913 h 12532"/>
                        <a:gd name="connsiteX5" fmla="*/ 3486 w 6971"/>
                        <a:gd name="connsiteY5" fmla="*/ 150 h 12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71" h="12532">
                          <a:moveTo>
                            <a:pt x="3486" y="150"/>
                          </a:moveTo>
                          <a:cubicBezTo>
                            <a:pt x="5391" y="1103"/>
                            <a:pt x="8248" y="8723"/>
                            <a:pt x="6343" y="8723"/>
                          </a:cubicBezTo>
                          <a:lnTo>
                            <a:pt x="6343" y="12533"/>
                          </a:lnTo>
                          <a:lnTo>
                            <a:pt x="628" y="8723"/>
                          </a:lnTo>
                          <a:lnTo>
                            <a:pt x="628" y="4913"/>
                          </a:lnTo>
                          <a:cubicBezTo>
                            <a:pt x="-1277" y="3008"/>
                            <a:pt x="1581" y="-802"/>
                            <a:pt x="3486" y="150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22" name="Graphic 7">
                    <a:extLst>
                      <a:ext uri="{FF2B5EF4-FFF2-40B4-BE49-F238E27FC236}">
                        <a16:creationId xmlns:a16="http://schemas.microsoft.com/office/drawing/2014/main" id="{23F9353C-AB10-47E9-8DA7-BF8AC55784A8}"/>
                      </a:ext>
                    </a:extLst>
                  </p:cNvPr>
                  <p:cNvGrpSpPr/>
                  <p:nvPr/>
                </p:nvGrpSpPr>
                <p:grpSpPr>
                  <a:xfrm>
                    <a:off x="9357621" y="4559141"/>
                    <a:ext cx="12983" cy="16192"/>
                    <a:chOff x="9357621" y="4559141"/>
                    <a:chExt cx="12983" cy="16192"/>
                  </a:xfrm>
                </p:grpSpPr>
                <p:sp>
                  <p:nvSpPr>
                    <p:cNvPr id="2623" name="Freeform: Shape 2622">
                      <a:extLst>
                        <a:ext uri="{FF2B5EF4-FFF2-40B4-BE49-F238E27FC236}">
                          <a16:creationId xmlns:a16="http://schemas.microsoft.com/office/drawing/2014/main" id="{901FC798-7F13-4898-9944-09BBE08A3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8563" y="4559141"/>
                      <a:ext cx="12041" cy="15240"/>
                    </a:xfrm>
                    <a:custGeom>
                      <a:avLst/>
                      <a:gdLst>
                        <a:gd name="connsiteX0" fmla="*/ 8658 w 12041"/>
                        <a:gd name="connsiteY0" fmla="*/ 0 h 15240"/>
                        <a:gd name="connsiteX1" fmla="*/ 8658 w 12041"/>
                        <a:gd name="connsiteY1" fmla="*/ 0 h 15240"/>
                        <a:gd name="connsiteX2" fmla="*/ 8658 w 12041"/>
                        <a:gd name="connsiteY2" fmla="*/ 0 h 15240"/>
                        <a:gd name="connsiteX3" fmla="*/ 1038 w 12041"/>
                        <a:gd name="connsiteY3" fmla="*/ 3810 h 15240"/>
                        <a:gd name="connsiteX4" fmla="*/ 1991 w 12041"/>
                        <a:gd name="connsiteY4" fmla="*/ 3810 h 15240"/>
                        <a:gd name="connsiteX5" fmla="*/ 1038 w 12041"/>
                        <a:gd name="connsiteY5" fmla="*/ 7620 h 15240"/>
                        <a:gd name="connsiteX6" fmla="*/ 1038 w 12041"/>
                        <a:gd name="connsiteY6" fmla="*/ 11430 h 15240"/>
                        <a:gd name="connsiteX7" fmla="*/ 5801 w 12041"/>
                        <a:gd name="connsiteY7" fmla="*/ 14288 h 15240"/>
                        <a:gd name="connsiteX8" fmla="*/ 5801 w 12041"/>
                        <a:gd name="connsiteY8" fmla="*/ 15240 h 15240"/>
                        <a:gd name="connsiteX9" fmla="*/ 11516 w 12041"/>
                        <a:gd name="connsiteY9" fmla="*/ 11430 h 15240"/>
                        <a:gd name="connsiteX10" fmla="*/ 11516 w 12041"/>
                        <a:gd name="connsiteY10" fmla="*/ 7620 h 15240"/>
                        <a:gd name="connsiteX11" fmla="*/ 8658 w 12041"/>
                        <a:gd name="connsiteY11" fmla="*/ 0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041" h="15240">
                          <a:moveTo>
                            <a:pt x="8658" y="0"/>
                          </a:moveTo>
                          <a:cubicBezTo>
                            <a:pt x="7706" y="0"/>
                            <a:pt x="7706" y="0"/>
                            <a:pt x="8658" y="0"/>
                          </a:cubicBezTo>
                          <a:lnTo>
                            <a:pt x="8658" y="0"/>
                          </a:lnTo>
                          <a:lnTo>
                            <a:pt x="1038" y="3810"/>
                          </a:lnTo>
                          <a:lnTo>
                            <a:pt x="1991" y="3810"/>
                          </a:lnTo>
                          <a:cubicBezTo>
                            <a:pt x="86" y="5715"/>
                            <a:pt x="-867" y="5715"/>
                            <a:pt x="1038" y="7620"/>
                          </a:cubicBezTo>
                          <a:lnTo>
                            <a:pt x="1038" y="11430"/>
                          </a:lnTo>
                          <a:lnTo>
                            <a:pt x="5801" y="14288"/>
                          </a:lnTo>
                          <a:lnTo>
                            <a:pt x="5801" y="15240"/>
                          </a:lnTo>
                          <a:lnTo>
                            <a:pt x="11516" y="11430"/>
                          </a:lnTo>
                          <a:lnTo>
                            <a:pt x="11516" y="7620"/>
                          </a:lnTo>
                          <a:cubicBezTo>
                            <a:pt x="13421" y="8572"/>
                            <a:pt x="9611" y="953"/>
                            <a:pt x="8658" y="0"/>
                          </a:cubicBez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4" name="Freeform: Shape 2623">
                      <a:extLst>
                        <a:ext uri="{FF2B5EF4-FFF2-40B4-BE49-F238E27FC236}">
                          <a16:creationId xmlns:a16="http://schemas.microsoft.com/office/drawing/2014/main" id="{F22652EA-0D7F-45B6-AA00-18F8D1685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7621" y="4562764"/>
                      <a:ext cx="7370" cy="12569"/>
                    </a:xfrm>
                    <a:custGeom>
                      <a:avLst/>
                      <a:gdLst>
                        <a:gd name="connsiteX0" fmla="*/ 3885 w 7370"/>
                        <a:gd name="connsiteY0" fmla="*/ 187 h 12569"/>
                        <a:gd name="connsiteX1" fmla="*/ 6743 w 7370"/>
                        <a:gd name="connsiteY1" fmla="*/ 8759 h 12569"/>
                        <a:gd name="connsiteX2" fmla="*/ 6743 w 7370"/>
                        <a:gd name="connsiteY2" fmla="*/ 12569 h 12569"/>
                        <a:gd name="connsiteX3" fmla="*/ 1028 w 7370"/>
                        <a:gd name="connsiteY3" fmla="*/ 8759 h 12569"/>
                        <a:gd name="connsiteX4" fmla="*/ 1028 w 7370"/>
                        <a:gd name="connsiteY4" fmla="*/ 4949 h 12569"/>
                        <a:gd name="connsiteX5" fmla="*/ 3885 w 7370"/>
                        <a:gd name="connsiteY5" fmla="*/ 187 h 125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70" h="12569">
                          <a:moveTo>
                            <a:pt x="3885" y="187"/>
                          </a:moveTo>
                          <a:cubicBezTo>
                            <a:pt x="5790" y="1139"/>
                            <a:pt x="8648" y="8759"/>
                            <a:pt x="6743" y="8759"/>
                          </a:cubicBezTo>
                          <a:lnTo>
                            <a:pt x="6743" y="12569"/>
                          </a:lnTo>
                          <a:lnTo>
                            <a:pt x="1028" y="8759"/>
                          </a:lnTo>
                          <a:lnTo>
                            <a:pt x="1028" y="4949"/>
                          </a:lnTo>
                          <a:cubicBezTo>
                            <a:pt x="-1830" y="2092"/>
                            <a:pt x="1980" y="-766"/>
                            <a:pt x="3885" y="187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625" name="Graphic 7">
                    <a:extLst>
                      <a:ext uri="{FF2B5EF4-FFF2-40B4-BE49-F238E27FC236}">
                        <a16:creationId xmlns:a16="http://schemas.microsoft.com/office/drawing/2014/main" id="{2687FC82-D8BD-406A-B548-A1DC088D6FBB}"/>
                      </a:ext>
                    </a:extLst>
                  </p:cNvPr>
                  <p:cNvGrpSpPr/>
                  <p:nvPr/>
                </p:nvGrpSpPr>
                <p:grpSpPr>
                  <a:xfrm>
                    <a:off x="9332932" y="4454366"/>
                    <a:ext cx="103822" cy="66675"/>
                    <a:chOff x="9332932" y="4454366"/>
                    <a:chExt cx="103822" cy="66675"/>
                  </a:xfrm>
                </p:grpSpPr>
                <p:sp>
                  <p:nvSpPr>
                    <p:cNvPr id="2626" name="Freeform: Shape 2625">
                      <a:extLst>
                        <a:ext uri="{FF2B5EF4-FFF2-40B4-BE49-F238E27FC236}">
                          <a16:creationId xmlns:a16="http://schemas.microsoft.com/office/drawing/2014/main" id="{D89D4FC2-A2DB-4C11-87B3-2AB51DF07F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2932" y="4480083"/>
                      <a:ext cx="51434" cy="40957"/>
                    </a:xfrm>
                    <a:custGeom>
                      <a:avLst/>
                      <a:gdLst>
                        <a:gd name="connsiteX0" fmla="*/ 51435 w 51434"/>
                        <a:gd name="connsiteY0" fmla="*/ 40958 h 40957"/>
                        <a:gd name="connsiteX1" fmla="*/ 0 w 51434"/>
                        <a:gd name="connsiteY1" fmla="*/ 11430 h 40957"/>
                        <a:gd name="connsiteX2" fmla="*/ 6667 w 51434"/>
                        <a:gd name="connsiteY2" fmla="*/ 0 h 40957"/>
                        <a:gd name="connsiteX3" fmla="*/ 51435 w 51434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434" h="40957">
                          <a:moveTo>
                            <a:pt x="51435" y="40958"/>
                          </a:moveTo>
                          <a:lnTo>
                            <a:pt x="0" y="11430"/>
                          </a:lnTo>
                          <a:lnTo>
                            <a:pt x="6667" y="0"/>
                          </a:lnTo>
                          <a:lnTo>
                            <a:pt x="51435" y="25718"/>
                          </a:ln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7" name="Freeform: Shape 2626">
                      <a:extLst>
                        <a:ext uri="{FF2B5EF4-FFF2-40B4-BE49-F238E27FC236}">
                          <a16:creationId xmlns:a16="http://schemas.microsoft.com/office/drawing/2014/main" id="{42C31E69-D91F-40F4-A79F-23DAEC17A4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4366" y="4480083"/>
                      <a:ext cx="52387" cy="40957"/>
                    </a:xfrm>
                    <a:custGeom>
                      <a:avLst/>
                      <a:gdLst>
                        <a:gd name="connsiteX0" fmla="*/ 0 w 52387"/>
                        <a:gd name="connsiteY0" fmla="*/ 40958 h 40957"/>
                        <a:gd name="connsiteX1" fmla="*/ 52388 w 52387"/>
                        <a:gd name="connsiteY1" fmla="*/ 11430 h 40957"/>
                        <a:gd name="connsiteX2" fmla="*/ 44768 w 52387"/>
                        <a:gd name="connsiteY2" fmla="*/ 0 h 40957"/>
                        <a:gd name="connsiteX3" fmla="*/ 0 w 52387"/>
                        <a:gd name="connsiteY3" fmla="*/ 25718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40957">
                          <a:moveTo>
                            <a:pt x="0" y="40958"/>
                          </a:moveTo>
                          <a:lnTo>
                            <a:pt x="52388" y="11430"/>
                          </a:lnTo>
                          <a:lnTo>
                            <a:pt x="44768" y="0"/>
                          </a:lnTo>
                          <a:lnTo>
                            <a:pt x="0" y="25718"/>
                          </a:lnTo>
                          <a:close/>
                        </a:path>
                      </a:pathLst>
                    </a:custGeom>
                    <a:solidFill>
                      <a:srgbClr val="FF9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8" name="Freeform: Shape 2627">
                      <a:extLst>
                        <a:ext uri="{FF2B5EF4-FFF2-40B4-BE49-F238E27FC236}">
                          <a16:creationId xmlns:a16="http://schemas.microsoft.com/office/drawing/2014/main" id="{216A64EE-EA55-43B7-AEC4-399B31FAB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9599" y="4454366"/>
                      <a:ext cx="89535" cy="51434"/>
                    </a:xfrm>
                    <a:custGeom>
                      <a:avLst/>
                      <a:gdLst>
                        <a:gd name="connsiteX0" fmla="*/ 44767 w 89535"/>
                        <a:gd name="connsiteY0" fmla="*/ 51435 h 51434"/>
                        <a:gd name="connsiteX1" fmla="*/ 0 w 89535"/>
                        <a:gd name="connsiteY1" fmla="*/ 25717 h 51434"/>
                        <a:gd name="connsiteX2" fmla="*/ 44767 w 89535"/>
                        <a:gd name="connsiteY2" fmla="*/ 0 h 51434"/>
                        <a:gd name="connsiteX3" fmla="*/ 89535 w 89535"/>
                        <a:gd name="connsiteY3" fmla="*/ 25717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9535" h="51434">
                          <a:moveTo>
                            <a:pt x="44767" y="51435"/>
                          </a:moveTo>
                          <a:lnTo>
                            <a:pt x="0" y="25717"/>
                          </a:lnTo>
                          <a:lnTo>
                            <a:pt x="44767" y="0"/>
                          </a:lnTo>
                          <a:lnTo>
                            <a:pt x="89535" y="25717"/>
                          </a:lnTo>
                          <a:close/>
                        </a:path>
                      </a:pathLst>
                    </a:custGeom>
                    <a:solidFill>
                      <a:srgbClr val="FFC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629" name="Freeform: Shape 2628">
                    <a:extLst>
                      <a:ext uri="{FF2B5EF4-FFF2-40B4-BE49-F238E27FC236}">
                        <a16:creationId xmlns:a16="http://schemas.microsoft.com/office/drawing/2014/main" id="{36B8E4F5-6E31-44DE-9D30-02EA47682513}"/>
                      </a:ext>
                    </a:extLst>
                  </p:cNvPr>
                  <p:cNvSpPr/>
                  <p:nvPr/>
                </p:nvSpPr>
                <p:spPr>
                  <a:xfrm>
                    <a:off x="9343409" y="4454366"/>
                    <a:ext cx="40957" cy="49529"/>
                  </a:xfrm>
                  <a:custGeom>
                    <a:avLst/>
                    <a:gdLst>
                      <a:gd name="connsiteX0" fmla="*/ 40957 w 40957"/>
                      <a:gd name="connsiteY0" fmla="*/ 49530 h 49529"/>
                      <a:gd name="connsiteX1" fmla="*/ 0 w 40957"/>
                      <a:gd name="connsiteY1" fmla="*/ 25717 h 49529"/>
                      <a:gd name="connsiteX2" fmla="*/ 11430 w 40957"/>
                      <a:gd name="connsiteY2" fmla="*/ 0 h 49529"/>
                      <a:gd name="connsiteX3" fmla="*/ 40957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40957" y="49530"/>
                        </a:moveTo>
                        <a:lnTo>
                          <a:pt x="0" y="25717"/>
                        </a:lnTo>
                        <a:lnTo>
                          <a:pt x="11430" y="0"/>
                        </a:lnTo>
                        <a:lnTo>
                          <a:pt x="40957" y="1714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0" name="Freeform: Shape 2629">
                    <a:extLst>
                      <a:ext uri="{FF2B5EF4-FFF2-40B4-BE49-F238E27FC236}">
                        <a16:creationId xmlns:a16="http://schemas.microsoft.com/office/drawing/2014/main" id="{42876E88-246C-4D01-9A33-77F9966220E2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54366"/>
                    <a:ext cx="40957" cy="49529"/>
                  </a:xfrm>
                  <a:custGeom>
                    <a:avLst/>
                    <a:gdLst>
                      <a:gd name="connsiteX0" fmla="*/ 0 w 40957"/>
                      <a:gd name="connsiteY0" fmla="*/ 49530 h 49529"/>
                      <a:gd name="connsiteX1" fmla="*/ 40958 w 40957"/>
                      <a:gd name="connsiteY1" fmla="*/ 25717 h 49529"/>
                      <a:gd name="connsiteX2" fmla="*/ 30480 w 40957"/>
                      <a:gd name="connsiteY2" fmla="*/ 0 h 49529"/>
                      <a:gd name="connsiteX3" fmla="*/ 0 w 40957"/>
                      <a:gd name="connsiteY3" fmla="*/ 17145 h 49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57" h="49529">
                        <a:moveTo>
                          <a:pt x="0" y="49530"/>
                        </a:moveTo>
                        <a:lnTo>
                          <a:pt x="40958" y="25717"/>
                        </a:lnTo>
                        <a:lnTo>
                          <a:pt x="30480" y="0"/>
                        </a:lnTo>
                        <a:lnTo>
                          <a:pt x="0" y="1714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1" name="Freeform: Shape 2630">
                    <a:extLst>
                      <a:ext uri="{FF2B5EF4-FFF2-40B4-BE49-F238E27FC236}">
                        <a16:creationId xmlns:a16="http://schemas.microsoft.com/office/drawing/2014/main" id="{076FDE00-ABD6-4B06-AAEB-794E6897E436}"/>
                      </a:ext>
                    </a:extLst>
                  </p:cNvPr>
                  <p:cNvSpPr/>
                  <p:nvPr/>
                </p:nvSpPr>
                <p:spPr>
                  <a:xfrm>
                    <a:off x="9354839" y="4437220"/>
                    <a:ext cx="60007" cy="34290"/>
                  </a:xfrm>
                  <a:custGeom>
                    <a:avLst/>
                    <a:gdLst>
                      <a:gd name="connsiteX0" fmla="*/ 29527 w 60007"/>
                      <a:gd name="connsiteY0" fmla="*/ 34290 h 34290"/>
                      <a:gd name="connsiteX1" fmla="*/ 0 w 60007"/>
                      <a:gd name="connsiteY1" fmla="*/ 17145 h 34290"/>
                      <a:gd name="connsiteX2" fmla="*/ 29527 w 60007"/>
                      <a:gd name="connsiteY2" fmla="*/ 0 h 34290"/>
                      <a:gd name="connsiteX3" fmla="*/ 60008 w 60007"/>
                      <a:gd name="connsiteY3" fmla="*/ 17145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34290">
                        <a:moveTo>
                          <a:pt x="29527" y="34290"/>
                        </a:moveTo>
                        <a:lnTo>
                          <a:pt x="0" y="17145"/>
                        </a:lnTo>
                        <a:lnTo>
                          <a:pt x="29527" y="0"/>
                        </a:lnTo>
                        <a:lnTo>
                          <a:pt x="60008" y="17145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2" name="Freeform: Shape 2631">
                    <a:extLst>
                      <a:ext uri="{FF2B5EF4-FFF2-40B4-BE49-F238E27FC236}">
                        <a16:creationId xmlns:a16="http://schemas.microsoft.com/office/drawing/2014/main" id="{B31235B2-4F10-4FF3-8D60-07EA6058C087}"/>
                      </a:ext>
                    </a:extLst>
                  </p:cNvPr>
                  <p:cNvSpPr/>
                  <p:nvPr/>
                </p:nvSpPr>
                <p:spPr>
                  <a:xfrm>
                    <a:off x="9361507" y="4416266"/>
                    <a:ext cx="22859" cy="51434"/>
                  </a:xfrm>
                  <a:custGeom>
                    <a:avLst/>
                    <a:gdLst>
                      <a:gd name="connsiteX0" fmla="*/ 22860 w 22859"/>
                      <a:gd name="connsiteY0" fmla="*/ 51435 h 51434"/>
                      <a:gd name="connsiteX1" fmla="*/ 0 w 22859"/>
                      <a:gd name="connsiteY1" fmla="*/ 38100 h 51434"/>
                      <a:gd name="connsiteX2" fmla="*/ 12383 w 22859"/>
                      <a:gd name="connsiteY2" fmla="*/ 0 h 51434"/>
                      <a:gd name="connsiteX3" fmla="*/ 22860 w 22859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51434">
                        <a:moveTo>
                          <a:pt x="22860" y="51435"/>
                        </a:moveTo>
                        <a:lnTo>
                          <a:pt x="0" y="38100"/>
                        </a:lnTo>
                        <a:lnTo>
                          <a:pt x="12383" y="0"/>
                        </a:lnTo>
                        <a:lnTo>
                          <a:pt x="22860" y="5715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3" name="Freeform: Shape 2632">
                    <a:extLst>
                      <a:ext uri="{FF2B5EF4-FFF2-40B4-BE49-F238E27FC236}">
                        <a16:creationId xmlns:a16="http://schemas.microsoft.com/office/drawing/2014/main" id="{4429E998-9646-4444-BA09-3EA598C02876}"/>
                      </a:ext>
                    </a:extLst>
                  </p:cNvPr>
                  <p:cNvSpPr/>
                  <p:nvPr/>
                </p:nvSpPr>
                <p:spPr>
                  <a:xfrm>
                    <a:off x="9384366" y="4416266"/>
                    <a:ext cx="23812" cy="51434"/>
                  </a:xfrm>
                  <a:custGeom>
                    <a:avLst/>
                    <a:gdLst>
                      <a:gd name="connsiteX0" fmla="*/ 0 w 23812"/>
                      <a:gd name="connsiteY0" fmla="*/ 51435 h 51434"/>
                      <a:gd name="connsiteX1" fmla="*/ 23813 w 23812"/>
                      <a:gd name="connsiteY1" fmla="*/ 38100 h 51434"/>
                      <a:gd name="connsiteX2" fmla="*/ 10478 w 23812"/>
                      <a:gd name="connsiteY2" fmla="*/ 0 h 51434"/>
                      <a:gd name="connsiteX3" fmla="*/ 0 w 23812"/>
                      <a:gd name="connsiteY3" fmla="*/ 571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51434">
                        <a:moveTo>
                          <a:pt x="0" y="51435"/>
                        </a:moveTo>
                        <a:lnTo>
                          <a:pt x="23813" y="3810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FF9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4" name="Freeform: Shape 2633">
                    <a:extLst>
                      <a:ext uri="{FF2B5EF4-FFF2-40B4-BE49-F238E27FC236}">
                        <a16:creationId xmlns:a16="http://schemas.microsoft.com/office/drawing/2014/main" id="{7D9BEB16-B450-4B3A-8BF5-112DAFB7FFE5}"/>
                      </a:ext>
                    </a:extLst>
                  </p:cNvPr>
                  <p:cNvSpPr/>
                  <p:nvPr/>
                </p:nvSpPr>
                <p:spPr>
                  <a:xfrm>
                    <a:off x="9373889" y="4409598"/>
                    <a:ext cx="20954" cy="12382"/>
                  </a:xfrm>
                  <a:custGeom>
                    <a:avLst/>
                    <a:gdLst>
                      <a:gd name="connsiteX0" fmla="*/ 10477 w 20954"/>
                      <a:gd name="connsiteY0" fmla="*/ 12383 h 12382"/>
                      <a:gd name="connsiteX1" fmla="*/ 0 w 20954"/>
                      <a:gd name="connsiteY1" fmla="*/ 6668 h 12382"/>
                      <a:gd name="connsiteX2" fmla="*/ 10477 w 20954"/>
                      <a:gd name="connsiteY2" fmla="*/ 0 h 12382"/>
                      <a:gd name="connsiteX3" fmla="*/ 20955 w 2095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4" h="12382">
                        <a:moveTo>
                          <a:pt x="10477" y="12383"/>
                        </a:moveTo>
                        <a:lnTo>
                          <a:pt x="0" y="6668"/>
                        </a:lnTo>
                        <a:lnTo>
                          <a:pt x="10477" y="0"/>
                        </a:lnTo>
                        <a:lnTo>
                          <a:pt x="20955" y="6668"/>
                        </a:lnTo>
                        <a:close/>
                      </a:path>
                    </a:pathLst>
                  </a:custGeom>
                  <a:solidFill>
                    <a:srgbClr val="FFC8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35" name="Graphic 7">
                    <a:extLst>
                      <a:ext uri="{FF2B5EF4-FFF2-40B4-BE49-F238E27FC236}">
                        <a16:creationId xmlns:a16="http://schemas.microsoft.com/office/drawing/2014/main" id="{05CBC767-E3FC-49A8-AD9F-A70A122C1C91}"/>
                      </a:ext>
                    </a:extLst>
                  </p:cNvPr>
                  <p:cNvGrpSpPr/>
                  <p:nvPr/>
                </p:nvGrpSpPr>
                <p:grpSpPr>
                  <a:xfrm>
                    <a:off x="9377699" y="4387691"/>
                    <a:ext cx="14287" cy="32384"/>
                    <a:chOff x="9377699" y="4387691"/>
                    <a:chExt cx="14287" cy="32384"/>
                  </a:xfrm>
                </p:grpSpPr>
                <p:grpSp>
                  <p:nvGrpSpPr>
                    <p:cNvPr id="2636" name="Graphic 7">
                      <a:extLst>
                        <a:ext uri="{FF2B5EF4-FFF2-40B4-BE49-F238E27FC236}">
                          <a16:creationId xmlns:a16="http://schemas.microsoft.com/office/drawing/2014/main" id="{1A3D7613-AE5B-4F18-938F-1376ECF3D9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7699" y="4406741"/>
                      <a:ext cx="14287" cy="13334"/>
                      <a:chOff x="9377699" y="4406741"/>
                      <a:chExt cx="14287" cy="13334"/>
                    </a:xfrm>
                  </p:grpSpPr>
                  <p:sp>
                    <p:nvSpPr>
                      <p:cNvPr id="2637" name="Freeform: Shape 2636">
                        <a:extLst>
                          <a:ext uri="{FF2B5EF4-FFF2-40B4-BE49-F238E27FC236}">
                            <a16:creationId xmlns:a16="http://schemas.microsoft.com/office/drawing/2014/main" id="{D14FF786-DE33-4311-85F9-550FD69839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11503"/>
                        <a:ext cx="6667" cy="8572"/>
                      </a:xfrm>
                      <a:custGeom>
                        <a:avLst/>
                        <a:gdLst>
                          <a:gd name="connsiteX0" fmla="*/ 6667 w 6667"/>
                          <a:gd name="connsiteY0" fmla="*/ 8572 h 8572"/>
                          <a:gd name="connsiteX1" fmla="*/ 0 w 6667"/>
                          <a:gd name="connsiteY1" fmla="*/ 4763 h 8572"/>
                          <a:gd name="connsiteX2" fmla="*/ 0 w 6667"/>
                          <a:gd name="connsiteY2" fmla="*/ 0 h 8572"/>
                          <a:gd name="connsiteX3" fmla="*/ 6667 w 6667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0" y="0"/>
                            </a:lnTo>
                            <a:lnTo>
                              <a:pt x="6667" y="3810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38" name="Freeform: Shape 2637">
                        <a:extLst>
                          <a:ext uri="{FF2B5EF4-FFF2-40B4-BE49-F238E27FC236}">
                            <a16:creationId xmlns:a16="http://schemas.microsoft.com/office/drawing/2014/main" id="{DF05AB08-286A-495A-AE09-72D469675A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411503"/>
                        <a:ext cx="7620" cy="8572"/>
                      </a:xfrm>
                      <a:custGeom>
                        <a:avLst/>
                        <a:gdLst>
                          <a:gd name="connsiteX0" fmla="*/ 0 w 7620"/>
                          <a:gd name="connsiteY0" fmla="*/ 8572 h 8572"/>
                          <a:gd name="connsiteX1" fmla="*/ 7620 w 7620"/>
                          <a:gd name="connsiteY1" fmla="*/ 4763 h 8572"/>
                          <a:gd name="connsiteX2" fmla="*/ 7620 w 7620"/>
                          <a:gd name="connsiteY2" fmla="*/ 0 h 8572"/>
                          <a:gd name="connsiteX3" fmla="*/ 0 w 7620"/>
                          <a:gd name="connsiteY3" fmla="*/ 381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0" h="8572">
                            <a:moveTo>
                              <a:pt x="0" y="8572"/>
                            </a:moveTo>
                            <a:lnTo>
                              <a:pt x="7620" y="4763"/>
                            </a:lnTo>
                            <a:lnTo>
                              <a:pt x="7620" y="0"/>
                            </a:lnTo>
                            <a:lnTo>
                              <a:pt x="0" y="3810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39" name="Freeform: Shape 2638">
                        <a:extLst>
                          <a:ext uri="{FF2B5EF4-FFF2-40B4-BE49-F238E27FC236}">
                            <a16:creationId xmlns:a16="http://schemas.microsoft.com/office/drawing/2014/main" id="{7F9396F6-E348-43A1-8730-9BD7623E1B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7699" y="4406741"/>
                        <a:ext cx="14287" cy="8572"/>
                      </a:xfrm>
                      <a:custGeom>
                        <a:avLst/>
                        <a:gdLst>
                          <a:gd name="connsiteX0" fmla="*/ 6667 w 14287"/>
                          <a:gd name="connsiteY0" fmla="*/ 8572 h 8572"/>
                          <a:gd name="connsiteX1" fmla="*/ 0 w 14287"/>
                          <a:gd name="connsiteY1" fmla="*/ 4763 h 8572"/>
                          <a:gd name="connsiteX2" fmla="*/ 6667 w 14287"/>
                          <a:gd name="connsiteY2" fmla="*/ 0 h 8572"/>
                          <a:gd name="connsiteX3" fmla="*/ 14288 w 14287"/>
                          <a:gd name="connsiteY3" fmla="*/ 476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6667" y="8572"/>
                            </a:moveTo>
                            <a:lnTo>
                              <a:pt x="0" y="4763"/>
                            </a:lnTo>
                            <a:lnTo>
                              <a:pt x="6667" y="0"/>
                            </a:lnTo>
                            <a:lnTo>
                              <a:pt x="14288" y="4763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640" name="Graphic 7">
                      <a:extLst>
                        <a:ext uri="{FF2B5EF4-FFF2-40B4-BE49-F238E27FC236}">
                          <a16:creationId xmlns:a16="http://schemas.microsoft.com/office/drawing/2014/main" id="{D7AE678F-3910-462A-B620-F93AF2693A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79604" y="4389595"/>
                      <a:ext cx="10477" cy="24765"/>
                      <a:chOff x="9379604" y="4389595"/>
                      <a:chExt cx="10477" cy="24765"/>
                    </a:xfrm>
                  </p:grpSpPr>
                  <p:sp>
                    <p:nvSpPr>
                      <p:cNvPr id="2641" name="Freeform: Shape 2640">
                        <a:extLst>
                          <a:ext uri="{FF2B5EF4-FFF2-40B4-BE49-F238E27FC236}">
                            <a16:creationId xmlns:a16="http://schemas.microsoft.com/office/drawing/2014/main" id="{0FF98AD7-BF21-4FC5-BEA0-0B2133D5AF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92453"/>
                        <a:ext cx="4762" cy="21907"/>
                      </a:xfrm>
                      <a:custGeom>
                        <a:avLst/>
                        <a:gdLst>
                          <a:gd name="connsiteX0" fmla="*/ 4763 w 4762"/>
                          <a:gd name="connsiteY0" fmla="*/ 21907 h 21907"/>
                          <a:gd name="connsiteX1" fmla="*/ 0 w 4762"/>
                          <a:gd name="connsiteY1" fmla="*/ 19050 h 21907"/>
                          <a:gd name="connsiteX2" fmla="*/ 0 w 4762"/>
                          <a:gd name="connsiteY2" fmla="*/ 0 h 21907"/>
                          <a:gd name="connsiteX3" fmla="*/ 4763 w 4762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2" h="21907">
                            <a:moveTo>
                              <a:pt x="4763" y="21907"/>
                            </a:moveTo>
                            <a:lnTo>
                              <a:pt x="0" y="19050"/>
                            </a:lnTo>
                            <a:lnTo>
                              <a:pt x="0" y="0"/>
                            </a:lnTo>
                            <a:lnTo>
                              <a:pt x="4763" y="2857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2" name="Freeform: Shape 2641">
                        <a:extLst>
                          <a:ext uri="{FF2B5EF4-FFF2-40B4-BE49-F238E27FC236}">
                            <a16:creationId xmlns:a16="http://schemas.microsoft.com/office/drawing/2014/main" id="{D0B35AAB-FE8B-4C27-9936-E62BEA064F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92453"/>
                        <a:ext cx="5715" cy="21907"/>
                      </a:xfrm>
                      <a:custGeom>
                        <a:avLst/>
                        <a:gdLst>
                          <a:gd name="connsiteX0" fmla="*/ 0 w 5715"/>
                          <a:gd name="connsiteY0" fmla="*/ 21907 h 21907"/>
                          <a:gd name="connsiteX1" fmla="*/ 5715 w 5715"/>
                          <a:gd name="connsiteY1" fmla="*/ 19050 h 21907"/>
                          <a:gd name="connsiteX2" fmla="*/ 5715 w 5715"/>
                          <a:gd name="connsiteY2" fmla="*/ 0 h 21907"/>
                          <a:gd name="connsiteX3" fmla="*/ 0 w 5715"/>
                          <a:gd name="connsiteY3" fmla="*/ 2857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5" h="21907">
                            <a:moveTo>
                              <a:pt x="0" y="21907"/>
                            </a:moveTo>
                            <a:lnTo>
                              <a:pt x="5715" y="19050"/>
                            </a:lnTo>
                            <a:lnTo>
                              <a:pt x="5715" y="0"/>
                            </a:lnTo>
                            <a:lnTo>
                              <a:pt x="0" y="2857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3" name="Freeform: Shape 2642">
                        <a:extLst>
                          <a:ext uri="{FF2B5EF4-FFF2-40B4-BE49-F238E27FC236}">
                            <a16:creationId xmlns:a16="http://schemas.microsoft.com/office/drawing/2014/main" id="{D9BAC791-0426-4DF6-9C13-7BD431BBED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79604" y="4389595"/>
                        <a:ext cx="10477" cy="5715"/>
                      </a:xfrm>
                      <a:custGeom>
                        <a:avLst/>
                        <a:gdLst>
                          <a:gd name="connsiteX0" fmla="*/ 4763 w 10477"/>
                          <a:gd name="connsiteY0" fmla="*/ 5715 h 5715"/>
                          <a:gd name="connsiteX1" fmla="*/ 0 w 10477"/>
                          <a:gd name="connsiteY1" fmla="*/ 2858 h 5715"/>
                          <a:gd name="connsiteX2" fmla="*/ 4763 w 10477"/>
                          <a:gd name="connsiteY2" fmla="*/ 0 h 5715"/>
                          <a:gd name="connsiteX3" fmla="*/ 10478 w 10477"/>
                          <a:gd name="connsiteY3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477" h="5715">
                            <a:moveTo>
                              <a:pt x="4763" y="5715"/>
                            </a:moveTo>
                            <a:lnTo>
                              <a:pt x="0" y="2858"/>
                            </a:lnTo>
                            <a:lnTo>
                              <a:pt x="4763" y="0"/>
                            </a:lnTo>
                            <a:lnTo>
                              <a:pt x="10478" y="2858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644" name="Graphic 7">
                      <a:extLst>
                        <a:ext uri="{FF2B5EF4-FFF2-40B4-BE49-F238E27FC236}">
                          <a16:creationId xmlns:a16="http://schemas.microsoft.com/office/drawing/2014/main" id="{B0DC5B7E-C574-4DE6-A3B4-92BC31178D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81509" y="4387691"/>
                      <a:ext cx="6667" cy="5715"/>
                      <a:chOff x="9381509" y="4387691"/>
                      <a:chExt cx="6667" cy="5715"/>
                    </a:xfrm>
                  </p:grpSpPr>
                  <p:sp>
                    <p:nvSpPr>
                      <p:cNvPr id="2645" name="Freeform: Shape 2644">
                        <a:extLst>
                          <a:ext uri="{FF2B5EF4-FFF2-40B4-BE49-F238E27FC236}">
                            <a16:creationId xmlns:a16="http://schemas.microsoft.com/office/drawing/2014/main" id="{A5C0018E-0921-415B-8012-7F44D844B4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9595"/>
                        <a:ext cx="2857" cy="3810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0 h 3810"/>
                          <a:gd name="connsiteX3" fmla="*/ 2857 w 2857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0" y="0"/>
                            </a:lnTo>
                            <a:lnTo>
                              <a:pt x="2857" y="1905"/>
                            </a:lnTo>
                            <a:close/>
                          </a:path>
                        </a:pathLst>
                      </a:custGeom>
                      <a:solidFill>
                        <a:srgbClr val="F5B4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6" name="Freeform: Shape 2645">
                        <a:extLst>
                          <a:ext uri="{FF2B5EF4-FFF2-40B4-BE49-F238E27FC236}">
                            <a16:creationId xmlns:a16="http://schemas.microsoft.com/office/drawing/2014/main" id="{F8550232-6272-40F5-B9F5-4F87F8644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4366" y="4389595"/>
                        <a:ext cx="3810" cy="3810"/>
                      </a:xfrm>
                      <a:custGeom>
                        <a:avLst/>
                        <a:gdLst>
                          <a:gd name="connsiteX0" fmla="*/ 0 w 3810"/>
                          <a:gd name="connsiteY0" fmla="*/ 3810 h 3810"/>
                          <a:gd name="connsiteX1" fmla="*/ 3810 w 3810"/>
                          <a:gd name="connsiteY1" fmla="*/ 1905 h 3810"/>
                          <a:gd name="connsiteX2" fmla="*/ 3810 w 3810"/>
                          <a:gd name="connsiteY2" fmla="*/ 0 h 3810"/>
                          <a:gd name="connsiteX3" fmla="*/ 0 w 3810"/>
                          <a:gd name="connsiteY3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0" h="3810">
                            <a:moveTo>
                              <a:pt x="0" y="3810"/>
                            </a:moveTo>
                            <a:lnTo>
                              <a:pt x="3810" y="1905"/>
                            </a:lnTo>
                            <a:lnTo>
                              <a:pt x="3810" y="0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solidFill>
                        <a:srgbClr val="FF9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647" name="Freeform: Shape 2646">
                        <a:extLst>
                          <a:ext uri="{FF2B5EF4-FFF2-40B4-BE49-F238E27FC236}">
                            <a16:creationId xmlns:a16="http://schemas.microsoft.com/office/drawing/2014/main" id="{2258FC32-518F-4A3C-9AA8-52F29F464E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81509" y="4387691"/>
                        <a:ext cx="6667" cy="3809"/>
                      </a:xfrm>
                      <a:custGeom>
                        <a:avLst/>
                        <a:gdLst>
                          <a:gd name="connsiteX0" fmla="*/ 2857 w 6667"/>
                          <a:gd name="connsiteY0" fmla="*/ 3810 h 3809"/>
                          <a:gd name="connsiteX1" fmla="*/ 0 w 6667"/>
                          <a:gd name="connsiteY1" fmla="*/ 1905 h 3809"/>
                          <a:gd name="connsiteX2" fmla="*/ 2857 w 6667"/>
                          <a:gd name="connsiteY2" fmla="*/ 0 h 3809"/>
                          <a:gd name="connsiteX3" fmla="*/ 6667 w 6667"/>
                          <a:gd name="connsiteY3" fmla="*/ 1905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7" h="3809">
                            <a:moveTo>
                              <a:pt x="2857" y="3810"/>
                            </a:moveTo>
                            <a:lnTo>
                              <a:pt x="0" y="1905"/>
                            </a:lnTo>
                            <a:lnTo>
                              <a:pt x="2857" y="0"/>
                            </a:lnTo>
                            <a:lnTo>
                              <a:pt x="6667" y="1905"/>
                            </a:lnTo>
                            <a:close/>
                          </a:path>
                        </a:pathLst>
                      </a:custGeom>
                      <a:solidFill>
                        <a:srgbClr val="FFC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2648" name="Graphic 7">
                <a:extLst>
                  <a:ext uri="{FF2B5EF4-FFF2-40B4-BE49-F238E27FC236}">
                    <a16:creationId xmlns:a16="http://schemas.microsoft.com/office/drawing/2014/main" id="{A9C4F28E-EBCA-42DE-8AB3-450ADD164807}"/>
                  </a:ext>
                </a:extLst>
              </p:cNvPr>
              <p:cNvGrpSpPr/>
              <p:nvPr/>
            </p:nvGrpSpPr>
            <p:grpSpPr>
              <a:xfrm>
                <a:off x="8539499" y="4583906"/>
                <a:ext cx="234315" cy="273367"/>
                <a:chOff x="8539499" y="4583906"/>
                <a:chExt cx="234315" cy="273367"/>
              </a:xfrm>
            </p:grpSpPr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ABAFC373-30A3-4EDC-848B-2AA92970997F}"/>
                    </a:ext>
                  </a:extLst>
                </p:cNvPr>
                <p:cNvSpPr/>
                <p:nvPr/>
              </p:nvSpPr>
              <p:spPr>
                <a:xfrm>
                  <a:off x="8552973" y="4752498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7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2 h 104775"/>
                    <a:gd name="connsiteX26" fmla="*/ 108446 w 220841"/>
                    <a:gd name="connsiteY26" fmla="*/ 103822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7"/>
                      </a:cubicBezTo>
                      <a:cubicBezTo>
                        <a:pt x="189409" y="75247"/>
                        <a:pt x="189409" y="74295"/>
                        <a:pt x="190361" y="74295"/>
                      </a:cubicBezTo>
                      <a:cubicBezTo>
                        <a:pt x="196076" y="65722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2"/>
                        <a:pt x="210364" y="2858"/>
                      </a:cubicBezTo>
                      <a:cubicBezTo>
                        <a:pt x="201791" y="11430"/>
                        <a:pt x="189409" y="18097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2"/>
                        <a:pt x="154166" y="18097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2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2"/>
                      </a:cubicBezTo>
                      <a:cubicBezTo>
                        <a:pt x="122734" y="90488"/>
                        <a:pt x="117971" y="97155"/>
                        <a:pt x="108446" y="103822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50" name="Graphic 7">
                  <a:extLst>
                    <a:ext uri="{FF2B5EF4-FFF2-40B4-BE49-F238E27FC236}">
                      <a16:creationId xmlns:a16="http://schemas.microsoft.com/office/drawing/2014/main" id="{CB2E6CC6-D1BE-4EC4-B37C-66C7BB6535E8}"/>
                    </a:ext>
                  </a:extLst>
                </p:cNvPr>
                <p:cNvGrpSpPr/>
                <p:nvPr/>
              </p:nvGrpSpPr>
              <p:grpSpPr>
                <a:xfrm>
                  <a:off x="8640130" y="4646313"/>
                  <a:ext cx="51021" cy="65227"/>
                  <a:chOff x="8640130" y="4646313"/>
                  <a:chExt cx="51021" cy="65227"/>
                </a:xfrm>
              </p:grpSpPr>
              <p:sp>
                <p:nvSpPr>
                  <p:cNvPr id="2651" name="Freeform: Shape 2650">
                    <a:extLst>
                      <a:ext uri="{FF2B5EF4-FFF2-40B4-BE49-F238E27FC236}">
                        <a16:creationId xmlns:a16="http://schemas.microsoft.com/office/drawing/2014/main" id="{A7D5991E-D1FF-4583-B325-32F11650F547}"/>
                      </a:ext>
                    </a:extLst>
                  </p:cNvPr>
                  <p:cNvSpPr/>
                  <p:nvPr/>
                </p:nvSpPr>
                <p:spPr>
                  <a:xfrm>
                    <a:off x="8640130" y="4646313"/>
                    <a:ext cx="51021" cy="65227"/>
                  </a:xfrm>
                  <a:custGeom>
                    <a:avLst/>
                    <a:gdLst>
                      <a:gd name="connsiteX0" fmla="*/ 50817 w 51021"/>
                      <a:gd name="connsiteY0" fmla="*/ 65227 h 65227"/>
                      <a:gd name="connsiteX1" fmla="*/ 334 w 51021"/>
                      <a:gd name="connsiteY1" fmla="*/ 9982 h 65227"/>
                      <a:gd name="connsiteX2" fmla="*/ 50817 w 51021"/>
                      <a:gd name="connsiteY2" fmla="*/ 65227 h 65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227">
                        <a:moveTo>
                          <a:pt x="50817" y="65227"/>
                        </a:moveTo>
                        <a:cubicBezTo>
                          <a:pt x="26052" y="34747"/>
                          <a:pt x="-3476" y="44272"/>
                          <a:pt x="334" y="9982"/>
                        </a:cubicBezTo>
                        <a:cubicBezTo>
                          <a:pt x="4144" y="-25260"/>
                          <a:pt x="54627" y="42367"/>
                          <a:pt x="50817" y="6522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2" name="Freeform: Shape 2651">
                    <a:extLst>
                      <a:ext uri="{FF2B5EF4-FFF2-40B4-BE49-F238E27FC236}">
                        <a16:creationId xmlns:a16="http://schemas.microsoft.com/office/drawing/2014/main" id="{A6F724EC-2569-452F-A102-166331DEF072}"/>
                      </a:ext>
                    </a:extLst>
                  </p:cNvPr>
                  <p:cNvSpPr/>
                  <p:nvPr/>
                </p:nvSpPr>
                <p:spPr>
                  <a:xfrm>
                    <a:off x="8642369" y="4656753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4305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53" name="Graphic 7">
                  <a:extLst>
                    <a:ext uri="{FF2B5EF4-FFF2-40B4-BE49-F238E27FC236}">
                      <a16:creationId xmlns:a16="http://schemas.microsoft.com/office/drawing/2014/main" id="{66507F45-04C8-42EA-9F3F-41A67E6749B0}"/>
                    </a:ext>
                  </a:extLst>
                </p:cNvPr>
                <p:cNvGrpSpPr/>
                <p:nvPr/>
              </p:nvGrpSpPr>
              <p:grpSpPr>
                <a:xfrm>
                  <a:off x="8622170" y="4618827"/>
                  <a:ext cx="51631" cy="35478"/>
                  <a:chOff x="8622170" y="4618827"/>
                  <a:chExt cx="51631" cy="35478"/>
                </a:xfrm>
              </p:grpSpPr>
              <p:sp>
                <p:nvSpPr>
                  <p:cNvPr id="2654" name="Freeform: Shape 2653">
                    <a:extLst>
                      <a:ext uri="{FF2B5EF4-FFF2-40B4-BE49-F238E27FC236}">
                        <a16:creationId xmlns:a16="http://schemas.microsoft.com/office/drawing/2014/main" id="{B8CE901A-427E-4259-9459-7C5D4DBACACA}"/>
                      </a:ext>
                    </a:extLst>
                  </p:cNvPr>
                  <p:cNvSpPr/>
                  <p:nvPr/>
                </p:nvSpPr>
                <p:spPr>
                  <a:xfrm>
                    <a:off x="8622170" y="4618827"/>
                    <a:ext cx="51631" cy="35478"/>
                  </a:xfrm>
                  <a:custGeom>
                    <a:avLst/>
                    <a:gdLst>
                      <a:gd name="connsiteX0" fmla="*/ 51632 w 51631"/>
                      <a:gd name="connsiteY0" fmla="*/ 8893 h 35478"/>
                      <a:gd name="connsiteX1" fmla="*/ 7816 w 51631"/>
                      <a:gd name="connsiteY1" fmla="*/ 26038 h 35478"/>
                      <a:gd name="connsiteX2" fmla="*/ 51632 w 51631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478">
                        <a:moveTo>
                          <a:pt x="51632" y="8893"/>
                        </a:moveTo>
                        <a:cubicBezTo>
                          <a:pt x="36392" y="25086"/>
                          <a:pt x="34487" y="48898"/>
                          <a:pt x="7816" y="26038"/>
                        </a:cubicBezTo>
                        <a:cubicBezTo>
                          <a:pt x="-17901" y="2226"/>
                          <a:pt x="25914" y="-9204"/>
                          <a:pt x="51632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5" name="Freeform: Shape 2654">
                    <a:extLst>
                      <a:ext uri="{FF2B5EF4-FFF2-40B4-BE49-F238E27FC236}">
                        <a16:creationId xmlns:a16="http://schemas.microsoft.com/office/drawing/2014/main" id="{08D75067-A89A-4A2D-961D-21DE9A4478FA}"/>
                      </a:ext>
                    </a:extLst>
                  </p:cNvPr>
                  <p:cNvSpPr/>
                  <p:nvPr/>
                </p:nvSpPr>
                <p:spPr>
                  <a:xfrm>
                    <a:off x="8631414" y="4625218"/>
                    <a:ext cx="41434" cy="18792"/>
                  </a:xfrm>
                  <a:custGeom>
                    <a:avLst/>
                    <a:gdLst>
                      <a:gd name="connsiteX0" fmla="*/ 477 w 41434"/>
                      <a:gd name="connsiteY0" fmla="*/ 18695 h 18792"/>
                      <a:gd name="connsiteX1" fmla="*/ 41435 w 41434"/>
                      <a:gd name="connsiteY1" fmla="*/ 1550 h 18792"/>
                      <a:gd name="connsiteX2" fmla="*/ 477 w 41434"/>
                      <a:gd name="connsiteY2" fmla="*/ 18695 h 18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792">
                        <a:moveTo>
                          <a:pt x="477" y="18695"/>
                        </a:moveTo>
                        <a:cubicBezTo>
                          <a:pt x="-2380" y="16789"/>
                          <a:pt x="7145" y="-6071"/>
                          <a:pt x="41435" y="1550"/>
                        </a:cubicBezTo>
                        <a:cubicBezTo>
                          <a:pt x="10002" y="-6071"/>
                          <a:pt x="2382" y="20600"/>
                          <a:pt x="477" y="186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56" name="Graphic 7">
                  <a:extLst>
                    <a:ext uri="{FF2B5EF4-FFF2-40B4-BE49-F238E27FC236}">
                      <a16:creationId xmlns:a16="http://schemas.microsoft.com/office/drawing/2014/main" id="{CA20B7D5-C6A5-47D1-B794-592283F6AEA5}"/>
                    </a:ext>
                  </a:extLst>
                </p:cNvPr>
                <p:cNvGrpSpPr/>
                <p:nvPr/>
              </p:nvGrpSpPr>
              <p:grpSpPr>
                <a:xfrm>
                  <a:off x="8564264" y="4591526"/>
                  <a:ext cx="46960" cy="67269"/>
                  <a:chOff x="8564264" y="4591526"/>
                  <a:chExt cx="46960" cy="67269"/>
                </a:xfrm>
              </p:grpSpPr>
              <p:sp>
                <p:nvSpPr>
                  <p:cNvPr id="2657" name="Freeform: Shape 2656">
                    <a:extLst>
                      <a:ext uri="{FF2B5EF4-FFF2-40B4-BE49-F238E27FC236}">
                        <a16:creationId xmlns:a16="http://schemas.microsoft.com/office/drawing/2014/main" id="{914C9662-2EB6-4233-8119-E3FED667F5E3}"/>
                      </a:ext>
                    </a:extLst>
                  </p:cNvPr>
                  <p:cNvSpPr/>
                  <p:nvPr/>
                </p:nvSpPr>
                <p:spPr>
                  <a:xfrm>
                    <a:off x="8564264" y="4591526"/>
                    <a:ext cx="46960" cy="67269"/>
                  </a:xfrm>
                  <a:custGeom>
                    <a:avLst/>
                    <a:gdLst>
                      <a:gd name="connsiteX0" fmla="*/ 0 w 46960"/>
                      <a:gd name="connsiteY0" fmla="*/ 0 h 67269"/>
                      <a:gd name="connsiteX1" fmla="*/ 45720 w 46960"/>
                      <a:gd name="connsiteY1" fmla="*/ 56197 h 67269"/>
                      <a:gd name="connsiteX2" fmla="*/ 0 w 46960"/>
                      <a:gd name="connsiteY2" fmla="*/ 0 h 67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7269">
                        <a:moveTo>
                          <a:pt x="0" y="0"/>
                        </a:moveTo>
                        <a:cubicBezTo>
                          <a:pt x="16192" y="2857"/>
                          <a:pt x="54292" y="21907"/>
                          <a:pt x="45720" y="56197"/>
                        </a:cubicBezTo>
                        <a:cubicBezTo>
                          <a:pt x="36195" y="91440"/>
                          <a:pt x="30480" y="3429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58" name="Freeform: Shape 2657">
                    <a:extLst>
                      <a:ext uri="{FF2B5EF4-FFF2-40B4-BE49-F238E27FC236}">
                        <a16:creationId xmlns:a16="http://schemas.microsoft.com/office/drawing/2014/main" id="{11F0DE6C-2DA7-401B-973F-86CBD2C4EADA}"/>
                      </a:ext>
                    </a:extLst>
                  </p:cNvPr>
                  <p:cNvSpPr/>
                  <p:nvPr/>
                </p:nvSpPr>
                <p:spPr>
                  <a:xfrm>
                    <a:off x="8566169" y="4594383"/>
                    <a:ext cx="41190" cy="55608"/>
                  </a:xfrm>
                  <a:custGeom>
                    <a:avLst/>
                    <a:gdLst>
                      <a:gd name="connsiteX0" fmla="*/ 40958 w 41190"/>
                      <a:gd name="connsiteY0" fmla="*/ 55245 h 55608"/>
                      <a:gd name="connsiteX1" fmla="*/ 0 w 41190"/>
                      <a:gd name="connsiteY1" fmla="*/ 0 h 55608"/>
                      <a:gd name="connsiteX2" fmla="*/ 40958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8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1435"/>
                          <a:pt x="40958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B36F4BC4-6422-4305-8AB2-B98A960324A4}"/>
                    </a:ext>
                  </a:extLst>
                </p:cNvPr>
                <p:cNvSpPr/>
                <p:nvPr/>
              </p:nvSpPr>
              <p:spPr>
                <a:xfrm>
                  <a:off x="8549911" y="4685325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20A8EE16-6BBE-470D-A718-759D8F2C2F45}"/>
                    </a:ext>
                  </a:extLst>
                </p:cNvPr>
                <p:cNvSpPr/>
                <p:nvPr/>
              </p:nvSpPr>
              <p:spPr>
                <a:xfrm rot="2217350">
                  <a:off x="8594694" y="4638961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61" name="Graphic 7">
                  <a:extLst>
                    <a:ext uri="{FF2B5EF4-FFF2-40B4-BE49-F238E27FC236}">
                      <a16:creationId xmlns:a16="http://schemas.microsoft.com/office/drawing/2014/main" id="{2A82D017-185D-424B-A14C-3F76EAAE3471}"/>
                    </a:ext>
                  </a:extLst>
                </p:cNvPr>
                <p:cNvGrpSpPr/>
                <p:nvPr/>
              </p:nvGrpSpPr>
              <p:grpSpPr>
                <a:xfrm>
                  <a:off x="8580633" y="4667264"/>
                  <a:ext cx="44469" cy="42371"/>
                  <a:chOff x="8580633" y="4667264"/>
                  <a:chExt cx="44469" cy="42371"/>
                </a:xfrm>
              </p:grpSpPr>
              <p:sp>
                <p:nvSpPr>
                  <p:cNvPr id="2662" name="Freeform: Shape 2661">
                    <a:extLst>
                      <a:ext uri="{FF2B5EF4-FFF2-40B4-BE49-F238E27FC236}">
                        <a16:creationId xmlns:a16="http://schemas.microsoft.com/office/drawing/2014/main" id="{200FEF2B-BACD-42E9-85C3-74E5E3F57C87}"/>
                      </a:ext>
                    </a:extLst>
                  </p:cNvPr>
                  <p:cNvSpPr/>
                  <p:nvPr/>
                </p:nvSpPr>
                <p:spPr>
                  <a:xfrm>
                    <a:off x="8580633" y="466726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3799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3" name="Freeform: Shape 2662">
                    <a:extLst>
                      <a:ext uri="{FF2B5EF4-FFF2-40B4-BE49-F238E27FC236}">
                        <a16:creationId xmlns:a16="http://schemas.microsoft.com/office/drawing/2014/main" id="{77FB9E38-9ADB-4BB6-9F45-253F90036247}"/>
                      </a:ext>
                    </a:extLst>
                  </p:cNvPr>
                  <p:cNvSpPr/>
                  <p:nvPr/>
                </p:nvSpPr>
                <p:spPr>
                  <a:xfrm>
                    <a:off x="8582361" y="4669576"/>
                    <a:ext cx="33700" cy="38154"/>
                  </a:xfrm>
                  <a:custGeom>
                    <a:avLst/>
                    <a:gdLst>
                      <a:gd name="connsiteX0" fmla="*/ 33338 w 33700"/>
                      <a:gd name="connsiteY0" fmla="*/ 55 h 38154"/>
                      <a:gd name="connsiteX1" fmla="*/ 0 w 33700"/>
                      <a:gd name="connsiteY1" fmla="*/ 38155 h 38154"/>
                      <a:gd name="connsiteX2" fmla="*/ 33338 w 33700"/>
                      <a:gd name="connsiteY2" fmla="*/ 55 h 38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54">
                        <a:moveTo>
                          <a:pt x="33338" y="55"/>
                        </a:moveTo>
                        <a:cubicBezTo>
                          <a:pt x="36195" y="55"/>
                          <a:pt x="21908" y="8627"/>
                          <a:pt x="0" y="38155"/>
                        </a:cubicBezTo>
                        <a:cubicBezTo>
                          <a:pt x="13335" y="10532"/>
                          <a:pt x="29528" y="-898"/>
                          <a:pt x="33338" y="55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64" name="Graphic 7">
                  <a:extLst>
                    <a:ext uri="{FF2B5EF4-FFF2-40B4-BE49-F238E27FC236}">
                      <a16:creationId xmlns:a16="http://schemas.microsoft.com/office/drawing/2014/main" id="{3FD654E5-78FC-46B2-B60B-BCA599E5C926}"/>
                    </a:ext>
                  </a:extLst>
                </p:cNvPr>
                <p:cNvGrpSpPr/>
                <p:nvPr/>
              </p:nvGrpSpPr>
              <p:grpSpPr>
                <a:xfrm>
                  <a:off x="8556644" y="4652201"/>
                  <a:ext cx="65371" cy="33621"/>
                  <a:chOff x="8556644" y="4652201"/>
                  <a:chExt cx="65371" cy="33621"/>
                </a:xfrm>
              </p:grpSpPr>
              <p:sp>
                <p:nvSpPr>
                  <p:cNvPr id="2665" name="Freeform: Shape 2664">
                    <a:extLst>
                      <a:ext uri="{FF2B5EF4-FFF2-40B4-BE49-F238E27FC236}">
                        <a16:creationId xmlns:a16="http://schemas.microsoft.com/office/drawing/2014/main" id="{B846AEC9-EE3B-4E66-A6BC-F3489D1DCD5A}"/>
                      </a:ext>
                    </a:extLst>
                  </p:cNvPr>
                  <p:cNvSpPr/>
                  <p:nvPr/>
                </p:nvSpPr>
                <p:spPr>
                  <a:xfrm>
                    <a:off x="8556644" y="4652201"/>
                    <a:ext cx="65371" cy="33621"/>
                  </a:xfrm>
                  <a:custGeom>
                    <a:avLst/>
                    <a:gdLst>
                      <a:gd name="connsiteX0" fmla="*/ 0 w 65371"/>
                      <a:gd name="connsiteY0" fmla="*/ 33622 h 33621"/>
                      <a:gd name="connsiteX1" fmla="*/ 56197 w 65371"/>
                      <a:gd name="connsiteY1" fmla="*/ 7905 h 33621"/>
                      <a:gd name="connsiteX2" fmla="*/ 0 w 65371"/>
                      <a:gd name="connsiteY2" fmla="*/ 33622 h 33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1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6678" y="29812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6" name="Freeform: Shape 2665">
                    <a:extLst>
                      <a:ext uri="{FF2B5EF4-FFF2-40B4-BE49-F238E27FC236}">
                        <a16:creationId xmlns:a16="http://schemas.microsoft.com/office/drawing/2014/main" id="{52F653C3-F857-45C6-ACB5-DC2299EA6214}"/>
                      </a:ext>
                    </a:extLst>
                  </p:cNvPr>
                  <p:cNvSpPr/>
                  <p:nvPr/>
                </p:nvSpPr>
                <p:spPr>
                  <a:xfrm>
                    <a:off x="8559502" y="4659237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2" y="4679"/>
                          <a:pt x="34290" y="-7704"/>
                          <a:pt x="0" y="23729"/>
                        </a:cubicBezTo>
                        <a:cubicBezTo>
                          <a:pt x="30480" y="-8656"/>
                          <a:pt x="51435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67" name="Graphic 7">
                  <a:extLst>
                    <a:ext uri="{FF2B5EF4-FFF2-40B4-BE49-F238E27FC236}">
                      <a16:creationId xmlns:a16="http://schemas.microsoft.com/office/drawing/2014/main" id="{9DA8E9E1-F288-4989-8F43-856B3C3166BE}"/>
                    </a:ext>
                  </a:extLst>
                </p:cNvPr>
                <p:cNvGrpSpPr/>
                <p:nvPr/>
              </p:nvGrpSpPr>
              <p:grpSpPr>
                <a:xfrm>
                  <a:off x="8607530" y="4654534"/>
                  <a:ext cx="25529" cy="71294"/>
                  <a:chOff x="8607530" y="4654534"/>
                  <a:chExt cx="25529" cy="71294"/>
                </a:xfrm>
              </p:grpSpPr>
              <p:sp>
                <p:nvSpPr>
                  <p:cNvPr id="2668" name="Freeform: Shape 2667">
                    <a:extLst>
                      <a:ext uri="{FF2B5EF4-FFF2-40B4-BE49-F238E27FC236}">
                        <a16:creationId xmlns:a16="http://schemas.microsoft.com/office/drawing/2014/main" id="{7C411673-9E05-4947-85B4-06692F116C74}"/>
                      </a:ext>
                    </a:extLst>
                  </p:cNvPr>
                  <p:cNvSpPr/>
                  <p:nvPr/>
                </p:nvSpPr>
                <p:spPr>
                  <a:xfrm>
                    <a:off x="8607530" y="4654534"/>
                    <a:ext cx="25529" cy="71294"/>
                  </a:xfrm>
                  <a:custGeom>
                    <a:avLst/>
                    <a:gdLst>
                      <a:gd name="connsiteX0" fmla="*/ 17694 w 25529"/>
                      <a:gd name="connsiteY0" fmla="*/ 71294 h 71294"/>
                      <a:gd name="connsiteX1" fmla="*/ 7216 w 25529"/>
                      <a:gd name="connsiteY1" fmla="*/ 4619 h 71294"/>
                      <a:gd name="connsiteX2" fmla="*/ 17694 w 25529"/>
                      <a:gd name="connsiteY2" fmla="*/ 71294 h 71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29" h="71294">
                        <a:moveTo>
                          <a:pt x="17694" y="71294"/>
                        </a:moveTo>
                        <a:cubicBezTo>
                          <a:pt x="14836" y="36052"/>
                          <a:pt x="-12786" y="28432"/>
                          <a:pt x="7216" y="4619"/>
                        </a:cubicBezTo>
                        <a:cubicBezTo>
                          <a:pt x="27219" y="-19193"/>
                          <a:pt x="31029" y="56054"/>
                          <a:pt x="17694" y="712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9" name="Freeform: Shape 2668">
                    <a:extLst>
                      <a:ext uri="{FF2B5EF4-FFF2-40B4-BE49-F238E27FC236}">
                        <a16:creationId xmlns:a16="http://schemas.microsoft.com/office/drawing/2014/main" id="{ED5310DC-A037-4C12-A8DA-2E1B44CC7DE7}"/>
                      </a:ext>
                    </a:extLst>
                  </p:cNvPr>
                  <p:cNvSpPr/>
                  <p:nvPr/>
                </p:nvSpPr>
                <p:spPr>
                  <a:xfrm>
                    <a:off x="8614629" y="466093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3932"/>
                          <a:pt x="-1787" y="2024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0" name="Graphic 7">
                  <a:extLst>
                    <a:ext uri="{FF2B5EF4-FFF2-40B4-BE49-F238E27FC236}">
                      <a16:creationId xmlns:a16="http://schemas.microsoft.com/office/drawing/2014/main" id="{9A5B6EFF-E97B-458A-853A-D0A7BA01A09F}"/>
                    </a:ext>
                  </a:extLst>
                </p:cNvPr>
                <p:cNvGrpSpPr/>
                <p:nvPr/>
              </p:nvGrpSpPr>
              <p:grpSpPr>
                <a:xfrm>
                  <a:off x="8631422" y="4637847"/>
                  <a:ext cx="76669" cy="39692"/>
                  <a:chOff x="8631422" y="4637847"/>
                  <a:chExt cx="76669" cy="39692"/>
                </a:xfrm>
              </p:grpSpPr>
              <p:sp>
                <p:nvSpPr>
                  <p:cNvPr id="2671" name="Freeform: Shape 2670">
                    <a:extLst>
                      <a:ext uri="{FF2B5EF4-FFF2-40B4-BE49-F238E27FC236}">
                        <a16:creationId xmlns:a16="http://schemas.microsoft.com/office/drawing/2014/main" id="{EF9252CB-B75A-417E-9E98-1A6D5AAC7BE4}"/>
                      </a:ext>
                    </a:extLst>
                  </p:cNvPr>
                  <p:cNvSpPr/>
                  <p:nvPr/>
                </p:nvSpPr>
                <p:spPr>
                  <a:xfrm>
                    <a:off x="8631422" y="4637847"/>
                    <a:ext cx="76669" cy="39692"/>
                  </a:xfrm>
                  <a:custGeom>
                    <a:avLst/>
                    <a:gdLst>
                      <a:gd name="connsiteX0" fmla="*/ 76670 w 76669"/>
                      <a:gd name="connsiteY0" fmla="*/ 34641 h 39692"/>
                      <a:gd name="connsiteX1" fmla="*/ 2375 w 76669"/>
                      <a:gd name="connsiteY1" fmla="*/ 20353 h 39692"/>
                      <a:gd name="connsiteX2" fmla="*/ 76670 w 76669"/>
                      <a:gd name="connsiteY2" fmla="*/ 34641 h 3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692">
                        <a:moveTo>
                          <a:pt x="76670" y="34641"/>
                        </a:moveTo>
                        <a:cubicBezTo>
                          <a:pt x="38570" y="24163"/>
                          <a:pt x="19520" y="60358"/>
                          <a:pt x="2375" y="20353"/>
                        </a:cubicBezTo>
                        <a:cubicBezTo>
                          <a:pt x="-14770" y="-19652"/>
                          <a:pt x="66192" y="7018"/>
                          <a:pt x="76670" y="346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2" name="Freeform: Shape 2671">
                    <a:extLst>
                      <a:ext uri="{FF2B5EF4-FFF2-40B4-BE49-F238E27FC236}">
                        <a16:creationId xmlns:a16="http://schemas.microsoft.com/office/drawing/2014/main" id="{422B58B3-632D-4B4A-BC9F-2E5FFDDCBA92}"/>
                      </a:ext>
                    </a:extLst>
                  </p:cNvPr>
                  <p:cNvSpPr/>
                  <p:nvPr/>
                </p:nvSpPr>
                <p:spPr>
                  <a:xfrm>
                    <a:off x="8636569" y="465144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037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3" name="Graphic 7">
                  <a:extLst>
                    <a:ext uri="{FF2B5EF4-FFF2-40B4-BE49-F238E27FC236}">
                      <a16:creationId xmlns:a16="http://schemas.microsoft.com/office/drawing/2014/main" id="{56DCAB19-E134-4F35-803C-77A1A0258E64}"/>
                    </a:ext>
                  </a:extLst>
                </p:cNvPr>
                <p:cNvGrpSpPr/>
                <p:nvPr/>
              </p:nvGrpSpPr>
              <p:grpSpPr>
                <a:xfrm>
                  <a:off x="8586172" y="4583906"/>
                  <a:ext cx="57527" cy="77152"/>
                  <a:chOff x="8586172" y="4583906"/>
                  <a:chExt cx="57527" cy="77152"/>
                </a:xfrm>
              </p:grpSpPr>
              <p:sp>
                <p:nvSpPr>
                  <p:cNvPr id="2674" name="Freeform: Shape 2673">
                    <a:extLst>
                      <a:ext uri="{FF2B5EF4-FFF2-40B4-BE49-F238E27FC236}">
                        <a16:creationId xmlns:a16="http://schemas.microsoft.com/office/drawing/2014/main" id="{7A2F1E8B-BA4A-4536-BBEA-C4BB8C53159E}"/>
                      </a:ext>
                    </a:extLst>
                  </p:cNvPr>
                  <p:cNvSpPr/>
                  <p:nvPr/>
                </p:nvSpPr>
                <p:spPr>
                  <a:xfrm>
                    <a:off x="8586172" y="4583906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2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7"/>
                          <a:pt x="40005" y="77152"/>
                        </a:cubicBezTo>
                        <a:cubicBezTo>
                          <a:pt x="80963" y="75247"/>
                          <a:pt x="42863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5" name="Freeform: Shape 2674">
                    <a:extLst>
                      <a:ext uri="{FF2B5EF4-FFF2-40B4-BE49-F238E27FC236}">
                        <a16:creationId xmlns:a16="http://schemas.microsoft.com/office/drawing/2014/main" id="{F2BB90C6-47F9-4FEF-956C-D3E96CAA026C}"/>
                      </a:ext>
                    </a:extLst>
                  </p:cNvPr>
                  <p:cNvSpPr/>
                  <p:nvPr/>
                </p:nvSpPr>
                <p:spPr>
                  <a:xfrm>
                    <a:off x="8587124" y="4583906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7625" y="27622"/>
                          <a:pt x="33338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6" name="Graphic 7">
                  <a:extLst>
                    <a:ext uri="{FF2B5EF4-FFF2-40B4-BE49-F238E27FC236}">
                      <a16:creationId xmlns:a16="http://schemas.microsoft.com/office/drawing/2014/main" id="{09A7DEAB-E346-4FD6-AF33-B0595A134D84}"/>
                    </a:ext>
                  </a:extLst>
                </p:cNvPr>
                <p:cNvGrpSpPr/>
                <p:nvPr/>
              </p:nvGrpSpPr>
              <p:grpSpPr>
                <a:xfrm>
                  <a:off x="8612127" y="4655197"/>
                  <a:ext cx="55225" cy="89680"/>
                  <a:chOff x="8612127" y="4655197"/>
                  <a:chExt cx="55225" cy="89680"/>
                </a:xfrm>
              </p:grpSpPr>
              <p:sp>
                <p:nvSpPr>
                  <p:cNvPr id="2677" name="Freeform: Shape 2676">
                    <a:extLst>
                      <a:ext uri="{FF2B5EF4-FFF2-40B4-BE49-F238E27FC236}">
                        <a16:creationId xmlns:a16="http://schemas.microsoft.com/office/drawing/2014/main" id="{EEEC93FB-C752-4D9B-AA2B-2856EFECCDEA}"/>
                      </a:ext>
                    </a:extLst>
                  </p:cNvPr>
                  <p:cNvSpPr/>
                  <p:nvPr/>
                </p:nvSpPr>
                <p:spPr>
                  <a:xfrm>
                    <a:off x="8612127" y="4655197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7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8" name="Freeform: Shape 2677">
                    <a:extLst>
                      <a:ext uri="{FF2B5EF4-FFF2-40B4-BE49-F238E27FC236}">
                        <a16:creationId xmlns:a16="http://schemas.microsoft.com/office/drawing/2014/main" id="{8A6649A5-2521-47FE-9513-820C68D96B94}"/>
                      </a:ext>
                    </a:extLst>
                  </p:cNvPr>
                  <p:cNvSpPr/>
                  <p:nvPr/>
                </p:nvSpPr>
                <p:spPr>
                  <a:xfrm>
                    <a:off x="8628697" y="4659134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79" name="Graphic 7">
                  <a:extLst>
                    <a:ext uri="{FF2B5EF4-FFF2-40B4-BE49-F238E27FC236}">
                      <a16:creationId xmlns:a16="http://schemas.microsoft.com/office/drawing/2014/main" id="{AED48A92-C6F4-41D0-8BE9-9E78C5DDA960}"/>
                    </a:ext>
                  </a:extLst>
                </p:cNvPr>
                <p:cNvGrpSpPr/>
                <p:nvPr/>
              </p:nvGrpSpPr>
              <p:grpSpPr>
                <a:xfrm>
                  <a:off x="8539499" y="4626963"/>
                  <a:ext cx="81136" cy="42985"/>
                  <a:chOff x="8539499" y="4626963"/>
                  <a:chExt cx="81136" cy="42985"/>
                </a:xfrm>
              </p:grpSpPr>
              <p:sp>
                <p:nvSpPr>
                  <p:cNvPr id="2680" name="Freeform: Shape 2679">
                    <a:extLst>
                      <a:ext uri="{FF2B5EF4-FFF2-40B4-BE49-F238E27FC236}">
                        <a16:creationId xmlns:a16="http://schemas.microsoft.com/office/drawing/2014/main" id="{F5D63FF1-2BFD-4A17-BB75-ED06AA4CE0E0}"/>
                      </a:ext>
                    </a:extLst>
                  </p:cNvPr>
                  <p:cNvSpPr/>
                  <p:nvPr/>
                </p:nvSpPr>
                <p:spPr>
                  <a:xfrm>
                    <a:off x="8539499" y="462696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1" name="Freeform: Shape 2680">
                    <a:extLst>
                      <a:ext uri="{FF2B5EF4-FFF2-40B4-BE49-F238E27FC236}">
                        <a16:creationId xmlns:a16="http://schemas.microsoft.com/office/drawing/2014/main" id="{A3409C43-02E6-496B-926A-1E18AC170633}"/>
                      </a:ext>
                    </a:extLst>
                  </p:cNvPr>
                  <p:cNvSpPr/>
                  <p:nvPr/>
                </p:nvSpPr>
                <p:spPr>
                  <a:xfrm>
                    <a:off x="8543309" y="4638744"/>
                    <a:ext cx="72524" cy="17916"/>
                  </a:xfrm>
                  <a:custGeom>
                    <a:avLst/>
                    <a:gdLst>
                      <a:gd name="connsiteX0" fmla="*/ 72390 w 72524"/>
                      <a:gd name="connsiteY0" fmla="*/ 17552 h 17916"/>
                      <a:gd name="connsiteX1" fmla="*/ 0 w 72524"/>
                      <a:gd name="connsiteY1" fmla="*/ 6122 h 17916"/>
                      <a:gd name="connsiteX2" fmla="*/ 72390 w 72524"/>
                      <a:gd name="connsiteY2" fmla="*/ 17552 h 17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916">
                        <a:moveTo>
                          <a:pt x="72390" y="17552"/>
                        </a:moveTo>
                        <a:cubicBezTo>
                          <a:pt x="74295" y="21362"/>
                          <a:pt x="56197" y="-6261"/>
                          <a:pt x="0" y="6122"/>
                        </a:cubicBezTo>
                        <a:cubicBezTo>
                          <a:pt x="52388" y="-11023"/>
                          <a:pt x="70485" y="12789"/>
                          <a:pt x="72390" y="175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82" name="Graphic 7">
                <a:extLst>
                  <a:ext uri="{FF2B5EF4-FFF2-40B4-BE49-F238E27FC236}">
                    <a16:creationId xmlns:a16="http://schemas.microsoft.com/office/drawing/2014/main" id="{36D7A6B5-3B00-450B-90ED-892507BA8DF5}"/>
                  </a:ext>
                </a:extLst>
              </p:cNvPr>
              <p:cNvGrpSpPr/>
              <p:nvPr/>
            </p:nvGrpSpPr>
            <p:grpSpPr>
              <a:xfrm>
                <a:off x="10340676" y="2797016"/>
                <a:ext cx="234315" cy="274319"/>
                <a:chOff x="10340676" y="2797016"/>
                <a:chExt cx="234315" cy="274319"/>
              </a:xfrm>
            </p:grpSpPr>
            <p:sp>
              <p:nvSpPr>
                <p:cNvPr id="2683" name="Freeform: Shape 2682">
                  <a:extLst>
                    <a:ext uri="{FF2B5EF4-FFF2-40B4-BE49-F238E27FC236}">
                      <a16:creationId xmlns:a16="http://schemas.microsoft.com/office/drawing/2014/main" id="{8077A603-8DC7-486B-8983-C564E8963A04}"/>
                    </a:ext>
                  </a:extLst>
                </p:cNvPr>
                <p:cNvSpPr/>
                <p:nvPr/>
              </p:nvSpPr>
              <p:spPr>
                <a:xfrm>
                  <a:off x="10354150" y="2966560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0488"/>
                        <a:pt x="152261" y="96203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84" name="Graphic 7">
                  <a:extLst>
                    <a:ext uri="{FF2B5EF4-FFF2-40B4-BE49-F238E27FC236}">
                      <a16:creationId xmlns:a16="http://schemas.microsoft.com/office/drawing/2014/main" id="{003F4F17-9A71-4F8A-925A-1317E155A057}"/>
                    </a:ext>
                  </a:extLst>
                </p:cNvPr>
                <p:cNvGrpSpPr/>
                <p:nvPr/>
              </p:nvGrpSpPr>
              <p:grpSpPr>
                <a:xfrm>
                  <a:off x="10442260" y="2859788"/>
                  <a:ext cx="50933" cy="64862"/>
                  <a:chOff x="10442260" y="2859788"/>
                  <a:chExt cx="50933" cy="64862"/>
                </a:xfrm>
              </p:grpSpPr>
              <p:sp>
                <p:nvSpPr>
                  <p:cNvPr id="2685" name="Freeform: Shape 2684">
                    <a:extLst>
                      <a:ext uri="{FF2B5EF4-FFF2-40B4-BE49-F238E27FC236}">
                        <a16:creationId xmlns:a16="http://schemas.microsoft.com/office/drawing/2014/main" id="{432D22B0-0D86-4A57-B31F-5DC02584A458}"/>
                      </a:ext>
                    </a:extLst>
                  </p:cNvPr>
                  <p:cNvSpPr/>
                  <p:nvPr/>
                </p:nvSpPr>
                <p:spPr>
                  <a:xfrm>
                    <a:off x="10442260" y="2859788"/>
                    <a:ext cx="50933" cy="64862"/>
                  </a:xfrm>
                  <a:custGeom>
                    <a:avLst/>
                    <a:gdLst>
                      <a:gd name="connsiteX0" fmla="*/ 50816 w 50933"/>
                      <a:gd name="connsiteY0" fmla="*/ 64862 h 64862"/>
                      <a:gd name="connsiteX1" fmla="*/ 334 w 50933"/>
                      <a:gd name="connsiteY1" fmla="*/ 9617 h 64862"/>
                      <a:gd name="connsiteX2" fmla="*/ 50816 w 50933"/>
                      <a:gd name="connsiteY2" fmla="*/ 64862 h 64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933" h="64862">
                        <a:moveTo>
                          <a:pt x="50816" y="64862"/>
                        </a:moveTo>
                        <a:cubicBezTo>
                          <a:pt x="26052" y="34382"/>
                          <a:pt x="-3476" y="43907"/>
                          <a:pt x="334" y="9617"/>
                        </a:cubicBezTo>
                        <a:cubicBezTo>
                          <a:pt x="3191" y="-24673"/>
                          <a:pt x="53674" y="42002"/>
                          <a:pt x="50816" y="6486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6" name="Freeform: Shape 2685">
                    <a:extLst>
                      <a:ext uri="{FF2B5EF4-FFF2-40B4-BE49-F238E27FC236}">
                        <a16:creationId xmlns:a16="http://schemas.microsoft.com/office/drawing/2014/main" id="{048F3314-AE52-4DE2-AC70-09243A0BAFF3}"/>
                      </a:ext>
                    </a:extLst>
                  </p:cNvPr>
                  <p:cNvSpPr/>
                  <p:nvPr/>
                </p:nvSpPr>
                <p:spPr>
                  <a:xfrm>
                    <a:off x="10443547" y="2870815"/>
                    <a:ext cx="48577" cy="50977"/>
                  </a:xfrm>
                  <a:custGeom>
                    <a:avLst/>
                    <a:gdLst>
                      <a:gd name="connsiteX0" fmla="*/ 0 w 48577"/>
                      <a:gd name="connsiteY0" fmla="*/ 495 h 50977"/>
                      <a:gd name="connsiteX1" fmla="*/ 48578 w 48577"/>
                      <a:gd name="connsiteY1" fmla="*/ 50978 h 50977"/>
                      <a:gd name="connsiteX2" fmla="*/ 0 w 4857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77" h="50977">
                        <a:moveTo>
                          <a:pt x="0" y="495"/>
                        </a:moveTo>
                        <a:cubicBezTo>
                          <a:pt x="0" y="-2362"/>
                          <a:pt x="29528" y="6210"/>
                          <a:pt x="48578" y="50978"/>
                        </a:cubicBezTo>
                        <a:cubicBezTo>
                          <a:pt x="32385" y="10973"/>
                          <a:pt x="0" y="3353"/>
                          <a:pt x="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87" name="Graphic 7">
                  <a:extLst>
                    <a:ext uri="{FF2B5EF4-FFF2-40B4-BE49-F238E27FC236}">
                      <a16:creationId xmlns:a16="http://schemas.microsoft.com/office/drawing/2014/main" id="{9B11645C-3AE9-475A-9527-493522CB3A2F}"/>
                    </a:ext>
                  </a:extLst>
                </p:cNvPr>
                <p:cNvGrpSpPr/>
                <p:nvPr/>
              </p:nvGrpSpPr>
              <p:grpSpPr>
                <a:xfrm>
                  <a:off x="10423347" y="2832360"/>
                  <a:ext cx="51631" cy="35054"/>
                  <a:chOff x="10423347" y="2832360"/>
                  <a:chExt cx="51631" cy="35054"/>
                </a:xfrm>
              </p:grpSpPr>
              <p:sp>
                <p:nvSpPr>
                  <p:cNvPr id="2688" name="Freeform: Shape 2687">
                    <a:extLst>
                      <a:ext uri="{FF2B5EF4-FFF2-40B4-BE49-F238E27FC236}">
                        <a16:creationId xmlns:a16="http://schemas.microsoft.com/office/drawing/2014/main" id="{638442AE-AD58-46AC-AF22-E8E5FF0B2658}"/>
                      </a:ext>
                    </a:extLst>
                  </p:cNvPr>
                  <p:cNvSpPr/>
                  <p:nvPr/>
                </p:nvSpPr>
                <p:spPr>
                  <a:xfrm>
                    <a:off x="10423347" y="2832360"/>
                    <a:ext cx="51631" cy="35054"/>
                  </a:xfrm>
                  <a:custGeom>
                    <a:avLst/>
                    <a:gdLst>
                      <a:gd name="connsiteX0" fmla="*/ 51631 w 51631"/>
                      <a:gd name="connsiteY0" fmla="*/ 8470 h 35054"/>
                      <a:gd name="connsiteX1" fmla="*/ 7816 w 51631"/>
                      <a:gd name="connsiteY1" fmla="*/ 25615 h 35054"/>
                      <a:gd name="connsiteX2" fmla="*/ 51631 w 51631"/>
                      <a:gd name="connsiteY2" fmla="*/ 8470 h 35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1" h="35054">
                        <a:moveTo>
                          <a:pt x="51631" y="8470"/>
                        </a:moveTo>
                        <a:cubicBezTo>
                          <a:pt x="36391" y="24662"/>
                          <a:pt x="34487" y="48475"/>
                          <a:pt x="7816" y="25615"/>
                        </a:cubicBezTo>
                        <a:cubicBezTo>
                          <a:pt x="-17901" y="1803"/>
                          <a:pt x="25914" y="-8675"/>
                          <a:pt x="51631" y="847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9" name="Freeform: Shape 2688">
                    <a:extLst>
                      <a:ext uri="{FF2B5EF4-FFF2-40B4-BE49-F238E27FC236}">
                        <a16:creationId xmlns:a16="http://schemas.microsoft.com/office/drawing/2014/main" id="{E412D8B0-D194-4B53-A6B9-9210575ADF86}"/>
                      </a:ext>
                    </a:extLst>
                  </p:cNvPr>
                  <p:cNvSpPr/>
                  <p:nvPr/>
                </p:nvSpPr>
                <p:spPr>
                  <a:xfrm>
                    <a:off x="10432592" y="2838328"/>
                    <a:ext cx="41434" cy="18902"/>
                  </a:xfrm>
                  <a:custGeom>
                    <a:avLst/>
                    <a:gdLst>
                      <a:gd name="connsiteX0" fmla="*/ 477 w 41434"/>
                      <a:gd name="connsiteY0" fmla="*/ 18694 h 18902"/>
                      <a:gd name="connsiteX1" fmla="*/ 41434 w 41434"/>
                      <a:gd name="connsiteY1" fmla="*/ 1550 h 18902"/>
                      <a:gd name="connsiteX2" fmla="*/ 477 w 41434"/>
                      <a:gd name="connsiteY2" fmla="*/ 18694 h 18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902">
                        <a:moveTo>
                          <a:pt x="477" y="18694"/>
                        </a:moveTo>
                        <a:cubicBezTo>
                          <a:pt x="-2380" y="16790"/>
                          <a:pt x="7145" y="-6070"/>
                          <a:pt x="41434" y="1550"/>
                        </a:cubicBezTo>
                        <a:cubicBezTo>
                          <a:pt x="10002" y="-6070"/>
                          <a:pt x="3334" y="21552"/>
                          <a:pt x="477" y="1869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90" name="Graphic 7">
                  <a:extLst>
                    <a:ext uri="{FF2B5EF4-FFF2-40B4-BE49-F238E27FC236}">
                      <a16:creationId xmlns:a16="http://schemas.microsoft.com/office/drawing/2014/main" id="{C7E7DA43-92DD-4E23-B318-27BEBF33C100}"/>
                    </a:ext>
                  </a:extLst>
                </p:cNvPr>
                <p:cNvGrpSpPr/>
                <p:nvPr/>
              </p:nvGrpSpPr>
              <p:grpSpPr>
                <a:xfrm>
                  <a:off x="10365441" y="2805588"/>
                  <a:ext cx="46960" cy="66780"/>
                  <a:chOff x="10365441" y="2805588"/>
                  <a:chExt cx="46960" cy="66780"/>
                </a:xfrm>
              </p:grpSpPr>
              <p:sp>
                <p:nvSpPr>
                  <p:cNvPr id="2691" name="Freeform: Shape 2690">
                    <a:extLst>
                      <a:ext uri="{FF2B5EF4-FFF2-40B4-BE49-F238E27FC236}">
                        <a16:creationId xmlns:a16="http://schemas.microsoft.com/office/drawing/2014/main" id="{44CFF3EF-3F96-4BF8-8286-CD6694443FB3}"/>
                      </a:ext>
                    </a:extLst>
                  </p:cNvPr>
                  <p:cNvSpPr/>
                  <p:nvPr/>
                </p:nvSpPr>
                <p:spPr>
                  <a:xfrm>
                    <a:off x="10365441" y="2805588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6195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2" name="Freeform: Shape 2691">
                    <a:extLst>
                      <a:ext uri="{FF2B5EF4-FFF2-40B4-BE49-F238E27FC236}">
                        <a16:creationId xmlns:a16="http://schemas.microsoft.com/office/drawing/2014/main" id="{1330282D-73BF-4B7D-A918-11A22A14418B}"/>
                      </a:ext>
                    </a:extLst>
                  </p:cNvPr>
                  <p:cNvSpPr/>
                  <p:nvPr/>
                </p:nvSpPr>
                <p:spPr>
                  <a:xfrm>
                    <a:off x="10367347" y="2807493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7623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693" name="Freeform: Shape 2692">
                  <a:extLst>
                    <a:ext uri="{FF2B5EF4-FFF2-40B4-BE49-F238E27FC236}">
                      <a16:creationId xmlns:a16="http://schemas.microsoft.com/office/drawing/2014/main" id="{07BED40D-432B-4B5D-B4DB-1634D26C17A6}"/>
                    </a:ext>
                  </a:extLst>
                </p:cNvPr>
                <p:cNvSpPr/>
                <p:nvPr/>
              </p:nvSpPr>
              <p:spPr>
                <a:xfrm>
                  <a:off x="10351088" y="2898435"/>
                  <a:ext cx="54606" cy="120197"/>
                </a:xfrm>
                <a:custGeom>
                  <a:avLst/>
                  <a:gdLst>
                    <a:gd name="connsiteX0" fmla="*/ 66 w 54606"/>
                    <a:gd name="connsiteY0" fmla="*/ 113845 h 120197"/>
                    <a:gd name="connsiteX1" fmla="*/ 42928 w 54606"/>
                    <a:gd name="connsiteY1" fmla="*/ 4308 h 120197"/>
                    <a:gd name="connsiteX2" fmla="*/ 50549 w 54606"/>
                    <a:gd name="connsiteY2" fmla="*/ 498 h 120197"/>
                    <a:gd name="connsiteX3" fmla="*/ 54358 w 54606"/>
                    <a:gd name="connsiteY3" fmla="*/ 8118 h 120197"/>
                    <a:gd name="connsiteX4" fmla="*/ 17211 w 54606"/>
                    <a:gd name="connsiteY4" fmla="*/ 112893 h 120197"/>
                    <a:gd name="connsiteX5" fmla="*/ 66 w 54606"/>
                    <a:gd name="connsiteY5" fmla="*/ 113845 h 12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20197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9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1465"/>
                        <a:pt x="66" y="123370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4" name="Freeform: Shape 2693">
                  <a:extLst>
                    <a:ext uri="{FF2B5EF4-FFF2-40B4-BE49-F238E27FC236}">
                      <a16:creationId xmlns:a16="http://schemas.microsoft.com/office/drawing/2014/main" id="{BC7C79C3-D957-4E2A-BAA0-98F8428B9771}"/>
                    </a:ext>
                  </a:extLst>
                </p:cNvPr>
                <p:cNvSpPr/>
                <p:nvPr/>
              </p:nvSpPr>
              <p:spPr>
                <a:xfrm rot="2217350">
                  <a:off x="10395613" y="2852983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95" name="Graphic 7">
                  <a:extLst>
                    <a:ext uri="{FF2B5EF4-FFF2-40B4-BE49-F238E27FC236}">
                      <a16:creationId xmlns:a16="http://schemas.microsoft.com/office/drawing/2014/main" id="{CA4E2E52-98D8-42B2-A149-33A0E21E619A}"/>
                    </a:ext>
                  </a:extLst>
                </p:cNvPr>
                <p:cNvGrpSpPr/>
                <p:nvPr/>
              </p:nvGrpSpPr>
              <p:grpSpPr>
                <a:xfrm>
                  <a:off x="10381810" y="2880374"/>
                  <a:ext cx="44469" cy="42371"/>
                  <a:chOff x="10381810" y="2880374"/>
                  <a:chExt cx="44469" cy="42371"/>
                </a:xfrm>
              </p:grpSpPr>
              <p:sp>
                <p:nvSpPr>
                  <p:cNvPr id="2696" name="Freeform: Shape 2695">
                    <a:extLst>
                      <a:ext uri="{FF2B5EF4-FFF2-40B4-BE49-F238E27FC236}">
                        <a16:creationId xmlns:a16="http://schemas.microsoft.com/office/drawing/2014/main" id="{C5FF49E4-42D8-45D0-8BEE-8BA516C0E5B9}"/>
                      </a:ext>
                    </a:extLst>
                  </p:cNvPr>
                  <p:cNvSpPr/>
                  <p:nvPr/>
                </p:nvSpPr>
                <p:spPr>
                  <a:xfrm>
                    <a:off x="10381810" y="2880374"/>
                    <a:ext cx="44469" cy="42371"/>
                  </a:xfrm>
                  <a:custGeom>
                    <a:avLst/>
                    <a:gdLst>
                      <a:gd name="connsiteX0" fmla="*/ 776 w 44469"/>
                      <a:gd name="connsiteY0" fmla="*/ 42372 h 42371"/>
                      <a:gd name="connsiteX1" fmla="*/ 33161 w 44469"/>
                      <a:gd name="connsiteY1" fmla="*/ 462 h 42371"/>
                      <a:gd name="connsiteX2" fmla="*/ 776 w 44469"/>
                      <a:gd name="connsiteY2" fmla="*/ 42372 h 42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469" h="42371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5541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7" name="Freeform: Shape 2696">
                    <a:extLst>
                      <a:ext uri="{FF2B5EF4-FFF2-40B4-BE49-F238E27FC236}">
                        <a16:creationId xmlns:a16="http://schemas.microsoft.com/office/drawing/2014/main" id="{BD82728C-FDFF-4E72-AF5B-C3167EF735BE}"/>
                      </a:ext>
                    </a:extLst>
                  </p:cNvPr>
                  <p:cNvSpPr/>
                  <p:nvPr/>
                </p:nvSpPr>
                <p:spPr>
                  <a:xfrm>
                    <a:off x="10383539" y="2882741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8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98" name="Graphic 7">
                  <a:extLst>
                    <a:ext uri="{FF2B5EF4-FFF2-40B4-BE49-F238E27FC236}">
                      <a16:creationId xmlns:a16="http://schemas.microsoft.com/office/drawing/2014/main" id="{0511132D-DBCB-4D48-8B8B-037A10A07810}"/>
                    </a:ext>
                  </a:extLst>
                </p:cNvPr>
                <p:cNvGrpSpPr/>
                <p:nvPr/>
              </p:nvGrpSpPr>
              <p:grpSpPr>
                <a:xfrm>
                  <a:off x="10358774" y="2865311"/>
                  <a:ext cx="64997" cy="33622"/>
                  <a:chOff x="10358774" y="2865311"/>
                  <a:chExt cx="64997" cy="33622"/>
                </a:xfrm>
              </p:grpSpPr>
              <p:sp>
                <p:nvSpPr>
                  <p:cNvPr id="2699" name="Freeform: Shape 2698">
                    <a:extLst>
                      <a:ext uri="{FF2B5EF4-FFF2-40B4-BE49-F238E27FC236}">
                        <a16:creationId xmlns:a16="http://schemas.microsoft.com/office/drawing/2014/main" id="{3C86C5F7-29C5-4EDC-AD88-16841C06E73E}"/>
                      </a:ext>
                    </a:extLst>
                  </p:cNvPr>
                  <p:cNvSpPr/>
                  <p:nvPr/>
                </p:nvSpPr>
                <p:spPr>
                  <a:xfrm>
                    <a:off x="10358774" y="2865311"/>
                    <a:ext cx="64997" cy="33622"/>
                  </a:xfrm>
                  <a:custGeom>
                    <a:avLst/>
                    <a:gdLst>
                      <a:gd name="connsiteX0" fmla="*/ 0 w 64997"/>
                      <a:gd name="connsiteY0" fmla="*/ 33622 h 33622"/>
                      <a:gd name="connsiteX1" fmla="*/ 56197 w 64997"/>
                      <a:gd name="connsiteY1" fmla="*/ 7905 h 33622"/>
                      <a:gd name="connsiteX2" fmla="*/ 0 w 64997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97" h="33622">
                        <a:moveTo>
                          <a:pt x="0" y="33622"/>
                        </a:moveTo>
                        <a:cubicBezTo>
                          <a:pt x="4763" y="17430"/>
                          <a:pt x="26670" y="-14956"/>
                          <a:pt x="56197" y="7905"/>
                        </a:cubicBezTo>
                        <a:cubicBezTo>
                          <a:pt x="85725" y="30765"/>
                          <a:pt x="34290" y="13619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0" name="Freeform: Shape 2699">
                    <a:extLst>
                      <a:ext uri="{FF2B5EF4-FFF2-40B4-BE49-F238E27FC236}">
                        <a16:creationId xmlns:a16="http://schemas.microsoft.com/office/drawing/2014/main" id="{82195338-BF81-49A6-A56E-E395A7A20ABC}"/>
                      </a:ext>
                    </a:extLst>
                  </p:cNvPr>
                  <p:cNvSpPr/>
                  <p:nvPr/>
                </p:nvSpPr>
                <p:spPr>
                  <a:xfrm>
                    <a:off x="10360679" y="2873299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01" name="Graphic 7">
                  <a:extLst>
                    <a:ext uri="{FF2B5EF4-FFF2-40B4-BE49-F238E27FC236}">
                      <a16:creationId xmlns:a16="http://schemas.microsoft.com/office/drawing/2014/main" id="{864A6FB3-5D08-4A32-A541-9FDF2052C28E}"/>
                    </a:ext>
                  </a:extLst>
                </p:cNvPr>
                <p:cNvGrpSpPr/>
                <p:nvPr/>
              </p:nvGrpSpPr>
              <p:grpSpPr>
                <a:xfrm>
                  <a:off x="10408708" y="2868258"/>
                  <a:ext cx="25943" cy="71632"/>
                  <a:chOff x="10408708" y="2868258"/>
                  <a:chExt cx="25943" cy="71632"/>
                </a:xfrm>
              </p:grpSpPr>
              <p:sp>
                <p:nvSpPr>
                  <p:cNvPr id="2702" name="Freeform: Shape 2701">
                    <a:extLst>
                      <a:ext uri="{FF2B5EF4-FFF2-40B4-BE49-F238E27FC236}">
                        <a16:creationId xmlns:a16="http://schemas.microsoft.com/office/drawing/2014/main" id="{32831C63-5F29-4CF7-AE37-7BD8110D3126}"/>
                      </a:ext>
                    </a:extLst>
                  </p:cNvPr>
                  <p:cNvSpPr/>
                  <p:nvPr/>
                </p:nvSpPr>
                <p:spPr>
                  <a:xfrm>
                    <a:off x="10408708" y="2868258"/>
                    <a:ext cx="25943" cy="71632"/>
                  </a:xfrm>
                  <a:custGeom>
                    <a:avLst/>
                    <a:gdLst>
                      <a:gd name="connsiteX0" fmla="*/ 17694 w 25943"/>
                      <a:gd name="connsiteY0" fmla="*/ 71632 h 71632"/>
                      <a:gd name="connsiteX1" fmla="*/ 7216 w 25943"/>
                      <a:gd name="connsiteY1" fmla="*/ 4957 h 71632"/>
                      <a:gd name="connsiteX2" fmla="*/ 17694 w 25943"/>
                      <a:gd name="connsiteY2" fmla="*/ 71632 h 71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632">
                        <a:moveTo>
                          <a:pt x="17694" y="71632"/>
                        </a:moveTo>
                        <a:cubicBezTo>
                          <a:pt x="14836" y="36390"/>
                          <a:pt x="-12786" y="28770"/>
                          <a:pt x="7216" y="4957"/>
                        </a:cubicBezTo>
                        <a:cubicBezTo>
                          <a:pt x="27219" y="-19808"/>
                          <a:pt x="31981" y="55440"/>
                          <a:pt x="17694" y="7163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3" name="Freeform: Shape 2702">
                    <a:extLst>
                      <a:ext uri="{FF2B5EF4-FFF2-40B4-BE49-F238E27FC236}">
                        <a16:creationId xmlns:a16="http://schemas.microsoft.com/office/drawing/2014/main" id="{08EC658C-44CE-465F-A9A3-59364174C2E4}"/>
                      </a:ext>
                    </a:extLst>
                  </p:cNvPr>
                  <p:cNvSpPr/>
                  <p:nvPr/>
                </p:nvSpPr>
                <p:spPr>
                  <a:xfrm>
                    <a:off x="10415806" y="2874049"/>
                    <a:ext cx="13545" cy="62031"/>
                  </a:xfrm>
                  <a:custGeom>
                    <a:avLst/>
                    <a:gdLst>
                      <a:gd name="connsiteX0" fmla="*/ 118 w 13545"/>
                      <a:gd name="connsiteY0" fmla="*/ 119 h 62031"/>
                      <a:gd name="connsiteX1" fmla="*/ 11548 w 13545"/>
                      <a:gd name="connsiteY1" fmla="*/ 62032 h 62031"/>
                      <a:gd name="connsiteX2" fmla="*/ 118 w 13545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5" h="62031">
                        <a:moveTo>
                          <a:pt x="118" y="119"/>
                        </a:moveTo>
                        <a:cubicBezTo>
                          <a:pt x="2023" y="-1786"/>
                          <a:pt x="19168" y="19169"/>
                          <a:pt x="11548" y="62032"/>
                        </a:cubicBezTo>
                        <a:cubicBezTo>
                          <a:pt x="20120" y="24884"/>
                          <a:pt x="-1787" y="2977"/>
                          <a:pt x="118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04" name="Graphic 7">
                  <a:extLst>
                    <a:ext uri="{FF2B5EF4-FFF2-40B4-BE49-F238E27FC236}">
                      <a16:creationId xmlns:a16="http://schemas.microsoft.com/office/drawing/2014/main" id="{6A1E569E-604E-40F9-941A-692D587DCC2E}"/>
                    </a:ext>
                  </a:extLst>
                </p:cNvPr>
                <p:cNvGrpSpPr/>
                <p:nvPr/>
              </p:nvGrpSpPr>
              <p:grpSpPr>
                <a:xfrm>
                  <a:off x="10432599" y="2851619"/>
                  <a:ext cx="76669" cy="39030"/>
                  <a:chOff x="10432599" y="2851619"/>
                  <a:chExt cx="76669" cy="39030"/>
                </a:xfrm>
              </p:grpSpPr>
              <p:sp>
                <p:nvSpPr>
                  <p:cNvPr id="2705" name="Freeform: Shape 2704">
                    <a:extLst>
                      <a:ext uri="{FF2B5EF4-FFF2-40B4-BE49-F238E27FC236}">
                        <a16:creationId xmlns:a16="http://schemas.microsoft.com/office/drawing/2014/main" id="{994FDE1A-E7C5-4EAB-AA03-DFCC7746B8E4}"/>
                      </a:ext>
                    </a:extLst>
                  </p:cNvPr>
                  <p:cNvSpPr/>
                  <p:nvPr/>
                </p:nvSpPr>
                <p:spPr>
                  <a:xfrm>
                    <a:off x="10432599" y="2851619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1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6" name="Freeform: Shape 2705">
                    <a:extLst>
                      <a:ext uri="{FF2B5EF4-FFF2-40B4-BE49-F238E27FC236}">
                        <a16:creationId xmlns:a16="http://schemas.microsoft.com/office/drawing/2014/main" id="{81C1CCD2-EAE6-416C-AE6F-EFC23A75039C}"/>
                      </a:ext>
                    </a:extLst>
                  </p:cNvPr>
                  <p:cNvSpPr/>
                  <p:nvPr/>
                </p:nvSpPr>
                <p:spPr>
                  <a:xfrm>
                    <a:off x="10437747" y="2864558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2470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07" name="Graphic 7">
                  <a:extLst>
                    <a:ext uri="{FF2B5EF4-FFF2-40B4-BE49-F238E27FC236}">
                      <a16:creationId xmlns:a16="http://schemas.microsoft.com/office/drawing/2014/main" id="{E839AA1B-7375-4C3D-BF53-7EED6EDEA9DF}"/>
                    </a:ext>
                  </a:extLst>
                </p:cNvPr>
                <p:cNvGrpSpPr/>
                <p:nvPr/>
              </p:nvGrpSpPr>
              <p:grpSpPr>
                <a:xfrm>
                  <a:off x="10387349" y="2797016"/>
                  <a:ext cx="57527" cy="78104"/>
                  <a:chOff x="10387349" y="2797016"/>
                  <a:chExt cx="57527" cy="78104"/>
                </a:xfrm>
              </p:grpSpPr>
              <p:sp>
                <p:nvSpPr>
                  <p:cNvPr id="2708" name="Freeform: Shape 2707">
                    <a:extLst>
                      <a:ext uri="{FF2B5EF4-FFF2-40B4-BE49-F238E27FC236}">
                        <a16:creationId xmlns:a16="http://schemas.microsoft.com/office/drawing/2014/main" id="{793D57BE-A493-4453-A96B-D8C1A69B176F}"/>
                      </a:ext>
                    </a:extLst>
                  </p:cNvPr>
                  <p:cNvSpPr/>
                  <p:nvPr/>
                </p:nvSpPr>
                <p:spPr>
                  <a:xfrm>
                    <a:off x="10387349" y="2797968"/>
                    <a:ext cx="57527" cy="77152"/>
                  </a:xfrm>
                  <a:custGeom>
                    <a:avLst/>
                    <a:gdLst>
                      <a:gd name="connsiteX0" fmla="*/ 0 w 57527"/>
                      <a:gd name="connsiteY0" fmla="*/ 0 h 77152"/>
                      <a:gd name="connsiteX1" fmla="*/ 40005 w 57527"/>
                      <a:gd name="connsiteY1" fmla="*/ 77153 h 77152"/>
                      <a:gd name="connsiteX2" fmla="*/ 0 w 57527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527" h="77152">
                        <a:moveTo>
                          <a:pt x="0" y="0"/>
                        </a:moveTo>
                        <a:cubicBezTo>
                          <a:pt x="29527" y="34290"/>
                          <a:pt x="5715" y="75248"/>
                          <a:pt x="40005" y="77153"/>
                        </a:cubicBezTo>
                        <a:cubicBezTo>
                          <a:pt x="80963" y="74295"/>
                          <a:pt x="42863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09" name="Freeform: Shape 2708">
                    <a:extLst>
                      <a:ext uri="{FF2B5EF4-FFF2-40B4-BE49-F238E27FC236}">
                        <a16:creationId xmlns:a16="http://schemas.microsoft.com/office/drawing/2014/main" id="{E5DD1EDB-7835-4FDF-A179-F54DE3888EF6}"/>
                      </a:ext>
                    </a:extLst>
                  </p:cNvPr>
                  <p:cNvSpPr/>
                  <p:nvPr/>
                </p:nvSpPr>
                <p:spPr>
                  <a:xfrm>
                    <a:off x="10389254" y="2797016"/>
                    <a:ext cx="39448" cy="75260"/>
                  </a:xfrm>
                  <a:custGeom>
                    <a:avLst/>
                    <a:gdLst>
                      <a:gd name="connsiteX0" fmla="*/ 37147 w 39448"/>
                      <a:gd name="connsiteY0" fmla="*/ 75247 h 75260"/>
                      <a:gd name="connsiteX1" fmla="*/ 0 w 39448"/>
                      <a:gd name="connsiteY1" fmla="*/ 0 h 75260"/>
                      <a:gd name="connsiteX2" fmla="*/ 37147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7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2" y="28575"/>
                          <a:pt x="32385" y="75247"/>
                          <a:pt x="37147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10" name="Graphic 7">
                  <a:extLst>
                    <a:ext uri="{FF2B5EF4-FFF2-40B4-BE49-F238E27FC236}">
                      <a16:creationId xmlns:a16="http://schemas.microsoft.com/office/drawing/2014/main" id="{7DA865D5-9796-4907-9165-F57C7284E4FF}"/>
                    </a:ext>
                  </a:extLst>
                </p:cNvPr>
                <p:cNvGrpSpPr/>
                <p:nvPr/>
              </p:nvGrpSpPr>
              <p:grpSpPr>
                <a:xfrm>
                  <a:off x="10413705" y="2868307"/>
                  <a:ext cx="54824" cy="90633"/>
                  <a:chOff x="10413705" y="2868307"/>
                  <a:chExt cx="54824" cy="90633"/>
                </a:xfrm>
              </p:grpSpPr>
              <p:sp>
                <p:nvSpPr>
                  <p:cNvPr id="2711" name="Freeform: Shape 2710">
                    <a:extLst>
                      <a:ext uri="{FF2B5EF4-FFF2-40B4-BE49-F238E27FC236}">
                        <a16:creationId xmlns:a16="http://schemas.microsoft.com/office/drawing/2014/main" id="{6268922C-C4D7-484C-913E-B2623833890C}"/>
                      </a:ext>
                    </a:extLst>
                  </p:cNvPr>
                  <p:cNvSpPr/>
                  <p:nvPr/>
                </p:nvSpPr>
                <p:spPr>
                  <a:xfrm>
                    <a:off x="10413705" y="2868307"/>
                    <a:ext cx="54824" cy="89680"/>
                  </a:xfrm>
                  <a:custGeom>
                    <a:avLst/>
                    <a:gdLst>
                      <a:gd name="connsiteX0" fmla="*/ 40320 w 54824"/>
                      <a:gd name="connsiteY0" fmla="*/ 89681 h 89680"/>
                      <a:gd name="connsiteX1" fmla="*/ 15554 w 54824"/>
                      <a:gd name="connsiteY1" fmla="*/ 2051 h 89680"/>
                      <a:gd name="connsiteX2" fmla="*/ 40320 w 54824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824" h="89680">
                        <a:moveTo>
                          <a:pt x="40320" y="89681"/>
                        </a:moveTo>
                        <a:cubicBezTo>
                          <a:pt x="55559" y="69678"/>
                          <a:pt x="71752" y="17291"/>
                          <a:pt x="15554" y="2051"/>
                        </a:cubicBezTo>
                        <a:cubicBezTo>
                          <a:pt x="-30166" y="-11284"/>
                          <a:pt x="39367" y="43008"/>
                          <a:pt x="403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2" name="Freeform: Shape 2711">
                    <a:extLst>
                      <a:ext uri="{FF2B5EF4-FFF2-40B4-BE49-F238E27FC236}">
                        <a16:creationId xmlns:a16="http://schemas.microsoft.com/office/drawing/2014/main" id="{CB7ACD3F-CB7F-48CE-9EF4-C48ED867B6F1}"/>
                      </a:ext>
                    </a:extLst>
                  </p:cNvPr>
                  <p:cNvSpPr/>
                  <p:nvPr/>
                </p:nvSpPr>
                <p:spPr>
                  <a:xfrm>
                    <a:off x="10429875" y="2873197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19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13" name="Graphic 7">
                  <a:extLst>
                    <a:ext uri="{FF2B5EF4-FFF2-40B4-BE49-F238E27FC236}">
                      <a16:creationId xmlns:a16="http://schemas.microsoft.com/office/drawing/2014/main" id="{6BF04677-DD10-43F4-B4CC-A7ED94BE8535}"/>
                    </a:ext>
                  </a:extLst>
                </p:cNvPr>
                <p:cNvGrpSpPr/>
                <p:nvPr/>
              </p:nvGrpSpPr>
              <p:grpSpPr>
                <a:xfrm>
                  <a:off x="10340676" y="2840073"/>
                  <a:ext cx="81136" cy="42985"/>
                  <a:chOff x="10340676" y="2840073"/>
                  <a:chExt cx="81136" cy="42985"/>
                </a:xfrm>
              </p:grpSpPr>
              <p:sp>
                <p:nvSpPr>
                  <p:cNvPr id="2714" name="Freeform: Shape 2713">
                    <a:extLst>
                      <a:ext uri="{FF2B5EF4-FFF2-40B4-BE49-F238E27FC236}">
                        <a16:creationId xmlns:a16="http://schemas.microsoft.com/office/drawing/2014/main" id="{E9E8FD44-1331-4CEC-B601-50B53D1AD609}"/>
                      </a:ext>
                    </a:extLst>
                  </p:cNvPr>
                  <p:cNvSpPr/>
                  <p:nvPr/>
                </p:nvSpPr>
                <p:spPr>
                  <a:xfrm>
                    <a:off x="10340676" y="2840073"/>
                    <a:ext cx="81136" cy="42985"/>
                  </a:xfrm>
                  <a:custGeom>
                    <a:avLst/>
                    <a:gdLst>
                      <a:gd name="connsiteX0" fmla="*/ 0 w 81136"/>
                      <a:gd name="connsiteY0" fmla="*/ 18855 h 42985"/>
                      <a:gd name="connsiteX1" fmla="*/ 77153 w 81136"/>
                      <a:gd name="connsiteY1" fmla="*/ 25523 h 42985"/>
                      <a:gd name="connsiteX2" fmla="*/ 0 w 81136"/>
                      <a:gd name="connsiteY2" fmla="*/ 18855 h 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136" h="42985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3" y="25523"/>
                        </a:cubicBezTo>
                        <a:cubicBezTo>
                          <a:pt x="95250" y="68385"/>
                          <a:pt x="48578" y="18855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E526C364-9BA9-4D32-AADF-7B22C2400A14}"/>
                      </a:ext>
                    </a:extLst>
                  </p:cNvPr>
                  <p:cNvSpPr/>
                  <p:nvPr/>
                </p:nvSpPr>
                <p:spPr>
                  <a:xfrm>
                    <a:off x="10344487" y="2852394"/>
                    <a:ext cx="72523" cy="17375"/>
                  </a:xfrm>
                  <a:custGeom>
                    <a:avLst/>
                    <a:gdLst>
                      <a:gd name="connsiteX0" fmla="*/ 72390 w 72523"/>
                      <a:gd name="connsiteY0" fmla="*/ 17011 h 17375"/>
                      <a:gd name="connsiteX1" fmla="*/ 0 w 72523"/>
                      <a:gd name="connsiteY1" fmla="*/ 5581 h 17375"/>
                      <a:gd name="connsiteX2" fmla="*/ 72390 w 72523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3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2388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16" name="Graphic 7">
                <a:extLst>
                  <a:ext uri="{FF2B5EF4-FFF2-40B4-BE49-F238E27FC236}">
                    <a16:creationId xmlns:a16="http://schemas.microsoft.com/office/drawing/2014/main" id="{F8DB07A2-26CB-4413-89FC-E9C039F03C54}"/>
                  </a:ext>
                </a:extLst>
              </p:cNvPr>
              <p:cNvGrpSpPr/>
              <p:nvPr/>
            </p:nvGrpSpPr>
            <p:grpSpPr>
              <a:xfrm>
                <a:off x="10280669" y="2992278"/>
                <a:ext cx="116205" cy="93344"/>
                <a:chOff x="10280669" y="2992278"/>
                <a:chExt cx="116205" cy="93344"/>
              </a:xfrm>
            </p:grpSpPr>
            <p:sp>
              <p:nvSpPr>
                <p:cNvPr id="2717" name="Freeform: Shape 2716">
                  <a:extLst>
                    <a:ext uri="{FF2B5EF4-FFF2-40B4-BE49-F238E27FC236}">
                      <a16:creationId xmlns:a16="http://schemas.microsoft.com/office/drawing/2014/main" id="{A80140CF-08FD-4C1C-BE49-D71289BE6F3C}"/>
                    </a:ext>
                  </a:extLst>
                </p:cNvPr>
                <p:cNvSpPr/>
                <p:nvPr/>
              </p:nvSpPr>
              <p:spPr>
                <a:xfrm>
                  <a:off x="10306387" y="3033235"/>
                  <a:ext cx="90487" cy="52387"/>
                </a:xfrm>
                <a:custGeom>
                  <a:avLst/>
                  <a:gdLst>
                    <a:gd name="connsiteX0" fmla="*/ 53340 w 90487"/>
                    <a:gd name="connsiteY0" fmla="*/ 27623 h 52387"/>
                    <a:gd name="connsiteX1" fmla="*/ 80963 w 90487"/>
                    <a:gd name="connsiteY1" fmla="*/ 23813 h 52387"/>
                    <a:gd name="connsiteX2" fmla="*/ 60007 w 90487"/>
                    <a:gd name="connsiteY2" fmla="*/ 23813 h 52387"/>
                    <a:gd name="connsiteX3" fmla="*/ 90488 w 90487"/>
                    <a:gd name="connsiteY3" fmla="*/ 12383 h 52387"/>
                    <a:gd name="connsiteX4" fmla="*/ 50482 w 90487"/>
                    <a:gd name="connsiteY4" fmla="*/ 20003 h 52387"/>
                    <a:gd name="connsiteX5" fmla="*/ 63817 w 90487"/>
                    <a:gd name="connsiteY5" fmla="*/ 5715 h 52387"/>
                    <a:gd name="connsiteX6" fmla="*/ 47625 w 90487"/>
                    <a:gd name="connsiteY6" fmla="*/ 15240 h 52387"/>
                    <a:gd name="connsiteX7" fmla="*/ 47625 w 90487"/>
                    <a:gd name="connsiteY7" fmla="*/ 0 h 52387"/>
                    <a:gd name="connsiteX8" fmla="*/ 35242 w 90487"/>
                    <a:gd name="connsiteY8" fmla="*/ 18098 h 52387"/>
                    <a:gd name="connsiteX9" fmla="*/ 34290 w 90487"/>
                    <a:gd name="connsiteY9" fmla="*/ 18098 h 52387"/>
                    <a:gd name="connsiteX10" fmla="*/ 26670 w 90487"/>
                    <a:gd name="connsiteY10" fmla="*/ 4763 h 52387"/>
                    <a:gd name="connsiteX11" fmla="*/ 26670 w 90487"/>
                    <a:gd name="connsiteY11" fmla="*/ 17145 h 52387"/>
                    <a:gd name="connsiteX12" fmla="*/ 17145 w 90487"/>
                    <a:gd name="connsiteY12" fmla="*/ 11430 h 52387"/>
                    <a:gd name="connsiteX13" fmla="*/ 23813 w 90487"/>
                    <a:gd name="connsiteY13" fmla="*/ 20955 h 52387"/>
                    <a:gd name="connsiteX14" fmla="*/ 0 w 90487"/>
                    <a:gd name="connsiteY14" fmla="*/ 31433 h 52387"/>
                    <a:gd name="connsiteX15" fmla="*/ 24765 w 90487"/>
                    <a:gd name="connsiteY15" fmla="*/ 27623 h 52387"/>
                    <a:gd name="connsiteX16" fmla="*/ 9525 w 90487"/>
                    <a:gd name="connsiteY16" fmla="*/ 40005 h 52387"/>
                    <a:gd name="connsiteX17" fmla="*/ 25717 w 90487"/>
                    <a:gd name="connsiteY17" fmla="*/ 33338 h 52387"/>
                    <a:gd name="connsiteX18" fmla="*/ 26670 w 90487"/>
                    <a:gd name="connsiteY18" fmla="*/ 46673 h 52387"/>
                    <a:gd name="connsiteX19" fmla="*/ 32385 w 90487"/>
                    <a:gd name="connsiteY19" fmla="*/ 35243 h 52387"/>
                    <a:gd name="connsiteX20" fmla="*/ 39052 w 90487"/>
                    <a:gd name="connsiteY20" fmla="*/ 48578 h 52387"/>
                    <a:gd name="connsiteX21" fmla="*/ 40005 w 90487"/>
                    <a:gd name="connsiteY21" fmla="*/ 38100 h 52387"/>
                    <a:gd name="connsiteX22" fmla="*/ 49530 w 90487"/>
                    <a:gd name="connsiteY22" fmla="*/ 52388 h 52387"/>
                    <a:gd name="connsiteX23" fmla="*/ 48577 w 90487"/>
                    <a:gd name="connsiteY23" fmla="*/ 36195 h 52387"/>
                    <a:gd name="connsiteX24" fmla="*/ 60007 w 90487"/>
                    <a:gd name="connsiteY24" fmla="*/ 42863 h 52387"/>
                    <a:gd name="connsiteX25" fmla="*/ 50482 w 90487"/>
                    <a:gd name="connsiteY25" fmla="*/ 32385 h 52387"/>
                    <a:gd name="connsiteX26" fmla="*/ 85725 w 90487"/>
                    <a:gd name="connsiteY26" fmla="*/ 41910 h 52387"/>
                    <a:gd name="connsiteX27" fmla="*/ 53340 w 90487"/>
                    <a:gd name="connsiteY27" fmla="*/ 27623 h 5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0487" h="52387">
                      <a:moveTo>
                        <a:pt x="53340" y="27623"/>
                      </a:moveTo>
                      <a:cubicBezTo>
                        <a:pt x="64770" y="26670"/>
                        <a:pt x="78105" y="24765"/>
                        <a:pt x="80963" y="23813"/>
                      </a:cubicBezTo>
                      <a:cubicBezTo>
                        <a:pt x="72390" y="24765"/>
                        <a:pt x="65722" y="23813"/>
                        <a:pt x="60007" y="23813"/>
                      </a:cubicBezTo>
                      <a:cubicBezTo>
                        <a:pt x="73342" y="20003"/>
                        <a:pt x="87630" y="15240"/>
                        <a:pt x="90488" y="12383"/>
                      </a:cubicBezTo>
                      <a:cubicBezTo>
                        <a:pt x="73342" y="17145"/>
                        <a:pt x="60007" y="18098"/>
                        <a:pt x="50482" y="20003"/>
                      </a:cubicBezTo>
                      <a:cubicBezTo>
                        <a:pt x="57150" y="15240"/>
                        <a:pt x="63817" y="8573"/>
                        <a:pt x="63817" y="5715"/>
                      </a:cubicBezTo>
                      <a:cubicBezTo>
                        <a:pt x="58102" y="10478"/>
                        <a:pt x="52388" y="13335"/>
                        <a:pt x="47625" y="15240"/>
                      </a:cubicBezTo>
                      <a:cubicBezTo>
                        <a:pt x="49530" y="9525"/>
                        <a:pt x="48577" y="3810"/>
                        <a:pt x="47625" y="0"/>
                      </a:cubicBezTo>
                      <a:cubicBezTo>
                        <a:pt x="45720" y="6668"/>
                        <a:pt x="40005" y="13335"/>
                        <a:pt x="35242" y="18098"/>
                      </a:cubicBezTo>
                      <a:cubicBezTo>
                        <a:pt x="35242" y="18098"/>
                        <a:pt x="34290" y="18098"/>
                        <a:pt x="34290" y="18098"/>
                      </a:cubicBezTo>
                      <a:cubicBezTo>
                        <a:pt x="32385" y="12383"/>
                        <a:pt x="29527" y="6668"/>
                        <a:pt x="26670" y="4763"/>
                      </a:cubicBezTo>
                      <a:cubicBezTo>
                        <a:pt x="27622" y="9525"/>
                        <a:pt x="27622" y="13335"/>
                        <a:pt x="26670" y="17145"/>
                      </a:cubicBezTo>
                      <a:cubicBezTo>
                        <a:pt x="23813" y="14288"/>
                        <a:pt x="20002" y="12383"/>
                        <a:pt x="17145" y="11430"/>
                      </a:cubicBezTo>
                      <a:cubicBezTo>
                        <a:pt x="20002" y="14288"/>
                        <a:pt x="22860" y="18098"/>
                        <a:pt x="23813" y="20955"/>
                      </a:cubicBezTo>
                      <a:cubicBezTo>
                        <a:pt x="13335" y="24765"/>
                        <a:pt x="15240" y="26670"/>
                        <a:pt x="0" y="31433"/>
                      </a:cubicBezTo>
                      <a:cubicBezTo>
                        <a:pt x="14288" y="31433"/>
                        <a:pt x="18097" y="31433"/>
                        <a:pt x="24765" y="27623"/>
                      </a:cubicBezTo>
                      <a:cubicBezTo>
                        <a:pt x="20955" y="30480"/>
                        <a:pt x="18097" y="35243"/>
                        <a:pt x="9525" y="40005"/>
                      </a:cubicBezTo>
                      <a:cubicBezTo>
                        <a:pt x="13335" y="39053"/>
                        <a:pt x="19050" y="36195"/>
                        <a:pt x="25717" y="33338"/>
                      </a:cubicBezTo>
                      <a:cubicBezTo>
                        <a:pt x="26670" y="37148"/>
                        <a:pt x="27622" y="40958"/>
                        <a:pt x="26670" y="46673"/>
                      </a:cubicBezTo>
                      <a:cubicBezTo>
                        <a:pt x="28575" y="44768"/>
                        <a:pt x="31432" y="40005"/>
                        <a:pt x="32385" y="35243"/>
                      </a:cubicBezTo>
                      <a:cubicBezTo>
                        <a:pt x="34290" y="38100"/>
                        <a:pt x="38100" y="42863"/>
                        <a:pt x="39052" y="48578"/>
                      </a:cubicBezTo>
                      <a:cubicBezTo>
                        <a:pt x="40005" y="46673"/>
                        <a:pt x="40957" y="42863"/>
                        <a:pt x="40005" y="38100"/>
                      </a:cubicBezTo>
                      <a:cubicBezTo>
                        <a:pt x="43815" y="41910"/>
                        <a:pt x="47625" y="47625"/>
                        <a:pt x="49530" y="52388"/>
                      </a:cubicBezTo>
                      <a:cubicBezTo>
                        <a:pt x="51435" y="49530"/>
                        <a:pt x="51435" y="42863"/>
                        <a:pt x="48577" y="36195"/>
                      </a:cubicBezTo>
                      <a:cubicBezTo>
                        <a:pt x="52388" y="38100"/>
                        <a:pt x="56197" y="40005"/>
                        <a:pt x="60007" y="42863"/>
                      </a:cubicBezTo>
                      <a:cubicBezTo>
                        <a:pt x="60007" y="40958"/>
                        <a:pt x="55245" y="36195"/>
                        <a:pt x="50482" y="32385"/>
                      </a:cubicBezTo>
                      <a:cubicBezTo>
                        <a:pt x="61913" y="34290"/>
                        <a:pt x="75247" y="37148"/>
                        <a:pt x="85725" y="41910"/>
                      </a:cubicBezTo>
                      <a:cubicBezTo>
                        <a:pt x="79057" y="38100"/>
                        <a:pt x="65722" y="31433"/>
                        <a:pt x="5334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18" name="Graphic 7">
                  <a:extLst>
                    <a:ext uri="{FF2B5EF4-FFF2-40B4-BE49-F238E27FC236}">
                      <a16:creationId xmlns:a16="http://schemas.microsoft.com/office/drawing/2014/main" id="{AB9F39BF-DB82-40C2-8D5F-E789D041F722}"/>
                    </a:ext>
                  </a:extLst>
                </p:cNvPr>
                <p:cNvGrpSpPr/>
                <p:nvPr/>
              </p:nvGrpSpPr>
              <p:grpSpPr>
                <a:xfrm>
                  <a:off x="10331700" y="2992278"/>
                  <a:ext cx="33741" cy="58572"/>
                  <a:chOff x="10331700" y="2992278"/>
                  <a:chExt cx="33741" cy="58572"/>
                </a:xfrm>
              </p:grpSpPr>
              <p:sp>
                <p:nvSpPr>
                  <p:cNvPr id="2719" name="Freeform: Shape 2718">
                    <a:extLst>
                      <a:ext uri="{FF2B5EF4-FFF2-40B4-BE49-F238E27FC236}">
                        <a16:creationId xmlns:a16="http://schemas.microsoft.com/office/drawing/2014/main" id="{C697483F-5EB0-4F4D-8945-A3C878AF5A47}"/>
                      </a:ext>
                    </a:extLst>
                  </p:cNvPr>
                  <p:cNvSpPr/>
                  <p:nvPr/>
                </p:nvSpPr>
                <p:spPr>
                  <a:xfrm>
                    <a:off x="10331700" y="2992278"/>
                    <a:ext cx="33741" cy="58572"/>
                  </a:xfrm>
                  <a:custGeom>
                    <a:avLst/>
                    <a:gdLst>
                      <a:gd name="connsiteX0" fmla="*/ 33742 w 33741"/>
                      <a:gd name="connsiteY0" fmla="*/ 0 h 58572"/>
                      <a:gd name="connsiteX1" fmla="*/ 5167 w 33741"/>
                      <a:gd name="connsiteY1" fmla="*/ 57150 h 58572"/>
                      <a:gd name="connsiteX2" fmla="*/ 33742 w 33741"/>
                      <a:gd name="connsiteY2" fmla="*/ 0 h 5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41" h="58572">
                        <a:moveTo>
                          <a:pt x="33742" y="0"/>
                        </a:moveTo>
                        <a:cubicBezTo>
                          <a:pt x="17549" y="28575"/>
                          <a:pt x="23264" y="45720"/>
                          <a:pt x="5167" y="57150"/>
                        </a:cubicBezTo>
                        <a:cubicBezTo>
                          <a:pt x="-12931" y="68580"/>
                          <a:pt x="21359" y="7620"/>
                          <a:pt x="33742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0" name="Freeform: Shape 2719">
                    <a:extLst>
                      <a:ext uri="{FF2B5EF4-FFF2-40B4-BE49-F238E27FC236}">
                        <a16:creationId xmlns:a16="http://schemas.microsoft.com/office/drawing/2014/main" id="{C80ABFAA-5BA9-4956-9EE4-0E86CEEFBB60}"/>
                      </a:ext>
                    </a:extLst>
                  </p:cNvPr>
                  <p:cNvSpPr/>
                  <p:nvPr/>
                </p:nvSpPr>
                <p:spPr>
                  <a:xfrm>
                    <a:off x="10337439" y="2994183"/>
                    <a:ext cx="26097" cy="53367"/>
                  </a:xfrm>
                  <a:custGeom>
                    <a:avLst/>
                    <a:gdLst>
                      <a:gd name="connsiteX0" fmla="*/ 380 w 26097"/>
                      <a:gd name="connsiteY0" fmla="*/ 53340 h 53367"/>
                      <a:gd name="connsiteX1" fmla="*/ 26097 w 26097"/>
                      <a:gd name="connsiteY1" fmla="*/ 0 h 53367"/>
                      <a:gd name="connsiteX2" fmla="*/ 380 w 26097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097" h="53367">
                        <a:moveTo>
                          <a:pt x="380" y="53340"/>
                        </a:moveTo>
                        <a:cubicBezTo>
                          <a:pt x="-1525" y="54292"/>
                          <a:pt x="3237" y="30480"/>
                          <a:pt x="26097" y="0"/>
                        </a:cubicBezTo>
                        <a:cubicBezTo>
                          <a:pt x="5142" y="27622"/>
                          <a:pt x="2285" y="52388"/>
                          <a:pt x="38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21" name="Graphic 7">
                  <a:extLst>
                    <a:ext uri="{FF2B5EF4-FFF2-40B4-BE49-F238E27FC236}">
                      <a16:creationId xmlns:a16="http://schemas.microsoft.com/office/drawing/2014/main" id="{A5063B6E-B367-440B-BE3E-CF586D65D582}"/>
                    </a:ext>
                  </a:extLst>
                </p:cNvPr>
                <p:cNvGrpSpPr/>
                <p:nvPr/>
              </p:nvGrpSpPr>
              <p:grpSpPr>
                <a:xfrm>
                  <a:off x="10289241" y="3043844"/>
                  <a:ext cx="49433" cy="10623"/>
                  <a:chOff x="10289241" y="3043844"/>
                  <a:chExt cx="49433" cy="10623"/>
                </a:xfrm>
              </p:grpSpPr>
              <p:sp>
                <p:nvSpPr>
                  <p:cNvPr id="2722" name="Freeform: Shape 2721">
                    <a:extLst>
                      <a:ext uri="{FF2B5EF4-FFF2-40B4-BE49-F238E27FC236}">
                        <a16:creationId xmlns:a16="http://schemas.microsoft.com/office/drawing/2014/main" id="{A7D4F206-3540-46E9-A206-C941CDB0F687}"/>
                      </a:ext>
                    </a:extLst>
                  </p:cNvPr>
                  <p:cNvSpPr/>
                  <p:nvPr/>
                </p:nvSpPr>
                <p:spPr>
                  <a:xfrm>
                    <a:off x="10289241" y="3043844"/>
                    <a:ext cx="49433" cy="10623"/>
                  </a:xfrm>
                  <a:custGeom>
                    <a:avLst/>
                    <a:gdLst>
                      <a:gd name="connsiteX0" fmla="*/ 0 w 49433"/>
                      <a:gd name="connsiteY0" fmla="*/ 1774 h 10623"/>
                      <a:gd name="connsiteX1" fmla="*/ 46672 w 49433"/>
                      <a:gd name="connsiteY1" fmla="*/ 8442 h 10623"/>
                      <a:gd name="connsiteX2" fmla="*/ 0 w 49433"/>
                      <a:gd name="connsiteY2" fmla="*/ 1774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433" h="10623">
                        <a:moveTo>
                          <a:pt x="0" y="1774"/>
                        </a:moveTo>
                        <a:cubicBezTo>
                          <a:pt x="24765" y="4632"/>
                          <a:pt x="32385" y="15109"/>
                          <a:pt x="46672" y="8442"/>
                        </a:cubicBezTo>
                        <a:cubicBezTo>
                          <a:pt x="61913" y="2727"/>
                          <a:pt x="9525" y="-2988"/>
                          <a:pt x="0" y="177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3" name="Freeform: Shape 2722">
                    <a:extLst>
                      <a:ext uri="{FF2B5EF4-FFF2-40B4-BE49-F238E27FC236}">
                        <a16:creationId xmlns:a16="http://schemas.microsoft.com/office/drawing/2014/main" id="{4477F646-76E7-4E96-A123-C55BDB67402A}"/>
                      </a:ext>
                    </a:extLst>
                  </p:cNvPr>
                  <p:cNvSpPr/>
                  <p:nvPr/>
                </p:nvSpPr>
                <p:spPr>
                  <a:xfrm>
                    <a:off x="10292099" y="3045342"/>
                    <a:ext cx="43006" cy="6943"/>
                  </a:xfrm>
                  <a:custGeom>
                    <a:avLst/>
                    <a:gdLst>
                      <a:gd name="connsiteX0" fmla="*/ 42863 w 43006"/>
                      <a:gd name="connsiteY0" fmla="*/ 6944 h 6943"/>
                      <a:gd name="connsiteX1" fmla="*/ 0 w 43006"/>
                      <a:gd name="connsiteY1" fmla="*/ 276 h 6943"/>
                      <a:gd name="connsiteX2" fmla="*/ 42863 w 43006"/>
                      <a:gd name="connsiteY2" fmla="*/ 6944 h 6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06" h="6943">
                        <a:moveTo>
                          <a:pt x="42863" y="6944"/>
                        </a:moveTo>
                        <a:cubicBezTo>
                          <a:pt x="44767" y="5991"/>
                          <a:pt x="27622" y="-676"/>
                          <a:pt x="0" y="276"/>
                        </a:cubicBezTo>
                        <a:cubicBezTo>
                          <a:pt x="24765" y="-1629"/>
                          <a:pt x="40957" y="6944"/>
                          <a:pt x="42863" y="69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24" name="Graphic 7">
                  <a:extLst>
                    <a:ext uri="{FF2B5EF4-FFF2-40B4-BE49-F238E27FC236}">
                      <a16:creationId xmlns:a16="http://schemas.microsoft.com/office/drawing/2014/main" id="{719081D4-67E3-4B3B-AE84-1815250DE2C1}"/>
                    </a:ext>
                  </a:extLst>
                </p:cNvPr>
                <p:cNvGrpSpPr/>
                <p:nvPr/>
              </p:nvGrpSpPr>
              <p:grpSpPr>
                <a:xfrm>
                  <a:off x="10298766" y="3023710"/>
                  <a:ext cx="34351" cy="20985"/>
                  <a:chOff x="10298766" y="3023710"/>
                  <a:chExt cx="34351" cy="20985"/>
                </a:xfrm>
              </p:grpSpPr>
              <p:sp>
                <p:nvSpPr>
                  <p:cNvPr id="2725" name="Freeform: Shape 2724">
                    <a:extLst>
                      <a:ext uri="{FF2B5EF4-FFF2-40B4-BE49-F238E27FC236}">
                        <a16:creationId xmlns:a16="http://schemas.microsoft.com/office/drawing/2014/main" id="{A5D4775C-8614-49AE-96AF-27FC95431357}"/>
                      </a:ext>
                    </a:extLst>
                  </p:cNvPr>
                  <p:cNvSpPr/>
                  <p:nvPr/>
                </p:nvSpPr>
                <p:spPr>
                  <a:xfrm>
                    <a:off x="10298766" y="3023710"/>
                    <a:ext cx="34351" cy="20985"/>
                  </a:xfrm>
                  <a:custGeom>
                    <a:avLst/>
                    <a:gdLst>
                      <a:gd name="connsiteX0" fmla="*/ 0 w 34351"/>
                      <a:gd name="connsiteY0" fmla="*/ 0 h 20985"/>
                      <a:gd name="connsiteX1" fmla="*/ 31433 w 34351"/>
                      <a:gd name="connsiteY1" fmla="*/ 20955 h 20985"/>
                      <a:gd name="connsiteX2" fmla="*/ 0 w 34351"/>
                      <a:gd name="connsiteY2" fmla="*/ 0 h 20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51" h="20985">
                        <a:moveTo>
                          <a:pt x="0" y="0"/>
                        </a:moveTo>
                        <a:cubicBezTo>
                          <a:pt x="16193" y="10478"/>
                          <a:pt x="19050" y="20003"/>
                          <a:pt x="31433" y="20955"/>
                        </a:cubicBezTo>
                        <a:cubicBezTo>
                          <a:pt x="44768" y="21908"/>
                          <a:pt x="857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6" name="Freeform: Shape 2725">
                    <a:extLst>
                      <a:ext uri="{FF2B5EF4-FFF2-40B4-BE49-F238E27FC236}">
                        <a16:creationId xmlns:a16="http://schemas.microsoft.com/office/drawing/2014/main" id="{81550616-B44E-4349-AE36-32198F658FC1}"/>
                      </a:ext>
                    </a:extLst>
                  </p:cNvPr>
                  <p:cNvSpPr/>
                  <p:nvPr/>
                </p:nvSpPr>
                <p:spPr>
                  <a:xfrm>
                    <a:off x="10300672" y="3024663"/>
                    <a:ext cx="28646" cy="20002"/>
                  </a:xfrm>
                  <a:custGeom>
                    <a:avLst/>
                    <a:gdLst>
                      <a:gd name="connsiteX0" fmla="*/ 28575 w 28646"/>
                      <a:gd name="connsiteY0" fmla="*/ 20003 h 20002"/>
                      <a:gd name="connsiteX1" fmla="*/ 0 w 28646"/>
                      <a:gd name="connsiteY1" fmla="*/ 0 h 20002"/>
                      <a:gd name="connsiteX2" fmla="*/ 28575 w 28646"/>
                      <a:gd name="connsiteY2" fmla="*/ 20003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46" h="20002">
                        <a:moveTo>
                          <a:pt x="28575" y="20003"/>
                        </a:moveTo>
                        <a:cubicBezTo>
                          <a:pt x="29528" y="20003"/>
                          <a:pt x="20955" y="9525"/>
                          <a:pt x="0" y="0"/>
                        </a:cubicBezTo>
                        <a:cubicBezTo>
                          <a:pt x="18097" y="7620"/>
                          <a:pt x="27622" y="20003"/>
                          <a:pt x="285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27" name="Graphic 7">
                  <a:extLst>
                    <a:ext uri="{FF2B5EF4-FFF2-40B4-BE49-F238E27FC236}">
                      <a16:creationId xmlns:a16="http://schemas.microsoft.com/office/drawing/2014/main" id="{8B014E08-2137-40D6-B8EC-7844714AA35C}"/>
                    </a:ext>
                  </a:extLst>
                </p:cNvPr>
                <p:cNvGrpSpPr/>
                <p:nvPr/>
              </p:nvGrpSpPr>
              <p:grpSpPr>
                <a:xfrm>
                  <a:off x="10293051" y="3050772"/>
                  <a:ext cx="45824" cy="8540"/>
                  <a:chOff x="10293051" y="3050772"/>
                  <a:chExt cx="45824" cy="8540"/>
                </a:xfrm>
              </p:grpSpPr>
              <p:sp>
                <p:nvSpPr>
                  <p:cNvPr id="2728" name="Freeform: Shape 2727">
                    <a:extLst>
                      <a:ext uri="{FF2B5EF4-FFF2-40B4-BE49-F238E27FC236}">
                        <a16:creationId xmlns:a16="http://schemas.microsoft.com/office/drawing/2014/main" id="{53B47704-658E-445E-8141-F79DD2292DC6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050772"/>
                    <a:ext cx="45824" cy="8540"/>
                  </a:xfrm>
                  <a:custGeom>
                    <a:avLst/>
                    <a:gdLst>
                      <a:gd name="connsiteX0" fmla="*/ 0 w 45824"/>
                      <a:gd name="connsiteY0" fmla="*/ 7229 h 8540"/>
                      <a:gd name="connsiteX1" fmla="*/ 43815 w 45824"/>
                      <a:gd name="connsiteY1" fmla="*/ 4371 h 8540"/>
                      <a:gd name="connsiteX2" fmla="*/ 0 w 45824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24" h="8540">
                        <a:moveTo>
                          <a:pt x="0" y="7229"/>
                        </a:moveTo>
                        <a:cubicBezTo>
                          <a:pt x="22860" y="5324"/>
                          <a:pt x="31433" y="12944"/>
                          <a:pt x="43815" y="4371"/>
                        </a:cubicBezTo>
                        <a:cubicBezTo>
                          <a:pt x="56198" y="-4201"/>
                          <a:pt x="7620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9" name="Freeform: Shape 2728">
                    <a:extLst>
                      <a:ext uri="{FF2B5EF4-FFF2-40B4-BE49-F238E27FC236}">
                        <a16:creationId xmlns:a16="http://schemas.microsoft.com/office/drawing/2014/main" id="{84321A93-53CD-4B3A-8A5A-E4C103857C8E}"/>
                      </a:ext>
                    </a:extLst>
                  </p:cNvPr>
                  <p:cNvSpPr/>
                  <p:nvPr/>
                </p:nvSpPr>
                <p:spPr>
                  <a:xfrm>
                    <a:off x="10294957" y="3053196"/>
                    <a:ext cx="40997" cy="3851"/>
                  </a:xfrm>
                  <a:custGeom>
                    <a:avLst/>
                    <a:gdLst>
                      <a:gd name="connsiteX0" fmla="*/ 40957 w 40997"/>
                      <a:gd name="connsiteY0" fmla="*/ 1947 h 3851"/>
                      <a:gd name="connsiteX1" fmla="*/ 0 w 40997"/>
                      <a:gd name="connsiteY1" fmla="*/ 3852 h 3851"/>
                      <a:gd name="connsiteX2" fmla="*/ 40957 w 40997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97" h="3851">
                        <a:moveTo>
                          <a:pt x="40957" y="1947"/>
                        </a:moveTo>
                        <a:cubicBezTo>
                          <a:pt x="41910" y="994"/>
                          <a:pt x="25718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0957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0" name="Graphic 7">
                  <a:extLst>
                    <a:ext uri="{FF2B5EF4-FFF2-40B4-BE49-F238E27FC236}">
                      <a16:creationId xmlns:a16="http://schemas.microsoft.com/office/drawing/2014/main" id="{E52A2ED0-6372-4489-98D8-ABD61E660FA8}"/>
                    </a:ext>
                  </a:extLst>
                </p:cNvPr>
                <p:cNvGrpSpPr/>
                <p:nvPr/>
              </p:nvGrpSpPr>
              <p:grpSpPr>
                <a:xfrm>
                  <a:off x="10306387" y="3044271"/>
                  <a:ext cx="36023" cy="29921"/>
                  <a:chOff x="10306387" y="3044271"/>
                  <a:chExt cx="36023" cy="29921"/>
                </a:xfrm>
              </p:grpSpPr>
              <p:sp>
                <p:nvSpPr>
                  <p:cNvPr id="2731" name="Freeform: Shape 2730">
                    <a:extLst>
                      <a:ext uri="{FF2B5EF4-FFF2-40B4-BE49-F238E27FC236}">
                        <a16:creationId xmlns:a16="http://schemas.microsoft.com/office/drawing/2014/main" id="{3BFEC393-97BB-4BCE-B033-B71F07627E70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044271"/>
                    <a:ext cx="36023" cy="29921"/>
                  </a:xfrm>
                  <a:custGeom>
                    <a:avLst/>
                    <a:gdLst>
                      <a:gd name="connsiteX0" fmla="*/ 0 w 36023"/>
                      <a:gd name="connsiteY0" fmla="*/ 29922 h 29921"/>
                      <a:gd name="connsiteX1" fmla="*/ 35242 w 36023"/>
                      <a:gd name="connsiteY1" fmla="*/ 3252 h 29921"/>
                      <a:gd name="connsiteX2" fmla="*/ 0 w 36023"/>
                      <a:gd name="connsiteY2" fmla="*/ 29922 h 29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023" h="29921">
                        <a:moveTo>
                          <a:pt x="0" y="29922"/>
                        </a:moveTo>
                        <a:cubicBezTo>
                          <a:pt x="18097" y="15634"/>
                          <a:pt x="29527" y="17539"/>
                          <a:pt x="35242" y="3252"/>
                        </a:cubicBezTo>
                        <a:cubicBezTo>
                          <a:pt x="41910" y="-10083"/>
                          <a:pt x="3810" y="21349"/>
                          <a:pt x="0" y="2992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2" name="Freeform: Shape 2731">
                    <a:extLst>
                      <a:ext uri="{FF2B5EF4-FFF2-40B4-BE49-F238E27FC236}">
                        <a16:creationId xmlns:a16="http://schemas.microsoft.com/office/drawing/2014/main" id="{A9F08451-E91B-46C5-AD48-E309D0E92EC7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049328"/>
                    <a:ext cx="33377" cy="23912"/>
                  </a:xfrm>
                  <a:custGeom>
                    <a:avLst/>
                    <a:gdLst>
                      <a:gd name="connsiteX0" fmla="*/ 33338 w 33377"/>
                      <a:gd name="connsiteY0" fmla="*/ 100 h 23912"/>
                      <a:gd name="connsiteX1" fmla="*/ 0 w 33377"/>
                      <a:gd name="connsiteY1" fmla="*/ 23912 h 23912"/>
                      <a:gd name="connsiteX2" fmla="*/ 33338 w 33377"/>
                      <a:gd name="connsiteY2" fmla="*/ 100 h 2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77" h="23912">
                        <a:moveTo>
                          <a:pt x="33338" y="100"/>
                        </a:moveTo>
                        <a:cubicBezTo>
                          <a:pt x="34290" y="-853"/>
                          <a:pt x="18098" y="4862"/>
                          <a:pt x="0" y="23912"/>
                        </a:cubicBezTo>
                        <a:cubicBezTo>
                          <a:pt x="16193" y="6767"/>
                          <a:pt x="33338" y="1052"/>
                          <a:pt x="33338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3" name="Graphic 7">
                  <a:extLst>
                    <a:ext uri="{FF2B5EF4-FFF2-40B4-BE49-F238E27FC236}">
                      <a16:creationId xmlns:a16="http://schemas.microsoft.com/office/drawing/2014/main" id="{E7026CF1-19E6-449B-B0CB-8097D7E396B2}"/>
                    </a:ext>
                  </a:extLst>
                </p:cNvPr>
                <p:cNvGrpSpPr/>
                <p:nvPr/>
              </p:nvGrpSpPr>
              <p:grpSpPr>
                <a:xfrm>
                  <a:off x="10337124" y="3018948"/>
                  <a:ext cx="41652" cy="25814"/>
                  <a:chOff x="10337124" y="3018948"/>
                  <a:chExt cx="41652" cy="25814"/>
                </a:xfrm>
              </p:grpSpPr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E8E103B3-973F-4D0C-9894-F0A15D12CD4A}"/>
                      </a:ext>
                    </a:extLst>
                  </p:cNvPr>
                  <p:cNvSpPr/>
                  <p:nvPr/>
                </p:nvSpPr>
                <p:spPr>
                  <a:xfrm>
                    <a:off x="10337124" y="3018948"/>
                    <a:ext cx="41652" cy="25814"/>
                  </a:xfrm>
                  <a:custGeom>
                    <a:avLst/>
                    <a:gdLst>
                      <a:gd name="connsiteX0" fmla="*/ 41652 w 41652"/>
                      <a:gd name="connsiteY0" fmla="*/ 0 h 25814"/>
                      <a:gd name="connsiteX1" fmla="*/ 3552 w 41652"/>
                      <a:gd name="connsiteY1" fmla="*/ 25718 h 25814"/>
                      <a:gd name="connsiteX2" fmla="*/ 41652 w 41652"/>
                      <a:gd name="connsiteY2" fmla="*/ 0 h 25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52" h="25814">
                        <a:moveTo>
                          <a:pt x="41652" y="0"/>
                        </a:moveTo>
                        <a:cubicBezTo>
                          <a:pt x="21650" y="12383"/>
                          <a:pt x="18793" y="24765"/>
                          <a:pt x="3552" y="25718"/>
                        </a:cubicBezTo>
                        <a:cubicBezTo>
                          <a:pt x="-12640" y="27623"/>
                          <a:pt x="31175" y="953"/>
                          <a:pt x="4165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5" name="Freeform: Shape 2734">
                    <a:extLst>
                      <a:ext uri="{FF2B5EF4-FFF2-40B4-BE49-F238E27FC236}">
                        <a16:creationId xmlns:a16="http://schemas.microsoft.com/office/drawing/2014/main" id="{F61EBA1E-2726-4CA8-88EF-37A86F8B9230}"/>
                      </a:ext>
                    </a:extLst>
                  </p:cNvPr>
                  <p:cNvSpPr/>
                  <p:nvPr/>
                </p:nvSpPr>
                <p:spPr>
                  <a:xfrm>
                    <a:off x="10341425" y="3019901"/>
                    <a:ext cx="35446" cy="24765"/>
                  </a:xfrm>
                  <a:custGeom>
                    <a:avLst/>
                    <a:gdLst>
                      <a:gd name="connsiteX0" fmla="*/ 204 w 35446"/>
                      <a:gd name="connsiteY0" fmla="*/ 24765 h 24765"/>
                      <a:gd name="connsiteX1" fmla="*/ 35446 w 35446"/>
                      <a:gd name="connsiteY1" fmla="*/ 0 h 24765"/>
                      <a:gd name="connsiteX2" fmla="*/ 204 w 35446"/>
                      <a:gd name="connsiteY2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446" h="24765">
                        <a:moveTo>
                          <a:pt x="204" y="24765"/>
                        </a:moveTo>
                        <a:cubicBezTo>
                          <a:pt x="-1701" y="24765"/>
                          <a:pt x="9729" y="11430"/>
                          <a:pt x="35446" y="0"/>
                        </a:cubicBezTo>
                        <a:cubicBezTo>
                          <a:pt x="12586" y="9525"/>
                          <a:pt x="2109" y="24765"/>
                          <a:pt x="204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6" name="Graphic 7">
                  <a:extLst>
                    <a:ext uri="{FF2B5EF4-FFF2-40B4-BE49-F238E27FC236}">
                      <a16:creationId xmlns:a16="http://schemas.microsoft.com/office/drawing/2014/main" id="{DCAA65AB-007A-4F3C-8608-22A211358D4B}"/>
                    </a:ext>
                  </a:extLst>
                </p:cNvPr>
                <p:cNvGrpSpPr/>
                <p:nvPr/>
              </p:nvGrpSpPr>
              <p:grpSpPr>
                <a:xfrm>
                  <a:off x="10330644" y="3051059"/>
                  <a:ext cx="35749" cy="15514"/>
                  <a:chOff x="10330644" y="3051059"/>
                  <a:chExt cx="35749" cy="15514"/>
                </a:xfrm>
              </p:grpSpPr>
              <p:sp>
                <p:nvSpPr>
                  <p:cNvPr id="2737" name="Freeform: Shape 2736">
                    <a:extLst>
                      <a:ext uri="{FF2B5EF4-FFF2-40B4-BE49-F238E27FC236}">
                        <a16:creationId xmlns:a16="http://schemas.microsoft.com/office/drawing/2014/main" id="{E5B1E550-4776-4C3D-8FE0-2A7F81A5F5A3}"/>
                      </a:ext>
                    </a:extLst>
                  </p:cNvPr>
                  <p:cNvSpPr/>
                  <p:nvPr/>
                </p:nvSpPr>
                <p:spPr>
                  <a:xfrm>
                    <a:off x="10330644" y="3051059"/>
                    <a:ext cx="35749" cy="15514"/>
                  </a:xfrm>
                  <a:custGeom>
                    <a:avLst/>
                    <a:gdLst>
                      <a:gd name="connsiteX0" fmla="*/ 35750 w 35749"/>
                      <a:gd name="connsiteY0" fmla="*/ 15514 h 15514"/>
                      <a:gd name="connsiteX1" fmla="*/ 1460 w 35749"/>
                      <a:gd name="connsiteY1" fmla="*/ 2179 h 15514"/>
                      <a:gd name="connsiteX2" fmla="*/ 35750 w 35749"/>
                      <a:gd name="connsiteY2" fmla="*/ 15514 h 15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749" h="15514">
                        <a:moveTo>
                          <a:pt x="35750" y="15514"/>
                        </a:moveTo>
                        <a:cubicBezTo>
                          <a:pt x="29082" y="8847"/>
                          <a:pt x="10985" y="-5441"/>
                          <a:pt x="1460" y="2179"/>
                        </a:cubicBezTo>
                        <a:cubicBezTo>
                          <a:pt x="-6160" y="7894"/>
                          <a:pt x="17653" y="5989"/>
                          <a:pt x="35750" y="1551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8" name="Freeform: Shape 2737">
                    <a:extLst>
                      <a:ext uri="{FF2B5EF4-FFF2-40B4-BE49-F238E27FC236}">
                        <a16:creationId xmlns:a16="http://schemas.microsoft.com/office/drawing/2014/main" id="{A5FF3A7F-CCC7-44C5-A656-7E00D6B6F0C7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053238"/>
                    <a:ext cx="33337" cy="13334"/>
                  </a:xfrm>
                  <a:custGeom>
                    <a:avLst/>
                    <a:gdLst>
                      <a:gd name="connsiteX0" fmla="*/ 0 w 33337"/>
                      <a:gd name="connsiteY0" fmla="*/ 0 h 13334"/>
                      <a:gd name="connsiteX1" fmla="*/ 33338 w 33337"/>
                      <a:gd name="connsiteY1" fmla="*/ 13335 h 13334"/>
                      <a:gd name="connsiteX2" fmla="*/ 0 w 33337"/>
                      <a:gd name="connsiteY2" fmla="*/ 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337" h="13334">
                        <a:moveTo>
                          <a:pt x="0" y="0"/>
                        </a:moveTo>
                        <a:cubicBezTo>
                          <a:pt x="0" y="953"/>
                          <a:pt x="15240" y="-953"/>
                          <a:pt x="33338" y="13335"/>
                        </a:cubicBezTo>
                        <a:cubicBezTo>
                          <a:pt x="14288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39" name="Graphic 7">
                  <a:extLst>
                    <a:ext uri="{FF2B5EF4-FFF2-40B4-BE49-F238E27FC236}">
                      <a16:creationId xmlns:a16="http://schemas.microsoft.com/office/drawing/2014/main" id="{22D2CCB2-1E6E-43AD-AED0-213C40888283}"/>
                    </a:ext>
                  </a:extLst>
                </p:cNvPr>
                <p:cNvGrpSpPr/>
                <p:nvPr/>
              </p:nvGrpSpPr>
              <p:grpSpPr>
                <a:xfrm>
                  <a:off x="10330860" y="3048719"/>
                  <a:ext cx="47916" cy="8741"/>
                  <a:chOff x="10330860" y="3048719"/>
                  <a:chExt cx="47916" cy="8741"/>
                </a:xfrm>
              </p:grpSpPr>
              <p:sp>
                <p:nvSpPr>
                  <p:cNvPr id="2740" name="Freeform: Shape 2739">
                    <a:extLst>
                      <a:ext uri="{FF2B5EF4-FFF2-40B4-BE49-F238E27FC236}">
                        <a16:creationId xmlns:a16="http://schemas.microsoft.com/office/drawing/2014/main" id="{694E3760-EAF2-4135-9450-E4C36CB2A442}"/>
                      </a:ext>
                    </a:extLst>
                  </p:cNvPr>
                  <p:cNvSpPr/>
                  <p:nvPr/>
                </p:nvSpPr>
                <p:spPr>
                  <a:xfrm>
                    <a:off x="10330860" y="3048719"/>
                    <a:ext cx="47916" cy="8741"/>
                  </a:xfrm>
                  <a:custGeom>
                    <a:avLst/>
                    <a:gdLst>
                      <a:gd name="connsiteX0" fmla="*/ 47916 w 47916"/>
                      <a:gd name="connsiteY0" fmla="*/ 8329 h 8741"/>
                      <a:gd name="connsiteX1" fmla="*/ 2196 w 47916"/>
                      <a:gd name="connsiteY1" fmla="*/ 4519 h 8741"/>
                      <a:gd name="connsiteX2" fmla="*/ 47916 w 47916"/>
                      <a:gd name="connsiteY2" fmla="*/ 8329 h 8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16" h="8741">
                        <a:moveTo>
                          <a:pt x="47916" y="8329"/>
                        </a:moveTo>
                        <a:cubicBezTo>
                          <a:pt x="24104" y="5471"/>
                          <a:pt x="14579" y="13091"/>
                          <a:pt x="2196" y="4519"/>
                        </a:cubicBezTo>
                        <a:cubicBezTo>
                          <a:pt x="-11139" y="-5006"/>
                          <a:pt x="40296" y="2614"/>
                          <a:pt x="47916" y="83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1" name="Freeform: Shape 2740">
                    <a:extLst>
                      <a:ext uri="{FF2B5EF4-FFF2-40B4-BE49-F238E27FC236}">
                        <a16:creationId xmlns:a16="http://schemas.microsoft.com/office/drawing/2014/main" id="{F458929C-167C-47E5-A3DC-66B7E489B112}"/>
                      </a:ext>
                    </a:extLst>
                  </p:cNvPr>
                  <p:cNvSpPr/>
                  <p:nvPr/>
                </p:nvSpPr>
                <p:spPr>
                  <a:xfrm>
                    <a:off x="10333971" y="3051809"/>
                    <a:ext cx="42900" cy="4286"/>
                  </a:xfrm>
                  <a:custGeom>
                    <a:avLst/>
                    <a:gdLst>
                      <a:gd name="connsiteX0" fmla="*/ 38 w 42900"/>
                      <a:gd name="connsiteY0" fmla="*/ 1429 h 4286"/>
                      <a:gd name="connsiteX1" fmla="*/ 42900 w 42900"/>
                      <a:gd name="connsiteY1" fmla="*/ 4286 h 4286"/>
                      <a:gd name="connsiteX2" fmla="*/ 38 w 42900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900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2900" y="4286"/>
                        </a:cubicBezTo>
                        <a:cubicBezTo>
                          <a:pt x="19088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42" name="Graphic 7">
                  <a:extLst>
                    <a:ext uri="{FF2B5EF4-FFF2-40B4-BE49-F238E27FC236}">
                      <a16:creationId xmlns:a16="http://schemas.microsoft.com/office/drawing/2014/main" id="{5D9391C0-CBFE-4F11-A43C-44A61CABB18D}"/>
                    </a:ext>
                  </a:extLst>
                </p:cNvPr>
                <p:cNvGrpSpPr/>
                <p:nvPr/>
              </p:nvGrpSpPr>
              <p:grpSpPr>
                <a:xfrm>
                  <a:off x="10334290" y="3001803"/>
                  <a:ext cx="9455" cy="44653"/>
                  <a:chOff x="10334290" y="3001803"/>
                  <a:chExt cx="9455" cy="44653"/>
                </a:xfrm>
              </p:grpSpPr>
              <p:sp>
                <p:nvSpPr>
                  <p:cNvPr id="2743" name="Freeform: Shape 2742">
                    <a:extLst>
                      <a:ext uri="{FF2B5EF4-FFF2-40B4-BE49-F238E27FC236}">
                        <a16:creationId xmlns:a16="http://schemas.microsoft.com/office/drawing/2014/main" id="{DC945556-6927-4D17-A5E8-2668549588E9}"/>
                      </a:ext>
                    </a:extLst>
                  </p:cNvPr>
                  <p:cNvSpPr/>
                  <p:nvPr/>
                </p:nvSpPr>
                <p:spPr>
                  <a:xfrm>
                    <a:off x="10334290" y="3001803"/>
                    <a:ext cx="9455" cy="44653"/>
                  </a:xfrm>
                  <a:custGeom>
                    <a:avLst/>
                    <a:gdLst>
                      <a:gd name="connsiteX0" fmla="*/ 9244 w 9455"/>
                      <a:gd name="connsiteY0" fmla="*/ 0 h 44653"/>
                      <a:gd name="connsiteX1" fmla="*/ 4481 w 9455"/>
                      <a:gd name="connsiteY1" fmla="*/ 43815 h 44653"/>
                      <a:gd name="connsiteX2" fmla="*/ 9244 w 9455"/>
                      <a:gd name="connsiteY2" fmla="*/ 0 h 44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455" h="44653">
                        <a:moveTo>
                          <a:pt x="9244" y="0"/>
                        </a:moveTo>
                        <a:cubicBezTo>
                          <a:pt x="6386" y="21907"/>
                          <a:pt x="14006" y="35242"/>
                          <a:pt x="4481" y="43815"/>
                        </a:cubicBezTo>
                        <a:cubicBezTo>
                          <a:pt x="-5044" y="51435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4" name="Freeform: Shape 2743">
                    <a:extLst>
                      <a:ext uri="{FF2B5EF4-FFF2-40B4-BE49-F238E27FC236}">
                        <a16:creationId xmlns:a16="http://schemas.microsoft.com/office/drawing/2014/main" id="{0979ED03-E99A-461D-8B41-574227265526}"/>
                      </a:ext>
                    </a:extLst>
                  </p:cNvPr>
                  <p:cNvSpPr/>
                  <p:nvPr/>
                </p:nvSpPr>
                <p:spPr>
                  <a:xfrm>
                    <a:off x="10337452" y="3002755"/>
                    <a:ext cx="5129" cy="40993"/>
                  </a:xfrm>
                  <a:custGeom>
                    <a:avLst/>
                    <a:gdLst>
                      <a:gd name="connsiteX0" fmla="*/ 1320 w 5129"/>
                      <a:gd name="connsiteY0" fmla="*/ 40958 h 40993"/>
                      <a:gd name="connsiteX1" fmla="*/ 5130 w 5129"/>
                      <a:gd name="connsiteY1" fmla="*/ 0 h 40993"/>
                      <a:gd name="connsiteX2" fmla="*/ 1320 w 5129"/>
                      <a:gd name="connsiteY2" fmla="*/ 40958 h 40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0993">
                        <a:moveTo>
                          <a:pt x="1320" y="40958"/>
                        </a:moveTo>
                        <a:cubicBezTo>
                          <a:pt x="367" y="41910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005"/>
                          <a:pt x="1320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45" name="Graphic 7">
                  <a:extLst>
                    <a:ext uri="{FF2B5EF4-FFF2-40B4-BE49-F238E27FC236}">
                      <a16:creationId xmlns:a16="http://schemas.microsoft.com/office/drawing/2014/main" id="{9D87BF57-A9F6-4B6B-9E25-F0C5CCDB7DC0}"/>
                    </a:ext>
                  </a:extLst>
                </p:cNvPr>
                <p:cNvGrpSpPr/>
                <p:nvPr/>
              </p:nvGrpSpPr>
              <p:grpSpPr>
                <a:xfrm>
                  <a:off x="10300672" y="2997993"/>
                  <a:ext cx="38130" cy="53757"/>
                  <a:chOff x="10300672" y="2997993"/>
                  <a:chExt cx="38130" cy="53757"/>
                </a:xfrm>
              </p:grpSpPr>
              <p:sp>
                <p:nvSpPr>
                  <p:cNvPr id="2746" name="Freeform: Shape 2745">
                    <a:extLst>
                      <a:ext uri="{FF2B5EF4-FFF2-40B4-BE49-F238E27FC236}">
                        <a16:creationId xmlns:a16="http://schemas.microsoft.com/office/drawing/2014/main" id="{9E8CFEFA-5AD9-49D1-83ED-1775D7444607}"/>
                      </a:ext>
                    </a:extLst>
                  </p:cNvPr>
                  <p:cNvSpPr/>
                  <p:nvPr/>
                </p:nvSpPr>
                <p:spPr>
                  <a:xfrm>
                    <a:off x="10300672" y="2997993"/>
                    <a:ext cx="38130" cy="53757"/>
                  </a:xfrm>
                  <a:custGeom>
                    <a:avLst/>
                    <a:gdLst>
                      <a:gd name="connsiteX0" fmla="*/ 0 w 38130"/>
                      <a:gd name="connsiteY0" fmla="*/ 0 h 53757"/>
                      <a:gd name="connsiteX1" fmla="*/ 34290 w 38130"/>
                      <a:gd name="connsiteY1" fmla="*/ 53340 h 53757"/>
                      <a:gd name="connsiteX2" fmla="*/ 0 w 38130"/>
                      <a:gd name="connsiteY2" fmla="*/ 0 h 53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0" h="53757">
                        <a:moveTo>
                          <a:pt x="0" y="0"/>
                        </a:moveTo>
                        <a:cubicBezTo>
                          <a:pt x="19050" y="20955"/>
                          <a:pt x="22860" y="58103"/>
                          <a:pt x="34290" y="53340"/>
                        </a:cubicBezTo>
                        <a:cubicBezTo>
                          <a:pt x="47625" y="42863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7" name="Freeform: Shape 2746">
                    <a:extLst>
                      <a:ext uri="{FF2B5EF4-FFF2-40B4-BE49-F238E27FC236}">
                        <a16:creationId xmlns:a16="http://schemas.microsoft.com/office/drawing/2014/main" id="{497DFDD2-10F8-40F9-8D1D-E1392C7E59FC}"/>
                      </a:ext>
                    </a:extLst>
                  </p:cNvPr>
                  <p:cNvSpPr/>
                  <p:nvPr/>
                </p:nvSpPr>
                <p:spPr>
                  <a:xfrm>
                    <a:off x="10301624" y="2998946"/>
                    <a:ext cx="33507" cy="51434"/>
                  </a:xfrm>
                  <a:custGeom>
                    <a:avLst/>
                    <a:gdLst>
                      <a:gd name="connsiteX0" fmla="*/ 33338 w 33507"/>
                      <a:gd name="connsiteY0" fmla="*/ 51435 h 51434"/>
                      <a:gd name="connsiteX1" fmla="*/ 0 w 33507"/>
                      <a:gd name="connsiteY1" fmla="*/ 0 h 51434"/>
                      <a:gd name="connsiteX2" fmla="*/ 33338 w 33507"/>
                      <a:gd name="connsiteY2" fmla="*/ 51435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07" h="51434">
                        <a:moveTo>
                          <a:pt x="33338" y="51435"/>
                        </a:moveTo>
                        <a:cubicBezTo>
                          <a:pt x="35242" y="51435"/>
                          <a:pt x="20955" y="8572"/>
                          <a:pt x="0" y="0"/>
                        </a:cubicBezTo>
                        <a:cubicBezTo>
                          <a:pt x="21907" y="11430"/>
                          <a:pt x="31432" y="51435"/>
                          <a:pt x="33338" y="51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48" name="Graphic 7">
                  <a:extLst>
                    <a:ext uri="{FF2B5EF4-FFF2-40B4-BE49-F238E27FC236}">
                      <a16:creationId xmlns:a16="http://schemas.microsoft.com/office/drawing/2014/main" id="{B62B8D40-A854-495C-9357-ECE2F52F6436}"/>
                    </a:ext>
                  </a:extLst>
                </p:cNvPr>
                <p:cNvGrpSpPr/>
                <p:nvPr/>
              </p:nvGrpSpPr>
              <p:grpSpPr>
                <a:xfrm>
                  <a:off x="10335561" y="3034676"/>
                  <a:ext cx="54645" cy="20102"/>
                  <a:chOff x="10335561" y="3034676"/>
                  <a:chExt cx="54645" cy="20102"/>
                </a:xfrm>
              </p:grpSpPr>
              <p:sp>
                <p:nvSpPr>
                  <p:cNvPr id="2749" name="Freeform: Shape 2748">
                    <a:extLst>
                      <a:ext uri="{FF2B5EF4-FFF2-40B4-BE49-F238E27FC236}">
                        <a16:creationId xmlns:a16="http://schemas.microsoft.com/office/drawing/2014/main" id="{A2DE4EFA-9255-418D-A69C-87FEA5CD09C5}"/>
                      </a:ext>
                    </a:extLst>
                  </p:cNvPr>
                  <p:cNvSpPr/>
                  <p:nvPr/>
                </p:nvSpPr>
                <p:spPr>
                  <a:xfrm>
                    <a:off x="10335561" y="3034676"/>
                    <a:ext cx="54645" cy="20102"/>
                  </a:xfrm>
                  <a:custGeom>
                    <a:avLst/>
                    <a:gdLst>
                      <a:gd name="connsiteX0" fmla="*/ 54646 w 54645"/>
                      <a:gd name="connsiteY0" fmla="*/ 1417 h 20102"/>
                      <a:gd name="connsiteX1" fmla="*/ 353 w 54645"/>
                      <a:gd name="connsiteY1" fmla="*/ 15704 h 20102"/>
                      <a:gd name="connsiteX2" fmla="*/ 54646 w 54645"/>
                      <a:gd name="connsiteY2" fmla="*/ 1417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45" h="20102">
                        <a:moveTo>
                          <a:pt x="54646" y="1417"/>
                        </a:moveTo>
                        <a:cubicBezTo>
                          <a:pt x="40358" y="-1441"/>
                          <a:pt x="5115" y="-1441"/>
                          <a:pt x="353" y="15704"/>
                        </a:cubicBezTo>
                        <a:cubicBezTo>
                          <a:pt x="-3457" y="29992"/>
                          <a:pt x="24165" y="5227"/>
                          <a:pt x="54646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0" name="Freeform: Shape 2749">
                    <a:extLst>
                      <a:ext uri="{FF2B5EF4-FFF2-40B4-BE49-F238E27FC236}">
                        <a16:creationId xmlns:a16="http://schemas.microsoft.com/office/drawing/2014/main" id="{A13C9672-16A5-4BD0-9C55-93788C1F9FCF}"/>
                      </a:ext>
                    </a:extLst>
                  </p:cNvPr>
                  <p:cNvSpPr/>
                  <p:nvPr/>
                </p:nvSpPr>
                <p:spPr>
                  <a:xfrm>
                    <a:off x="10336866" y="3035937"/>
                    <a:ext cx="52387" cy="13531"/>
                  </a:xfrm>
                  <a:custGeom>
                    <a:avLst/>
                    <a:gdLst>
                      <a:gd name="connsiteX0" fmla="*/ 0 w 52387"/>
                      <a:gd name="connsiteY0" fmla="*/ 13491 h 13531"/>
                      <a:gd name="connsiteX1" fmla="*/ 52388 w 52387"/>
                      <a:gd name="connsiteY1" fmla="*/ 156 h 13531"/>
                      <a:gd name="connsiteX2" fmla="*/ 0 w 52387"/>
                      <a:gd name="connsiteY2" fmla="*/ 13491 h 1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387" h="13531">
                        <a:moveTo>
                          <a:pt x="0" y="13491"/>
                        </a:moveTo>
                        <a:cubicBezTo>
                          <a:pt x="0" y="14443"/>
                          <a:pt x="18097" y="-1749"/>
                          <a:pt x="52388" y="156"/>
                        </a:cubicBezTo>
                        <a:cubicBezTo>
                          <a:pt x="17145" y="-796"/>
                          <a:pt x="0" y="12538"/>
                          <a:pt x="0" y="134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51" name="Graphic 7">
                  <a:extLst>
                    <a:ext uri="{FF2B5EF4-FFF2-40B4-BE49-F238E27FC236}">
                      <a16:creationId xmlns:a16="http://schemas.microsoft.com/office/drawing/2014/main" id="{101096FE-4F4E-4716-BD80-B74365E6FEE9}"/>
                    </a:ext>
                  </a:extLst>
                </p:cNvPr>
                <p:cNvGrpSpPr/>
                <p:nvPr/>
              </p:nvGrpSpPr>
              <p:grpSpPr>
                <a:xfrm>
                  <a:off x="10280669" y="3032771"/>
                  <a:ext cx="56093" cy="22182"/>
                  <a:chOff x="10280669" y="3032771"/>
                  <a:chExt cx="56093" cy="22182"/>
                </a:xfrm>
              </p:grpSpPr>
              <p:sp>
                <p:nvSpPr>
                  <p:cNvPr id="2752" name="Freeform: Shape 2751">
                    <a:extLst>
                      <a:ext uri="{FF2B5EF4-FFF2-40B4-BE49-F238E27FC236}">
                        <a16:creationId xmlns:a16="http://schemas.microsoft.com/office/drawing/2014/main" id="{16EE605F-C4A8-435E-B55B-DB947BC39997}"/>
                      </a:ext>
                    </a:extLst>
                  </p:cNvPr>
                  <p:cNvSpPr/>
                  <p:nvPr/>
                </p:nvSpPr>
                <p:spPr>
                  <a:xfrm>
                    <a:off x="10280669" y="3032771"/>
                    <a:ext cx="56093" cy="22182"/>
                  </a:xfrm>
                  <a:custGeom>
                    <a:avLst/>
                    <a:gdLst>
                      <a:gd name="connsiteX0" fmla="*/ 0 w 56093"/>
                      <a:gd name="connsiteY0" fmla="*/ 1417 h 22182"/>
                      <a:gd name="connsiteX1" fmla="*/ 53340 w 56093"/>
                      <a:gd name="connsiteY1" fmla="*/ 15704 h 22182"/>
                      <a:gd name="connsiteX2" fmla="*/ 0 w 56093"/>
                      <a:gd name="connsiteY2" fmla="*/ 1417 h 2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093" h="22182">
                        <a:moveTo>
                          <a:pt x="0" y="1417"/>
                        </a:moveTo>
                        <a:cubicBezTo>
                          <a:pt x="10478" y="-1441"/>
                          <a:pt x="40957" y="-1441"/>
                          <a:pt x="53340" y="15704"/>
                        </a:cubicBezTo>
                        <a:cubicBezTo>
                          <a:pt x="65722" y="33802"/>
                          <a:pt x="34290" y="9037"/>
                          <a:pt x="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3" name="Freeform: Shape 2752">
                    <a:extLst>
                      <a:ext uri="{FF2B5EF4-FFF2-40B4-BE49-F238E27FC236}">
                        <a16:creationId xmlns:a16="http://schemas.microsoft.com/office/drawing/2014/main" id="{57A8D581-B531-4EBE-8EA6-329985A36771}"/>
                      </a:ext>
                    </a:extLst>
                  </p:cNvPr>
                  <p:cNvSpPr/>
                  <p:nvPr/>
                </p:nvSpPr>
                <p:spPr>
                  <a:xfrm>
                    <a:off x="10283526" y="3034188"/>
                    <a:ext cx="50536" cy="15437"/>
                  </a:xfrm>
                  <a:custGeom>
                    <a:avLst/>
                    <a:gdLst>
                      <a:gd name="connsiteX0" fmla="*/ 50483 w 50536"/>
                      <a:gd name="connsiteY0" fmla="*/ 15240 h 15437"/>
                      <a:gd name="connsiteX1" fmla="*/ 0 w 50536"/>
                      <a:gd name="connsiteY1" fmla="*/ 0 h 15437"/>
                      <a:gd name="connsiteX2" fmla="*/ 50483 w 50536"/>
                      <a:gd name="connsiteY2" fmla="*/ 15240 h 1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36" h="15437">
                        <a:moveTo>
                          <a:pt x="50483" y="15240"/>
                        </a:moveTo>
                        <a:cubicBezTo>
                          <a:pt x="51435" y="17145"/>
                          <a:pt x="40005" y="4763"/>
                          <a:pt x="0" y="0"/>
                        </a:cubicBezTo>
                        <a:cubicBezTo>
                          <a:pt x="37148" y="2858"/>
                          <a:pt x="48578" y="14288"/>
                          <a:pt x="50483" y="152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54" name="Graphic 7">
                <a:extLst>
                  <a:ext uri="{FF2B5EF4-FFF2-40B4-BE49-F238E27FC236}">
                    <a16:creationId xmlns:a16="http://schemas.microsoft.com/office/drawing/2014/main" id="{48ACA2E1-F09C-454A-A25C-85FFB7D12041}"/>
                  </a:ext>
                </a:extLst>
              </p:cNvPr>
              <p:cNvGrpSpPr/>
              <p:nvPr/>
            </p:nvGrpSpPr>
            <p:grpSpPr>
              <a:xfrm>
                <a:off x="10819784" y="2654140"/>
                <a:ext cx="198119" cy="229552"/>
                <a:chOff x="10819784" y="2654140"/>
                <a:chExt cx="198119" cy="229552"/>
              </a:xfrm>
            </p:grpSpPr>
            <p:sp>
              <p:nvSpPr>
                <p:cNvPr id="2755" name="Freeform: Shape 2754">
                  <a:extLst>
                    <a:ext uri="{FF2B5EF4-FFF2-40B4-BE49-F238E27FC236}">
                      <a16:creationId xmlns:a16="http://schemas.microsoft.com/office/drawing/2014/main" id="{61DE70C4-B10C-4252-AD9A-F1481469A7F4}"/>
                    </a:ext>
                  </a:extLst>
                </p:cNvPr>
                <p:cNvSpPr/>
                <p:nvPr/>
              </p:nvSpPr>
              <p:spPr>
                <a:xfrm>
                  <a:off x="10833930" y="2794158"/>
                  <a:ext cx="183974" cy="89534"/>
                </a:xfrm>
                <a:custGeom>
                  <a:avLst/>
                  <a:gdLst>
                    <a:gd name="connsiteX0" fmla="*/ 123967 w 183974"/>
                    <a:gd name="connsiteY0" fmla="*/ 89535 h 89534"/>
                    <a:gd name="connsiteX1" fmla="*/ 144922 w 183974"/>
                    <a:gd name="connsiteY1" fmla="*/ 61913 h 89534"/>
                    <a:gd name="connsiteX2" fmla="*/ 157304 w 183974"/>
                    <a:gd name="connsiteY2" fmla="*/ 63817 h 89534"/>
                    <a:gd name="connsiteX3" fmla="*/ 158257 w 183974"/>
                    <a:gd name="connsiteY3" fmla="*/ 62865 h 89534"/>
                    <a:gd name="connsiteX4" fmla="*/ 160162 w 183974"/>
                    <a:gd name="connsiteY4" fmla="*/ 42863 h 89534"/>
                    <a:gd name="connsiteX5" fmla="*/ 183974 w 183974"/>
                    <a:gd name="connsiteY5" fmla="*/ 12383 h 89534"/>
                    <a:gd name="connsiteX6" fmla="*/ 183974 w 183974"/>
                    <a:gd name="connsiteY6" fmla="*/ 12383 h 89534"/>
                    <a:gd name="connsiteX7" fmla="*/ 183974 w 183974"/>
                    <a:gd name="connsiteY7" fmla="*/ 12383 h 89534"/>
                    <a:gd name="connsiteX8" fmla="*/ 183974 w 183974"/>
                    <a:gd name="connsiteY8" fmla="*/ 11430 h 89534"/>
                    <a:gd name="connsiteX9" fmla="*/ 163019 w 183974"/>
                    <a:gd name="connsiteY9" fmla="*/ 23813 h 89534"/>
                    <a:gd name="connsiteX10" fmla="*/ 175402 w 183974"/>
                    <a:gd name="connsiteY10" fmla="*/ 1905 h 89534"/>
                    <a:gd name="connsiteX11" fmla="*/ 148732 w 183974"/>
                    <a:gd name="connsiteY11" fmla="*/ 20002 h 89534"/>
                    <a:gd name="connsiteX12" fmla="*/ 127777 w 183974"/>
                    <a:gd name="connsiteY12" fmla="*/ 0 h 89534"/>
                    <a:gd name="connsiteX13" fmla="*/ 124919 w 183974"/>
                    <a:gd name="connsiteY13" fmla="*/ 21908 h 89534"/>
                    <a:gd name="connsiteX14" fmla="*/ 97297 w 183974"/>
                    <a:gd name="connsiteY14" fmla="*/ 16192 h 89534"/>
                    <a:gd name="connsiteX15" fmla="*/ 108727 w 183974"/>
                    <a:gd name="connsiteY15" fmla="*/ 29527 h 89534"/>
                    <a:gd name="connsiteX16" fmla="*/ 85867 w 183974"/>
                    <a:gd name="connsiteY16" fmla="*/ 30480 h 89534"/>
                    <a:gd name="connsiteX17" fmla="*/ 3952 w 183974"/>
                    <a:gd name="connsiteY17" fmla="*/ 33338 h 89534"/>
                    <a:gd name="connsiteX18" fmla="*/ 6809 w 183974"/>
                    <a:gd name="connsiteY18" fmla="*/ 42863 h 89534"/>
                    <a:gd name="connsiteX19" fmla="*/ 87772 w 183974"/>
                    <a:gd name="connsiteY19" fmla="*/ 38100 h 89534"/>
                    <a:gd name="connsiteX20" fmla="*/ 91582 w 183974"/>
                    <a:gd name="connsiteY20" fmla="*/ 40005 h 89534"/>
                    <a:gd name="connsiteX21" fmla="*/ 96344 w 183974"/>
                    <a:gd name="connsiteY21" fmla="*/ 45720 h 89534"/>
                    <a:gd name="connsiteX22" fmla="*/ 72532 w 183974"/>
                    <a:gd name="connsiteY22" fmla="*/ 56197 h 89534"/>
                    <a:gd name="connsiteX23" fmla="*/ 100154 w 183974"/>
                    <a:gd name="connsiteY23" fmla="*/ 54292 h 89534"/>
                    <a:gd name="connsiteX24" fmla="*/ 61102 w 183974"/>
                    <a:gd name="connsiteY24" fmla="*/ 73342 h 89534"/>
                    <a:gd name="connsiteX25" fmla="*/ 106822 w 183974"/>
                    <a:gd name="connsiteY25" fmla="*/ 69533 h 89534"/>
                    <a:gd name="connsiteX26" fmla="*/ 92534 w 183974"/>
                    <a:gd name="connsiteY26" fmla="*/ 85725 h 89534"/>
                    <a:gd name="connsiteX27" fmla="*/ 123014 w 183974"/>
                    <a:gd name="connsiteY27" fmla="*/ 70485 h 89534"/>
                    <a:gd name="connsiteX28" fmla="*/ 123967 w 183974"/>
                    <a:gd name="connsiteY28" fmla="*/ 89535 h 89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83974" h="89534">
                      <a:moveTo>
                        <a:pt x="123967" y="89535"/>
                      </a:moveTo>
                      <a:cubicBezTo>
                        <a:pt x="133492" y="84772"/>
                        <a:pt x="142064" y="72390"/>
                        <a:pt x="144922" y="61913"/>
                      </a:cubicBezTo>
                      <a:cubicBezTo>
                        <a:pt x="148732" y="62865"/>
                        <a:pt x="153494" y="62865"/>
                        <a:pt x="157304" y="63817"/>
                      </a:cubicBezTo>
                      <a:cubicBezTo>
                        <a:pt x="157304" y="63817"/>
                        <a:pt x="157304" y="62865"/>
                        <a:pt x="158257" y="62865"/>
                      </a:cubicBezTo>
                      <a:cubicBezTo>
                        <a:pt x="163019" y="56197"/>
                        <a:pt x="163019" y="47625"/>
                        <a:pt x="160162" y="42863"/>
                      </a:cubicBezTo>
                      <a:cubicBezTo>
                        <a:pt x="172544" y="34290"/>
                        <a:pt x="183974" y="22860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2383"/>
                        <a:pt x="183974" y="12383"/>
                      </a:cubicBezTo>
                      <a:cubicBezTo>
                        <a:pt x="183974" y="12383"/>
                        <a:pt x="183974" y="11430"/>
                        <a:pt x="183974" y="11430"/>
                      </a:cubicBezTo>
                      <a:cubicBezTo>
                        <a:pt x="177307" y="17145"/>
                        <a:pt x="169687" y="20955"/>
                        <a:pt x="163019" y="23813"/>
                      </a:cubicBezTo>
                      <a:cubicBezTo>
                        <a:pt x="171592" y="16192"/>
                        <a:pt x="175402" y="6667"/>
                        <a:pt x="175402" y="1905"/>
                      </a:cubicBezTo>
                      <a:cubicBezTo>
                        <a:pt x="167782" y="8572"/>
                        <a:pt x="158257" y="15240"/>
                        <a:pt x="148732" y="20002"/>
                      </a:cubicBezTo>
                      <a:cubicBezTo>
                        <a:pt x="148732" y="10477"/>
                        <a:pt x="136349" y="2858"/>
                        <a:pt x="127777" y="0"/>
                      </a:cubicBezTo>
                      <a:cubicBezTo>
                        <a:pt x="129682" y="7620"/>
                        <a:pt x="127777" y="15240"/>
                        <a:pt x="124919" y="21908"/>
                      </a:cubicBezTo>
                      <a:cubicBezTo>
                        <a:pt x="118252" y="17145"/>
                        <a:pt x="104917" y="15240"/>
                        <a:pt x="97297" y="16192"/>
                      </a:cubicBezTo>
                      <a:cubicBezTo>
                        <a:pt x="103012" y="20002"/>
                        <a:pt x="106822" y="24765"/>
                        <a:pt x="108727" y="29527"/>
                      </a:cubicBezTo>
                      <a:cubicBezTo>
                        <a:pt x="102059" y="27622"/>
                        <a:pt x="92534" y="29527"/>
                        <a:pt x="85867" y="30480"/>
                      </a:cubicBezTo>
                      <a:cubicBezTo>
                        <a:pt x="70627" y="26670"/>
                        <a:pt x="43004" y="23813"/>
                        <a:pt x="3952" y="33338"/>
                      </a:cubicBezTo>
                      <a:cubicBezTo>
                        <a:pt x="-3668" y="35242"/>
                        <a:pt x="1094" y="43815"/>
                        <a:pt x="6809" y="42863"/>
                      </a:cubicBezTo>
                      <a:cubicBezTo>
                        <a:pt x="42052" y="28575"/>
                        <a:pt x="73484" y="34290"/>
                        <a:pt x="87772" y="38100"/>
                      </a:cubicBezTo>
                      <a:cubicBezTo>
                        <a:pt x="88724" y="39052"/>
                        <a:pt x="89677" y="40005"/>
                        <a:pt x="91582" y="40005"/>
                      </a:cubicBezTo>
                      <a:cubicBezTo>
                        <a:pt x="91582" y="41910"/>
                        <a:pt x="93487" y="43815"/>
                        <a:pt x="96344" y="45720"/>
                      </a:cubicBezTo>
                      <a:cubicBezTo>
                        <a:pt x="90629" y="49530"/>
                        <a:pt x="83009" y="53340"/>
                        <a:pt x="72532" y="56197"/>
                      </a:cubicBezTo>
                      <a:cubicBezTo>
                        <a:pt x="77294" y="57150"/>
                        <a:pt x="88724" y="56197"/>
                        <a:pt x="100154" y="54292"/>
                      </a:cubicBezTo>
                      <a:cubicBezTo>
                        <a:pt x="88724" y="61913"/>
                        <a:pt x="74437" y="70485"/>
                        <a:pt x="61102" y="73342"/>
                      </a:cubicBezTo>
                      <a:cubicBezTo>
                        <a:pt x="71579" y="75247"/>
                        <a:pt x="91582" y="76200"/>
                        <a:pt x="106822" y="69533"/>
                      </a:cubicBezTo>
                      <a:cubicBezTo>
                        <a:pt x="103964" y="74295"/>
                        <a:pt x="100154" y="80010"/>
                        <a:pt x="92534" y="85725"/>
                      </a:cubicBezTo>
                      <a:cubicBezTo>
                        <a:pt x="100154" y="84772"/>
                        <a:pt x="112537" y="78105"/>
                        <a:pt x="123014" y="70485"/>
                      </a:cubicBezTo>
                      <a:cubicBezTo>
                        <a:pt x="123014" y="78105"/>
                        <a:pt x="125872" y="82867"/>
                        <a:pt x="123967" y="895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56" name="Graphic 7">
                  <a:extLst>
                    <a:ext uri="{FF2B5EF4-FFF2-40B4-BE49-F238E27FC236}">
                      <a16:creationId xmlns:a16="http://schemas.microsoft.com/office/drawing/2014/main" id="{340BD0E9-2048-4C79-8B5F-328F483B63D4}"/>
                    </a:ext>
                  </a:extLst>
                </p:cNvPr>
                <p:cNvGrpSpPr/>
                <p:nvPr/>
              </p:nvGrpSpPr>
              <p:grpSpPr>
                <a:xfrm>
                  <a:off x="10904330" y="2706198"/>
                  <a:ext cx="43328" cy="54622"/>
                  <a:chOff x="10904330" y="2706198"/>
                  <a:chExt cx="43328" cy="54622"/>
                </a:xfrm>
              </p:grpSpPr>
              <p:sp>
                <p:nvSpPr>
                  <p:cNvPr id="2757" name="Freeform: Shape 2756">
                    <a:extLst>
                      <a:ext uri="{FF2B5EF4-FFF2-40B4-BE49-F238E27FC236}">
                        <a16:creationId xmlns:a16="http://schemas.microsoft.com/office/drawing/2014/main" id="{7B1FBC00-B79C-4B86-8193-2DE747870DD8}"/>
                      </a:ext>
                    </a:extLst>
                  </p:cNvPr>
                  <p:cNvSpPr/>
                  <p:nvPr/>
                </p:nvSpPr>
                <p:spPr>
                  <a:xfrm>
                    <a:off x="10904330" y="2706198"/>
                    <a:ext cx="43328" cy="54622"/>
                  </a:xfrm>
                  <a:custGeom>
                    <a:avLst/>
                    <a:gdLst>
                      <a:gd name="connsiteX0" fmla="*/ 43089 w 43328"/>
                      <a:gd name="connsiteY0" fmla="*/ 54623 h 54622"/>
                      <a:gd name="connsiteX1" fmla="*/ 226 w 43328"/>
                      <a:gd name="connsiteY1" fmla="*/ 7950 h 54622"/>
                      <a:gd name="connsiteX2" fmla="*/ 43089 w 43328"/>
                      <a:gd name="connsiteY2" fmla="*/ 54623 h 54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328" h="54622">
                        <a:moveTo>
                          <a:pt x="43089" y="54623"/>
                        </a:moveTo>
                        <a:cubicBezTo>
                          <a:pt x="22134" y="28905"/>
                          <a:pt x="-2631" y="36525"/>
                          <a:pt x="226" y="7950"/>
                        </a:cubicBezTo>
                        <a:cubicBezTo>
                          <a:pt x="4036" y="-20625"/>
                          <a:pt x="46899" y="35573"/>
                          <a:pt x="43089" y="5462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8" name="Freeform: Shape 2757">
                    <a:extLst>
                      <a:ext uri="{FF2B5EF4-FFF2-40B4-BE49-F238E27FC236}">
                        <a16:creationId xmlns:a16="http://schemas.microsoft.com/office/drawing/2014/main" id="{CE70A724-8B4C-4E7C-8E6E-2EBD0F037852}"/>
                      </a:ext>
                    </a:extLst>
                  </p:cNvPr>
                  <p:cNvSpPr/>
                  <p:nvPr/>
                </p:nvSpPr>
                <p:spPr>
                  <a:xfrm>
                    <a:off x="10906462" y="2715510"/>
                    <a:ext cx="40957" cy="42453"/>
                  </a:xfrm>
                  <a:custGeom>
                    <a:avLst/>
                    <a:gdLst>
                      <a:gd name="connsiteX0" fmla="*/ 0 w 40957"/>
                      <a:gd name="connsiteY0" fmla="*/ 543 h 42453"/>
                      <a:gd name="connsiteX1" fmla="*/ 40957 w 40957"/>
                      <a:gd name="connsiteY1" fmla="*/ 42453 h 42453"/>
                      <a:gd name="connsiteX2" fmla="*/ 0 w 40957"/>
                      <a:gd name="connsiteY2" fmla="*/ 543 h 42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957" h="42453">
                        <a:moveTo>
                          <a:pt x="0" y="543"/>
                        </a:moveTo>
                        <a:cubicBezTo>
                          <a:pt x="0" y="-2314"/>
                          <a:pt x="24765" y="5306"/>
                          <a:pt x="40957" y="42453"/>
                        </a:cubicBezTo>
                        <a:cubicBezTo>
                          <a:pt x="27622" y="9116"/>
                          <a:pt x="0" y="2448"/>
                          <a:pt x="0" y="5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59" name="Graphic 7">
                  <a:extLst>
                    <a:ext uri="{FF2B5EF4-FFF2-40B4-BE49-F238E27FC236}">
                      <a16:creationId xmlns:a16="http://schemas.microsoft.com/office/drawing/2014/main" id="{2F11746B-0766-45BE-AD08-0352A79641BA}"/>
                    </a:ext>
                  </a:extLst>
                </p:cNvPr>
                <p:cNvGrpSpPr/>
                <p:nvPr/>
              </p:nvGrpSpPr>
              <p:grpSpPr>
                <a:xfrm>
                  <a:off x="10889305" y="2682818"/>
                  <a:ext cx="43826" cy="30061"/>
                  <a:chOff x="10889305" y="2682818"/>
                  <a:chExt cx="43826" cy="30061"/>
                </a:xfrm>
              </p:grpSpPr>
              <p:sp>
                <p:nvSpPr>
                  <p:cNvPr id="2760" name="Freeform: Shape 2759">
                    <a:extLst>
                      <a:ext uri="{FF2B5EF4-FFF2-40B4-BE49-F238E27FC236}">
                        <a16:creationId xmlns:a16="http://schemas.microsoft.com/office/drawing/2014/main" id="{37E8D901-73F4-4958-BEAB-96030446707C}"/>
                      </a:ext>
                    </a:extLst>
                  </p:cNvPr>
                  <p:cNvSpPr/>
                  <p:nvPr/>
                </p:nvSpPr>
                <p:spPr>
                  <a:xfrm>
                    <a:off x="10889305" y="2682818"/>
                    <a:ext cx="43826" cy="30061"/>
                  </a:xfrm>
                  <a:custGeom>
                    <a:avLst/>
                    <a:gdLst>
                      <a:gd name="connsiteX0" fmla="*/ 43827 w 43826"/>
                      <a:gd name="connsiteY0" fmla="*/ 7518 h 30061"/>
                      <a:gd name="connsiteX1" fmla="*/ 6679 w 43826"/>
                      <a:gd name="connsiteY1" fmla="*/ 21805 h 30061"/>
                      <a:gd name="connsiteX2" fmla="*/ 43827 w 43826"/>
                      <a:gd name="connsiteY2" fmla="*/ 7518 h 3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26" h="30061">
                        <a:moveTo>
                          <a:pt x="43827" y="7518"/>
                        </a:moveTo>
                        <a:cubicBezTo>
                          <a:pt x="31444" y="20853"/>
                          <a:pt x="29539" y="41808"/>
                          <a:pt x="6679" y="21805"/>
                        </a:cubicBezTo>
                        <a:cubicBezTo>
                          <a:pt x="-15228" y="1803"/>
                          <a:pt x="21919" y="-7722"/>
                          <a:pt x="43827" y="751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1" name="Freeform: Shape 2760">
                    <a:extLst>
                      <a:ext uri="{FF2B5EF4-FFF2-40B4-BE49-F238E27FC236}">
                        <a16:creationId xmlns:a16="http://schemas.microsoft.com/office/drawing/2014/main" id="{65B919CC-8234-493A-A0E6-B43483CF55A3}"/>
                      </a:ext>
                    </a:extLst>
                  </p:cNvPr>
                  <p:cNvSpPr/>
                  <p:nvPr/>
                </p:nvSpPr>
                <p:spPr>
                  <a:xfrm>
                    <a:off x="10897614" y="2687974"/>
                    <a:ext cx="34565" cy="15810"/>
                  </a:xfrm>
                  <a:custGeom>
                    <a:avLst/>
                    <a:gdLst>
                      <a:gd name="connsiteX0" fmla="*/ 275 w 34565"/>
                      <a:gd name="connsiteY0" fmla="*/ 15697 h 15810"/>
                      <a:gd name="connsiteX1" fmla="*/ 34565 w 34565"/>
                      <a:gd name="connsiteY1" fmla="*/ 1409 h 15810"/>
                      <a:gd name="connsiteX2" fmla="*/ 275 w 34565"/>
                      <a:gd name="connsiteY2" fmla="*/ 15697 h 1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65" h="15810">
                        <a:moveTo>
                          <a:pt x="275" y="15697"/>
                        </a:moveTo>
                        <a:cubicBezTo>
                          <a:pt x="-1630" y="13792"/>
                          <a:pt x="5990" y="-5258"/>
                          <a:pt x="34565" y="1409"/>
                        </a:cubicBezTo>
                        <a:cubicBezTo>
                          <a:pt x="8848" y="-5258"/>
                          <a:pt x="2180" y="17602"/>
                          <a:pt x="275" y="156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62" name="Graphic 7">
                  <a:extLst>
                    <a:ext uri="{FF2B5EF4-FFF2-40B4-BE49-F238E27FC236}">
                      <a16:creationId xmlns:a16="http://schemas.microsoft.com/office/drawing/2014/main" id="{686CDF89-1230-4032-A332-7BA3C2515D7C}"/>
                    </a:ext>
                  </a:extLst>
                </p:cNvPr>
                <p:cNvGrpSpPr/>
                <p:nvPr/>
              </p:nvGrpSpPr>
              <p:grpSpPr>
                <a:xfrm>
                  <a:off x="10840739" y="2659855"/>
                  <a:ext cx="39245" cy="56817"/>
                  <a:chOff x="10840739" y="2659855"/>
                  <a:chExt cx="39245" cy="56817"/>
                </a:xfrm>
              </p:grpSpPr>
              <p:sp>
                <p:nvSpPr>
                  <p:cNvPr id="2763" name="Freeform: Shape 2762">
                    <a:extLst>
                      <a:ext uri="{FF2B5EF4-FFF2-40B4-BE49-F238E27FC236}">
                        <a16:creationId xmlns:a16="http://schemas.microsoft.com/office/drawing/2014/main" id="{C4441CA1-0B6D-4A17-8B18-5987CAFDD1B2}"/>
                      </a:ext>
                    </a:extLst>
                  </p:cNvPr>
                  <p:cNvSpPr/>
                  <p:nvPr/>
                </p:nvSpPr>
                <p:spPr>
                  <a:xfrm>
                    <a:off x="10840739" y="2659855"/>
                    <a:ext cx="39245" cy="56817"/>
                  </a:xfrm>
                  <a:custGeom>
                    <a:avLst/>
                    <a:gdLst>
                      <a:gd name="connsiteX0" fmla="*/ 0 w 39245"/>
                      <a:gd name="connsiteY0" fmla="*/ 0 h 56817"/>
                      <a:gd name="connsiteX1" fmla="*/ 38100 w 39245"/>
                      <a:gd name="connsiteY1" fmla="*/ 47625 h 56817"/>
                      <a:gd name="connsiteX2" fmla="*/ 0 w 39245"/>
                      <a:gd name="connsiteY2" fmla="*/ 0 h 56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45" h="56817">
                        <a:moveTo>
                          <a:pt x="0" y="0"/>
                        </a:moveTo>
                        <a:cubicBezTo>
                          <a:pt x="13335" y="1905"/>
                          <a:pt x="45720" y="18098"/>
                          <a:pt x="38100" y="47625"/>
                        </a:cubicBezTo>
                        <a:cubicBezTo>
                          <a:pt x="30480" y="77153"/>
                          <a:pt x="25718" y="2857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4" name="Freeform: Shape 2763">
                    <a:extLst>
                      <a:ext uri="{FF2B5EF4-FFF2-40B4-BE49-F238E27FC236}">
                        <a16:creationId xmlns:a16="http://schemas.microsoft.com/office/drawing/2014/main" id="{D7E9AB0A-8C92-464E-80F1-25106BEF1A25}"/>
                      </a:ext>
                    </a:extLst>
                  </p:cNvPr>
                  <p:cNvSpPr/>
                  <p:nvPr/>
                </p:nvSpPr>
                <p:spPr>
                  <a:xfrm>
                    <a:off x="10842644" y="2661761"/>
                    <a:ext cx="34540" cy="46923"/>
                  </a:xfrm>
                  <a:custGeom>
                    <a:avLst/>
                    <a:gdLst>
                      <a:gd name="connsiteX0" fmla="*/ 34290 w 34540"/>
                      <a:gd name="connsiteY0" fmla="*/ 46673 h 46923"/>
                      <a:gd name="connsiteX1" fmla="*/ 0 w 34540"/>
                      <a:gd name="connsiteY1" fmla="*/ 0 h 46923"/>
                      <a:gd name="connsiteX2" fmla="*/ 34290 w 34540"/>
                      <a:gd name="connsiteY2" fmla="*/ 46673 h 4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540" h="46923">
                        <a:moveTo>
                          <a:pt x="34290" y="46673"/>
                        </a:moveTo>
                        <a:cubicBezTo>
                          <a:pt x="33338" y="49530"/>
                          <a:pt x="35243" y="27623"/>
                          <a:pt x="0" y="0"/>
                        </a:cubicBezTo>
                        <a:cubicBezTo>
                          <a:pt x="35243" y="23813"/>
                          <a:pt x="35243" y="43815"/>
                          <a:pt x="34290" y="4667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65" name="Freeform: Shape 2764">
                  <a:extLst>
                    <a:ext uri="{FF2B5EF4-FFF2-40B4-BE49-F238E27FC236}">
                      <a16:creationId xmlns:a16="http://schemas.microsoft.com/office/drawing/2014/main" id="{35648207-9AA6-4373-A958-E627F1AA63C0}"/>
                    </a:ext>
                  </a:extLst>
                </p:cNvPr>
                <p:cNvSpPr/>
                <p:nvPr/>
              </p:nvSpPr>
              <p:spPr>
                <a:xfrm>
                  <a:off x="10828280" y="2740289"/>
                  <a:ext cx="46153" cy="99589"/>
                </a:xfrm>
                <a:custGeom>
                  <a:avLst/>
                  <a:gdLst>
                    <a:gd name="connsiteX0" fmla="*/ 76 w 46153"/>
                    <a:gd name="connsiteY0" fmla="*/ 94827 h 99589"/>
                    <a:gd name="connsiteX1" fmla="*/ 36271 w 46153"/>
                    <a:gd name="connsiteY1" fmla="*/ 3387 h 99589"/>
                    <a:gd name="connsiteX2" fmla="*/ 42939 w 46153"/>
                    <a:gd name="connsiteY2" fmla="*/ 529 h 99589"/>
                    <a:gd name="connsiteX3" fmla="*/ 45796 w 46153"/>
                    <a:gd name="connsiteY3" fmla="*/ 7197 h 99589"/>
                    <a:gd name="connsiteX4" fmla="*/ 14364 w 46153"/>
                    <a:gd name="connsiteY4" fmla="*/ 95779 h 99589"/>
                    <a:gd name="connsiteX5" fmla="*/ 76 w 46153"/>
                    <a:gd name="connsiteY5" fmla="*/ 94827 h 99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153" h="99589">
                      <a:moveTo>
                        <a:pt x="76" y="94827"/>
                      </a:moveTo>
                      <a:cubicBezTo>
                        <a:pt x="-1829" y="36724"/>
                        <a:pt x="32461" y="7197"/>
                        <a:pt x="36271" y="3387"/>
                      </a:cubicBezTo>
                      <a:cubicBezTo>
                        <a:pt x="40082" y="-423"/>
                        <a:pt x="40082" y="-423"/>
                        <a:pt x="42939" y="529"/>
                      </a:cubicBezTo>
                      <a:cubicBezTo>
                        <a:pt x="45796" y="1482"/>
                        <a:pt x="46749" y="4339"/>
                        <a:pt x="45796" y="7197"/>
                      </a:cubicBezTo>
                      <a:cubicBezTo>
                        <a:pt x="45796" y="7197"/>
                        <a:pt x="1982" y="44344"/>
                        <a:pt x="14364" y="95779"/>
                      </a:cubicBezTo>
                      <a:cubicBezTo>
                        <a:pt x="15317" y="100542"/>
                        <a:pt x="76" y="101494"/>
                        <a:pt x="76" y="94827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66" name="Freeform: Shape 2765">
                  <a:extLst>
                    <a:ext uri="{FF2B5EF4-FFF2-40B4-BE49-F238E27FC236}">
                      <a16:creationId xmlns:a16="http://schemas.microsoft.com/office/drawing/2014/main" id="{B85305D6-0158-4FAA-ACDA-5780A8DFAAD1}"/>
                    </a:ext>
                  </a:extLst>
                </p:cNvPr>
                <p:cNvSpPr/>
                <p:nvPr/>
              </p:nvSpPr>
              <p:spPr>
                <a:xfrm rot="2218107">
                  <a:off x="10867527" y="2700866"/>
                  <a:ext cx="30481" cy="53342"/>
                </a:xfrm>
                <a:custGeom>
                  <a:avLst/>
                  <a:gdLst>
                    <a:gd name="connsiteX0" fmla="*/ 30481 w 30481"/>
                    <a:gd name="connsiteY0" fmla="*/ 26671 h 53342"/>
                    <a:gd name="connsiteX1" fmla="*/ 15240 w 30481"/>
                    <a:gd name="connsiteY1" fmla="*/ 53342 h 53342"/>
                    <a:gd name="connsiteX2" fmla="*/ 0 w 30481"/>
                    <a:gd name="connsiteY2" fmla="*/ 26671 h 53342"/>
                    <a:gd name="connsiteX3" fmla="*/ 15240 w 30481"/>
                    <a:gd name="connsiteY3" fmla="*/ 0 h 53342"/>
                    <a:gd name="connsiteX4" fmla="*/ 30481 w 30481"/>
                    <a:gd name="connsiteY4" fmla="*/ 26671 h 5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481" h="53342">
                      <a:moveTo>
                        <a:pt x="30481" y="26671"/>
                      </a:moveTo>
                      <a:cubicBezTo>
                        <a:pt x="30481" y="41401"/>
                        <a:pt x="23658" y="53342"/>
                        <a:pt x="15240" y="53342"/>
                      </a:cubicBezTo>
                      <a:cubicBezTo>
                        <a:pt x="6823" y="53342"/>
                        <a:pt x="0" y="41401"/>
                        <a:pt x="0" y="26671"/>
                      </a:cubicBezTo>
                      <a:cubicBezTo>
                        <a:pt x="0" y="11941"/>
                        <a:pt x="6823" y="0"/>
                        <a:pt x="15240" y="0"/>
                      </a:cubicBezTo>
                      <a:cubicBezTo>
                        <a:pt x="23658" y="0"/>
                        <a:pt x="30481" y="11941"/>
                        <a:pt x="30481" y="26671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67" name="Graphic 7">
                  <a:extLst>
                    <a:ext uri="{FF2B5EF4-FFF2-40B4-BE49-F238E27FC236}">
                      <a16:creationId xmlns:a16="http://schemas.microsoft.com/office/drawing/2014/main" id="{A8019931-35C9-430D-BA8F-D19668DF351E}"/>
                    </a:ext>
                  </a:extLst>
                </p:cNvPr>
                <p:cNvGrpSpPr/>
                <p:nvPr/>
              </p:nvGrpSpPr>
              <p:grpSpPr>
                <a:xfrm>
                  <a:off x="10854551" y="2723315"/>
                  <a:ext cx="37220" cy="35600"/>
                  <a:chOff x="10854551" y="2723315"/>
                  <a:chExt cx="37220" cy="35600"/>
                </a:xfrm>
              </p:grpSpPr>
              <p:sp>
                <p:nvSpPr>
                  <p:cNvPr id="2768" name="Freeform: Shape 2767">
                    <a:extLst>
                      <a:ext uri="{FF2B5EF4-FFF2-40B4-BE49-F238E27FC236}">
                        <a16:creationId xmlns:a16="http://schemas.microsoft.com/office/drawing/2014/main" id="{04D53FD0-3FD2-4A10-9E50-BA64093F4D25}"/>
                      </a:ext>
                    </a:extLst>
                  </p:cNvPr>
                  <p:cNvSpPr/>
                  <p:nvPr/>
                </p:nvSpPr>
                <p:spPr>
                  <a:xfrm>
                    <a:off x="10854551" y="2723315"/>
                    <a:ext cx="37220" cy="35600"/>
                  </a:xfrm>
                  <a:custGeom>
                    <a:avLst/>
                    <a:gdLst>
                      <a:gd name="connsiteX0" fmla="*/ 475 w 37220"/>
                      <a:gd name="connsiteY0" fmla="*/ 35600 h 35600"/>
                      <a:gd name="connsiteX1" fmla="*/ 27145 w 37220"/>
                      <a:gd name="connsiteY1" fmla="*/ 358 h 35600"/>
                      <a:gd name="connsiteX2" fmla="*/ 475 w 37220"/>
                      <a:gd name="connsiteY2" fmla="*/ 35600 h 35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220" h="35600">
                        <a:moveTo>
                          <a:pt x="475" y="35600"/>
                        </a:moveTo>
                        <a:cubicBezTo>
                          <a:pt x="-1430" y="24170"/>
                          <a:pt x="1428" y="-3452"/>
                          <a:pt x="27145" y="358"/>
                        </a:cubicBezTo>
                        <a:cubicBezTo>
                          <a:pt x="53815" y="4168"/>
                          <a:pt x="21430" y="28933"/>
                          <a:pt x="475" y="35600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9" name="Freeform: Shape 2768">
                    <a:extLst>
                      <a:ext uri="{FF2B5EF4-FFF2-40B4-BE49-F238E27FC236}">
                        <a16:creationId xmlns:a16="http://schemas.microsoft.com/office/drawing/2014/main" id="{59CE2749-26FF-480B-8949-D70F191621B8}"/>
                      </a:ext>
                    </a:extLst>
                  </p:cNvPr>
                  <p:cNvSpPr/>
                  <p:nvPr/>
                </p:nvSpPr>
                <p:spPr>
                  <a:xfrm>
                    <a:off x="10855979" y="2725518"/>
                    <a:ext cx="28032" cy="31492"/>
                  </a:xfrm>
                  <a:custGeom>
                    <a:avLst/>
                    <a:gdLst>
                      <a:gd name="connsiteX0" fmla="*/ 27622 w 28032"/>
                      <a:gd name="connsiteY0" fmla="*/ 60 h 31492"/>
                      <a:gd name="connsiteX1" fmla="*/ 0 w 28032"/>
                      <a:gd name="connsiteY1" fmla="*/ 31492 h 31492"/>
                      <a:gd name="connsiteX2" fmla="*/ 27622 w 28032"/>
                      <a:gd name="connsiteY2" fmla="*/ 60 h 31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032" h="31492">
                        <a:moveTo>
                          <a:pt x="27622" y="60"/>
                        </a:moveTo>
                        <a:cubicBezTo>
                          <a:pt x="30480" y="60"/>
                          <a:pt x="18097" y="6727"/>
                          <a:pt x="0" y="31492"/>
                        </a:cubicBezTo>
                        <a:cubicBezTo>
                          <a:pt x="11430" y="9585"/>
                          <a:pt x="25718" y="-893"/>
                          <a:pt x="27622" y="6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0" name="Graphic 7">
                  <a:extLst>
                    <a:ext uri="{FF2B5EF4-FFF2-40B4-BE49-F238E27FC236}">
                      <a16:creationId xmlns:a16="http://schemas.microsoft.com/office/drawing/2014/main" id="{81E868A7-C20E-4E8A-B19C-F9FB6FEC9203}"/>
                    </a:ext>
                  </a:extLst>
                </p:cNvPr>
                <p:cNvGrpSpPr/>
                <p:nvPr/>
              </p:nvGrpSpPr>
              <p:grpSpPr>
                <a:xfrm>
                  <a:off x="10835024" y="2710511"/>
                  <a:ext cx="54931" cy="28401"/>
                  <a:chOff x="10835024" y="2710511"/>
                  <a:chExt cx="54931" cy="28401"/>
                </a:xfrm>
              </p:grpSpPr>
              <p:sp>
                <p:nvSpPr>
                  <p:cNvPr id="2771" name="Freeform: Shape 2770">
                    <a:extLst>
                      <a:ext uri="{FF2B5EF4-FFF2-40B4-BE49-F238E27FC236}">
                        <a16:creationId xmlns:a16="http://schemas.microsoft.com/office/drawing/2014/main" id="{CDF74B65-3E13-4260-91A0-23A0907C1A58}"/>
                      </a:ext>
                    </a:extLst>
                  </p:cNvPr>
                  <p:cNvSpPr/>
                  <p:nvPr/>
                </p:nvSpPr>
                <p:spPr>
                  <a:xfrm>
                    <a:off x="10835024" y="2710511"/>
                    <a:ext cx="54931" cy="28401"/>
                  </a:xfrm>
                  <a:custGeom>
                    <a:avLst/>
                    <a:gdLst>
                      <a:gd name="connsiteX0" fmla="*/ 0 w 54931"/>
                      <a:gd name="connsiteY0" fmla="*/ 28402 h 28401"/>
                      <a:gd name="connsiteX1" fmla="*/ 47625 w 54931"/>
                      <a:gd name="connsiteY1" fmla="*/ 6494 h 28401"/>
                      <a:gd name="connsiteX2" fmla="*/ 0 w 54931"/>
                      <a:gd name="connsiteY2" fmla="*/ 28402 h 28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31" h="28401">
                        <a:moveTo>
                          <a:pt x="0" y="28402"/>
                        </a:moveTo>
                        <a:cubicBezTo>
                          <a:pt x="3810" y="15067"/>
                          <a:pt x="21907" y="-12556"/>
                          <a:pt x="47625" y="6494"/>
                        </a:cubicBezTo>
                        <a:cubicBezTo>
                          <a:pt x="72390" y="25544"/>
                          <a:pt x="28575" y="12209"/>
                          <a:pt x="0" y="2840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2" name="Freeform: Shape 2771">
                    <a:extLst>
                      <a:ext uri="{FF2B5EF4-FFF2-40B4-BE49-F238E27FC236}">
                        <a16:creationId xmlns:a16="http://schemas.microsoft.com/office/drawing/2014/main" id="{EADCC104-8638-4050-81CC-B8B1426EB85D}"/>
                      </a:ext>
                    </a:extLst>
                  </p:cNvPr>
                  <p:cNvSpPr/>
                  <p:nvPr/>
                </p:nvSpPr>
                <p:spPr>
                  <a:xfrm>
                    <a:off x="10835976" y="2717177"/>
                    <a:ext cx="46943" cy="20783"/>
                  </a:xfrm>
                  <a:custGeom>
                    <a:avLst/>
                    <a:gdLst>
                      <a:gd name="connsiteX0" fmla="*/ 46673 w 46943"/>
                      <a:gd name="connsiteY0" fmla="*/ 2686 h 20783"/>
                      <a:gd name="connsiteX1" fmla="*/ 0 w 46943"/>
                      <a:gd name="connsiteY1" fmla="*/ 20783 h 20783"/>
                      <a:gd name="connsiteX2" fmla="*/ 46673 w 46943"/>
                      <a:gd name="connsiteY2" fmla="*/ 2686 h 20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43" h="20783">
                        <a:moveTo>
                          <a:pt x="46673" y="2686"/>
                        </a:moveTo>
                        <a:cubicBezTo>
                          <a:pt x="49530" y="4591"/>
                          <a:pt x="29528" y="-5887"/>
                          <a:pt x="0" y="20783"/>
                        </a:cubicBezTo>
                        <a:cubicBezTo>
                          <a:pt x="26670" y="-7792"/>
                          <a:pt x="44768" y="781"/>
                          <a:pt x="46673" y="26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3" name="Graphic 7">
                  <a:extLst>
                    <a:ext uri="{FF2B5EF4-FFF2-40B4-BE49-F238E27FC236}">
                      <a16:creationId xmlns:a16="http://schemas.microsoft.com/office/drawing/2014/main" id="{E9F466D7-C826-4D06-82E9-540BEB6D1CE3}"/>
                    </a:ext>
                  </a:extLst>
                </p:cNvPr>
                <p:cNvGrpSpPr/>
                <p:nvPr/>
              </p:nvGrpSpPr>
              <p:grpSpPr>
                <a:xfrm>
                  <a:off x="10877282" y="2713109"/>
                  <a:ext cx="21480" cy="60093"/>
                  <a:chOff x="10877282" y="2713109"/>
                  <a:chExt cx="21480" cy="60093"/>
                </a:xfrm>
              </p:grpSpPr>
              <p:sp>
                <p:nvSpPr>
                  <p:cNvPr id="2774" name="Freeform: Shape 2773">
                    <a:extLst>
                      <a:ext uri="{FF2B5EF4-FFF2-40B4-BE49-F238E27FC236}">
                        <a16:creationId xmlns:a16="http://schemas.microsoft.com/office/drawing/2014/main" id="{F5EF6007-4471-4E27-AD0F-E044044082C8}"/>
                      </a:ext>
                    </a:extLst>
                  </p:cNvPr>
                  <p:cNvSpPr/>
                  <p:nvPr/>
                </p:nvSpPr>
                <p:spPr>
                  <a:xfrm>
                    <a:off x="10877282" y="2713109"/>
                    <a:ext cx="21480" cy="60093"/>
                  </a:xfrm>
                  <a:custGeom>
                    <a:avLst/>
                    <a:gdLst>
                      <a:gd name="connsiteX0" fmla="*/ 14892 w 21480"/>
                      <a:gd name="connsiteY0" fmla="*/ 60094 h 60093"/>
                      <a:gd name="connsiteX1" fmla="*/ 6320 w 21480"/>
                      <a:gd name="connsiteY1" fmla="*/ 3896 h 60093"/>
                      <a:gd name="connsiteX2" fmla="*/ 14892 w 21480"/>
                      <a:gd name="connsiteY2" fmla="*/ 60094 h 60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480" h="60093">
                        <a:moveTo>
                          <a:pt x="14892" y="60094"/>
                        </a:moveTo>
                        <a:cubicBezTo>
                          <a:pt x="12035" y="30566"/>
                          <a:pt x="-10825" y="23899"/>
                          <a:pt x="6320" y="3896"/>
                        </a:cubicBezTo>
                        <a:cubicBezTo>
                          <a:pt x="22512" y="-16106"/>
                          <a:pt x="26322" y="46758"/>
                          <a:pt x="14892" y="6009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5" name="Freeform: Shape 2774">
                    <a:extLst>
                      <a:ext uri="{FF2B5EF4-FFF2-40B4-BE49-F238E27FC236}">
                        <a16:creationId xmlns:a16="http://schemas.microsoft.com/office/drawing/2014/main" id="{E966218D-D2C3-4C28-B4F9-BD2EC6532645}"/>
                      </a:ext>
                    </a:extLst>
                  </p:cNvPr>
                  <p:cNvSpPr/>
                  <p:nvPr/>
                </p:nvSpPr>
                <p:spPr>
                  <a:xfrm>
                    <a:off x="10883460" y="2718774"/>
                    <a:ext cx="11426" cy="52523"/>
                  </a:xfrm>
                  <a:custGeom>
                    <a:avLst/>
                    <a:gdLst>
                      <a:gd name="connsiteX0" fmla="*/ 141 w 11426"/>
                      <a:gd name="connsiteY0" fmla="*/ 136 h 52523"/>
                      <a:gd name="connsiteX1" fmla="*/ 9666 w 11426"/>
                      <a:gd name="connsiteY1" fmla="*/ 52524 h 52523"/>
                      <a:gd name="connsiteX2" fmla="*/ 141 w 11426"/>
                      <a:gd name="connsiteY2" fmla="*/ 136 h 5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6" h="52523">
                        <a:moveTo>
                          <a:pt x="141" y="136"/>
                        </a:moveTo>
                        <a:cubicBezTo>
                          <a:pt x="2046" y="-1769"/>
                          <a:pt x="16334" y="16329"/>
                          <a:pt x="9666" y="52524"/>
                        </a:cubicBezTo>
                        <a:cubicBezTo>
                          <a:pt x="16334" y="20139"/>
                          <a:pt x="-1764" y="2041"/>
                          <a:pt x="141" y="1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6" name="Graphic 7">
                  <a:extLst>
                    <a:ext uri="{FF2B5EF4-FFF2-40B4-BE49-F238E27FC236}">
                      <a16:creationId xmlns:a16="http://schemas.microsoft.com/office/drawing/2014/main" id="{436B14BC-5403-4D96-962F-EC88E906E8C1}"/>
                    </a:ext>
                  </a:extLst>
                </p:cNvPr>
                <p:cNvGrpSpPr/>
                <p:nvPr/>
              </p:nvGrpSpPr>
              <p:grpSpPr>
                <a:xfrm>
                  <a:off x="10897106" y="2699273"/>
                  <a:ext cx="64600" cy="33491"/>
                  <a:chOff x="10897106" y="2699273"/>
                  <a:chExt cx="64600" cy="33491"/>
                </a:xfrm>
              </p:grpSpPr>
              <p:sp>
                <p:nvSpPr>
                  <p:cNvPr id="2777" name="Freeform: Shape 2776">
                    <a:extLst>
                      <a:ext uri="{FF2B5EF4-FFF2-40B4-BE49-F238E27FC236}">
                        <a16:creationId xmlns:a16="http://schemas.microsoft.com/office/drawing/2014/main" id="{C687FCB2-5DC2-466F-8DD0-B78D50FE7E1E}"/>
                      </a:ext>
                    </a:extLst>
                  </p:cNvPr>
                  <p:cNvSpPr/>
                  <p:nvPr/>
                </p:nvSpPr>
                <p:spPr>
                  <a:xfrm>
                    <a:off x="10897106" y="2699273"/>
                    <a:ext cx="64600" cy="33491"/>
                  </a:xfrm>
                  <a:custGeom>
                    <a:avLst/>
                    <a:gdLst>
                      <a:gd name="connsiteX0" fmla="*/ 64600 w 64600"/>
                      <a:gd name="connsiteY0" fmla="*/ 29162 h 33491"/>
                      <a:gd name="connsiteX1" fmla="*/ 1735 w 64600"/>
                      <a:gd name="connsiteY1" fmla="*/ 17732 h 33491"/>
                      <a:gd name="connsiteX2" fmla="*/ 64600 w 64600"/>
                      <a:gd name="connsiteY2" fmla="*/ 29162 h 3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00" h="33491">
                        <a:moveTo>
                          <a:pt x="64600" y="29162"/>
                        </a:moveTo>
                        <a:cubicBezTo>
                          <a:pt x="33168" y="19637"/>
                          <a:pt x="16023" y="51070"/>
                          <a:pt x="1735" y="17732"/>
                        </a:cubicBezTo>
                        <a:cubicBezTo>
                          <a:pt x="-11600" y="-16558"/>
                          <a:pt x="56028" y="5350"/>
                          <a:pt x="64600" y="291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78" name="Freeform: Shape 2777">
                    <a:extLst>
                      <a:ext uri="{FF2B5EF4-FFF2-40B4-BE49-F238E27FC236}">
                        <a16:creationId xmlns:a16="http://schemas.microsoft.com/office/drawing/2014/main" id="{9992DF10-5A1E-4880-8437-FF7DA516A4DD}"/>
                      </a:ext>
                    </a:extLst>
                  </p:cNvPr>
                  <p:cNvSpPr/>
                  <p:nvPr/>
                </p:nvSpPr>
                <p:spPr>
                  <a:xfrm>
                    <a:off x="10901673" y="2710475"/>
                    <a:ext cx="58128" cy="15103"/>
                  </a:xfrm>
                  <a:custGeom>
                    <a:avLst/>
                    <a:gdLst>
                      <a:gd name="connsiteX0" fmla="*/ 27 w 58128"/>
                      <a:gd name="connsiteY0" fmla="*/ 6531 h 15103"/>
                      <a:gd name="connsiteX1" fmla="*/ 58129 w 58128"/>
                      <a:gd name="connsiteY1" fmla="*/ 15103 h 15103"/>
                      <a:gd name="connsiteX2" fmla="*/ 27 w 58128"/>
                      <a:gd name="connsiteY2" fmla="*/ 6531 h 15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28" h="15103">
                        <a:moveTo>
                          <a:pt x="27" y="6531"/>
                        </a:moveTo>
                        <a:cubicBezTo>
                          <a:pt x="-926" y="3673"/>
                          <a:pt x="23839" y="-10614"/>
                          <a:pt x="58129" y="15103"/>
                        </a:cubicBezTo>
                        <a:cubicBezTo>
                          <a:pt x="27649" y="-8709"/>
                          <a:pt x="979" y="9388"/>
                          <a:pt x="27" y="653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79" name="Graphic 7">
                  <a:extLst>
                    <a:ext uri="{FF2B5EF4-FFF2-40B4-BE49-F238E27FC236}">
                      <a16:creationId xmlns:a16="http://schemas.microsoft.com/office/drawing/2014/main" id="{57776F7D-3C1D-42BD-8C12-B81854ED78FA}"/>
                    </a:ext>
                  </a:extLst>
                </p:cNvPr>
                <p:cNvGrpSpPr/>
                <p:nvPr/>
              </p:nvGrpSpPr>
              <p:grpSpPr>
                <a:xfrm>
                  <a:off x="10858837" y="2654140"/>
                  <a:ext cx="48521" cy="64770"/>
                  <a:chOff x="10858837" y="2654140"/>
                  <a:chExt cx="48521" cy="64770"/>
                </a:xfrm>
              </p:grpSpPr>
              <p:sp>
                <p:nvSpPr>
                  <p:cNvPr id="2780" name="Freeform: Shape 2779">
                    <a:extLst>
                      <a:ext uri="{FF2B5EF4-FFF2-40B4-BE49-F238E27FC236}">
                        <a16:creationId xmlns:a16="http://schemas.microsoft.com/office/drawing/2014/main" id="{F2E082CB-C37F-4192-8402-B08673512B8C}"/>
                      </a:ext>
                    </a:extLst>
                  </p:cNvPr>
                  <p:cNvSpPr/>
                  <p:nvPr/>
                </p:nvSpPr>
                <p:spPr>
                  <a:xfrm>
                    <a:off x="10858837" y="2654140"/>
                    <a:ext cx="48521" cy="64770"/>
                  </a:xfrm>
                  <a:custGeom>
                    <a:avLst/>
                    <a:gdLst>
                      <a:gd name="connsiteX0" fmla="*/ 0 w 48521"/>
                      <a:gd name="connsiteY0" fmla="*/ 0 h 64770"/>
                      <a:gd name="connsiteX1" fmla="*/ 33338 w 48521"/>
                      <a:gd name="connsiteY1" fmla="*/ 64770 h 64770"/>
                      <a:gd name="connsiteX2" fmla="*/ 0 w 48521"/>
                      <a:gd name="connsiteY2" fmla="*/ 0 h 6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21" h="64770">
                        <a:moveTo>
                          <a:pt x="0" y="0"/>
                        </a:moveTo>
                        <a:cubicBezTo>
                          <a:pt x="24765" y="28575"/>
                          <a:pt x="4763" y="63818"/>
                          <a:pt x="33338" y="64770"/>
                        </a:cubicBezTo>
                        <a:cubicBezTo>
                          <a:pt x="68580" y="62865"/>
                          <a:pt x="36195" y="285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1" name="Freeform: Shape 2780">
                    <a:extLst>
                      <a:ext uri="{FF2B5EF4-FFF2-40B4-BE49-F238E27FC236}">
                        <a16:creationId xmlns:a16="http://schemas.microsoft.com/office/drawing/2014/main" id="{6A2559E0-E739-4FC4-BF1F-9A08AB695722}"/>
                      </a:ext>
                    </a:extLst>
                  </p:cNvPr>
                  <p:cNvSpPr/>
                  <p:nvPr/>
                </p:nvSpPr>
                <p:spPr>
                  <a:xfrm>
                    <a:off x="10860741" y="2654140"/>
                    <a:ext cx="33704" cy="62864"/>
                  </a:xfrm>
                  <a:custGeom>
                    <a:avLst/>
                    <a:gdLst>
                      <a:gd name="connsiteX0" fmla="*/ 31433 w 33704"/>
                      <a:gd name="connsiteY0" fmla="*/ 62865 h 62864"/>
                      <a:gd name="connsiteX1" fmla="*/ 0 w 33704"/>
                      <a:gd name="connsiteY1" fmla="*/ 0 h 62864"/>
                      <a:gd name="connsiteX2" fmla="*/ 31433 w 33704"/>
                      <a:gd name="connsiteY2" fmla="*/ 62865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4" h="62864">
                        <a:moveTo>
                          <a:pt x="31433" y="62865"/>
                        </a:moveTo>
                        <a:cubicBezTo>
                          <a:pt x="35243" y="62865"/>
                          <a:pt x="39053" y="19050"/>
                          <a:pt x="0" y="0"/>
                        </a:cubicBezTo>
                        <a:cubicBezTo>
                          <a:pt x="39053" y="22860"/>
                          <a:pt x="27622" y="61913"/>
                          <a:pt x="3143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2" name="Graphic 7">
                  <a:extLst>
                    <a:ext uri="{FF2B5EF4-FFF2-40B4-BE49-F238E27FC236}">
                      <a16:creationId xmlns:a16="http://schemas.microsoft.com/office/drawing/2014/main" id="{4CFA2457-E714-4F24-B805-2FEB0909DF31}"/>
                    </a:ext>
                  </a:extLst>
                </p:cNvPr>
                <p:cNvGrpSpPr/>
                <p:nvPr/>
              </p:nvGrpSpPr>
              <p:grpSpPr>
                <a:xfrm>
                  <a:off x="10881273" y="2713317"/>
                  <a:ext cx="46234" cy="76078"/>
                  <a:chOff x="10881273" y="2713317"/>
                  <a:chExt cx="46234" cy="76078"/>
                </a:xfrm>
              </p:grpSpPr>
              <p:sp>
                <p:nvSpPr>
                  <p:cNvPr id="2783" name="Freeform: Shape 2782">
                    <a:extLst>
                      <a:ext uri="{FF2B5EF4-FFF2-40B4-BE49-F238E27FC236}">
                        <a16:creationId xmlns:a16="http://schemas.microsoft.com/office/drawing/2014/main" id="{F760D20B-124F-435F-BF23-677F32222490}"/>
                      </a:ext>
                    </a:extLst>
                  </p:cNvPr>
                  <p:cNvSpPr/>
                  <p:nvPr/>
                </p:nvSpPr>
                <p:spPr>
                  <a:xfrm>
                    <a:off x="10881273" y="2713317"/>
                    <a:ext cx="46234" cy="76078"/>
                  </a:xfrm>
                  <a:custGeom>
                    <a:avLst/>
                    <a:gdLst>
                      <a:gd name="connsiteX0" fmla="*/ 33761 w 46234"/>
                      <a:gd name="connsiteY0" fmla="*/ 76078 h 76078"/>
                      <a:gd name="connsiteX1" fmla="*/ 12806 w 46234"/>
                      <a:gd name="connsiteY1" fmla="*/ 1783 h 76078"/>
                      <a:gd name="connsiteX2" fmla="*/ 33761 w 46234"/>
                      <a:gd name="connsiteY2" fmla="*/ 76078 h 76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234" h="76078">
                        <a:moveTo>
                          <a:pt x="33761" y="76078"/>
                        </a:moveTo>
                        <a:cubicBezTo>
                          <a:pt x="47096" y="58933"/>
                          <a:pt x="60431" y="15118"/>
                          <a:pt x="12806" y="1783"/>
                        </a:cubicBezTo>
                        <a:cubicBezTo>
                          <a:pt x="-25294" y="-9647"/>
                          <a:pt x="33761" y="36073"/>
                          <a:pt x="33761" y="760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4" name="Freeform: Shape 2783">
                    <a:extLst>
                      <a:ext uri="{FF2B5EF4-FFF2-40B4-BE49-F238E27FC236}">
                        <a16:creationId xmlns:a16="http://schemas.microsoft.com/office/drawing/2014/main" id="{E37C3CF4-6577-4998-9BA7-AE71DF8D2FEA}"/>
                      </a:ext>
                    </a:extLst>
                  </p:cNvPr>
                  <p:cNvSpPr/>
                  <p:nvPr/>
                </p:nvSpPr>
                <p:spPr>
                  <a:xfrm>
                    <a:off x="10895727" y="2717005"/>
                    <a:ext cx="24137" cy="71437"/>
                  </a:xfrm>
                  <a:custGeom>
                    <a:avLst/>
                    <a:gdLst>
                      <a:gd name="connsiteX0" fmla="*/ 257 w 24137"/>
                      <a:gd name="connsiteY0" fmla="*/ 0 h 71437"/>
                      <a:gd name="connsiteX1" fmla="*/ 20260 w 24137"/>
                      <a:gd name="connsiteY1" fmla="*/ 71438 h 71437"/>
                      <a:gd name="connsiteX2" fmla="*/ 257 w 24137"/>
                      <a:gd name="connsiteY2" fmla="*/ 0 h 71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37" h="71437">
                        <a:moveTo>
                          <a:pt x="257" y="0"/>
                        </a:moveTo>
                        <a:cubicBezTo>
                          <a:pt x="-3553" y="0"/>
                          <a:pt x="36452" y="29528"/>
                          <a:pt x="20260" y="71438"/>
                        </a:cubicBezTo>
                        <a:cubicBezTo>
                          <a:pt x="34547" y="27623"/>
                          <a:pt x="4067" y="953"/>
                          <a:pt x="25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85" name="Graphic 7">
                  <a:extLst>
                    <a:ext uri="{FF2B5EF4-FFF2-40B4-BE49-F238E27FC236}">
                      <a16:creationId xmlns:a16="http://schemas.microsoft.com/office/drawing/2014/main" id="{1CE776F6-9945-4193-B38E-ACDC728729F7}"/>
                    </a:ext>
                  </a:extLst>
                </p:cNvPr>
                <p:cNvGrpSpPr/>
                <p:nvPr/>
              </p:nvGrpSpPr>
              <p:grpSpPr>
                <a:xfrm>
                  <a:off x="10819784" y="2689540"/>
                  <a:ext cx="68140" cy="36478"/>
                  <a:chOff x="10819784" y="2689540"/>
                  <a:chExt cx="68140" cy="36478"/>
                </a:xfrm>
              </p:grpSpPr>
              <p:sp>
                <p:nvSpPr>
                  <p:cNvPr id="2786" name="Freeform: Shape 2785">
                    <a:extLst>
                      <a:ext uri="{FF2B5EF4-FFF2-40B4-BE49-F238E27FC236}">
                        <a16:creationId xmlns:a16="http://schemas.microsoft.com/office/drawing/2014/main" id="{56E72F4C-06C6-4346-A2C2-57D086371507}"/>
                      </a:ext>
                    </a:extLst>
                  </p:cNvPr>
                  <p:cNvSpPr/>
                  <p:nvPr/>
                </p:nvSpPr>
                <p:spPr>
                  <a:xfrm>
                    <a:off x="10819784" y="2689540"/>
                    <a:ext cx="68140" cy="36478"/>
                  </a:xfrm>
                  <a:custGeom>
                    <a:avLst/>
                    <a:gdLst>
                      <a:gd name="connsiteX0" fmla="*/ 0 w 68140"/>
                      <a:gd name="connsiteY0" fmla="*/ 16036 h 36478"/>
                      <a:gd name="connsiteX1" fmla="*/ 64770 w 68140"/>
                      <a:gd name="connsiteY1" fmla="*/ 21751 h 36478"/>
                      <a:gd name="connsiteX2" fmla="*/ 0 w 68140"/>
                      <a:gd name="connsiteY2" fmla="*/ 16036 h 36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140" h="36478">
                        <a:moveTo>
                          <a:pt x="0" y="16036"/>
                        </a:moveTo>
                        <a:cubicBezTo>
                          <a:pt x="12382" y="3653"/>
                          <a:pt x="49530" y="-15397"/>
                          <a:pt x="64770" y="21751"/>
                        </a:cubicBezTo>
                        <a:cubicBezTo>
                          <a:pt x="80010" y="57946"/>
                          <a:pt x="40957" y="16036"/>
                          <a:pt x="0" y="1603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7" name="Freeform: Shape 2786">
                    <a:extLst>
                      <a:ext uri="{FF2B5EF4-FFF2-40B4-BE49-F238E27FC236}">
                        <a16:creationId xmlns:a16="http://schemas.microsoft.com/office/drawing/2014/main" id="{1F6BBFE4-B329-4F06-A13B-69B521ECBB43}"/>
                      </a:ext>
                    </a:extLst>
                  </p:cNvPr>
                  <p:cNvSpPr/>
                  <p:nvPr/>
                </p:nvSpPr>
                <p:spPr>
                  <a:xfrm>
                    <a:off x="10822641" y="2699949"/>
                    <a:ext cx="61116" cy="14615"/>
                  </a:xfrm>
                  <a:custGeom>
                    <a:avLst/>
                    <a:gdLst>
                      <a:gd name="connsiteX0" fmla="*/ 60960 w 61116"/>
                      <a:gd name="connsiteY0" fmla="*/ 14199 h 14615"/>
                      <a:gd name="connsiteX1" fmla="*/ 0 w 61116"/>
                      <a:gd name="connsiteY1" fmla="*/ 4674 h 14615"/>
                      <a:gd name="connsiteX2" fmla="*/ 60960 w 61116"/>
                      <a:gd name="connsiteY2" fmla="*/ 14199 h 14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116" h="14615">
                        <a:moveTo>
                          <a:pt x="60960" y="14199"/>
                        </a:moveTo>
                        <a:cubicBezTo>
                          <a:pt x="62865" y="18009"/>
                          <a:pt x="47625" y="-5804"/>
                          <a:pt x="0" y="4674"/>
                        </a:cubicBezTo>
                        <a:cubicBezTo>
                          <a:pt x="44768" y="-8661"/>
                          <a:pt x="60008" y="10389"/>
                          <a:pt x="60960" y="141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788" name="Graphic 7">
                <a:extLst>
                  <a:ext uri="{FF2B5EF4-FFF2-40B4-BE49-F238E27FC236}">
                    <a16:creationId xmlns:a16="http://schemas.microsoft.com/office/drawing/2014/main" id="{5C0CD6EB-22FE-4529-8D42-82E9E7CC2452}"/>
                  </a:ext>
                </a:extLst>
              </p:cNvPr>
              <p:cNvGrpSpPr/>
              <p:nvPr/>
            </p:nvGrpSpPr>
            <p:grpSpPr>
              <a:xfrm>
                <a:off x="7248861" y="4468653"/>
                <a:ext cx="235267" cy="273367"/>
                <a:chOff x="7248861" y="4468653"/>
                <a:chExt cx="235267" cy="273367"/>
              </a:xfrm>
            </p:grpSpPr>
            <p:sp>
              <p:nvSpPr>
                <p:cNvPr id="2789" name="Freeform: Shape 2788">
                  <a:extLst>
                    <a:ext uri="{FF2B5EF4-FFF2-40B4-BE49-F238E27FC236}">
                      <a16:creationId xmlns:a16="http://schemas.microsoft.com/office/drawing/2014/main" id="{06EB8B3F-A264-4828-B92F-915A4A1534C1}"/>
                    </a:ext>
                  </a:extLst>
                </p:cNvPr>
                <p:cNvSpPr/>
                <p:nvPr/>
              </p:nvSpPr>
              <p:spPr>
                <a:xfrm>
                  <a:off x="7263288" y="4637245"/>
                  <a:ext cx="220841" cy="104775"/>
                </a:xfrm>
                <a:custGeom>
                  <a:avLst/>
                  <a:gdLst>
                    <a:gd name="connsiteX0" fmla="*/ 150356 w 220841"/>
                    <a:gd name="connsiteY0" fmla="*/ 104775 h 104775"/>
                    <a:gd name="connsiteX1" fmla="*/ 175121 w 220841"/>
                    <a:gd name="connsiteY1" fmla="*/ 72390 h 104775"/>
                    <a:gd name="connsiteX2" fmla="*/ 189409 w 220841"/>
                    <a:gd name="connsiteY2" fmla="*/ 75248 h 104775"/>
                    <a:gd name="connsiteX3" fmla="*/ 190361 w 220841"/>
                    <a:gd name="connsiteY3" fmla="*/ 74295 h 104775"/>
                    <a:gd name="connsiteX4" fmla="*/ 192266 w 220841"/>
                    <a:gd name="connsiteY4" fmla="*/ 51435 h 104775"/>
                    <a:gd name="connsiteX5" fmla="*/ 220841 w 220841"/>
                    <a:gd name="connsiteY5" fmla="*/ 15240 h 104775"/>
                    <a:gd name="connsiteX6" fmla="*/ 220841 w 220841"/>
                    <a:gd name="connsiteY6" fmla="*/ 15240 h 104775"/>
                    <a:gd name="connsiteX7" fmla="*/ 220841 w 220841"/>
                    <a:gd name="connsiteY7" fmla="*/ 15240 h 104775"/>
                    <a:gd name="connsiteX8" fmla="*/ 220841 w 220841"/>
                    <a:gd name="connsiteY8" fmla="*/ 14288 h 104775"/>
                    <a:gd name="connsiteX9" fmla="*/ 196076 w 220841"/>
                    <a:gd name="connsiteY9" fmla="*/ 28575 h 104775"/>
                    <a:gd name="connsiteX10" fmla="*/ 210364 w 220841"/>
                    <a:gd name="connsiteY10" fmla="*/ 2858 h 104775"/>
                    <a:gd name="connsiteX11" fmla="*/ 178931 w 220841"/>
                    <a:gd name="connsiteY11" fmla="*/ 23813 h 104775"/>
                    <a:gd name="connsiteX12" fmla="*/ 154166 w 220841"/>
                    <a:gd name="connsiteY12" fmla="*/ 0 h 104775"/>
                    <a:gd name="connsiteX13" fmla="*/ 150356 w 220841"/>
                    <a:gd name="connsiteY13" fmla="*/ 26670 h 104775"/>
                    <a:gd name="connsiteX14" fmla="*/ 117019 w 220841"/>
                    <a:gd name="connsiteY14" fmla="*/ 20003 h 104775"/>
                    <a:gd name="connsiteX15" fmla="*/ 130354 w 220841"/>
                    <a:gd name="connsiteY15" fmla="*/ 36195 h 104775"/>
                    <a:gd name="connsiteX16" fmla="*/ 102731 w 220841"/>
                    <a:gd name="connsiteY16" fmla="*/ 38100 h 104775"/>
                    <a:gd name="connsiteX17" fmla="*/ 4624 w 220841"/>
                    <a:gd name="connsiteY17" fmla="*/ 41910 h 104775"/>
                    <a:gd name="connsiteX18" fmla="*/ 7481 w 220841"/>
                    <a:gd name="connsiteY18" fmla="*/ 53340 h 104775"/>
                    <a:gd name="connsiteX19" fmla="*/ 104636 w 220841"/>
                    <a:gd name="connsiteY19" fmla="*/ 47625 h 104775"/>
                    <a:gd name="connsiteX20" fmla="*/ 108446 w 220841"/>
                    <a:gd name="connsiteY20" fmla="*/ 50483 h 104775"/>
                    <a:gd name="connsiteX21" fmla="*/ 114161 w 220841"/>
                    <a:gd name="connsiteY21" fmla="*/ 57150 h 104775"/>
                    <a:gd name="connsiteX22" fmla="*/ 85586 w 220841"/>
                    <a:gd name="connsiteY22" fmla="*/ 69533 h 104775"/>
                    <a:gd name="connsiteX23" fmla="*/ 117971 w 220841"/>
                    <a:gd name="connsiteY23" fmla="*/ 66675 h 104775"/>
                    <a:gd name="connsiteX24" fmla="*/ 71299 w 220841"/>
                    <a:gd name="connsiteY24" fmla="*/ 89535 h 104775"/>
                    <a:gd name="connsiteX25" fmla="*/ 125591 w 220841"/>
                    <a:gd name="connsiteY25" fmla="*/ 84773 h 104775"/>
                    <a:gd name="connsiteX26" fmla="*/ 108446 w 220841"/>
                    <a:gd name="connsiteY26" fmla="*/ 103823 h 104775"/>
                    <a:gd name="connsiteX27" fmla="*/ 144641 w 220841"/>
                    <a:gd name="connsiteY27" fmla="*/ 86678 h 104775"/>
                    <a:gd name="connsiteX28" fmla="*/ 150356 w 220841"/>
                    <a:gd name="connsiteY28" fmla="*/ 10477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20841" h="104775">
                      <a:moveTo>
                        <a:pt x="150356" y="104775"/>
                      </a:moveTo>
                      <a:cubicBezTo>
                        <a:pt x="161786" y="99060"/>
                        <a:pt x="171311" y="83820"/>
                        <a:pt x="175121" y="72390"/>
                      </a:cubicBezTo>
                      <a:cubicBezTo>
                        <a:pt x="179884" y="73343"/>
                        <a:pt x="184646" y="73343"/>
                        <a:pt x="189409" y="75248"/>
                      </a:cubicBezTo>
                      <a:cubicBezTo>
                        <a:pt x="189409" y="75248"/>
                        <a:pt x="189409" y="74295"/>
                        <a:pt x="190361" y="74295"/>
                      </a:cubicBezTo>
                      <a:cubicBezTo>
                        <a:pt x="196076" y="65723"/>
                        <a:pt x="196076" y="57150"/>
                        <a:pt x="192266" y="51435"/>
                      </a:cubicBezTo>
                      <a:cubicBezTo>
                        <a:pt x="207506" y="41910"/>
                        <a:pt x="220841" y="2667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5240"/>
                        <a:pt x="220841" y="15240"/>
                      </a:cubicBezTo>
                      <a:cubicBezTo>
                        <a:pt x="220841" y="15240"/>
                        <a:pt x="220841" y="14288"/>
                        <a:pt x="220841" y="14288"/>
                      </a:cubicBezTo>
                      <a:cubicBezTo>
                        <a:pt x="213221" y="20955"/>
                        <a:pt x="204649" y="25718"/>
                        <a:pt x="196076" y="28575"/>
                      </a:cubicBezTo>
                      <a:cubicBezTo>
                        <a:pt x="206554" y="20003"/>
                        <a:pt x="210364" y="8573"/>
                        <a:pt x="210364" y="2858"/>
                      </a:cubicBezTo>
                      <a:cubicBezTo>
                        <a:pt x="201791" y="11430"/>
                        <a:pt x="189409" y="18098"/>
                        <a:pt x="178931" y="23813"/>
                      </a:cubicBezTo>
                      <a:cubicBezTo>
                        <a:pt x="178931" y="12383"/>
                        <a:pt x="164644" y="2858"/>
                        <a:pt x="154166" y="0"/>
                      </a:cubicBezTo>
                      <a:cubicBezTo>
                        <a:pt x="156071" y="8573"/>
                        <a:pt x="154166" y="18098"/>
                        <a:pt x="150356" y="26670"/>
                      </a:cubicBezTo>
                      <a:cubicBezTo>
                        <a:pt x="142736" y="20955"/>
                        <a:pt x="126544" y="19050"/>
                        <a:pt x="117019" y="20003"/>
                      </a:cubicBezTo>
                      <a:cubicBezTo>
                        <a:pt x="123686" y="24765"/>
                        <a:pt x="127496" y="30480"/>
                        <a:pt x="130354" y="36195"/>
                      </a:cubicBezTo>
                      <a:cubicBezTo>
                        <a:pt x="121781" y="34290"/>
                        <a:pt x="110351" y="36195"/>
                        <a:pt x="102731" y="38100"/>
                      </a:cubicBezTo>
                      <a:cubicBezTo>
                        <a:pt x="84634" y="34290"/>
                        <a:pt x="51296" y="29528"/>
                        <a:pt x="4624" y="41910"/>
                      </a:cubicBezTo>
                      <a:cubicBezTo>
                        <a:pt x="-3949" y="43815"/>
                        <a:pt x="814" y="55245"/>
                        <a:pt x="7481" y="53340"/>
                      </a:cubicBezTo>
                      <a:cubicBezTo>
                        <a:pt x="50344" y="36195"/>
                        <a:pt x="87491" y="42863"/>
                        <a:pt x="104636" y="47625"/>
                      </a:cubicBezTo>
                      <a:cubicBezTo>
                        <a:pt x="105589" y="48578"/>
                        <a:pt x="107494" y="49530"/>
                        <a:pt x="108446" y="50483"/>
                      </a:cubicBezTo>
                      <a:cubicBezTo>
                        <a:pt x="108446" y="53340"/>
                        <a:pt x="111304" y="55245"/>
                        <a:pt x="114161" y="57150"/>
                      </a:cubicBezTo>
                      <a:cubicBezTo>
                        <a:pt x="107494" y="60960"/>
                        <a:pt x="98921" y="65723"/>
                        <a:pt x="85586" y="69533"/>
                      </a:cubicBezTo>
                      <a:cubicBezTo>
                        <a:pt x="91301" y="71438"/>
                        <a:pt x="104636" y="69533"/>
                        <a:pt x="117971" y="66675"/>
                      </a:cubicBezTo>
                      <a:cubicBezTo>
                        <a:pt x="104636" y="76200"/>
                        <a:pt x="87491" y="85725"/>
                        <a:pt x="71299" y="89535"/>
                      </a:cubicBezTo>
                      <a:cubicBezTo>
                        <a:pt x="83681" y="92393"/>
                        <a:pt x="106541" y="92393"/>
                        <a:pt x="125591" y="84773"/>
                      </a:cubicBezTo>
                      <a:cubicBezTo>
                        <a:pt x="122734" y="90488"/>
                        <a:pt x="117971" y="97155"/>
                        <a:pt x="108446" y="103823"/>
                      </a:cubicBezTo>
                      <a:cubicBezTo>
                        <a:pt x="117019" y="102870"/>
                        <a:pt x="132259" y="95250"/>
                        <a:pt x="144641" y="86678"/>
                      </a:cubicBezTo>
                      <a:cubicBezTo>
                        <a:pt x="149404" y="91440"/>
                        <a:pt x="152261" y="97155"/>
                        <a:pt x="150356" y="10477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90" name="Graphic 7">
                  <a:extLst>
                    <a:ext uri="{FF2B5EF4-FFF2-40B4-BE49-F238E27FC236}">
                      <a16:creationId xmlns:a16="http://schemas.microsoft.com/office/drawing/2014/main" id="{7B0640E1-C30F-4989-B197-995C7F01303D}"/>
                    </a:ext>
                  </a:extLst>
                </p:cNvPr>
                <p:cNvGrpSpPr/>
                <p:nvPr/>
              </p:nvGrpSpPr>
              <p:grpSpPr>
                <a:xfrm>
                  <a:off x="7350445" y="4530969"/>
                  <a:ext cx="51021" cy="65319"/>
                  <a:chOff x="7350445" y="4530969"/>
                  <a:chExt cx="51021" cy="65319"/>
                </a:xfrm>
              </p:grpSpPr>
              <p:sp>
                <p:nvSpPr>
                  <p:cNvPr id="2791" name="Freeform: Shape 2790">
                    <a:extLst>
                      <a:ext uri="{FF2B5EF4-FFF2-40B4-BE49-F238E27FC236}">
                        <a16:creationId xmlns:a16="http://schemas.microsoft.com/office/drawing/2014/main" id="{B13E5302-4FEB-4480-B1D5-E6332262819E}"/>
                      </a:ext>
                    </a:extLst>
                  </p:cNvPr>
                  <p:cNvSpPr/>
                  <p:nvPr/>
                </p:nvSpPr>
                <p:spPr>
                  <a:xfrm>
                    <a:off x="7350445" y="4530969"/>
                    <a:ext cx="51021" cy="65319"/>
                  </a:xfrm>
                  <a:custGeom>
                    <a:avLst/>
                    <a:gdLst>
                      <a:gd name="connsiteX0" fmla="*/ 50817 w 51021"/>
                      <a:gd name="connsiteY0" fmla="*/ 65319 h 65319"/>
                      <a:gd name="connsiteX1" fmla="*/ 334 w 51021"/>
                      <a:gd name="connsiteY1" fmla="*/ 10074 h 65319"/>
                      <a:gd name="connsiteX2" fmla="*/ 50817 w 51021"/>
                      <a:gd name="connsiteY2" fmla="*/ 65319 h 65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021" h="65319">
                        <a:moveTo>
                          <a:pt x="50817" y="65319"/>
                        </a:moveTo>
                        <a:cubicBezTo>
                          <a:pt x="26052" y="34839"/>
                          <a:pt x="-3476" y="44364"/>
                          <a:pt x="334" y="10074"/>
                        </a:cubicBezTo>
                        <a:cubicBezTo>
                          <a:pt x="4144" y="-25168"/>
                          <a:pt x="54627" y="41507"/>
                          <a:pt x="50817" y="653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2" name="Freeform: Shape 2791">
                    <a:extLst>
                      <a:ext uri="{FF2B5EF4-FFF2-40B4-BE49-F238E27FC236}">
                        <a16:creationId xmlns:a16="http://schemas.microsoft.com/office/drawing/2014/main" id="{C78A444B-A79F-4FB6-8271-019831995E8D}"/>
                      </a:ext>
                    </a:extLst>
                  </p:cNvPr>
                  <p:cNvSpPr/>
                  <p:nvPr/>
                </p:nvSpPr>
                <p:spPr>
                  <a:xfrm>
                    <a:off x="7352664" y="4541500"/>
                    <a:ext cx="48597" cy="50977"/>
                  </a:xfrm>
                  <a:custGeom>
                    <a:avLst/>
                    <a:gdLst>
                      <a:gd name="connsiteX0" fmla="*/ 20 w 48597"/>
                      <a:gd name="connsiteY0" fmla="*/ 495 h 50977"/>
                      <a:gd name="connsiteX1" fmla="*/ 48597 w 48597"/>
                      <a:gd name="connsiteY1" fmla="*/ 50978 h 50977"/>
                      <a:gd name="connsiteX2" fmla="*/ 20 w 48597"/>
                      <a:gd name="connsiteY2" fmla="*/ 495 h 50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97" h="50977">
                        <a:moveTo>
                          <a:pt x="20" y="495"/>
                        </a:moveTo>
                        <a:cubicBezTo>
                          <a:pt x="20" y="-2362"/>
                          <a:pt x="29547" y="6210"/>
                          <a:pt x="48597" y="50978"/>
                        </a:cubicBezTo>
                        <a:cubicBezTo>
                          <a:pt x="32405" y="10973"/>
                          <a:pt x="-933" y="3353"/>
                          <a:pt x="20" y="4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3" name="Graphic 7">
                  <a:extLst>
                    <a:ext uri="{FF2B5EF4-FFF2-40B4-BE49-F238E27FC236}">
                      <a16:creationId xmlns:a16="http://schemas.microsoft.com/office/drawing/2014/main" id="{5E8BF29C-22BA-40C5-9636-F5320852B894}"/>
                    </a:ext>
                  </a:extLst>
                </p:cNvPr>
                <p:cNvGrpSpPr/>
                <p:nvPr/>
              </p:nvGrpSpPr>
              <p:grpSpPr>
                <a:xfrm>
                  <a:off x="7332106" y="4503575"/>
                  <a:ext cx="52010" cy="35478"/>
                  <a:chOff x="7332106" y="4503575"/>
                  <a:chExt cx="52010" cy="35478"/>
                </a:xfrm>
              </p:grpSpPr>
              <p:sp>
                <p:nvSpPr>
                  <p:cNvPr id="2794" name="Freeform: Shape 2793">
                    <a:extLst>
                      <a:ext uri="{FF2B5EF4-FFF2-40B4-BE49-F238E27FC236}">
                        <a16:creationId xmlns:a16="http://schemas.microsoft.com/office/drawing/2014/main" id="{C56E0969-86EB-484B-97B4-A78B7747FE08}"/>
                      </a:ext>
                    </a:extLst>
                  </p:cNvPr>
                  <p:cNvSpPr/>
                  <p:nvPr/>
                </p:nvSpPr>
                <p:spPr>
                  <a:xfrm>
                    <a:off x="7332106" y="4503575"/>
                    <a:ext cx="52010" cy="35478"/>
                  </a:xfrm>
                  <a:custGeom>
                    <a:avLst/>
                    <a:gdLst>
                      <a:gd name="connsiteX0" fmla="*/ 52010 w 52010"/>
                      <a:gd name="connsiteY0" fmla="*/ 8893 h 35478"/>
                      <a:gd name="connsiteX1" fmla="*/ 8195 w 52010"/>
                      <a:gd name="connsiteY1" fmla="*/ 26038 h 35478"/>
                      <a:gd name="connsiteX2" fmla="*/ 52010 w 52010"/>
                      <a:gd name="connsiteY2" fmla="*/ 8893 h 35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10" h="35478">
                        <a:moveTo>
                          <a:pt x="52010" y="8893"/>
                        </a:moveTo>
                        <a:cubicBezTo>
                          <a:pt x="36770" y="25086"/>
                          <a:pt x="34865" y="48898"/>
                          <a:pt x="8195" y="26038"/>
                        </a:cubicBezTo>
                        <a:cubicBezTo>
                          <a:pt x="-18475" y="2226"/>
                          <a:pt x="26293" y="-9204"/>
                          <a:pt x="52010" y="889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5" name="Freeform: Shape 2794">
                    <a:extLst>
                      <a:ext uri="{FF2B5EF4-FFF2-40B4-BE49-F238E27FC236}">
                        <a16:creationId xmlns:a16="http://schemas.microsoft.com/office/drawing/2014/main" id="{CDCE4AFA-41E4-459A-899F-85B001A485D0}"/>
                      </a:ext>
                    </a:extLst>
                  </p:cNvPr>
                  <p:cNvSpPr/>
                  <p:nvPr/>
                </p:nvSpPr>
                <p:spPr>
                  <a:xfrm>
                    <a:off x="7340777" y="4509861"/>
                    <a:ext cx="41434" cy="18893"/>
                  </a:xfrm>
                  <a:custGeom>
                    <a:avLst/>
                    <a:gdLst>
                      <a:gd name="connsiteX0" fmla="*/ 477 w 41434"/>
                      <a:gd name="connsiteY0" fmla="*/ 18799 h 18893"/>
                      <a:gd name="connsiteX1" fmla="*/ 41435 w 41434"/>
                      <a:gd name="connsiteY1" fmla="*/ 1655 h 18893"/>
                      <a:gd name="connsiteX2" fmla="*/ 477 w 41434"/>
                      <a:gd name="connsiteY2" fmla="*/ 18799 h 18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434" h="18893">
                        <a:moveTo>
                          <a:pt x="477" y="18799"/>
                        </a:moveTo>
                        <a:cubicBezTo>
                          <a:pt x="-2380" y="16895"/>
                          <a:pt x="7145" y="-5966"/>
                          <a:pt x="41435" y="1655"/>
                        </a:cubicBezTo>
                        <a:cubicBezTo>
                          <a:pt x="10955" y="-6918"/>
                          <a:pt x="3335" y="20705"/>
                          <a:pt x="477" y="187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796" name="Graphic 7">
                  <a:extLst>
                    <a:ext uri="{FF2B5EF4-FFF2-40B4-BE49-F238E27FC236}">
                      <a16:creationId xmlns:a16="http://schemas.microsoft.com/office/drawing/2014/main" id="{C9CA2C61-C359-4895-AC55-E55B931C27D9}"/>
                    </a:ext>
                  </a:extLst>
                </p:cNvPr>
                <p:cNvGrpSpPr/>
                <p:nvPr/>
              </p:nvGrpSpPr>
              <p:grpSpPr>
                <a:xfrm>
                  <a:off x="7273626" y="4476273"/>
                  <a:ext cx="46960" cy="66780"/>
                  <a:chOff x="7273626" y="4476273"/>
                  <a:chExt cx="46960" cy="66780"/>
                </a:xfrm>
              </p:grpSpPr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839C869B-9612-46A6-A82C-757785479182}"/>
                      </a:ext>
                    </a:extLst>
                  </p:cNvPr>
                  <p:cNvSpPr/>
                  <p:nvPr/>
                </p:nvSpPr>
                <p:spPr>
                  <a:xfrm>
                    <a:off x="7273626" y="4476273"/>
                    <a:ext cx="46960" cy="66780"/>
                  </a:xfrm>
                  <a:custGeom>
                    <a:avLst/>
                    <a:gdLst>
                      <a:gd name="connsiteX0" fmla="*/ 0 w 46960"/>
                      <a:gd name="connsiteY0" fmla="*/ 0 h 66780"/>
                      <a:gd name="connsiteX1" fmla="*/ 45720 w 46960"/>
                      <a:gd name="connsiteY1" fmla="*/ 56197 h 66780"/>
                      <a:gd name="connsiteX2" fmla="*/ 0 w 46960"/>
                      <a:gd name="connsiteY2" fmla="*/ 0 h 66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960" h="66780">
                        <a:moveTo>
                          <a:pt x="0" y="0"/>
                        </a:moveTo>
                        <a:cubicBezTo>
                          <a:pt x="16193" y="2858"/>
                          <a:pt x="54293" y="21908"/>
                          <a:pt x="45720" y="56197"/>
                        </a:cubicBezTo>
                        <a:cubicBezTo>
                          <a:pt x="37148" y="90488"/>
                          <a:pt x="31433" y="333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5CBC338A-1D66-48A4-8569-A005ECF752CE}"/>
                      </a:ext>
                    </a:extLst>
                  </p:cNvPr>
                  <p:cNvSpPr/>
                  <p:nvPr/>
                </p:nvSpPr>
                <p:spPr>
                  <a:xfrm>
                    <a:off x="7276484" y="4478178"/>
                    <a:ext cx="41190" cy="55608"/>
                  </a:xfrm>
                  <a:custGeom>
                    <a:avLst/>
                    <a:gdLst>
                      <a:gd name="connsiteX0" fmla="*/ 40957 w 41190"/>
                      <a:gd name="connsiteY0" fmla="*/ 55245 h 55608"/>
                      <a:gd name="connsiteX1" fmla="*/ 0 w 41190"/>
                      <a:gd name="connsiteY1" fmla="*/ 0 h 55608"/>
                      <a:gd name="connsiteX2" fmla="*/ 40957 w 41190"/>
                      <a:gd name="connsiteY2" fmla="*/ 55245 h 5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90" h="55608">
                        <a:moveTo>
                          <a:pt x="40957" y="55245"/>
                        </a:moveTo>
                        <a:cubicBezTo>
                          <a:pt x="40005" y="59055"/>
                          <a:pt x="41910" y="32385"/>
                          <a:pt x="0" y="0"/>
                        </a:cubicBezTo>
                        <a:cubicBezTo>
                          <a:pt x="41910" y="28575"/>
                          <a:pt x="41910" y="52388"/>
                          <a:pt x="40957" y="552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99" name="Freeform: Shape 2798">
                  <a:extLst>
                    <a:ext uri="{FF2B5EF4-FFF2-40B4-BE49-F238E27FC236}">
                      <a16:creationId xmlns:a16="http://schemas.microsoft.com/office/drawing/2014/main" id="{B4D5631A-853F-44AF-96A7-6F206C2D8B4B}"/>
                    </a:ext>
                  </a:extLst>
                </p:cNvPr>
                <p:cNvSpPr/>
                <p:nvPr/>
              </p:nvSpPr>
              <p:spPr>
                <a:xfrm>
                  <a:off x="7259273" y="4570073"/>
                  <a:ext cx="54606" cy="119488"/>
                </a:xfrm>
                <a:custGeom>
                  <a:avLst/>
                  <a:gdLst>
                    <a:gd name="connsiteX0" fmla="*/ 66 w 54606"/>
                    <a:gd name="connsiteY0" fmla="*/ 113845 h 119488"/>
                    <a:gd name="connsiteX1" fmla="*/ 42928 w 54606"/>
                    <a:gd name="connsiteY1" fmla="*/ 4308 h 119488"/>
                    <a:gd name="connsiteX2" fmla="*/ 50548 w 54606"/>
                    <a:gd name="connsiteY2" fmla="*/ 498 h 119488"/>
                    <a:gd name="connsiteX3" fmla="*/ 54358 w 54606"/>
                    <a:gd name="connsiteY3" fmla="*/ 8118 h 119488"/>
                    <a:gd name="connsiteX4" fmla="*/ 17211 w 54606"/>
                    <a:gd name="connsiteY4" fmla="*/ 112893 h 119488"/>
                    <a:gd name="connsiteX5" fmla="*/ 66 w 54606"/>
                    <a:gd name="connsiteY5" fmla="*/ 113845 h 11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" h="119488">
                      <a:moveTo>
                        <a:pt x="66" y="113845"/>
                      </a:moveTo>
                      <a:cubicBezTo>
                        <a:pt x="-1839" y="44313"/>
                        <a:pt x="38166" y="10023"/>
                        <a:pt x="42928" y="4308"/>
                      </a:cubicBezTo>
                      <a:cubicBezTo>
                        <a:pt x="47691" y="-455"/>
                        <a:pt x="47691" y="-455"/>
                        <a:pt x="50548" y="498"/>
                      </a:cubicBezTo>
                      <a:cubicBezTo>
                        <a:pt x="53406" y="1450"/>
                        <a:pt x="55311" y="5260"/>
                        <a:pt x="54358" y="8118"/>
                      </a:cubicBezTo>
                      <a:cubicBezTo>
                        <a:pt x="54358" y="8118"/>
                        <a:pt x="1971" y="51933"/>
                        <a:pt x="17211" y="112893"/>
                      </a:cubicBezTo>
                      <a:cubicBezTo>
                        <a:pt x="18163" y="120513"/>
                        <a:pt x="66" y="122418"/>
                        <a:pt x="66" y="11384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00" name="Freeform: Shape 2799">
                  <a:extLst>
                    <a:ext uri="{FF2B5EF4-FFF2-40B4-BE49-F238E27FC236}">
                      <a16:creationId xmlns:a16="http://schemas.microsoft.com/office/drawing/2014/main" id="{D5141FE6-14CE-47FA-B92C-A083F09C4340}"/>
                    </a:ext>
                  </a:extLst>
                </p:cNvPr>
                <p:cNvSpPr/>
                <p:nvPr/>
              </p:nvSpPr>
              <p:spPr>
                <a:xfrm rot="2217350">
                  <a:off x="7304841" y="4523830"/>
                  <a:ext cx="38100" cy="64770"/>
                </a:xfrm>
                <a:custGeom>
                  <a:avLst/>
                  <a:gdLst>
                    <a:gd name="connsiteX0" fmla="*/ 38100 w 38100"/>
                    <a:gd name="connsiteY0" fmla="*/ 32385 h 64770"/>
                    <a:gd name="connsiteX1" fmla="*/ 19050 w 38100"/>
                    <a:gd name="connsiteY1" fmla="*/ 64770 h 64770"/>
                    <a:gd name="connsiteX2" fmla="*/ 0 w 38100"/>
                    <a:gd name="connsiteY2" fmla="*/ 32385 h 64770"/>
                    <a:gd name="connsiteX3" fmla="*/ 19050 w 38100"/>
                    <a:gd name="connsiteY3" fmla="*/ 0 h 64770"/>
                    <a:gd name="connsiteX4" fmla="*/ 38100 w 38100"/>
                    <a:gd name="connsiteY4" fmla="*/ 32385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4770">
                      <a:moveTo>
                        <a:pt x="38100" y="32385"/>
                      </a:moveTo>
                      <a:cubicBezTo>
                        <a:pt x="38100" y="50271"/>
                        <a:pt x="29571" y="64770"/>
                        <a:pt x="19050" y="64770"/>
                      </a:cubicBezTo>
                      <a:cubicBezTo>
                        <a:pt x="8529" y="64770"/>
                        <a:pt x="0" y="50271"/>
                        <a:pt x="0" y="32385"/>
                      </a:cubicBezTo>
                      <a:cubicBezTo>
                        <a:pt x="0" y="14499"/>
                        <a:pt x="8529" y="0"/>
                        <a:pt x="19050" y="0"/>
                      </a:cubicBezTo>
                      <a:cubicBezTo>
                        <a:pt x="29571" y="0"/>
                        <a:pt x="38100" y="14499"/>
                        <a:pt x="38100" y="32385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01" name="Graphic 7">
                  <a:extLst>
                    <a:ext uri="{FF2B5EF4-FFF2-40B4-BE49-F238E27FC236}">
                      <a16:creationId xmlns:a16="http://schemas.microsoft.com/office/drawing/2014/main" id="{BF78E379-B476-423C-91A9-7BCB249A2383}"/>
                    </a:ext>
                  </a:extLst>
                </p:cNvPr>
                <p:cNvGrpSpPr/>
                <p:nvPr/>
              </p:nvGrpSpPr>
              <p:grpSpPr>
                <a:xfrm>
                  <a:off x="7290948" y="4551059"/>
                  <a:ext cx="44324" cy="42372"/>
                  <a:chOff x="7290948" y="4551059"/>
                  <a:chExt cx="44324" cy="42372"/>
                </a:xfrm>
              </p:grpSpPr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10DFA895-EA51-4649-9A15-B10711441136}"/>
                      </a:ext>
                    </a:extLst>
                  </p:cNvPr>
                  <p:cNvSpPr/>
                  <p:nvPr/>
                </p:nvSpPr>
                <p:spPr>
                  <a:xfrm>
                    <a:off x="7290948" y="4551059"/>
                    <a:ext cx="44324" cy="42372"/>
                  </a:xfrm>
                  <a:custGeom>
                    <a:avLst/>
                    <a:gdLst>
                      <a:gd name="connsiteX0" fmla="*/ 776 w 44324"/>
                      <a:gd name="connsiteY0" fmla="*/ 42372 h 42372"/>
                      <a:gd name="connsiteX1" fmla="*/ 33161 w 44324"/>
                      <a:gd name="connsiteY1" fmla="*/ 462 h 42372"/>
                      <a:gd name="connsiteX2" fmla="*/ 776 w 44324"/>
                      <a:gd name="connsiteY2" fmla="*/ 42372 h 4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24" h="42372">
                        <a:moveTo>
                          <a:pt x="776" y="42372"/>
                        </a:moveTo>
                        <a:cubicBezTo>
                          <a:pt x="-2081" y="29037"/>
                          <a:pt x="1729" y="-4301"/>
                          <a:pt x="33161" y="462"/>
                        </a:cubicBezTo>
                        <a:cubicBezTo>
                          <a:pt x="63641" y="5224"/>
                          <a:pt x="24589" y="34752"/>
                          <a:pt x="776" y="42372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27DDC295-31E1-4117-BE03-52230C29CE22}"/>
                      </a:ext>
                    </a:extLst>
                  </p:cNvPr>
                  <p:cNvSpPr/>
                  <p:nvPr/>
                </p:nvSpPr>
                <p:spPr>
                  <a:xfrm>
                    <a:off x="7291724" y="4553426"/>
                    <a:ext cx="33700" cy="38100"/>
                  </a:xfrm>
                  <a:custGeom>
                    <a:avLst/>
                    <a:gdLst>
                      <a:gd name="connsiteX0" fmla="*/ 33338 w 33700"/>
                      <a:gd name="connsiteY0" fmla="*/ 0 h 38100"/>
                      <a:gd name="connsiteX1" fmla="*/ 0 w 33700"/>
                      <a:gd name="connsiteY1" fmla="*/ 38100 h 38100"/>
                      <a:gd name="connsiteX2" fmla="*/ 33338 w 33700"/>
                      <a:gd name="connsiteY2" fmla="*/ 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00" h="38100">
                        <a:moveTo>
                          <a:pt x="33338" y="0"/>
                        </a:moveTo>
                        <a:cubicBezTo>
                          <a:pt x="36195" y="0"/>
                          <a:pt x="21907" y="8572"/>
                          <a:pt x="0" y="38100"/>
                        </a:cubicBezTo>
                        <a:cubicBezTo>
                          <a:pt x="13335" y="11430"/>
                          <a:pt x="30480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04" name="Graphic 7">
                  <a:extLst>
                    <a:ext uri="{FF2B5EF4-FFF2-40B4-BE49-F238E27FC236}">
                      <a16:creationId xmlns:a16="http://schemas.microsoft.com/office/drawing/2014/main" id="{9DB003BE-7E77-4BA9-8BDA-572ACEA41D19}"/>
                    </a:ext>
                  </a:extLst>
                </p:cNvPr>
                <p:cNvGrpSpPr/>
                <p:nvPr/>
              </p:nvGrpSpPr>
              <p:grpSpPr>
                <a:xfrm>
                  <a:off x="7266959" y="4535996"/>
                  <a:ext cx="65371" cy="33622"/>
                  <a:chOff x="7266959" y="4535996"/>
                  <a:chExt cx="65371" cy="33622"/>
                </a:xfrm>
              </p:grpSpPr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2BF010E6-7004-4FE0-9F07-8A1DE5381CE5}"/>
                      </a:ext>
                    </a:extLst>
                  </p:cNvPr>
                  <p:cNvSpPr/>
                  <p:nvPr/>
                </p:nvSpPr>
                <p:spPr>
                  <a:xfrm>
                    <a:off x="7266959" y="4535996"/>
                    <a:ext cx="65371" cy="33622"/>
                  </a:xfrm>
                  <a:custGeom>
                    <a:avLst/>
                    <a:gdLst>
                      <a:gd name="connsiteX0" fmla="*/ 0 w 65371"/>
                      <a:gd name="connsiteY0" fmla="*/ 33622 h 33622"/>
                      <a:gd name="connsiteX1" fmla="*/ 56197 w 65371"/>
                      <a:gd name="connsiteY1" fmla="*/ 7905 h 33622"/>
                      <a:gd name="connsiteX2" fmla="*/ 0 w 65371"/>
                      <a:gd name="connsiteY2" fmla="*/ 33622 h 33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371" h="33622">
                        <a:moveTo>
                          <a:pt x="0" y="33622"/>
                        </a:moveTo>
                        <a:cubicBezTo>
                          <a:pt x="4763" y="17430"/>
                          <a:pt x="26670" y="-14955"/>
                          <a:pt x="56197" y="7905"/>
                        </a:cubicBezTo>
                        <a:cubicBezTo>
                          <a:pt x="86678" y="30764"/>
                          <a:pt x="34290" y="14572"/>
                          <a:pt x="0" y="3362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27605375-83A6-4D89-A90E-8E941CF09832}"/>
                      </a:ext>
                    </a:extLst>
                  </p:cNvPr>
                  <p:cNvSpPr/>
                  <p:nvPr/>
                </p:nvSpPr>
                <p:spPr>
                  <a:xfrm>
                    <a:off x="7268864" y="4543984"/>
                    <a:ext cx="55477" cy="23729"/>
                  </a:xfrm>
                  <a:custGeom>
                    <a:avLst/>
                    <a:gdLst>
                      <a:gd name="connsiteX0" fmla="*/ 55245 w 55477"/>
                      <a:gd name="connsiteY0" fmla="*/ 2774 h 23729"/>
                      <a:gd name="connsiteX1" fmla="*/ 0 w 55477"/>
                      <a:gd name="connsiteY1" fmla="*/ 23729 h 23729"/>
                      <a:gd name="connsiteX2" fmla="*/ 55245 w 55477"/>
                      <a:gd name="connsiteY2" fmla="*/ 2774 h 2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77" h="23729">
                        <a:moveTo>
                          <a:pt x="55245" y="2774"/>
                        </a:moveTo>
                        <a:cubicBezTo>
                          <a:pt x="58103" y="4679"/>
                          <a:pt x="34290" y="-7703"/>
                          <a:pt x="0" y="23729"/>
                        </a:cubicBezTo>
                        <a:cubicBezTo>
                          <a:pt x="30480" y="-8656"/>
                          <a:pt x="52388" y="869"/>
                          <a:pt x="55245" y="27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07" name="Graphic 7">
                  <a:extLst>
                    <a:ext uri="{FF2B5EF4-FFF2-40B4-BE49-F238E27FC236}">
                      <a16:creationId xmlns:a16="http://schemas.microsoft.com/office/drawing/2014/main" id="{C540AA42-8D9D-4E52-964B-C2819DD06185}"/>
                    </a:ext>
                  </a:extLst>
                </p:cNvPr>
                <p:cNvGrpSpPr/>
                <p:nvPr/>
              </p:nvGrpSpPr>
              <p:grpSpPr>
                <a:xfrm>
                  <a:off x="7316893" y="4538991"/>
                  <a:ext cx="25943" cy="71584"/>
                  <a:chOff x="7316893" y="4538991"/>
                  <a:chExt cx="25943" cy="71584"/>
                </a:xfrm>
              </p:grpSpPr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CD0FC744-8B3A-4E63-943F-D9A43D120C0B}"/>
                      </a:ext>
                    </a:extLst>
                  </p:cNvPr>
                  <p:cNvSpPr/>
                  <p:nvPr/>
                </p:nvSpPr>
                <p:spPr>
                  <a:xfrm>
                    <a:off x="7316893" y="4538991"/>
                    <a:ext cx="25943" cy="71584"/>
                  </a:xfrm>
                  <a:custGeom>
                    <a:avLst/>
                    <a:gdLst>
                      <a:gd name="connsiteX0" fmla="*/ 17694 w 25943"/>
                      <a:gd name="connsiteY0" fmla="*/ 71585 h 71584"/>
                      <a:gd name="connsiteX1" fmla="*/ 7216 w 25943"/>
                      <a:gd name="connsiteY1" fmla="*/ 4910 h 71584"/>
                      <a:gd name="connsiteX2" fmla="*/ 17694 w 25943"/>
                      <a:gd name="connsiteY2" fmla="*/ 71585 h 71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943" h="71584">
                        <a:moveTo>
                          <a:pt x="17694" y="71585"/>
                        </a:moveTo>
                        <a:cubicBezTo>
                          <a:pt x="14836" y="36342"/>
                          <a:pt x="-12786" y="28722"/>
                          <a:pt x="7216" y="4910"/>
                        </a:cubicBezTo>
                        <a:cubicBezTo>
                          <a:pt x="27219" y="-19855"/>
                          <a:pt x="31981" y="56345"/>
                          <a:pt x="17694" y="71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DB5D020A-4D99-4FAB-9974-08D86B88D8C0}"/>
                      </a:ext>
                    </a:extLst>
                  </p:cNvPr>
                  <p:cNvSpPr/>
                  <p:nvPr/>
                </p:nvSpPr>
                <p:spPr>
                  <a:xfrm>
                    <a:off x="7324938" y="4545686"/>
                    <a:ext cx="13494" cy="62031"/>
                  </a:xfrm>
                  <a:custGeom>
                    <a:avLst/>
                    <a:gdLst>
                      <a:gd name="connsiteX0" fmla="*/ 123 w 13494"/>
                      <a:gd name="connsiteY0" fmla="*/ 119 h 62031"/>
                      <a:gd name="connsiteX1" fmla="*/ 11553 w 13494"/>
                      <a:gd name="connsiteY1" fmla="*/ 62032 h 62031"/>
                      <a:gd name="connsiteX2" fmla="*/ 123 w 13494"/>
                      <a:gd name="connsiteY2" fmla="*/ 119 h 6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494" h="62031">
                        <a:moveTo>
                          <a:pt x="123" y="119"/>
                        </a:moveTo>
                        <a:cubicBezTo>
                          <a:pt x="2028" y="-1786"/>
                          <a:pt x="19173" y="19169"/>
                          <a:pt x="11553" y="62032"/>
                        </a:cubicBezTo>
                        <a:cubicBezTo>
                          <a:pt x="19173" y="23932"/>
                          <a:pt x="-1782" y="2024"/>
                          <a:pt x="123" y="1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0" name="Graphic 7">
                  <a:extLst>
                    <a:ext uri="{FF2B5EF4-FFF2-40B4-BE49-F238E27FC236}">
                      <a16:creationId xmlns:a16="http://schemas.microsoft.com/office/drawing/2014/main" id="{D5FEBF44-D263-4998-8A58-3364881CA465}"/>
                    </a:ext>
                  </a:extLst>
                </p:cNvPr>
                <p:cNvGrpSpPr/>
                <p:nvPr/>
              </p:nvGrpSpPr>
              <p:grpSpPr>
                <a:xfrm>
                  <a:off x="7341737" y="4522304"/>
                  <a:ext cx="76669" cy="39030"/>
                  <a:chOff x="7341737" y="4522304"/>
                  <a:chExt cx="76669" cy="39030"/>
                </a:xfrm>
              </p:grpSpPr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B943E7AA-463C-4C76-9B7D-10BDA12C289A}"/>
                      </a:ext>
                    </a:extLst>
                  </p:cNvPr>
                  <p:cNvSpPr/>
                  <p:nvPr/>
                </p:nvSpPr>
                <p:spPr>
                  <a:xfrm>
                    <a:off x="7341737" y="4522304"/>
                    <a:ext cx="76669" cy="39030"/>
                  </a:xfrm>
                  <a:custGeom>
                    <a:avLst/>
                    <a:gdLst>
                      <a:gd name="connsiteX0" fmla="*/ 76670 w 76669"/>
                      <a:gd name="connsiteY0" fmla="*/ 33979 h 39030"/>
                      <a:gd name="connsiteX1" fmla="*/ 2375 w 76669"/>
                      <a:gd name="connsiteY1" fmla="*/ 19691 h 39030"/>
                      <a:gd name="connsiteX2" fmla="*/ 76670 w 76669"/>
                      <a:gd name="connsiteY2" fmla="*/ 33979 h 3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669" h="39030">
                        <a:moveTo>
                          <a:pt x="76670" y="33979"/>
                        </a:moveTo>
                        <a:cubicBezTo>
                          <a:pt x="38570" y="23501"/>
                          <a:pt x="19520" y="59696"/>
                          <a:pt x="2375" y="19691"/>
                        </a:cubicBezTo>
                        <a:cubicBezTo>
                          <a:pt x="-14770" y="-19361"/>
                          <a:pt x="66192" y="7309"/>
                          <a:pt x="76670" y="339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789024DB-FD0D-498E-B6B2-3579A96BA768}"/>
                      </a:ext>
                    </a:extLst>
                  </p:cNvPr>
                  <p:cNvSpPr/>
                  <p:nvPr/>
                </p:nvSpPr>
                <p:spPr>
                  <a:xfrm>
                    <a:off x="7345932" y="4535243"/>
                    <a:ext cx="68664" cy="18182"/>
                  </a:xfrm>
                  <a:custGeom>
                    <a:avLst/>
                    <a:gdLst>
                      <a:gd name="connsiteX0" fmla="*/ 85 w 68664"/>
                      <a:gd name="connsiteY0" fmla="*/ 7705 h 18182"/>
                      <a:gd name="connsiteX1" fmla="*/ 68665 w 68664"/>
                      <a:gd name="connsiteY1" fmla="*/ 18183 h 18182"/>
                      <a:gd name="connsiteX2" fmla="*/ 85 w 68664"/>
                      <a:gd name="connsiteY2" fmla="*/ 7705 h 18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64" h="18182">
                        <a:moveTo>
                          <a:pt x="85" y="7705"/>
                        </a:moveTo>
                        <a:cubicBezTo>
                          <a:pt x="-1820" y="3895"/>
                          <a:pt x="28660" y="-12297"/>
                          <a:pt x="68665" y="18183"/>
                        </a:cubicBezTo>
                        <a:cubicBezTo>
                          <a:pt x="33422" y="-10392"/>
                          <a:pt x="1990" y="11515"/>
                          <a:pt x="85" y="77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3" name="Graphic 7">
                  <a:extLst>
                    <a:ext uri="{FF2B5EF4-FFF2-40B4-BE49-F238E27FC236}">
                      <a16:creationId xmlns:a16="http://schemas.microsoft.com/office/drawing/2014/main" id="{04421797-2469-48A1-8ABD-E237DE73ED5B}"/>
                    </a:ext>
                  </a:extLst>
                </p:cNvPr>
                <p:cNvGrpSpPr/>
                <p:nvPr/>
              </p:nvGrpSpPr>
              <p:grpSpPr>
                <a:xfrm>
                  <a:off x="7295534" y="4468653"/>
                  <a:ext cx="57948" cy="77152"/>
                  <a:chOff x="7295534" y="4468653"/>
                  <a:chExt cx="57948" cy="77152"/>
                </a:xfrm>
              </p:grpSpPr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2643C4A2-74B2-4D3A-81B4-3F74ED80596D}"/>
                      </a:ext>
                    </a:extLst>
                  </p:cNvPr>
                  <p:cNvSpPr/>
                  <p:nvPr/>
                </p:nvSpPr>
                <p:spPr>
                  <a:xfrm>
                    <a:off x="7295534" y="4468653"/>
                    <a:ext cx="57948" cy="77152"/>
                  </a:xfrm>
                  <a:custGeom>
                    <a:avLst/>
                    <a:gdLst>
                      <a:gd name="connsiteX0" fmla="*/ 0 w 57948"/>
                      <a:gd name="connsiteY0" fmla="*/ 0 h 77152"/>
                      <a:gd name="connsiteX1" fmla="*/ 40005 w 57948"/>
                      <a:gd name="connsiteY1" fmla="*/ 77153 h 77152"/>
                      <a:gd name="connsiteX2" fmla="*/ 0 w 57948"/>
                      <a:gd name="connsiteY2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48" h="77152">
                        <a:moveTo>
                          <a:pt x="0" y="0"/>
                        </a:moveTo>
                        <a:cubicBezTo>
                          <a:pt x="29528" y="34290"/>
                          <a:pt x="5715" y="75247"/>
                          <a:pt x="40005" y="77153"/>
                        </a:cubicBezTo>
                        <a:cubicBezTo>
                          <a:pt x="81915" y="74295"/>
                          <a:pt x="42863" y="285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D77FDFC0-CA15-443E-9982-DD099C781240}"/>
                      </a:ext>
                    </a:extLst>
                  </p:cNvPr>
                  <p:cNvSpPr/>
                  <p:nvPr/>
                </p:nvSpPr>
                <p:spPr>
                  <a:xfrm>
                    <a:off x="7297439" y="4468653"/>
                    <a:ext cx="39448" cy="75260"/>
                  </a:xfrm>
                  <a:custGeom>
                    <a:avLst/>
                    <a:gdLst>
                      <a:gd name="connsiteX0" fmla="*/ 37148 w 39448"/>
                      <a:gd name="connsiteY0" fmla="*/ 75247 h 75260"/>
                      <a:gd name="connsiteX1" fmla="*/ 0 w 39448"/>
                      <a:gd name="connsiteY1" fmla="*/ 0 h 75260"/>
                      <a:gd name="connsiteX2" fmla="*/ 37148 w 39448"/>
                      <a:gd name="connsiteY2" fmla="*/ 75247 h 7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48" h="75260">
                        <a:moveTo>
                          <a:pt x="37148" y="75247"/>
                        </a:moveTo>
                        <a:cubicBezTo>
                          <a:pt x="40958" y="76200"/>
                          <a:pt x="45720" y="22860"/>
                          <a:pt x="0" y="0"/>
                        </a:cubicBezTo>
                        <a:cubicBezTo>
                          <a:pt x="46673" y="27622"/>
                          <a:pt x="32385" y="74295"/>
                          <a:pt x="37148" y="752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6" name="Graphic 7">
                  <a:extLst>
                    <a:ext uri="{FF2B5EF4-FFF2-40B4-BE49-F238E27FC236}">
                      <a16:creationId xmlns:a16="http://schemas.microsoft.com/office/drawing/2014/main" id="{E75F6C20-8C7E-4B70-8A8E-26111B066113}"/>
                    </a:ext>
                  </a:extLst>
                </p:cNvPr>
                <p:cNvGrpSpPr/>
                <p:nvPr/>
              </p:nvGrpSpPr>
              <p:grpSpPr>
                <a:xfrm>
                  <a:off x="7322442" y="4539945"/>
                  <a:ext cx="55225" cy="89680"/>
                  <a:chOff x="7322442" y="4539945"/>
                  <a:chExt cx="55225" cy="89680"/>
                </a:xfrm>
              </p:grpSpPr>
              <p:sp>
                <p:nvSpPr>
                  <p:cNvPr id="2817" name="Freeform: Shape 2816">
                    <a:extLst>
                      <a:ext uri="{FF2B5EF4-FFF2-40B4-BE49-F238E27FC236}">
                        <a16:creationId xmlns:a16="http://schemas.microsoft.com/office/drawing/2014/main" id="{7A73056F-084F-4D94-9111-1EA6DE5F9438}"/>
                      </a:ext>
                    </a:extLst>
                  </p:cNvPr>
                  <p:cNvSpPr/>
                  <p:nvPr/>
                </p:nvSpPr>
                <p:spPr>
                  <a:xfrm>
                    <a:off x="7322442" y="4539945"/>
                    <a:ext cx="55225" cy="89680"/>
                  </a:xfrm>
                  <a:custGeom>
                    <a:avLst/>
                    <a:gdLst>
                      <a:gd name="connsiteX0" fmla="*/ 40720 w 55225"/>
                      <a:gd name="connsiteY0" fmla="*/ 89681 h 89680"/>
                      <a:gd name="connsiteX1" fmla="*/ 15955 w 55225"/>
                      <a:gd name="connsiteY1" fmla="*/ 2051 h 89680"/>
                      <a:gd name="connsiteX2" fmla="*/ 40720 w 55225"/>
                      <a:gd name="connsiteY2" fmla="*/ 89681 h 8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25" h="89680">
                        <a:moveTo>
                          <a:pt x="40720" y="89681"/>
                        </a:moveTo>
                        <a:cubicBezTo>
                          <a:pt x="55960" y="69678"/>
                          <a:pt x="72152" y="17291"/>
                          <a:pt x="15955" y="2051"/>
                        </a:cubicBezTo>
                        <a:cubicBezTo>
                          <a:pt x="-30718" y="-11284"/>
                          <a:pt x="39767" y="43009"/>
                          <a:pt x="40720" y="8968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8" name="Freeform: Shape 2817">
                    <a:extLst>
                      <a:ext uri="{FF2B5EF4-FFF2-40B4-BE49-F238E27FC236}">
                        <a16:creationId xmlns:a16="http://schemas.microsoft.com/office/drawing/2014/main" id="{06C69306-BBF3-4EA3-B89F-490D451F8503}"/>
                      </a:ext>
                    </a:extLst>
                  </p:cNvPr>
                  <p:cNvSpPr/>
                  <p:nvPr/>
                </p:nvSpPr>
                <p:spPr>
                  <a:xfrm>
                    <a:off x="7339012" y="4543882"/>
                    <a:ext cx="28726" cy="85743"/>
                  </a:xfrm>
                  <a:custGeom>
                    <a:avLst/>
                    <a:gdLst>
                      <a:gd name="connsiteX0" fmla="*/ 337 w 28726"/>
                      <a:gd name="connsiteY0" fmla="*/ 19 h 85743"/>
                      <a:gd name="connsiteX1" fmla="*/ 24149 w 28726"/>
                      <a:gd name="connsiteY1" fmla="*/ 85744 h 85743"/>
                      <a:gd name="connsiteX2" fmla="*/ 337 w 28726"/>
                      <a:gd name="connsiteY2" fmla="*/ 19 h 8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726" h="85743">
                        <a:moveTo>
                          <a:pt x="337" y="19"/>
                        </a:moveTo>
                        <a:cubicBezTo>
                          <a:pt x="-4426" y="-934"/>
                          <a:pt x="43199" y="34309"/>
                          <a:pt x="24149" y="85744"/>
                        </a:cubicBezTo>
                        <a:cubicBezTo>
                          <a:pt x="41294" y="32404"/>
                          <a:pt x="5099" y="971"/>
                          <a:pt x="337" y="1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19" name="Graphic 7">
                  <a:extLst>
                    <a:ext uri="{FF2B5EF4-FFF2-40B4-BE49-F238E27FC236}">
                      <a16:creationId xmlns:a16="http://schemas.microsoft.com/office/drawing/2014/main" id="{3B62B2EA-1925-47BE-8796-940826074503}"/>
                    </a:ext>
                  </a:extLst>
                </p:cNvPr>
                <p:cNvGrpSpPr/>
                <p:nvPr/>
              </p:nvGrpSpPr>
              <p:grpSpPr>
                <a:xfrm>
                  <a:off x="7248861" y="4511710"/>
                  <a:ext cx="81508" cy="42804"/>
                  <a:chOff x="7248861" y="4511710"/>
                  <a:chExt cx="81508" cy="42804"/>
                </a:xfrm>
              </p:grpSpPr>
              <p:sp>
                <p:nvSpPr>
                  <p:cNvPr id="2820" name="Freeform: Shape 2819">
                    <a:extLst>
                      <a:ext uri="{FF2B5EF4-FFF2-40B4-BE49-F238E27FC236}">
                        <a16:creationId xmlns:a16="http://schemas.microsoft.com/office/drawing/2014/main" id="{7C87E70C-564D-40BB-852D-703A52AFE44D}"/>
                      </a:ext>
                    </a:extLst>
                  </p:cNvPr>
                  <p:cNvSpPr/>
                  <p:nvPr/>
                </p:nvSpPr>
                <p:spPr>
                  <a:xfrm>
                    <a:off x="7248861" y="4511710"/>
                    <a:ext cx="81508" cy="42804"/>
                  </a:xfrm>
                  <a:custGeom>
                    <a:avLst/>
                    <a:gdLst>
                      <a:gd name="connsiteX0" fmla="*/ 0 w 81508"/>
                      <a:gd name="connsiteY0" fmla="*/ 18855 h 42804"/>
                      <a:gd name="connsiteX1" fmla="*/ 77152 w 81508"/>
                      <a:gd name="connsiteY1" fmla="*/ 25523 h 42804"/>
                      <a:gd name="connsiteX2" fmla="*/ 0 w 81508"/>
                      <a:gd name="connsiteY2" fmla="*/ 18855 h 42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508" h="42804">
                        <a:moveTo>
                          <a:pt x="0" y="18855"/>
                        </a:moveTo>
                        <a:cubicBezTo>
                          <a:pt x="14288" y="4568"/>
                          <a:pt x="59055" y="-18292"/>
                          <a:pt x="77152" y="25523"/>
                        </a:cubicBezTo>
                        <a:cubicBezTo>
                          <a:pt x="96202" y="68385"/>
                          <a:pt x="49530" y="17903"/>
                          <a:pt x="0" y="1885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1" name="Freeform: Shape 2820">
                    <a:extLst>
                      <a:ext uri="{FF2B5EF4-FFF2-40B4-BE49-F238E27FC236}">
                        <a16:creationId xmlns:a16="http://schemas.microsoft.com/office/drawing/2014/main" id="{C410CD0B-C83E-43EA-BBE5-FBBB4C5127CB}"/>
                      </a:ext>
                    </a:extLst>
                  </p:cNvPr>
                  <p:cNvSpPr/>
                  <p:nvPr/>
                </p:nvSpPr>
                <p:spPr>
                  <a:xfrm>
                    <a:off x="7252672" y="4523079"/>
                    <a:ext cx="72524" cy="17375"/>
                  </a:xfrm>
                  <a:custGeom>
                    <a:avLst/>
                    <a:gdLst>
                      <a:gd name="connsiteX0" fmla="*/ 72390 w 72524"/>
                      <a:gd name="connsiteY0" fmla="*/ 17011 h 17375"/>
                      <a:gd name="connsiteX1" fmla="*/ 0 w 72524"/>
                      <a:gd name="connsiteY1" fmla="*/ 5581 h 17375"/>
                      <a:gd name="connsiteX2" fmla="*/ 72390 w 72524"/>
                      <a:gd name="connsiteY2" fmla="*/ 17011 h 1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24" h="17375">
                        <a:moveTo>
                          <a:pt x="72390" y="17011"/>
                        </a:moveTo>
                        <a:cubicBezTo>
                          <a:pt x="74295" y="20821"/>
                          <a:pt x="56197" y="-6801"/>
                          <a:pt x="0" y="5581"/>
                        </a:cubicBezTo>
                        <a:cubicBezTo>
                          <a:pt x="53340" y="-10611"/>
                          <a:pt x="70485" y="13201"/>
                          <a:pt x="72390" y="170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22" name="Graphic 7">
                <a:extLst>
                  <a:ext uri="{FF2B5EF4-FFF2-40B4-BE49-F238E27FC236}">
                    <a16:creationId xmlns:a16="http://schemas.microsoft.com/office/drawing/2014/main" id="{4CDBF435-EAEA-40E4-B156-AFF513CA599F}"/>
                  </a:ext>
                </a:extLst>
              </p:cNvPr>
              <p:cNvGrpSpPr/>
              <p:nvPr/>
            </p:nvGrpSpPr>
            <p:grpSpPr>
              <a:xfrm>
                <a:off x="7184092" y="4665820"/>
                <a:ext cx="129539" cy="109537"/>
                <a:chOff x="7184092" y="4665820"/>
                <a:chExt cx="129539" cy="109537"/>
              </a:xfrm>
            </p:grpSpPr>
            <p:sp>
              <p:nvSpPr>
                <p:cNvPr id="2823" name="Freeform: Shape 2822">
                  <a:extLst>
                    <a:ext uri="{FF2B5EF4-FFF2-40B4-BE49-F238E27FC236}">
                      <a16:creationId xmlns:a16="http://schemas.microsoft.com/office/drawing/2014/main" id="{62A214DF-40E3-4D5B-8173-CCB8CBA5D69C}"/>
                    </a:ext>
                  </a:extLst>
                </p:cNvPr>
                <p:cNvSpPr/>
                <p:nvPr/>
              </p:nvSpPr>
              <p:spPr>
                <a:xfrm>
                  <a:off x="7209809" y="4713445"/>
                  <a:ext cx="103822" cy="61912"/>
                </a:xfrm>
                <a:custGeom>
                  <a:avLst/>
                  <a:gdLst>
                    <a:gd name="connsiteX0" fmla="*/ 62865 w 103822"/>
                    <a:gd name="connsiteY0" fmla="*/ 30480 h 61912"/>
                    <a:gd name="connsiteX1" fmla="*/ 93345 w 103822"/>
                    <a:gd name="connsiteY1" fmla="*/ 25718 h 61912"/>
                    <a:gd name="connsiteX2" fmla="*/ 69532 w 103822"/>
                    <a:gd name="connsiteY2" fmla="*/ 25718 h 61912"/>
                    <a:gd name="connsiteX3" fmla="*/ 103823 w 103822"/>
                    <a:gd name="connsiteY3" fmla="*/ 13335 h 61912"/>
                    <a:gd name="connsiteX4" fmla="*/ 58103 w 103822"/>
                    <a:gd name="connsiteY4" fmla="*/ 21908 h 61912"/>
                    <a:gd name="connsiteX5" fmla="*/ 73342 w 103822"/>
                    <a:gd name="connsiteY5" fmla="*/ 5715 h 61912"/>
                    <a:gd name="connsiteX6" fmla="*/ 55245 w 103822"/>
                    <a:gd name="connsiteY6" fmla="*/ 17145 h 61912"/>
                    <a:gd name="connsiteX7" fmla="*/ 54293 w 103822"/>
                    <a:gd name="connsiteY7" fmla="*/ 0 h 61912"/>
                    <a:gd name="connsiteX8" fmla="*/ 40005 w 103822"/>
                    <a:gd name="connsiteY8" fmla="*/ 20955 h 61912"/>
                    <a:gd name="connsiteX9" fmla="*/ 38100 w 103822"/>
                    <a:gd name="connsiteY9" fmla="*/ 20955 h 61912"/>
                    <a:gd name="connsiteX10" fmla="*/ 30480 w 103822"/>
                    <a:gd name="connsiteY10" fmla="*/ 6668 h 61912"/>
                    <a:gd name="connsiteX11" fmla="*/ 30480 w 103822"/>
                    <a:gd name="connsiteY11" fmla="*/ 20003 h 61912"/>
                    <a:gd name="connsiteX12" fmla="*/ 19050 w 103822"/>
                    <a:gd name="connsiteY12" fmla="*/ 13335 h 61912"/>
                    <a:gd name="connsiteX13" fmla="*/ 26670 w 103822"/>
                    <a:gd name="connsiteY13" fmla="*/ 23813 h 61912"/>
                    <a:gd name="connsiteX14" fmla="*/ 0 w 103822"/>
                    <a:gd name="connsiteY14" fmla="*/ 36195 h 61912"/>
                    <a:gd name="connsiteX15" fmla="*/ 27622 w 103822"/>
                    <a:gd name="connsiteY15" fmla="*/ 32385 h 61912"/>
                    <a:gd name="connsiteX16" fmla="*/ 10477 w 103822"/>
                    <a:gd name="connsiteY16" fmla="*/ 46673 h 61912"/>
                    <a:gd name="connsiteX17" fmla="*/ 28575 w 103822"/>
                    <a:gd name="connsiteY17" fmla="*/ 39053 h 61912"/>
                    <a:gd name="connsiteX18" fmla="*/ 29527 w 103822"/>
                    <a:gd name="connsiteY18" fmla="*/ 54293 h 61912"/>
                    <a:gd name="connsiteX19" fmla="*/ 36195 w 103822"/>
                    <a:gd name="connsiteY19" fmla="*/ 41910 h 61912"/>
                    <a:gd name="connsiteX20" fmla="*/ 43815 w 103822"/>
                    <a:gd name="connsiteY20" fmla="*/ 57150 h 61912"/>
                    <a:gd name="connsiteX21" fmla="*/ 45720 w 103822"/>
                    <a:gd name="connsiteY21" fmla="*/ 45720 h 61912"/>
                    <a:gd name="connsiteX22" fmla="*/ 57150 w 103822"/>
                    <a:gd name="connsiteY22" fmla="*/ 61913 h 61912"/>
                    <a:gd name="connsiteX23" fmla="*/ 56197 w 103822"/>
                    <a:gd name="connsiteY23" fmla="*/ 43815 h 61912"/>
                    <a:gd name="connsiteX24" fmla="*/ 69532 w 103822"/>
                    <a:gd name="connsiteY24" fmla="*/ 51435 h 61912"/>
                    <a:gd name="connsiteX25" fmla="*/ 58103 w 103822"/>
                    <a:gd name="connsiteY25" fmla="*/ 39053 h 61912"/>
                    <a:gd name="connsiteX26" fmla="*/ 98107 w 103822"/>
                    <a:gd name="connsiteY26" fmla="*/ 50483 h 61912"/>
                    <a:gd name="connsiteX27" fmla="*/ 62865 w 103822"/>
                    <a:gd name="connsiteY27" fmla="*/ 30480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3822" h="61912">
                      <a:moveTo>
                        <a:pt x="62865" y="30480"/>
                      </a:moveTo>
                      <a:cubicBezTo>
                        <a:pt x="76200" y="29528"/>
                        <a:pt x="90488" y="27623"/>
                        <a:pt x="93345" y="25718"/>
                      </a:cubicBezTo>
                      <a:cubicBezTo>
                        <a:pt x="83820" y="26670"/>
                        <a:pt x="76200" y="26670"/>
                        <a:pt x="69532" y="25718"/>
                      </a:cubicBezTo>
                      <a:cubicBezTo>
                        <a:pt x="84773" y="20955"/>
                        <a:pt x="100013" y="16193"/>
                        <a:pt x="103823" y="13335"/>
                      </a:cubicBezTo>
                      <a:cubicBezTo>
                        <a:pt x="83820" y="19050"/>
                        <a:pt x="69532" y="20003"/>
                        <a:pt x="58103" y="21908"/>
                      </a:cubicBezTo>
                      <a:cubicBezTo>
                        <a:pt x="65723" y="16193"/>
                        <a:pt x="73342" y="8573"/>
                        <a:pt x="73342" y="5715"/>
                      </a:cubicBezTo>
                      <a:cubicBezTo>
                        <a:pt x="66675" y="11430"/>
                        <a:pt x="60007" y="14288"/>
                        <a:pt x="55245" y="17145"/>
                      </a:cubicBezTo>
                      <a:cubicBezTo>
                        <a:pt x="57150" y="10478"/>
                        <a:pt x="56197" y="3810"/>
                        <a:pt x="54293" y="0"/>
                      </a:cubicBezTo>
                      <a:cubicBezTo>
                        <a:pt x="52388" y="7620"/>
                        <a:pt x="45720" y="15240"/>
                        <a:pt x="40005" y="20955"/>
                      </a:cubicBezTo>
                      <a:cubicBezTo>
                        <a:pt x="39052" y="20955"/>
                        <a:pt x="39052" y="20955"/>
                        <a:pt x="38100" y="20955"/>
                      </a:cubicBezTo>
                      <a:cubicBezTo>
                        <a:pt x="36195" y="15240"/>
                        <a:pt x="33338" y="8573"/>
                        <a:pt x="30480" y="6668"/>
                      </a:cubicBezTo>
                      <a:cubicBezTo>
                        <a:pt x="32385" y="12383"/>
                        <a:pt x="31432" y="17145"/>
                        <a:pt x="30480" y="20003"/>
                      </a:cubicBezTo>
                      <a:cubicBezTo>
                        <a:pt x="26670" y="17145"/>
                        <a:pt x="22860" y="15240"/>
                        <a:pt x="19050" y="13335"/>
                      </a:cubicBezTo>
                      <a:cubicBezTo>
                        <a:pt x="22860" y="17145"/>
                        <a:pt x="24765" y="20955"/>
                        <a:pt x="26670" y="23813"/>
                      </a:cubicBezTo>
                      <a:cubicBezTo>
                        <a:pt x="15240" y="27623"/>
                        <a:pt x="17145" y="30480"/>
                        <a:pt x="0" y="36195"/>
                      </a:cubicBezTo>
                      <a:cubicBezTo>
                        <a:pt x="16192" y="36195"/>
                        <a:pt x="20955" y="36195"/>
                        <a:pt x="27622" y="32385"/>
                      </a:cubicBezTo>
                      <a:cubicBezTo>
                        <a:pt x="22860" y="36195"/>
                        <a:pt x="20002" y="40958"/>
                        <a:pt x="10477" y="46673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4293"/>
                      </a:cubicBezTo>
                      <a:cubicBezTo>
                        <a:pt x="32385" y="52388"/>
                        <a:pt x="34290" y="46673"/>
                        <a:pt x="36195" y="41910"/>
                      </a:cubicBezTo>
                      <a:cubicBezTo>
                        <a:pt x="39052" y="45720"/>
                        <a:pt x="41910" y="50483"/>
                        <a:pt x="43815" y="57150"/>
                      </a:cubicBezTo>
                      <a:cubicBezTo>
                        <a:pt x="45720" y="55245"/>
                        <a:pt x="45720" y="50483"/>
                        <a:pt x="45720" y="45720"/>
                      </a:cubicBezTo>
                      <a:cubicBezTo>
                        <a:pt x="49530" y="50483"/>
                        <a:pt x="54293" y="56198"/>
                        <a:pt x="57150" y="61913"/>
                      </a:cubicBezTo>
                      <a:cubicBezTo>
                        <a:pt x="59055" y="58103"/>
                        <a:pt x="60007" y="50483"/>
                        <a:pt x="56197" y="43815"/>
                      </a:cubicBezTo>
                      <a:cubicBezTo>
                        <a:pt x="60007" y="45720"/>
                        <a:pt x="64770" y="48578"/>
                        <a:pt x="69532" y="51435"/>
                      </a:cubicBezTo>
                      <a:cubicBezTo>
                        <a:pt x="69532" y="49530"/>
                        <a:pt x="63817" y="43815"/>
                        <a:pt x="58103" y="39053"/>
                      </a:cubicBezTo>
                      <a:cubicBezTo>
                        <a:pt x="70485" y="41910"/>
                        <a:pt x="86678" y="44768"/>
                        <a:pt x="98107" y="50483"/>
                      </a:cubicBezTo>
                      <a:cubicBezTo>
                        <a:pt x="92392" y="41910"/>
                        <a:pt x="77153" y="34290"/>
                        <a:pt x="62865" y="3048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24" name="Graphic 7">
                  <a:extLst>
                    <a:ext uri="{FF2B5EF4-FFF2-40B4-BE49-F238E27FC236}">
                      <a16:creationId xmlns:a16="http://schemas.microsoft.com/office/drawing/2014/main" id="{38826C43-C788-4174-A019-B36A7E741754}"/>
                    </a:ext>
                  </a:extLst>
                </p:cNvPr>
                <p:cNvGrpSpPr/>
                <p:nvPr/>
              </p:nvGrpSpPr>
              <p:grpSpPr>
                <a:xfrm>
                  <a:off x="7240998" y="4665820"/>
                  <a:ext cx="38343" cy="66463"/>
                  <a:chOff x="7240998" y="4665820"/>
                  <a:chExt cx="38343" cy="66463"/>
                </a:xfrm>
              </p:grpSpPr>
              <p:sp>
                <p:nvSpPr>
                  <p:cNvPr id="2825" name="Freeform: Shape 2824">
                    <a:extLst>
                      <a:ext uri="{FF2B5EF4-FFF2-40B4-BE49-F238E27FC236}">
                        <a16:creationId xmlns:a16="http://schemas.microsoft.com/office/drawing/2014/main" id="{E138EC6F-C0E6-49A8-8073-F5D7C1C91C7E}"/>
                      </a:ext>
                    </a:extLst>
                  </p:cNvPr>
                  <p:cNvSpPr/>
                  <p:nvPr/>
                </p:nvSpPr>
                <p:spPr>
                  <a:xfrm>
                    <a:off x="7240998" y="4665820"/>
                    <a:ext cx="38343" cy="66463"/>
                  </a:xfrm>
                  <a:custGeom>
                    <a:avLst/>
                    <a:gdLst>
                      <a:gd name="connsiteX0" fmla="*/ 38344 w 38343"/>
                      <a:gd name="connsiteY0" fmla="*/ 0 h 66463"/>
                      <a:gd name="connsiteX1" fmla="*/ 5959 w 38343"/>
                      <a:gd name="connsiteY1" fmla="*/ 64770 h 66463"/>
                      <a:gd name="connsiteX2" fmla="*/ 38344 w 38343"/>
                      <a:gd name="connsiteY2" fmla="*/ 0 h 66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343" h="66463">
                        <a:moveTo>
                          <a:pt x="38344" y="0"/>
                        </a:moveTo>
                        <a:cubicBezTo>
                          <a:pt x="20246" y="32385"/>
                          <a:pt x="25961" y="51435"/>
                          <a:pt x="5959" y="64770"/>
                        </a:cubicBezTo>
                        <a:cubicBezTo>
                          <a:pt x="-14996" y="78105"/>
                          <a:pt x="25009" y="8573"/>
                          <a:pt x="3834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6" name="Freeform: Shape 2825">
                    <a:extLst>
                      <a:ext uri="{FF2B5EF4-FFF2-40B4-BE49-F238E27FC236}">
                        <a16:creationId xmlns:a16="http://schemas.microsoft.com/office/drawing/2014/main" id="{34A6675E-98F4-4AF8-A0A0-D21CA6CBCA2D}"/>
                      </a:ext>
                    </a:extLst>
                  </p:cNvPr>
                  <p:cNvSpPr/>
                  <p:nvPr/>
                </p:nvSpPr>
                <p:spPr>
                  <a:xfrm>
                    <a:off x="7247573" y="4668678"/>
                    <a:ext cx="29863" cy="60032"/>
                  </a:xfrm>
                  <a:custGeom>
                    <a:avLst/>
                    <a:gdLst>
                      <a:gd name="connsiteX0" fmla="*/ 336 w 29863"/>
                      <a:gd name="connsiteY0" fmla="*/ 60007 h 60032"/>
                      <a:gd name="connsiteX1" fmla="*/ 29864 w 29863"/>
                      <a:gd name="connsiteY1" fmla="*/ 0 h 60032"/>
                      <a:gd name="connsiteX2" fmla="*/ 336 w 29863"/>
                      <a:gd name="connsiteY2" fmla="*/ 60007 h 60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863" h="60032">
                        <a:moveTo>
                          <a:pt x="336" y="60007"/>
                        </a:moveTo>
                        <a:cubicBezTo>
                          <a:pt x="-1569" y="60960"/>
                          <a:pt x="4146" y="34290"/>
                          <a:pt x="29864" y="0"/>
                        </a:cubicBezTo>
                        <a:cubicBezTo>
                          <a:pt x="6051" y="30480"/>
                          <a:pt x="2241" y="58103"/>
                          <a:pt x="336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27" name="Graphic 7">
                  <a:extLst>
                    <a:ext uri="{FF2B5EF4-FFF2-40B4-BE49-F238E27FC236}">
                      <a16:creationId xmlns:a16="http://schemas.microsoft.com/office/drawing/2014/main" id="{9362C3B3-BEEF-4DFA-9566-D1CDFE2DE4BE}"/>
                    </a:ext>
                  </a:extLst>
                </p:cNvPr>
                <p:cNvGrpSpPr/>
                <p:nvPr/>
              </p:nvGrpSpPr>
              <p:grpSpPr>
                <a:xfrm>
                  <a:off x="7193616" y="4724071"/>
                  <a:ext cx="56132" cy="11434"/>
                  <a:chOff x="7193616" y="4724071"/>
                  <a:chExt cx="56132" cy="11434"/>
                </a:xfrm>
              </p:grpSpPr>
              <p:sp>
                <p:nvSpPr>
                  <p:cNvPr id="2828" name="Freeform: Shape 2827">
                    <a:extLst>
                      <a:ext uri="{FF2B5EF4-FFF2-40B4-BE49-F238E27FC236}">
                        <a16:creationId xmlns:a16="http://schemas.microsoft.com/office/drawing/2014/main" id="{0C350B2B-AC25-4332-A29B-8AA9D577592E}"/>
                      </a:ext>
                    </a:extLst>
                  </p:cNvPr>
                  <p:cNvSpPr/>
                  <p:nvPr/>
                </p:nvSpPr>
                <p:spPr>
                  <a:xfrm>
                    <a:off x="7193616" y="4724071"/>
                    <a:ext cx="56132" cy="11434"/>
                  </a:xfrm>
                  <a:custGeom>
                    <a:avLst/>
                    <a:gdLst>
                      <a:gd name="connsiteX0" fmla="*/ 0 w 56132"/>
                      <a:gd name="connsiteY0" fmla="*/ 1757 h 11434"/>
                      <a:gd name="connsiteX1" fmla="*/ 53340 w 56132"/>
                      <a:gd name="connsiteY1" fmla="*/ 9377 h 11434"/>
                      <a:gd name="connsiteX2" fmla="*/ 0 w 56132"/>
                      <a:gd name="connsiteY2" fmla="*/ 1757 h 1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132" h="11434">
                        <a:moveTo>
                          <a:pt x="0" y="1757"/>
                        </a:moveTo>
                        <a:cubicBezTo>
                          <a:pt x="27623" y="4615"/>
                          <a:pt x="36195" y="16045"/>
                          <a:pt x="53340" y="9377"/>
                        </a:cubicBezTo>
                        <a:cubicBezTo>
                          <a:pt x="69533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9" name="Freeform: Shape 2828">
                    <a:extLst>
                      <a:ext uri="{FF2B5EF4-FFF2-40B4-BE49-F238E27FC236}">
                        <a16:creationId xmlns:a16="http://schemas.microsoft.com/office/drawing/2014/main" id="{01E74B31-EFA6-4C14-9D02-DD52D254030B}"/>
                      </a:ext>
                    </a:extLst>
                  </p:cNvPr>
                  <p:cNvSpPr/>
                  <p:nvPr/>
                </p:nvSpPr>
                <p:spPr>
                  <a:xfrm>
                    <a:off x="7195522" y="4725596"/>
                    <a:ext cx="48708" cy="7913"/>
                  </a:xfrm>
                  <a:custGeom>
                    <a:avLst/>
                    <a:gdLst>
                      <a:gd name="connsiteX0" fmla="*/ 48577 w 48708"/>
                      <a:gd name="connsiteY0" fmla="*/ 7852 h 7913"/>
                      <a:gd name="connsiteX1" fmla="*/ 0 w 48708"/>
                      <a:gd name="connsiteY1" fmla="*/ 232 h 7913"/>
                      <a:gd name="connsiteX2" fmla="*/ 48577 w 48708"/>
                      <a:gd name="connsiteY2" fmla="*/ 7852 h 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8" h="7913">
                        <a:moveTo>
                          <a:pt x="48577" y="7852"/>
                        </a:moveTo>
                        <a:cubicBezTo>
                          <a:pt x="50482" y="6899"/>
                          <a:pt x="31432" y="-720"/>
                          <a:pt x="0" y="232"/>
                        </a:cubicBezTo>
                        <a:cubicBezTo>
                          <a:pt x="28575" y="-1673"/>
                          <a:pt x="47625" y="8805"/>
                          <a:pt x="48577" y="78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0" name="Graphic 7">
                  <a:extLst>
                    <a:ext uri="{FF2B5EF4-FFF2-40B4-BE49-F238E27FC236}">
                      <a16:creationId xmlns:a16="http://schemas.microsoft.com/office/drawing/2014/main" id="{2BE34D2A-F6A0-4FAB-9E99-E91F08923108}"/>
                    </a:ext>
                  </a:extLst>
                </p:cNvPr>
                <p:cNvGrpSpPr/>
                <p:nvPr/>
              </p:nvGrpSpPr>
              <p:grpSpPr>
                <a:xfrm>
                  <a:off x="7204094" y="4701063"/>
                  <a:ext cx="38605" cy="23916"/>
                  <a:chOff x="7204094" y="4701063"/>
                  <a:chExt cx="38605" cy="23916"/>
                </a:xfrm>
              </p:grpSpPr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F98479E6-36B8-43BA-9087-9BEABB0A48D2}"/>
                      </a:ext>
                    </a:extLst>
                  </p:cNvPr>
                  <p:cNvSpPr/>
                  <p:nvPr/>
                </p:nvSpPr>
                <p:spPr>
                  <a:xfrm>
                    <a:off x="7204094" y="4701063"/>
                    <a:ext cx="38605" cy="23916"/>
                  </a:xfrm>
                  <a:custGeom>
                    <a:avLst/>
                    <a:gdLst>
                      <a:gd name="connsiteX0" fmla="*/ 0 w 38605"/>
                      <a:gd name="connsiteY0" fmla="*/ 0 h 23916"/>
                      <a:gd name="connsiteX1" fmla="*/ 35243 w 38605"/>
                      <a:gd name="connsiteY1" fmla="*/ 23813 h 23916"/>
                      <a:gd name="connsiteX2" fmla="*/ 0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0" y="0"/>
                        </a:moveTo>
                        <a:cubicBezTo>
                          <a:pt x="19050" y="11430"/>
                          <a:pt x="20955" y="22860"/>
                          <a:pt x="35243" y="23813"/>
                        </a:cubicBezTo>
                        <a:cubicBezTo>
                          <a:pt x="50483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D5E5AA70-5B0E-4F13-BD38-7A8C2960C33F}"/>
                      </a:ext>
                    </a:extLst>
                  </p:cNvPr>
                  <p:cNvSpPr/>
                  <p:nvPr/>
                </p:nvSpPr>
                <p:spPr>
                  <a:xfrm>
                    <a:off x="7205999" y="4702016"/>
                    <a:ext cx="32444" cy="22859"/>
                  </a:xfrm>
                  <a:custGeom>
                    <a:avLst/>
                    <a:gdLst>
                      <a:gd name="connsiteX0" fmla="*/ 32385 w 32444"/>
                      <a:gd name="connsiteY0" fmla="*/ 22860 h 22859"/>
                      <a:gd name="connsiteX1" fmla="*/ 0 w 32444"/>
                      <a:gd name="connsiteY1" fmla="*/ 0 h 22859"/>
                      <a:gd name="connsiteX2" fmla="*/ 32385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32385" y="22860"/>
                        </a:moveTo>
                        <a:cubicBezTo>
                          <a:pt x="33338" y="22860"/>
                          <a:pt x="22860" y="10478"/>
                          <a:pt x="0" y="0"/>
                        </a:cubicBezTo>
                        <a:cubicBezTo>
                          <a:pt x="20955" y="8572"/>
                          <a:pt x="31433" y="22860"/>
                          <a:pt x="32385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3" name="Graphic 7">
                  <a:extLst>
                    <a:ext uri="{FF2B5EF4-FFF2-40B4-BE49-F238E27FC236}">
                      <a16:creationId xmlns:a16="http://schemas.microsoft.com/office/drawing/2014/main" id="{24F9F2FE-3D1F-4791-8815-069DF397EA5E}"/>
                    </a:ext>
                  </a:extLst>
                </p:cNvPr>
                <p:cNvGrpSpPr/>
                <p:nvPr/>
              </p:nvGrpSpPr>
              <p:grpSpPr>
                <a:xfrm>
                  <a:off x="7197427" y="4732217"/>
                  <a:ext cx="51877" cy="9628"/>
                  <a:chOff x="7197427" y="4732217"/>
                  <a:chExt cx="51877" cy="9628"/>
                </a:xfrm>
              </p:grpSpPr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4914DC0D-53ED-4144-B753-C3A1417D2F16}"/>
                      </a:ext>
                    </a:extLst>
                  </p:cNvPr>
                  <p:cNvSpPr/>
                  <p:nvPr/>
                </p:nvSpPr>
                <p:spPr>
                  <a:xfrm>
                    <a:off x="7197427" y="4732217"/>
                    <a:ext cx="51877" cy="9628"/>
                  </a:xfrm>
                  <a:custGeom>
                    <a:avLst/>
                    <a:gdLst>
                      <a:gd name="connsiteX0" fmla="*/ 0 w 51877"/>
                      <a:gd name="connsiteY0" fmla="*/ 7898 h 9628"/>
                      <a:gd name="connsiteX1" fmla="*/ 49530 w 51877"/>
                      <a:gd name="connsiteY1" fmla="*/ 5040 h 9628"/>
                      <a:gd name="connsiteX2" fmla="*/ 0 w 51877"/>
                      <a:gd name="connsiteY2" fmla="*/ 7898 h 9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877" h="9628">
                        <a:moveTo>
                          <a:pt x="0" y="7898"/>
                        </a:moveTo>
                        <a:cubicBezTo>
                          <a:pt x="25717" y="5993"/>
                          <a:pt x="36195" y="14565"/>
                          <a:pt x="49530" y="5040"/>
                        </a:cubicBezTo>
                        <a:cubicBezTo>
                          <a:pt x="63818" y="-4485"/>
                          <a:pt x="8572" y="1231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16A032EE-D17F-4C4C-AC45-F05FDEB0F045}"/>
                      </a:ext>
                    </a:extLst>
                  </p:cNvPr>
                  <p:cNvSpPr/>
                  <p:nvPr/>
                </p:nvSpPr>
                <p:spPr>
                  <a:xfrm>
                    <a:off x="7199332" y="4735311"/>
                    <a:ext cx="46708" cy="3851"/>
                  </a:xfrm>
                  <a:custGeom>
                    <a:avLst/>
                    <a:gdLst>
                      <a:gd name="connsiteX0" fmla="*/ 46672 w 46708"/>
                      <a:gd name="connsiteY0" fmla="*/ 1947 h 3851"/>
                      <a:gd name="connsiteX1" fmla="*/ 0 w 46708"/>
                      <a:gd name="connsiteY1" fmla="*/ 3852 h 3851"/>
                      <a:gd name="connsiteX2" fmla="*/ 46672 w 46708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8" h="3851">
                        <a:moveTo>
                          <a:pt x="46672" y="1947"/>
                        </a:moveTo>
                        <a:cubicBezTo>
                          <a:pt x="47625" y="994"/>
                          <a:pt x="29528" y="-2816"/>
                          <a:pt x="0" y="3852"/>
                        </a:cubicBezTo>
                        <a:cubicBezTo>
                          <a:pt x="25717" y="-2816"/>
                          <a:pt x="44768" y="2899"/>
                          <a:pt x="46672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6" name="Graphic 7">
                  <a:extLst>
                    <a:ext uri="{FF2B5EF4-FFF2-40B4-BE49-F238E27FC236}">
                      <a16:creationId xmlns:a16="http://schemas.microsoft.com/office/drawing/2014/main" id="{1BB7E50D-1CA8-4C1A-8E32-2530366BB8F7}"/>
                    </a:ext>
                  </a:extLst>
                </p:cNvPr>
                <p:cNvGrpSpPr/>
                <p:nvPr/>
              </p:nvGrpSpPr>
              <p:grpSpPr>
                <a:xfrm>
                  <a:off x="7212666" y="4725449"/>
                  <a:ext cx="40707" cy="33716"/>
                  <a:chOff x="7212666" y="4725449"/>
                  <a:chExt cx="40707" cy="33716"/>
                </a:xfrm>
              </p:grpSpPr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7EC11113-7A96-4B49-AE61-780BF0B2A9C0}"/>
                      </a:ext>
                    </a:extLst>
                  </p:cNvPr>
                  <p:cNvSpPr/>
                  <p:nvPr/>
                </p:nvSpPr>
                <p:spPr>
                  <a:xfrm>
                    <a:off x="7212666" y="4725449"/>
                    <a:ext cx="40707" cy="33716"/>
                  </a:xfrm>
                  <a:custGeom>
                    <a:avLst/>
                    <a:gdLst>
                      <a:gd name="connsiteX0" fmla="*/ 0 w 40707"/>
                      <a:gd name="connsiteY0" fmla="*/ 33717 h 33716"/>
                      <a:gd name="connsiteX1" fmla="*/ 40005 w 40707"/>
                      <a:gd name="connsiteY1" fmla="*/ 4189 h 33716"/>
                      <a:gd name="connsiteX2" fmla="*/ 0 w 40707"/>
                      <a:gd name="connsiteY2" fmla="*/ 33717 h 3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707" h="33716">
                        <a:moveTo>
                          <a:pt x="0" y="33717"/>
                        </a:moveTo>
                        <a:cubicBezTo>
                          <a:pt x="20003" y="17524"/>
                          <a:pt x="33338" y="19429"/>
                          <a:pt x="40005" y="4189"/>
                        </a:cubicBezTo>
                        <a:cubicBezTo>
                          <a:pt x="46673" y="-12003"/>
                          <a:pt x="3810" y="23239"/>
                          <a:pt x="0" y="337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646B7D69-83C1-48D0-9AD4-39405A3C8528}"/>
                      </a:ext>
                    </a:extLst>
                  </p:cNvPr>
                  <p:cNvSpPr/>
                  <p:nvPr/>
                </p:nvSpPr>
                <p:spPr>
                  <a:xfrm>
                    <a:off x="7214572" y="4729356"/>
                    <a:ext cx="37183" cy="26951"/>
                  </a:xfrm>
                  <a:custGeom>
                    <a:avLst/>
                    <a:gdLst>
                      <a:gd name="connsiteX0" fmla="*/ 37147 w 37183"/>
                      <a:gd name="connsiteY0" fmla="*/ 282 h 26951"/>
                      <a:gd name="connsiteX1" fmla="*/ 0 w 37183"/>
                      <a:gd name="connsiteY1" fmla="*/ 26952 h 26951"/>
                      <a:gd name="connsiteX2" fmla="*/ 37147 w 37183"/>
                      <a:gd name="connsiteY2" fmla="*/ 282 h 26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26951">
                        <a:moveTo>
                          <a:pt x="37147" y="282"/>
                        </a:moveTo>
                        <a:cubicBezTo>
                          <a:pt x="38100" y="-1623"/>
                          <a:pt x="20002" y="5997"/>
                          <a:pt x="0" y="26952"/>
                        </a:cubicBezTo>
                        <a:cubicBezTo>
                          <a:pt x="18097" y="7902"/>
                          <a:pt x="36195" y="2187"/>
                          <a:pt x="37147" y="28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9" name="Graphic 7">
                  <a:extLst>
                    <a:ext uri="{FF2B5EF4-FFF2-40B4-BE49-F238E27FC236}">
                      <a16:creationId xmlns:a16="http://schemas.microsoft.com/office/drawing/2014/main" id="{FBC31E57-5A4C-4875-9F2A-F5F04DEFBFF5}"/>
                    </a:ext>
                  </a:extLst>
                </p:cNvPr>
                <p:cNvGrpSpPr/>
                <p:nvPr/>
              </p:nvGrpSpPr>
              <p:grpSpPr>
                <a:xfrm>
                  <a:off x="7247195" y="4696301"/>
                  <a:ext cx="47386" cy="29549"/>
                  <a:chOff x="7247195" y="4696301"/>
                  <a:chExt cx="47386" cy="29549"/>
                </a:xfrm>
              </p:grpSpPr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6C10A3CE-9E39-4A79-9E27-033054F12FA7}"/>
                      </a:ext>
                    </a:extLst>
                  </p:cNvPr>
                  <p:cNvSpPr/>
                  <p:nvPr/>
                </p:nvSpPr>
                <p:spPr>
                  <a:xfrm>
                    <a:off x="7247195" y="4696301"/>
                    <a:ext cx="47386" cy="29549"/>
                  </a:xfrm>
                  <a:custGeom>
                    <a:avLst/>
                    <a:gdLst>
                      <a:gd name="connsiteX0" fmla="*/ 47387 w 47386"/>
                      <a:gd name="connsiteY0" fmla="*/ 0 h 29549"/>
                      <a:gd name="connsiteX1" fmla="*/ 3572 w 47386"/>
                      <a:gd name="connsiteY1" fmla="*/ 29528 h 29549"/>
                      <a:gd name="connsiteX2" fmla="*/ 47387 w 47386"/>
                      <a:gd name="connsiteY2" fmla="*/ 0 h 29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386" h="29549">
                        <a:moveTo>
                          <a:pt x="47387" y="0"/>
                        </a:moveTo>
                        <a:cubicBezTo>
                          <a:pt x="24527" y="14288"/>
                          <a:pt x="21669" y="28575"/>
                          <a:pt x="3572" y="29528"/>
                        </a:cubicBezTo>
                        <a:cubicBezTo>
                          <a:pt x="-13573" y="30480"/>
                          <a:pt x="35957" y="0"/>
                          <a:pt x="4738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8E606C04-E39D-4790-9448-9DB8B8966CF8}"/>
                      </a:ext>
                    </a:extLst>
                  </p:cNvPr>
                  <p:cNvSpPr/>
                  <p:nvPr/>
                </p:nvSpPr>
                <p:spPr>
                  <a:xfrm>
                    <a:off x="7252493" y="4697253"/>
                    <a:ext cx="40183" cy="27622"/>
                  </a:xfrm>
                  <a:custGeom>
                    <a:avLst/>
                    <a:gdLst>
                      <a:gd name="connsiteX0" fmla="*/ 179 w 40183"/>
                      <a:gd name="connsiteY0" fmla="*/ 27622 h 27622"/>
                      <a:gd name="connsiteX1" fmla="*/ 40184 w 40183"/>
                      <a:gd name="connsiteY1" fmla="*/ 0 h 27622"/>
                      <a:gd name="connsiteX2" fmla="*/ 179 w 40183"/>
                      <a:gd name="connsiteY2" fmla="*/ 2762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83" h="27622">
                        <a:moveTo>
                          <a:pt x="179" y="27622"/>
                        </a:moveTo>
                        <a:cubicBezTo>
                          <a:pt x="-1726" y="27622"/>
                          <a:pt x="11609" y="12382"/>
                          <a:pt x="40184" y="0"/>
                        </a:cubicBezTo>
                        <a:cubicBezTo>
                          <a:pt x="14466" y="10478"/>
                          <a:pt x="2084" y="27622"/>
                          <a:pt x="179" y="27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42" name="Graphic 7">
                  <a:extLst>
                    <a:ext uri="{FF2B5EF4-FFF2-40B4-BE49-F238E27FC236}">
                      <a16:creationId xmlns:a16="http://schemas.microsoft.com/office/drawing/2014/main" id="{62F35347-AFC4-40E2-A05D-7E7141C51FDB}"/>
                    </a:ext>
                  </a:extLst>
                </p:cNvPr>
                <p:cNvGrpSpPr/>
                <p:nvPr/>
              </p:nvGrpSpPr>
              <p:grpSpPr>
                <a:xfrm>
                  <a:off x="7240545" y="4732915"/>
                  <a:ext cx="39748" cy="17678"/>
                  <a:chOff x="7240545" y="4732915"/>
                  <a:chExt cx="39748" cy="17678"/>
                </a:xfrm>
              </p:grpSpPr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A1A83BAB-48E7-431F-9756-C1C9C6FDFAE8}"/>
                      </a:ext>
                    </a:extLst>
                  </p:cNvPr>
                  <p:cNvSpPr/>
                  <p:nvPr/>
                </p:nvSpPr>
                <p:spPr>
                  <a:xfrm>
                    <a:off x="7240545" y="4732915"/>
                    <a:ext cx="39748" cy="17678"/>
                  </a:xfrm>
                  <a:custGeom>
                    <a:avLst/>
                    <a:gdLst>
                      <a:gd name="connsiteX0" fmla="*/ 39749 w 39748"/>
                      <a:gd name="connsiteY0" fmla="*/ 17678 h 17678"/>
                      <a:gd name="connsiteX1" fmla="*/ 1649 w 39748"/>
                      <a:gd name="connsiteY1" fmla="*/ 2438 h 17678"/>
                      <a:gd name="connsiteX2" fmla="*/ 39749 w 39748"/>
                      <a:gd name="connsiteY2" fmla="*/ 17678 h 1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48" h="17678">
                        <a:moveTo>
                          <a:pt x="39749" y="17678"/>
                        </a:moveTo>
                        <a:cubicBezTo>
                          <a:pt x="32129" y="10058"/>
                          <a:pt x="11174" y="-6134"/>
                          <a:pt x="1649" y="2438"/>
                        </a:cubicBezTo>
                        <a:cubicBezTo>
                          <a:pt x="-6924" y="8153"/>
                          <a:pt x="19746" y="6248"/>
                          <a:pt x="39749" y="1767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24A3A4D7-B7F7-47F0-B0AA-165E77442B22}"/>
                      </a:ext>
                    </a:extLst>
                  </p:cNvPr>
                  <p:cNvSpPr/>
                  <p:nvPr/>
                </p:nvSpPr>
                <p:spPr>
                  <a:xfrm>
                    <a:off x="7243111" y="4735017"/>
                    <a:ext cx="37183" cy="15575"/>
                  </a:xfrm>
                  <a:custGeom>
                    <a:avLst/>
                    <a:gdLst>
                      <a:gd name="connsiteX0" fmla="*/ 36 w 37183"/>
                      <a:gd name="connsiteY0" fmla="*/ 336 h 15575"/>
                      <a:gd name="connsiteX1" fmla="*/ 37183 w 37183"/>
                      <a:gd name="connsiteY1" fmla="*/ 15576 h 15575"/>
                      <a:gd name="connsiteX2" fmla="*/ 36 w 37183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183" h="15575">
                        <a:moveTo>
                          <a:pt x="36" y="336"/>
                        </a:moveTo>
                        <a:cubicBezTo>
                          <a:pt x="-917" y="1288"/>
                          <a:pt x="17181" y="-617"/>
                          <a:pt x="37183" y="15576"/>
                        </a:cubicBezTo>
                        <a:cubicBezTo>
                          <a:pt x="16228" y="-617"/>
                          <a:pt x="36" y="-617"/>
                          <a:pt x="36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45" name="Graphic 7">
                  <a:extLst>
                    <a:ext uri="{FF2B5EF4-FFF2-40B4-BE49-F238E27FC236}">
                      <a16:creationId xmlns:a16="http://schemas.microsoft.com/office/drawing/2014/main" id="{42A90FDF-7CC8-4B51-999B-8A1650252D74}"/>
                    </a:ext>
                  </a:extLst>
                </p:cNvPr>
                <p:cNvGrpSpPr/>
                <p:nvPr/>
              </p:nvGrpSpPr>
              <p:grpSpPr>
                <a:xfrm>
                  <a:off x="7239914" y="4729919"/>
                  <a:ext cx="54667" cy="9862"/>
                  <a:chOff x="7239914" y="4729919"/>
                  <a:chExt cx="54667" cy="9862"/>
                </a:xfrm>
              </p:grpSpPr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EC270956-9498-4FA5-9F80-5D48289A0E2C}"/>
                      </a:ext>
                    </a:extLst>
                  </p:cNvPr>
                  <p:cNvSpPr/>
                  <p:nvPr/>
                </p:nvSpPr>
                <p:spPr>
                  <a:xfrm>
                    <a:off x="7239914" y="4729919"/>
                    <a:ext cx="54667" cy="9862"/>
                  </a:xfrm>
                  <a:custGeom>
                    <a:avLst/>
                    <a:gdLst>
                      <a:gd name="connsiteX0" fmla="*/ 54668 w 54667"/>
                      <a:gd name="connsiteY0" fmla="*/ 9244 h 9862"/>
                      <a:gd name="connsiteX1" fmla="*/ 2280 w 54667"/>
                      <a:gd name="connsiteY1" fmla="*/ 4481 h 9862"/>
                      <a:gd name="connsiteX2" fmla="*/ 54668 w 54667"/>
                      <a:gd name="connsiteY2" fmla="*/ 9244 h 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667" h="9862">
                        <a:moveTo>
                          <a:pt x="54668" y="9244"/>
                        </a:moveTo>
                        <a:cubicBezTo>
                          <a:pt x="27998" y="6386"/>
                          <a:pt x="16568" y="14959"/>
                          <a:pt x="2280" y="4481"/>
                        </a:cubicBezTo>
                        <a:cubicBezTo>
                          <a:pt x="-12007" y="-5044"/>
                          <a:pt x="45143" y="2576"/>
                          <a:pt x="54668" y="924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F44221CD-87AE-46AF-AF16-3533F0C83A92}"/>
                      </a:ext>
                    </a:extLst>
                  </p:cNvPr>
                  <p:cNvSpPr/>
                  <p:nvPr/>
                </p:nvSpPr>
                <p:spPr>
                  <a:xfrm>
                    <a:off x="7244065" y="4732734"/>
                    <a:ext cx="48611" cy="5476"/>
                  </a:xfrm>
                  <a:custGeom>
                    <a:avLst/>
                    <a:gdLst>
                      <a:gd name="connsiteX0" fmla="*/ 34 w 48611"/>
                      <a:gd name="connsiteY0" fmla="*/ 1667 h 5476"/>
                      <a:gd name="connsiteX1" fmla="*/ 48612 w 48611"/>
                      <a:gd name="connsiteY1" fmla="*/ 5477 h 5476"/>
                      <a:gd name="connsiteX2" fmla="*/ 34 w 48611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611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8612" y="5477"/>
                        </a:cubicBezTo>
                        <a:cubicBezTo>
                          <a:pt x="21942" y="-2143"/>
                          <a:pt x="1939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48" name="Graphic 7">
                  <a:extLst>
                    <a:ext uri="{FF2B5EF4-FFF2-40B4-BE49-F238E27FC236}">
                      <a16:creationId xmlns:a16="http://schemas.microsoft.com/office/drawing/2014/main" id="{D64BE9B6-E83E-46E8-B0C3-F60C29A6E809}"/>
                    </a:ext>
                  </a:extLst>
                </p:cNvPr>
                <p:cNvGrpSpPr/>
                <p:nvPr/>
              </p:nvGrpSpPr>
              <p:grpSpPr>
                <a:xfrm>
                  <a:off x="7243993" y="4676298"/>
                  <a:ext cx="10583" cy="50666"/>
                  <a:chOff x="7243993" y="4676298"/>
                  <a:chExt cx="10583" cy="50666"/>
                </a:xfrm>
              </p:grpSpPr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D5C76869-19EF-49D8-97E7-18ACCEC078B2}"/>
                      </a:ext>
                    </a:extLst>
                  </p:cNvPr>
                  <p:cNvSpPr/>
                  <p:nvPr/>
                </p:nvSpPr>
                <p:spPr>
                  <a:xfrm>
                    <a:off x="7243993" y="4676298"/>
                    <a:ext cx="10583" cy="50666"/>
                  </a:xfrm>
                  <a:custGeom>
                    <a:avLst/>
                    <a:gdLst>
                      <a:gd name="connsiteX0" fmla="*/ 10583 w 10583"/>
                      <a:gd name="connsiteY0" fmla="*/ 0 h 50666"/>
                      <a:gd name="connsiteX1" fmla="*/ 4868 w 10583"/>
                      <a:gd name="connsiteY1" fmla="*/ 49530 h 50666"/>
                      <a:gd name="connsiteX2" fmla="*/ 10583 w 10583"/>
                      <a:gd name="connsiteY2" fmla="*/ 0 h 50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583" h="50666">
                        <a:moveTo>
                          <a:pt x="10583" y="0"/>
                        </a:moveTo>
                        <a:cubicBezTo>
                          <a:pt x="6773" y="24765"/>
                          <a:pt x="15346" y="40005"/>
                          <a:pt x="4868" y="49530"/>
                        </a:cubicBezTo>
                        <a:cubicBezTo>
                          <a:pt x="-5609" y="59055"/>
                          <a:pt x="2963" y="5715"/>
                          <a:pt x="105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0" name="Freeform: Shape 2849">
                    <a:extLst>
                      <a:ext uri="{FF2B5EF4-FFF2-40B4-BE49-F238E27FC236}">
                        <a16:creationId xmlns:a16="http://schemas.microsoft.com/office/drawing/2014/main" id="{8BB62C5B-057B-42B0-B7FE-3487EDD9C17B}"/>
                      </a:ext>
                    </a:extLst>
                  </p:cNvPr>
                  <p:cNvSpPr/>
                  <p:nvPr/>
                </p:nvSpPr>
                <p:spPr>
                  <a:xfrm>
                    <a:off x="7247305" y="4678203"/>
                    <a:ext cx="6318" cy="45751"/>
                  </a:xfrm>
                  <a:custGeom>
                    <a:avLst/>
                    <a:gdLst>
                      <a:gd name="connsiteX0" fmla="*/ 1556 w 6318"/>
                      <a:gd name="connsiteY0" fmla="*/ 45720 h 45751"/>
                      <a:gd name="connsiteX1" fmla="*/ 6319 w 6318"/>
                      <a:gd name="connsiteY1" fmla="*/ 0 h 45751"/>
                      <a:gd name="connsiteX2" fmla="*/ 1556 w 6318"/>
                      <a:gd name="connsiteY2" fmla="*/ 45720 h 45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5751">
                        <a:moveTo>
                          <a:pt x="1556" y="45720"/>
                        </a:moveTo>
                        <a:cubicBezTo>
                          <a:pt x="604" y="46672"/>
                          <a:pt x="-3206" y="25717"/>
                          <a:pt x="6319" y="0"/>
                        </a:cubicBezTo>
                        <a:cubicBezTo>
                          <a:pt x="-2254" y="22860"/>
                          <a:pt x="2509" y="44767"/>
                          <a:pt x="1556" y="4572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1" name="Graphic 7">
                  <a:extLst>
                    <a:ext uri="{FF2B5EF4-FFF2-40B4-BE49-F238E27FC236}">
                      <a16:creationId xmlns:a16="http://schemas.microsoft.com/office/drawing/2014/main" id="{48D925F3-923D-4EF4-A4AE-ABF67096F05A}"/>
                    </a:ext>
                  </a:extLst>
                </p:cNvPr>
                <p:cNvGrpSpPr/>
                <p:nvPr/>
              </p:nvGrpSpPr>
              <p:grpSpPr>
                <a:xfrm>
                  <a:off x="7206952" y="4672488"/>
                  <a:ext cx="43042" cy="60536"/>
                  <a:chOff x="7206952" y="4672488"/>
                  <a:chExt cx="43042" cy="60536"/>
                </a:xfrm>
              </p:grpSpPr>
              <p:sp>
                <p:nvSpPr>
                  <p:cNvPr id="2852" name="Freeform: Shape 2851">
                    <a:extLst>
                      <a:ext uri="{FF2B5EF4-FFF2-40B4-BE49-F238E27FC236}">
                        <a16:creationId xmlns:a16="http://schemas.microsoft.com/office/drawing/2014/main" id="{7AD7FA83-03A9-4208-8D5B-614D3CB706DB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43042" cy="60536"/>
                  </a:xfrm>
                  <a:custGeom>
                    <a:avLst/>
                    <a:gdLst>
                      <a:gd name="connsiteX0" fmla="*/ 0 w 43042"/>
                      <a:gd name="connsiteY0" fmla="*/ 0 h 60536"/>
                      <a:gd name="connsiteX1" fmla="*/ 39052 w 43042"/>
                      <a:gd name="connsiteY1" fmla="*/ 60007 h 60536"/>
                      <a:gd name="connsiteX2" fmla="*/ 0 w 43042"/>
                      <a:gd name="connsiteY2" fmla="*/ 0 h 60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042" h="60536">
                        <a:moveTo>
                          <a:pt x="0" y="0"/>
                        </a:moveTo>
                        <a:cubicBezTo>
                          <a:pt x="21908" y="23813"/>
                          <a:pt x="26670" y="65722"/>
                          <a:pt x="39052" y="60007"/>
                        </a:cubicBezTo>
                        <a:cubicBezTo>
                          <a:pt x="53340" y="48578"/>
                          <a:pt x="26670" y="1047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3" name="Freeform: Shape 2852">
                    <a:extLst>
                      <a:ext uri="{FF2B5EF4-FFF2-40B4-BE49-F238E27FC236}">
                        <a16:creationId xmlns:a16="http://schemas.microsoft.com/office/drawing/2014/main" id="{6A09D2C9-90C8-40C2-9151-E1114672F405}"/>
                      </a:ext>
                    </a:extLst>
                  </p:cNvPr>
                  <p:cNvSpPr/>
                  <p:nvPr/>
                </p:nvSpPr>
                <p:spPr>
                  <a:xfrm>
                    <a:off x="7206952" y="4672488"/>
                    <a:ext cx="38251" cy="58117"/>
                  </a:xfrm>
                  <a:custGeom>
                    <a:avLst/>
                    <a:gdLst>
                      <a:gd name="connsiteX0" fmla="*/ 38100 w 38251"/>
                      <a:gd name="connsiteY0" fmla="*/ 58103 h 58117"/>
                      <a:gd name="connsiteX1" fmla="*/ 0 w 38251"/>
                      <a:gd name="connsiteY1" fmla="*/ 0 h 58117"/>
                      <a:gd name="connsiteX2" fmla="*/ 38100 w 38251"/>
                      <a:gd name="connsiteY2" fmla="*/ 58103 h 5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51" h="58117">
                        <a:moveTo>
                          <a:pt x="38100" y="58103"/>
                        </a:moveTo>
                        <a:cubicBezTo>
                          <a:pt x="40005" y="57150"/>
                          <a:pt x="23813" y="9525"/>
                          <a:pt x="0" y="0"/>
                        </a:cubicBezTo>
                        <a:cubicBezTo>
                          <a:pt x="25717" y="14288"/>
                          <a:pt x="36195" y="59055"/>
                          <a:pt x="38100" y="581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4" name="Graphic 7">
                  <a:extLst>
                    <a:ext uri="{FF2B5EF4-FFF2-40B4-BE49-F238E27FC236}">
                      <a16:creationId xmlns:a16="http://schemas.microsoft.com/office/drawing/2014/main" id="{F0D4A5DC-BA33-4291-8938-83F6E1CF1A46}"/>
                    </a:ext>
                  </a:extLst>
                </p:cNvPr>
                <p:cNvGrpSpPr/>
                <p:nvPr/>
              </p:nvGrpSpPr>
              <p:grpSpPr>
                <a:xfrm>
                  <a:off x="7245536" y="4713808"/>
                  <a:ext cx="61427" cy="22771"/>
                  <a:chOff x="7245536" y="4713808"/>
                  <a:chExt cx="61427" cy="22771"/>
                </a:xfrm>
              </p:grpSpPr>
              <p:sp>
                <p:nvSpPr>
                  <p:cNvPr id="2855" name="Freeform: Shape 2854">
                    <a:extLst>
                      <a:ext uri="{FF2B5EF4-FFF2-40B4-BE49-F238E27FC236}">
                        <a16:creationId xmlns:a16="http://schemas.microsoft.com/office/drawing/2014/main" id="{2E9176E8-B488-4B00-975F-35BC84BB2A1F}"/>
                      </a:ext>
                    </a:extLst>
                  </p:cNvPr>
                  <p:cNvSpPr/>
                  <p:nvPr/>
                </p:nvSpPr>
                <p:spPr>
                  <a:xfrm>
                    <a:off x="7245536" y="4713808"/>
                    <a:ext cx="61427" cy="22771"/>
                  </a:xfrm>
                  <a:custGeom>
                    <a:avLst/>
                    <a:gdLst>
                      <a:gd name="connsiteX0" fmla="*/ 61428 w 61427"/>
                      <a:gd name="connsiteY0" fmla="*/ 1543 h 22771"/>
                      <a:gd name="connsiteX1" fmla="*/ 468 w 61427"/>
                      <a:gd name="connsiteY1" fmla="*/ 17736 h 22771"/>
                      <a:gd name="connsiteX2" fmla="*/ 61428 w 61427"/>
                      <a:gd name="connsiteY2" fmla="*/ 1543 h 2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427" h="22771">
                        <a:moveTo>
                          <a:pt x="61428" y="1543"/>
                        </a:moveTo>
                        <a:cubicBezTo>
                          <a:pt x="45235" y="-1314"/>
                          <a:pt x="5230" y="-2267"/>
                          <a:pt x="468" y="17736"/>
                        </a:cubicBezTo>
                        <a:cubicBezTo>
                          <a:pt x="-4295" y="33928"/>
                          <a:pt x="28090" y="6305"/>
                          <a:pt x="61428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6" name="Freeform: Shape 2855">
                    <a:extLst>
                      <a:ext uri="{FF2B5EF4-FFF2-40B4-BE49-F238E27FC236}">
                        <a16:creationId xmlns:a16="http://schemas.microsoft.com/office/drawing/2014/main" id="{4C0F23C5-A26B-4394-8C45-6157D6D68EFB}"/>
                      </a:ext>
                    </a:extLst>
                  </p:cNvPr>
                  <p:cNvSpPr/>
                  <p:nvPr/>
                </p:nvSpPr>
                <p:spPr>
                  <a:xfrm>
                    <a:off x="7246957" y="4715216"/>
                    <a:ext cx="60007" cy="15508"/>
                  </a:xfrm>
                  <a:custGeom>
                    <a:avLst/>
                    <a:gdLst>
                      <a:gd name="connsiteX0" fmla="*/ 0 w 60007"/>
                      <a:gd name="connsiteY0" fmla="*/ 15374 h 15508"/>
                      <a:gd name="connsiteX1" fmla="*/ 60007 w 60007"/>
                      <a:gd name="connsiteY1" fmla="*/ 134 h 15508"/>
                      <a:gd name="connsiteX2" fmla="*/ 0 w 60007"/>
                      <a:gd name="connsiteY2" fmla="*/ 15374 h 1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07" h="15508">
                        <a:moveTo>
                          <a:pt x="0" y="15374"/>
                        </a:moveTo>
                        <a:cubicBezTo>
                          <a:pt x="0" y="17279"/>
                          <a:pt x="20003" y="-1771"/>
                          <a:pt x="60007" y="134"/>
                        </a:cubicBezTo>
                        <a:cubicBezTo>
                          <a:pt x="20003" y="-818"/>
                          <a:pt x="0" y="14422"/>
                          <a:pt x="0" y="1537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57" name="Graphic 7">
                  <a:extLst>
                    <a:ext uri="{FF2B5EF4-FFF2-40B4-BE49-F238E27FC236}">
                      <a16:creationId xmlns:a16="http://schemas.microsoft.com/office/drawing/2014/main" id="{7E17D832-5E68-4FD9-8EC0-A65A2E599CE2}"/>
                    </a:ext>
                  </a:extLst>
                </p:cNvPr>
                <p:cNvGrpSpPr/>
                <p:nvPr/>
              </p:nvGrpSpPr>
              <p:grpSpPr>
                <a:xfrm>
                  <a:off x="7184092" y="4711902"/>
                  <a:ext cx="63194" cy="24852"/>
                  <a:chOff x="7184092" y="4711902"/>
                  <a:chExt cx="63194" cy="24852"/>
                </a:xfrm>
              </p:grpSpPr>
              <p:sp>
                <p:nvSpPr>
                  <p:cNvPr id="2858" name="Freeform: Shape 2857">
                    <a:extLst>
                      <a:ext uri="{FF2B5EF4-FFF2-40B4-BE49-F238E27FC236}">
                        <a16:creationId xmlns:a16="http://schemas.microsoft.com/office/drawing/2014/main" id="{FAE20AAF-84FB-42A0-8E07-15CD16A4CF67}"/>
                      </a:ext>
                    </a:extLst>
                  </p:cNvPr>
                  <p:cNvSpPr/>
                  <p:nvPr/>
                </p:nvSpPr>
                <p:spPr>
                  <a:xfrm>
                    <a:off x="7184092" y="4711902"/>
                    <a:ext cx="63194" cy="24852"/>
                  </a:xfrm>
                  <a:custGeom>
                    <a:avLst/>
                    <a:gdLst>
                      <a:gd name="connsiteX0" fmla="*/ 0 w 63194"/>
                      <a:gd name="connsiteY0" fmla="*/ 1543 h 24852"/>
                      <a:gd name="connsiteX1" fmla="*/ 60007 w 63194"/>
                      <a:gd name="connsiteY1" fmla="*/ 17736 h 24852"/>
                      <a:gd name="connsiteX2" fmla="*/ 0 w 63194"/>
                      <a:gd name="connsiteY2" fmla="*/ 1543 h 2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94" h="24852">
                        <a:moveTo>
                          <a:pt x="0" y="1543"/>
                        </a:moveTo>
                        <a:cubicBezTo>
                          <a:pt x="11430" y="-1314"/>
                          <a:pt x="46673" y="-2267"/>
                          <a:pt x="60007" y="17736"/>
                        </a:cubicBezTo>
                        <a:cubicBezTo>
                          <a:pt x="74295" y="37738"/>
                          <a:pt x="38100" y="10116"/>
                          <a:pt x="0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9" name="Freeform: Shape 2858">
                    <a:extLst>
                      <a:ext uri="{FF2B5EF4-FFF2-40B4-BE49-F238E27FC236}">
                        <a16:creationId xmlns:a16="http://schemas.microsoft.com/office/drawing/2014/main" id="{89F352CC-3768-44A5-9C28-E37782448452}"/>
                      </a:ext>
                    </a:extLst>
                  </p:cNvPr>
                  <p:cNvSpPr/>
                  <p:nvPr/>
                </p:nvSpPr>
                <p:spPr>
                  <a:xfrm>
                    <a:off x="7185996" y="4713445"/>
                    <a:ext cx="57197" cy="17318"/>
                  </a:xfrm>
                  <a:custGeom>
                    <a:avLst/>
                    <a:gdLst>
                      <a:gd name="connsiteX0" fmla="*/ 57150 w 57197"/>
                      <a:gd name="connsiteY0" fmla="*/ 17145 h 17318"/>
                      <a:gd name="connsiteX1" fmla="*/ 0 w 57197"/>
                      <a:gd name="connsiteY1" fmla="*/ 0 h 17318"/>
                      <a:gd name="connsiteX2" fmla="*/ 57150 w 57197"/>
                      <a:gd name="connsiteY2" fmla="*/ 17145 h 17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197" h="17318">
                        <a:moveTo>
                          <a:pt x="57150" y="17145"/>
                        </a:moveTo>
                        <a:cubicBezTo>
                          <a:pt x="58103" y="19050"/>
                          <a:pt x="44768" y="4763"/>
                          <a:pt x="0" y="0"/>
                        </a:cubicBezTo>
                        <a:cubicBezTo>
                          <a:pt x="42863" y="3810"/>
                          <a:pt x="56198" y="15240"/>
                          <a:pt x="57150" y="171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60" name="Graphic 7">
                <a:extLst>
                  <a:ext uri="{FF2B5EF4-FFF2-40B4-BE49-F238E27FC236}">
                    <a16:creationId xmlns:a16="http://schemas.microsoft.com/office/drawing/2014/main" id="{AFE29D9B-262F-460E-B140-DD9B4A9DAD13}"/>
                  </a:ext>
                </a:extLst>
              </p:cNvPr>
              <p:cNvGrpSpPr/>
              <p:nvPr/>
            </p:nvGrpSpPr>
            <p:grpSpPr>
              <a:xfrm>
                <a:off x="8769052" y="4765833"/>
                <a:ext cx="180022" cy="149542"/>
                <a:chOff x="8769052" y="4765833"/>
                <a:chExt cx="180022" cy="149542"/>
              </a:xfrm>
            </p:grpSpPr>
            <p:sp>
              <p:nvSpPr>
                <p:cNvPr id="2861" name="Freeform: Shape 2860">
                  <a:extLst>
                    <a:ext uri="{FF2B5EF4-FFF2-40B4-BE49-F238E27FC236}">
                      <a16:creationId xmlns:a16="http://schemas.microsoft.com/office/drawing/2014/main" id="{7334F1A6-8B73-4E6F-819F-73AAF5541C75}"/>
                    </a:ext>
                  </a:extLst>
                </p:cNvPr>
                <p:cNvSpPr/>
                <p:nvPr/>
              </p:nvSpPr>
              <p:spPr>
                <a:xfrm>
                  <a:off x="8806199" y="4831556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2 h 83819"/>
                    <a:gd name="connsiteX2" fmla="*/ 95250 w 142875"/>
                    <a:gd name="connsiteY2" fmla="*/ 35242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8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7 h 83819"/>
                    <a:gd name="connsiteX17" fmla="*/ 39053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2 h 83819"/>
                    <a:gd name="connsiteX21" fmla="*/ 61913 w 142875"/>
                    <a:gd name="connsiteY21" fmla="*/ 61913 h 83819"/>
                    <a:gd name="connsiteX22" fmla="*/ 77153 w 142875"/>
                    <a:gd name="connsiteY22" fmla="*/ 83820 h 83819"/>
                    <a:gd name="connsiteX23" fmla="*/ 75248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2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3" y="40957"/>
                        <a:pt x="123825" y="38100"/>
                        <a:pt x="128588" y="35242"/>
                      </a:cubicBezTo>
                      <a:cubicBezTo>
                        <a:pt x="115253" y="36195"/>
                        <a:pt x="104775" y="36195"/>
                        <a:pt x="95250" y="35242"/>
                      </a:cubicBezTo>
                      <a:cubicBezTo>
                        <a:pt x="116205" y="29527"/>
                        <a:pt x="138113" y="21907"/>
                        <a:pt x="142875" y="18097"/>
                      </a:cubicBezTo>
                      <a:cubicBezTo>
                        <a:pt x="116205" y="25717"/>
                        <a:pt x="96203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2"/>
                        <a:pt x="82867" y="20002"/>
                        <a:pt x="75248" y="23813"/>
                      </a:cubicBezTo>
                      <a:cubicBezTo>
                        <a:pt x="78105" y="15240"/>
                        <a:pt x="77153" y="5715"/>
                        <a:pt x="74295" y="0"/>
                      </a:cubicBezTo>
                      <a:cubicBezTo>
                        <a:pt x="71438" y="10477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2"/>
                        <a:pt x="45720" y="11430"/>
                        <a:pt x="40958" y="8572"/>
                      </a:cubicBezTo>
                      <a:cubicBezTo>
                        <a:pt x="42863" y="16192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2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3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7"/>
                        <a:pt x="27623" y="55245"/>
                        <a:pt x="14288" y="63817"/>
                      </a:cubicBezTo>
                      <a:cubicBezTo>
                        <a:pt x="20003" y="62865"/>
                        <a:pt x="29528" y="58102"/>
                        <a:pt x="39053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3" y="68580"/>
                        <a:pt x="60008" y="77152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8" y="68580"/>
                        <a:pt x="73342" y="76200"/>
                        <a:pt x="77153" y="83820"/>
                      </a:cubicBezTo>
                      <a:cubicBezTo>
                        <a:pt x="80010" y="79057"/>
                        <a:pt x="80963" y="68580"/>
                        <a:pt x="75248" y="59055"/>
                      </a:cubicBezTo>
                      <a:cubicBezTo>
                        <a:pt x="80963" y="61913"/>
                        <a:pt x="86678" y="64770"/>
                        <a:pt x="93345" y="70485"/>
                      </a:cubicBezTo>
                      <a:cubicBezTo>
                        <a:pt x="93345" y="67627"/>
                        <a:pt x="85725" y="60007"/>
                        <a:pt x="78105" y="54292"/>
                      </a:cubicBezTo>
                      <a:cubicBezTo>
                        <a:pt x="95250" y="58102"/>
                        <a:pt x="117158" y="61913"/>
                        <a:pt x="133350" y="69532"/>
                      </a:cubicBezTo>
                      <a:cubicBezTo>
                        <a:pt x="125730" y="57150"/>
                        <a:pt x="104775" y="46672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862" name="Graphic 7">
                  <a:extLst>
                    <a:ext uri="{FF2B5EF4-FFF2-40B4-BE49-F238E27FC236}">
                      <a16:creationId xmlns:a16="http://schemas.microsoft.com/office/drawing/2014/main" id="{EEF146D0-C4B2-4947-80B9-ADC82BD9666D}"/>
                    </a:ext>
                  </a:extLst>
                </p:cNvPr>
                <p:cNvGrpSpPr/>
                <p:nvPr/>
              </p:nvGrpSpPr>
              <p:grpSpPr>
                <a:xfrm>
                  <a:off x="8848535" y="4765833"/>
                  <a:ext cx="52913" cy="90862"/>
                  <a:chOff x="8848535" y="4765833"/>
                  <a:chExt cx="52913" cy="90862"/>
                </a:xfrm>
              </p:grpSpPr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E468AA78-16A5-42CA-AF08-47C0FAAC05D4}"/>
                      </a:ext>
                    </a:extLst>
                  </p:cNvPr>
                  <p:cNvSpPr/>
                  <p:nvPr/>
                </p:nvSpPr>
                <p:spPr>
                  <a:xfrm>
                    <a:off x="8848535" y="4765833"/>
                    <a:ext cx="52913" cy="90862"/>
                  </a:xfrm>
                  <a:custGeom>
                    <a:avLst/>
                    <a:gdLst>
                      <a:gd name="connsiteX0" fmla="*/ 52914 w 52913"/>
                      <a:gd name="connsiteY0" fmla="*/ 0 h 90862"/>
                      <a:gd name="connsiteX1" fmla="*/ 8146 w 52913"/>
                      <a:gd name="connsiteY1" fmla="*/ 88583 h 90862"/>
                      <a:gd name="connsiteX2" fmla="*/ 52914 w 52913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913" h="90862">
                        <a:moveTo>
                          <a:pt x="52914" y="0"/>
                        </a:moveTo>
                        <a:cubicBezTo>
                          <a:pt x="28149" y="44768"/>
                          <a:pt x="35769" y="70485"/>
                          <a:pt x="8146" y="88583"/>
                        </a:cubicBezTo>
                        <a:cubicBezTo>
                          <a:pt x="-20429" y="106680"/>
                          <a:pt x="33864" y="11430"/>
                          <a:pt x="52914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1462D9B9-311F-4E9C-B440-B266A5534007}"/>
                      </a:ext>
                    </a:extLst>
                  </p:cNvPr>
                  <p:cNvSpPr/>
                  <p:nvPr/>
                </p:nvSpPr>
                <p:spPr>
                  <a:xfrm>
                    <a:off x="8857089" y="4768691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7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7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7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3403" y="80963"/>
                          <a:pt x="545" y="828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5" name="Graphic 7">
                  <a:extLst>
                    <a:ext uri="{FF2B5EF4-FFF2-40B4-BE49-F238E27FC236}">
                      <a16:creationId xmlns:a16="http://schemas.microsoft.com/office/drawing/2014/main" id="{A81B2480-578F-474B-9D3A-2AC5D26C5B07}"/>
                    </a:ext>
                  </a:extLst>
                </p:cNvPr>
                <p:cNvGrpSpPr/>
                <p:nvPr/>
              </p:nvGrpSpPr>
              <p:grpSpPr>
                <a:xfrm>
                  <a:off x="8782386" y="4845381"/>
                  <a:ext cx="77344" cy="16364"/>
                  <a:chOff x="8782386" y="4845381"/>
                  <a:chExt cx="77344" cy="16364"/>
                </a:xfrm>
              </p:grpSpPr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6CD2A8AA-981E-4AF7-AF27-7C80F9D9C2A1}"/>
                      </a:ext>
                    </a:extLst>
                  </p:cNvPr>
                  <p:cNvSpPr/>
                  <p:nvPr/>
                </p:nvSpPr>
                <p:spPr>
                  <a:xfrm>
                    <a:off x="8782386" y="4845381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3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747A3417-D7D1-41A6-8E8E-7017568360B7}"/>
                      </a:ext>
                    </a:extLst>
                  </p:cNvPr>
                  <p:cNvSpPr/>
                  <p:nvPr/>
                </p:nvSpPr>
                <p:spPr>
                  <a:xfrm>
                    <a:off x="8785244" y="4846739"/>
                    <a:ext cx="67729" cy="11535"/>
                  </a:xfrm>
                  <a:custGeom>
                    <a:avLst/>
                    <a:gdLst>
                      <a:gd name="connsiteX0" fmla="*/ 67628 w 67729"/>
                      <a:gd name="connsiteY0" fmla="*/ 11486 h 11535"/>
                      <a:gd name="connsiteX1" fmla="*/ 0 w 67729"/>
                      <a:gd name="connsiteY1" fmla="*/ 56 h 11535"/>
                      <a:gd name="connsiteX2" fmla="*/ 67628 w 67729"/>
                      <a:gd name="connsiteY2" fmla="*/ 11486 h 1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5">
                        <a:moveTo>
                          <a:pt x="67628" y="11486"/>
                        </a:moveTo>
                        <a:cubicBezTo>
                          <a:pt x="69533" y="10534"/>
                          <a:pt x="44767" y="-896"/>
                          <a:pt x="0" y="56"/>
                        </a:cubicBezTo>
                        <a:cubicBezTo>
                          <a:pt x="39053" y="-896"/>
                          <a:pt x="65722" y="12439"/>
                          <a:pt x="67628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68" name="Graphic 7">
                  <a:extLst>
                    <a:ext uri="{FF2B5EF4-FFF2-40B4-BE49-F238E27FC236}">
                      <a16:creationId xmlns:a16="http://schemas.microsoft.com/office/drawing/2014/main" id="{1C2A1892-05EA-48F8-8FB2-487907065D55}"/>
                    </a:ext>
                  </a:extLst>
                </p:cNvPr>
                <p:cNvGrpSpPr/>
                <p:nvPr/>
              </p:nvGrpSpPr>
              <p:grpSpPr>
                <a:xfrm>
                  <a:off x="8797627" y="4814410"/>
                  <a:ext cx="52894" cy="33357"/>
                  <a:chOff x="8797627" y="4814410"/>
                  <a:chExt cx="52894" cy="33357"/>
                </a:xfrm>
              </p:grpSpPr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00AC6EAB-FD28-4386-B24A-5D42C747C1C5}"/>
                      </a:ext>
                    </a:extLst>
                  </p:cNvPr>
                  <p:cNvSpPr/>
                  <p:nvPr/>
                </p:nvSpPr>
                <p:spPr>
                  <a:xfrm>
                    <a:off x="8797627" y="4814410"/>
                    <a:ext cx="52894" cy="33357"/>
                  </a:xfrm>
                  <a:custGeom>
                    <a:avLst/>
                    <a:gdLst>
                      <a:gd name="connsiteX0" fmla="*/ 0 w 52894"/>
                      <a:gd name="connsiteY0" fmla="*/ 0 h 33357"/>
                      <a:gd name="connsiteX1" fmla="*/ 48577 w 52894"/>
                      <a:gd name="connsiteY1" fmla="*/ 33338 h 33357"/>
                      <a:gd name="connsiteX2" fmla="*/ 0 w 52894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94" h="33357">
                        <a:moveTo>
                          <a:pt x="0" y="0"/>
                        </a:moveTo>
                        <a:cubicBezTo>
                          <a:pt x="25717" y="16193"/>
                          <a:pt x="28575" y="31433"/>
                          <a:pt x="48577" y="33338"/>
                        </a:cubicBezTo>
                        <a:cubicBezTo>
                          <a:pt x="68580" y="34290"/>
                          <a:pt x="1333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0" name="Freeform: Shape 2869">
                    <a:extLst>
                      <a:ext uri="{FF2B5EF4-FFF2-40B4-BE49-F238E27FC236}">
                        <a16:creationId xmlns:a16="http://schemas.microsoft.com/office/drawing/2014/main" id="{02E76715-C76E-4F4C-8CFE-82067F5CDD30}"/>
                      </a:ext>
                    </a:extLst>
                  </p:cNvPr>
                  <p:cNvSpPr/>
                  <p:nvPr/>
                </p:nvSpPr>
                <p:spPr>
                  <a:xfrm>
                    <a:off x="8800484" y="4815363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2 h 31432"/>
                      <a:gd name="connsiteX1" fmla="*/ 0 w 44935"/>
                      <a:gd name="connsiteY1" fmla="*/ 0 h 31432"/>
                      <a:gd name="connsiteX2" fmla="*/ 44767 w 44935"/>
                      <a:gd name="connsiteY2" fmla="*/ 31432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2"/>
                        </a:moveTo>
                        <a:cubicBezTo>
                          <a:pt x="46672" y="31432"/>
                          <a:pt x="32385" y="14288"/>
                          <a:pt x="0" y="0"/>
                        </a:cubicBezTo>
                        <a:cubicBezTo>
                          <a:pt x="28575" y="12382"/>
                          <a:pt x="42863" y="31432"/>
                          <a:pt x="44767" y="314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71" name="Graphic 7">
                  <a:extLst>
                    <a:ext uri="{FF2B5EF4-FFF2-40B4-BE49-F238E27FC236}">
                      <a16:creationId xmlns:a16="http://schemas.microsoft.com/office/drawing/2014/main" id="{13796A78-6235-43B5-8CDE-35F9AC920F39}"/>
                    </a:ext>
                  </a:extLst>
                </p:cNvPr>
                <p:cNvGrpSpPr/>
                <p:nvPr/>
              </p:nvGrpSpPr>
              <p:grpSpPr>
                <a:xfrm>
                  <a:off x="8788102" y="4856491"/>
                  <a:ext cx="71653" cy="12391"/>
                  <a:chOff x="8788102" y="4856491"/>
                  <a:chExt cx="71653" cy="12391"/>
                </a:xfrm>
              </p:grpSpPr>
              <p:sp>
                <p:nvSpPr>
                  <p:cNvPr id="2872" name="Freeform: Shape 2871">
                    <a:extLst>
                      <a:ext uri="{FF2B5EF4-FFF2-40B4-BE49-F238E27FC236}">
                        <a16:creationId xmlns:a16="http://schemas.microsoft.com/office/drawing/2014/main" id="{CEC31ED0-5577-4BC7-AB4C-27087F56944E}"/>
                      </a:ext>
                    </a:extLst>
                  </p:cNvPr>
                  <p:cNvSpPr/>
                  <p:nvPr/>
                </p:nvSpPr>
                <p:spPr>
                  <a:xfrm>
                    <a:off x="8788102" y="4856491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2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3" name="Freeform: Shape 2872">
                    <a:extLst>
                      <a:ext uri="{FF2B5EF4-FFF2-40B4-BE49-F238E27FC236}">
                        <a16:creationId xmlns:a16="http://schemas.microsoft.com/office/drawing/2014/main" id="{5ECC73D1-33C0-4844-AF7A-0AD1AC0C1964}"/>
                      </a:ext>
                    </a:extLst>
                  </p:cNvPr>
                  <p:cNvSpPr/>
                  <p:nvPr/>
                </p:nvSpPr>
                <p:spPr>
                  <a:xfrm>
                    <a:off x="8790959" y="4860420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5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2" y="1616"/>
                          <a:pt x="40005" y="-4100"/>
                          <a:pt x="0" y="5425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74" name="Graphic 7">
                  <a:extLst>
                    <a:ext uri="{FF2B5EF4-FFF2-40B4-BE49-F238E27FC236}">
                      <a16:creationId xmlns:a16="http://schemas.microsoft.com/office/drawing/2014/main" id="{74132BC7-EA88-4F01-B523-9A7206C61B85}"/>
                    </a:ext>
                  </a:extLst>
                </p:cNvPr>
                <p:cNvGrpSpPr/>
                <p:nvPr/>
              </p:nvGrpSpPr>
              <p:grpSpPr>
                <a:xfrm>
                  <a:off x="8809057" y="4847335"/>
                  <a:ext cx="56282" cy="46132"/>
                  <a:chOff x="8809057" y="4847335"/>
                  <a:chExt cx="56282" cy="46132"/>
                </a:xfrm>
              </p:grpSpPr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13DC8BE3-FC45-4CF7-B2F8-58D3DAE11247}"/>
                      </a:ext>
                    </a:extLst>
                  </p:cNvPr>
                  <p:cNvSpPr/>
                  <p:nvPr/>
                </p:nvSpPr>
                <p:spPr>
                  <a:xfrm>
                    <a:off x="8809057" y="4847335"/>
                    <a:ext cx="56282" cy="46132"/>
                  </a:xfrm>
                  <a:custGeom>
                    <a:avLst/>
                    <a:gdLst>
                      <a:gd name="connsiteX0" fmla="*/ 0 w 56282"/>
                      <a:gd name="connsiteY0" fmla="*/ 46133 h 46132"/>
                      <a:gd name="connsiteX1" fmla="*/ 55245 w 56282"/>
                      <a:gd name="connsiteY1" fmla="*/ 5175 h 46132"/>
                      <a:gd name="connsiteX2" fmla="*/ 0 w 56282"/>
                      <a:gd name="connsiteY2" fmla="*/ 46133 h 4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132">
                        <a:moveTo>
                          <a:pt x="0" y="46133"/>
                        </a:moveTo>
                        <a:cubicBezTo>
                          <a:pt x="27622" y="24225"/>
                          <a:pt x="46672" y="26130"/>
                          <a:pt x="55245" y="5175"/>
                        </a:cubicBezTo>
                        <a:cubicBezTo>
                          <a:pt x="64770" y="-15780"/>
                          <a:pt x="5715" y="32797"/>
                          <a:pt x="0" y="4613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87A1EB13-C724-4DBD-B947-9478613CBE3E}"/>
                      </a:ext>
                    </a:extLst>
                  </p:cNvPr>
                  <p:cNvSpPr/>
                  <p:nvPr/>
                </p:nvSpPr>
                <p:spPr>
                  <a:xfrm>
                    <a:off x="8811914" y="4854182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2"/>
                          <a:pt x="27622" y="7853"/>
                          <a:pt x="0" y="37381"/>
                        </a:cubicBezTo>
                        <a:cubicBezTo>
                          <a:pt x="23813" y="9758"/>
                          <a:pt x="50483" y="2138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77" name="Graphic 7">
                  <a:extLst>
                    <a:ext uri="{FF2B5EF4-FFF2-40B4-BE49-F238E27FC236}">
                      <a16:creationId xmlns:a16="http://schemas.microsoft.com/office/drawing/2014/main" id="{4D9554CC-A3BE-4CC0-A79C-0D1341CC621A}"/>
                    </a:ext>
                  </a:extLst>
                </p:cNvPr>
                <p:cNvGrpSpPr/>
                <p:nvPr/>
              </p:nvGrpSpPr>
              <p:grpSpPr>
                <a:xfrm>
                  <a:off x="8856469" y="4807743"/>
                  <a:ext cx="64982" cy="40067"/>
                  <a:chOff x="8856469" y="4807743"/>
                  <a:chExt cx="64982" cy="40067"/>
                </a:xfrm>
              </p:grpSpPr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362304B3-8E7E-410F-9566-78265190CEE0}"/>
                      </a:ext>
                    </a:extLst>
                  </p:cNvPr>
                  <p:cNvSpPr/>
                  <p:nvPr/>
                </p:nvSpPr>
                <p:spPr>
                  <a:xfrm>
                    <a:off x="8856469" y="4807743"/>
                    <a:ext cx="64982" cy="40067"/>
                  </a:xfrm>
                  <a:custGeom>
                    <a:avLst/>
                    <a:gdLst>
                      <a:gd name="connsiteX0" fmla="*/ 64983 w 64982"/>
                      <a:gd name="connsiteY0" fmla="*/ 0 h 40067"/>
                      <a:gd name="connsiteX1" fmla="*/ 4975 w 64982"/>
                      <a:gd name="connsiteY1" fmla="*/ 40005 h 40067"/>
                      <a:gd name="connsiteX2" fmla="*/ 64983 w 64982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982" h="40067">
                        <a:moveTo>
                          <a:pt x="64983" y="0"/>
                        </a:moveTo>
                        <a:cubicBezTo>
                          <a:pt x="33550" y="20002"/>
                          <a:pt x="29740" y="39052"/>
                          <a:pt x="4975" y="40005"/>
                        </a:cubicBezTo>
                        <a:cubicBezTo>
                          <a:pt x="-18837" y="41910"/>
                          <a:pt x="49743" y="0"/>
                          <a:pt x="6498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AE2AF3B4-AD9C-4325-88E5-E698F655B507}"/>
                      </a:ext>
                    </a:extLst>
                  </p:cNvPr>
                  <p:cNvSpPr/>
                  <p:nvPr/>
                </p:nvSpPr>
                <p:spPr>
                  <a:xfrm>
                    <a:off x="8864159" y="4808695"/>
                    <a:ext cx="54434" cy="38100"/>
                  </a:xfrm>
                  <a:custGeom>
                    <a:avLst/>
                    <a:gdLst>
                      <a:gd name="connsiteX0" fmla="*/ 143 w 54434"/>
                      <a:gd name="connsiteY0" fmla="*/ 38100 h 38100"/>
                      <a:gd name="connsiteX1" fmla="*/ 54435 w 54434"/>
                      <a:gd name="connsiteY1" fmla="*/ 0 h 38100"/>
                      <a:gd name="connsiteX2" fmla="*/ 143 w 54434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4" h="38100">
                        <a:moveTo>
                          <a:pt x="143" y="38100"/>
                        </a:moveTo>
                        <a:cubicBezTo>
                          <a:pt x="-1762" y="38100"/>
                          <a:pt x="15382" y="17145"/>
                          <a:pt x="54435" y="0"/>
                        </a:cubicBezTo>
                        <a:cubicBezTo>
                          <a:pt x="19193" y="15240"/>
                          <a:pt x="2047" y="38100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0" name="Graphic 7">
                  <a:extLst>
                    <a:ext uri="{FF2B5EF4-FFF2-40B4-BE49-F238E27FC236}">
                      <a16:creationId xmlns:a16="http://schemas.microsoft.com/office/drawing/2014/main" id="{EA3B3E03-02B3-45CF-A41C-9B2610C0B675}"/>
                    </a:ext>
                  </a:extLst>
                </p:cNvPr>
                <p:cNvGrpSpPr/>
                <p:nvPr/>
              </p:nvGrpSpPr>
              <p:grpSpPr>
                <a:xfrm>
                  <a:off x="8846294" y="4857282"/>
                  <a:ext cx="55155" cy="24756"/>
                  <a:chOff x="8846294" y="4857282"/>
                  <a:chExt cx="55155" cy="24756"/>
                </a:xfrm>
              </p:grpSpPr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B8490199-936A-46C7-8A8B-5941C7AE7D86}"/>
                      </a:ext>
                    </a:extLst>
                  </p:cNvPr>
                  <p:cNvSpPr/>
                  <p:nvPr/>
                </p:nvSpPr>
                <p:spPr>
                  <a:xfrm>
                    <a:off x="8846294" y="4857282"/>
                    <a:ext cx="55155" cy="24756"/>
                  </a:xfrm>
                  <a:custGeom>
                    <a:avLst/>
                    <a:gdLst>
                      <a:gd name="connsiteX0" fmla="*/ 55155 w 55155"/>
                      <a:gd name="connsiteY0" fmla="*/ 24756 h 24756"/>
                      <a:gd name="connsiteX1" fmla="*/ 1815 w 55155"/>
                      <a:gd name="connsiteY1" fmla="*/ 2849 h 24756"/>
                      <a:gd name="connsiteX2" fmla="*/ 55155 w 55155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155" h="24756">
                        <a:moveTo>
                          <a:pt x="55155" y="24756"/>
                        </a:moveTo>
                        <a:cubicBezTo>
                          <a:pt x="44678" y="13326"/>
                          <a:pt x="16103" y="-7629"/>
                          <a:pt x="1815" y="2849"/>
                        </a:cubicBezTo>
                        <a:cubicBezTo>
                          <a:pt x="-8662" y="12374"/>
                          <a:pt x="28485" y="9516"/>
                          <a:pt x="55155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2" name="Freeform: Shape 2881">
                    <a:extLst>
                      <a:ext uri="{FF2B5EF4-FFF2-40B4-BE49-F238E27FC236}">
                        <a16:creationId xmlns:a16="http://schemas.microsoft.com/office/drawing/2014/main" id="{60A8A9D4-6429-4C27-B7C9-797D606C3B6C}"/>
                      </a:ext>
                    </a:extLst>
                  </p:cNvPr>
                  <p:cNvSpPr/>
                  <p:nvPr/>
                </p:nvSpPr>
                <p:spPr>
                  <a:xfrm>
                    <a:off x="8849987" y="4860783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3" name="Graphic 7">
                  <a:extLst>
                    <a:ext uri="{FF2B5EF4-FFF2-40B4-BE49-F238E27FC236}">
                      <a16:creationId xmlns:a16="http://schemas.microsoft.com/office/drawing/2014/main" id="{69C17C07-458D-4CA9-8048-28E17EA428C9}"/>
                    </a:ext>
                  </a:extLst>
                </p:cNvPr>
                <p:cNvGrpSpPr/>
                <p:nvPr/>
              </p:nvGrpSpPr>
              <p:grpSpPr>
                <a:xfrm>
                  <a:off x="8846788" y="4853390"/>
                  <a:ext cx="74663" cy="13887"/>
                  <a:chOff x="8846788" y="4853390"/>
                  <a:chExt cx="74663" cy="13887"/>
                </a:xfrm>
              </p:grpSpPr>
              <p:sp>
                <p:nvSpPr>
                  <p:cNvPr id="2884" name="Freeform: Shape 2883">
                    <a:extLst>
                      <a:ext uri="{FF2B5EF4-FFF2-40B4-BE49-F238E27FC236}">
                        <a16:creationId xmlns:a16="http://schemas.microsoft.com/office/drawing/2014/main" id="{0FAE7C0B-1514-465E-9ACD-72B1739AEC44}"/>
                      </a:ext>
                    </a:extLst>
                  </p:cNvPr>
                  <p:cNvSpPr/>
                  <p:nvPr/>
                </p:nvSpPr>
                <p:spPr>
                  <a:xfrm>
                    <a:off x="8846788" y="4853390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8" y="21028"/>
                          <a:pt x="3226" y="6740"/>
                        </a:cubicBezTo>
                        <a:cubicBezTo>
                          <a:pt x="-16777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5" name="Freeform: Shape 2884">
                    <a:extLst>
                      <a:ext uri="{FF2B5EF4-FFF2-40B4-BE49-F238E27FC236}">
                        <a16:creationId xmlns:a16="http://schemas.microsoft.com/office/drawing/2014/main" id="{C9ED468C-9715-40D7-B02A-60C03B7F1076}"/>
                      </a:ext>
                    </a:extLst>
                  </p:cNvPr>
                  <p:cNvSpPr/>
                  <p:nvPr/>
                </p:nvSpPr>
                <p:spPr>
                  <a:xfrm>
                    <a:off x="8851823" y="4857862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2494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6" name="Graphic 7">
                  <a:extLst>
                    <a:ext uri="{FF2B5EF4-FFF2-40B4-BE49-F238E27FC236}">
                      <a16:creationId xmlns:a16="http://schemas.microsoft.com/office/drawing/2014/main" id="{CACFF6B3-CBDA-4A10-B755-9282E19F32DE}"/>
                    </a:ext>
                  </a:extLst>
                </p:cNvPr>
                <p:cNvGrpSpPr/>
                <p:nvPr/>
              </p:nvGrpSpPr>
              <p:grpSpPr>
                <a:xfrm>
                  <a:off x="8851883" y="4780120"/>
                  <a:ext cx="14604" cy="69261"/>
                  <a:chOff x="8851883" y="4780120"/>
                  <a:chExt cx="14604" cy="69261"/>
                </a:xfrm>
              </p:grpSpPr>
              <p:sp>
                <p:nvSpPr>
                  <p:cNvPr id="2887" name="Freeform: Shape 2886">
                    <a:extLst>
                      <a:ext uri="{FF2B5EF4-FFF2-40B4-BE49-F238E27FC236}">
                        <a16:creationId xmlns:a16="http://schemas.microsoft.com/office/drawing/2014/main" id="{00AA8E05-5D23-401F-B5B4-A4BA4AEC88C7}"/>
                      </a:ext>
                    </a:extLst>
                  </p:cNvPr>
                  <p:cNvSpPr/>
                  <p:nvPr/>
                </p:nvSpPr>
                <p:spPr>
                  <a:xfrm>
                    <a:off x="8851883" y="4780120"/>
                    <a:ext cx="14604" cy="69261"/>
                  </a:xfrm>
                  <a:custGeom>
                    <a:avLst/>
                    <a:gdLst>
                      <a:gd name="connsiteX0" fmla="*/ 14323 w 14604"/>
                      <a:gd name="connsiteY0" fmla="*/ 0 h 69261"/>
                      <a:gd name="connsiteX1" fmla="*/ 6703 w 14604"/>
                      <a:gd name="connsiteY1" fmla="*/ 67628 h 69261"/>
                      <a:gd name="connsiteX2" fmla="*/ 14323 w 14604"/>
                      <a:gd name="connsiteY2" fmla="*/ 0 h 69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04" h="69261">
                        <a:moveTo>
                          <a:pt x="14323" y="0"/>
                        </a:moveTo>
                        <a:cubicBezTo>
                          <a:pt x="9561" y="34290"/>
                          <a:pt x="21943" y="54293"/>
                          <a:pt x="6703" y="67628"/>
                        </a:cubicBezTo>
                        <a:cubicBezTo>
                          <a:pt x="-7584" y="80963"/>
                          <a:pt x="3846" y="8573"/>
                          <a:pt x="1432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88" name="Freeform: Shape 2887">
                    <a:extLst>
                      <a:ext uri="{FF2B5EF4-FFF2-40B4-BE49-F238E27FC236}">
                        <a16:creationId xmlns:a16="http://schemas.microsoft.com/office/drawing/2014/main" id="{F00738B1-3D5B-4DFC-879B-AF9F9F7D7BD5}"/>
                      </a:ext>
                    </a:extLst>
                  </p:cNvPr>
                  <p:cNvSpPr/>
                  <p:nvPr/>
                </p:nvSpPr>
                <p:spPr>
                  <a:xfrm>
                    <a:off x="8856794" y="4782978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7"/>
                          <a:pt x="-3922" y="35242"/>
                          <a:pt x="7508" y="0"/>
                        </a:cubicBezTo>
                        <a:cubicBezTo>
                          <a:pt x="-2970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89" name="Graphic 7">
                  <a:extLst>
                    <a:ext uri="{FF2B5EF4-FFF2-40B4-BE49-F238E27FC236}">
                      <a16:creationId xmlns:a16="http://schemas.microsoft.com/office/drawing/2014/main" id="{378360C8-2D92-440A-BC0A-95E7B7E9A022}"/>
                    </a:ext>
                  </a:extLst>
                </p:cNvPr>
                <p:cNvGrpSpPr/>
                <p:nvPr/>
              </p:nvGrpSpPr>
              <p:grpSpPr>
                <a:xfrm>
                  <a:off x="8800484" y="4774406"/>
                  <a:ext cx="59040" cy="83558"/>
                  <a:chOff x="8800484" y="4774406"/>
                  <a:chExt cx="59040" cy="83558"/>
                </a:xfrm>
              </p:grpSpPr>
              <p:sp>
                <p:nvSpPr>
                  <p:cNvPr id="2890" name="Freeform: Shape 2889">
                    <a:extLst>
                      <a:ext uri="{FF2B5EF4-FFF2-40B4-BE49-F238E27FC236}">
                        <a16:creationId xmlns:a16="http://schemas.microsoft.com/office/drawing/2014/main" id="{104566AF-F8FF-4585-BE2B-CFD0FE720CB6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4406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7" y="33338"/>
                          <a:pt x="36195" y="90488"/>
                          <a:pt x="53340" y="82867"/>
                        </a:cubicBezTo>
                        <a:cubicBezTo>
                          <a:pt x="73342" y="67627"/>
                          <a:pt x="37147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1" name="Freeform: Shape 2890">
                    <a:extLst>
                      <a:ext uri="{FF2B5EF4-FFF2-40B4-BE49-F238E27FC236}">
                        <a16:creationId xmlns:a16="http://schemas.microsoft.com/office/drawing/2014/main" id="{131C1DA1-80BF-466A-AFF6-A987E2C93FB4}"/>
                      </a:ext>
                    </a:extLst>
                  </p:cNvPr>
                  <p:cNvSpPr/>
                  <p:nvPr/>
                </p:nvSpPr>
                <p:spPr>
                  <a:xfrm>
                    <a:off x="8800484" y="4775358"/>
                    <a:ext cx="52507" cy="80021"/>
                  </a:xfrm>
                  <a:custGeom>
                    <a:avLst/>
                    <a:gdLst>
                      <a:gd name="connsiteX0" fmla="*/ 52388 w 52507"/>
                      <a:gd name="connsiteY0" fmla="*/ 80010 h 80021"/>
                      <a:gd name="connsiteX1" fmla="*/ 0 w 52507"/>
                      <a:gd name="connsiteY1" fmla="*/ 0 h 80021"/>
                      <a:gd name="connsiteX2" fmla="*/ 52388 w 52507"/>
                      <a:gd name="connsiteY2" fmla="*/ 80010 h 8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1">
                        <a:moveTo>
                          <a:pt x="52388" y="80010"/>
                        </a:moveTo>
                        <a:cubicBezTo>
                          <a:pt x="54292" y="79058"/>
                          <a:pt x="33338" y="13335"/>
                          <a:pt x="0" y="0"/>
                        </a:cubicBezTo>
                        <a:cubicBezTo>
                          <a:pt x="36195" y="19050"/>
                          <a:pt x="50482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2" name="Graphic 7">
                  <a:extLst>
                    <a:ext uri="{FF2B5EF4-FFF2-40B4-BE49-F238E27FC236}">
                      <a16:creationId xmlns:a16="http://schemas.microsoft.com/office/drawing/2014/main" id="{E901DD28-3CC6-431D-8AFA-4F2C373DA2E0}"/>
                    </a:ext>
                  </a:extLst>
                </p:cNvPr>
                <p:cNvGrpSpPr/>
                <p:nvPr/>
              </p:nvGrpSpPr>
              <p:grpSpPr>
                <a:xfrm>
                  <a:off x="8853320" y="4831470"/>
                  <a:ext cx="85276" cy="31122"/>
                  <a:chOff x="8853320" y="4831470"/>
                  <a:chExt cx="85276" cy="31122"/>
                </a:xfrm>
              </p:grpSpPr>
              <p:sp>
                <p:nvSpPr>
                  <p:cNvPr id="2893" name="Freeform: Shape 2892">
                    <a:extLst>
                      <a:ext uri="{FF2B5EF4-FFF2-40B4-BE49-F238E27FC236}">
                        <a16:creationId xmlns:a16="http://schemas.microsoft.com/office/drawing/2014/main" id="{1914DA64-4443-4525-A429-915EC9AE581C}"/>
                      </a:ext>
                    </a:extLst>
                  </p:cNvPr>
                  <p:cNvSpPr/>
                  <p:nvPr/>
                </p:nvSpPr>
                <p:spPr>
                  <a:xfrm>
                    <a:off x="8853320" y="4831470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4" name="Freeform: Shape 2893">
                    <a:extLst>
                      <a:ext uri="{FF2B5EF4-FFF2-40B4-BE49-F238E27FC236}">
                        <a16:creationId xmlns:a16="http://schemas.microsoft.com/office/drawing/2014/main" id="{6DD12211-66DB-45CF-A441-E03E2885A2DB}"/>
                      </a:ext>
                    </a:extLst>
                  </p:cNvPr>
                  <p:cNvSpPr/>
                  <p:nvPr/>
                </p:nvSpPr>
                <p:spPr>
                  <a:xfrm>
                    <a:off x="8856682" y="4834191"/>
                    <a:ext cx="81915" cy="21277"/>
                  </a:xfrm>
                  <a:custGeom>
                    <a:avLst/>
                    <a:gdLst>
                      <a:gd name="connsiteX0" fmla="*/ 0 w 81915"/>
                      <a:gd name="connsiteY0" fmla="*/ 21177 h 21277"/>
                      <a:gd name="connsiteX1" fmla="*/ 81915 w 81915"/>
                      <a:gd name="connsiteY1" fmla="*/ 222 h 21277"/>
                      <a:gd name="connsiteX2" fmla="*/ 0 w 81915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5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95" name="Graphic 7">
                  <a:extLst>
                    <a:ext uri="{FF2B5EF4-FFF2-40B4-BE49-F238E27FC236}">
                      <a16:creationId xmlns:a16="http://schemas.microsoft.com/office/drawing/2014/main" id="{6B1F9B83-458A-4A8C-B228-2ABD6022A6BD}"/>
                    </a:ext>
                  </a:extLst>
                </p:cNvPr>
                <p:cNvGrpSpPr/>
                <p:nvPr/>
              </p:nvGrpSpPr>
              <p:grpSpPr>
                <a:xfrm>
                  <a:off x="8769052" y="4828637"/>
                  <a:ext cx="87401" cy="34248"/>
                  <a:chOff x="8769052" y="4828637"/>
                  <a:chExt cx="87401" cy="34248"/>
                </a:xfrm>
              </p:grpSpPr>
              <p:sp>
                <p:nvSpPr>
                  <p:cNvPr id="2896" name="Freeform: Shape 2895">
                    <a:extLst>
                      <a:ext uri="{FF2B5EF4-FFF2-40B4-BE49-F238E27FC236}">
                        <a16:creationId xmlns:a16="http://schemas.microsoft.com/office/drawing/2014/main" id="{2FE724EF-A05E-4D69-BD71-DFE95995DEF5}"/>
                      </a:ext>
                    </a:extLst>
                  </p:cNvPr>
                  <p:cNvSpPr/>
                  <p:nvPr/>
                </p:nvSpPr>
                <p:spPr>
                  <a:xfrm>
                    <a:off x="8769052" y="4828637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7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7" y="-2796"/>
                          <a:pt x="82867" y="24826"/>
                        </a:cubicBezTo>
                        <a:cubicBezTo>
                          <a:pt x="102870" y="51496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97" name="Freeform: Shape 2896">
                    <a:extLst>
                      <a:ext uri="{FF2B5EF4-FFF2-40B4-BE49-F238E27FC236}">
                        <a16:creationId xmlns:a16="http://schemas.microsoft.com/office/drawing/2014/main" id="{878D5904-FA41-4248-973A-67FC3534B911}"/>
                      </a:ext>
                    </a:extLst>
                  </p:cNvPr>
                  <p:cNvSpPr/>
                  <p:nvPr/>
                </p:nvSpPr>
                <p:spPr>
                  <a:xfrm>
                    <a:off x="8772861" y="4831556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3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898" name="Graphic 7">
                <a:extLst>
                  <a:ext uri="{FF2B5EF4-FFF2-40B4-BE49-F238E27FC236}">
                    <a16:creationId xmlns:a16="http://schemas.microsoft.com/office/drawing/2014/main" id="{E8B71192-2672-4AF2-A02C-C8213A68A36A}"/>
                  </a:ext>
                </a:extLst>
              </p:cNvPr>
              <p:cNvGrpSpPr/>
              <p:nvPr/>
            </p:nvGrpSpPr>
            <p:grpSpPr>
              <a:xfrm>
                <a:off x="8369954" y="4669631"/>
                <a:ext cx="180022" cy="148589"/>
                <a:chOff x="8369954" y="4669631"/>
                <a:chExt cx="180022" cy="148589"/>
              </a:xfrm>
            </p:grpSpPr>
            <p:sp>
              <p:nvSpPr>
                <p:cNvPr id="2899" name="Freeform: Shape 2898">
                  <a:extLst>
                    <a:ext uri="{FF2B5EF4-FFF2-40B4-BE49-F238E27FC236}">
                      <a16:creationId xmlns:a16="http://schemas.microsoft.com/office/drawing/2014/main" id="{D118D224-20DC-4686-BC5D-F80A223ADF6B}"/>
                    </a:ext>
                  </a:extLst>
                </p:cNvPr>
                <p:cNvSpPr/>
                <p:nvPr/>
              </p:nvSpPr>
              <p:spPr>
                <a:xfrm>
                  <a:off x="8407102" y="4734401"/>
                  <a:ext cx="142875" cy="83819"/>
                </a:xfrm>
                <a:custGeom>
                  <a:avLst/>
                  <a:gdLst>
                    <a:gd name="connsiteX0" fmla="*/ 85725 w 142875"/>
                    <a:gd name="connsiteY0" fmla="*/ 41910 h 83819"/>
                    <a:gd name="connsiteX1" fmla="*/ 128588 w 142875"/>
                    <a:gd name="connsiteY1" fmla="*/ 35243 h 83819"/>
                    <a:gd name="connsiteX2" fmla="*/ 95250 w 142875"/>
                    <a:gd name="connsiteY2" fmla="*/ 35243 h 83819"/>
                    <a:gd name="connsiteX3" fmla="*/ 142875 w 142875"/>
                    <a:gd name="connsiteY3" fmla="*/ 18097 h 83819"/>
                    <a:gd name="connsiteX4" fmla="*/ 80010 w 142875"/>
                    <a:gd name="connsiteY4" fmla="*/ 30480 h 83819"/>
                    <a:gd name="connsiteX5" fmla="*/ 100965 w 142875"/>
                    <a:gd name="connsiteY5" fmla="*/ 8572 h 83819"/>
                    <a:gd name="connsiteX6" fmla="*/ 75247 w 142875"/>
                    <a:gd name="connsiteY6" fmla="*/ 23813 h 83819"/>
                    <a:gd name="connsiteX7" fmla="*/ 74295 w 142875"/>
                    <a:gd name="connsiteY7" fmla="*/ 0 h 83819"/>
                    <a:gd name="connsiteX8" fmla="*/ 54292 w 142875"/>
                    <a:gd name="connsiteY8" fmla="*/ 28575 h 83819"/>
                    <a:gd name="connsiteX9" fmla="*/ 52388 w 142875"/>
                    <a:gd name="connsiteY9" fmla="*/ 28575 h 83819"/>
                    <a:gd name="connsiteX10" fmla="*/ 40958 w 142875"/>
                    <a:gd name="connsiteY10" fmla="*/ 8572 h 83819"/>
                    <a:gd name="connsiteX11" fmla="*/ 40958 w 142875"/>
                    <a:gd name="connsiteY11" fmla="*/ 27622 h 83819"/>
                    <a:gd name="connsiteX12" fmla="*/ 25717 w 142875"/>
                    <a:gd name="connsiteY12" fmla="*/ 18097 h 83819"/>
                    <a:gd name="connsiteX13" fmla="*/ 36195 w 142875"/>
                    <a:gd name="connsiteY13" fmla="*/ 32385 h 83819"/>
                    <a:gd name="connsiteX14" fmla="*/ 0 w 142875"/>
                    <a:gd name="connsiteY14" fmla="*/ 49530 h 83819"/>
                    <a:gd name="connsiteX15" fmla="*/ 38100 w 142875"/>
                    <a:gd name="connsiteY15" fmla="*/ 43815 h 83819"/>
                    <a:gd name="connsiteX16" fmla="*/ 14288 w 142875"/>
                    <a:gd name="connsiteY16" fmla="*/ 63818 h 83819"/>
                    <a:gd name="connsiteX17" fmla="*/ 39052 w 142875"/>
                    <a:gd name="connsiteY17" fmla="*/ 53340 h 83819"/>
                    <a:gd name="connsiteX18" fmla="*/ 40958 w 142875"/>
                    <a:gd name="connsiteY18" fmla="*/ 74295 h 83819"/>
                    <a:gd name="connsiteX19" fmla="*/ 49530 w 142875"/>
                    <a:gd name="connsiteY19" fmla="*/ 57150 h 83819"/>
                    <a:gd name="connsiteX20" fmla="*/ 60008 w 142875"/>
                    <a:gd name="connsiteY20" fmla="*/ 77153 h 83819"/>
                    <a:gd name="connsiteX21" fmla="*/ 61913 w 142875"/>
                    <a:gd name="connsiteY21" fmla="*/ 61913 h 83819"/>
                    <a:gd name="connsiteX22" fmla="*/ 77152 w 142875"/>
                    <a:gd name="connsiteY22" fmla="*/ 83820 h 83819"/>
                    <a:gd name="connsiteX23" fmla="*/ 75247 w 142875"/>
                    <a:gd name="connsiteY23" fmla="*/ 59055 h 83819"/>
                    <a:gd name="connsiteX24" fmla="*/ 93345 w 142875"/>
                    <a:gd name="connsiteY24" fmla="*/ 70485 h 83819"/>
                    <a:gd name="connsiteX25" fmla="*/ 78105 w 142875"/>
                    <a:gd name="connsiteY25" fmla="*/ 54293 h 83819"/>
                    <a:gd name="connsiteX26" fmla="*/ 133350 w 142875"/>
                    <a:gd name="connsiteY26" fmla="*/ 69532 h 83819"/>
                    <a:gd name="connsiteX27" fmla="*/ 85725 w 142875"/>
                    <a:gd name="connsiteY27" fmla="*/ 41910 h 8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2875" h="83819">
                      <a:moveTo>
                        <a:pt x="85725" y="41910"/>
                      </a:moveTo>
                      <a:cubicBezTo>
                        <a:pt x="103822" y="40957"/>
                        <a:pt x="123825" y="38100"/>
                        <a:pt x="128588" y="35243"/>
                      </a:cubicBezTo>
                      <a:cubicBezTo>
                        <a:pt x="115252" y="36195"/>
                        <a:pt x="104775" y="36195"/>
                        <a:pt x="95250" y="35243"/>
                      </a:cubicBezTo>
                      <a:cubicBezTo>
                        <a:pt x="116205" y="29528"/>
                        <a:pt x="138113" y="21907"/>
                        <a:pt x="142875" y="18097"/>
                      </a:cubicBezTo>
                      <a:cubicBezTo>
                        <a:pt x="116205" y="25718"/>
                        <a:pt x="96202" y="26670"/>
                        <a:pt x="80010" y="30480"/>
                      </a:cubicBezTo>
                      <a:cubicBezTo>
                        <a:pt x="90488" y="22860"/>
                        <a:pt x="100965" y="12382"/>
                        <a:pt x="100965" y="8572"/>
                      </a:cubicBezTo>
                      <a:cubicBezTo>
                        <a:pt x="91440" y="16193"/>
                        <a:pt x="82867" y="20003"/>
                        <a:pt x="75247" y="23813"/>
                      </a:cubicBezTo>
                      <a:cubicBezTo>
                        <a:pt x="78105" y="15240"/>
                        <a:pt x="77152" y="5715"/>
                        <a:pt x="74295" y="0"/>
                      </a:cubicBezTo>
                      <a:cubicBezTo>
                        <a:pt x="71438" y="10478"/>
                        <a:pt x="61913" y="20955"/>
                        <a:pt x="54292" y="28575"/>
                      </a:cubicBezTo>
                      <a:cubicBezTo>
                        <a:pt x="53340" y="28575"/>
                        <a:pt x="53340" y="28575"/>
                        <a:pt x="52388" y="28575"/>
                      </a:cubicBezTo>
                      <a:cubicBezTo>
                        <a:pt x="49530" y="20003"/>
                        <a:pt x="45720" y="11430"/>
                        <a:pt x="40958" y="8572"/>
                      </a:cubicBezTo>
                      <a:cubicBezTo>
                        <a:pt x="42863" y="16193"/>
                        <a:pt x="41910" y="22860"/>
                        <a:pt x="40958" y="27622"/>
                      </a:cubicBezTo>
                      <a:cubicBezTo>
                        <a:pt x="36195" y="23813"/>
                        <a:pt x="30480" y="20003"/>
                        <a:pt x="25717" y="18097"/>
                      </a:cubicBezTo>
                      <a:cubicBezTo>
                        <a:pt x="30480" y="22860"/>
                        <a:pt x="34290" y="27622"/>
                        <a:pt x="36195" y="32385"/>
                      </a:cubicBezTo>
                      <a:cubicBezTo>
                        <a:pt x="20002" y="37147"/>
                        <a:pt x="22860" y="40957"/>
                        <a:pt x="0" y="49530"/>
                      </a:cubicBezTo>
                      <a:cubicBezTo>
                        <a:pt x="21908" y="49530"/>
                        <a:pt x="28575" y="49530"/>
                        <a:pt x="38100" y="43815"/>
                      </a:cubicBezTo>
                      <a:cubicBezTo>
                        <a:pt x="32385" y="48578"/>
                        <a:pt x="27622" y="55245"/>
                        <a:pt x="14288" y="63818"/>
                      </a:cubicBezTo>
                      <a:cubicBezTo>
                        <a:pt x="20002" y="62865"/>
                        <a:pt x="29527" y="58103"/>
                        <a:pt x="39052" y="53340"/>
                      </a:cubicBezTo>
                      <a:cubicBezTo>
                        <a:pt x="40005" y="59055"/>
                        <a:pt x="42863" y="64770"/>
                        <a:pt x="40958" y="74295"/>
                      </a:cubicBezTo>
                      <a:cubicBezTo>
                        <a:pt x="44767" y="71438"/>
                        <a:pt x="47625" y="64770"/>
                        <a:pt x="49530" y="57150"/>
                      </a:cubicBezTo>
                      <a:cubicBezTo>
                        <a:pt x="52388" y="61913"/>
                        <a:pt x="58102" y="68580"/>
                        <a:pt x="60008" y="77153"/>
                      </a:cubicBezTo>
                      <a:cubicBezTo>
                        <a:pt x="61913" y="74295"/>
                        <a:pt x="62865" y="68580"/>
                        <a:pt x="61913" y="61913"/>
                      </a:cubicBezTo>
                      <a:cubicBezTo>
                        <a:pt x="67627" y="68580"/>
                        <a:pt x="73342" y="76200"/>
                        <a:pt x="77152" y="83820"/>
                      </a:cubicBezTo>
                      <a:cubicBezTo>
                        <a:pt x="80010" y="79057"/>
                        <a:pt x="80963" y="68580"/>
                        <a:pt x="75247" y="59055"/>
                      </a:cubicBezTo>
                      <a:cubicBezTo>
                        <a:pt x="80963" y="61913"/>
                        <a:pt x="86677" y="64770"/>
                        <a:pt x="93345" y="70485"/>
                      </a:cubicBezTo>
                      <a:cubicBezTo>
                        <a:pt x="93345" y="67628"/>
                        <a:pt x="85725" y="60007"/>
                        <a:pt x="78105" y="54293"/>
                      </a:cubicBezTo>
                      <a:cubicBezTo>
                        <a:pt x="95250" y="58103"/>
                        <a:pt x="117158" y="61913"/>
                        <a:pt x="133350" y="69532"/>
                      </a:cubicBezTo>
                      <a:cubicBezTo>
                        <a:pt x="125730" y="58103"/>
                        <a:pt x="104775" y="47625"/>
                        <a:pt x="8572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00" name="Graphic 7">
                  <a:extLst>
                    <a:ext uri="{FF2B5EF4-FFF2-40B4-BE49-F238E27FC236}">
                      <a16:creationId xmlns:a16="http://schemas.microsoft.com/office/drawing/2014/main" id="{838F96B4-3E77-4C43-9728-E82B74025792}"/>
                    </a:ext>
                  </a:extLst>
                </p:cNvPr>
                <p:cNvGrpSpPr/>
                <p:nvPr/>
              </p:nvGrpSpPr>
              <p:grpSpPr>
                <a:xfrm>
                  <a:off x="8448941" y="4669631"/>
                  <a:ext cx="52458" cy="90862"/>
                  <a:chOff x="8448941" y="4669631"/>
                  <a:chExt cx="52458" cy="90862"/>
                </a:xfrm>
              </p:grpSpPr>
              <p:sp>
                <p:nvSpPr>
                  <p:cNvPr id="2901" name="Freeform: Shape 2900">
                    <a:extLst>
                      <a:ext uri="{FF2B5EF4-FFF2-40B4-BE49-F238E27FC236}">
                        <a16:creationId xmlns:a16="http://schemas.microsoft.com/office/drawing/2014/main" id="{1E97424A-6BC4-4A56-B401-93ADC91BC17A}"/>
                      </a:ext>
                    </a:extLst>
                  </p:cNvPr>
                  <p:cNvSpPr/>
                  <p:nvPr/>
                </p:nvSpPr>
                <p:spPr>
                  <a:xfrm>
                    <a:off x="8448941" y="4669631"/>
                    <a:ext cx="52458" cy="90862"/>
                  </a:xfrm>
                  <a:custGeom>
                    <a:avLst/>
                    <a:gdLst>
                      <a:gd name="connsiteX0" fmla="*/ 52458 w 52458"/>
                      <a:gd name="connsiteY0" fmla="*/ 0 h 90862"/>
                      <a:gd name="connsiteX1" fmla="*/ 7691 w 52458"/>
                      <a:gd name="connsiteY1" fmla="*/ 88582 h 90862"/>
                      <a:gd name="connsiteX2" fmla="*/ 52458 w 52458"/>
                      <a:gd name="connsiteY2" fmla="*/ 0 h 9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458" h="90862">
                        <a:moveTo>
                          <a:pt x="52458" y="0"/>
                        </a:moveTo>
                        <a:cubicBezTo>
                          <a:pt x="27693" y="44767"/>
                          <a:pt x="35313" y="70485"/>
                          <a:pt x="7691" y="88582"/>
                        </a:cubicBezTo>
                        <a:cubicBezTo>
                          <a:pt x="-19932" y="106680"/>
                          <a:pt x="34361" y="11430"/>
                          <a:pt x="5245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2" name="Freeform: Shape 2901">
                    <a:extLst>
                      <a:ext uri="{FF2B5EF4-FFF2-40B4-BE49-F238E27FC236}">
                        <a16:creationId xmlns:a16="http://schemas.microsoft.com/office/drawing/2014/main" id="{47C2B4C5-6360-4A12-881A-28AD36600E11}"/>
                      </a:ext>
                    </a:extLst>
                  </p:cNvPr>
                  <p:cNvSpPr/>
                  <p:nvPr/>
                </p:nvSpPr>
                <p:spPr>
                  <a:xfrm>
                    <a:off x="8457991" y="4672488"/>
                    <a:ext cx="41502" cy="82937"/>
                  </a:xfrm>
                  <a:custGeom>
                    <a:avLst/>
                    <a:gdLst>
                      <a:gd name="connsiteX0" fmla="*/ 545 w 41502"/>
                      <a:gd name="connsiteY0" fmla="*/ 82868 h 82937"/>
                      <a:gd name="connsiteX1" fmla="*/ 41503 w 41502"/>
                      <a:gd name="connsiteY1" fmla="*/ 0 h 82937"/>
                      <a:gd name="connsiteX2" fmla="*/ 545 w 41502"/>
                      <a:gd name="connsiteY2" fmla="*/ 82868 h 82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502" h="82937">
                        <a:moveTo>
                          <a:pt x="545" y="82868"/>
                        </a:moveTo>
                        <a:cubicBezTo>
                          <a:pt x="-2312" y="84772"/>
                          <a:pt x="5308" y="47625"/>
                          <a:pt x="41503" y="0"/>
                        </a:cubicBezTo>
                        <a:cubicBezTo>
                          <a:pt x="8165" y="41910"/>
                          <a:pt x="2450" y="80963"/>
                          <a:pt x="545" y="828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03" name="Graphic 7">
                  <a:extLst>
                    <a:ext uri="{FF2B5EF4-FFF2-40B4-BE49-F238E27FC236}">
                      <a16:creationId xmlns:a16="http://schemas.microsoft.com/office/drawing/2014/main" id="{5A4F1D04-2C9B-450C-B5D2-2B9BA51FDF51}"/>
                    </a:ext>
                  </a:extLst>
                </p:cNvPr>
                <p:cNvGrpSpPr/>
                <p:nvPr/>
              </p:nvGrpSpPr>
              <p:grpSpPr>
                <a:xfrm>
                  <a:off x="8383289" y="4749179"/>
                  <a:ext cx="77344" cy="16364"/>
                  <a:chOff x="8383289" y="4749179"/>
                  <a:chExt cx="77344" cy="16364"/>
                </a:xfrm>
              </p:grpSpPr>
              <p:sp>
                <p:nvSpPr>
                  <p:cNvPr id="2904" name="Freeform: Shape 2903">
                    <a:extLst>
                      <a:ext uri="{FF2B5EF4-FFF2-40B4-BE49-F238E27FC236}">
                        <a16:creationId xmlns:a16="http://schemas.microsoft.com/office/drawing/2014/main" id="{8FFB1C6F-82D0-489F-9F07-4941A0D9998D}"/>
                      </a:ext>
                    </a:extLst>
                  </p:cNvPr>
                  <p:cNvSpPr/>
                  <p:nvPr/>
                </p:nvSpPr>
                <p:spPr>
                  <a:xfrm>
                    <a:off x="8383289" y="4749179"/>
                    <a:ext cx="77344" cy="16364"/>
                  </a:xfrm>
                  <a:custGeom>
                    <a:avLst/>
                    <a:gdLst>
                      <a:gd name="connsiteX0" fmla="*/ 0 w 77344"/>
                      <a:gd name="connsiteY0" fmla="*/ 2367 h 16364"/>
                      <a:gd name="connsiteX1" fmla="*/ 73342 w 77344"/>
                      <a:gd name="connsiteY1" fmla="*/ 13797 h 16364"/>
                      <a:gd name="connsiteX2" fmla="*/ 0 w 77344"/>
                      <a:gd name="connsiteY2" fmla="*/ 2367 h 16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344" h="16364">
                        <a:moveTo>
                          <a:pt x="0" y="2367"/>
                        </a:moveTo>
                        <a:cubicBezTo>
                          <a:pt x="38100" y="7129"/>
                          <a:pt x="49530" y="22369"/>
                          <a:pt x="73342" y="13797"/>
                        </a:cubicBezTo>
                        <a:cubicBezTo>
                          <a:pt x="96202" y="4272"/>
                          <a:pt x="14288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5" name="Freeform: Shape 2904">
                    <a:extLst>
                      <a:ext uri="{FF2B5EF4-FFF2-40B4-BE49-F238E27FC236}">
                        <a16:creationId xmlns:a16="http://schemas.microsoft.com/office/drawing/2014/main" id="{F65604A3-B862-4748-8F1A-18A81962F851}"/>
                      </a:ext>
                    </a:extLst>
                  </p:cNvPr>
                  <p:cNvSpPr/>
                  <p:nvPr/>
                </p:nvSpPr>
                <p:spPr>
                  <a:xfrm>
                    <a:off x="8386147" y="4750537"/>
                    <a:ext cx="67729" cy="11534"/>
                  </a:xfrm>
                  <a:custGeom>
                    <a:avLst/>
                    <a:gdLst>
                      <a:gd name="connsiteX0" fmla="*/ 67627 w 67729"/>
                      <a:gd name="connsiteY0" fmla="*/ 11486 h 11534"/>
                      <a:gd name="connsiteX1" fmla="*/ 0 w 67729"/>
                      <a:gd name="connsiteY1" fmla="*/ 56 h 11534"/>
                      <a:gd name="connsiteX2" fmla="*/ 67627 w 67729"/>
                      <a:gd name="connsiteY2" fmla="*/ 11486 h 1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729" h="11534">
                        <a:moveTo>
                          <a:pt x="67627" y="11486"/>
                        </a:moveTo>
                        <a:cubicBezTo>
                          <a:pt x="69532" y="10534"/>
                          <a:pt x="44767" y="-896"/>
                          <a:pt x="0" y="56"/>
                        </a:cubicBezTo>
                        <a:cubicBezTo>
                          <a:pt x="39052" y="-896"/>
                          <a:pt x="64770" y="12439"/>
                          <a:pt x="67627" y="1148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06" name="Graphic 7">
                  <a:extLst>
                    <a:ext uri="{FF2B5EF4-FFF2-40B4-BE49-F238E27FC236}">
                      <a16:creationId xmlns:a16="http://schemas.microsoft.com/office/drawing/2014/main" id="{29B06B47-7559-4F4C-95BA-D071DC16EEEB}"/>
                    </a:ext>
                  </a:extLst>
                </p:cNvPr>
                <p:cNvGrpSpPr/>
                <p:nvPr/>
              </p:nvGrpSpPr>
              <p:grpSpPr>
                <a:xfrm>
                  <a:off x="8398529" y="4718208"/>
                  <a:ext cx="52840" cy="33357"/>
                  <a:chOff x="8398529" y="4718208"/>
                  <a:chExt cx="52840" cy="33357"/>
                </a:xfrm>
              </p:grpSpPr>
              <p:sp>
                <p:nvSpPr>
                  <p:cNvPr id="2907" name="Freeform: Shape 2906">
                    <a:extLst>
                      <a:ext uri="{FF2B5EF4-FFF2-40B4-BE49-F238E27FC236}">
                        <a16:creationId xmlns:a16="http://schemas.microsoft.com/office/drawing/2014/main" id="{A87D605C-2546-4DA3-9B85-E50673E48097}"/>
                      </a:ext>
                    </a:extLst>
                  </p:cNvPr>
                  <p:cNvSpPr/>
                  <p:nvPr/>
                </p:nvSpPr>
                <p:spPr>
                  <a:xfrm>
                    <a:off x="8398529" y="4718208"/>
                    <a:ext cx="52840" cy="33357"/>
                  </a:xfrm>
                  <a:custGeom>
                    <a:avLst/>
                    <a:gdLst>
                      <a:gd name="connsiteX0" fmla="*/ 0 w 52840"/>
                      <a:gd name="connsiteY0" fmla="*/ 0 h 33357"/>
                      <a:gd name="connsiteX1" fmla="*/ 48578 w 52840"/>
                      <a:gd name="connsiteY1" fmla="*/ 33338 h 33357"/>
                      <a:gd name="connsiteX2" fmla="*/ 0 w 52840"/>
                      <a:gd name="connsiteY2" fmla="*/ 0 h 33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840" h="33357">
                        <a:moveTo>
                          <a:pt x="0" y="0"/>
                        </a:moveTo>
                        <a:cubicBezTo>
                          <a:pt x="25718" y="16193"/>
                          <a:pt x="28575" y="31433"/>
                          <a:pt x="48578" y="33338"/>
                        </a:cubicBezTo>
                        <a:cubicBezTo>
                          <a:pt x="68580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08" name="Freeform: Shape 2907">
                    <a:extLst>
                      <a:ext uri="{FF2B5EF4-FFF2-40B4-BE49-F238E27FC236}">
                        <a16:creationId xmlns:a16="http://schemas.microsoft.com/office/drawing/2014/main" id="{C8B33D3F-42FB-41E0-BF63-F97942D43975}"/>
                      </a:ext>
                    </a:extLst>
                  </p:cNvPr>
                  <p:cNvSpPr/>
                  <p:nvPr/>
                </p:nvSpPr>
                <p:spPr>
                  <a:xfrm>
                    <a:off x="8400434" y="4719160"/>
                    <a:ext cx="44935" cy="31432"/>
                  </a:xfrm>
                  <a:custGeom>
                    <a:avLst/>
                    <a:gdLst>
                      <a:gd name="connsiteX0" fmla="*/ 44767 w 44935"/>
                      <a:gd name="connsiteY0" fmla="*/ 31433 h 31432"/>
                      <a:gd name="connsiteX1" fmla="*/ 0 w 44935"/>
                      <a:gd name="connsiteY1" fmla="*/ 0 h 31432"/>
                      <a:gd name="connsiteX2" fmla="*/ 44767 w 44935"/>
                      <a:gd name="connsiteY2" fmla="*/ 31433 h 31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35" h="31432">
                        <a:moveTo>
                          <a:pt x="44767" y="31433"/>
                        </a:moveTo>
                        <a:cubicBezTo>
                          <a:pt x="46672" y="31433"/>
                          <a:pt x="32385" y="14288"/>
                          <a:pt x="0" y="0"/>
                        </a:cubicBezTo>
                        <a:cubicBezTo>
                          <a:pt x="29527" y="12383"/>
                          <a:pt x="42863" y="31433"/>
                          <a:pt x="44767" y="314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09" name="Graphic 7">
                  <a:extLst>
                    <a:ext uri="{FF2B5EF4-FFF2-40B4-BE49-F238E27FC236}">
                      <a16:creationId xmlns:a16="http://schemas.microsoft.com/office/drawing/2014/main" id="{B233F51F-4BEE-42BA-9C14-D4AD3DDD6263}"/>
                    </a:ext>
                  </a:extLst>
                </p:cNvPr>
                <p:cNvGrpSpPr/>
                <p:nvPr/>
              </p:nvGrpSpPr>
              <p:grpSpPr>
                <a:xfrm>
                  <a:off x="8389004" y="4760289"/>
                  <a:ext cx="71653" cy="12391"/>
                  <a:chOff x="8389004" y="4760289"/>
                  <a:chExt cx="71653" cy="12391"/>
                </a:xfrm>
              </p:grpSpPr>
              <p:sp>
                <p:nvSpPr>
                  <p:cNvPr id="2910" name="Freeform: Shape 2909">
                    <a:extLst>
                      <a:ext uri="{FF2B5EF4-FFF2-40B4-BE49-F238E27FC236}">
                        <a16:creationId xmlns:a16="http://schemas.microsoft.com/office/drawing/2014/main" id="{9D26E13F-B8BE-4593-A086-78D683A1EAE5}"/>
                      </a:ext>
                    </a:extLst>
                  </p:cNvPr>
                  <p:cNvSpPr/>
                  <p:nvPr/>
                </p:nvSpPr>
                <p:spPr>
                  <a:xfrm>
                    <a:off x="8389004" y="4760289"/>
                    <a:ext cx="71653" cy="12391"/>
                  </a:xfrm>
                  <a:custGeom>
                    <a:avLst/>
                    <a:gdLst>
                      <a:gd name="connsiteX0" fmla="*/ 0 w 71653"/>
                      <a:gd name="connsiteY0" fmla="*/ 10306 h 12391"/>
                      <a:gd name="connsiteX1" fmla="*/ 68580 w 71653"/>
                      <a:gd name="connsiteY1" fmla="*/ 6497 h 12391"/>
                      <a:gd name="connsiteX2" fmla="*/ 0 w 71653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653" h="12391">
                        <a:moveTo>
                          <a:pt x="0" y="10306"/>
                        </a:moveTo>
                        <a:cubicBezTo>
                          <a:pt x="35243" y="7449"/>
                          <a:pt x="49530" y="18879"/>
                          <a:pt x="68580" y="6497"/>
                        </a:cubicBezTo>
                        <a:cubicBezTo>
                          <a:pt x="87630" y="-5886"/>
                          <a:pt x="12383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1" name="Freeform: Shape 2910">
                    <a:extLst>
                      <a:ext uri="{FF2B5EF4-FFF2-40B4-BE49-F238E27FC236}">
                        <a16:creationId xmlns:a16="http://schemas.microsoft.com/office/drawing/2014/main" id="{D328FF0B-FA27-4444-9D8C-09F57B8DEB88}"/>
                      </a:ext>
                    </a:extLst>
                  </p:cNvPr>
                  <p:cNvSpPr/>
                  <p:nvPr/>
                </p:nvSpPr>
                <p:spPr>
                  <a:xfrm>
                    <a:off x="8391861" y="4764218"/>
                    <a:ext cx="63916" cy="5425"/>
                  </a:xfrm>
                  <a:custGeom>
                    <a:avLst/>
                    <a:gdLst>
                      <a:gd name="connsiteX0" fmla="*/ 63817 w 63916"/>
                      <a:gd name="connsiteY0" fmla="*/ 2568 h 5425"/>
                      <a:gd name="connsiteX1" fmla="*/ 0 w 63916"/>
                      <a:gd name="connsiteY1" fmla="*/ 5426 h 5425"/>
                      <a:gd name="connsiteX2" fmla="*/ 63817 w 63916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16" h="5425">
                        <a:moveTo>
                          <a:pt x="63817" y="2568"/>
                        </a:moveTo>
                        <a:cubicBezTo>
                          <a:pt x="65723" y="1615"/>
                          <a:pt x="40005" y="-4099"/>
                          <a:pt x="0" y="5426"/>
                        </a:cubicBezTo>
                        <a:cubicBezTo>
                          <a:pt x="35242" y="-3147"/>
                          <a:pt x="61913" y="4473"/>
                          <a:pt x="63817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12" name="Graphic 7">
                  <a:extLst>
                    <a:ext uri="{FF2B5EF4-FFF2-40B4-BE49-F238E27FC236}">
                      <a16:creationId xmlns:a16="http://schemas.microsoft.com/office/drawing/2014/main" id="{0BAC0E73-6A88-46FD-9576-A85C1CDB77DA}"/>
                    </a:ext>
                  </a:extLst>
                </p:cNvPr>
                <p:cNvGrpSpPr/>
                <p:nvPr/>
              </p:nvGrpSpPr>
              <p:grpSpPr>
                <a:xfrm>
                  <a:off x="8409959" y="4751061"/>
                  <a:ext cx="56282" cy="46204"/>
                  <a:chOff x="8409959" y="4751061"/>
                  <a:chExt cx="56282" cy="46204"/>
                </a:xfrm>
              </p:grpSpPr>
              <p:sp>
                <p:nvSpPr>
                  <p:cNvPr id="2913" name="Freeform: Shape 2912">
                    <a:extLst>
                      <a:ext uri="{FF2B5EF4-FFF2-40B4-BE49-F238E27FC236}">
                        <a16:creationId xmlns:a16="http://schemas.microsoft.com/office/drawing/2014/main" id="{83DBEC87-7545-4FA0-A6E0-379AAF25DC54}"/>
                      </a:ext>
                    </a:extLst>
                  </p:cNvPr>
                  <p:cNvSpPr/>
                  <p:nvPr/>
                </p:nvSpPr>
                <p:spPr>
                  <a:xfrm>
                    <a:off x="8409959" y="4751061"/>
                    <a:ext cx="56282" cy="46204"/>
                  </a:xfrm>
                  <a:custGeom>
                    <a:avLst/>
                    <a:gdLst>
                      <a:gd name="connsiteX0" fmla="*/ 0 w 56282"/>
                      <a:gd name="connsiteY0" fmla="*/ 46204 h 46204"/>
                      <a:gd name="connsiteX1" fmla="*/ 55245 w 56282"/>
                      <a:gd name="connsiteY1" fmla="*/ 5247 h 46204"/>
                      <a:gd name="connsiteX2" fmla="*/ 0 w 56282"/>
                      <a:gd name="connsiteY2" fmla="*/ 46204 h 4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82" h="46204">
                        <a:moveTo>
                          <a:pt x="0" y="46204"/>
                        </a:moveTo>
                        <a:cubicBezTo>
                          <a:pt x="27622" y="24297"/>
                          <a:pt x="46672" y="26202"/>
                          <a:pt x="55245" y="5247"/>
                        </a:cubicBezTo>
                        <a:cubicBezTo>
                          <a:pt x="64770" y="-15708"/>
                          <a:pt x="5715" y="31917"/>
                          <a:pt x="0" y="4620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4" name="Freeform: Shape 2913">
                    <a:extLst>
                      <a:ext uri="{FF2B5EF4-FFF2-40B4-BE49-F238E27FC236}">
                        <a16:creationId xmlns:a16="http://schemas.microsoft.com/office/drawing/2014/main" id="{D44E3C7B-B222-4FB6-BB3E-515BBDBB2BE6}"/>
                      </a:ext>
                    </a:extLst>
                  </p:cNvPr>
                  <p:cNvSpPr/>
                  <p:nvPr/>
                </p:nvSpPr>
                <p:spPr>
                  <a:xfrm>
                    <a:off x="8411864" y="4757027"/>
                    <a:ext cx="51461" cy="37380"/>
                  </a:xfrm>
                  <a:custGeom>
                    <a:avLst/>
                    <a:gdLst>
                      <a:gd name="connsiteX0" fmla="*/ 51435 w 51461"/>
                      <a:gd name="connsiteY0" fmla="*/ 233 h 37380"/>
                      <a:gd name="connsiteX1" fmla="*/ 0 w 51461"/>
                      <a:gd name="connsiteY1" fmla="*/ 37381 h 37380"/>
                      <a:gd name="connsiteX2" fmla="*/ 51435 w 51461"/>
                      <a:gd name="connsiteY2" fmla="*/ 233 h 37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37380">
                        <a:moveTo>
                          <a:pt x="51435" y="233"/>
                        </a:moveTo>
                        <a:cubicBezTo>
                          <a:pt x="52388" y="-1671"/>
                          <a:pt x="27622" y="7854"/>
                          <a:pt x="0" y="37381"/>
                        </a:cubicBezTo>
                        <a:cubicBezTo>
                          <a:pt x="24765" y="10711"/>
                          <a:pt x="50483" y="3091"/>
                          <a:pt x="51435" y="23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15" name="Graphic 7">
                  <a:extLst>
                    <a:ext uri="{FF2B5EF4-FFF2-40B4-BE49-F238E27FC236}">
                      <a16:creationId xmlns:a16="http://schemas.microsoft.com/office/drawing/2014/main" id="{5E5431CA-5A01-43AF-B0CF-EC5C02FEA688}"/>
                    </a:ext>
                  </a:extLst>
                </p:cNvPr>
                <p:cNvGrpSpPr/>
                <p:nvPr/>
              </p:nvGrpSpPr>
              <p:grpSpPr>
                <a:xfrm>
                  <a:off x="8457319" y="4711541"/>
                  <a:ext cx="65034" cy="40067"/>
                  <a:chOff x="8457319" y="4711541"/>
                  <a:chExt cx="65034" cy="40067"/>
                </a:xfrm>
              </p:grpSpPr>
              <p:sp>
                <p:nvSpPr>
                  <p:cNvPr id="2916" name="Freeform: Shape 2915">
                    <a:extLst>
                      <a:ext uri="{FF2B5EF4-FFF2-40B4-BE49-F238E27FC236}">
                        <a16:creationId xmlns:a16="http://schemas.microsoft.com/office/drawing/2014/main" id="{EA23FDD1-FC9B-4DC4-88D0-E44B0CA5AFF7}"/>
                      </a:ext>
                    </a:extLst>
                  </p:cNvPr>
                  <p:cNvSpPr/>
                  <p:nvPr/>
                </p:nvSpPr>
                <p:spPr>
                  <a:xfrm>
                    <a:off x="8457319" y="4711541"/>
                    <a:ext cx="65034" cy="40067"/>
                  </a:xfrm>
                  <a:custGeom>
                    <a:avLst/>
                    <a:gdLst>
                      <a:gd name="connsiteX0" fmla="*/ 65035 w 65034"/>
                      <a:gd name="connsiteY0" fmla="*/ 0 h 40067"/>
                      <a:gd name="connsiteX1" fmla="*/ 5027 w 65034"/>
                      <a:gd name="connsiteY1" fmla="*/ 40005 h 40067"/>
                      <a:gd name="connsiteX2" fmla="*/ 65035 w 65034"/>
                      <a:gd name="connsiteY2" fmla="*/ 0 h 4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4" h="40067">
                        <a:moveTo>
                          <a:pt x="65035" y="0"/>
                        </a:moveTo>
                        <a:cubicBezTo>
                          <a:pt x="33602" y="20003"/>
                          <a:pt x="29792" y="39053"/>
                          <a:pt x="5027" y="40005"/>
                        </a:cubicBezTo>
                        <a:cubicBezTo>
                          <a:pt x="-18785" y="41910"/>
                          <a:pt x="48842" y="0"/>
                          <a:pt x="6503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7" name="Freeform: Shape 2916">
                    <a:extLst>
                      <a:ext uri="{FF2B5EF4-FFF2-40B4-BE49-F238E27FC236}">
                        <a16:creationId xmlns:a16="http://schemas.microsoft.com/office/drawing/2014/main" id="{CAF2DE00-12E8-457B-8505-03192992859F}"/>
                      </a:ext>
                    </a:extLst>
                  </p:cNvPr>
                  <p:cNvSpPr/>
                  <p:nvPr/>
                </p:nvSpPr>
                <p:spPr>
                  <a:xfrm>
                    <a:off x="8465061" y="4712493"/>
                    <a:ext cx="54435" cy="38100"/>
                  </a:xfrm>
                  <a:custGeom>
                    <a:avLst/>
                    <a:gdLst>
                      <a:gd name="connsiteX0" fmla="*/ 143 w 54435"/>
                      <a:gd name="connsiteY0" fmla="*/ 38100 h 38100"/>
                      <a:gd name="connsiteX1" fmla="*/ 54435 w 54435"/>
                      <a:gd name="connsiteY1" fmla="*/ 0 h 38100"/>
                      <a:gd name="connsiteX2" fmla="*/ 143 w 54435"/>
                      <a:gd name="connsiteY2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35" h="38100">
                        <a:moveTo>
                          <a:pt x="143" y="38100"/>
                        </a:moveTo>
                        <a:cubicBezTo>
                          <a:pt x="-1762" y="38100"/>
                          <a:pt x="15383" y="17145"/>
                          <a:pt x="54435" y="0"/>
                        </a:cubicBezTo>
                        <a:cubicBezTo>
                          <a:pt x="19193" y="15240"/>
                          <a:pt x="2048" y="37147"/>
                          <a:pt x="143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18" name="Graphic 7">
                  <a:extLst>
                    <a:ext uri="{FF2B5EF4-FFF2-40B4-BE49-F238E27FC236}">
                      <a16:creationId xmlns:a16="http://schemas.microsoft.com/office/drawing/2014/main" id="{ADEF17EE-FAB4-4D7B-A031-55F1F5DAD87A}"/>
                    </a:ext>
                  </a:extLst>
                </p:cNvPr>
                <p:cNvGrpSpPr/>
                <p:nvPr/>
              </p:nvGrpSpPr>
              <p:grpSpPr>
                <a:xfrm>
                  <a:off x="8446928" y="4761079"/>
                  <a:ext cx="55423" cy="24756"/>
                  <a:chOff x="8446928" y="4761079"/>
                  <a:chExt cx="55423" cy="24756"/>
                </a:xfrm>
              </p:grpSpPr>
              <p:sp>
                <p:nvSpPr>
                  <p:cNvPr id="2919" name="Freeform: Shape 2918">
                    <a:extLst>
                      <a:ext uri="{FF2B5EF4-FFF2-40B4-BE49-F238E27FC236}">
                        <a16:creationId xmlns:a16="http://schemas.microsoft.com/office/drawing/2014/main" id="{387FAE59-80F6-4E23-8CD6-80E5FC53840C}"/>
                      </a:ext>
                    </a:extLst>
                  </p:cNvPr>
                  <p:cNvSpPr/>
                  <p:nvPr/>
                </p:nvSpPr>
                <p:spPr>
                  <a:xfrm>
                    <a:off x="8446928" y="4761079"/>
                    <a:ext cx="55423" cy="24756"/>
                  </a:xfrm>
                  <a:custGeom>
                    <a:avLst/>
                    <a:gdLst>
                      <a:gd name="connsiteX0" fmla="*/ 55424 w 55423"/>
                      <a:gd name="connsiteY0" fmla="*/ 24756 h 24756"/>
                      <a:gd name="connsiteX1" fmla="*/ 2084 w 55423"/>
                      <a:gd name="connsiteY1" fmla="*/ 2849 h 24756"/>
                      <a:gd name="connsiteX2" fmla="*/ 55424 w 55423"/>
                      <a:gd name="connsiteY2" fmla="*/ 24756 h 24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23" h="24756">
                        <a:moveTo>
                          <a:pt x="55424" y="24756"/>
                        </a:moveTo>
                        <a:cubicBezTo>
                          <a:pt x="44946" y="13327"/>
                          <a:pt x="16371" y="-7629"/>
                          <a:pt x="2084" y="2849"/>
                        </a:cubicBezTo>
                        <a:cubicBezTo>
                          <a:pt x="-9346" y="12374"/>
                          <a:pt x="28754" y="9516"/>
                          <a:pt x="55424" y="24756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0" name="Freeform: Shape 2919">
                    <a:extLst>
                      <a:ext uri="{FF2B5EF4-FFF2-40B4-BE49-F238E27FC236}">
                        <a16:creationId xmlns:a16="http://schemas.microsoft.com/office/drawing/2014/main" id="{C4F3AEF1-8F82-4CB0-9F46-C66627E03397}"/>
                      </a:ext>
                    </a:extLst>
                  </p:cNvPr>
                  <p:cNvSpPr/>
                  <p:nvPr/>
                </p:nvSpPr>
                <p:spPr>
                  <a:xfrm>
                    <a:off x="8450890" y="4764580"/>
                    <a:ext cx="51461" cy="21255"/>
                  </a:xfrm>
                  <a:custGeom>
                    <a:avLst/>
                    <a:gdLst>
                      <a:gd name="connsiteX0" fmla="*/ 27 w 51461"/>
                      <a:gd name="connsiteY0" fmla="*/ 300 h 21255"/>
                      <a:gd name="connsiteX1" fmla="*/ 51462 w 51461"/>
                      <a:gd name="connsiteY1" fmla="*/ 21255 h 21255"/>
                      <a:gd name="connsiteX2" fmla="*/ 27 w 51461"/>
                      <a:gd name="connsiteY2" fmla="*/ 300 h 21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61" h="21255">
                        <a:moveTo>
                          <a:pt x="27" y="300"/>
                        </a:moveTo>
                        <a:cubicBezTo>
                          <a:pt x="-926" y="1253"/>
                          <a:pt x="23839" y="-652"/>
                          <a:pt x="51462" y="21255"/>
                        </a:cubicBezTo>
                        <a:cubicBezTo>
                          <a:pt x="22887" y="-652"/>
                          <a:pt x="979" y="-652"/>
                          <a:pt x="27" y="3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21" name="Graphic 7">
                  <a:extLst>
                    <a:ext uri="{FF2B5EF4-FFF2-40B4-BE49-F238E27FC236}">
                      <a16:creationId xmlns:a16="http://schemas.microsoft.com/office/drawing/2014/main" id="{61B9276C-A639-456E-9001-6E5E2DED32DF}"/>
                    </a:ext>
                  </a:extLst>
                </p:cNvPr>
                <p:cNvGrpSpPr/>
                <p:nvPr/>
              </p:nvGrpSpPr>
              <p:grpSpPr>
                <a:xfrm>
                  <a:off x="8447691" y="4757188"/>
                  <a:ext cx="74663" cy="13887"/>
                  <a:chOff x="8447691" y="4757188"/>
                  <a:chExt cx="74663" cy="13887"/>
                </a:xfrm>
              </p:grpSpPr>
              <p:sp>
                <p:nvSpPr>
                  <p:cNvPr id="2922" name="Freeform: Shape 2921">
                    <a:extLst>
                      <a:ext uri="{FF2B5EF4-FFF2-40B4-BE49-F238E27FC236}">
                        <a16:creationId xmlns:a16="http://schemas.microsoft.com/office/drawing/2014/main" id="{3245D819-22DB-4D92-BF0E-A0FAE86FE0E7}"/>
                      </a:ext>
                    </a:extLst>
                  </p:cNvPr>
                  <p:cNvSpPr/>
                  <p:nvPr/>
                </p:nvSpPr>
                <p:spPr>
                  <a:xfrm>
                    <a:off x="8447691" y="4757188"/>
                    <a:ext cx="74663" cy="13887"/>
                  </a:xfrm>
                  <a:custGeom>
                    <a:avLst/>
                    <a:gdLst>
                      <a:gd name="connsiteX0" fmla="*/ 74663 w 74663"/>
                      <a:gd name="connsiteY0" fmla="*/ 13407 h 13887"/>
                      <a:gd name="connsiteX1" fmla="*/ 3226 w 74663"/>
                      <a:gd name="connsiteY1" fmla="*/ 6740 h 13887"/>
                      <a:gd name="connsiteX2" fmla="*/ 74663 w 74663"/>
                      <a:gd name="connsiteY2" fmla="*/ 13407 h 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663" h="13887">
                        <a:moveTo>
                          <a:pt x="74663" y="13407"/>
                        </a:moveTo>
                        <a:cubicBezTo>
                          <a:pt x="37516" y="8645"/>
                          <a:pt x="23229" y="21028"/>
                          <a:pt x="3226" y="6740"/>
                        </a:cubicBezTo>
                        <a:cubicBezTo>
                          <a:pt x="-16776" y="-7547"/>
                          <a:pt x="62281" y="3882"/>
                          <a:pt x="74663" y="134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3" name="Freeform: Shape 2922">
                    <a:extLst>
                      <a:ext uri="{FF2B5EF4-FFF2-40B4-BE49-F238E27FC236}">
                        <a16:creationId xmlns:a16="http://schemas.microsoft.com/office/drawing/2014/main" id="{A64B7AE0-A4B6-4C81-9603-6FA9761C986D}"/>
                      </a:ext>
                    </a:extLst>
                  </p:cNvPr>
                  <p:cNvSpPr/>
                  <p:nvPr/>
                </p:nvSpPr>
                <p:spPr>
                  <a:xfrm>
                    <a:off x="8452726" y="4761659"/>
                    <a:ext cx="66770" cy="7031"/>
                  </a:xfrm>
                  <a:custGeom>
                    <a:avLst/>
                    <a:gdLst>
                      <a:gd name="connsiteX0" fmla="*/ 96 w 66770"/>
                      <a:gd name="connsiteY0" fmla="*/ 2269 h 7031"/>
                      <a:gd name="connsiteX1" fmla="*/ 66771 w 66770"/>
                      <a:gd name="connsiteY1" fmla="*/ 7031 h 7031"/>
                      <a:gd name="connsiteX2" fmla="*/ 96 w 66770"/>
                      <a:gd name="connsiteY2" fmla="*/ 2269 h 7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7031">
                        <a:moveTo>
                          <a:pt x="96" y="2269"/>
                        </a:moveTo>
                        <a:cubicBezTo>
                          <a:pt x="-1809" y="1316"/>
                          <a:pt x="24861" y="-4399"/>
                          <a:pt x="66771" y="7031"/>
                        </a:cubicBezTo>
                        <a:cubicBezTo>
                          <a:pt x="29623" y="-3446"/>
                          <a:pt x="2001" y="4174"/>
                          <a:pt x="96" y="226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24" name="Graphic 7">
                  <a:extLst>
                    <a:ext uri="{FF2B5EF4-FFF2-40B4-BE49-F238E27FC236}">
                      <a16:creationId xmlns:a16="http://schemas.microsoft.com/office/drawing/2014/main" id="{446E7CB2-7DEB-439B-A66F-2E98D32059C0}"/>
                    </a:ext>
                  </a:extLst>
                </p:cNvPr>
                <p:cNvGrpSpPr/>
                <p:nvPr/>
              </p:nvGrpSpPr>
              <p:grpSpPr>
                <a:xfrm>
                  <a:off x="8452362" y="4683918"/>
                  <a:ext cx="15028" cy="69243"/>
                  <a:chOff x="8452362" y="4683918"/>
                  <a:chExt cx="15028" cy="69243"/>
                </a:xfrm>
              </p:grpSpPr>
              <p:sp>
                <p:nvSpPr>
                  <p:cNvPr id="2925" name="Freeform: Shape 2924">
                    <a:extLst>
                      <a:ext uri="{FF2B5EF4-FFF2-40B4-BE49-F238E27FC236}">
                        <a16:creationId xmlns:a16="http://schemas.microsoft.com/office/drawing/2014/main" id="{6A71D1AE-4F34-460E-9277-BA8E87832183}"/>
                      </a:ext>
                    </a:extLst>
                  </p:cNvPr>
                  <p:cNvSpPr/>
                  <p:nvPr/>
                </p:nvSpPr>
                <p:spPr>
                  <a:xfrm>
                    <a:off x="8452362" y="4683918"/>
                    <a:ext cx="15028" cy="69243"/>
                  </a:xfrm>
                  <a:custGeom>
                    <a:avLst/>
                    <a:gdLst>
                      <a:gd name="connsiteX0" fmla="*/ 14747 w 15028"/>
                      <a:gd name="connsiteY0" fmla="*/ 0 h 69243"/>
                      <a:gd name="connsiteX1" fmla="*/ 7127 w 15028"/>
                      <a:gd name="connsiteY1" fmla="*/ 67627 h 69243"/>
                      <a:gd name="connsiteX2" fmla="*/ 14747 w 15028"/>
                      <a:gd name="connsiteY2" fmla="*/ 0 h 69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028" h="69243">
                        <a:moveTo>
                          <a:pt x="14747" y="0"/>
                        </a:moveTo>
                        <a:cubicBezTo>
                          <a:pt x="9984" y="34290"/>
                          <a:pt x="22367" y="54292"/>
                          <a:pt x="7127" y="67627"/>
                        </a:cubicBezTo>
                        <a:cubicBezTo>
                          <a:pt x="-8113" y="80963"/>
                          <a:pt x="4269" y="7620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6" name="Freeform: Shape 2925">
                    <a:extLst>
                      <a:ext uri="{FF2B5EF4-FFF2-40B4-BE49-F238E27FC236}">
                        <a16:creationId xmlns:a16="http://schemas.microsoft.com/office/drawing/2014/main" id="{0669E6F0-4B68-4F75-8187-B73B066C6A23}"/>
                      </a:ext>
                    </a:extLst>
                  </p:cNvPr>
                  <p:cNvSpPr/>
                  <p:nvPr/>
                </p:nvSpPr>
                <p:spPr>
                  <a:xfrm>
                    <a:off x="8457696" y="4686776"/>
                    <a:ext cx="7507" cy="62888"/>
                  </a:xfrm>
                  <a:custGeom>
                    <a:avLst/>
                    <a:gdLst>
                      <a:gd name="connsiteX0" fmla="*/ 1793 w 7507"/>
                      <a:gd name="connsiteY0" fmla="*/ 62865 h 62888"/>
                      <a:gd name="connsiteX1" fmla="*/ 7508 w 7507"/>
                      <a:gd name="connsiteY1" fmla="*/ 0 h 62888"/>
                      <a:gd name="connsiteX2" fmla="*/ 1793 w 7507"/>
                      <a:gd name="connsiteY2" fmla="*/ 62865 h 6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2888">
                        <a:moveTo>
                          <a:pt x="1793" y="62865"/>
                        </a:moveTo>
                        <a:cubicBezTo>
                          <a:pt x="840" y="63818"/>
                          <a:pt x="-3922" y="35243"/>
                          <a:pt x="7508" y="0"/>
                        </a:cubicBezTo>
                        <a:cubicBezTo>
                          <a:pt x="-2969" y="31432"/>
                          <a:pt x="3698" y="61913"/>
                          <a:pt x="1793" y="628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27" name="Graphic 7">
                  <a:extLst>
                    <a:ext uri="{FF2B5EF4-FFF2-40B4-BE49-F238E27FC236}">
                      <a16:creationId xmlns:a16="http://schemas.microsoft.com/office/drawing/2014/main" id="{DA3D1338-7AA5-433C-899F-C91047582434}"/>
                    </a:ext>
                  </a:extLst>
                </p:cNvPr>
                <p:cNvGrpSpPr/>
                <p:nvPr/>
              </p:nvGrpSpPr>
              <p:grpSpPr>
                <a:xfrm>
                  <a:off x="8401386" y="4678203"/>
                  <a:ext cx="59040" cy="83558"/>
                  <a:chOff x="8401386" y="4678203"/>
                  <a:chExt cx="59040" cy="83558"/>
                </a:xfrm>
              </p:grpSpPr>
              <p:sp>
                <p:nvSpPr>
                  <p:cNvPr id="2928" name="Freeform: Shape 2927">
                    <a:extLst>
                      <a:ext uri="{FF2B5EF4-FFF2-40B4-BE49-F238E27FC236}">
                        <a16:creationId xmlns:a16="http://schemas.microsoft.com/office/drawing/2014/main" id="{4CEBABD5-181D-4646-A794-01F189EBD130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8203"/>
                    <a:ext cx="59040" cy="83558"/>
                  </a:xfrm>
                  <a:custGeom>
                    <a:avLst/>
                    <a:gdLst>
                      <a:gd name="connsiteX0" fmla="*/ 0 w 59040"/>
                      <a:gd name="connsiteY0" fmla="*/ 0 h 83558"/>
                      <a:gd name="connsiteX1" fmla="*/ 53340 w 59040"/>
                      <a:gd name="connsiteY1" fmla="*/ 82867 h 83558"/>
                      <a:gd name="connsiteX2" fmla="*/ 0 w 59040"/>
                      <a:gd name="connsiteY2" fmla="*/ 0 h 8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040" h="83558">
                        <a:moveTo>
                          <a:pt x="0" y="0"/>
                        </a:moveTo>
                        <a:cubicBezTo>
                          <a:pt x="29528" y="33338"/>
                          <a:pt x="36195" y="90488"/>
                          <a:pt x="53340" y="82867"/>
                        </a:cubicBezTo>
                        <a:cubicBezTo>
                          <a:pt x="73342" y="67628"/>
                          <a:pt x="37148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29" name="Freeform: Shape 2928">
                    <a:extLst>
                      <a:ext uri="{FF2B5EF4-FFF2-40B4-BE49-F238E27FC236}">
                        <a16:creationId xmlns:a16="http://schemas.microsoft.com/office/drawing/2014/main" id="{DD0A0435-94E5-4E11-A2F5-FA240FA0AA8B}"/>
                      </a:ext>
                    </a:extLst>
                  </p:cNvPr>
                  <p:cNvSpPr/>
                  <p:nvPr/>
                </p:nvSpPr>
                <p:spPr>
                  <a:xfrm>
                    <a:off x="8401386" y="4679156"/>
                    <a:ext cx="52507" cy="80020"/>
                  </a:xfrm>
                  <a:custGeom>
                    <a:avLst/>
                    <a:gdLst>
                      <a:gd name="connsiteX0" fmla="*/ 52388 w 52507"/>
                      <a:gd name="connsiteY0" fmla="*/ 80010 h 80020"/>
                      <a:gd name="connsiteX1" fmla="*/ 0 w 52507"/>
                      <a:gd name="connsiteY1" fmla="*/ 0 h 80020"/>
                      <a:gd name="connsiteX2" fmla="*/ 52388 w 52507"/>
                      <a:gd name="connsiteY2" fmla="*/ 80010 h 80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07" h="80020">
                        <a:moveTo>
                          <a:pt x="52388" y="80010"/>
                        </a:moveTo>
                        <a:cubicBezTo>
                          <a:pt x="54292" y="79057"/>
                          <a:pt x="33338" y="13335"/>
                          <a:pt x="0" y="0"/>
                        </a:cubicBezTo>
                        <a:cubicBezTo>
                          <a:pt x="35242" y="18097"/>
                          <a:pt x="49530" y="80963"/>
                          <a:pt x="52388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30" name="Graphic 7">
                  <a:extLst>
                    <a:ext uri="{FF2B5EF4-FFF2-40B4-BE49-F238E27FC236}">
                      <a16:creationId xmlns:a16="http://schemas.microsoft.com/office/drawing/2014/main" id="{4F36AAE8-879C-4183-92AD-C58156D56AFB}"/>
                    </a:ext>
                  </a:extLst>
                </p:cNvPr>
                <p:cNvGrpSpPr/>
                <p:nvPr/>
              </p:nvGrpSpPr>
              <p:grpSpPr>
                <a:xfrm>
                  <a:off x="8454223" y="4735268"/>
                  <a:ext cx="85276" cy="31122"/>
                  <a:chOff x="8454223" y="4735268"/>
                  <a:chExt cx="85276" cy="31122"/>
                </a:xfrm>
              </p:grpSpPr>
              <p:sp>
                <p:nvSpPr>
                  <p:cNvPr id="2931" name="Freeform: Shape 2930">
                    <a:extLst>
                      <a:ext uri="{FF2B5EF4-FFF2-40B4-BE49-F238E27FC236}">
                        <a16:creationId xmlns:a16="http://schemas.microsoft.com/office/drawing/2014/main" id="{C6F1FC60-842C-4169-81B0-B692431358C4}"/>
                      </a:ext>
                    </a:extLst>
                  </p:cNvPr>
                  <p:cNvSpPr/>
                  <p:nvPr/>
                </p:nvSpPr>
                <p:spPr>
                  <a:xfrm>
                    <a:off x="8454223" y="4735268"/>
                    <a:ext cx="85276" cy="31122"/>
                  </a:xfrm>
                  <a:custGeom>
                    <a:avLst/>
                    <a:gdLst>
                      <a:gd name="connsiteX0" fmla="*/ 85276 w 85276"/>
                      <a:gd name="connsiteY0" fmla="*/ 1990 h 31122"/>
                      <a:gd name="connsiteX1" fmla="*/ 504 w 85276"/>
                      <a:gd name="connsiteY1" fmla="*/ 23898 h 31122"/>
                      <a:gd name="connsiteX2" fmla="*/ 85276 w 85276"/>
                      <a:gd name="connsiteY2" fmla="*/ 1990 h 31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276" h="31122">
                        <a:moveTo>
                          <a:pt x="85276" y="1990"/>
                        </a:moveTo>
                        <a:cubicBezTo>
                          <a:pt x="62416" y="-1820"/>
                          <a:pt x="8124" y="-2772"/>
                          <a:pt x="504" y="23898"/>
                        </a:cubicBezTo>
                        <a:cubicBezTo>
                          <a:pt x="-5211" y="46758"/>
                          <a:pt x="38604" y="8658"/>
                          <a:pt x="85276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2" name="Freeform: Shape 2931">
                    <a:extLst>
                      <a:ext uri="{FF2B5EF4-FFF2-40B4-BE49-F238E27FC236}">
                        <a16:creationId xmlns:a16="http://schemas.microsoft.com/office/drawing/2014/main" id="{714DDBA0-4932-4483-BD08-116AEA17B1AE}"/>
                      </a:ext>
                    </a:extLst>
                  </p:cNvPr>
                  <p:cNvSpPr/>
                  <p:nvPr/>
                </p:nvSpPr>
                <p:spPr>
                  <a:xfrm>
                    <a:off x="8457584" y="4737989"/>
                    <a:ext cx="81914" cy="21277"/>
                  </a:xfrm>
                  <a:custGeom>
                    <a:avLst/>
                    <a:gdLst>
                      <a:gd name="connsiteX0" fmla="*/ 0 w 81914"/>
                      <a:gd name="connsiteY0" fmla="*/ 21177 h 21277"/>
                      <a:gd name="connsiteX1" fmla="*/ 81915 w 81914"/>
                      <a:gd name="connsiteY1" fmla="*/ 222 h 21277"/>
                      <a:gd name="connsiteX2" fmla="*/ 0 w 81914"/>
                      <a:gd name="connsiteY2" fmla="*/ 21177 h 21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914" h="21277">
                        <a:moveTo>
                          <a:pt x="0" y="21177"/>
                        </a:moveTo>
                        <a:cubicBezTo>
                          <a:pt x="0" y="23082"/>
                          <a:pt x="28575" y="-2635"/>
                          <a:pt x="81915" y="222"/>
                        </a:cubicBezTo>
                        <a:cubicBezTo>
                          <a:pt x="26670" y="-1683"/>
                          <a:pt x="0" y="18319"/>
                          <a:pt x="0" y="21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33" name="Graphic 7">
                  <a:extLst>
                    <a:ext uri="{FF2B5EF4-FFF2-40B4-BE49-F238E27FC236}">
                      <a16:creationId xmlns:a16="http://schemas.microsoft.com/office/drawing/2014/main" id="{1516C5CA-115E-47FD-A687-0DFC041CFA04}"/>
                    </a:ext>
                  </a:extLst>
                </p:cNvPr>
                <p:cNvGrpSpPr/>
                <p:nvPr/>
              </p:nvGrpSpPr>
              <p:grpSpPr>
                <a:xfrm>
                  <a:off x="8369954" y="4732434"/>
                  <a:ext cx="87401" cy="34248"/>
                  <a:chOff x="8369954" y="4732434"/>
                  <a:chExt cx="87401" cy="34248"/>
                </a:xfrm>
              </p:grpSpPr>
              <p:sp>
                <p:nvSpPr>
                  <p:cNvPr id="2934" name="Freeform: Shape 2933">
                    <a:extLst>
                      <a:ext uri="{FF2B5EF4-FFF2-40B4-BE49-F238E27FC236}">
                        <a16:creationId xmlns:a16="http://schemas.microsoft.com/office/drawing/2014/main" id="{AACD86A4-A60A-437D-90E6-BC27E41060B0}"/>
                      </a:ext>
                    </a:extLst>
                  </p:cNvPr>
                  <p:cNvSpPr/>
                  <p:nvPr/>
                </p:nvSpPr>
                <p:spPr>
                  <a:xfrm>
                    <a:off x="8369954" y="4732434"/>
                    <a:ext cx="87401" cy="34248"/>
                  </a:xfrm>
                  <a:custGeom>
                    <a:avLst/>
                    <a:gdLst>
                      <a:gd name="connsiteX0" fmla="*/ 0 w 87401"/>
                      <a:gd name="connsiteY0" fmla="*/ 1967 h 34248"/>
                      <a:gd name="connsiteX1" fmla="*/ 82868 w 87401"/>
                      <a:gd name="connsiteY1" fmla="*/ 24826 h 34248"/>
                      <a:gd name="connsiteX2" fmla="*/ 0 w 87401"/>
                      <a:gd name="connsiteY2" fmla="*/ 1967 h 3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7401" h="34248">
                        <a:moveTo>
                          <a:pt x="0" y="1967"/>
                        </a:moveTo>
                        <a:cubicBezTo>
                          <a:pt x="15240" y="-1843"/>
                          <a:pt x="63818" y="-2796"/>
                          <a:pt x="82868" y="24826"/>
                        </a:cubicBezTo>
                        <a:cubicBezTo>
                          <a:pt x="102870" y="51497"/>
                          <a:pt x="53340" y="14349"/>
                          <a:pt x="0" y="19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35" name="Freeform: Shape 2934">
                    <a:extLst>
                      <a:ext uri="{FF2B5EF4-FFF2-40B4-BE49-F238E27FC236}">
                        <a16:creationId xmlns:a16="http://schemas.microsoft.com/office/drawing/2014/main" id="{C4B71315-07B7-49C3-89EB-B085ECB58992}"/>
                      </a:ext>
                    </a:extLst>
                  </p:cNvPr>
                  <p:cNvSpPr/>
                  <p:nvPr/>
                </p:nvSpPr>
                <p:spPr>
                  <a:xfrm>
                    <a:off x="8373764" y="4735353"/>
                    <a:ext cx="78232" cy="24102"/>
                  </a:xfrm>
                  <a:custGeom>
                    <a:avLst/>
                    <a:gdLst>
                      <a:gd name="connsiteX0" fmla="*/ 78105 w 78232"/>
                      <a:gd name="connsiteY0" fmla="*/ 23813 h 24102"/>
                      <a:gd name="connsiteX1" fmla="*/ 0 w 78232"/>
                      <a:gd name="connsiteY1" fmla="*/ 0 h 24102"/>
                      <a:gd name="connsiteX2" fmla="*/ 78105 w 78232"/>
                      <a:gd name="connsiteY2" fmla="*/ 23813 h 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232" h="24102">
                        <a:moveTo>
                          <a:pt x="78105" y="23813"/>
                        </a:moveTo>
                        <a:cubicBezTo>
                          <a:pt x="80010" y="26670"/>
                          <a:pt x="60960" y="7620"/>
                          <a:pt x="0" y="0"/>
                        </a:cubicBezTo>
                        <a:cubicBezTo>
                          <a:pt x="58102" y="3810"/>
                          <a:pt x="76200" y="20955"/>
                          <a:pt x="78105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936" name="Graphic 7">
                <a:extLst>
                  <a:ext uri="{FF2B5EF4-FFF2-40B4-BE49-F238E27FC236}">
                    <a16:creationId xmlns:a16="http://schemas.microsoft.com/office/drawing/2014/main" id="{BD7E173D-6530-4D7C-B723-6B4241D2ECE2}"/>
                  </a:ext>
                </a:extLst>
              </p:cNvPr>
              <p:cNvGrpSpPr/>
              <p:nvPr/>
            </p:nvGrpSpPr>
            <p:grpSpPr>
              <a:xfrm>
                <a:off x="8222317" y="4732495"/>
                <a:ext cx="107632" cy="87630"/>
                <a:chOff x="8222317" y="4732495"/>
                <a:chExt cx="107632" cy="87630"/>
              </a:xfrm>
            </p:grpSpPr>
            <p:sp>
              <p:nvSpPr>
                <p:cNvPr id="2937" name="Freeform: Shape 2936">
                  <a:extLst>
                    <a:ext uri="{FF2B5EF4-FFF2-40B4-BE49-F238E27FC236}">
                      <a16:creationId xmlns:a16="http://schemas.microsoft.com/office/drawing/2014/main" id="{07134448-9520-41AF-963E-92FFFB3D5A30}"/>
                    </a:ext>
                  </a:extLst>
                </p:cNvPr>
                <p:cNvSpPr/>
                <p:nvPr/>
              </p:nvSpPr>
              <p:spPr>
                <a:xfrm>
                  <a:off x="8247082" y="4771548"/>
                  <a:ext cx="82867" cy="48577"/>
                </a:xfrm>
                <a:custGeom>
                  <a:avLst/>
                  <a:gdLst>
                    <a:gd name="connsiteX0" fmla="*/ 48577 w 82867"/>
                    <a:gd name="connsiteY0" fmla="*/ 24765 h 48577"/>
                    <a:gd name="connsiteX1" fmla="*/ 74295 w 82867"/>
                    <a:gd name="connsiteY1" fmla="*/ 20955 h 48577"/>
                    <a:gd name="connsiteX2" fmla="*/ 54292 w 82867"/>
                    <a:gd name="connsiteY2" fmla="*/ 20955 h 48577"/>
                    <a:gd name="connsiteX3" fmla="*/ 82867 w 82867"/>
                    <a:gd name="connsiteY3" fmla="*/ 10478 h 48577"/>
                    <a:gd name="connsiteX4" fmla="*/ 45720 w 82867"/>
                    <a:gd name="connsiteY4" fmla="*/ 18097 h 48577"/>
                    <a:gd name="connsiteX5" fmla="*/ 58102 w 82867"/>
                    <a:gd name="connsiteY5" fmla="*/ 4763 h 48577"/>
                    <a:gd name="connsiteX6" fmla="*/ 42863 w 82867"/>
                    <a:gd name="connsiteY6" fmla="*/ 14288 h 48577"/>
                    <a:gd name="connsiteX7" fmla="*/ 42863 w 82867"/>
                    <a:gd name="connsiteY7" fmla="*/ 0 h 48577"/>
                    <a:gd name="connsiteX8" fmla="*/ 31433 w 82867"/>
                    <a:gd name="connsiteY8" fmla="*/ 17145 h 48577"/>
                    <a:gd name="connsiteX9" fmla="*/ 30480 w 82867"/>
                    <a:gd name="connsiteY9" fmla="*/ 17145 h 48577"/>
                    <a:gd name="connsiteX10" fmla="*/ 23813 w 82867"/>
                    <a:gd name="connsiteY10" fmla="*/ 4763 h 48577"/>
                    <a:gd name="connsiteX11" fmla="*/ 23813 w 82867"/>
                    <a:gd name="connsiteY11" fmla="*/ 16193 h 48577"/>
                    <a:gd name="connsiteX12" fmla="*/ 15240 w 82867"/>
                    <a:gd name="connsiteY12" fmla="*/ 10478 h 48577"/>
                    <a:gd name="connsiteX13" fmla="*/ 21908 w 82867"/>
                    <a:gd name="connsiteY13" fmla="*/ 19050 h 48577"/>
                    <a:gd name="connsiteX14" fmla="*/ 0 w 82867"/>
                    <a:gd name="connsiteY14" fmla="*/ 28575 h 48577"/>
                    <a:gd name="connsiteX15" fmla="*/ 22860 w 82867"/>
                    <a:gd name="connsiteY15" fmla="*/ 25718 h 48577"/>
                    <a:gd name="connsiteX16" fmla="*/ 8573 w 82867"/>
                    <a:gd name="connsiteY16" fmla="*/ 37147 h 48577"/>
                    <a:gd name="connsiteX17" fmla="*/ 22860 w 82867"/>
                    <a:gd name="connsiteY17" fmla="*/ 30480 h 48577"/>
                    <a:gd name="connsiteX18" fmla="*/ 23813 w 82867"/>
                    <a:gd name="connsiteY18" fmla="*/ 42863 h 48577"/>
                    <a:gd name="connsiteX19" fmla="*/ 29527 w 82867"/>
                    <a:gd name="connsiteY19" fmla="*/ 32385 h 48577"/>
                    <a:gd name="connsiteX20" fmla="*/ 36195 w 82867"/>
                    <a:gd name="connsiteY20" fmla="*/ 44768 h 48577"/>
                    <a:gd name="connsiteX21" fmla="*/ 37148 w 82867"/>
                    <a:gd name="connsiteY21" fmla="*/ 35243 h 48577"/>
                    <a:gd name="connsiteX22" fmla="*/ 46673 w 82867"/>
                    <a:gd name="connsiteY22" fmla="*/ 48578 h 48577"/>
                    <a:gd name="connsiteX23" fmla="*/ 45720 w 82867"/>
                    <a:gd name="connsiteY23" fmla="*/ 33338 h 48577"/>
                    <a:gd name="connsiteX24" fmla="*/ 56198 w 82867"/>
                    <a:gd name="connsiteY24" fmla="*/ 40005 h 48577"/>
                    <a:gd name="connsiteX25" fmla="*/ 46673 w 82867"/>
                    <a:gd name="connsiteY25" fmla="*/ 30480 h 48577"/>
                    <a:gd name="connsiteX26" fmla="*/ 80010 w 82867"/>
                    <a:gd name="connsiteY26" fmla="*/ 39053 h 48577"/>
                    <a:gd name="connsiteX27" fmla="*/ 48577 w 82867"/>
                    <a:gd name="connsiteY27" fmla="*/ 24765 h 48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2867" h="48577">
                      <a:moveTo>
                        <a:pt x="48577" y="24765"/>
                      </a:moveTo>
                      <a:cubicBezTo>
                        <a:pt x="59055" y="23813"/>
                        <a:pt x="71438" y="22860"/>
                        <a:pt x="74295" y="20955"/>
                      </a:cubicBezTo>
                      <a:cubicBezTo>
                        <a:pt x="66675" y="21908"/>
                        <a:pt x="60008" y="20955"/>
                        <a:pt x="54292" y="20955"/>
                      </a:cubicBezTo>
                      <a:cubicBezTo>
                        <a:pt x="66675" y="17145"/>
                        <a:pt x="80010" y="13335"/>
                        <a:pt x="82867" y="10478"/>
                      </a:cubicBezTo>
                      <a:cubicBezTo>
                        <a:pt x="66675" y="15240"/>
                        <a:pt x="54292" y="16193"/>
                        <a:pt x="45720" y="18097"/>
                      </a:cubicBezTo>
                      <a:cubicBezTo>
                        <a:pt x="51435" y="13335"/>
                        <a:pt x="58102" y="7620"/>
                        <a:pt x="58102" y="4763"/>
                      </a:cubicBezTo>
                      <a:cubicBezTo>
                        <a:pt x="52388" y="9525"/>
                        <a:pt x="47625" y="11430"/>
                        <a:pt x="42863" y="14288"/>
                      </a:cubicBezTo>
                      <a:cubicBezTo>
                        <a:pt x="44767" y="9525"/>
                        <a:pt x="43815" y="3810"/>
                        <a:pt x="42863" y="0"/>
                      </a:cubicBezTo>
                      <a:cubicBezTo>
                        <a:pt x="40958" y="6668"/>
                        <a:pt x="35242" y="12383"/>
                        <a:pt x="31433" y="17145"/>
                      </a:cubicBezTo>
                      <a:cubicBezTo>
                        <a:pt x="31433" y="17145"/>
                        <a:pt x="30480" y="17145"/>
                        <a:pt x="30480" y="17145"/>
                      </a:cubicBezTo>
                      <a:cubicBezTo>
                        <a:pt x="28575" y="12383"/>
                        <a:pt x="26670" y="6668"/>
                        <a:pt x="23813" y="4763"/>
                      </a:cubicBezTo>
                      <a:cubicBezTo>
                        <a:pt x="24765" y="9525"/>
                        <a:pt x="23813" y="13335"/>
                        <a:pt x="23813" y="16193"/>
                      </a:cubicBezTo>
                      <a:cubicBezTo>
                        <a:pt x="20955" y="14288"/>
                        <a:pt x="17145" y="11430"/>
                        <a:pt x="15240" y="10478"/>
                      </a:cubicBezTo>
                      <a:cubicBezTo>
                        <a:pt x="18098" y="13335"/>
                        <a:pt x="20002" y="16193"/>
                        <a:pt x="21908" y="19050"/>
                      </a:cubicBezTo>
                      <a:cubicBezTo>
                        <a:pt x="12383" y="21908"/>
                        <a:pt x="14288" y="23813"/>
                        <a:pt x="0" y="28575"/>
                      </a:cubicBezTo>
                      <a:cubicBezTo>
                        <a:pt x="13335" y="28575"/>
                        <a:pt x="17145" y="28575"/>
                        <a:pt x="22860" y="25718"/>
                      </a:cubicBezTo>
                      <a:cubicBezTo>
                        <a:pt x="19050" y="28575"/>
                        <a:pt x="16192" y="32385"/>
                        <a:pt x="8573" y="37147"/>
                      </a:cubicBezTo>
                      <a:cubicBezTo>
                        <a:pt x="11430" y="36195"/>
                        <a:pt x="18098" y="33338"/>
                        <a:pt x="22860" y="30480"/>
                      </a:cubicBezTo>
                      <a:cubicBezTo>
                        <a:pt x="23813" y="33338"/>
                        <a:pt x="24765" y="37147"/>
                        <a:pt x="23813" y="42863"/>
                      </a:cubicBezTo>
                      <a:cubicBezTo>
                        <a:pt x="25717" y="40958"/>
                        <a:pt x="27623" y="37147"/>
                        <a:pt x="29527" y="32385"/>
                      </a:cubicBezTo>
                      <a:cubicBezTo>
                        <a:pt x="31433" y="35243"/>
                        <a:pt x="34290" y="39053"/>
                        <a:pt x="36195" y="44768"/>
                      </a:cubicBezTo>
                      <a:cubicBezTo>
                        <a:pt x="37148" y="42863"/>
                        <a:pt x="38100" y="39053"/>
                        <a:pt x="37148" y="35243"/>
                      </a:cubicBezTo>
                      <a:cubicBezTo>
                        <a:pt x="40958" y="39053"/>
                        <a:pt x="43815" y="43815"/>
                        <a:pt x="46673" y="48578"/>
                      </a:cubicBezTo>
                      <a:cubicBezTo>
                        <a:pt x="48577" y="45720"/>
                        <a:pt x="48577" y="39053"/>
                        <a:pt x="45720" y="33338"/>
                      </a:cubicBezTo>
                      <a:cubicBezTo>
                        <a:pt x="48577" y="35243"/>
                        <a:pt x="52388" y="37147"/>
                        <a:pt x="56198" y="40005"/>
                      </a:cubicBezTo>
                      <a:cubicBezTo>
                        <a:pt x="56198" y="38100"/>
                        <a:pt x="51435" y="33338"/>
                        <a:pt x="46673" y="30480"/>
                      </a:cubicBezTo>
                      <a:cubicBezTo>
                        <a:pt x="57150" y="32385"/>
                        <a:pt x="70485" y="35243"/>
                        <a:pt x="80010" y="39053"/>
                      </a:cubicBezTo>
                      <a:cubicBezTo>
                        <a:pt x="72390" y="34290"/>
                        <a:pt x="60008" y="28575"/>
                        <a:pt x="48577" y="2476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38" name="Graphic 7">
                  <a:extLst>
                    <a:ext uri="{FF2B5EF4-FFF2-40B4-BE49-F238E27FC236}">
                      <a16:creationId xmlns:a16="http://schemas.microsoft.com/office/drawing/2014/main" id="{0D4CD858-CC99-4547-B948-FDB4EC3399E3}"/>
                    </a:ext>
                  </a:extLst>
                </p:cNvPr>
                <p:cNvGrpSpPr/>
                <p:nvPr/>
              </p:nvGrpSpPr>
              <p:grpSpPr>
                <a:xfrm>
                  <a:off x="8269796" y="4732495"/>
                  <a:ext cx="31577" cy="54618"/>
                  <a:chOff x="8269796" y="4732495"/>
                  <a:chExt cx="31577" cy="54618"/>
                </a:xfrm>
              </p:grpSpPr>
              <p:sp>
                <p:nvSpPr>
                  <p:cNvPr id="2939" name="Freeform: Shape 2938">
                    <a:extLst>
                      <a:ext uri="{FF2B5EF4-FFF2-40B4-BE49-F238E27FC236}">
                        <a16:creationId xmlns:a16="http://schemas.microsoft.com/office/drawing/2014/main" id="{8BB7BEB9-E1F7-4283-86C9-722AD02F5113}"/>
                      </a:ext>
                    </a:extLst>
                  </p:cNvPr>
                  <p:cNvSpPr/>
                  <p:nvPr/>
                </p:nvSpPr>
                <p:spPr>
                  <a:xfrm>
                    <a:off x="8269796" y="4732495"/>
                    <a:ext cx="31577" cy="54618"/>
                  </a:xfrm>
                  <a:custGeom>
                    <a:avLst/>
                    <a:gdLst>
                      <a:gd name="connsiteX0" fmla="*/ 31578 w 31577"/>
                      <a:gd name="connsiteY0" fmla="*/ 0 h 54618"/>
                      <a:gd name="connsiteX1" fmla="*/ 4908 w 31577"/>
                      <a:gd name="connsiteY1" fmla="*/ 53340 h 54618"/>
                      <a:gd name="connsiteX2" fmla="*/ 31578 w 31577"/>
                      <a:gd name="connsiteY2" fmla="*/ 0 h 54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577" h="54618">
                        <a:moveTo>
                          <a:pt x="31578" y="0"/>
                        </a:moveTo>
                        <a:cubicBezTo>
                          <a:pt x="16338" y="26670"/>
                          <a:pt x="21100" y="41910"/>
                          <a:pt x="4908" y="53340"/>
                        </a:cubicBezTo>
                        <a:cubicBezTo>
                          <a:pt x="-12237" y="63818"/>
                          <a:pt x="20148" y="6668"/>
                          <a:pt x="3157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0" name="Freeform: Shape 2939">
                    <a:extLst>
                      <a:ext uri="{FF2B5EF4-FFF2-40B4-BE49-F238E27FC236}">
                        <a16:creationId xmlns:a16="http://schemas.microsoft.com/office/drawing/2014/main" id="{52996A05-0837-4E33-A991-0D2F44BBA17B}"/>
                      </a:ext>
                    </a:extLst>
                  </p:cNvPr>
                  <p:cNvSpPr/>
                  <p:nvPr/>
                </p:nvSpPr>
                <p:spPr>
                  <a:xfrm>
                    <a:off x="8274320" y="4734401"/>
                    <a:ext cx="24196" cy="49560"/>
                  </a:xfrm>
                  <a:custGeom>
                    <a:avLst/>
                    <a:gdLst>
                      <a:gd name="connsiteX0" fmla="*/ 384 w 24196"/>
                      <a:gd name="connsiteY0" fmla="*/ 49530 h 49560"/>
                      <a:gd name="connsiteX1" fmla="*/ 24197 w 24196"/>
                      <a:gd name="connsiteY1" fmla="*/ 0 h 49560"/>
                      <a:gd name="connsiteX2" fmla="*/ 384 w 24196"/>
                      <a:gd name="connsiteY2" fmla="*/ 49530 h 49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4196" h="49560">
                        <a:moveTo>
                          <a:pt x="384" y="49530"/>
                        </a:moveTo>
                        <a:cubicBezTo>
                          <a:pt x="-1521" y="50482"/>
                          <a:pt x="3241" y="28575"/>
                          <a:pt x="24197" y="0"/>
                        </a:cubicBezTo>
                        <a:cubicBezTo>
                          <a:pt x="6099" y="24765"/>
                          <a:pt x="2289" y="48578"/>
                          <a:pt x="384" y="4953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1" name="Graphic 7">
                  <a:extLst>
                    <a:ext uri="{FF2B5EF4-FFF2-40B4-BE49-F238E27FC236}">
                      <a16:creationId xmlns:a16="http://schemas.microsoft.com/office/drawing/2014/main" id="{DD2B849A-7D72-4CF9-AFA4-CB02FA5BD0EE}"/>
                    </a:ext>
                  </a:extLst>
                </p:cNvPr>
                <p:cNvGrpSpPr/>
                <p:nvPr/>
              </p:nvGrpSpPr>
              <p:grpSpPr>
                <a:xfrm>
                  <a:off x="8229936" y="4780656"/>
                  <a:ext cx="46425" cy="9829"/>
                  <a:chOff x="8229936" y="4780656"/>
                  <a:chExt cx="46425" cy="9829"/>
                </a:xfrm>
              </p:grpSpPr>
              <p:sp>
                <p:nvSpPr>
                  <p:cNvPr id="2942" name="Freeform: Shape 2941">
                    <a:extLst>
                      <a:ext uri="{FF2B5EF4-FFF2-40B4-BE49-F238E27FC236}">
                        <a16:creationId xmlns:a16="http://schemas.microsoft.com/office/drawing/2014/main" id="{D0B52F51-A3A7-45B7-93EB-8D761B924B89}"/>
                      </a:ext>
                    </a:extLst>
                  </p:cNvPr>
                  <p:cNvSpPr/>
                  <p:nvPr/>
                </p:nvSpPr>
                <p:spPr>
                  <a:xfrm>
                    <a:off x="8229936" y="4780656"/>
                    <a:ext cx="46425" cy="9829"/>
                  </a:xfrm>
                  <a:custGeom>
                    <a:avLst/>
                    <a:gdLst>
                      <a:gd name="connsiteX0" fmla="*/ 0 w 46425"/>
                      <a:gd name="connsiteY0" fmla="*/ 1369 h 9829"/>
                      <a:gd name="connsiteX1" fmla="*/ 43815 w 46425"/>
                      <a:gd name="connsiteY1" fmla="*/ 8037 h 9829"/>
                      <a:gd name="connsiteX2" fmla="*/ 0 w 46425"/>
                      <a:gd name="connsiteY2" fmla="*/ 1369 h 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425" h="9829">
                        <a:moveTo>
                          <a:pt x="0" y="1369"/>
                        </a:moveTo>
                        <a:cubicBezTo>
                          <a:pt x="22860" y="4227"/>
                          <a:pt x="29528" y="13752"/>
                          <a:pt x="43815" y="8037"/>
                        </a:cubicBezTo>
                        <a:cubicBezTo>
                          <a:pt x="58103" y="2322"/>
                          <a:pt x="9525" y="-2441"/>
                          <a:pt x="0" y="136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3" name="Freeform: Shape 2942">
                    <a:extLst>
                      <a:ext uri="{FF2B5EF4-FFF2-40B4-BE49-F238E27FC236}">
                        <a16:creationId xmlns:a16="http://schemas.microsoft.com/office/drawing/2014/main" id="{3AD0853A-D308-4214-8C1F-C280A3AFFAC2}"/>
                      </a:ext>
                    </a:extLst>
                  </p:cNvPr>
                  <p:cNvSpPr/>
                  <p:nvPr/>
                </p:nvSpPr>
                <p:spPr>
                  <a:xfrm>
                    <a:off x="8231842" y="4780980"/>
                    <a:ext cx="40047" cy="6834"/>
                  </a:xfrm>
                  <a:custGeom>
                    <a:avLst/>
                    <a:gdLst>
                      <a:gd name="connsiteX0" fmla="*/ 40005 w 40047"/>
                      <a:gd name="connsiteY0" fmla="*/ 6760 h 6834"/>
                      <a:gd name="connsiteX1" fmla="*/ 0 w 40047"/>
                      <a:gd name="connsiteY1" fmla="*/ 93 h 6834"/>
                      <a:gd name="connsiteX2" fmla="*/ 40005 w 40047"/>
                      <a:gd name="connsiteY2" fmla="*/ 6760 h 6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7" h="6834">
                        <a:moveTo>
                          <a:pt x="40005" y="6760"/>
                        </a:moveTo>
                        <a:cubicBezTo>
                          <a:pt x="40957" y="5808"/>
                          <a:pt x="25717" y="-860"/>
                          <a:pt x="0" y="93"/>
                        </a:cubicBezTo>
                        <a:cubicBezTo>
                          <a:pt x="23813" y="-860"/>
                          <a:pt x="39052" y="7713"/>
                          <a:pt x="40005" y="67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4" name="Graphic 7">
                  <a:extLst>
                    <a:ext uri="{FF2B5EF4-FFF2-40B4-BE49-F238E27FC236}">
                      <a16:creationId xmlns:a16="http://schemas.microsoft.com/office/drawing/2014/main" id="{B63487FD-D97F-4E44-85D5-E3824370F6E9}"/>
                    </a:ext>
                  </a:extLst>
                </p:cNvPr>
                <p:cNvGrpSpPr/>
                <p:nvPr/>
              </p:nvGrpSpPr>
              <p:grpSpPr>
                <a:xfrm>
                  <a:off x="8239461" y="4762023"/>
                  <a:ext cx="31890" cy="20002"/>
                  <a:chOff x="8239461" y="4762023"/>
                  <a:chExt cx="31890" cy="20002"/>
                </a:xfrm>
              </p:grpSpPr>
              <p:sp>
                <p:nvSpPr>
                  <p:cNvPr id="2945" name="Freeform: Shape 2944">
                    <a:extLst>
                      <a:ext uri="{FF2B5EF4-FFF2-40B4-BE49-F238E27FC236}">
                        <a16:creationId xmlns:a16="http://schemas.microsoft.com/office/drawing/2014/main" id="{EFFF9A18-9D2A-47CA-93B0-0F581FC9B25F}"/>
                      </a:ext>
                    </a:extLst>
                  </p:cNvPr>
                  <p:cNvSpPr/>
                  <p:nvPr/>
                </p:nvSpPr>
                <p:spPr>
                  <a:xfrm>
                    <a:off x="8239461" y="4762023"/>
                    <a:ext cx="31890" cy="20002"/>
                  </a:xfrm>
                  <a:custGeom>
                    <a:avLst/>
                    <a:gdLst>
                      <a:gd name="connsiteX0" fmla="*/ 0 w 31890"/>
                      <a:gd name="connsiteY0" fmla="*/ 0 h 20002"/>
                      <a:gd name="connsiteX1" fmla="*/ 29528 w 31890"/>
                      <a:gd name="connsiteY1" fmla="*/ 20003 h 20002"/>
                      <a:gd name="connsiteX2" fmla="*/ 0 w 31890"/>
                      <a:gd name="connsiteY2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890" h="20002">
                        <a:moveTo>
                          <a:pt x="0" y="0"/>
                        </a:moveTo>
                        <a:cubicBezTo>
                          <a:pt x="15240" y="9525"/>
                          <a:pt x="17145" y="19050"/>
                          <a:pt x="29528" y="20003"/>
                        </a:cubicBezTo>
                        <a:cubicBezTo>
                          <a:pt x="40958" y="20003"/>
                          <a:pt x="762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6" name="Freeform: Shape 2945">
                    <a:extLst>
                      <a:ext uri="{FF2B5EF4-FFF2-40B4-BE49-F238E27FC236}">
                        <a16:creationId xmlns:a16="http://schemas.microsoft.com/office/drawing/2014/main" id="{11D4A0F5-D39D-45C3-A0F2-1BA319320BAC}"/>
                      </a:ext>
                    </a:extLst>
                  </p:cNvPr>
                  <p:cNvSpPr/>
                  <p:nvPr/>
                </p:nvSpPr>
                <p:spPr>
                  <a:xfrm>
                    <a:off x="8240414" y="4762023"/>
                    <a:ext cx="26741" cy="19050"/>
                  </a:xfrm>
                  <a:custGeom>
                    <a:avLst/>
                    <a:gdLst>
                      <a:gd name="connsiteX0" fmla="*/ 26670 w 26741"/>
                      <a:gd name="connsiteY0" fmla="*/ 19050 h 19050"/>
                      <a:gd name="connsiteX1" fmla="*/ 0 w 26741"/>
                      <a:gd name="connsiteY1" fmla="*/ 0 h 19050"/>
                      <a:gd name="connsiteX2" fmla="*/ 26670 w 26741"/>
                      <a:gd name="connsiteY2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741" h="19050">
                        <a:moveTo>
                          <a:pt x="26670" y="19050"/>
                        </a:moveTo>
                        <a:cubicBezTo>
                          <a:pt x="27622" y="19050"/>
                          <a:pt x="19050" y="8572"/>
                          <a:pt x="0" y="0"/>
                        </a:cubicBezTo>
                        <a:cubicBezTo>
                          <a:pt x="17145" y="7620"/>
                          <a:pt x="25717" y="19050"/>
                          <a:pt x="26670" y="190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aphic 7">
                  <a:extLst>
                    <a:ext uri="{FF2B5EF4-FFF2-40B4-BE49-F238E27FC236}">
                      <a16:creationId xmlns:a16="http://schemas.microsoft.com/office/drawing/2014/main" id="{37CAB78D-CA4D-454A-9FEE-1954821F8452}"/>
                    </a:ext>
                  </a:extLst>
                </p:cNvPr>
                <p:cNvGrpSpPr/>
                <p:nvPr/>
              </p:nvGrpSpPr>
              <p:grpSpPr>
                <a:xfrm>
                  <a:off x="8233746" y="4786871"/>
                  <a:ext cx="42814" cy="8141"/>
                  <a:chOff x="8233746" y="4786871"/>
                  <a:chExt cx="42814" cy="8141"/>
                </a:xfrm>
              </p:grpSpPr>
              <p:sp>
                <p:nvSpPr>
                  <p:cNvPr id="2948" name="Freeform: Shape 2947">
                    <a:extLst>
                      <a:ext uri="{FF2B5EF4-FFF2-40B4-BE49-F238E27FC236}">
                        <a16:creationId xmlns:a16="http://schemas.microsoft.com/office/drawing/2014/main" id="{F1B336AF-9881-4392-B90C-322E0FE22B16}"/>
                      </a:ext>
                    </a:extLst>
                  </p:cNvPr>
                  <p:cNvSpPr/>
                  <p:nvPr/>
                </p:nvSpPr>
                <p:spPr>
                  <a:xfrm>
                    <a:off x="8233746" y="4786871"/>
                    <a:ext cx="42814" cy="8141"/>
                  </a:xfrm>
                  <a:custGeom>
                    <a:avLst/>
                    <a:gdLst>
                      <a:gd name="connsiteX0" fmla="*/ 0 w 42814"/>
                      <a:gd name="connsiteY0" fmla="*/ 6585 h 8141"/>
                      <a:gd name="connsiteX1" fmla="*/ 40958 w 42814"/>
                      <a:gd name="connsiteY1" fmla="*/ 4680 h 8141"/>
                      <a:gd name="connsiteX2" fmla="*/ 0 w 42814"/>
                      <a:gd name="connsiteY2" fmla="*/ 6585 h 8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14" h="8141">
                        <a:moveTo>
                          <a:pt x="0" y="6585"/>
                        </a:moveTo>
                        <a:cubicBezTo>
                          <a:pt x="20955" y="4680"/>
                          <a:pt x="29527" y="12300"/>
                          <a:pt x="40958" y="4680"/>
                        </a:cubicBezTo>
                        <a:cubicBezTo>
                          <a:pt x="52388" y="-3893"/>
                          <a:pt x="7620" y="870"/>
                          <a:pt x="0" y="658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49" name="Freeform: Shape 2948">
                    <a:extLst>
                      <a:ext uri="{FF2B5EF4-FFF2-40B4-BE49-F238E27FC236}">
                        <a16:creationId xmlns:a16="http://schemas.microsoft.com/office/drawing/2014/main" id="{DEC0C930-EDA9-4E9D-ADD0-BDA21661C19D}"/>
                      </a:ext>
                    </a:extLst>
                  </p:cNvPr>
                  <p:cNvSpPr/>
                  <p:nvPr/>
                </p:nvSpPr>
                <p:spPr>
                  <a:xfrm>
                    <a:off x="8235652" y="4789038"/>
                    <a:ext cx="38142" cy="3465"/>
                  </a:xfrm>
                  <a:custGeom>
                    <a:avLst/>
                    <a:gdLst>
                      <a:gd name="connsiteX0" fmla="*/ 38100 w 38142"/>
                      <a:gd name="connsiteY0" fmla="*/ 1560 h 3465"/>
                      <a:gd name="connsiteX1" fmla="*/ 0 w 38142"/>
                      <a:gd name="connsiteY1" fmla="*/ 3465 h 3465"/>
                      <a:gd name="connsiteX2" fmla="*/ 38100 w 38142"/>
                      <a:gd name="connsiteY2" fmla="*/ 1560 h 3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42" h="3465">
                        <a:moveTo>
                          <a:pt x="38100" y="1560"/>
                        </a:moveTo>
                        <a:cubicBezTo>
                          <a:pt x="39052" y="608"/>
                          <a:pt x="23813" y="-2250"/>
                          <a:pt x="0" y="3465"/>
                        </a:cubicBezTo>
                        <a:cubicBezTo>
                          <a:pt x="20955" y="-2250"/>
                          <a:pt x="36195" y="2513"/>
                          <a:pt x="38100" y="15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0" name="Graphic 7">
                  <a:extLst>
                    <a:ext uri="{FF2B5EF4-FFF2-40B4-BE49-F238E27FC236}">
                      <a16:creationId xmlns:a16="http://schemas.microsoft.com/office/drawing/2014/main" id="{7BC604DE-F819-4723-8B87-57FEA92E74A8}"/>
                    </a:ext>
                  </a:extLst>
                </p:cNvPr>
                <p:cNvGrpSpPr/>
                <p:nvPr/>
              </p:nvGrpSpPr>
              <p:grpSpPr>
                <a:xfrm>
                  <a:off x="8246129" y="4780936"/>
                  <a:ext cx="33962" cy="27759"/>
                  <a:chOff x="8246129" y="4780936"/>
                  <a:chExt cx="33962" cy="27759"/>
                </a:xfrm>
              </p:grpSpPr>
              <p:sp>
                <p:nvSpPr>
                  <p:cNvPr id="2951" name="Freeform: Shape 2950">
                    <a:extLst>
                      <a:ext uri="{FF2B5EF4-FFF2-40B4-BE49-F238E27FC236}">
                        <a16:creationId xmlns:a16="http://schemas.microsoft.com/office/drawing/2014/main" id="{E5A7C9A4-A6BB-4AF8-9998-30DEB96BF798}"/>
                      </a:ext>
                    </a:extLst>
                  </p:cNvPr>
                  <p:cNvSpPr/>
                  <p:nvPr/>
                </p:nvSpPr>
                <p:spPr>
                  <a:xfrm>
                    <a:off x="8246129" y="4780936"/>
                    <a:ext cx="33962" cy="27759"/>
                  </a:xfrm>
                  <a:custGeom>
                    <a:avLst/>
                    <a:gdLst>
                      <a:gd name="connsiteX0" fmla="*/ 0 w 33962"/>
                      <a:gd name="connsiteY0" fmla="*/ 27760 h 27759"/>
                      <a:gd name="connsiteX1" fmla="*/ 33338 w 33962"/>
                      <a:gd name="connsiteY1" fmla="*/ 2995 h 27759"/>
                      <a:gd name="connsiteX2" fmla="*/ 0 w 33962"/>
                      <a:gd name="connsiteY2" fmla="*/ 27760 h 2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962" h="27759">
                        <a:moveTo>
                          <a:pt x="0" y="27760"/>
                        </a:moveTo>
                        <a:cubicBezTo>
                          <a:pt x="16192" y="14425"/>
                          <a:pt x="27623" y="16330"/>
                          <a:pt x="33338" y="2995"/>
                        </a:cubicBezTo>
                        <a:cubicBezTo>
                          <a:pt x="39052" y="-9388"/>
                          <a:pt x="3810" y="20140"/>
                          <a:pt x="0" y="2776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2" name="Freeform: Shape 2951">
                    <a:extLst>
                      <a:ext uri="{FF2B5EF4-FFF2-40B4-BE49-F238E27FC236}">
                        <a16:creationId xmlns:a16="http://schemas.microsoft.com/office/drawing/2014/main" id="{DBF4CD66-7FE7-461F-A654-7C1A65F9A634}"/>
                      </a:ext>
                    </a:extLst>
                  </p:cNvPr>
                  <p:cNvSpPr/>
                  <p:nvPr/>
                </p:nvSpPr>
                <p:spPr>
                  <a:xfrm>
                    <a:off x="8248034" y="4784783"/>
                    <a:ext cx="30522" cy="22008"/>
                  </a:xfrm>
                  <a:custGeom>
                    <a:avLst/>
                    <a:gdLst>
                      <a:gd name="connsiteX0" fmla="*/ 30480 w 30522"/>
                      <a:gd name="connsiteY0" fmla="*/ 100 h 22008"/>
                      <a:gd name="connsiteX1" fmla="*/ 0 w 30522"/>
                      <a:gd name="connsiteY1" fmla="*/ 22008 h 22008"/>
                      <a:gd name="connsiteX2" fmla="*/ 30480 w 30522"/>
                      <a:gd name="connsiteY2" fmla="*/ 100 h 22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522" h="22008">
                        <a:moveTo>
                          <a:pt x="30480" y="100"/>
                        </a:moveTo>
                        <a:cubicBezTo>
                          <a:pt x="31433" y="-852"/>
                          <a:pt x="16193" y="4863"/>
                          <a:pt x="0" y="22008"/>
                        </a:cubicBezTo>
                        <a:cubicBezTo>
                          <a:pt x="14288" y="6768"/>
                          <a:pt x="29527" y="2005"/>
                          <a:pt x="30480" y="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3" name="Graphic 7">
                  <a:extLst>
                    <a:ext uri="{FF2B5EF4-FFF2-40B4-BE49-F238E27FC236}">
                      <a16:creationId xmlns:a16="http://schemas.microsoft.com/office/drawing/2014/main" id="{E64F5949-7D6C-4DAE-8EB6-14B436C8A004}"/>
                    </a:ext>
                  </a:extLst>
                </p:cNvPr>
                <p:cNvGrpSpPr/>
                <p:nvPr/>
              </p:nvGrpSpPr>
              <p:grpSpPr>
                <a:xfrm>
                  <a:off x="8275151" y="4757260"/>
                  <a:ext cx="38605" cy="23916"/>
                  <a:chOff x="8275151" y="4757260"/>
                  <a:chExt cx="38605" cy="23916"/>
                </a:xfrm>
              </p:grpSpPr>
              <p:sp>
                <p:nvSpPr>
                  <p:cNvPr id="2954" name="Freeform: Shape 2953">
                    <a:extLst>
                      <a:ext uri="{FF2B5EF4-FFF2-40B4-BE49-F238E27FC236}">
                        <a16:creationId xmlns:a16="http://schemas.microsoft.com/office/drawing/2014/main" id="{3F2F8853-C896-4F93-B3E9-A17CFA3A6B83}"/>
                      </a:ext>
                    </a:extLst>
                  </p:cNvPr>
                  <p:cNvSpPr/>
                  <p:nvPr/>
                </p:nvSpPr>
                <p:spPr>
                  <a:xfrm>
                    <a:off x="8275151" y="4757260"/>
                    <a:ext cx="38605" cy="23916"/>
                  </a:xfrm>
                  <a:custGeom>
                    <a:avLst/>
                    <a:gdLst>
                      <a:gd name="connsiteX0" fmla="*/ 38605 w 38605"/>
                      <a:gd name="connsiteY0" fmla="*/ 0 h 23916"/>
                      <a:gd name="connsiteX1" fmla="*/ 3363 w 38605"/>
                      <a:gd name="connsiteY1" fmla="*/ 23813 h 23916"/>
                      <a:gd name="connsiteX2" fmla="*/ 38605 w 38605"/>
                      <a:gd name="connsiteY2" fmla="*/ 0 h 2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5" h="23916">
                        <a:moveTo>
                          <a:pt x="38605" y="0"/>
                        </a:moveTo>
                        <a:cubicBezTo>
                          <a:pt x="19555" y="11430"/>
                          <a:pt x="17650" y="22860"/>
                          <a:pt x="3363" y="23813"/>
                        </a:cubicBezTo>
                        <a:cubicBezTo>
                          <a:pt x="-11877" y="25718"/>
                          <a:pt x="29080" y="953"/>
                          <a:pt x="38605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5" name="Freeform: Shape 2954">
                    <a:extLst>
                      <a:ext uri="{FF2B5EF4-FFF2-40B4-BE49-F238E27FC236}">
                        <a16:creationId xmlns:a16="http://schemas.microsoft.com/office/drawing/2014/main" id="{BD15C0D7-8027-42ED-A92F-97B509B90D3B}"/>
                      </a:ext>
                    </a:extLst>
                  </p:cNvPr>
                  <p:cNvSpPr/>
                  <p:nvPr/>
                </p:nvSpPr>
                <p:spPr>
                  <a:xfrm>
                    <a:off x="8279407" y="4758213"/>
                    <a:ext cx="32444" cy="22859"/>
                  </a:xfrm>
                  <a:custGeom>
                    <a:avLst/>
                    <a:gdLst>
                      <a:gd name="connsiteX0" fmla="*/ 59 w 32444"/>
                      <a:gd name="connsiteY0" fmla="*/ 22860 h 22859"/>
                      <a:gd name="connsiteX1" fmla="*/ 32444 w 32444"/>
                      <a:gd name="connsiteY1" fmla="*/ 0 h 22859"/>
                      <a:gd name="connsiteX2" fmla="*/ 59 w 32444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444" h="22859">
                        <a:moveTo>
                          <a:pt x="59" y="22860"/>
                        </a:moveTo>
                        <a:cubicBezTo>
                          <a:pt x="-893" y="22860"/>
                          <a:pt x="9584" y="10478"/>
                          <a:pt x="32444" y="0"/>
                        </a:cubicBezTo>
                        <a:cubicBezTo>
                          <a:pt x="11489" y="8572"/>
                          <a:pt x="1012" y="22860"/>
                          <a:pt x="59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6" name="Graphic 7">
                  <a:extLst>
                    <a:ext uri="{FF2B5EF4-FFF2-40B4-BE49-F238E27FC236}">
                      <a16:creationId xmlns:a16="http://schemas.microsoft.com/office/drawing/2014/main" id="{A507076F-9CB2-447F-A83E-D156231E3570}"/>
                    </a:ext>
                  </a:extLst>
                </p:cNvPr>
                <p:cNvGrpSpPr/>
                <p:nvPr/>
              </p:nvGrpSpPr>
              <p:grpSpPr>
                <a:xfrm>
                  <a:off x="8268714" y="4787733"/>
                  <a:ext cx="32660" cy="14295"/>
                  <a:chOff x="8268714" y="4787733"/>
                  <a:chExt cx="32660" cy="14295"/>
                </a:xfrm>
              </p:grpSpPr>
              <p:sp>
                <p:nvSpPr>
                  <p:cNvPr id="2957" name="Freeform: Shape 2956">
                    <a:extLst>
                      <a:ext uri="{FF2B5EF4-FFF2-40B4-BE49-F238E27FC236}">
                        <a16:creationId xmlns:a16="http://schemas.microsoft.com/office/drawing/2014/main" id="{7B0A702D-12B3-4F37-9BD8-0A6C233B9044}"/>
                      </a:ext>
                    </a:extLst>
                  </p:cNvPr>
                  <p:cNvSpPr/>
                  <p:nvPr/>
                </p:nvSpPr>
                <p:spPr>
                  <a:xfrm>
                    <a:off x="8268714" y="4787733"/>
                    <a:ext cx="32660" cy="14295"/>
                  </a:xfrm>
                  <a:custGeom>
                    <a:avLst/>
                    <a:gdLst>
                      <a:gd name="connsiteX0" fmla="*/ 32660 w 32660"/>
                      <a:gd name="connsiteY0" fmla="*/ 14295 h 14295"/>
                      <a:gd name="connsiteX1" fmla="*/ 1228 w 32660"/>
                      <a:gd name="connsiteY1" fmla="*/ 1913 h 14295"/>
                      <a:gd name="connsiteX2" fmla="*/ 32660 w 32660"/>
                      <a:gd name="connsiteY2" fmla="*/ 14295 h 14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660" h="14295">
                        <a:moveTo>
                          <a:pt x="32660" y="14295"/>
                        </a:moveTo>
                        <a:cubicBezTo>
                          <a:pt x="25993" y="7628"/>
                          <a:pt x="8848" y="-4755"/>
                          <a:pt x="1228" y="1913"/>
                        </a:cubicBezTo>
                        <a:cubicBezTo>
                          <a:pt x="-5440" y="6675"/>
                          <a:pt x="16468" y="5723"/>
                          <a:pt x="32660" y="142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58" name="Freeform: Shape 2957">
                    <a:extLst>
                      <a:ext uri="{FF2B5EF4-FFF2-40B4-BE49-F238E27FC236}">
                        <a16:creationId xmlns:a16="http://schemas.microsoft.com/office/drawing/2014/main" id="{F74A2540-7FBB-4624-A382-ACF1AE977CC0}"/>
                      </a:ext>
                    </a:extLst>
                  </p:cNvPr>
                  <p:cNvSpPr/>
                  <p:nvPr/>
                </p:nvSpPr>
                <p:spPr>
                  <a:xfrm>
                    <a:off x="8270894" y="4789286"/>
                    <a:ext cx="30479" cy="12741"/>
                  </a:xfrm>
                  <a:custGeom>
                    <a:avLst/>
                    <a:gdLst>
                      <a:gd name="connsiteX0" fmla="*/ 0 w 30479"/>
                      <a:gd name="connsiteY0" fmla="*/ 359 h 12741"/>
                      <a:gd name="connsiteX1" fmla="*/ 30480 w 30479"/>
                      <a:gd name="connsiteY1" fmla="*/ 12742 h 12741"/>
                      <a:gd name="connsiteX2" fmla="*/ 0 w 30479"/>
                      <a:gd name="connsiteY2" fmla="*/ 359 h 12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479" h="12741">
                        <a:moveTo>
                          <a:pt x="0" y="359"/>
                        </a:moveTo>
                        <a:cubicBezTo>
                          <a:pt x="0" y="1312"/>
                          <a:pt x="14288" y="-593"/>
                          <a:pt x="30480" y="12742"/>
                        </a:cubicBezTo>
                        <a:cubicBezTo>
                          <a:pt x="13335" y="-593"/>
                          <a:pt x="0" y="-593"/>
                          <a:pt x="0" y="35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59" name="Graphic 7">
                  <a:extLst>
                    <a:ext uri="{FF2B5EF4-FFF2-40B4-BE49-F238E27FC236}">
                      <a16:creationId xmlns:a16="http://schemas.microsoft.com/office/drawing/2014/main" id="{E0E5BB0F-5F0A-4B7C-9B81-A119E0F662CA}"/>
                    </a:ext>
                  </a:extLst>
                </p:cNvPr>
                <p:cNvGrpSpPr/>
                <p:nvPr/>
              </p:nvGrpSpPr>
              <p:grpSpPr>
                <a:xfrm>
                  <a:off x="8268851" y="4785020"/>
                  <a:ext cx="44905" cy="7895"/>
                  <a:chOff x="8268851" y="4785020"/>
                  <a:chExt cx="44905" cy="7895"/>
                </a:xfrm>
              </p:grpSpPr>
              <p:sp>
                <p:nvSpPr>
                  <p:cNvPr id="2960" name="Freeform: Shape 2959">
                    <a:extLst>
                      <a:ext uri="{FF2B5EF4-FFF2-40B4-BE49-F238E27FC236}">
                        <a16:creationId xmlns:a16="http://schemas.microsoft.com/office/drawing/2014/main" id="{1DB5E6AD-FB43-477D-9BBA-9ED886BC59DA}"/>
                      </a:ext>
                    </a:extLst>
                  </p:cNvPr>
                  <p:cNvSpPr/>
                  <p:nvPr/>
                </p:nvSpPr>
                <p:spPr>
                  <a:xfrm>
                    <a:off x="8268851" y="4785020"/>
                    <a:ext cx="44905" cy="7895"/>
                  </a:xfrm>
                  <a:custGeom>
                    <a:avLst/>
                    <a:gdLst>
                      <a:gd name="connsiteX0" fmla="*/ 44906 w 44905"/>
                      <a:gd name="connsiteY0" fmla="*/ 7483 h 7895"/>
                      <a:gd name="connsiteX1" fmla="*/ 2043 w 44905"/>
                      <a:gd name="connsiteY1" fmla="*/ 3673 h 7895"/>
                      <a:gd name="connsiteX2" fmla="*/ 44906 w 44905"/>
                      <a:gd name="connsiteY2" fmla="*/ 7483 h 7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5" h="7895">
                        <a:moveTo>
                          <a:pt x="44906" y="7483"/>
                        </a:moveTo>
                        <a:cubicBezTo>
                          <a:pt x="22998" y="4625"/>
                          <a:pt x="13473" y="12245"/>
                          <a:pt x="2043" y="3673"/>
                        </a:cubicBezTo>
                        <a:cubicBezTo>
                          <a:pt x="-10339" y="-3947"/>
                          <a:pt x="37286" y="1768"/>
                          <a:pt x="44906" y="748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1" name="Freeform: Shape 2960">
                    <a:extLst>
                      <a:ext uri="{FF2B5EF4-FFF2-40B4-BE49-F238E27FC236}">
                        <a16:creationId xmlns:a16="http://schemas.microsoft.com/office/drawing/2014/main" id="{BE8355CB-0AB6-4022-B3C2-DFAEEF4FB3E5}"/>
                      </a:ext>
                    </a:extLst>
                  </p:cNvPr>
                  <p:cNvSpPr/>
                  <p:nvPr/>
                </p:nvSpPr>
                <p:spPr>
                  <a:xfrm>
                    <a:off x="8271807" y="4787264"/>
                    <a:ext cx="40044" cy="4286"/>
                  </a:xfrm>
                  <a:custGeom>
                    <a:avLst/>
                    <a:gdLst>
                      <a:gd name="connsiteX0" fmla="*/ 40 w 40044"/>
                      <a:gd name="connsiteY0" fmla="*/ 1429 h 4286"/>
                      <a:gd name="connsiteX1" fmla="*/ 40045 w 40044"/>
                      <a:gd name="connsiteY1" fmla="*/ 4286 h 4286"/>
                      <a:gd name="connsiteX2" fmla="*/ 40 w 40044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44" h="4286">
                        <a:moveTo>
                          <a:pt x="40" y="1429"/>
                        </a:moveTo>
                        <a:cubicBezTo>
                          <a:pt x="-913" y="476"/>
                          <a:pt x="15280" y="-2381"/>
                          <a:pt x="40045" y="4286"/>
                        </a:cubicBezTo>
                        <a:cubicBezTo>
                          <a:pt x="18137" y="-1429"/>
                          <a:pt x="992" y="2381"/>
                          <a:pt x="40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62" name="Graphic 7">
                  <a:extLst>
                    <a:ext uri="{FF2B5EF4-FFF2-40B4-BE49-F238E27FC236}">
                      <a16:creationId xmlns:a16="http://schemas.microsoft.com/office/drawing/2014/main" id="{F33A4BAE-4FE0-4EDD-BE09-CEAAD415CC14}"/>
                    </a:ext>
                  </a:extLst>
                </p:cNvPr>
                <p:cNvGrpSpPr/>
                <p:nvPr/>
              </p:nvGrpSpPr>
              <p:grpSpPr>
                <a:xfrm>
                  <a:off x="8271808" y="4741068"/>
                  <a:ext cx="8823" cy="41844"/>
                  <a:chOff x="8271808" y="4741068"/>
                  <a:chExt cx="8823" cy="41844"/>
                </a:xfrm>
              </p:grpSpPr>
              <p:sp>
                <p:nvSpPr>
                  <p:cNvPr id="2963" name="Freeform: Shape 2962">
                    <a:extLst>
                      <a:ext uri="{FF2B5EF4-FFF2-40B4-BE49-F238E27FC236}">
                        <a16:creationId xmlns:a16="http://schemas.microsoft.com/office/drawing/2014/main" id="{CBADAEFE-B7E3-40A7-B785-D7B00D5B3029}"/>
                      </a:ext>
                    </a:extLst>
                  </p:cNvPr>
                  <p:cNvSpPr/>
                  <p:nvPr/>
                </p:nvSpPr>
                <p:spPr>
                  <a:xfrm>
                    <a:off x="8271808" y="4741068"/>
                    <a:ext cx="8823" cy="41844"/>
                  </a:xfrm>
                  <a:custGeom>
                    <a:avLst/>
                    <a:gdLst>
                      <a:gd name="connsiteX0" fmla="*/ 8611 w 8823"/>
                      <a:gd name="connsiteY0" fmla="*/ 0 h 41844"/>
                      <a:gd name="connsiteX1" fmla="*/ 3849 w 8823"/>
                      <a:gd name="connsiteY1" fmla="*/ 40957 h 41844"/>
                      <a:gd name="connsiteX2" fmla="*/ 8611 w 8823"/>
                      <a:gd name="connsiteY2" fmla="*/ 0 h 41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23" h="41844">
                        <a:moveTo>
                          <a:pt x="8611" y="0"/>
                        </a:moveTo>
                        <a:cubicBezTo>
                          <a:pt x="5754" y="20955"/>
                          <a:pt x="13374" y="32385"/>
                          <a:pt x="3849" y="40957"/>
                        </a:cubicBezTo>
                        <a:cubicBezTo>
                          <a:pt x="-4724" y="48577"/>
                          <a:pt x="2896" y="4763"/>
                          <a:pt x="861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Freeform: Shape 2963">
                    <a:extLst>
                      <a:ext uri="{FF2B5EF4-FFF2-40B4-BE49-F238E27FC236}">
                        <a16:creationId xmlns:a16="http://schemas.microsoft.com/office/drawing/2014/main" id="{FEE859E3-0610-4427-B32F-A3453FEE6B4D}"/>
                      </a:ext>
                    </a:extLst>
                  </p:cNvPr>
                  <p:cNvSpPr/>
                  <p:nvPr/>
                </p:nvSpPr>
                <p:spPr>
                  <a:xfrm>
                    <a:off x="8274337" y="4742020"/>
                    <a:ext cx="5129" cy="38137"/>
                  </a:xfrm>
                  <a:custGeom>
                    <a:avLst/>
                    <a:gdLst>
                      <a:gd name="connsiteX0" fmla="*/ 1320 w 5129"/>
                      <a:gd name="connsiteY0" fmla="*/ 38100 h 38137"/>
                      <a:gd name="connsiteX1" fmla="*/ 5130 w 5129"/>
                      <a:gd name="connsiteY1" fmla="*/ 0 h 38137"/>
                      <a:gd name="connsiteX2" fmla="*/ 1320 w 5129"/>
                      <a:gd name="connsiteY2" fmla="*/ 38100 h 38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38137">
                        <a:moveTo>
                          <a:pt x="1320" y="38100"/>
                        </a:moveTo>
                        <a:cubicBezTo>
                          <a:pt x="367" y="39053"/>
                          <a:pt x="-2490" y="21908"/>
                          <a:pt x="5130" y="0"/>
                        </a:cubicBezTo>
                        <a:cubicBezTo>
                          <a:pt x="-1538" y="19050"/>
                          <a:pt x="2272" y="37148"/>
                          <a:pt x="1320" y="3810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65" name="Graphic 7">
                  <a:extLst>
                    <a:ext uri="{FF2B5EF4-FFF2-40B4-BE49-F238E27FC236}">
                      <a16:creationId xmlns:a16="http://schemas.microsoft.com/office/drawing/2014/main" id="{483FAC3E-7477-4CA3-9CC5-8731697B1ACD}"/>
                    </a:ext>
                  </a:extLst>
                </p:cNvPr>
                <p:cNvGrpSpPr/>
                <p:nvPr/>
              </p:nvGrpSpPr>
              <p:grpSpPr>
                <a:xfrm>
                  <a:off x="8241367" y="4738210"/>
                  <a:ext cx="35518" cy="49978"/>
                  <a:chOff x="8241367" y="4738210"/>
                  <a:chExt cx="35518" cy="49978"/>
                </a:xfrm>
              </p:grpSpPr>
              <p:sp>
                <p:nvSpPr>
                  <p:cNvPr id="2966" name="Freeform: Shape 2965">
                    <a:extLst>
                      <a:ext uri="{FF2B5EF4-FFF2-40B4-BE49-F238E27FC236}">
                        <a16:creationId xmlns:a16="http://schemas.microsoft.com/office/drawing/2014/main" id="{CE4D28C5-42A2-4269-99FD-15EED91823F0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5518" cy="49978"/>
                  </a:xfrm>
                  <a:custGeom>
                    <a:avLst/>
                    <a:gdLst>
                      <a:gd name="connsiteX0" fmla="*/ 0 w 35518"/>
                      <a:gd name="connsiteY0" fmla="*/ 0 h 49978"/>
                      <a:gd name="connsiteX1" fmla="*/ 32385 w 35518"/>
                      <a:gd name="connsiteY1" fmla="*/ 49530 h 49978"/>
                      <a:gd name="connsiteX2" fmla="*/ 0 w 35518"/>
                      <a:gd name="connsiteY2" fmla="*/ 0 h 49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518" h="49978">
                        <a:moveTo>
                          <a:pt x="0" y="0"/>
                        </a:moveTo>
                        <a:cubicBezTo>
                          <a:pt x="18098" y="20003"/>
                          <a:pt x="21907" y="54293"/>
                          <a:pt x="32385" y="49530"/>
                        </a:cubicBezTo>
                        <a:cubicBezTo>
                          <a:pt x="43815" y="40005"/>
                          <a:pt x="21907" y="85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7" name="Freeform: Shape 2966">
                    <a:extLst>
                      <a:ext uri="{FF2B5EF4-FFF2-40B4-BE49-F238E27FC236}">
                        <a16:creationId xmlns:a16="http://schemas.microsoft.com/office/drawing/2014/main" id="{3D577C0D-DBB5-44D5-9983-F939E54919B3}"/>
                      </a:ext>
                    </a:extLst>
                  </p:cNvPr>
                  <p:cNvSpPr/>
                  <p:nvPr/>
                </p:nvSpPr>
                <p:spPr>
                  <a:xfrm>
                    <a:off x="8241367" y="4738210"/>
                    <a:ext cx="31483" cy="47642"/>
                  </a:xfrm>
                  <a:custGeom>
                    <a:avLst/>
                    <a:gdLst>
                      <a:gd name="connsiteX0" fmla="*/ 31432 w 31483"/>
                      <a:gd name="connsiteY0" fmla="*/ 47625 h 47642"/>
                      <a:gd name="connsiteX1" fmla="*/ 0 w 31483"/>
                      <a:gd name="connsiteY1" fmla="*/ 0 h 47642"/>
                      <a:gd name="connsiteX2" fmla="*/ 31432 w 31483"/>
                      <a:gd name="connsiteY2" fmla="*/ 47625 h 4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483" h="47642">
                        <a:moveTo>
                          <a:pt x="31432" y="47625"/>
                        </a:moveTo>
                        <a:cubicBezTo>
                          <a:pt x="32385" y="47625"/>
                          <a:pt x="20002" y="7620"/>
                          <a:pt x="0" y="0"/>
                        </a:cubicBezTo>
                        <a:cubicBezTo>
                          <a:pt x="20955" y="11430"/>
                          <a:pt x="29527" y="48578"/>
                          <a:pt x="31432" y="4762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68" name="Graphic 7">
                  <a:extLst>
                    <a:ext uri="{FF2B5EF4-FFF2-40B4-BE49-F238E27FC236}">
                      <a16:creationId xmlns:a16="http://schemas.microsoft.com/office/drawing/2014/main" id="{4F95A0DE-6509-4786-B725-EF22B8A91410}"/>
                    </a:ext>
                  </a:extLst>
                </p:cNvPr>
                <p:cNvGrpSpPr/>
                <p:nvPr/>
              </p:nvGrpSpPr>
              <p:grpSpPr>
                <a:xfrm>
                  <a:off x="8272581" y="4772012"/>
                  <a:ext cx="51652" cy="18909"/>
                  <a:chOff x="8272581" y="4772012"/>
                  <a:chExt cx="51652" cy="18909"/>
                </a:xfrm>
              </p:grpSpPr>
              <p:sp>
                <p:nvSpPr>
                  <p:cNvPr id="2969" name="Freeform: Shape 2968">
                    <a:extLst>
                      <a:ext uri="{FF2B5EF4-FFF2-40B4-BE49-F238E27FC236}">
                        <a16:creationId xmlns:a16="http://schemas.microsoft.com/office/drawing/2014/main" id="{45A8CFE9-6086-4E92-86D4-132AE347DB58}"/>
                      </a:ext>
                    </a:extLst>
                  </p:cNvPr>
                  <p:cNvSpPr/>
                  <p:nvPr/>
                </p:nvSpPr>
                <p:spPr>
                  <a:xfrm>
                    <a:off x="8272581" y="4772012"/>
                    <a:ext cx="50700" cy="18909"/>
                  </a:xfrm>
                  <a:custGeom>
                    <a:avLst/>
                    <a:gdLst>
                      <a:gd name="connsiteX0" fmla="*/ 50700 w 50700"/>
                      <a:gd name="connsiteY0" fmla="*/ 1441 h 18909"/>
                      <a:gd name="connsiteX1" fmla="*/ 218 w 50700"/>
                      <a:gd name="connsiteY1" fmla="*/ 14776 h 18909"/>
                      <a:gd name="connsiteX2" fmla="*/ 50700 w 50700"/>
                      <a:gd name="connsiteY2" fmla="*/ 1441 h 1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700" h="18909">
                        <a:moveTo>
                          <a:pt x="50700" y="1441"/>
                        </a:moveTo>
                        <a:cubicBezTo>
                          <a:pt x="37365" y="-1417"/>
                          <a:pt x="4028" y="-1417"/>
                          <a:pt x="218" y="14776"/>
                        </a:cubicBezTo>
                        <a:cubicBezTo>
                          <a:pt x="-2640" y="28111"/>
                          <a:pt x="23078" y="5251"/>
                          <a:pt x="50700" y="14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Freeform: Shape 2969">
                    <a:extLst>
                      <a:ext uri="{FF2B5EF4-FFF2-40B4-BE49-F238E27FC236}">
                        <a16:creationId xmlns:a16="http://schemas.microsoft.com/office/drawing/2014/main" id="{F698CD44-4679-43B5-8093-8FF7978D3C92}"/>
                      </a:ext>
                    </a:extLst>
                  </p:cNvPr>
                  <p:cNvSpPr/>
                  <p:nvPr/>
                </p:nvSpPr>
                <p:spPr>
                  <a:xfrm>
                    <a:off x="8274704" y="4773288"/>
                    <a:ext cx="49529" cy="12590"/>
                  </a:xfrm>
                  <a:custGeom>
                    <a:avLst/>
                    <a:gdLst>
                      <a:gd name="connsiteX0" fmla="*/ 0 w 49529"/>
                      <a:gd name="connsiteY0" fmla="*/ 12547 h 12590"/>
                      <a:gd name="connsiteX1" fmla="*/ 49530 w 49529"/>
                      <a:gd name="connsiteY1" fmla="*/ 165 h 12590"/>
                      <a:gd name="connsiteX2" fmla="*/ 0 w 49529"/>
                      <a:gd name="connsiteY2" fmla="*/ 12547 h 12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29" h="12590">
                        <a:moveTo>
                          <a:pt x="0" y="12547"/>
                        </a:moveTo>
                        <a:cubicBezTo>
                          <a:pt x="0" y="13500"/>
                          <a:pt x="17145" y="-1740"/>
                          <a:pt x="49530" y="165"/>
                        </a:cubicBezTo>
                        <a:cubicBezTo>
                          <a:pt x="15240" y="-788"/>
                          <a:pt x="0" y="11595"/>
                          <a:pt x="0" y="125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1" name="Graphic 7">
                  <a:extLst>
                    <a:ext uri="{FF2B5EF4-FFF2-40B4-BE49-F238E27FC236}">
                      <a16:creationId xmlns:a16="http://schemas.microsoft.com/office/drawing/2014/main" id="{179FC201-9E8B-4EA3-88C9-0CDEBCB1130A}"/>
                    </a:ext>
                  </a:extLst>
                </p:cNvPr>
                <p:cNvGrpSpPr/>
                <p:nvPr/>
              </p:nvGrpSpPr>
              <p:grpSpPr>
                <a:xfrm>
                  <a:off x="8222317" y="4770107"/>
                  <a:ext cx="52040" cy="20461"/>
                  <a:chOff x="8222317" y="4770107"/>
                  <a:chExt cx="52040" cy="20461"/>
                </a:xfrm>
              </p:grpSpPr>
              <p:sp>
                <p:nvSpPr>
                  <p:cNvPr id="2972" name="Freeform: Shape 2971">
                    <a:extLst>
                      <a:ext uri="{FF2B5EF4-FFF2-40B4-BE49-F238E27FC236}">
                        <a16:creationId xmlns:a16="http://schemas.microsoft.com/office/drawing/2014/main" id="{2F0CDE61-077C-41C2-A17E-29FDD8E1B20E}"/>
                      </a:ext>
                    </a:extLst>
                  </p:cNvPr>
                  <p:cNvSpPr/>
                  <p:nvPr/>
                </p:nvSpPr>
                <p:spPr>
                  <a:xfrm>
                    <a:off x="8222317" y="4770107"/>
                    <a:ext cx="52040" cy="20461"/>
                  </a:xfrm>
                  <a:custGeom>
                    <a:avLst/>
                    <a:gdLst>
                      <a:gd name="connsiteX0" fmla="*/ 0 w 52040"/>
                      <a:gd name="connsiteY0" fmla="*/ 1440 h 20461"/>
                      <a:gd name="connsiteX1" fmla="*/ 49530 w 52040"/>
                      <a:gd name="connsiteY1" fmla="*/ 14775 h 20461"/>
                      <a:gd name="connsiteX2" fmla="*/ 0 w 52040"/>
                      <a:gd name="connsiteY2" fmla="*/ 1440 h 20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040" h="20461">
                        <a:moveTo>
                          <a:pt x="0" y="1440"/>
                        </a:moveTo>
                        <a:cubicBezTo>
                          <a:pt x="9525" y="-1417"/>
                          <a:pt x="38100" y="-1417"/>
                          <a:pt x="49530" y="14775"/>
                        </a:cubicBezTo>
                        <a:cubicBezTo>
                          <a:pt x="60960" y="30968"/>
                          <a:pt x="31432" y="8108"/>
                          <a:pt x="0" y="14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3" name="Freeform: Shape 2972">
                    <a:extLst>
                      <a:ext uri="{FF2B5EF4-FFF2-40B4-BE49-F238E27FC236}">
                        <a16:creationId xmlns:a16="http://schemas.microsoft.com/office/drawing/2014/main" id="{0102D79B-F7FD-4556-B186-93C7C9EBA0F2}"/>
                      </a:ext>
                    </a:extLst>
                  </p:cNvPr>
                  <p:cNvSpPr/>
                  <p:nvPr/>
                </p:nvSpPr>
                <p:spPr>
                  <a:xfrm>
                    <a:off x="8225174" y="4771548"/>
                    <a:ext cx="46726" cy="14499"/>
                  </a:xfrm>
                  <a:custGeom>
                    <a:avLst/>
                    <a:gdLst>
                      <a:gd name="connsiteX0" fmla="*/ 46673 w 46726"/>
                      <a:gd name="connsiteY0" fmla="*/ 14288 h 14499"/>
                      <a:gd name="connsiteX1" fmla="*/ 0 w 46726"/>
                      <a:gd name="connsiteY1" fmla="*/ 0 h 14499"/>
                      <a:gd name="connsiteX2" fmla="*/ 46673 w 46726"/>
                      <a:gd name="connsiteY2" fmla="*/ 14288 h 14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26" h="14499">
                        <a:moveTo>
                          <a:pt x="46673" y="14288"/>
                        </a:moveTo>
                        <a:cubicBezTo>
                          <a:pt x="47625" y="16193"/>
                          <a:pt x="36195" y="4763"/>
                          <a:pt x="0" y="0"/>
                        </a:cubicBezTo>
                        <a:cubicBezTo>
                          <a:pt x="34290" y="2858"/>
                          <a:pt x="44768" y="12383"/>
                          <a:pt x="46673" y="142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974" name="Graphic 7">
                <a:extLst>
                  <a:ext uri="{FF2B5EF4-FFF2-40B4-BE49-F238E27FC236}">
                    <a16:creationId xmlns:a16="http://schemas.microsoft.com/office/drawing/2014/main" id="{C7922DE0-F489-44C5-B263-85FD5CC985FF}"/>
                  </a:ext>
                </a:extLst>
              </p:cNvPr>
              <p:cNvGrpSpPr/>
              <p:nvPr/>
            </p:nvGrpSpPr>
            <p:grpSpPr>
              <a:xfrm>
                <a:off x="7933709" y="4615338"/>
                <a:ext cx="152400" cy="125730"/>
                <a:chOff x="7933709" y="4615338"/>
                <a:chExt cx="152400" cy="125730"/>
              </a:xfrm>
            </p:grpSpPr>
            <p:sp>
              <p:nvSpPr>
                <p:cNvPr id="2975" name="Freeform: Shape 2974">
                  <a:extLst>
                    <a:ext uri="{FF2B5EF4-FFF2-40B4-BE49-F238E27FC236}">
                      <a16:creationId xmlns:a16="http://schemas.microsoft.com/office/drawing/2014/main" id="{CA70B1D0-F373-4536-B3A6-AB79B683E035}"/>
                    </a:ext>
                  </a:extLst>
                </p:cNvPr>
                <p:cNvSpPr/>
                <p:nvPr/>
              </p:nvSpPr>
              <p:spPr>
                <a:xfrm>
                  <a:off x="7963236" y="4670583"/>
                  <a:ext cx="122872" cy="70485"/>
                </a:xfrm>
                <a:custGeom>
                  <a:avLst/>
                  <a:gdLst>
                    <a:gd name="connsiteX0" fmla="*/ 75248 w 122872"/>
                    <a:gd name="connsiteY0" fmla="*/ 36195 h 70485"/>
                    <a:gd name="connsiteX1" fmla="*/ 111443 w 122872"/>
                    <a:gd name="connsiteY1" fmla="*/ 30480 h 70485"/>
                    <a:gd name="connsiteX2" fmla="*/ 82868 w 122872"/>
                    <a:gd name="connsiteY2" fmla="*/ 30480 h 70485"/>
                    <a:gd name="connsiteX3" fmla="*/ 122873 w 122872"/>
                    <a:gd name="connsiteY3" fmla="*/ 15240 h 70485"/>
                    <a:gd name="connsiteX4" fmla="*/ 69533 w 122872"/>
                    <a:gd name="connsiteY4" fmla="*/ 25718 h 70485"/>
                    <a:gd name="connsiteX5" fmla="*/ 87630 w 122872"/>
                    <a:gd name="connsiteY5" fmla="*/ 6668 h 70485"/>
                    <a:gd name="connsiteX6" fmla="*/ 65723 w 122872"/>
                    <a:gd name="connsiteY6" fmla="*/ 20003 h 70485"/>
                    <a:gd name="connsiteX7" fmla="*/ 64770 w 122872"/>
                    <a:gd name="connsiteY7" fmla="*/ 0 h 70485"/>
                    <a:gd name="connsiteX8" fmla="*/ 47625 w 122872"/>
                    <a:gd name="connsiteY8" fmla="*/ 23813 h 70485"/>
                    <a:gd name="connsiteX9" fmla="*/ 45720 w 122872"/>
                    <a:gd name="connsiteY9" fmla="*/ 23813 h 70485"/>
                    <a:gd name="connsiteX10" fmla="*/ 36195 w 122872"/>
                    <a:gd name="connsiteY10" fmla="*/ 6668 h 70485"/>
                    <a:gd name="connsiteX11" fmla="*/ 36195 w 122872"/>
                    <a:gd name="connsiteY11" fmla="*/ 22860 h 70485"/>
                    <a:gd name="connsiteX12" fmla="*/ 22860 w 122872"/>
                    <a:gd name="connsiteY12" fmla="*/ 15240 h 70485"/>
                    <a:gd name="connsiteX13" fmla="*/ 31433 w 122872"/>
                    <a:gd name="connsiteY13" fmla="*/ 27623 h 70485"/>
                    <a:gd name="connsiteX14" fmla="*/ 0 w 122872"/>
                    <a:gd name="connsiteY14" fmla="*/ 41910 h 70485"/>
                    <a:gd name="connsiteX15" fmla="*/ 32385 w 122872"/>
                    <a:gd name="connsiteY15" fmla="*/ 37148 h 70485"/>
                    <a:gd name="connsiteX16" fmla="*/ 12383 w 122872"/>
                    <a:gd name="connsiteY16" fmla="*/ 54293 h 70485"/>
                    <a:gd name="connsiteX17" fmla="*/ 33338 w 122872"/>
                    <a:gd name="connsiteY17" fmla="*/ 44768 h 70485"/>
                    <a:gd name="connsiteX18" fmla="*/ 35243 w 122872"/>
                    <a:gd name="connsiteY18" fmla="*/ 62865 h 70485"/>
                    <a:gd name="connsiteX19" fmla="*/ 42863 w 122872"/>
                    <a:gd name="connsiteY19" fmla="*/ 47625 h 70485"/>
                    <a:gd name="connsiteX20" fmla="*/ 51435 w 122872"/>
                    <a:gd name="connsiteY20" fmla="*/ 64770 h 70485"/>
                    <a:gd name="connsiteX21" fmla="*/ 53340 w 122872"/>
                    <a:gd name="connsiteY21" fmla="*/ 51435 h 70485"/>
                    <a:gd name="connsiteX22" fmla="*/ 66675 w 122872"/>
                    <a:gd name="connsiteY22" fmla="*/ 70485 h 70485"/>
                    <a:gd name="connsiteX23" fmla="*/ 64770 w 122872"/>
                    <a:gd name="connsiteY23" fmla="*/ 49530 h 70485"/>
                    <a:gd name="connsiteX24" fmla="*/ 80010 w 122872"/>
                    <a:gd name="connsiteY24" fmla="*/ 59055 h 70485"/>
                    <a:gd name="connsiteX25" fmla="*/ 66675 w 122872"/>
                    <a:gd name="connsiteY25" fmla="*/ 44768 h 70485"/>
                    <a:gd name="connsiteX26" fmla="*/ 113348 w 122872"/>
                    <a:gd name="connsiteY26" fmla="*/ 57150 h 70485"/>
                    <a:gd name="connsiteX27" fmla="*/ 75248 w 122872"/>
                    <a:gd name="connsiteY27" fmla="*/ 36195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2872" h="70485">
                      <a:moveTo>
                        <a:pt x="75248" y="36195"/>
                      </a:moveTo>
                      <a:cubicBezTo>
                        <a:pt x="90488" y="35243"/>
                        <a:pt x="107633" y="32385"/>
                        <a:pt x="111443" y="30480"/>
                      </a:cubicBezTo>
                      <a:cubicBezTo>
                        <a:pt x="100013" y="31433"/>
                        <a:pt x="91440" y="31433"/>
                        <a:pt x="82868" y="30480"/>
                      </a:cubicBezTo>
                      <a:cubicBezTo>
                        <a:pt x="100965" y="25718"/>
                        <a:pt x="119063" y="19050"/>
                        <a:pt x="122873" y="15240"/>
                      </a:cubicBezTo>
                      <a:cubicBezTo>
                        <a:pt x="100013" y="21908"/>
                        <a:pt x="82868" y="22860"/>
                        <a:pt x="69533" y="25718"/>
                      </a:cubicBezTo>
                      <a:cubicBezTo>
                        <a:pt x="78105" y="19050"/>
                        <a:pt x="87630" y="10478"/>
                        <a:pt x="87630" y="6668"/>
                      </a:cubicBezTo>
                      <a:cubicBezTo>
                        <a:pt x="80010" y="12383"/>
                        <a:pt x="72390" y="16193"/>
                        <a:pt x="65723" y="20003"/>
                      </a:cubicBezTo>
                      <a:cubicBezTo>
                        <a:pt x="67628" y="12383"/>
                        <a:pt x="66675" y="4763"/>
                        <a:pt x="64770" y="0"/>
                      </a:cubicBezTo>
                      <a:cubicBezTo>
                        <a:pt x="61913" y="8573"/>
                        <a:pt x="54293" y="17145"/>
                        <a:pt x="47625" y="23813"/>
                      </a:cubicBezTo>
                      <a:cubicBezTo>
                        <a:pt x="46673" y="23813"/>
                        <a:pt x="46673" y="23813"/>
                        <a:pt x="45720" y="23813"/>
                      </a:cubicBezTo>
                      <a:cubicBezTo>
                        <a:pt x="43815" y="16193"/>
                        <a:pt x="40005" y="8573"/>
                        <a:pt x="36195" y="6668"/>
                      </a:cubicBezTo>
                      <a:cubicBezTo>
                        <a:pt x="38100" y="13335"/>
                        <a:pt x="37148" y="19050"/>
                        <a:pt x="36195" y="22860"/>
                      </a:cubicBezTo>
                      <a:cubicBezTo>
                        <a:pt x="32385" y="20003"/>
                        <a:pt x="26670" y="17145"/>
                        <a:pt x="22860" y="15240"/>
                      </a:cubicBezTo>
                      <a:cubicBezTo>
                        <a:pt x="27623" y="19050"/>
                        <a:pt x="29528" y="23813"/>
                        <a:pt x="31433" y="27623"/>
                      </a:cubicBezTo>
                      <a:cubicBezTo>
                        <a:pt x="18098" y="32385"/>
                        <a:pt x="20003" y="35243"/>
                        <a:pt x="0" y="41910"/>
                      </a:cubicBezTo>
                      <a:cubicBezTo>
                        <a:pt x="18098" y="41910"/>
                        <a:pt x="24765" y="41910"/>
                        <a:pt x="32385" y="37148"/>
                      </a:cubicBezTo>
                      <a:cubicBezTo>
                        <a:pt x="27623" y="40958"/>
                        <a:pt x="23813" y="46673"/>
                        <a:pt x="12383" y="54293"/>
                      </a:cubicBezTo>
                      <a:cubicBezTo>
                        <a:pt x="17145" y="53340"/>
                        <a:pt x="25718" y="49530"/>
                        <a:pt x="33338" y="44768"/>
                      </a:cubicBezTo>
                      <a:cubicBezTo>
                        <a:pt x="34290" y="49530"/>
                        <a:pt x="36195" y="55245"/>
                        <a:pt x="35243" y="62865"/>
                      </a:cubicBezTo>
                      <a:cubicBezTo>
                        <a:pt x="38100" y="60960"/>
                        <a:pt x="40958" y="54293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3" y="57150"/>
                        <a:pt x="62865" y="63818"/>
                        <a:pt x="66675" y="70485"/>
                      </a:cubicBezTo>
                      <a:cubicBezTo>
                        <a:pt x="68580" y="66675"/>
                        <a:pt x="69533" y="57150"/>
                        <a:pt x="64770" y="49530"/>
                      </a:cubicBezTo>
                      <a:cubicBezTo>
                        <a:pt x="69533" y="51435"/>
                        <a:pt x="74295" y="54293"/>
                        <a:pt x="80010" y="59055"/>
                      </a:cubicBezTo>
                      <a:cubicBezTo>
                        <a:pt x="80010" y="56198"/>
                        <a:pt x="73343" y="50483"/>
                        <a:pt x="66675" y="44768"/>
                      </a:cubicBezTo>
                      <a:cubicBezTo>
                        <a:pt x="81915" y="47625"/>
                        <a:pt x="100013" y="51435"/>
                        <a:pt x="113348" y="57150"/>
                      </a:cubicBezTo>
                      <a:cubicBezTo>
                        <a:pt x="108585" y="49530"/>
                        <a:pt x="91440" y="40005"/>
                        <a:pt x="75248" y="3619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976" name="Graphic 7">
                  <a:extLst>
                    <a:ext uri="{FF2B5EF4-FFF2-40B4-BE49-F238E27FC236}">
                      <a16:creationId xmlns:a16="http://schemas.microsoft.com/office/drawing/2014/main" id="{025F4728-CE03-4187-967F-D60CF7EC20A1}"/>
                    </a:ext>
                  </a:extLst>
                </p:cNvPr>
                <p:cNvGrpSpPr/>
                <p:nvPr/>
              </p:nvGrpSpPr>
              <p:grpSpPr>
                <a:xfrm>
                  <a:off x="8000901" y="4615338"/>
                  <a:ext cx="45202" cy="77151"/>
                  <a:chOff x="8000901" y="4615338"/>
                  <a:chExt cx="45202" cy="77151"/>
                </a:xfrm>
              </p:grpSpPr>
              <p:sp>
                <p:nvSpPr>
                  <p:cNvPr id="2977" name="Freeform: Shape 2976">
                    <a:extLst>
                      <a:ext uri="{FF2B5EF4-FFF2-40B4-BE49-F238E27FC236}">
                        <a16:creationId xmlns:a16="http://schemas.microsoft.com/office/drawing/2014/main" id="{2B068B86-39EC-4F1E-8211-704394065400}"/>
                      </a:ext>
                    </a:extLst>
                  </p:cNvPr>
                  <p:cNvSpPr/>
                  <p:nvPr/>
                </p:nvSpPr>
                <p:spPr>
                  <a:xfrm>
                    <a:off x="8000901" y="4615338"/>
                    <a:ext cx="45202" cy="77151"/>
                  </a:xfrm>
                  <a:custGeom>
                    <a:avLst/>
                    <a:gdLst>
                      <a:gd name="connsiteX0" fmla="*/ 45203 w 45202"/>
                      <a:gd name="connsiteY0" fmla="*/ 0 h 77151"/>
                      <a:gd name="connsiteX1" fmla="*/ 7103 w 45202"/>
                      <a:gd name="connsiteY1" fmla="*/ 75247 h 77151"/>
                      <a:gd name="connsiteX2" fmla="*/ 45203 w 45202"/>
                      <a:gd name="connsiteY2" fmla="*/ 0 h 77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2" h="77151">
                        <a:moveTo>
                          <a:pt x="45203" y="0"/>
                        </a:moveTo>
                        <a:cubicBezTo>
                          <a:pt x="24248" y="38100"/>
                          <a:pt x="30915" y="60007"/>
                          <a:pt x="7103" y="75247"/>
                        </a:cubicBezTo>
                        <a:cubicBezTo>
                          <a:pt x="-17662" y="90488"/>
                          <a:pt x="29010" y="9525"/>
                          <a:pt x="452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Freeform: Shape 2977">
                    <a:extLst>
                      <a:ext uri="{FF2B5EF4-FFF2-40B4-BE49-F238E27FC236}">
                        <a16:creationId xmlns:a16="http://schemas.microsoft.com/office/drawing/2014/main" id="{987FF987-E8CB-4820-AF15-F4C7B473F321}"/>
                      </a:ext>
                    </a:extLst>
                  </p:cNvPr>
                  <p:cNvSpPr/>
                  <p:nvPr/>
                </p:nvSpPr>
                <p:spPr>
                  <a:xfrm>
                    <a:off x="8008627" y="4618195"/>
                    <a:ext cx="34619" cy="70567"/>
                  </a:xfrm>
                  <a:custGeom>
                    <a:avLst/>
                    <a:gdLst>
                      <a:gd name="connsiteX0" fmla="*/ 329 w 34619"/>
                      <a:gd name="connsiteY0" fmla="*/ 70485 h 70567"/>
                      <a:gd name="connsiteX1" fmla="*/ 34619 w 34619"/>
                      <a:gd name="connsiteY1" fmla="*/ 0 h 70567"/>
                      <a:gd name="connsiteX2" fmla="*/ 329 w 34619"/>
                      <a:gd name="connsiteY2" fmla="*/ 70485 h 70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70567">
                        <a:moveTo>
                          <a:pt x="329" y="70485"/>
                        </a:moveTo>
                        <a:cubicBezTo>
                          <a:pt x="-1576" y="72390"/>
                          <a:pt x="4139" y="40958"/>
                          <a:pt x="34619" y="0"/>
                        </a:cubicBezTo>
                        <a:cubicBezTo>
                          <a:pt x="6997" y="35243"/>
                          <a:pt x="2234" y="68580"/>
                          <a:pt x="329" y="704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79" name="Graphic 7">
                  <a:extLst>
                    <a:ext uri="{FF2B5EF4-FFF2-40B4-BE49-F238E27FC236}">
                      <a16:creationId xmlns:a16="http://schemas.microsoft.com/office/drawing/2014/main" id="{80B3640C-B8CA-4570-98DD-3DFAF82D1C2F}"/>
                    </a:ext>
                  </a:extLst>
                </p:cNvPr>
                <p:cNvGrpSpPr/>
                <p:nvPr/>
              </p:nvGrpSpPr>
              <p:grpSpPr>
                <a:xfrm>
                  <a:off x="7944186" y="4683270"/>
                  <a:ext cx="65819" cy="13436"/>
                  <a:chOff x="7944186" y="4683270"/>
                  <a:chExt cx="65819" cy="13436"/>
                </a:xfrm>
              </p:grpSpPr>
              <p:sp>
                <p:nvSpPr>
                  <p:cNvPr id="2980" name="Freeform: Shape 2979">
                    <a:extLst>
                      <a:ext uri="{FF2B5EF4-FFF2-40B4-BE49-F238E27FC236}">
                        <a16:creationId xmlns:a16="http://schemas.microsoft.com/office/drawing/2014/main" id="{141E1BE9-1991-4CA5-9355-F538EF9B67B2}"/>
                      </a:ext>
                    </a:extLst>
                  </p:cNvPr>
                  <p:cNvSpPr/>
                  <p:nvPr/>
                </p:nvSpPr>
                <p:spPr>
                  <a:xfrm>
                    <a:off x="7944186" y="4683270"/>
                    <a:ext cx="65819" cy="13436"/>
                  </a:xfrm>
                  <a:custGeom>
                    <a:avLst/>
                    <a:gdLst>
                      <a:gd name="connsiteX0" fmla="*/ 0 w 65819"/>
                      <a:gd name="connsiteY0" fmla="*/ 1600 h 13436"/>
                      <a:gd name="connsiteX1" fmla="*/ 61913 w 65819"/>
                      <a:gd name="connsiteY1" fmla="*/ 11125 h 13436"/>
                      <a:gd name="connsiteX2" fmla="*/ 0 w 65819"/>
                      <a:gd name="connsiteY2" fmla="*/ 1600 h 13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9" h="13436">
                        <a:moveTo>
                          <a:pt x="0" y="1600"/>
                        </a:moveTo>
                        <a:cubicBezTo>
                          <a:pt x="32385" y="5410"/>
                          <a:pt x="41910" y="18745"/>
                          <a:pt x="61913" y="11125"/>
                        </a:cubicBezTo>
                        <a:cubicBezTo>
                          <a:pt x="82868" y="3505"/>
                          <a:pt x="13335" y="-3163"/>
                          <a:pt x="0" y="160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1" name="Freeform: Shape 2980">
                    <a:extLst>
                      <a:ext uri="{FF2B5EF4-FFF2-40B4-BE49-F238E27FC236}">
                        <a16:creationId xmlns:a16="http://schemas.microsoft.com/office/drawing/2014/main" id="{1E36B07B-95BB-424D-9FE4-60102A1F9963}"/>
                      </a:ext>
                    </a:extLst>
                  </p:cNvPr>
                  <p:cNvSpPr/>
                  <p:nvPr/>
                </p:nvSpPr>
                <p:spPr>
                  <a:xfrm>
                    <a:off x="7947996" y="4684804"/>
                    <a:ext cx="57264" cy="9648"/>
                  </a:xfrm>
                  <a:custGeom>
                    <a:avLst/>
                    <a:gdLst>
                      <a:gd name="connsiteX0" fmla="*/ 57150 w 57264"/>
                      <a:gd name="connsiteY0" fmla="*/ 9592 h 9648"/>
                      <a:gd name="connsiteX1" fmla="*/ 0 w 57264"/>
                      <a:gd name="connsiteY1" fmla="*/ 67 h 9648"/>
                      <a:gd name="connsiteX2" fmla="*/ 57150 w 57264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4" h="9648">
                        <a:moveTo>
                          <a:pt x="57150" y="9592"/>
                        </a:moveTo>
                        <a:cubicBezTo>
                          <a:pt x="59055" y="8640"/>
                          <a:pt x="37148" y="-885"/>
                          <a:pt x="0" y="67"/>
                        </a:cubicBezTo>
                        <a:cubicBezTo>
                          <a:pt x="33338" y="-885"/>
                          <a:pt x="55245" y="10544"/>
                          <a:pt x="57150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2" name="Graphic 7">
                  <a:extLst>
                    <a:ext uri="{FF2B5EF4-FFF2-40B4-BE49-F238E27FC236}">
                      <a16:creationId xmlns:a16="http://schemas.microsoft.com/office/drawing/2014/main" id="{01B5A3D5-F5B6-4194-9D8A-514CFCAFF47E}"/>
                    </a:ext>
                  </a:extLst>
                </p:cNvPr>
                <p:cNvGrpSpPr/>
                <p:nvPr/>
              </p:nvGrpSpPr>
              <p:grpSpPr>
                <a:xfrm>
                  <a:off x="7957521" y="4657248"/>
                  <a:ext cx="45594" cy="28575"/>
                  <a:chOff x="7957521" y="4657248"/>
                  <a:chExt cx="45594" cy="28575"/>
                </a:xfrm>
              </p:grpSpPr>
              <p:sp>
                <p:nvSpPr>
                  <p:cNvPr id="2983" name="Freeform: Shape 2982">
                    <a:extLst>
                      <a:ext uri="{FF2B5EF4-FFF2-40B4-BE49-F238E27FC236}">
                        <a16:creationId xmlns:a16="http://schemas.microsoft.com/office/drawing/2014/main" id="{AC2C92C6-CC39-4821-8760-AB2EDBA9520F}"/>
                      </a:ext>
                    </a:extLst>
                  </p:cNvPr>
                  <p:cNvSpPr/>
                  <p:nvPr/>
                </p:nvSpPr>
                <p:spPr>
                  <a:xfrm>
                    <a:off x="7957521" y="4657248"/>
                    <a:ext cx="45594" cy="28575"/>
                  </a:xfrm>
                  <a:custGeom>
                    <a:avLst/>
                    <a:gdLst>
                      <a:gd name="connsiteX0" fmla="*/ 0 w 45594"/>
                      <a:gd name="connsiteY0" fmla="*/ 0 h 28575"/>
                      <a:gd name="connsiteX1" fmla="*/ 41910 w 45594"/>
                      <a:gd name="connsiteY1" fmla="*/ 28575 h 28575"/>
                      <a:gd name="connsiteX2" fmla="*/ 0 w 45594"/>
                      <a:gd name="connsiteY2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594" h="28575">
                        <a:moveTo>
                          <a:pt x="0" y="0"/>
                        </a:moveTo>
                        <a:cubicBezTo>
                          <a:pt x="21908" y="13335"/>
                          <a:pt x="24765" y="26670"/>
                          <a:pt x="41910" y="28575"/>
                        </a:cubicBezTo>
                        <a:cubicBezTo>
                          <a:pt x="59055" y="28575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4" name="Freeform: Shape 2983">
                    <a:extLst>
                      <a:ext uri="{FF2B5EF4-FFF2-40B4-BE49-F238E27FC236}">
                        <a16:creationId xmlns:a16="http://schemas.microsoft.com/office/drawing/2014/main" id="{DF1F6A1F-53E8-4EC1-A071-0A67FBB68895}"/>
                      </a:ext>
                    </a:extLst>
                  </p:cNvPr>
                  <p:cNvSpPr/>
                  <p:nvPr/>
                </p:nvSpPr>
                <p:spPr>
                  <a:xfrm>
                    <a:off x="7959427" y="4657248"/>
                    <a:ext cx="38290" cy="26670"/>
                  </a:xfrm>
                  <a:custGeom>
                    <a:avLst/>
                    <a:gdLst>
                      <a:gd name="connsiteX0" fmla="*/ 38100 w 38290"/>
                      <a:gd name="connsiteY0" fmla="*/ 26670 h 26670"/>
                      <a:gd name="connsiteX1" fmla="*/ 0 w 38290"/>
                      <a:gd name="connsiteY1" fmla="*/ 0 h 26670"/>
                      <a:gd name="connsiteX2" fmla="*/ 38100 w 38290"/>
                      <a:gd name="connsiteY2" fmla="*/ 26670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290" h="26670">
                        <a:moveTo>
                          <a:pt x="38100" y="26670"/>
                        </a:moveTo>
                        <a:cubicBezTo>
                          <a:pt x="40005" y="26670"/>
                          <a:pt x="27622" y="12383"/>
                          <a:pt x="0" y="0"/>
                        </a:cubicBezTo>
                        <a:cubicBezTo>
                          <a:pt x="24765" y="10478"/>
                          <a:pt x="37147" y="26670"/>
                          <a:pt x="38100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5" name="Graphic 7">
                  <a:extLst>
                    <a:ext uri="{FF2B5EF4-FFF2-40B4-BE49-F238E27FC236}">
                      <a16:creationId xmlns:a16="http://schemas.microsoft.com/office/drawing/2014/main" id="{CA0F1391-5C1C-40B0-BF3E-8ED1CDAFDF1D}"/>
                    </a:ext>
                  </a:extLst>
                </p:cNvPr>
                <p:cNvGrpSpPr/>
                <p:nvPr/>
              </p:nvGrpSpPr>
              <p:grpSpPr>
                <a:xfrm>
                  <a:off x="7949902" y="4693025"/>
                  <a:ext cx="60719" cy="10903"/>
                  <a:chOff x="7949902" y="4693025"/>
                  <a:chExt cx="60719" cy="10903"/>
                </a:xfrm>
              </p:grpSpPr>
              <p:sp>
                <p:nvSpPr>
                  <p:cNvPr id="2986" name="Freeform: Shape 2985">
                    <a:extLst>
                      <a:ext uri="{FF2B5EF4-FFF2-40B4-BE49-F238E27FC236}">
                        <a16:creationId xmlns:a16="http://schemas.microsoft.com/office/drawing/2014/main" id="{A03C5065-DD4D-4F0F-A64F-096F703B85F6}"/>
                      </a:ext>
                    </a:extLst>
                  </p:cNvPr>
                  <p:cNvSpPr/>
                  <p:nvPr/>
                </p:nvSpPr>
                <p:spPr>
                  <a:xfrm>
                    <a:off x="7949902" y="4693025"/>
                    <a:ext cx="60719" cy="10903"/>
                  </a:xfrm>
                  <a:custGeom>
                    <a:avLst/>
                    <a:gdLst>
                      <a:gd name="connsiteX0" fmla="*/ 0 w 60719"/>
                      <a:gd name="connsiteY0" fmla="*/ 8990 h 10903"/>
                      <a:gd name="connsiteX1" fmla="*/ 58102 w 60719"/>
                      <a:gd name="connsiteY1" fmla="*/ 6133 h 10903"/>
                      <a:gd name="connsiteX2" fmla="*/ 0 w 60719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719" h="10903">
                        <a:moveTo>
                          <a:pt x="0" y="8990"/>
                        </a:moveTo>
                        <a:cubicBezTo>
                          <a:pt x="30480" y="6133"/>
                          <a:pt x="41910" y="16610"/>
                          <a:pt x="58102" y="6133"/>
                        </a:cubicBezTo>
                        <a:cubicBezTo>
                          <a:pt x="74295" y="-5297"/>
                          <a:pt x="10477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7" name="Freeform: Shape 2986">
                    <a:extLst>
                      <a:ext uri="{FF2B5EF4-FFF2-40B4-BE49-F238E27FC236}">
                        <a16:creationId xmlns:a16="http://schemas.microsoft.com/office/drawing/2014/main" id="{7E7989F5-FFD1-487D-AB1C-79F5420BFC09}"/>
                      </a:ext>
                    </a:extLst>
                  </p:cNvPr>
                  <p:cNvSpPr/>
                  <p:nvPr/>
                </p:nvSpPr>
                <p:spPr>
                  <a:xfrm>
                    <a:off x="7951807" y="4695862"/>
                    <a:ext cx="54407" cy="4248"/>
                  </a:xfrm>
                  <a:custGeom>
                    <a:avLst/>
                    <a:gdLst>
                      <a:gd name="connsiteX0" fmla="*/ 54292 w 54407"/>
                      <a:gd name="connsiteY0" fmla="*/ 2344 h 4248"/>
                      <a:gd name="connsiteX1" fmla="*/ 0 w 54407"/>
                      <a:gd name="connsiteY1" fmla="*/ 4249 h 4248"/>
                      <a:gd name="connsiteX2" fmla="*/ 54292 w 54407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7" h="4248">
                        <a:moveTo>
                          <a:pt x="54292" y="2344"/>
                        </a:moveTo>
                        <a:cubicBezTo>
                          <a:pt x="56198" y="1391"/>
                          <a:pt x="34290" y="-3371"/>
                          <a:pt x="0" y="4249"/>
                        </a:cubicBezTo>
                        <a:cubicBezTo>
                          <a:pt x="30480" y="-2419"/>
                          <a:pt x="53340" y="3296"/>
                          <a:pt x="54292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88" name="Graphic 7">
                  <a:extLst>
                    <a:ext uri="{FF2B5EF4-FFF2-40B4-BE49-F238E27FC236}">
                      <a16:creationId xmlns:a16="http://schemas.microsoft.com/office/drawing/2014/main" id="{39837DF7-6FB9-4E4B-834E-9C5CFAA10925}"/>
                    </a:ext>
                  </a:extLst>
                </p:cNvPr>
                <p:cNvGrpSpPr/>
                <p:nvPr/>
              </p:nvGrpSpPr>
              <p:grpSpPr>
                <a:xfrm>
                  <a:off x="7967999" y="4684543"/>
                  <a:ext cx="47467" cy="39379"/>
                  <a:chOff x="7967999" y="4684543"/>
                  <a:chExt cx="47467" cy="39379"/>
                </a:xfrm>
              </p:grpSpPr>
              <p:sp>
                <p:nvSpPr>
                  <p:cNvPr id="2989" name="Freeform: Shape 2988">
                    <a:extLst>
                      <a:ext uri="{FF2B5EF4-FFF2-40B4-BE49-F238E27FC236}">
                        <a16:creationId xmlns:a16="http://schemas.microsoft.com/office/drawing/2014/main" id="{EB9CF866-C254-44AA-A562-4DF71FCFF07B}"/>
                      </a:ext>
                    </a:extLst>
                  </p:cNvPr>
                  <p:cNvSpPr/>
                  <p:nvPr/>
                </p:nvSpPr>
                <p:spPr>
                  <a:xfrm>
                    <a:off x="7967999" y="4684543"/>
                    <a:ext cx="47467" cy="39379"/>
                  </a:xfrm>
                  <a:custGeom>
                    <a:avLst/>
                    <a:gdLst>
                      <a:gd name="connsiteX0" fmla="*/ 0 w 47467"/>
                      <a:gd name="connsiteY0" fmla="*/ 39379 h 39379"/>
                      <a:gd name="connsiteX1" fmla="*/ 46673 w 47467"/>
                      <a:gd name="connsiteY1" fmla="*/ 4137 h 39379"/>
                      <a:gd name="connsiteX2" fmla="*/ 0 w 47467"/>
                      <a:gd name="connsiteY2" fmla="*/ 39379 h 39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9379">
                        <a:moveTo>
                          <a:pt x="0" y="39379"/>
                        </a:moveTo>
                        <a:cubicBezTo>
                          <a:pt x="23813" y="20329"/>
                          <a:pt x="39053" y="22235"/>
                          <a:pt x="46673" y="4137"/>
                        </a:cubicBezTo>
                        <a:cubicBezTo>
                          <a:pt x="54293" y="-13008"/>
                          <a:pt x="4763" y="27950"/>
                          <a:pt x="0" y="393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0" name="Freeform: Shape 2989">
                    <a:extLst>
                      <a:ext uri="{FF2B5EF4-FFF2-40B4-BE49-F238E27FC236}">
                        <a16:creationId xmlns:a16="http://schemas.microsoft.com/office/drawing/2014/main" id="{6E2CC143-E098-4CCC-9655-26CBC40B9FA5}"/>
                      </a:ext>
                    </a:extLst>
                  </p:cNvPr>
                  <p:cNvSpPr/>
                  <p:nvPr/>
                </p:nvSpPr>
                <p:spPr>
                  <a:xfrm>
                    <a:off x="7969904" y="4690330"/>
                    <a:ext cx="43846" cy="31688"/>
                  </a:xfrm>
                  <a:custGeom>
                    <a:avLst/>
                    <a:gdLst>
                      <a:gd name="connsiteX0" fmla="*/ 43815 w 43846"/>
                      <a:gd name="connsiteY0" fmla="*/ 256 h 31688"/>
                      <a:gd name="connsiteX1" fmla="*/ 0 w 43846"/>
                      <a:gd name="connsiteY1" fmla="*/ 31688 h 31688"/>
                      <a:gd name="connsiteX2" fmla="*/ 43815 w 43846"/>
                      <a:gd name="connsiteY2" fmla="*/ 256 h 31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31688">
                        <a:moveTo>
                          <a:pt x="43815" y="256"/>
                        </a:moveTo>
                        <a:cubicBezTo>
                          <a:pt x="44767" y="-1649"/>
                          <a:pt x="23813" y="6923"/>
                          <a:pt x="0" y="31688"/>
                        </a:cubicBezTo>
                        <a:cubicBezTo>
                          <a:pt x="20955" y="8828"/>
                          <a:pt x="42863" y="2161"/>
                          <a:pt x="43815" y="25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91" name="Graphic 7">
                  <a:extLst>
                    <a:ext uri="{FF2B5EF4-FFF2-40B4-BE49-F238E27FC236}">
                      <a16:creationId xmlns:a16="http://schemas.microsoft.com/office/drawing/2014/main" id="{5443CACA-7EAE-4565-BFBB-3C79E05E2B5C}"/>
                    </a:ext>
                  </a:extLst>
                </p:cNvPr>
                <p:cNvGrpSpPr/>
                <p:nvPr/>
              </p:nvGrpSpPr>
              <p:grpSpPr>
                <a:xfrm>
                  <a:off x="8008255" y="4650581"/>
                  <a:ext cx="54993" cy="34364"/>
                  <a:chOff x="8008255" y="4650581"/>
                  <a:chExt cx="54993" cy="34364"/>
                </a:xfrm>
              </p:grpSpPr>
              <p:sp>
                <p:nvSpPr>
                  <p:cNvPr id="2992" name="Freeform: Shape 2991">
                    <a:extLst>
                      <a:ext uri="{FF2B5EF4-FFF2-40B4-BE49-F238E27FC236}">
                        <a16:creationId xmlns:a16="http://schemas.microsoft.com/office/drawing/2014/main" id="{FDC33284-8A34-4F30-8032-01E1E3FF7B7A}"/>
                      </a:ext>
                    </a:extLst>
                  </p:cNvPr>
                  <p:cNvSpPr/>
                  <p:nvPr/>
                </p:nvSpPr>
                <p:spPr>
                  <a:xfrm>
                    <a:off x="8008255" y="4650581"/>
                    <a:ext cx="54993" cy="34364"/>
                  </a:xfrm>
                  <a:custGeom>
                    <a:avLst/>
                    <a:gdLst>
                      <a:gd name="connsiteX0" fmla="*/ 54994 w 54993"/>
                      <a:gd name="connsiteY0" fmla="*/ 0 h 34364"/>
                      <a:gd name="connsiteX1" fmla="*/ 4511 w 54993"/>
                      <a:gd name="connsiteY1" fmla="*/ 34290 h 34364"/>
                      <a:gd name="connsiteX2" fmla="*/ 54994 w 54993"/>
                      <a:gd name="connsiteY2" fmla="*/ 0 h 34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993" h="34364">
                        <a:moveTo>
                          <a:pt x="54994" y="0"/>
                        </a:moveTo>
                        <a:cubicBezTo>
                          <a:pt x="28324" y="17145"/>
                          <a:pt x="24514" y="33338"/>
                          <a:pt x="4511" y="34290"/>
                        </a:cubicBezTo>
                        <a:cubicBezTo>
                          <a:pt x="-16444" y="36195"/>
                          <a:pt x="41659" y="952"/>
                          <a:pt x="5499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3" name="Freeform: Shape 2992">
                    <a:extLst>
                      <a:ext uri="{FF2B5EF4-FFF2-40B4-BE49-F238E27FC236}">
                        <a16:creationId xmlns:a16="http://schemas.microsoft.com/office/drawing/2014/main" id="{6E746EC8-31EA-45C1-8870-2C7A7CB2C06F}"/>
                      </a:ext>
                    </a:extLst>
                  </p:cNvPr>
                  <p:cNvSpPr/>
                  <p:nvPr/>
                </p:nvSpPr>
                <p:spPr>
                  <a:xfrm>
                    <a:off x="8014513" y="4651533"/>
                    <a:ext cx="46831" cy="32385"/>
                  </a:xfrm>
                  <a:custGeom>
                    <a:avLst/>
                    <a:gdLst>
                      <a:gd name="connsiteX0" fmla="*/ 159 w 46831"/>
                      <a:gd name="connsiteY0" fmla="*/ 32385 h 32385"/>
                      <a:gd name="connsiteX1" fmla="*/ 46831 w 46831"/>
                      <a:gd name="connsiteY1" fmla="*/ 0 h 32385"/>
                      <a:gd name="connsiteX2" fmla="*/ 159 w 46831"/>
                      <a:gd name="connsiteY2" fmla="*/ 32385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2385">
                        <a:moveTo>
                          <a:pt x="159" y="32385"/>
                        </a:moveTo>
                        <a:cubicBezTo>
                          <a:pt x="-1746" y="32385"/>
                          <a:pt x="13494" y="15240"/>
                          <a:pt x="46831" y="0"/>
                        </a:cubicBezTo>
                        <a:cubicBezTo>
                          <a:pt x="16351" y="13335"/>
                          <a:pt x="2064" y="32385"/>
                          <a:pt x="159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94" name="Graphic 7">
                  <a:extLst>
                    <a:ext uri="{FF2B5EF4-FFF2-40B4-BE49-F238E27FC236}">
                      <a16:creationId xmlns:a16="http://schemas.microsoft.com/office/drawing/2014/main" id="{F67663BA-3685-46E1-ABC3-A721509EB7C2}"/>
                    </a:ext>
                  </a:extLst>
                </p:cNvPr>
                <p:cNvGrpSpPr/>
                <p:nvPr/>
              </p:nvGrpSpPr>
              <p:grpSpPr>
                <a:xfrm>
                  <a:off x="7999588" y="4693610"/>
                  <a:ext cx="46516" cy="20787"/>
                  <a:chOff x="7999588" y="4693610"/>
                  <a:chExt cx="46516" cy="20787"/>
                </a:xfrm>
              </p:grpSpPr>
              <p:sp>
                <p:nvSpPr>
                  <p:cNvPr id="2995" name="Freeform: Shape 2994">
                    <a:extLst>
                      <a:ext uri="{FF2B5EF4-FFF2-40B4-BE49-F238E27FC236}">
                        <a16:creationId xmlns:a16="http://schemas.microsoft.com/office/drawing/2014/main" id="{FE6F0CBC-812D-4BD2-8F79-70156ABAED94}"/>
                      </a:ext>
                    </a:extLst>
                  </p:cNvPr>
                  <p:cNvSpPr/>
                  <p:nvPr/>
                </p:nvSpPr>
                <p:spPr>
                  <a:xfrm>
                    <a:off x="7999588" y="4693610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3179" y="-6835"/>
                          <a:pt x="1749" y="2690"/>
                        </a:cubicBezTo>
                        <a:cubicBezTo>
                          <a:pt x="-7776" y="10310"/>
                          <a:pt x="23656" y="7453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6" name="Freeform: Shape 2995">
                    <a:extLst>
                      <a:ext uri="{FF2B5EF4-FFF2-40B4-BE49-F238E27FC236}">
                        <a16:creationId xmlns:a16="http://schemas.microsoft.com/office/drawing/2014/main" id="{20DEDE04-FC96-4425-A126-2BC74712C0D1}"/>
                      </a:ext>
                    </a:extLst>
                  </p:cNvPr>
                  <p:cNvSpPr/>
                  <p:nvPr/>
                </p:nvSpPr>
                <p:spPr>
                  <a:xfrm>
                    <a:off x="8002258" y="4695984"/>
                    <a:ext cx="43846" cy="18413"/>
                  </a:xfrm>
                  <a:custGeom>
                    <a:avLst/>
                    <a:gdLst>
                      <a:gd name="connsiteX0" fmla="*/ 31 w 43846"/>
                      <a:gd name="connsiteY0" fmla="*/ 316 h 18413"/>
                      <a:gd name="connsiteX1" fmla="*/ 43846 w 43846"/>
                      <a:gd name="connsiteY1" fmla="*/ 18414 h 18413"/>
                      <a:gd name="connsiteX2" fmla="*/ 31 w 43846"/>
                      <a:gd name="connsiteY2" fmla="*/ 316 h 18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46" h="18413">
                        <a:moveTo>
                          <a:pt x="31" y="316"/>
                        </a:moveTo>
                        <a:cubicBezTo>
                          <a:pt x="-921" y="1269"/>
                          <a:pt x="20034" y="-636"/>
                          <a:pt x="43846" y="18414"/>
                        </a:cubicBezTo>
                        <a:cubicBezTo>
                          <a:pt x="19081" y="-636"/>
                          <a:pt x="984" y="-636"/>
                          <a:pt x="31" y="31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97" name="Graphic 7">
                  <a:extLst>
                    <a:ext uri="{FF2B5EF4-FFF2-40B4-BE49-F238E27FC236}">
                      <a16:creationId xmlns:a16="http://schemas.microsoft.com/office/drawing/2014/main" id="{71E89250-8AAD-43FB-A82F-5C06614A73D7}"/>
                    </a:ext>
                  </a:extLst>
                </p:cNvPr>
                <p:cNvGrpSpPr/>
                <p:nvPr/>
              </p:nvGrpSpPr>
              <p:grpSpPr>
                <a:xfrm>
                  <a:off x="7999519" y="4689839"/>
                  <a:ext cx="63729" cy="11772"/>
                  <a:chOff x="7999519" y="4689839"/>
                  <a:chExt cx="63729" cy="11772"/>
                </a:xfrm>
              </p:grpSpPr>
              <p:sp>
                <p:nvSpPr>
                  <p:cNvPr id="2998" name="Freeform: Shape 2997">
                    <a:extLst>
                      <a:ext uri="{FF2B5EF4-FFF2-40B4-BE49-F238E27FC236}">
                        <a16:creationId xmlns:a16="http://schemas.microsoft.com/office/drawing/2014/main" id="{47320B55-ADA1-48B2-A417-B6A176B23B8B}"/>
                      </a:ext>
                    </a:extLst>
                  </p:cNvPr>
                  <p:cNvSpPr/>
                  <p:nvPr/>
                </p:nvSpPr>
                <p:spPr>
                  <a:xfrm>
                    <a:off x="7999519" y="4689839"/>
                    <a:ext cx="63729" cy="11772"/>
                  </a:xfrm>
                  <a:custGeom>
                    <a:avLst/>
                    <a:gdLst>
                      <a:gd name="connsiteX0" fmla="*/ 63730 w 63729"/>
                      <a:gd name="connsiteY0" fmla="*/ 11224 h 11772"/>
                      <a:gd name="connsiteX1" fmla="*/ 2770 w 63729"/>
                      <a:gd name="connsiteY1" fmla="*/ 5509 h 11772"/>
                      <a:gd name="connsiteX2" fmla="*/ 63730 w 63729"/>
                      <a:gd name="connsiteY2" fmla="*/ 11224 h 11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729" h="11772">
                        <a:moveTo>
                          <a:pt x="63730" y="11224"/>
                        </a:moveTo>
                        <a:cubicBezTo>
                          <a:pt x="32297" y="7414"/>
                          <a:pt x="19915" y="17892"/>
                          <a:pt x="2770" y="5509"/>
                        </a:cubicBezTo>
                        <a:cubicBezTo>
                          <a:pt x="-14375" y="-5921"/>
                          <a:pt x="53252" y="2652"/>
                          <a:pt x="63730" y="11224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99" name="Freeform: Shape 2998">
                    <a:extLst>
                      <a:ext uri="{FF2B5EF4-FFF2-40B4-BE49-F238E27FC236}">
                        <a16:creationId xmlns:a16="http://schemas.microsoft.com/office/drawing/2014/main" id="{4B34A4F4-220A-44E2-B21C-4312A87FC6F8}"/>
                      </a:ext>
                    </a:extLst>
                  </p:cNvPr>
                  <p:cNvSpPr/>
                  <p:nvPr/>
                </p:nvSpPr>
                <p:spPr>
                  <a:xfrm>
                    <a:off x="8004083" y="4694268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5828" y="-2730"/>
                          <a:pt x="2016" y="2985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0" name="Graphic 7">
                  <a:extLst>
                    <a:ext uri="{FF2B5EF4-FFF2-40B4-BE49-F238E27FC236}">
                      <a16:creationId xmlns:a16="http://schemas.microsoft.com/office/drawing/2014/main" id="{DA426FC5-047D-4D00-AEB6-0EC2503E6753}"/>
                    </a:ext>
                  </a:extLst>
                </p:cNvPr>
                <p:cNvGrpSpPr/>
                <p:nvPr/>
              </p:nvGrpSpPr>
              <p:grpSpPr>
                <a:xfrm>
                  <a:off x="8003902" y="4627720"/>
                  <a:ext cx="11721" cy="59293"/>
                  <a:chOff x="8003902" y="4627720"/>
                  <a:chExt cx="11721" cy="59293"/>
                </a:xfrm>
              </p:grpSpPr>
              <p:sp>
                <p:nvSpPr>
                  <p:cNvPr id="3001" name="Freeform: Shape 3000">
                    <a:extLst>
                      <a:ext uri="{FF2B5EF4-FFF2-40B4-BE49-F238E27FC236}">
                        <a16:creationId xmlns:a16="http://schemas.microsoft.com/office/drawing/2014/main" id="{B3D994A8-6B41-496B-853F-F4988D3FE1D2}"/>
                      </a:ext>
                    </a:extLst>
                  </p:cNvPr>
                  <p:cNvSpPr/>
                  <p:nvPr/>
                </p:nvSpPr>
                <p:spPr>
                  <a:xfrm>
                    <a:off x="8003902" y="4627720"/>
                    <a:ext cx="11721" cy="59293"/>
                  </a:xfrm>
                  <a:custGeom>
                    <a:avLst/>
                    <a:gdLst>
                      <a:gd name="connsiteX0" fmla="*/ 11722 w 11721"/>
                      <a:gd name="connsiteY0" fmla="*/ 0 h 59293"/>
                      <a:gd name="connsiteX1" fmla="*/ 5054 w 11721"/>
                      <a:gd name="connsiteY1" fmla="*/ 58103 h 59293"/>
                      <a:gd name="connsiteX2" fmla="*/ 11722 w 11721"/>
                      <a:gd name="connsiteY2" fmla="*/ 0 h 59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1" h="59293">
                        <a:moveTo>
                          <a:pt x="11722" y="0"/>
                        </a:moveTo>
                        <a:cubicBezTo>
                          <a:pt x="6959" y="29528"/>
                          <a:pt x="17437" y="46673"/>
                          <a:pt x="5054" y="58103"/>
                        </a:cubicBezTo>
                        <a:cubicBezTo>
                          <a:pt x="-6376" y="68580"/>
                          <a:pt x="4102" y="6668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2" name="Freeform: Shape 3001">
                    <a:extLst>
                      <a:ext uri="{FF2B5EF4-FFF2-40B4-BE49-F238E27FC236}">
                        <a16:creationId xmlns:a16="http://schemas.microsoft.com/office/drawing/2014/main" id="{C2D3560D-279E-4EBA-A000-B73A4A1BEFE3}"/>
                      </a:ext>
                    </a:extLst>
                  </p:cNvPr>
                  <p:cNvSpPr/>
                  <p:nvPr/>
                </p:nvSpPr>
                <p:spPr>
                  <a:xfrm>
                    <a:off x="8008353" y="4629626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3" name="Graphic 7">
                  <a:extLst>
                    <a:ext uri="{FF2B5EF4-FFF2-40B4-BE49-F238E27FC236}">
                      <a16:creationId xmlns:a16="http://schemas.microsoft.com/office/drawing/2014/main" id="{A3161380-D43C-4ABB-BCE1-0B5541C65AE8}"/>
                    </a:ext>
                  </a:extLst>
                </p:cNvPr>
                <p:cNvGrpSpPr/>
                <p:nvPr/>
              </p:nvGrpSpPr>
              <p:grpSpPr>
                <a:xfrm>
                  <a:off x="7960379" y="4622958"/>
                  <a:ext cx="50568" cy="71095"/>
                  <a:chOff x="7960379" y="4622958"/>
                  <a:chExt cx="50568" cy="71095"/>
                </a:xfrm>
              </p:grpSpPr>
              <p:sp>
                <p:nvSpPr>
                  <p:cNvPr id="3004" name="Freeform: Shape 3003">
                    <a:extLst>
                      <a:ext uri="{FF2B5EF4-FFF2-40B4-BE49-F238E27FC236}">
                        <a16:creationId xmlns:a16="http://schemas.microsoft.com/office/drawing/2014/main" id="{B8E48B00-26B9-410E-ABC8-E19E9916C27F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50568" cy="71095"/>
                  </a:xfrm>
                  <a:custGeom>
                    <a:avLst/>
                    <a:gdLst>
                      <a:gd name="connsiteX0" fmla="*/ 0 w 50568"/>
                      <a:gd name="connsiteY0" fmla="*/ 0 h 71095"/>
                      <a:gd name="connsiteX1" fmla="*/ 45720 w 50568"/>
                      <a:gd name="connsiteY1" fmla="*/ 70485 h 71095"/>
                      <a:gd name="connsiteX2" fmla="*/ 0 w 50568"/>
                      <a:gd name="connsiteY2" fmla="*/ 0 h 710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68" h="71095">
                        <a:moveTo>
                          <a:pt x="0" y="0"/>
                        </a:moveTo>
                        <a:cubicBezTo>
                          <a:pt x="24765" y="27623"/>
                          <a:pt x="30480" y="77153"/>
                          <a:pt x="45720" y="70485"/>
                        </a:cubicBezTo>
                        <a:cubicBezTo>
                          <a:pt x="62865" y="57150"/>
                          <a:pt x="31432" y="1238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5" name="Freeform: Shape 3004">
                    <a:extLst>
                      <a:ext uri="{FF2B5EF4-FFF2-40B4-BE49-F238E27FC236}">
                        <a16:creationId xmlns:a16="http://schemas.microsoft.com/office/drawing/2014/main" id="{03AD5670-12CE-4703-AC8A-B3E19E3895F5}"/>
                      </a:ext>
                    </a:extLst>
                  </p:cNvPr>
                  <p:cNvSpPr/>
                  <p:nvPr/>
                </p:nvSpPr>
                <p:spPr>
                  <a:xfrm>
                    <a:off x="7960379" y="4622958"/>
                    <a:ext cx="44904" cy="68592"/>
                  </a:xfrm>
                  <a:custGeom>
                    <a:avLst/>
                    <a:gdLst>
                      <a:gd name="connsiteX0" fmla="*/ 44767 w 44904"/>
                      <a:gd name="connsiteY0" fmla="*/ 68580 h 68592"/>
                      <a:gd name="connsiteX1" fmla="*/ 0 w 44904"/>
                      <a:gd name="connsiteY1" fmla="*/ 0 h 68592"/>
                      <a:gd name="connsiteX2" fmla="*/ 44767 w 44904"/>
                      <a:gd name="connsiteY2" fmla="*/ 68580 h 68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04" h="68592">
                        <a:moveTo>
                          <a:pt x="44767" y="68580"/>
                        </a:moveTo>
                        <a:cubicBezTo>
                          <a:pt x="46673" y="67628"/>
                          <a:pt x="28575" y="11430"/>
                          <a:pt x="0" y="0"/>
                        </a:cubicBezTo>
                        <a:cubicBezTo>
                          <a:pt x="30480" y="16193"/>
                          <a:pt x="42863" y="69533"/>
                          <a:pt x="44767" y="685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6" name="Graphic 7">
                  <a:extLst>
                    <a:ext uri="{FF2B5EF4-FFF2-40B4-BE49-F238E27FC236}">
                      <a16:creationId xmlns:a16="http://schemas.microsoft.com/office/drawing/2014/main" id="{25E9B13B-AC34-4680-9ED5-95BF917F97AD}"/>
                    </a:ext>
                  </a:extLst>
                </p:cNvPr>
                <p:cNvGrpSpPr/>
                <p:nvPr/>
              </p:nvGrpSpPr>
              <p:grpSpPr>
                <a:xfrm>
                  <a:off x="8005685" y="4671552"/>
                  <a:ext cx="71851" cy="26387"/>
                  <a:chOff x="8005685" y="4671552"/>
                  <a:chExt cx="71851" cy="26387"/>
                </a:xfrm>
              </p:grpSpPr>
              <p:sp>
                <p:nvSpPr>
                  <p:cNvPr id="3007" name="Freeform: Shape 3006">
                    <a:extLst>
                      <a:ext uri="{FF2B5EF4-FFF2-40B4-BE49-F238E27FC236}">
                        <a16:creationId xmlns:a16="http://schemas.microsoft.com/office/drawing/2014/main" id="{5A5D4F34-FBAD-4842-8066-293010319A3D}"/>
                      </a:ext>
                    </a:extLst>
                  </p:cNvPr>
                  <p:cNvSpPr/>
                  <p:nvPr/>
                </p:nvSpPr>
                <p:spPr>
                  <a:xfrm>
                    <a:off x="8005685" y="4671552"/>
                    <a:ext cx="71851" cy="26387"/>
                  </a:xfrm>
                  <a:custGeom>
                    <a:avLst/>
                    <a:gdLst>
                      <a:gd name="connsiteX0" fmla="*/ 71851 w 71851"/>
                      <a:gd name="connsiteY0" fmla="*/ 1889 h 26387"/>
                      <a:gd name="connsiteX1" fmla="*/ 414 w 71851"/>
                      <a:gd name="connsiteY1" fmla="*/ 20939 h 26387"/>
                      <a:gd name="connsiteX2" fmla="*/ 71851 w 71851"/>
                      <a:gd name="connsiteY2" fmla="*/ 1889 h 26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851" h="26387">
                        <a:moveTo>
                          <a:pt x="71851" y="1889"/>
                        </a:moveTo>
                        <a:cubicBezTo>
                          <a:pt x="52801" y="-1921"/>
                          <a:pt x="6129" y="-1921"/>
                          <a:pt x="414" y="20939"/>
                        </a:cubicBezTo>
                        <a:cubicBezTo>
                          <a:pt x="-4349" y="39036"/>
                          <a:pt x="32799" y="6651"/>
                          <a:pt x="71851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08" name="Freeform: Shape 3007">
                    <a:extLst>
                      <a:ext uri="{FF2B5EF4-FFF2-40B4-BE49-F238E27FC236}">
                        <a16:creationId xmlns:a16="http://schemas.microsoft.com/office/drawing/2014/main" id="{655B203E-2863-4BEB-A591-CE0FDAEE7612}"/>
                      </a:ext>
                    </a:extLst>
                  </p:cNvPr>
                  <p:cNvSpPr/>
                  <p:nvPr/>
                </p:nvSpPr>
                <p:spPr>
                  <a:xfrm>
                    <a:off x="8008004" y="4673323"/>
                    <a:ext cx="69532" cy="18332"/>
                  </a:xfrm>
                  <a:custGeom>
                    <a:avLst/>
                    <a:gdLst>
                      <a:gd name="connsiteX0" fmla="*/ 0 w 69532"/>
                      <a:gd name="connsiteY0" fmla="*/ 18215 h 18332"/>
                      <a:gd name="connsiteX1" fmla="*/ 69532 w 69532"/>
                      <a:gd name="connsiteY1" fmla="*/ 118 h 18332"/>
                      <a:gd name="connsiteX2" fmla="*/ 0 w 69532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8332">
                        <a:moveTo>
                          <a:pt x="0" y="18215"/>
                        </a:moveTo>
                        <a:cubicBezTo>
                          <a:pt x="0" y="20120"/>
                          <a:pt x="23813" y="-1788"/>
                          <a:pt x="69532" y="118"/>
                        </a:cubicBezTo>
                        <a:cubicBezTo>
                          <a:pt x="22860" y="-835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09" name="Graphic 7">
                  <a:extLst>
                    <a:ext uri="{FF2B5EF4-FFF2-40B4-BE49-F238E27FC236}">
                      <a16:creationId xmlns:a16="http://schemas.microsoft.com/office/drawing/2014/main" id="{4809C778-8064-4C72-A9C8-48353385B038}"/>
                    </a:ext>
                  </a:extLst>
                </p:cNvPr>
                <p:cNvGrpSpPr/>
                <p:nvPr/>
              </p:nvGrpSpPr>
              <p:grpSpPr>
                <a:xfrm>
                  <a:off x="7933709" y="4668694"/>
                  <a:ext cx="74036" cy="29083"/>
                  <a:chOff x="7933709" y="4668694"/>
                  <a:chExt cx="74036" cy="29083"/>
                </a:xfrm>
              </p:grpSpPr>
              <p:sp>
                <p:nvSpPr>
                  <p:cNvPr id="3010" name="Freeform: Shape 3009">
                    <a:extLst>
                      <a:ext uri="{FF2B5EF4-FFF2-40B4-BE49-F238E27FC236}">
                        <a16:creationId xmlns:a16="http://schemas.microsoft.com/office/drawing/2014/main" id="{E71A7708-D763-4E7F-B254-77358D6FB9BF}"/>
                      </a:ext>
                    </a:extLst>
                  </p:cNvPr>
                  <p:cNvSpPr/>
                  <p:nvPr/>
                </p:nvSpPr>
                <p:spPr>
                  <a:xfrm>
                    <a:off x="7933709" y="4668694"/>
                    <a:ext cx="74036" cy="29083"/>
                  </a:xfrm>
                  <a:custGeom>
                    <a:avLst/>
                    <a:gdLst>
                      <a:gd name="connsiteX0" fmla="*/ 0 w 74036"/>
                      <a:gd name="connsiteY0" fmla="*/ 1889 h 29083"/>
                      <a:gd name="connsiteX1" fmla="*/ 70485 w 74036"/>
                      <a:gd name="connsiteY1" fmla="*/ 20939 h 29083"/>
                      <a:gd name="connsiteX2" fmla="*/ 0 w 74036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036" h="29083">
                        <a:moveTo>
                          <a:pt x="0" y="1889"/>
                        </a:moveTo>
                        <a:cubicBezTo>
                          <a:pt x="13335" y="-1921"/>
                          <a:pt x="54293" y="-1921"/>
                          <a:pt x="70485" y="20939"/>
                        </a:cubicBezTo>
                        <a:cubicBezTo>
                          <a:pt x="86677" y="43799"/>
                          <a:pt x="44768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1" name="Freeform: Shape 3010">
                    <a:extLst>
                      <a:ext uri="{FF2B5EF4-FFF2-40B4-BE49-F238E27FC236}">
                        <a16:creationId xmlns:a16="http://schemas.microsoft.com/office/drawing/2014/main" id="{8E617FB9-074A-4A82-9688-54C4D0146872}"/>
                      </a:ext>
                    </a:extLst>
                  </p:cNvPr>
                  <p:cNvSpPr/>
                  <p:nvPr/>
                </p:nvSpPr>
                <p:spPr>
                  <a:xfrm>
                    <a:off x="7936567" y="4671535"/>
                    <a:ext cx="66822" cy="20157"/>
                  </a:xfrm>
                  <a:custGeom>
                    <a:avLst/>
                    <a:gdLst>
                      <a:gd name="connsiteX0" fmla="*/ 66675 w 66822"/>
                      <a:gd name="connsiteY0" fmla="*/ 20003 h 20157"/>
                      <a:gd name="connsiteX1" fmla="*/ 0 w 66822"/>
                      <a:gd name="connsiteY1" fmla="*/ 0 h 20157"/>
                      <a:gd name="connsiteX2" fmla="*/ 66675 w 66822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22" h="20157">
                        <a:moveTo>
                          <a:pt x="66675" y="20003"/>
                        </a:moveTo>
                        <a:cubicBezTo>
                          <a:pt x="68580" y="21908"/>
                          <a:pt x="52388" y="5715"/>
                          <a:pt x="0" y="0"/>
                        </a:cubicBezTo>
                        <a:cubicBezTo>
                          <a:pt x="49530" y="2858"/>
                          <a:pt x="65723" y="17145"/>
                          <a:pt x="66675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12" name="Graphic 7">
                <a:extLst>
                  <a:ext uri="{FF2B5EF4-FFF2-40B4-BE49-F238E27FC236}">
                    <a16:creationId xmlns:a16="http://schemas.microsoft.com/office/drawing/2014/main" id="{C4DF07A6-80E5-438F-98ED-23E0C9D0697C}"/>
                  </a:ext>
                </a:extLst>
              </p:cNvPr>
              <p:cNvGrpSpPr/>
              <p:nvPr/>
            </p:nvGrpSpPr>
            <p:grpSpPr>
              <a:xfrm>
                <a:off x="7513657" y="4672488"/>
                <a:ext cx="133350" cy="110490"/>
                <a:chOff x="7513657" y="4672488"/>
                <a:chExt cx="133350" cy="110490"/>
              </a:xfrm>
            </p:grpSpPr>
            <p:sp>
              <p:nvSpPr>
                <p:cNvPr id="3013" name="Freeform: Shape 3012">
                  <a:extLst>
                    <a:ext uri="{FF2B5EF4-FFF2-40B4-BE49-F238E27FC236}">
                      <a16:creationId xmlns:a16="http://schemas.microsoft.com/office/drawing/2014/main" id="{CCF126BA-5417-4832-A567-2946C041B6A5}"/>
                    </a:ext>
                  </a:extLst>
                </p:cNvPr>
                <p:cNvSpPr/>
                <p:nvPr/>
              </p:nvSpPr>
              <p:spPr>
                <a:xfrm>
                  <a:off x="7539374" y="4721066"/>
                  <a:ext cx="107632" cy="61912"/>
                </a:xfrm>
                <a:custGeom>
                  <a:avLst/>
                  <a:gdLst>
                    <a:gd name="connsiteX0" fmla="*/ 65722 w 107632"/>
                    <a:gd name="connsiteY0" fmla="*/ 31432 h 61912"/>
                    <a:gd name="connsiteX1" fmla="*/ 97155 w 107632"/>
                    <a:gd name="connsiteY1" fmla="*/ 26670 h 61912"/>
                    <a:gd name="connsiteX2" fmla="*/ 72390 w 107632"/>
                    <a:gd name="connsiteY2" fmla="*/ 26670 h 61912"/>
                    <a:gd name="connsiteX3" fmla="*/ 107632 w 107632"/>
                    <a:gd name="connsiteY3" fmla="*/ 13335 h 61912"/>
                    <a:gd name="connsiteX4" fmla="*/ 60960 w 107632"/>
                    <a:gd name="connsiteY4" fmla="*/ 21907 h 61912"/>
                    <a:gd name="connsiteX5" fmla="*/ 76200 w 107632"/>
                    <a:gd name="connsiteY5" fmla="*/ 5715 h 61912"/>
                    <a:gd name="connsiteX6" fmla="*/ 57150 w 107632"/>
                    <a:gd name="connsiteY6" fmla="*/ 17145 h 61912"/>
                    <a:gd name="connsiteX7" fmla="*/ 56197 w 107632"/>
                    <a:gd name="connsiteY7" fmla="*/ 0 h 61912"/>
                    <a:gd name="connsiteX8" fmla="*/ 41910 w 107632"/>
                    <a:gd name="connsiteY8" fmla="*/ 20955 h 61912"/>
                    <a:gd name="connsiteX9" fmla="*/ 40005 w 107632"/>
                    <a:gd name="connsiteY9" fmla="*/ 20955 h 61912"/>
                    <a:gd name="connsiteX10" fmla="*/ 31432 w 107632"/>
                    <a:gd name="connsiteY10" fmla="*/ 5715 h 61912"/>
                    <a:gd name="connsiteX11" fmla="*/ 31432 w 107632"/>
                    <a:gd name="connsiteY11" fmla="*/ 20003 h 61912"/>
                    <a:gd name="connsiteX12" fmla="*/ 20002 w 107632"/>
                    <a:gd name="connsiteY12" fmla="*/ 13335 h 61912"/>
                    <a:gd name="connsiteX13" fmla="*/ 27622 w 107632"/>
                    <a:gd name="connsiteY13" fmla="*/ 23813 h 61912"/>
                    <a:gd name="connsiteX14" fmla="*/ 0 w 107632"/>
                    <a:gd name="connsiteY14" fmla="*/ 36195 h 61912"/>
                    <a:gd name="connsiteX15" fmla="*/ 28575 w 107632"/>
                    <a:gd name="connsiteY15" fmla="*/ 32385 h 61912"/>
                    <a:gd name="connsiteX16" fmla="*/ 10477 w 107632"/>
                    <a:gd name="connsiteY16" fmla="*/ 46672 h 61912"/>
                    <a:gd name="connsiteX17" fmla="*/ 28575 w 107632"/>
                    <a:gd name="connsiteY17" fmla="*/ 39053 h 61912"/>
                    <a:gd name="connsiteX18" fmla="*/ 29527 w 107632"/>
                    <a:gd name="connsiteY18" fmla="*/ 55245 h 61912"/>
                    <a:gd name="connsiteX19" fmla="*/ 36195 w 107632"/>
                    <a:gd name="connsiteY19" fmla="*/ 41910 h 61912"/>
                    <a:gd name="connsiteX20" fmla="*/ 43815 w 107632"/>
                    <a:gd name="connsiteY20" fmla="*/ 57150 h 61912"/>
                    <a:gd name="connsiteX21" fmla="*/ 45720 w 107632"/>
                    <a:gd name="connsiteY21" fmla="*/ 45720 h 61912"/>
                    <a:gd name="connsiteX22" fmla="*/ 57150 w 107632"/>
                    <a:gd name="connsiteY22" fmla="*/ 61913 h 61912"/>
                    <a:gd name="connsiteX23" fmla="*/ 56197 w 107632"/>
                    <a:gd name="connsiteY23" fmla="*/ 42863 h 61912"/>
                    <a:gd name="connsiteX24" fmla="*/ 69532 w 107632"/>
                    <a:gd name="connsiteY24" fmla="*/ 51435 h 61912"/>
                    <a:gd name="connsiteX25" fmla="*/ 58102 w 107632"/>
                    <a:gd name="connsiteY25" fmla="*/ 39053 h 61912"/>
                    <a:gd name="connsiteX26" fmla="*/ 99060 w 107632"/>
                    <a:gd name="connsiteY26" fmla="*/ 50482 h 61912"/>
                    <a:gd name="connsiteX27" fmla="*/ 65722 w 107632"/>
                    <a:gd name="connsiteY27" fmla="*/ 31432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7632" h="61912">
                      <a:moveTo>
                        <a:pt x="65722" y="31432"/>
                      </a:moveTo>
                      <a:cubicBezTo>
                        <a:pt x="79057" y="30480"/>
                        <a:pt x="94297" y="28575"/>
                        <a:pt x="97155" y="26670"/>
                      </a:cubicBezTo>
                      <a:cubicBezTo>
                        <a:pt x="87630" y="27622"/>
                        <a:pt x="79057" y="27622"/>
                        <a:pt x="72390" y="26670"/>
                      </a:cubicBezTo>
                      <a:cubicBezTo>
                        <a:pt x="87630" y="21907"/>
                        <a:pt x="103822" y="16192"/>
                        <a:pt x="107632" y="13335"/>
                      </a:cubicBezTo>
                      <a:cubicBezTo>
                        <a:pt x="87630" y="19050"/>
                        <a:pt x="72390" y="20003"/>
                        <a:pt x="60960" y="21907"/>
                      </a:cubicBezTo>
                      <a:cubicBezTo>
                        <a:pt x="68580" y="16192"/>
                        <a:pt x="76200" y="8572"/>
                        <a:pt x="76200" y="5715"/>
                      </a:cubicBezTo>
                      <a:cubicBezTo>
                        <a:pt x="69532" y="11430"/>
                        <a:pt x="62865" y="14288"/>
                        <a:pt x="57150" y="17145"/>
                      </a:cubicBezTo>
                      <a:cubicBezTo>
                        <a:pt x="59055" y="10478"/>
                        <a:pt x="58102" y="3810"/>
                        <a:pt x="56197" y="0"/>
                      </a:cubicBezTo>
                      <a:cubicBezTo>
                        <a:pt x="54293" y="7620"/>
                        <a:pt x="46672" y="15240"/>
                        <a:pt x="41910" y="20955"/>
                      </a:cubicBezTo>
                      <a:cubicBezTo>
                        <a:pt x="40957" y="20955"/>
                        <a:pt x="40957" y="20955"/>
                        <a:pt x="40005" y="20955"/>
                      </a:cubicBezTo>
                      <a:cubicBezTo>
                        <a:pt x="38100" y="14288"/>
                        <a:pt x="35243" y="7620"/>
                        <a:pt x="31432" y="5715"/>
                      </a:cubicBezTo>
                      <a:cubicBezTo>
                        <a:pt x="33338" y="11430"/>
                        <a:pt x="32385" y="16192"/>
                        <a:pt x="31432" y="20003"/>
                      </a:cubicBezTo>
                      <a:cubicBezTo>
                        <a:pt x="27622" y="17145"/>
                        <a:pt x="23813" y="14288"/>
                        <a:pt x="20002" y="13335"/>
                      </a:cubicBezTo>
                      <a:cubicBezTo>
                        <a:pt x="23813" y="17145"/>
                        <a:pt x="25718" y="20955"/>
                        <a:pt x="27622" y="23813"/>
                      </a:cubicBezTo>
                      <a:cubicBezTo>
                        <a:pt x="15240" y="27622"/>
                        <a:pt x="18097" y="30480"/>
                        <a:pt x="0" y="36195"/>
                      </a:cubicBezTo>
                      <a:cubicBezTo>
                        <a:pt x="16193" y="36195"/>
                        <a:pt x="20955" y="36195"/>
                        <a:pt x="28575" y="32385"/>
                      </a:cubicBezTo>
                      <a:cubicBezTo>
                        <a:pt x="23813" y="36195"/>
                        <a:pt x="20955" y="40957"/>
                        <a:pt x="10477" y="46672"/>
                      </a:cubicBezTo>
                      <a:cubicBezTo>
                        <a:pt x="14288" y="45720"/>
                        <a:pt x="21907" y="42863"/>
                        <a:pt x="28575" y="39053"/>
                      </a:cubicBezTo>
                      <a:cubicBezTo>
                        <a:pt x="29527" y="42863"/>
                        <a:pt x="31432" y="47625"/>
                        <a:pt x="29527" y="55245"/>
                      </a:cubicBezTo>
                      <a:cubicBezTo>
                        <a:pt x="32385" y="53340"/>
                        <a:pt x="34290" y="47625"/>
                        <a:pt x="36195" y="41910"/>
                      </a:cubicBezTo>
                      <a:cubicBezTo>
                        <a:pt x="39052" y="45720"/>
                        <a:pt x="41910" y="50482"/>
                        <a:pt x="43815" y="57150"/>
                      </a:cubicBezTo>
                      <a:cubicBezTo>
                        <a:pt x="45720" y="55245"/>
                        <a:pt x="45720" y="50482"/>
                        <a:pt x="45720" y="45720"/>
                      </a:cubicBezTo>
                      <a:cubicBezTo>
                        <a:pt x="50482" y="50482"/>
                        <a:pt x="54293" y="56197"/>
                        <a:pt x="57150" y="61913"/>
                      </a:cubicBezTo>
                      <a:cubicBezTo>
                        <a:pt x="59055" y="58103"/>
                        <a:pt x="60007" y="50482"/>
                        <a:pt x="56197" y="42863"/>
                      </a:cubicBezTo>
                      <a:cubicBezTo>
                        <a:pt x="60007" y="44767"/>
                        <a:pt x="64770" y="47625"/>
                        <a:pt x="69532" y="51435"/>
                      </a:cubicBezTo>
                      <a:cubicBezTo>
                        <a:pt x="69532" y="49530"/>
                        <a:pt x="63818" y="43815"/>
                        <a:pt x="58102" y="39053"/>
                      </a:cubicBezTo>
                      <a:cubicBezTo>
                        <a:pt x="71438" y="41910"/>
                        <a:pt x="87630" y="44767"/>
                        <a:pt x="99060" y="50482"/>
                      </a:cubicBezTo>
                      <a:cubicBezTo>
                        <a:pt x="95250" y="42863"/>
                        <a:pt x="80010" y="35242"/>
                        <a:pt x="65722" y="3143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14" name="Graphic 7">
                  <a:extLst>
                    <a:ext uri="{FF2B5EF4-FFF2-40B4-BE49-F238E27FC236}">
                      <a16:creationId xmlns:a16="http://schemas.microsoft.com/office/drawing/2014/main" id="{FB44BCAF-B73F-46E4-9733-0708649A9C46}"/>
                    </a:ext>
                  </a:extLst>
                </p:cNvPr>
                <p:cNvGrpSpPr/>
                <p:nvPr/>
              </p:nvGrpSpPr>
              <p:grpSpPr>
                <a:xfrm>
                  <a:off x="7572475" y="4672488"/>
                  <a:ext cx="39288" cy="67605"/>
                  <a:chOff x="7572475" y="4672488"/>
                  <a:chExt cx="39288" cy="67605"/>
                </a:xfrm>
              </p:grpSpPr>
              <p:sp>
                <p:nvSpPr>
                  <p:cNvPr id="3015" name="Freeform: Shape 3014">
                    <a:extLst>
                      <a:ext uri="{FF2B5EF4-FFF2-40B4-BE49-F238E27FC236}">
                        <a16:creationId xmlns:a16="http://schemas.microsoft.com/office/drawing/2014/main" id="{2CAC61B7-254D-4EE0-990A-F2DB26C9159C}"/>
                      </a:ext>
                    </a:extLst>
                  </p:cNvPr>
                  <p:cNvSpPr/>
                  <p:nvPr/>
                </p:nvSpPr>
                <p:spPr>
                  <a:xfrm>
                    <a:off x="7572475" y="4672488"/>
                    <a:ext cx="39288" cy="67605"/>
                  </a:xfrm>
                  <a:custGeom>
                    <a:avLst/>
                    <a:gdLst>
                      <a:gd name="connsiteX0" fmla="*/ 39289 w 39288"/>
                      <a:gd name="connsiteY0" fmla="*/ 0 h 67605"/>
                      <a:gd name="connsiteX1" fmla="*/ 5951 w 39288"/>
                      <a:gd name="connsiteY1" fmla="*/ 65722 h 67605"/>
                      <a:gd name="connsiteX2" fmla="*/ 39289 w 39288"/>
                      <a:gd name="connsiteY2" fmla="*/ 0 h 67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88" h="67605">
                        <a:moveTo>
                          <a:pt x="39289" y="0"/>
                        </a:moveTo>
                        <a:cubicBezTo>
                          <a:pt x="21191" y="33338"/>
                          <a:pt x="26906" y="52388"/>
                          <a:pt x="5951" y="65722"/>
                        </a:cubicBezTo>
                        <a:cubicBezTo>
                          <a:pt x="-15004" y="80010"/>
                          <a:pt x="25001" y="8572"/>
                          <a:pt x="3928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6" name="Freeform: Shape 3015">
                    <a:extLst>
                      <a:ext uri="{FF2B5EF4-FFF2-40B4-BE49-F238E27FC236}">
                        <a16:creationId xmlns:a16="http://schemas.microsoft.com/office/drawing/2014/main" id="{2AD8EA76-C2BF-4539-8A3B-5F8655AE1876}"/>
                      </a:ext>
                    </a:extLst>
                  </p:cNvPr>
                  <p:cNvSpPr/>
                  <p:nvPr/>
                </p:nvSpPr>
                <p:spPr>
                  <a:xfrm>
                    <a:off x="7579044" y="4674393"/>
                    <a:ext cx="30814" cy="61937"/>
                  </a:xfrm>
                  <a:custGeom>
                    <a:avLst/>
                    <a:gdLst>
                      <a:gd name="connsiteX0" fmla="*/ 335 w 30814"/>
                      <a:gd name="connsiteY0" fmla="*/ 61913 h 61937"/>
                      <a:gd name="connsiteX1" fmla="*/ 30815 w 30814"/>
                      <a:gd name="connsiteY1" fmla="*/ 0 h 61937"/>
                      <a:gd name="connsiteX2" fmla="*/ 335 w 30814"/>
                      <a:gd name="connsiteY2" fmla="*/ 61913 h 6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814" h="61937">
                        <a:moveTo>
                          <a:pt x="335" y="61913"/>
                        </a:moveTo>
                        <a:cubicBezTo>
                          <a:pt x="-1570" y="62865"/>
                          <a:pt x="4145" y="36195"/>
                          <a:pt x="30815" y="0"/>
                        </a:cubicBezTo>
                        <a:cubicBezTo>
                          <a:pt x="6050" y="32385"/>
                          <a:pt x="2240" y="60960"/>
                          <a:pt x="33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17" name="Graphic 7">
                  <a:extLst>
                    <a:ext uri="{FF2B5EF4-FFF2-40B4-BE49-F238E27FC236}">
                      <a16:creationId xmlns:a16="http://schemas.microsoft.com/office/drawing/2014/main" id="{547043EA-DA7B-43A9-9062-B0503596FAE9}"/>
                    </a:ext>
                  </a:extLst>
                </p:cNvPr>
                <p:cNvGrpSpPr/>
                <p:nvPr/>
              </p:nvGrpSpPr>
              <p:grpSpPr>
                <a:xfrm>
                  <a:off x="7523182" y="4732253"/>
                  <a:ext cx="57351" cy="12665"/>
                  <a:chOff x="7523182" y="4732253"/>
                  <a:chExt cx="57351" cy="12665"/>
                </a:xfrm>
              </p:grpSpPr>
              <p:sp>
                <p:nvSpPr>
                  <p:cNvPr id="3018" name="Freeform: Shape 3017">
                    <a:extLst>
                      <a:ext uri="{FF2B5EF4-FFF2-40B4-BE49-F238E27FC236}">
                        <a16:creationId xmlns:a16="http://schemas.microsoft.com/office/drawing/2014/main" id="{DCC3F5B2-E2E6-4EAB-BD3A-C30E0A88420E}"/>
                      </a:ext>
                    </a:extLst>
                  </p:cNvPr>
                  <p:cNvSpPr/>
                  <p:nvPr/>
                </p:nvSpPr>
                <p:spPr>
                  <a:xfrm>
                    <a:off x="7523182" y="4732253"/>
                    <a:ext cx="57351" cy="12665"/>
                  </a:xfrm>
                  <a:custGeom>
                    <a:avLst/>
                    <a:gdLst>
                      <a:gd name="connsiteX0" fmla="*/ 0 w 57351"/>
                      <a:gd name="connsiteY0" fmla="*/ 2148 h 12665"/>
                      <a:gd name="connsiteX1" fmla="*/ 54293 w 57351"/>
                      <a:gd name="connsiteY1" fmla="*/ 10720 h 12665"/>
                      <a:gd name="connsiteX2" fmla="*/ 0 w 57351"/>
                      <a:gd name="connsiteY2" fmla="*/ 2148 h 1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351" h="12665">
                        <a:moveTo>
                          <a:pt x="0" y="2148"/>
                        </a:moveTo>
                        <a:cubicBezTo>
                          <a:pt x="28575" y="5005"/>
                          <a:pt x="37148" y="17388"/>
                          <a:pt x="54293" y="10720"/>
                        </a:cubicBezTo>
                        <a:cubicBezTo>
                          <a:pt x="71438" y="3100"/>
                          <a:pt x="11430" y="-3567"/>
                          <a:pt x="0" y="214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19" name="Freeform: Shape 3018">
                    <a:extLst>
                      <a:ext uri="{FF2B5EF4-FFF2-40B4-BE49-F238E27FC236}">
                        <a16:creationId xmlns:a16="http://schemas.microsoft.com/office/drawing/2014/main" id="{2E8F513D-244D-49EC-964C-2204423FAC37}"/>
                      </a:ext>
                    </a:extLst>
                  </p:cNvPr>
                  <p:cNvSpPr/>
                  <p:nvPr/>
                </p:nvSpPr>
                <p:spPr>
                  <a:xfrm>
                    <a:off x="7525087" y="4733374"/>
                    <a:ext cx="50613" cy="8707"/>
                  </a:xfrm>
                  <a:custGeom>
                    <a:avLst/>
                    <a:gdLst>
                      <a:gd name="connsiteX0" fmla="*/ 50482 w 50613"/>
                      <a:gd name="connsiteY0" fmla="*/ 8646 h 8707"/>
                      <a:gd name="connsiteX1" fmla="*/ 0 w 50613"/>
                      <a:gd name="connsiteY1" fmla="*/ 74 h 8707"/>
                      <a:gd name="connsiteX2" fmla="*/ 50482 w 50613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13" h="8707">
                        <a:moveTo>
                          <a:pt x="50482" y="8646"/>
                        </a:moveTo>
                        <a:cubicBezTo>
                          <a:pt x="52388" y="7694"/>
                          <a:pt x="33338" y="-879"/>
                          <a:pt x="0" y="74"/>
                        </a:cubicBezTo>
                        <a:cubicBezTo>
                          <a:pt x="29527" y="-879"/>
                          <a:pt x="48577" y="9599"/>
                          <a:pt x="50482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0" name="Graphic 7">
                  <a:extLst>
                    <a:ext uri="{FF2B5EF4-FFF2-40B4-BE49-F238E27FC236}">
                      <a16:creationId xmlns:a16="http://schemas.microsoft.com/office/drawing/2014/main" id="{05C7F28D-755F-44C9-83ED-38F8E67F6720}"/>
                    </a:ext>
                  </a:extLst>
                </p:cNvPr>
                <p:cNvGrpSpPr/>
                <p:nvPr/>
              </p:nvGrpSpPr>
              <p:grpSpPr>
                <a:xfrm>
                  <a:off x="7534612" y="4708683"/>
                  <a:ext cx="39497" cy="24791"/>
                  <a:chOff x="7534612" y="4708683"/>
                  <a:chExt cx="39497" cy="24791"/>
                </a:xfrm>
              </p:grpSpPr>
              <p:sp>
                <p:nvSpPr>
                  <p:cNvPr id="3021" name="Freeform: Shape 3020">
                    <a:extLst>
                      <a:ext uri="{FF2B5EF4-FFF2-40B4-BE49-F238E27FC236}">
                        <a16:creationId xmlns:a16="http://schemas.microsoft.com/office/drawing/2014/main" id="{576215DE-A5C9-45E7-8CC4-66FDEFA44ECC}"/>
                      </a:ext>
                    </a:extLst>
                  </p:cNvPr>
                  <p:cNvSpPr/>
                  <p:nvPr/>
                </p:nvSpPr>
                <p:spPr>
                  <a:xfrm>
                    <a:off x="7534612" y="4708683"/>
                    <a:ext cx="39497" cy="24791"/>
                  </a:xfrm>
                  <a:custGeom>
                    <a:avLst/>
                    <a:gdLst>
                      <a:gd name="connsiteX0" fmla="*/ 0 w 39497"/>
                      <a:gd name="connsiteY0" fmla="*/ 0 h 24791"/>
                      <a:gd name="connsiteX1" fmla="*/ 36195 w 39497"/>
                      <a:gd name="connsiteY1" fmla="*/ 24765 h 24791"/>
                      <a:gd name="connsiteX2" fmla="*/ 0 w 39497"/>
                      <a:gd name="connsiteY2" fmla="*/ 0 h 2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497" h="24791">
                        <a:moveTo>
                          <a:pt x="0" y="0"/>
                        </a:moveTo>
                        <a:cubicBezTo>
                          <a:pt x="19050" y="12383"/>
                          <a:pt x="21907" y="23813"/>
                          <a:pt x="36195" y="24765"/>
                        </a:cubicBezTo>
                        <a:cubicBezTo>
                          <a:pt x="51435" y="25718"/>
                          <a:pt x="9525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2" name="Freeform: Shape 3021">
                    <a:extLst>
                      <a:ext uri="{FF2B5EF4-FFF2-40B4-BE49-F238E27FC236}">
                        <a16:creationId xmlns:a16="http://schemas.microsoft.com/office/drawing/2014/main" id="{67681AD6-2BDF-4F93-B725-DF83977E7F04}"/>
                      </a:ext>
                    </a:extLst>
                  </p:cNvPr>
                  <p:cNvSpPr/>
                  <p:nvPr/>
                </p:nvSpPr>
                <p:spPr>
                  <a:xfrm>
                    <a:off x="7536517" y="4709635"/>
                    <a:ext cx="33541" cy="22859"/>
                  </a:xfrm>
                  <a:custGeom>
                    <a:avLst/>
                    <a:gdLst>
                      <a:gd name="connsiteX0" fmla="*/ 33338 w 33541"/>
                      <a:gd name="connsiteY0" fmla="*/ 22860 h 22859"/>
                      <a:gd name="connsiteX1" fmla="*/ 0 w 33541"/>
                      <a:gd name="connsiteY1" fmla="*/ 0 h 22859"/>
                      <a:gd name="connsiteX2" fmla="*/ 33338 w 33541"/>
                      <a:gd name="connsiteY2" fmla="*/ 22860 h 22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541" h="22859">
                        <a:moveTo>
                          <a:pt x="33338" y="22860"/>
                        </a:moveTo>
                        <a:cubicBezTo>
                          <a:pt x="35242" y="22860"/>
                          <a:pt x="23813" y="10478"/>
                          <a:pt x="0" y="0"/>
                        </a:cubicBezTo>
                        <a:cubicBezTo>
                          <a:pt x="20955" y="9525"/>
                          <a:pt x="31432" y="22860"/>
                          <a:pt x="33338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3" name="Graphic 7">
                  <a:extLst>
                    <a:ext uri="{FF2B5EF4-FFF2-40B4-BE49-F238E27FC236}">
                      <a16:creationId xmlns:a16="http://schemas.microsoft.com/office/drawing/2014/main" id="{27E71709-3D8D-4E38-A8BD-EE4EFE69B24D}"/>
                    </a:ext>
                  </a:extLst>
                </p:cNvPr>
                <p:cNvGrpSpPr/>
                <p:nvPr/>
              </p:nvGrpSpPr>
              <p:grpSpPr>
                <a:xfrm>
                  <a:off x="7527944" y="4740790"/>
                  <a:ext cx="53471" cy="9388"/>
                  <a:chOff x="7527944" y="4740790"/>
                  <a:chExt cx="53471" cy="9388"/>
                </a:xfrm>
              </p:grpSpPr>
              <p:sp>
                <p:nvSpPr>
                  <p:cNvPr id="3024" name="Freeform: Shape 3023">
                    <a:extLst>
                      <a:ext uri="{FF2B5EF4-FFF2-40B4-BE49-F238E27FC236}">
                        <a16:creationId xmlns:a16="http://schemas.microsoft.com/office/drawing/2014/main" id="{7CAEC3C2-DDE6-484A-9B21-48DB754E673C}"/>
                      </a:ext>
                    </a:extLst>
                  </p:cNvPr>
                  <p:cNvSpPr/>
                  <p:nvPr/>
                </p:nvSpPr>
                <p:spPr>
                  <a:xfrm>
                    <a:off x="7527944" y="4740790"/>
                    <a:ext cx="53471" cy="9388"/>
                  </a:xfrm>
                  <a:custGeom>
                    <a:avLst/>
                    <a:gdLst>
                      <a:gd name="connsiteX0" fmla="*/ 0 w 53471"/>
                      <a:gd name="connsiteY0" fmla="*/ 7898 h 9388"/>
                      <a:gd name="connsiteX1" fmla="*/ 51435 w 53471"/>
                      <a:gd name="connsiteY1" fmla="*/ 5041 h 9388"/>
                      <a:gd name="connsiteX2" fmla="*/ 0 w 53471"/>
                      <a:gd name="connsiteY2" fmla="*/ 7898 h 9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71" h="9388">
                        <a:moveTo>
                          <a:pt x="0" y="7898"/>
                        </a:moveTo>
                        <a:cubicBezTo>
                          <a:pt x="26670" y="5041"/>
                          <a:pt x="37148" y="14566"/>
                          <a:pt x="51435" y="5041"/>
                        </a:cubicBezTo>
                        <a:cubicBezTo>
                          <a:pt x="64770" y="-4484"/>
                          <a:pt x="8573" y="1230"/>
                          <a:pt x="0" y="789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5" name="Freeform: Shape 3024">
                    <a:extLst>
                      <a:ext uri="{FF2B5EF4-FFF2-40B4-BE49-F238E27FC236}">
                        <a16:creationId xmlns:a16="http://schemas.microsoft.com/office/drawing/2014/main" id="{B11C5805-CA2A-4D52-BDDE-3B00A72A9D2C}"/>
                      </a:ext>
                    </a:extLst>
                  </p:cNvPr>
                  <p:cNvSpPr/>
                  <p:nvPr/>
                </p:nvSpPr>
                <p:spPr>
                  <a:xfrm>
                    <a:off x="7529849" y="4743884"/>
                    <a:ext cx="47659" cy="3851"/>
                  </a:xfrm>
                  <a:custGeom>
                    <a:avLst/>
                    <a:gdLst>
                      <a:gd name="connsiteX0" fmla="*/ 47625 w 47659"/>
                      <a:gd name="connsiteY0" fmla="*/ 1947 h 3851"/>
                      <a:gd name="connsiteX1" fmla="*/ 0 w 47659"/>
                      <a:gd name="connsiteY1" fmla="*/ 3852 h 3851"/>
                      <a:gd name="connsiteX2" fmla="*/ 47625 w 4765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9" h="3851">
                        <a:moveTo>
                          <a:pt x="47625" y="1947"/>
                        </a:moveTo>
                        <a:cubicBezTo>
                          <a:pt x="48577" y="994"/>
                          <a:pt x="29527" y="-2816"/>
                          <a:pt x="0" y="3852"/>
                        </a:cubicBezTo>
                        <a:cubicBezTo>
                          <a:pt x="26670" y="-2816"/>
                          <a:pt x="45720" y="2899"/>
                          <a:pt x="47625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6" name="Graphic 7">
                  <a:extLst>
                    <a:ext uri="{FF2B5EF4-FFF2-40B4-BE49-F238E27FC236}">
                      <a16:creationId xmlns:a16="http://schemas.microsoft.com/office/drawing/2014/main" id="{5C12B032-50DD-494B-A0F3-139607625217}"/>
                    </a:ext>
                  </a:extLst>
                </p:cNvPr>
                <p:cNvGrpSpPr/>
                <p:nvPr/>
              </p:nvGrpSpPr>
              <p:grpSpPr>
                <a:xfrm>
                  <a:off x="7543184" y="4733491"/>
                  <a:ext cx="41646" cy="34246"/>
                  <a:chOff x="7543184" y="4733491"/>
                  <a:chExt cx="41646" cy="34246"/>
                </a:xfrm>
              </p:grpSpPr>
              <p:sp>
                <p:nvSpPr>
                  <p:cNvPr id="3027" name="Freeform: Shape 3026">
                    <a:extLst>
                      <a:ext uri="{FF2B5EF4-FFF2-40B4-BE49-F238E27FC236}">
                        <a16:creationId xmlns:a16="http://schemas.microsoft.com/office/drawing/2014/main" id="{1220E341-B272-4D0A-8EA1-7B4ACFE5AE6F}"/>
                      </a:ext>
                    </a:extLst>
                  </p:cNvPr>
                  <p:cNvSpPr/>
                  <p:nvPr/>
                </p:nvSpPr>
                <p:spPr>
                  <a:xfrm>
                    <a:off x="7543184" y="4733491"/>
                    <a:ext cx="41646" cy="34246"/>
                  </a:xfrm>
                  <a:custGeom>
                    <a:avLst/>
                    <a:gdLst>
                      <a:gd name="connsiteX0" fmla="*/ 0 w 41646"/>
                      <a:gd name="connsiteY0" fmla="*/ 34247 h 34246"/>
                      <a:gd name="connsiteX1" fmla="*/ 40958 w 41646"/>
                      <a:gd name="connsiteY1" fmla="*/ 3766 h 34246"/>
                      <a:gd name="connsiteX2" fmla="*/ 0 w 41646"/>
                      <a:gd name="connsiteY2" fmla="*/ 34247 h 34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46" h="34246">
                        <a:moveTo>
                          <a:pt x="0" y="34247"/>
                        </a:moveTo>
                        <a:cubicBezTo>
                          <a:pt x="20955" y="18054"/>
                          <a:pt x="34290" y="19006"/>
                          <a:pt x="40958" y="3766"/>
                        </a:cubicBezTo>
                        <a:cubicBezTo>
                          <a:pt x="47625" y="-11473"/>
                          <a:pt x="3810" y="23769"/>
                          <a:pt x="0" y="3424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28" name="Freeform: Shape 3027">
                    <a:extLst>
                      <a:ext uri="{FF2B5EF4-FFF2-40B4-BE49-F238E27FC236}">
                        <a16:creationId xmlns:a16="http://schemas.microsoft.com/office/drawing/2014/main" id="{6164F53F-8759-4DE8-A65A-399AD65177B0}"/>
                      </a:ext>
                    </a:extLst>
                  </p:cNvPr>
                  <p:cNvSpPr/>
                  <p:nvPr/>
                </p:nvSpPr>
                <p:spPr>
                  <a:xfrm>
                    <a:off x="7545089" y="4737929"/>
                    <a:ext cx="38135" cy="27903"/>
                  </a:xfrm>
                  <a:custGeom>
                    <a:avLst/>
                    <a:gdLst>
                      <a:gd name="connsiteX0" fmla="*/ 38100 w 38135"/>
                      <a:gd name="connsiteY0" fmla="*/ 281 h 27903"/>
                      <a:gd name="connsiteX1" fmla="*/ 0 w 38135"/>
                      <a:gd name="connsiteY1" fmla="*/ 27904 h 27903"/>
                      <a:gd name="connsiteX2" fmla="*/ 38100 w 38135"/>
                      <a:gd name="connsiteY2" fmla="*/ 281 h 27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5" h="27903">
                        <a:moveTo>
                          <a:pt x="38100" y="281"/>
                        </a:moveTo>
                        <a:cubicBezTo>
                          <a:pt x="39053" y="-1624"/>
                          <a:pt x="20955" y="5996"/>
                          <a:pt x="0" y="27904"/>
                        </a:cubicBezTo>
                        <a:cubicBezTo>
                          <a:pt x="18098" y="7901"/>
                          <a:pt x="37148" y="2186"/>
                          <a:pt x="38100" y="28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29" name="Graphic 7">
                  <a:extLst>
                    <a:ext uri="{FF2B5EF4-FFF2-40B4-BE49-F238E27FC236}">
                      <a16:creationId xmlns:a16="http://schemas.microsoft.com/office/drawing/2014/main" id="{C930B9E5-2C97-4B95-8F06-0D06642DD721}"/>
                    </a:ext>
                  </a:extLst>
                </p:cNvPr>
                <p:cNvGrpSpPr/>
                <p:nvPr/>
              </p:nvGrpSpPr>
              <p:grpSpPr>
                <a:xfrm>
                  <a:off x="7578415" y="4703920"/>
                  <a:ext cx="48588" cy="30501"/>
                  <a:chOff x="7578415" y="4703920"/>
                  <a:chExt cx="48588" cy="30501"/>
                </a:xfrm>
              </p:grpSpPr>
              <p:sp>
                <p:nvSpPr>
                  <p:cNvPr id="3030" name="Freeform: Shape 3029">
                    <a:extLst>
                      <a:ext uri="{FF2B5EF4-FFF2-40B4-BE49-F238E27FC236}">
                        <a16:creationId xmlns:a16="http://schemas.microsoft.com/office/drawing/2014/main" id="{85D8FD15-6F34-4F04-8D13-557A3F5A33B0}"/>
                      </a:ext>
                    </a:extLst>
                  </p:cNvPr>
                  <p:cNvSpPr/>
                  <p:nvPr/>
                </p:nvSpPr>
                <p:spPr>
                  <a:xfrm>
                    <a:off x="7578415" y="4703920"/>
                    <a:ext cx="48588" cy="30501"/>
                  </a:xfrm>
                  <a:custGeom>
                    <a:avLst/>
                    <a:gdLst>
                      <a:gd name="connsiteX0" fmla="*/ 48589 w 48588"/>
                      <a:gd name="connsiteY0" fmla="*/ 0 h 30501"/>
                      <a:gd name="connsiteX1" fmla="*/ 3821 w 48588"/>
                      <a:gd name="connsiteY1" fmla="*/ 30480 h 30501"/>
                      <a:gd name="connsiteX2" fmla="*/ 48589 w 48588"/>
                      <a:gd name="connsiteY2" fmla="*/ 0 h 30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588" h="30501">
                        <a:moveTo>
                          <a:pt x="48589" y="0"/>
                        </a:moveTo>
                        <a:cubicBezTo>
                          <a:pt x="24776" y="15240"/>
                          <a:pt x="21919" y="28575"/>
                          <a:pt x="3821" y="30480"/>
                        </a:cubicBezTo>
                        <a:cubicBezTo>
                          <a:pt x="-14276" y="31433"/>
                          <a:pt x="37159" y="0"/>
                          <a:pt x="485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1" name="Freeform: Shape 3030">
                    <a:extLst>
                      <a:ext uri="{FF2B5EF4-FFF2-40B4-BE49-F238E27FC236}">
                        <a16:creationId xmlns:a16="http://schemas.microsoft.com/office/drawing/2014/main" id="{F89E2366-D587-458B-B6DA-44CB54A77A1A}"/>
                      </a:ext>
                    </a:extLst>
                  </p:cNvPr>
                  <p:cNvSpPr/>
                  <p:nvPr/>
                </p:nvSpPr>
                <p:spPr>
                  <a:xfrm>
                    <a:off x="7583963" y="4703920"/>
                    <a:ext cx="41135" cy="28575"/>
                  </a:xfrm>
                  <a:custGeom>
                    <a:avLst/>
                    <a:gdLst>
                      <a:gd name="connsiteX0" fmla="*/ 178 w 41135"/>
                      <a:gd name="connsiteY0" fmla="*/ 28575 h 28575"/>
                      <a:gd name="connsiteX1" fmla="*/ 41136 w 41135"/>
                      <a:gd name="connsiteY1" fmla="*/ 0 h 28575"/>
                      <a:gd name="connsiteX2" fmla="*/ 178 w 41135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5" h="28575">
                        <a:moveTo>
                          <a:pt x="178" y="28575"/>
                        </a:moveTo>
                        <a:cubicBezTo>
                          <a:pt x="-1727" y="28575"/>
                          <a:pt x="11608" y="13335"/>
                          <a:pt x="41136" y="0"/>
                        </a:cubicBezTo>
                        <a:cubicBezTo>
                          <a:pt x="14466" y="12383"/>
                          <a:pt x="2083" y="28575"/>
                          <a:pt x="17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32" name="Graphic 7">
                  <a:extLst>
                    <a:ext uri="{FF2B5EF4-FFF2-40B4-BE49-F238E27FC236}">
                      <a16:creationId xmlns:a16="http://schemas.microsoft.com/office/drawing/2014/main" id="{5778AA0E-D12A-4930-B548-544A20AF894A}"/>
                    </a:ext>
                  </a:extLst>
                </p:cNvPr>
                <p:cNvGrpSpPr/>
                <p:nvPr/>
              </p:nvGrpSpPr>
              <p:grpSpPr>
                <a:xfrm>
                  <a:off x="7571109" y="4740903"/>
                  <a:ext cx="41607" cy="18262"/>
                  <a:chOff x="7571109" y="4740903"/>
                  <a:chExt cx="41607" cy="18262"/>
                </a:xfrm>
              </p:grpSpPr>
              <p:sp>
                <p:nvSpPr>
                  <p:cNvPr id="3033" name="Freeform: Shape 3032">
                    <a:extLst>
                      <a:ext uri="{FF2B5EF4-FFF2-40B4-BE49-F238E27FC236}">
                        <a16:creationId xmlns:a16="http://schemas.microsoft.com/office/drawing/2014/main" id="{AB5FC4B2-EFDF-4168-958A-8A91BCDDBBED}"/>
                      </a:ext>
                    </a:extLst>
                  </p:cNvPr>
                  <p:cNvSpPr/>
                  <p:nvPr/>
                </p:nvSpPr>
                <p:spPr>
                  <a:xfrm>
                    <a:off x="7571109" y="4740903"/>
                    <a:ext cx="41607" cy="18262"/>
                  </a:xfrm>
                  <a:custGeom>
                    <a:avLst/>
                    <a:gdLst>
                      <a:gd name="connsiteX0" fmla="*/ 41608 w 41607"/>
                      <a:gd name="connsiteY0" fmla="*/ 18263 h 18262"/>
                      <a:gd name="connsiteX1" fmla="*/ 1603 w 41607"/>
                      <a:gd name="connsiteY1" fmla="*/ 2070 h 18262"/>
                      <a:gd name="connsiteX2" fmla="*/ 41608 w 41607"/>
                      <a:gd name="connsiteY2" fmla="*/ 18263 h 18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607" h="18262">
                        <a:moveTo>
                          <a:pt x="41608" y="18263"/>
                        </a:moveTo>
                        <a:cubicBezTo>
                          <a:pt x="33988" y="9690"/>
                          <a:pt x="12080" y="-5550"/>
                          <a:pt x="1603" y="2070"/>
                        </a:cubicBezTo>
                        <a:cubicBezTo>
                          <a:pt x="-6970" y="8738"/>
                          <a:pt x="20653" y="7785"/>
                          <a:pt x="41608" y="1826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4" name="Freeform: Shape 3033">
                    <a:extLst>
                      <a:ext uri="{FF2B5EF4-FFF2-40B4-BE49-F238E27FC236}">
                        <a16:creationId xmlns:a16="http://schemas.microsoft.com/office/drawing/2014/main" id="{0F00CE39-8252-4CC3-90F2-222A67C7DA48}"/>
                      </a:ext>
                    </a:extLst>
                  </p:cNvPr>
                  <p:cNvSpPr/>
                  <p:nvPr/>
                </p:nvSpPr>
                <p:spPr>
                  <a:xfrm>
                    <a:off x="7573630" y="4743590"/>
                    <a:ext cx="38134" cy="15575"/>
                  </a:xfrm>
                  <a:custGeom>
                    <a:avLst/>
                    <a:gdLst>
                      <a:gd name="connsiteX0" fmla="*/ 34 w 38134"/>
                      <a:gd name="connsiteY0" fmla="*/ 336 h 15575"/>
                      <a:gd name="connsiteX1" fmla="*/ 38134 w 38134"/>
                      <a:gd name="connsiteY1" fmla="*/ 15576 h 15575"/>
                      <a:gd name="connsiteX2" fmla="*/ 34 w 38134"/>
                      <a:gd name="connsiteY2" fmla="*/ 336 h 1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134" h="15575">
                        <a:moveTo>
                          <a:pt x="34" y="336"/>
                        </a:moveTo>
                        <a:cubicBezTo>
                          <a:pt x="-918" y="1288"/>
                          <a:pt x="18132" y="-617"/>
                          <a:pt x="38134" y="15576"/>
                        </a:cubicBezTo>
                        <a:cubicBezTo>
                          <a:pt x="17179" y="-617"/>
                          <a:pt x="987" y="-617"/>
                          <a:pt x="34" y="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35" name="Graphic 7">
                  <a:extLst>
                    <a:ext uri="{FF2B5EF4-FFF2-40B4-BE49-F238E27FC236}">
                      <a16:creationId xmlns:a16="http://schemas.microsoft.com/office/drawing/2014/main" id="{3B5DE4F6-9197-4BB5-9FD0-A196BAE3DF5D}"/>
                    </a:ext>
                  </a:extLst>
                </p:cNvPr>
                <p:cNvGrpSpPr/>
                <p:nvPr/>
              </p:nvGrpSpPr>
              <p:grpSpPr>
                <a:xfrm>
                  <a:off x="7571165" y="4738069"/>
                  <a:ext cx="55839" cy="10013"/>
                  <a:chOff x="7571165" y="4738069"/>
                  <a:chExt cx="55839" cy="10013"/>
                </a:xfrm>
              </p:grpSpPr>
              <p:sp>
                <p:nvSpPr>
                  <p:cNvPr id="3036" name="Freeform: Shape 3035">
                    <a:extLst>
                      <a:ext uri="{FF2B5EF4-FFF2-40B4-BE49-F238E27FC236}">
                        <a16:creationId xmlns:a16="http://schemas.microsoft.com/office/drawing/2014/main" id="{B340B4D3-4075-405E-B815-9B37AC88C53F}"/>
                      </a:ext>
                    </a:extLst>
                  </p:cNvPr>
                  <p:cNvSpPr/>
                  <p:nvPr/>
                </p:nvSpPr>
                <p:spPr>
                  <a:xfrm>
                    <a:off x="7571165" y="4738069"/>
                    <a:ext cx="55839" cy="10013"/>
                  </a:xfrm>
                  <a:custGeom>
                    <a:avLst/>
                    <a:gdLst>
                      <a:gd name="connsiteX0" fmla="*/ 55839 w 55839"/>
                      <a:gd name="connsiteY0" fmla="*/ 9667 h 10013"/>
                      <a:gd name="connsiteX1" fmla="*/ 2499 w 55839"/>
                      <a:gd name="connsiteY1" fmla="*/ 4904 h 10013"/>
                      <a:gd name="connsiteX2" fmla="*/ 55839 w 55839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839" h="10013">
                        <a:moveTo>
                          <a:pt x="55839" y="9667"/>
                        </a:moveTo>
                        <a:cubicBezTo>
                          <a:pt x="28217" y="5857"/>
                          <a:pt x="16787" y="15382"/>
                          <a:pt x="2499" y="4904"/>
                        </a:cubicBezTo>
                        <a:cubicBezTo>
                          <a:pt x="-12741" y="-5573"/>
                          <a:pt x="46314" y="2999"/>
                          <a:pt x="55839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37" name="Freeform: Shape 3036">
                    <a:extLst>
                      <a:ext uri="{FF2B5EF4-FFF2-40B4-BE49-F238E27FC236}">
                        <a16:creationId xmlns:a16="http://schemas.microsoft.com/office/drawing/2014/main" id="{BFF67095-0FC3-4B3F-A2F2-D2D9F87C3376}"/>
                      </a:ext>
                    </a:extLst>
                  </p:cNvPr>
                  <p:cNvSpPr/>
                  <p:nvPr/>
                </p:nvSpPr>
                <p:spPr>
                  <a:xfrm>
                    <a:off x="7575535" y="4741306"/>
                    <a:ext cx="49564" cy="5476"/>
                  </a:xfrm>
                  <a:custGeom>
                    <a:avLst/>
                    <a:gdLst>
                      <a:gd name="connsiteX0" fmla="*/ 34 w 49564"/>
                      <a:gd name="connsiteY0" fmla="*/ 1667 h 5476"/>
                      <a:gd name="connsiteX1" fmla="*/ 49564 w 49564"/>
                      <a:gd name="connsiteY1" fmla="*/ 5477 h 5476"/>
                      <a:gd name="connsiteX2" fmla="*/ 34 w 4956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64" h="5476">
                        <a:moveTo>
                          <a:pt x="34" y="1667"/>
                        </a:moveTo>
                        <a:cubicBezTo>
                          <a:pt x="-918" y="714"/>
                          <a:pt x="18132" y="-3096"/>
                          <a:pt x="49564" y="5477"/>
                        </a:cubicBezTo>
                        <a:cubicBezTo>
                          <a:pt x="21942" y="-2143"/>
                          <a:pt x="987" y="2619"/>
                          <a:pt x="34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38" name="Graphic 7">
                  <a:extLst>
                    <a:ext uri="{FF2B5EF4-FFF2-40B4-BE49-F238E27FC236}">
                      <a16:creationId xmlns:a16="http://schemas.microsoft.com/office/drawing/2014/main" id="{AB6BD83A-30C6-47A7-8239-8109263417F5}"/>
                    </a:ext>
                  </a:extLst>
                </p:cNvPr>
                <p:cNvGrpSpPr/>
                <p:nvPr/>
              </p:nvGrpSpPr>
              <p:grpSpPr>
                <a:xfrm>
                  <a:off x="7575040" y="4683918"/>
                  <a:ext cx="11146" cy="51600"/>
                  <a:chOff x="7575040" y="4683918"/>
                  <a:chExt cx="11146" cy="51600"/>
                </a:xfrm>
              </p:grpSpPr>
              <p:sp>
                <p:nvSpPr>
                  <p:cNvPr id="3039" name="Freeform: Shape 3038">
                    <a:extLst>
                      <a:ext uri="{FF2B5EF4-FFF2-40B4-BE49-F238E27FC236}">
                        <a16:creationId xmlns:a16="http://schemas.microsoft.com/office/drawing/2014/main" id="{2E246C29-6A6F-4CDA-A90E-25DEF935ADD1}"/>
                      </a:ext>
                    </a:extLst>
                  </p:cNvPr>
                  <p:cNvSpPr/>
                  <p:nvPr/>
                </p:nvSpPr>
                <p:spPr>
                  <a:xfrm>
                    <a:off x="7575040" y="4683918"/>
                    <a:ext cx="11146" cy="51600"/>
                  </a:xfrm>
                  <a:custGeom>
                    <a:avLst/>
                    <a:gdLst>
                      <a:gd name="connsiteX0" fmla="*/ 11007 w 11146"/>
                      <a:gd name="connsiteY0" fmla="*/ 0 h 51600"/>
                      <a:gd name="connsiteX1" fmla="*/ 5292 w 11146"/>
                      <a:gd name="connsiteY1" fmla="*/ 50482 h 51600"/>
                      <a:gd name="connsiteX2" fmla="*/ 11007 w 11146"/>
                      <a:gd name="connsiteY2" fmla="*/ 0 h 51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1600">
                        <a:moveTo>
                          <a:pt x="11007" y="0"/>
                        </a:moveTo>
                        <a:cubicBezTo>
                          <a:pt x="7197" y="25717"/>
                          <a:pt x="16722" y="40957"/>
                          <a:pt x="5292" y="50482"/>
                        </a:cubicBezTo>
                        <a:cubicBezTo>
                          <a:pt x="-6138" y="60007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0" name="Freeform: Shape 3039">
                    <a:extLst>
                      <a:ext uri="{FF2B5EF4-FFF2-40B4-BE49-F238E27FC236}">
                        <a16:creationId xmlns:a16="http://schemas.microsoft.com/office/drawing/2014/main" id="{08F70174-3F27-48C1-9619-B55235E77E17}"/>
                      </a:ext>
                    </a:extLst>
                  </p:cNvPr>
                  <p:cNvSpPr/>
                  <p:nvPr/>
                </p:nvSpPr>
                <p:spPr>
                  <a:xfrm>
                    <a:off x="7578775" y="4685823"/>
                    <a:ext cx="6318" cy="46703"/>
                  </a:xfrm>
                  <a:custGeom>
                    <a:avLst/>
                    <a:gdLst>
                      <a:gd name="connsiteX0" fmla="*/ 1556 w 6318"/>
                      <a:gd name="connsiteY0" fmla="*/ 46672 h 46703"/>
                      <a:gd name="connsiteX1" fmla="*/ 6319 w 6318"/>
                      <a:gd name="connsiteY1" fmla="*/ 0 h 46703"/>
                      <a:gd name="connsiteX2" fmla="*/ 1556 w 6318"/>
                      <a:gd name="connsiteY2" fmla="*/ 46672 h 4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6703">
                        <a:moveTo>
                          <a:pt x="1556" y="46672"/>
                        </a:moveTo>
                        <a:cubicBezTo>
                          <a:pt x="604" y="47625"/>
                          <a:pt x="-3206" y="26670"/>
                          <a:pt x="6319" y="0"/>
                        </a:cubicBezTo>
                        <a:cubicBezTo>
                          <a:pt x="-2254" y="22860"/>
                          <a:pt x="2509" y="45720"/>
                          <a:pt x="1556" y="466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1" name="Graphic 7">
                  <a:extLst>
                    <a:ext uri="{FF2B5EF4-FFF2-40B4-BE49-F238E27FC236}">
                      <a16:creationId xmlns:a16="http://schemas.microsoft.com/office/drawing/2014/main" id="{278C75FD-90E6-405B-A55B-ADC3250D5D0B}"/>
                    </a:ext>
                  </a:extLst>
                </p:cNvPr>
                <p:cNvGrpSpPr/>
                <p:nvPr/>
              </p:nvGrpSpPr>
              <p:grpSpPr>
                <a:xfrm>
                  <a:off x="7536517" y="4679156"/>
                  <a:ext cx="44349" cy="62431"/>
                  <a:chOff x="7536517" y="4679156"/>
                  <a:chExt cx="44349" cy="62431"/>
                </a:xfrm>
              </p:grpSpPr>
              <p:sp>
                <p:nvSpPr>
                  <p:cNvPr id="3042" name="Freeform: Shape 3041">
                    <a:extLst>
                      <a:ext uri="{FF2B5EF4-FFF2-40B4-BE49-F238E27FC236}">
                        <a16:creationId xmlns:a16="http://schemas.microsoft.com/office/drawing/2014/main" id="{4688B17A-AAB1-496B-BEA0-0EB8E3B0C8BA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44349" cy="62431"/>
                  </a:xfrm>
                  <a:custGeom>
                    <a:avLst/>
                    <a:gdLst>
                      <a:gd name="connsiteX0" fmla="*/ 0 w 44349"/>
                      <a:gd name="connsiteY0" fmla="*/ 0 h 62431"/>
                      <a:gd name="connsiteX1" fmla="*/ 40005 w 44349"/>
                      <a:gd name="connsiteY1" fmla="*/ 61913 h 62431"/>
                      <a:gd name="connsiteX2" fmla="*/ 0 w 44349"/>
                      <a:gd name="connsiteY2" fmla="*/ 0 h 62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49" h="62431">
                        <a:moveTo>
                          <a:pt x="0" y="0"/>
                        </a:moveTo>
                        <a:cubicBezTo>
                          <a:pt x="21907" y="24765"/>
                          <a:pt x="26670" y="67627"/>
                          <a:pt x="40005" y="61913"/>
                        </a:cubicBezTo>
                        <a:cubicBezTo>
                          <a:pt x="55245" y="50482"/>
                          <a:pt x="27622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3" name="Freeform: Shape 3042">
                    <a:extLst>
                      <a:ext uri="{FF2B5EF4-FFF2-40B4-BE49-F238E27FC236}">
                        <a16:creationId xmlns:a16="http://schemas.microsoft.com/office/drawing/2014/main" id="{7F48FBB1-9394-4770-8B0D-86D10296C27B}"/>
                      </a:ext>
                    </a:extLst>
                  </p:cNvPr>
                  <p:cNvSpPr/>
                  <p:nvPr/>
                </p:nvSpPr>
                <p:spPr>
                  <a:xfrm>
                    <a:off x="7536517" y="4679156"/>
                    <a:ext cx="39204" cy="60021"/>
                  </a:xfrm>
                  <a:custGeom>
                    <a:avLst/>
                    <a:gdLst>
                      <a:gd name="connsiteX0" fmla="*/ 39052 w 39204"/>
                      <a:gd name="connsiteY0" fmla="*/ 60007 h 60021"/>
                      <a:gd name="connsiteX1" fmla="*/ 0 w 39204"/>
                      <a:gd name="connsiteY1" fmla="*/ 0 h 60021"/>
                      <a:gd name="connsiteX2" fmla="*/ 39052 w 39204"/>
                      <a:gd name="connsiteY2" fmla="*/ 60007 h 60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204" h="60021">
                        <a:moveTo>
                          <a:pt x="39052" y="60007"/>
                        </a:moveTo>
                        <a:cubicBezTo>
                          <a:pt x="40957" y="59055"/>
                          <a:pt x="24765" y="10477"/>
                          <a:pt x="0" y="0"/>
                        </a:cubicBezTo>
                        <a:cubicBezTo>
                          <a:pt x="26670" y="14288"/>
                          <a:pt x="38100" y="60960"/>
                          <a:pt x="39052" y="600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4" name="Graphic 7">
                  <a:extLst>
                    <a:ext uri="{FF2B5EF4-FFF2-40B4-BE49-F238E27FC236}">
                      <a16:creationId xmlns:a16="http://schemas.microsoft.com/office/drawing/2014/main" id="{30C37491-46F9-4932-9EB3-7A79BC59F018}"/>
                    </a:ext>
                  </a:extLst>
                </p:cNvPr>
                <p:cNvGrpSpPr/>
                <p:nvPr/>
              </p:nvGrpSpPr>
              <p:grpSpPr>
                <a:xfrm>
                  <a:off x="7577007" y="4721427"/>
                  <a:ext cx="63332" cy="23156"/>
                  <a:chOff x="7577007" y="4721427"/>
                  <a:chExt cx="63332" cy="23156"/>
                </a:xfrm>
              </p:grpSpPr>
              <p:sp>
                <p:nvSpPr>
                  <p:cNvPr id="3045" name="Freeform: Shape 3044">
                    <a:extLst>
                      <a:ext uri="{FF2B5EF4-FFF2-40B4-BE49-F238E27FC236}">
                        <a16:creationId xmlns:a16="http://schemas.microsoft.com/office/drawing/2014/main" id="{2ACE071C-5A10-4983-A278-D55FC0F3F285}"/>
                      </a:ext>
                    </a:extLst>
                  </p:cNvPr>
                  <p:cNvSpPr/>
                  <p:nvPr/>
                </p:nvSpPr>
                <p:spPr>
                  <a:xfrm>
                    <a:off x="7577007" y="4721427"/>
                    <a:ext cx="63332" cy="23156"/>
                  </a:xfrm>
                  <a:custGeom>
                    <a:avLst/>
                    <a:gdLst>
                      <a:gd name="connsiteX0" fmla="*/ 63332 w 63332"/>
                      <a:gd name="connsiteY0" fmla="*/ 1543 h 23156"/>
                      <a:gd name="connsiteX1" fmla="*/ 467 w 63332"/>
                      <a:gd name="connsiteY1" fmla="*/ 17736 h 23156"/>
                      <a:gd name="connsiteX2" fmla="*/ 63332 w 63332"/>
                      <a:gd name="connsiteY2" fmla="*/ 1543 h 23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332" h="23156">
                        <a:moveTo>
                          <a:pt x="63332" y="1543"/>
                        </a:moveTo>
                        <a:cubicBezTo>
                          <a:pt x="46187" y="-1314"/>
                          <a:pt x="5230" y="-2267"/>
                          <a:pt x="467" y="17736"/>
                        </a:cubicBezTo>
                        <a:cubicBezTo>
                          <a:pt x="-4295" y="34880"/>
                          <a:pt x="28090" y="6305"/>
                          <a:pt x="63332" y="154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6" name="Freeform: Shape 3045">
                    <a:extLst>
                      <a:ext uri="{FF2B5EF4-FFF2-40B4-BE49-F238E27FC236}">
                        <a16:creationId xmlns:a16="http://schemas.microsoft.com/office/drawing/2014/main" id="{6C4F496B-87E5-4871-8614-B63A8C0FABD4}"/>
                      </a:ext>
                    </a:extLst>
                  </p:cNvPr>
                  <p:cNvSpPr/>
                  <p:nvPr/>
                </p:nvSpPr>
                <p:spPr>
                  <a:xfrm>
                    <a:off x="7578426" y="4722936"/>
                    <a:ext cx="60960" cy="16361"/>
                  </a:xfrm>
                  <a:custGeom>
                    <a:avLst/>
                    <a:gdLst>
                      <a:gd name="connsiteX0" fmla="*/ 0 w 60960"/>
                      <a:gd name="connsiteY0" fmla="*/ 16227 h 16361"/>
                      <a:gd name="connsiteX1" fmla="*/ 60960 w 60960"/>
                      <a:gd name="connsiteY1" fmla="*/ 35 h 16361"/>
                      <a:gd name="connsiteX2" fmla="*/ 0 w 60960"/>
                      <a:gd name="connsiteY2" fmla="*/ 16227 h 16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960" h="16361">
                        <a:moveTo>
                          <a:pt x="0" y="16227"/>
                        </a:moveTo>
                        <a:cubicBezTo>
                          <a:pt x="0" y="18132"/>
                          <a:pt x="20955" y="-918"/>
                          <a:pt x="60960" y="35"/>
                        </a:cubicBezTo>
                        <a:cubicBezTo>
                          <a:pt x="20003" y="35"/>
                          <a:pt x="0" y="14322"/>
                          <a:pt x="0" y="162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47" name="Graphic 7">
                  <a:extLst>
                    <a:ext uri="{FF2B5EF4-FFF2-40B4-BE49-F238E27FC236}">
                      <a16:creationId xmlns:a16="http://schemas.microsoft.com/office/drawing/2014/main" id="{65B40256-9059-41AA-9355-43CF05FBF875}"/>
                    </a:ext>
                  </a:extLst>
                </p:cNvPr>
                <p:cNvGrpSpPr/>
                <p:nvPr/>
              </p:nvGrpSpPr>
              <p:grpSpPr>
                <a:xfrm>
                  <a:off x="7513657" y="4719547"/>
                  <a:ext cx="65037" cy="25764"/>
                  <a:chOff x="7513657" y="4719547"/>
                  <a:chExt cx="65037" cy="25764"/>
                </a:xfrm>
              </p:grpSpPr>
              <p:sp>
                <p:nvSpPr>
                  <p:cNvPr id="3048" name="Freeform: Shape 3047">
                    <a:extLst>
                      <a:ext uri="{FF2B5EF4-FFF2-40B4-BE49-F238E27FC236}">
                        <a16:creationId xmlns:a16="http://schemas.microsoft.com/office/drawing/2014/main" id="{750CE04E-5492-4C2B-BC92-2DE2B57164BC}"/>
                      </a:ext>
                    </a:extLst>
                  </p:cNvPr>
                  <p:cNvSpPr/>
                  <p:nvPr/>
                </p:nvSpPr>
                <p:spPr>
                  <a:xfrm>
                    <a:off x="7513657" y="4719547"/>
                    <a:ext cx="65037" cy="25764"/>
                  </a:xfrm>
                  <a:custGeom>
                    <a:avLst/>
                    <a:gdLst>
                      <a:gd name="connsiteX0" fmla="*/ 0 w 65037"/>
                      <a:gd name="connsiteY0" fmla="*/ 1518 h 25764"/>
                      <a:gd name="connsiteX1" fmla="*/ 61913 w 65037"/>
                      <a:gd name="connsiteY1" fmla="*/ 18663 h 25764"/>
                      <a:gd name="connsiteX2" fmla="*/ 0 w 65037"/>
                      <a:gd name="connsiteY2" fmla="*/ 1518 h 25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037" h="25764">
                        <a:moveTo>
                          <a:pt x="0" y="1518"/>
                        </a:moveTo>
                        <a:cubicBezTo>
                          <a:pt x="11430" y="-1340"/>
                          <a:pt x="47625" y="-2292"/>
                          <a:pt x="61913" y="18663"/>
                        </a:cubicBezTo>
                        <a:cubicBezTo>
                          <a:pt x="76200" y="38666"/>
                          <a:pt x="39052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49" name="Freeform: Shape 3048">
                    <a:extLst>
                      <a:ext uri="{FF2B5EF4-FFF2-40B4-BE49-F238E27FC236}">
                        <a16:creationId xmlns:a16="http://schemas.microsoft.com/office/drawing/2014/main" id="{889B0A58-5AE3-4AC9-B7BE-049B35157EA6}"/>
                      </a:ext>
                    </a:extLst>
                  </p:cNvPr>
                  <p:cNvSpPr/>
                  <p:nvPr/>
                </p:nvSpPr>
                <p:spPr>
                  <a:xfrm>
                    <a:off x="7516514" y="4721066"/>
                    <a:ext cx="58149" cy="18270"/>
                  </a:xfrm>
                  <a:custGeom>
                    <a:avLst/>
                    <a:gdLst>
                      <a:gd name="connsiteX0" fmla="*/ 58103 w 58149"/>
                      <a:gd name="connsiteY0" fmla="*/ 18097 h 18270"/>
                      <a:gd name="connsiteX1" fmla="*/ 0 w 58149"/>
                      <a:gd name="connsiteY1" fmla="*/ 0 h 18270"/>
                      <a:gd name="connsiteX2" fmla="*/ 58103 w 58149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149" h="18270">
                        <a:moveTo>
                          <a:pt x="58103" y="18097"/>
                        </a:moveTo>
                        <a:cubicBezTo>
                          <a:pt x="59055" y="20003"/>
                          <a:pt x="45720" y="5715"/>
                          <a:pt x="0" y="0"/>
                        </a:cubicBezTo>
                        <a:cubicBezTo>
                          <a:pt x="42863" y="3810"/>
                          <a:pt x="57150" y="16192"/>
                          <a:pt x="58103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50" name="Graphic 7">
                <a:extLst>
                  <a:ext uri="{FF2B5EF4-FFF2-40B4-BE49-F238E27FC236}">
                    <a16:creationId xmlns:a16="http://schemas.microsoft.com/office/drawing/2014/main" id="{2B4CF719-7331-47AA-B0AE-3FFB186456EA}"/>
                  </a:ext>
                </a:extLst>
              </p:cNvPr>
              <p:cNvGrpSpPr/>
              <p:nvPr/>
            </p:nvGrpSpPr>
            <p:grpSpPr>
              <a:xfrm>
                <a:off x="8844299" y="4307681"/>
                <a:ext cx="285750" cy="247650"/>
                <a:chOff x="8844299" y="4307681"/>
                <a:chExt cx="285750" cy="247650"/>
              </a:xfrm>
            </p:grpSpPr>
            <p:grpSp>
              <p:nvGrpSpPr>
                <p:cNvPr id="3051" name="Graphic 7">
                  <a:extLst>
                    <a:ext uri="{FF2B5EF4-FFF2-40B4-BE49-F238E27FC236}">
                      <a16:creationId xmlns:a16="http://schemas.microsoft.com/office/drawing/2014/main" id="{FDD7F9EC-2BC6-4426-86B0-58DAB5F0CDC6}"/>
                    </a:ext>
                  </a:extLst>
                </p:cNvPr>
                <p:cNvGrpSpPr/>
                <p:nvPr/>
              </p:nvGrpSpPr>
              <p:grpSpPr>
                <a:xfrm>
                  <a:off x="8936121" y="4334938"/>
                  <a:ext cx="72960" cy="27995"/>
                  <a:chOff x="8936121" y="4334938"/>
                  <a:chExt cx="72960" cy="27995"/>
                </a:xfrm>
              </p:grpSpPr>
              <p:sp>
                <p:nvSpPr>
                  <p:cNvPr id="3052" name="Freeform: Shape 3051">
                    <a:extLst>
                      <a:ext uri="{FF2B5EF4-FFF2-40B4-BE49-F238E27FC236}">
                        <a16:creationId xmlns:a16="http://schemas.microsoft.com/office/drawing/2014/main" id="{EA3DB5B9-7C3D-4C36-BB23-8C5B9D0E4247}"/>
                      </a:ext>
                    </a:extLst>
                  </p:cNvPr>
                  <p:cNvSpPr/>
                  <p:nvPr/>
                </p:nvSpPr>
                <p:spPr>
                  <a:xfrm>
                    <a:off x="8936121" y="4334938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3" name="Freeform: Shape 3052">
                    <a:extLst>
                      <a:ext uri="{FF2B5EF4-FFF2-40B4-BE49-F238E27FC236}">
                        <a16:creationId xmlns:a16="http://schemas.microsoft.com/office/drawing/2014/main" id="{C9D6705D-A19D-4A2E-9B25-5007138B50DF}"/>
                      </a:ext>
                    </a:extLst>
                  </p:cNvPr>
                  <p:cNvSpPr/>
                  <p:nvPr/>
                </p:nvSpPr>
                <p:spPr>
                  <a:xfrm>
                    <a:off x="8941364" y="4344229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3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3" y="14886"/>
                        </a:cubicBezTo>
                        <a:cubicBezTo>
                          <a:pt x="30570" y="-6069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aphic 7">
                  <a:extLst>
                    <a:ext uri="{FF2B5EF4-FFF2-40B4-BE49-F238E27FC236}">
                      <a16:creationId xmlns:a16="http://schemas.microsoft.com/office/drawing/2014/main" id="{3B3513A5-129C-4003-B026-C1F6EA0B4157}"/>
                    </a:ext>
                  </a:extLst>
                </p:cNvPr>
                <p:cNvGrpSpPr/>
                <p:nvPr/>
              </p:nvGrpSpPr>
              <p:grpSpPr>
                <a:xfrm>
                  <a:off x="8909094" y="4307681"/>
                  <a:ext cx="39701" cy="38231"/>
                  <a:chOff x="8909094" y="4307681"/>
                  <a:chExt cx="39701" cy="38231"/>
                </a:xfrm>
              </p:grpSpPr>
              <p:sp>
                <p:nvSpPr>
                  <p:cNvPr id="3055" name="Freeform: Shape 3054">
                    <a:extLst>
                      <a:ext uri="{FF2B5EF4-FFF2-40B4-BE49-F238E27FC236}">
                        <a16:creationId xmlns:a16="http://schemas.microsoft.com/office/drawing/2014/main" id="{A2C6B63D-F404-414E-B5EC-7EE708C995F3}"/>
                      </a:ext>
                    </a:extLst>
                  </p:cNvPr>
                  <p:cNvSpPr/>
                  <p:nvPr/>
                </p:nvSpPr>
                <p:spPr>
                  <a:xfrm>
                    <a:off x="8909094" y="4307681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2"/>
                          <a:pt x="9500" y="952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6" name="Freeform: Shape 3055">
                    <a:extLst>
                      <a:ext uri="{FF2B5EF4-FFF2-40B4-BE49-F238E27FC236}">
                        <a16:creationId xmlns:a16="http://schemas.microsoft.com/office/drawing/2014/main" id="{3163209A-2029-4563-8EF2-F9813ED53693}"/>
                      </a:ext>
                    </a:extLst>
                  </p:cNvPr>
                  <p:cNvSpPr/>
                  <p:nvPr/>
                </p:nvSpPr>
                <p:spPr>
                  <a:xfrm>
                    <a:off x="8922599" y="4308633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7" name="Graphic 7">
                  <a:extLst>
                    <a:ext uri="{FF2B5EF4-FFF2-40B4-BE49-F238E27FC236}">
                      <a16:creationId xmlns:a16="http://schemas.microsoft.com/office/drawing/2014/main" id="{28EC445A-BBDB-4766-8B25-EE31F4B9FDE9}"/>
                    </a:ext>
                  </a:extLst>
                </p:cNvPr>
                <p:cNvGrpSpPr/>
                <p:nvPr/>
              </p:nvGrpSpPr>
              <p:grpSpPr>
                <a:xfrm>
                  <a:off x="8844299" y="4337926"/>
                  <a:ext cx="69137" cy="34392"/>
                  <a:chOff x="8844299" y="4337926"/>
                  <a:chExt cx="69137" cy="34392"/>
                </a:xfrm>
              </p:grpSpPr>
              <p:sp>
                <p:nvSpPr>
                  <p:cNvPr id="3058" name="Freeform: Shape 3057">
                    <a:extLst>
                      <a:ext uri="{FF2B5EF4-FFF2-40B4-BE49-F238E27FC236}">
                        <a16:creationId xmlns:a16="http://schemas.microsoft.com/office/drawing/2014/main" id="{78699311-4ED9-43C4-AF46-CE628BFFFC24}"/>
                      </a:ext>
                    </a:extLst>
                  </p:cNvPr>
                  <p:cNvSpPr/>
                  <p:nvPr/>
                </p:nvSpPr>
                <p:spPr>
                  <a:xfrm>
                    <a:off x="8844299" y="4337926"/>
                    <a:ext cx="69137" cy="34392"/>
                  </a:xfrm>
                  <a:custGeom>
                    <a:avLst/>
                    <a:gdLst>
                      <a:gd name="connsiteX0" fmla="*/ 0 w 69137"/>
                      <a:gd name="connsiteY0" fmla="*/ 5949 h 34392"/>
                      <a:gd name="connsiteX1" fmla="*/ 66675 w 69137"/>
                      <a:gd name="connsiteY1" fmla="*/ 23094 h 34392"/>
                      <a:gd name="connsiteX2" fmla="*/ 0 w 69137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392">
                        <a:moveTo>
                          <a:pt x="0" y="5949"/>
                        </a:moveTo>
                        <a:cubicBezTo>
                          <a:pt x="13335" y="-718"/>
                          <a:pt x="54292" y="-8338"/>
                          <a:pt x="66675" y="23094"/>
                        </a:cubicBezTo>
                        <a:cubicBezTo>
                          <a:pt x="79058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59" name="Freeform: Shape 3058">
                    <a:extLst>
                      <a:ext uri="{FF2B5EF4-FFF2-40B4-BE49-F238E27FC236}">
                        <a16:creationId xmlns:a16="http://schemas.microsoft.com/office/drawing/2014/main" id="{FAB1CD48-D0C5-4B57-9FAE-E5845A758C4B}"/>
                      </a:ext>
                    </a:extLst>
                  </p:cNvPr>
                  <p:cNvSpPr/>
                  <p:nvPr/>
                </p:nvSpPr>
                <p:spPr>
                  <a:xfrm>
                    <a:off x="8847157" y="4343584"/>
                    <a:ext cx="62911" cy="19608"/>
                  </a:xfrm>
                  <a:custGeom>
                    <a:avLst/>
                    <a:gdLst>
                      <a:gd name="connsiteX0" fmla="*/ 62865 w 62911"/>
                      <a:gd name="connsiteY0" fmla="*/ 19341 h 19608"/>
                      <a:gd name="connsiteX1" fmla="*/ 0 w 62911"/>
                      <a:gd name="connsiteY1" fmla="*/ 291 h 19608"/>
                      <a:gd name="connsiteX2" fmla="*/ 62865 w 62911"/>
                      <a:gd name="connsiteY2" fmla="*/ 19341 h 19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08">
                        <a:moveTo>
                          <a:pt x="62865" y="19341"/>
                        </a:moveTo>
                        <a:cubicBezTo>
                          <a:pt x="63817" y="22198"/>
                          <a:pt x="50483" y="1244"/>
                          <a:pt x="0" y="291"/>
                        </a:cubicBezTo>
                        <a:cubicBezTo>
                          <a:pt x="47625" y="-2566"/>
                          <a:pt x="60960" y="16484"/>
                          <a:pt x="62865" y="1934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60" name="Freeform: Shape 3059">
                  <a:extLst>
                    <a:ext uri="{FF2B5EF4-FFF2-40B4-BE49-F238E27FC236}">
                      <a16:creationId xmlns:a16="http://schemas.microsoft.com/office/drawing/2014/main" id="{8C3846F4-94A3-40DC-97E7-5F455A2FF901}"/>
                    </a:ext>
                  </a:extLst>
                </p:cNvPr>
                <p:cNvSpPr/>
                <p:nvPr/>
              </p:nvSpPr>
              <p:spPr>
                <a:xfrm>
                  <a:off x="8927166" y="4470558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3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8 h 84772"/>
                    <a:gd name="connsiteX25" fmla="*/ 100965 w 202882"/>
                    <a:gd name="connsiteY25" fmla="*/ 79058 h 84772"/>
                    <a:gd name="connsiteX26" fmla="*/ 149543 w 202882"/>
                    <a:gd name="connsiteY26" fmla="*/ 68580 h 84772"/>
                    <a:gd name="connsiteX27" fmla="*/ 148590 w 202882"/>
                    <a:gd name="connsiteY27" fmla="*/ 84773 h 84772"/>
                    <a:gd name="connsiteX28" fmla="*/ 169545 w 202882"/>
                    <a:gd name="connsiteY28" fmla="*/ 67628 h 84772"/>
                    <a:gd name="connsiteX29" fmla="*/ 187643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2883" y="52388"/>
                        <a:pt x="202883" y="52388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3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8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3" y="5715"/>
                      </a:cubicBezTo>
                      <a:cubicBezTo>
                        <a:pt x="120015" y="11430"/>
                        <a:pt x="124778" y="18098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8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3" y="68580"/>
                      </a:cubicBezTo>
                      <a:cubicBezTo>
                        <a:pt x="150495" y="73343"/>
                        <a:pt x="151448" y="78105"/>
                        <a:pt x="148590" y="84773"/>
                      </a:cubicBezTo>
                      <a:cubicBezTo>
                        <a:pt x="156210" y="82868"/>
                        <a:pt x="164783" y="75248"/>
                        <a:pt x="169545" y="67628"/>
                      </a:cubicBezTo>
                      <a:cubicBezTo>
                        <a:pt x="176213" y="70485"/>
                        <a:pt x="183833" y="74295"/>
                        <a:pt x="187643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8" y="52388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61" name="Freeform: Shape 3060">
                  <a:extLst>
                    <a:ext uri="{FF2B5EF4-FFF2-40B4-BE49-F238E27FC236}">
                      <a16:creationId xmlns:a16="http://schemas.microsoft.com/office/drawing/2014/main" id="{5163305F-4C77-4CFE-8B96-B22988780496}"/>
                    </a:ext>
                  </a:extLst>
                </p:cNvPr>
                <p:cNvSpPr/>
                <p:nvPr/>
              </p:nvSpPr>
              <p:spPr>
                <a:xfrm>
                  <a:off x="8922404" y="4396263"/>
                  <a:ext cx="11430" cy="120015"/>
                </a:xfrm>
                <a:custGeom>
                  <a:avLst/>
                  <a:gdLst>
                    <a:gd name="connsiteX0" fmla="*/ 5715 w 11430"/>
                    <a:gd name="connsiteY0" fmla="*/ 120015 h 120015"/>
                    <a:gd name="connsiteX1" fmla="*/ 0 w 11430"/>
                    <a:gd name="connsiteY1" fmla="*/ 114300 h 120015"/>
                    <a:gd name="connsiteX2" fmla="*/ 0 w 11430"/>
                    <a:gd name="connsiteY2" fmla="*/ 5715 h 120015"/>
                    <a:gd name="connsiteX3" fmla="*/ 5715 w 11430"/>
                    <a:gd name="connsiteY3" fmla="*/ 0 h 120015"/>
                    <a:gd name="connsiteX4" fmla="*/ 11430 w 11430"/>
                    <a:gd name="connsiteY4" fmla="*/ 5715 h 120015"/>
                    <a:gd name="connsiteX5" fmla="*/ 11430 w 11430"/>
                    <a:gd name="connsiteY5" fmla="*/ 114300 h 120015"/>
                    <a:gd name="connsiteX6" fmla="*/ 5715 w 11430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20015">
                      <a:moveTo>
                        <a:pt x="5715" y="120015"/>
                      </a:moveTo>
                      <a:cubicBezTo>
                        <a:pt x="2858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8" y="0"/>
                        <a:pt x="5715" y="0"/>
                      </a:cubicBezTo>
                      <a:cubicBezTo>
                        <a:pt x="8573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0478" y="118110"/>
                        <a:pt x="8573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62" name="Freeform: Shape 3061">
                  <a:extLst>
                    <a:ext uri="{FF2B5EF4-FFF2-40B4-BE49-F238E27FC236}">
                      <a16:creationId xmlns:a16="http://schemas.microsoft.com/office/drawing/2014/main" id="{1F9C82B8-4808-4DAC-894F-FC08D8AA5896}"/>
                    </a:ext>
                  </a:extLst>
                </p:cNvPr>
                <p:cNvSpPr/>
                <p:nvPr/>
              </p:nvSpPr>
              <p:spPr>
                <a:xfrm>
                  <a:off x="8910022" y="4345781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2" y="60960"/>
                        <a:pt x="18098" y="60960"/>
                      </a:cubicBezTo>
                      <a:cubicBezTo>
                        <a:pt x="8102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63" name="Graphic 7">
                  <a:extLst>
                    <a:ext uri="{FF2B5EF4-FFF2-40B4-BE49-F238E27FC236}">
                      <a16:creationId xmlns:a16="http://schemas.microsoft.com/office/drawing/2014/main" id="{5187951A-1A36-46F4-B4DC-1A31ADE2DC70}"/>
                    </a:ext>
                  </a:extLst>
                </p:cNvPr>
                <p:cNvGrpSpPr/>
                <p:nvPr/>
              </p:nvGrpSpPr>
              <p:grpSpPr>
                <a:xfrm>
                  <a:off x="8910456" y="4369969"/>
                  <a:ext cx="29548" cy="52963"/>
                  <a:chOff x="8910456" y="4369969"/>
                  <a:chExt cx="29548" cy="52963"/>
                </a:xfrm>
              </p:grpSpPr>
              <p:sp>
                <p:nvSpPr>
                  <p:cNvPr id="3064" name="Freeform: Shape 3063">
                    <a:extLst>
                      <a:ext uri="{FF2B5EF4-FFF2-40B4-BE49-F238E27FC236}">
                        <a16:creationId xmlns:a16="http://schemas.microsoft.com/office/drawing/2014/main" id="{54D04685-3AB9-421C-8292-FB4DB08F739B}"/>
                      </a:ext>
                    </a:extLst>
                  </p:cNvPr>
                  <p:cNvSpPr/>
                  <p:nvPr/>
                </p:nvSpPr>
                <p:spPr>
                  <a:xfrm>
                    <a:off x="8910456" y="4369969"/>
                    <a:ext cx="29548" cy="52963"/>
                  </a:xfrm>
                  <a:custGeom>
                    <a:avLst/>
                    <a:gdLst>
                      <a:gd name="connsiteX0" fmla="*/ 13853 w 29548"/>
                      <a:gd name="connsiteY0" fmla="*/ 52964 h 52963"/>
                      <a:gd name="connsiteX1" fmla="*/ 13853 w 29548"/>
                      <a:gd name="connsiteY1" fmla="*/ 2481 h 52963"/>
                      <a:gd name="connsiteX2" fmla="*/ 13853 w 29548"/>
                      <a:gd name="connsiteY2" fmla="*/ 52964 h 5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2963">
                        <a:moveTo>
                          <a:pt x="13853" y="52964"/>
                        </a:moveTo>
                        <a:cubicBezTo>
                          <a:pt x="4328" y="44391"/>
                          <a:pt x="-11864" y="16769"/>
                          <a:pt x="13853" y="2481"/>
                        </a:cubicBezTo>
                        <a:cubicBezTo>
                          <a:pt x="40523" y="-10854"/>
                          <a:pt x="28141" y="32962"/>
                          <a:pt x="13853" y="52964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5" name="Freeform: Shape 3064">
                    <a:extLst>
                      <a:ext uri="{FF2B5EF4-FFF2-40B4-BE49-F238E27FC236}">
                        <a16:creationId xmlns:a16="http://schemas.microsoft.com/office/drawing/2014/main" id="{AC9CBC3E-E807-4ED4-82A1-985458C0CD45}"/>
                      </a:ext>
                    </a:extLst>
                  </p:cNvPr>
                  <p:cNvSpPr/>
                  <p:nvPr/>
                </p:nvSpPr>
                <p:spPr>
                  <a:xfrm>
                    <a:off x="8921527" y="4373356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20050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6" name="Graphic 7">
                  <a:extLst>
                    <a:ext uri="{FF2B5EF4-FFF2-40B4-BE49-F238E27FC236}">
                      <a16:creationId xmlns:a16="http://schemas.microsoft.com/office/drawing/2014/main" id="{AE3CA99B-7935-4E70-8FA8-E6B27D64F40C}"/>
                    </a:ext>
                  </a:extLst>
                </p:cNvPr>
                <p:cNvGrpSpPr/>
                <p:nvPr/>
              </p:nvGrpSpPr>
              <p:grpSpPr>
                <a:xfrm>
                  <a:off x="8888699" y="4366735"/>
                  <a:ext cx="43963" cy="52387"/>
                  <a:chOff x="8888699" y="4366735"/>
                  <a:chExt cx="43963" cy="52387"/>
                </a:xfrm>
              </p:grpSpPr>
              <p:sp>
                <p:nvSpPr>
                  <p:cNvPr id="3067" name="Freeform: Shape 3066">
                    <a:extLst>
                      <a:ext uri="{FF2B5EF4-FFF2-40B4-BE49-F238E27FC236}">
                        <a16:creationId xmlns:a16="http://schemas.microsoft.com/office/drawing/2014/main" id="{B316473B-9B2A-4E6E-BBC5-BC85B79FF95F}"/>
                      </a:ext>
                    </a:extLst>
                  </p:cNvPr>
                  <p:cNvSpPr/>
                  <p:nvPr/>
                </p:nvSpPr>
                <p:spPr>
                  <a:xfrm>
                    <a:off x="8888699" y="4366735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6" y="0"/>
                          <a:pt x="30847" y="0"/>
                        </a:cubicBezTo>
                        <a:cubicBezTo>
                          <a:pt x="67042" y="0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8" name="Freeform: Shape 3067">
                    <a:extLst>
                      <a:ext uri="{FF2B5EF4-FFF2-40B4-BE49-F238E27FC236}">
                        <a16:creationId xmlns:a16="http://schemas.microsoft.com/office/drawing/2014/main" id="{68BFBB12-FE05-4D17-B5CD-0AC1F3807151}"/>
                      </a:ext>
                    </a:extLst>
                  </p:cNvPr>
                  <p:cNvSpPr/>
                  <p:nvPr/>
                </p:nvSpPr>
                <p:spPr>
                  <a:xfrm>
                    <a:off x="8892877" y="4368641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9" name="Graphic 7">
                  <a:extLst>
                    <a:ext uri="{FF2B5EF4-FFF2-40B4-BE49-F238E27FC236}">
                      <a16:creationId xmlns:a16="http://schemas.microsoft.com/office/drawing/2014/main" id="{31768E6C-730C-4F31-ABAC-11E1F4C12AAC}"/>
                    </a:ext>
                  </a:extLst>
                </p:cNvPr>
                <p:cNvGrpSpPr/>
                <p:nvPr/>
              </p:nvGrpSpPr>
              <p:grpSpPr>
                <a:xfrm>
                  <a:off x="8920472" y="4357269"/>
                  <a:ext cx="46755" cy="53281"/>
                  <a:chOff x="8920472" y="4357269"/>
                  <a:chExt cx="46755" cy="53281"/>
                </a:xfrm>
              </p:grpSpPr>
              <p:sp>
                <p:nvSpPr>
                  <p:cNvPr id="3070" name="Freeform: Shape 3069">
                    <a:extLst>
                      <a:ext uri="{FF2B5EF4-FFF2-40B4-BE49-F238E27FC236}">
                        <a16:creationId xmlns:a16="http://schemas.microsoft.com/office/drawing/2014/main" id="{211909C7-7CA5-4F73-A272-5FCA3EBC3457}"/>
                      </a:ext>
                    </a:extLst>
                  </p:cNvPr>
                  <p:cNvSpPr/>
                  <p:nvPr/>
                </p:nvSpPr>
                <p:spPr>
                  <a:xfrm>
                    <a:off x="8920472" y="4357269"/>
                    <a:ext cx="46755" cy="53281"/>
                  </a:xfrm>
                  <a:custGeom>
                    <a:avLst/>
                    <a:gdLst>
                      <a:gd name="connsiteX0" fmla="*/ 46699 w 46755"/>
                      <a:gd name="connsiteY0" fmla="*/ 53282 h 53281"/>
                      <a:gd name="connsiteX1" fmla="*/ 27 w 46755"/>
                      <a:gd name="connsiteY1" fmla="*/ 8514 h 53281"/>
                      <a:gd name="connsiteX2" fmla="*/ 46699 w 46755"/>
                      <a:gd name="connsiteY2" fmla="*/ 53282 h 5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281">
                        <a:moveTo>
                          <a:pt x="46699" y="53282"/>
                        </a:moveTo>
                        <a:cubicBezTo>
                          <a:pt x="23839" y="28517"/>
                          <a:pt x="-926" y="38042"/>
                          <a:pt x="27" y="8514"/>
                        </a:cubicBezTo>
                        <a:cubicBezTo>
                          <a:pt x="1932" y="-21013"/>
                          <a:pt x="48604" y="34232"/>
                          <a:pt x="46699" y="53282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1" name="Freeform: Shape 3070">
                    <a:extLst>
                      <a:ext uri="{FF2B5EF4-FFF2-40B4-BE49-F238E27FC236}">
                        <a16:creationId xmlns:a16="http://schemas.microsoft.com/office/drawing/2014/main" id="{2E59ED6E-89E5-4CCA-83B9-7553805786B8}"/>
                      </a:ext>
                    </a:extLst>
                  </p:cNvPr>
                  <p:cNvSpPr/>
                  <p:nvPr/>
                </p:nvSpPr>
                <p:spPr>
                  <a:xfrm>
                    <a:off x="8922404" y="4367100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8" y="4398"/>
                          <a:pt x="43815" y="40593"/>
                        </a:cubicBezTo>
                        <a:cubicBezTo>
                          <a:pt x="28575" y="7255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72" name="Graphic 7">
                  <a:extLst>
                    <a:ext uri="{FF2B5EF4-FFF2-40B4-BE49-F238E27FC236}">
                      <a16:creationId xmlns:a16="http://schemas.microsoft.com/office/drawing/2014/main" id="{C2EF06E6-AA10-452F-8A08-0323282FC993}"/>
                    </a:ext>
                  </a:extLst>
                </p:cNvPr>
                <p:cNvGrpSpPr/>
                <p:nvPr/>
              </p:nvGrpSpPr>
              <p:grpSpPr>
                <a:xfrm>
                  <a:off x="8925631" y="4317830"/>
                  <a:ext cx="73925" cy="41630"/>
                  <a:chOff x="8925631" y="4317830"/>
                  <a:chExt cx="73925" cy="41630"/>
                </a:xfrm>
              </p:grpSpPr>
              <p:sp>
                <p:nvSpPr>
                  <p:cNvPr id="3073" name="Freeform: Shape 3072">
                    <a:extLst>
                      <a:ext uri="{FF2B5EF4-FFF2-40B4-BE49-F238E27FC236}">
                        <a16:creationId xmlns:a16="http://schemas.microsoft.com/office/drawing/2014/main" id="{87DC3EB5-D9BE-43FE-B958-1C76DAAA49B6}"/>
                      </a:ext>
                    </a:extLst>
                  </p:cNvPr>
                  <p:cNvSpPr/>
                  <p:nvPr/>
                </p:nvSpPr>
                <p:spPr>
                  <a:xfrm>
                    <a:off x="8925631" y="4317830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0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0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Freeform: Shape 3073">
                    <a:extLst>
                      <a:ext uri="{FF2B5EF4-FFF2-40B4-BE49-F238E27FC236}">
                        <a16:creationId xmlns:a16="http://schemas.microsoft.com/office/drawing/2014/main" id="{1F45E7E5-9098-43F8-BACC-3B0C7460FCD8}"/>
                      </a:ext>
                    </a:extLst>
                  </p:cNvPr>
                  <p:cNvSpPr/>
                  <p:nvPr/>
                </p:nvSpPr>
                <p:spPr>
                  <a:xfrm>
                    <a:off x="8937032" y="4321949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5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5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75" name="Graphic 7">
                  <a:extLst>
                    <a:ext uri="{FF2B5EF4-FFF2-40B4-BE49-F238E27FC236}">
                      <a16:creationId xmlns:a16="http://schemas.microsoft.com/office/drawing/2014/main" id="{3D46F8AC-75BA-409D-BD83-1B84AA8443BB}"/>
                    </a:ext>
                  </a:extLst>
                </p:cNvPr>
                <p:cNvGrpSpPr/>
                <p:nvPr/>
              </p:nvGrpSpPr>
              <p:grpSpPr>
                <a:xfrm>
                  <a:off x="8855729" y="4317583"/>
                  <a:ext cx="81760" cy="47375"/>
                  <a:chOff x="8855729" y="4317583"/>
                  <a:chExt cx="81760" cy="47375"/>
                </a:xfrm>
              </p:grpSpPr>
              <p:sp>
                <p:nvSpPr>
                  <p:cNvPr id="3076" name="Freeform: Shape 3075">
                    <a:extLst>
                      <a:ext uri="{FF2B5EF4-FFF2-40B4-BE49-F238E27FC236}">
                        <a16:creationId xmlns:a16="http://schemas.microsoft.com/office/drawing/2014/main" id="{871557A6-2933-4E08-BA3B-6E262AEAD55B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17583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7" name="Freeform: Shape 3076">
                    <a:extLst>
                      <a:ext uri="{FF2B5EF4-FFF2-40B4-BE49-F238E27FC236}">
                        <a16:creationId xmlns:a16="http://schemas.microsoft.com/office/drawing/2014/main" id="{35F22B9D-D8C0-424B-8308-7E1A7DDE093B}"/>
                      </a:ext>
                    </a:extLst>
                  </p:cNvPr>
                  <p:cNvSpPr/>
                  <p:nvPr/>
                </p:nvSpPr>
                <p:spPr>
                  <a:xfrm>
                    <a:off x="8856682" y="4323446"/>
                    <a:ext cx="71796" cy="36682"/>
                  </a:xfrm>
                  <a:custGeom>
                    <a:avLst/>
                    <a:gdLst>
                      <a:gd name="connsiteX0" fmla="*/ 71438 w 71796"/>
                      <a:gd name="connsiteY0" fmla="*/ 36622 h 36682"/>
                      <a:gd name="connsiteX1" fmla="*/ 0 w 71796"/>
                      <a:gd name="connsiteY1" fmla="*/ 1379 h 36682"/>
                      <a:gd name="connsiteX2" fmla="*/ 71438 w 71796"/>
                      <a:gd name="connsiteY2" fmla="*/ 36622 h 3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2">
                        <a:moveTo>
                          <a:pt x="71438" y="36622"/>
                        </a:moveTo>
                        <a:cubicBezTo>
                          <a:pt x="75247" y="34717"/>
                          <a:pt x="48578" y="-8146"/>
                          <a:pt x="0" y="1379"/>
                        </a:cubicBezTo>
                        <a:cubicBezTo>
                          <a:pt x="52388" y="-5288"/>
                          <a:pt x="68580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78" name="Graphic 7">
                  <a:extLst>
                    <a:ext uri="{FF2B5EF4-FFF2-40B4-BE49-F238E27FC236}">
                      <a16:creationId xmlns:a16="http://schemas.microsoft.com/office/drawing/2014/main" id="{FF196129-F94F-4C08-8B67-663F81D3A75C}"/>
                    </a:ext>
                  </a:extLst>
                </p:cNvPr>
                <p:cNvGrpSpPr/>
                <p:nvPr/>
              </p:nvGrpSpPr>
              <p:grpSpPr>
                <a:xfrm>
                  <a:off x="8918132" y="4352491"/>
                  <a:ext cx="80471" cy="57106"/>
                  <a:chOff x="8918132" y="4352491"/>
                  <a:chExt cx="80471" cy="57106"/>
                </a:xfrm>
              </p:grpSpPr>
              <p:sp>
                <p:nvSpPr>
                  <p:cNvPr id="3079" name="Freeform: Shape 3078">
                    <a:extLst>
                      <a:ext uri="{FF2B5EF4-FFF2-40B4-BE49-F238E27FC236}">
                        <a16:creationId xmlns:a16="http://schemas.microsoft.com/office/drawing/2014/main" id="{A8779228-5433-4D0B-84C2-78A2D5EFA5A1}"/>
                      </a:ext>
                    </a:extLst>
                  </p:cNvPr>
                  <p:cNvSpPr/>
                  <p:nvPr/>
                </p:nvSpPr>
                <p:spPr>
                  <a:xfrm>
                    <a:off x="8918132" y="4352491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1" y="20912"/>
                          <a:pt x="53802" y="21865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Freeform: Shape 3079">
                    <a:extLst>
                      <a:ext uri="{FF2B5EF4-FFF2-40B4-BE49-F238E27FC236}">
                        <a16:creationId xmlns:a16="http://schemas.microsoft.com/office/drawing/2014/main" id="{A7EC9514-08F6-48E2-AB40-F95129144BA1}"/>
                      </a:ext>
                    </a:extLst>
                  </p:cNvPr>
                  <p:cNvSpPr/>
                  <p:nvPr/>
                </p:nvSpPr>
                <p:spPr>
                  <a:xfrm>
                    <a:off x="8931744" y="4357462"/>
                    <a:ext cx="66859" cy="52135"/>
                  </a:xfrm>
                  <a:custGeom>
                    <a:avLst/>
                    <a:gdLst>
                      <a:gd name="connsiteX0" fmla="*/ 185 w 66859"/>
                      <a:gd name="connsiteY0" fmla="*/ 701 h 52135"/>
                      <a:gd name="connsiteX1" fmla="*/ 66860 w 66859"/>
                      <a:gd name="connsiteY1" fmla="*/ 52136 h 52135"/>
                      <a:gd name="connsiteX2" fmla="*/ 185 w 66859"/>
                      <a:gd name="connsiteY2" fmla="*/ 701 h 5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2135">
                        <a:moveTo>
                          <a:pt x="185" y="701"/>
                        </a:moveTo>
                        <a:cubicBezTo>
                          <a:pt x="-3625" y="2606"/>
                          <a:pt x="52572" y="2606"/>
                          <a:pt x="66860" y="52136"/>
                        </a:cubicBezTo>
                        <a:cubicBezTo>
                          <a:pt x="49715" y="1653"/>
                          <a:pt x="3995" y="-2157"/>
                          <a:pt x="185" y="70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81" name="Graphic 7">
                  <a:extLst>
                    <a:ext uri="{FF2B5EF4-FFF2-40B4-BE49-F238E27FC236}">
                      <a16:creationId xmlns:a16="http://schemas.microsoft.com/office/drawing/2014/main" id="{37E759DC-FB48-4F5E-A82E-BDD36D5D1140}"/>
                    </a:ext>
                  </a:extLst>
                </p:cNvPr>
                <p:cNvGrpSpPr/>
                <p:nvPr/>
              </p:nvGrpSpPr>
              <p:grpSpPr>
                <a:xfrm>
                  <a:off x="8855729" y="4353522"/>
                  <a:ext cx="74129" cy="45598"/>
                  <a:chOff x="8855729" y="4353522"/>
                  <a:chExt cx="74129" cy="45598"/>
                </a:xfrm>
              </p:grpSpPr>
              <p:sp>
                <p:nvSpPr>
                  <p:cNvPr id="3082" name="Freeform: Shape 3081">
                    <a:extLst>
                      <a:ext uri="{FF2B5EF4-FFF2-40B4-BE49-F238E27FC236}">
                        <a16:creationId xmlns:a16="http://schemas.microsoft.com/office/drawing/2014/main" id="{9CA7B670-A068-4BAB-9CBE-C669E835265F}"/>
                      </a:ext>
                    </a:extLst>
                  </p:cNvPr>
                  <p:cNvSpPr/>
                  <p:nvPr/>
                </p:nvSpPr>
                <p:spPr>
                  <a:xfrm>
                    <a:off x="8855729" y="4353522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3" name="Freeform: Shape 3082">
                    <a:extLst>
                      <a:ext uri="{FF2B5EF4-FFF2-40B4-BE49-F238E27FC236}">
                        <a16:creationId xmlns:a16="http://schemas.microsoft.com/office/drawing/2014/main" id="{CFE17F09-4E80-4446-9413-08213895D4EB}"/>
                      </a:ext>
                    </a:extLst>
                  </p:cNvPr>
                  <p:cNvSpPr/>
                  <p:nvPr/>
                </p:nvSpPr>
                <p:spPr>
                  <a:xfrm>
                    <a:off x="8857634" y="4361180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2" y="3650"/>
                          <a:pt x="36195" y="-7780"/>
                          <a:pt x="0" y="35083"/>
                        </a:cubicBezTo>
                        <a:cubicBezTo>
                          <a:pt x="31432" y="-7780"/>
                          <a:pt x="58102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84" name="Graphic 7">
                <a:extLst>
                  <a:ext uri="{FF2B5EF4-FFF2-40B4-BE49-F238E27FC236}">
                    <a16:creationId xmlns:a16="http://schemas.microsoft.com/office/drawing/2014/main" id="{2ACB9C19-31E2-4484-87FE-B4416ADB1912}"/>
                  </a:ext>
                </a:extLst>
              </p:cNvPr>
              <p:cNvGrpSpPr/>
              <p:nvPr/>
            </p:nvGrpSpPr>
            <p:grpSpPr>
              <a:xfrm>
                <a:off x="11070291" y="2740818"/>
                <a:ext cx="164782" cy="207645"/>
                <a:chOff x="11070291" y="2740818"/>
                <a:chExt cx="164782" cy="207645"/>
              </a:xfrm>
            </p:grpSpPr>
            <p:grpSp>
              <p:nvGrpSpPr>
                <p:cNvPr id="3085" name="Graphic 7">
                  <a:extLst>
                    <a:ext uri="{FF2B5EF4-FFF2-40B4-BE49-F238E27FC236}">
                      <a16:creationId xmlns:a16="http://schemas.microsoft.com/office/drawing/2014/main" id="{4A9DEAC9-0B3E-49B1-922A-0D3E9571EAEC}"/>
                    </a:ext>
                  </a:extLst>
                </p:cNvPr>
                <p:cNvGrpSpPr/>
                <p:nvPr/>
              </p:nvGrpSpPr>
              <p:grpSpPr>
                <a:xfrm>
                  <a:off x="11162340" y="2767343"/>
                  <a:ext cx="72734" cy="27775"/>
                  <a:chOff x="11162340" y="2767343"/>
                  <a:chExt cx="72734" cy="27775"/>
                </a:xfrm>
              </p:grpSpPr>
              <p:sp>
                <p:nvSpPr>
                  <p:cNvPr id="3086" name="Freeform: Shape 3085">
                    <a:extLst>
                      <a:ext uri="{FF2B5EF4-FFF2-40B4-BE49-F238E27FC236}">
                        <a16:creationId xmlns:a16="http://schemas.microsoft.com/office/drawing/2014/main" id="{F54B13DB-D263-4E06-9EF8-2DA0346E7C21}"/>
                      </a:ext>
                    </a:extLst>
                  </p:cNvPr>
                  <p:cNvSpPr/>
                  <p:nvPr/>
                </p:nvSpPr>
                <p:spPr>
                  <a:xfrm>
                    <a:off x="11162340" y="2767343"/>
                    <a:ext cx="72734" cy="27775"/>
                  </a:xfrm>
                  <a:custGeom>
                    <a:avLst/>
                    <a:gdLst>
                      <a:gd name="connsiteX0" fmla="*/ 72734 w 72734"/>
                      <a:gd name="connsiteY0" fmla="*/ 26815 h 27775"/>
                      <a:gd name="connsiteX1" fmla="*/ 2249 w 72734"/>
                      <a:gd name="connsiteY1" fmla="*/ 13480 h 27775"/>
                      <a:gd name="connsiteX2" fmla="*/ 72734 w 72734"/>
                      <a:gd name="connsiteY2" fmla="*/ 26815 h 27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734" h="27775">
                        <a:moveTo>
                          <a:pt x="72734" y="26815"/>
                        </a:moveTo>
                        <a:cubicBezTo>
                          <a:pt x="36539" y="17290"/>
                          <a:pt x="19394" y="42055"/>
                          <a:pt x="2249" y="13480"/>
                        </a:cubicBezTo>
                        <a:cubicBezTo>
                          <a:pt x="-13943" y="-15095"/>
                          <a:pt x="62257" y="7765"/>
                          <a:pt x="72734" y="2681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7" name="Freeform: Shape 3086">
                    <a:extLst>
                      <a:ext uri="{FF2B5EF4-FFF2-40B4-BE49-F238E27FC236}">
                        <a16:creationId xmlns:a16="http://schemas.microsoft.com/office/drawing/2014/main" id="{9E3D9DDD-3571-4066-80AB-4E37ACAFEAF8}"/>
                      </a:ext>
                    </a:extLst>
                  </p:cNvPr>
                  <p:cNvSpPr/>
                  <p:nvPr/>
                </p:nvSpPr>
                <p:spPr>
                  <a:xfrm>
                    <a:off x="11167357" y="2777367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0570" y="-7021"/>
                          <a:pt x="1042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88" name="Graphic 7">
                  <a:extLst>
                    <a:ext uri="{FF2B5EF4-FFF2-40B4-BE49-F238E27FC236}">
                      <a16:creationId xmlns:a16="http://schemas.microsoft.com/office/drawing/2014/main" id="{9D81157C-8777-47E9-862A-DC59B6D6D844}"/>
                    </a:ext>
                  </a:extLst>
                </p:cNvPr>
                <p:cNvGrpSpPr/>
                <p:nvPr/>
              </p:nvGrpSpPr>
              <p:grpSpPr>
                <a:xfrm>
                  <a:off x="11135087" y="2740818"/>
                  <a:ext cx="39701" cy="38231"/>
                  <a:chOff x="11135087" y="2740818"/>
                  <a:chExt cx="39701" cy="38231"/>
                </a:xfrm>
              </p:grpSpPr>
              <p:sp>
                <p:nvSpPr>
                  <p:cNvPr id="3089" name="Freeform: Shape 3088">
                    <a:extLst>
                      <a:ext uri="{FF2B5EF4-FFF2-40B4-BE49-F238E27FC236}">
                        <a16:creationId xmlns:a16="http://schemas.microsoft.com/office/drawing/2014/main" id="{F8FB424F-97E0-494E-AE58-8938E12DD442}"/>
                      </a:ext>
                    </a:extLst>
                  </p:cNvPr>
                  <p:cNvSpPr/>
                  <p:nvPr/>
                </p:nvSpPr>
                <p:spPr>
                  <a:xfrm>
                    <a:off x="11135087" y="2740818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0" name="Freeform: Shape 3089">
                    <a:extLst>
                      <a:ext uri="{FF2B5EF4-FFF2-40B4-BE49-F238E27FC236}">
                        <a16:creationId xmlns:a16="http://schemas.microsoft.com/office/drawing/2014/main" id="{5034788B-AC18-4A71-8CF4-56A14C1A3EE5}"/>
                      </a:ext>
                    </a:extLst>
                  </p:cNvPr>
                  <p:cNvSpPr/>
                  <p:nvPr/>
                </p:nvSpPr>
                <p:spPr>
                  <a:xfrm>
                    <a:off x="11148592" y="2740818"/>
                    <a:ext cx="23617" cy="36195"/>
                  </a:xfrm>
                  <a:custGeom>
                    <a:avLst/>
                    <a:gdLst>
                      <a:gd name="connsiteX0" fmla="*/ 2662 w 23617"/>
                      <a:gd name="connsiteY0" fmla="*/ 36195 h 36195"/>
                      <a:gd name="connsiteX1" fmla="*/ 23617 w 23617"/>
                      <a:gd name="connsiteY1" fmla="*/ 0 h 36195"/>
                      <a:gd name="connsiteX2" fmla="*/ 2662 w 23617"/>
                      <a:gd name="connsiteY2" fmla="*/ 3619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195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1430"/>
                          <a:pt x="5520" y="36195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91" name="Graphic 7">
                  <a:extLst>
                    <a:ext uri="{FF2B5EF4-FFF2-40B4-BE49-F238E27FC236}">
                      <a16:creationId xmlns:a16="http://schemas.microsoft.com/office/drawing/2014/main" id="{10DEBCDD-D871-497C-A1AA-B0370A9FE5F1}"/>
                    </a:ext>
                  </a:extLst>
                </p:cNvPr>
                <p:cNvGrpSpPr/>
                <p:nvPr/>
              </p:nvGrpSpPr>
              <p:grpSpPr>
                <a:xfrm>
                  <a:off x="11070291" y="2770111"/>
                  <a:ext cx="69137" cy="34803"/>
                  <a:chOff x="11070291" y="2770111"/>
                  <a:chExt cx="69137" cy="34803"/>
                </a:xfrm>
              </p:grpSpPr>
              <p:sp>
                <p:nvSpPr>
                  <p:cNvPr id="3092" name="Freeform: Shape 3091">
                    <a:extLst>
                      <a:ext uri="{FF2B5EF4-FFF2-40B4-BE49-F238E27FC236}">
                        <a16:creationId xmlns:a16="http://schemas.microsoft.com/office/drawing/2014/main" id="{AEA062F3-BE94-49FC-944F-429E62AB2685}"/>
                      </a:ext>
                    </a:extLst>
                  </p:cNvPr>
                  <p:cNvSpPr/>
                  <p:nvPr/>
                </p:nvSpPr>
                <p:spPr>
                  <a:xfrm>
                    <a:off x="11070291" y="2770111"/>
                    <a:ext cx="69137" cy="34803"/>
                  </a:xfrm>
                  <a:custGeom>
                    <a:avLst/>
                    <a:gdLst>
                      <a:gd name="connsiteX0" fmla="*/ 0 w 69137"/>
                      <a:gd name="connsiteY0" fmla="*/ 5949 h 34803"/>
                      <a:gd name="connsiteX1" fmla="*/ 66675 w 69137"/>
                      <a:gd name="connsiteY1" fmla="*/ 23094 h 34803"/>
                      <a:gd name="connsiteX2" fmla="*/ 0 w 69137"/>
                      <a:gd name="connsiteY2" fmla="*/ 5949 h 34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137" h="34803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79058" y="54527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3" name="Freeform: Shape 3092">
                    <a:extLst>
                      <a:ext uri="{FF2B5EF4-FFF2-40B4-BE49-F238E27FC236}">
                        <a16:creationId xmlns:a16="http://schemas.microsoft.com/office/drawing/2014/main" id="{6E24C775-C722-4C8E-ACF3-B6D50F69047B}"/>
                      </a:ext>
                    </a:extLst>
                  </p:cNvPr>
                  <p:cNvSpPr/>
                  <p:nvPr/>
                </p:nvSpPr>
                <p:spPr>
                  <a:xfrm>
                    <a:off x="11073149" y="2775920"/>
                    <a:ext cx="62911" cy="19457"/>
                  </a:xfrm>
                  <a:custGeom>
                    <a:avLst/>
                    <a:gdLst>
                      <a:gd name="connsiteX0" fmla="*/ 62865 w 62911"/>
                      <a:gd name="connsiteY0" fmla="*/ 19190 h 19457"/>
                      <a:gd name="connsiteX1" fmla="*/ 0 w 62911"/>
                      <a:gd name="connsiteY1" fmla="*/ 140 h 19457"/>
                      <a:gd name="connsiteX2" fmla="*/ 62865 w 62911"/>
                      <a:gd name="connsiteY2" fmla="*/ 19190 h 19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457">
                        <a:moveTo>
                          <a:pt x="62865" y="19190"/>
                        </a:moveTo>
                        <a:cubicBezTo>
                          <a:pt x="63817" y="22048"/>
                          <a:pt x="50482" y="1093"/>
                          <a:pt x="0" y="140"/>
                        </a:cubicBezTo>
                        <a:cubicBezTo>
                          <a:pt x="47625" y="-1765"/>
                          <a:pt x="61913" y="16333"/>
                          <a:pt x="62865" y="191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94" name="Freeform: Shape 3093">
                  <a:extLst>
                    <a:ext uri="{FF2B5EF4-FFF2-40B4-BE49-F238E27FC236}">
                      <a16:creationId xmlns:a16="http://schemas.microsoft.com/office/drawing/2014/main" id="{BD6E5F8C-A55C-469C-B582-D1F5796597D2}"/>
                    </a:ext>
                  </a:extLst>
                </p:cNvPr>
                <p:cNvSpPr/>
                <p:nvPr/>
              </p:nvSpPr>
              <p:spPr>
                <a:xfrm>
                  <a:off x="11152207" y="2942748"/>
                  <a:ext cx="63817" cy="5715"/>
                </a:xfrm>
                <a:custGeom>
                  <a:avLst/>
                  <a:gdLst>
                    <a:gd name="connsiteX0" fmla="*/ 63818 w 63817"/>
                    <a:gd name="connsiteY0" fmla="*/ 0 h 5715"/>
                    <a:gd name="connsiteX1" fmla="*/ 0 w 63817"/>
                    <a:gd name="connsiteY1" fmla="*/ 0 h 5715"/>
                    <a:gd name="connsiteX2" fmla="*/ 0 w 63817"/>
                    <a:gd name="connsiteY2" fmla="*/ 2858 h 5715"/>
                    <a:gd name="connsiteX3" fmla="*/ 0 w 63817"/>
                    <a:gd name="connsiteY3" fmla="*/ 5715 h 5715"/>
                    <a:gd name="connsiteX4" fmla="*/ 55245 w 63817"/>
                    <a:gd name="connsiteY4" fmla="*/ 5715 h 5715"/>
                    <a:gd name="connsiteX5" fmla="*/ 63818 w 63817"/>
                    <a:gd name="connsiteY5" fmla="*/ 0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5715">
                      <a:moveTo>
                        <a:pt x="63818" y="0"/>
                      </a:moveTo>
                      <a:cubicBezTo>
                        <a:pt x="60960" y="0"/>
                        <a:pt x="0" y="0"/>
                        <a:pt x="0" y="0"/>
                      </a:cubicBezTo>
                      <a:cubicBezTo>
                        <a:pt x="0" y="0"/>
                        <a:pt x="0" y="1905"/>
                        <a:pt x="0" y="2858"/>
                      </a:cubicBezTo>
                      <a:cubicBezTo>
                        <a:pt x="0" y="4763"/>
                        <a:pt x="0" y="5715"/>
                        <a:pt x="0" y="5715"/>
                      </a:cubicBezTo>
                      <a:lnTo>
                        <a:pt x="55245" y="5715"/>
                      </a:lnTo>
                      <a:cubicBezTo>
                        <a:pt x="56197" y="5715"/>
                        <a:pt x="59055" y="3810"/>
                        <a:pt x="638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5" name="Freeform: Shape 3094">
                  <a:extLst>
                    <a:ext uri="{FF2B5EF4-FFF2-40B4-BE49-F238E27FC236}">
                      <a16:creationId xmlns:a16="http://schemas.microsoft.com/office/drawing/2014/main" id="{259AA320-A028-44B0-A3A2-0D5D90C6CC59}"/>
                    </a:ext>
                  </a:extLst>
                </p:cNvPr>
                <p:cNvSpPr/>
                <p:nvPr/>
              </p:nvSpPr>
              <p:spPr>
                <a:xfrm>
                  <a:off x="11148397" y="2828448"/>
                  <a:ext cx="11429" cy="120015"/>
                </a:xfrm>
                <a:custGeom>
                  <a:avLst/>
                  <a:gdLst>
                    <a:gd name="connsiteX0" fmla="*/ 5715 w 11429"/>
                    <a:gd name="connsiteY0" fmla="*/ 120015 h 120015"/>
                    <a:gd name="connsiteX1" fmla="*/ 0 w 11429"/>
                    <a:gd name="connsiteY1" fmla="*/ 114300 h 120015"/>
                    <a:gd name="connsiteX2" fmla="*/ 0 w 11429"/>
                    <a:gd name="connsiteY2" fmla="*/ 5715 h 120015"/>
                    <a:gd name="connsiteX3" fmla="*/ 5715 w 11429"/>
                    <a:gd name="connsiteY3" fmla="*/ 0 h 120015"/>
                    <a:gd name="connsiteX4" fmla="*/ 11430 w 11429"/>
                    <a:gd name="connsiteY4" fmla="*/ 5715 h 120015"/>
                    <a:gd name="connsiteX5" fmla="*/ 11430 w 11429"/>
                    <a:gd name="connsiteY5" fmla="*/ 115253 h 120015"/>
                    <a:gd name="connsiteX6" fmla="*/ 5715 w 11429"/>
                    <a:gd name="connsiteY6" fmla="*/ 120015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5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8"/>
                        <a:pt x="2857" y="0"/>
                        <a:pt x="5715" y="0"/>
                      </a:cubicBezTo>
                      <a:cubicBezTo>
                        <a:pt x="8572" y="0"/>
                        <a:pt x="11430" y="2858"/>
                        <a:pt x="11430" y="5715"/>
                      </a:cubicBezTo>
                      <a:lnTo>
                        <a:pt x="11430" y="115253"/>
                      </a:lnTo>
                      <a:cubicBezTo>
                        <a:pt x="10478" y="118110"/>
                        <a:pt x="8572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6" name="Freeform: Shape 3095">
                  <a:extLst>
                    <a:ext uri="{FF2B5EF4-FFF2-40B4-BE49-F238E27FC236}">
                      <a16:creationId xmlns:a16="http://schemas.microsoft.com/office/drawing/2014/main" id="{5F51AA07-E238-4C96-B5FA-C789BEF2189B}"/>
                    </a:ext>
                  </a:extLst>
                </p:cNvPr>
                <p:cNvSpPr/>
                <p:nvPr/>
              </p:nvSpPr>
              <p:spPr>
                <a:xfrm>
                  <a:off x="11136014" y="2777966"/>
                  <a:ext cx="36194" cy="60959"/>
                </a:xfrm>
                <a:custGeom>
                  <a:avLst/>
                  <a:gdLst>
                    <a:gd name="connsiteX0" fmla="*/ 36195 w 36194"/>
                    <a:gd name="connsiteY0" fmla="*/ 30480 h 60959"/>
                    <a:gd name="connsiteX1" fmla="*/ 18098 w 36194"/>
                    <a:gd name="connsiteY1" fmla="*/ 60960 h 60959"/>
                    <a:gd name="connsiteX2" fmla="*/ 0 w 36194"/>
                    <a:gd name="connsiteY2" fmla="*/ 30480 h 60959"/>
                    <a:gd name="connsiteX3" fmla="*/ 18098 w 36194"/>
                    <a:gd name="connsiteY3" fmla="*/ 0 h 60959"/>
                    <a:gd name="connsiteX4" fmla="*/ 36195 w 36194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4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97" name="Graphic 7">
                  <a:extLst>
                    <a:ext uri="{FF2B5EF4-FFF2-40B4-BE49-F238E27FC236}">
                      <a16:creationId xmlns:a16="http://schemas.microsoft.com/office/drawing/2014/main" id="{46F9B313-F93E-444B-A901-4372D238551C}"/>
                    </a:ext>
                  </a:extLst>
                </p:cNvPr>
                <p:cNvGrpSpPr/>
                <p:nvPr/>
              </p:nvGrpSpPr>
              <p:grpSpPr>
                <a:xfrm>
                  <a:off x="11136448" y="2802824"/>
                  <a:ext cx="29548" cy="53246"/>
                  <a:chOff x="11136448" y="2802824"/>
                  <a:chExt cx="29548" cy="53246"/>
                </a:xfrm>
              </p:grpSpPr>
              <p:sp>
                <p:nvSpPr>
                  <p:cNvPr id="3098" name="Freeform: Shape 3097">
                    <a:extLst>
                      <a:ext uri="{FF2B5EF4-FFF2-40B4-BE49-F238E27FC236}">
                        <a16:creationId xmlns:a16="http://schemas.microsoft.com/office/drawing/2014/main" id="{617C7742-52E9-4C60-9055-93022F0808DA}"/>
                      </a:ext>
                    </a:extLst>
                  </p:cNvPr>
                  <p:cNvSpPr/>
                  <p:nvPr/>
                </p:nvSpPr>
                <p:spPr>
                  <a:xfrm>
                    <a:off x="11136448" y="2802824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7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7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7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7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9" name="Freeform: Shape 3098">
                    <a:extLst>
                      <a:ext uri="{FF2B5EF4-FFF2-40B4-BE49-F238E27FC236}">
                        <a16:creationId xmlns:a16="http://schemas.microsoft.com/office/drawing/2014/main" id="{9338F0FD-3C55-43CC-8F9F-C0C4DB08E30A}"/>
                      </a:ext>
                    </a:extLst>
                  </p:cNvPr>
                  <p:cNvSpPr/>
                  <p:nvPr/>
                </p:nvSpPr>
                <p:spPr>
                  <a:xfrm>
                    <a:off x="11147667" y="2805541"/>
                    <a:ext cx="6203" cy="47672"/>
                  </a:xfrm>
                  <a:custGeom>
                    <a:avLst/>
                    <a:gdLst>
                      <a:gd name="connsiteX0" fmla="*/ 5492 w 6203"/>
                      <a:gd name="connsiteY0" fmla="*/ 47 h 47672"/>
                      <a:gd name="connsiteX1" fmla="*/ 1682 w 6203"/>
                      <a:gd name="connsiteY1" fmla="*/ 47672 h 47672"/>
                      <a:gd name="connsiteX2" fmla="*/ 5492 w 6203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3" h="47672">
                        <a:moveTo>
                          <a:pt x="5492" y="47"/>
                        </a:moveTo>
                        <a:cubicBezTo>
                          <a:pt x="8349" y="-905"/>
                          <a:pt x="1682" y="12430"/>
                          <a:pt x="1682" y="47672"/>
                        </a:cubicBezTo>
                        <a:cubicBezTo>
                          <a:pt x="-3080" y="20050"/>
                          <a:pt x="3587" y="1952"/>
                          <a:pt x="5492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0" name="Graphic 7">
                  <a:extLst>
                    <a:ext uri="{FF2B5EF4-FFF2-40B4-BE49-F238E27FC236}">
                      <a16:creationId xmlns:a16="http://schemas.microsoft.com/office/drawing/2014/main" id="{638E0EC7-7878-4B4F-A954-C0C320EAE22A}"/>
                    </a:ext>
                  </a:extLst>
                </p:cNvPr>
                <p:cNvGrpSpPr/>
                <p:nvPr/>
              </p:nvGrpSpPr>
              <p:grpSpPr>
                <a:xfrm>
                  <a:off x="11114692" y="2798921"/>
                  <a:ext cx="43963" cy="52387"/>
                  <a:chOff x="11114692" y="2798921"/>
                  <a:chExt cx="43963" cy="52387"/>
                </a:xfrm>
              </p:grpSpPr>
              <p:sp>
                <p:nvSpPr>
                  <p:cNvPr id="3101" name="Freeform: Shape 3100">
                    <a:extLst>
                      <a:ext uri="{FF2B5EF4-FFF2-40B4-BE49-F238E27FC236}">
                        <a16:creationId xmlns:a16="http://schemas.microsoft.com/office/drawing/2014/main" id="{A03EA3C1-C072-4AB3-A7EE-03E57BC38A42}"/>
                      </a:ext>
                    </a:extLst>
                  </p:cNvPr>
                  <p:cNvSpPr/>
                  <p:nvPr/>
                </p:nvSpPr>
                <p:spPr>
                  <a:xfrm>
                    <a:off x="11114692" y="2798921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1" y="38100"/>
                          <a:pt x="-4395" y="0"/>
                          <a:pt x="30847" y="0"/>
                        </a:cubicBezTo>
                        <a:cubicBezTo>
                          <a:pt x="67042" y="952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2" name="Freeform: Shape 3101">
                    <a:extLst>
                      <a:ext uri="{FF2B5EF4-FFF2-40B4-BE49-F238E27FC236}">
                        <a16:creationId xmlns:a16="http://schemas.microsoft.com/office/drawing/2014/main" id="{81348798-650D-4729-9D13-A37E3BF56FDF}"/>
                      </a:ext>
                    </a:extLst>
                  </p:cNvPr>
                  <p:cNvSpPr/>
                  <p:nvPr/>
                </p:nvSpPr>
                <p:spPr>
                  <a:xfrm>
                    <a:off x="11118869" y="2800826"/>
                    <a:ext cx="29910" cy="47625"/>
                  </a:xfrm>
                  <a:custGeom>
                    <a:avLst/>
                    <a:gdLst>
                      <a:gd name="connsiteX0" fmla="*/ 29528 w 29910"/>
                      <a:gd name="connsiteY0" fmla="*/ 0 h 47625"/>
                      <a:gd name="connsiteX1" fmla="*/ 0 w 29910"/>
                      <a:gd name="connsiteY1" fmla="*/ 47625 h 47625"/>
                      <a:gd name="connsiteX2" fmla="*/ 29528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8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4763" y="5715"/>
                          <a:pt x="26670" y="0"/>
                          <a:pt x="29528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3" name="Graphic 7">
                  <a:extLst>
                    <a:ext uri="{FF2B5EF4-FFF2-40B4-BE49-F238E27FC236}">
                      <a16:creationId xmlns:a16="http://schemas.microsoft.com/office/drawing/2014/main" id="{0151F379-AFA4-4452-801D-A6FAFF787BC2}"/>
                    </a:ext>
                  </a:extLst>
                </p:cNvPr>
                <p:cNvGrpSpPr/>
                <p:nvPr/>
              </p:nvGrpSpPr>
              <p:grpSpPr>
                <a:xfrm>
                  <a:off x="11146465" y="2789939"/>
                  <a:ext cx="46755" cy="53749"/>
                  <a:chOff x="11146465" y="2789939"/>
                  <a:chExt cx="46755" cy="53749"/>
                </a:xfrm>
              </p:grpSpPr>
              <p:sp>
                <p:nvSpPr>
                  <p:cNvPr id="3104" name="Freeform: Shape 3103">
                    <a:extLst>
                      <a:ext uri="{FF2B5EF4-FFF2-40B4-BE49-F238E27FC236}">
                        <a16:creationId xmlns:a16="http://schemas.microsoft.com/office/drawing/2014/main" id="{4A0A5923-DC69-450A-A45C-A227E5FF6E72}"/>
                      </a:ext>
                    </a:extLst>
                  </p:cNvPr>
                  <p:cNvSpPr/>
                  <p:nvPr/>
                </p:nvSpPr>
                <p:spPr>
                  <a:xfrm>
                    <a:off x="11146465" y="2789939"/>
                    <a:ext cx="46755" cy="53749"/>
                  </a:xfrm>
                  <a:custGeom>
                    <a:avLst/>
                    <a:gdLst>
                      <a:gd name="connsiteX0" fmla="*/ 46699 w 46755"/>
                      <a:gd name="connsiteY0" fmla="*/ 53749 h 53749"/>
                      <a:gd name="connsiteX1" fmla="*/ 27 w 46755"/>
                      <a:gd name="connsiteY1" fmla="*/ 8982 h 53749"/>
                      <a:gd name="connsiteX2" fmla="*/ 46699 w 46755"/>
                      <a:gd name="connsiteY2" fmla="*/ 53749 h 53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749">
                        <a:moveTo>
                          <a:pt x="46699" y="53749"/>
                        </a:moveTo>
                        <a:cubicBezTo>
                          <a:pt x="23839" y="28984"/>
                          <a:pt x="-926" y="38509"/>
                          <a:pt x="27" y="8982"/>
                        </a:cubicBezTo>
                        <a:cubicBezTo>
                          <a:pt x="1932" y="-21498"/>
                          <a:pt x="48604" y="33747"/>
                          <a:pt x="46699" y="537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5" name="Freeform: Shape 3104">
                    <a:extLst>
                      <a:ext uri="{FF2B5EF4-FFF2-40B4-BE49-F238E27FC236}">
                        <a16:creationId xmlns:a16="http://schemas.microsoft.com/office/drawing/2014/main" id="{D5E381FF-6B06-47C9-8736-B97E5D70AAFE}"/>
                      </a:ext>
                    </a:extLst>
                  </p:cNvPr>
                  <p:cNvSpPr/>
                  <p:nvPr/>
                </p:nvSpPr>
                <p:spPr>
                  <a:xfrm>
                    <a:off x="11148397" y="2799285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6" name="Graphic 7">
                  <a:extLst>
                    <a:ext uri="{FF2B5EF4-FFF2-40B4-BE49-F238E27FC236}">
                      <a16:creationId xmlns:a16="http://schemas.microsoft.com/office/drawing/2014/main" id="{67DDDD01-DFC7-4088-9BB7-6A1C3D817C9F}"/>
                    </a:ext>
                  </a:extLst>
                </p:cNvPr>
                <p:cNvGrpSpPr/>
                <p:nvPr/>
              </p:nvGrpSpPr>
              <p:grpSpPr>
                <a:xfrm>
                  <a:off x="11151623" y="2750598"/>
                  <a:ext cx="73925" cy="42000"/>
                  <a:chOff x="11151623" y="2750598"/>
                  <a:chExt cx="73925" cy="42000"/>
                </a:xfrm>
              </p:grpSpPr>
              <p:sp>
                <p:nvSpPr>
                  <p:cNvPr id="3107" name="Freeform: Shape 3106">
                    <a:extLst>
                      <a:ext uri="{FF2B5EF4-FFF2-40B4-BE49-F238E27FC236}">
                        <a16:creationId xmlns:a16="http://schemas.microsoft.com/office/drawing/2014/main" id="{49C882AA-1036-467D-B1D6-C3EA1FEC5B91}"/>
                      </a:ext>
                    </a:extLst>
                  </p:cNvPr>
                  <p:cNvSpPr/>
                  <p:nvPr/>
                </p:nvSpPr>
                <p:spPr>
                  <a:xfrm>
                    <a:off x="11151623" y="2750598"/>
                    <a:ext cx="73925" cy="42000"/>
                  </a:xfrm>
                  <a:custGeom>
                    <a:avLst/>
                    <a:gdLst>
                      <a:gd name="connsiteX0" fmla="*/ 73926 w 73925"/>
                      <a:gd name="connsiteY0" fmla="*/ 4508 h 42000"/>
                      <a:gd name="connsiteX1" fmla="*/ 9156 w 73925"/>
                      <a:gd name="connsiteY1" fmla="*/ 35940 h 42000"/>
                      <a:gd name="connsiteX2" fmla="*/ 73926 w 73925"/>
                      <a:gd name="connsiteY2" fmla="*/ 4508 h 4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2000">
                        <a:moveTo>
                          <a:pt x="73926" y="4508"/>
                        </a:moveTo>
                        <a:cubicBezTo>
                          <a:pt x="38683" y="17843"/>
                          <a:pt x="45351" y="56895"/>
                          <a:pt x="9156" y="35940"/>
                        </a:cubicBezTo>
                        <a:cubicBezTo>
                          <a:pt x="-26087" y="15938"/>
                          <a:pt x="50113" y="-10732"/>
                          <a:pt x="73926" y="45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08" name="Freeform: Shape 3107">
                    <a:extLst>
                      <a:ext uri="{FF2B5EF4-FFF2-40B4-BE49-F238E27FC236}">
                        <a16:creationId xmlns:a16="http://schemas.microsoft.com/office/drawing/2014/main" id="{EFD9B367-0FA6-4925-8B2B-949E70D6C2E7}"/>
                      </a:ext>
                    </a:extLst>
                  </p:cNvPr>
                  <p:cNvSpPr/>
                  <p:nvPr/>
                </p:nvSpPr>
                <p:spPr>
                  <a:xfrm>
                    <a:off x="11163024" y="2754133"/>
                    <a:ext cx="58714" cy="31528"/>
                  </a:xfrm>
                  <a:custGeom>
                    <a:avLst/>
                    <a:gdLst>
                      <a:gd name="connsiteX0" fmla="*/ 612 w 58714"/>
                      <a:gd name="connsiteY0" fmla="*/ 31452 h 31528"/>
                      <a:gd name="connsiteX1" fmla="*/ 58714 w 58714"/>
                      <a:gd name="connsiteY1" fmla="*/ 19 h 31528"/>
                      <a:gd name="connsiteX2" fmla="*/ 612 w 58714"/>
                      <a:gd name="connsiteY2" fmla="*/ 31452 h 31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28">
                        <a:moveTo>
                          <a:pt x="612" y="31452"/>
                        </a:moveTo>
                        <a:cubicBezTo>
                          <a:pt x="-3198" y="29547"/>
                          <a:pt x="10137" y="19"/>
                          <a:pt x="58714" y="19"/>
                        </a:cubicBezTo>
                        <a:cubicBezTo>
                          <a:pt x="14900" y="-933"/>
                          <a:pt x="3470" y="33357"/>
                          <a:pt x="612" y="3145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09" name="Graphic 7">
                  <a:extLst>
                    <a:ext uri="{FF2B5EF4-FFF2-40B4-BE49-F238E27FC236}">
                      <a16:creationId xmlns:a16="http://schemas.microsoft.com/office/drawing/2014/main" id="{9425A266-D4A3-4EFD-8C2F-76F73E10C259}"/>
                    </a:ext>
                  </a:extLst>
                </p:cNvPr>
                <p:cNvGrpSpPr/>
                <p:nvPr/>
              </p:nvGrpSpPr>
              <p:grpSpPr>
                <a:xfrm>
                  <a:off x="11082674" y="2750721"/>
                  <a:ext cx="81760" cy="47375"/>
                  <a:chOff x="11082674" y="2750721"/>
                  <a:chExt cx="81760" cy="47375"/>
                </a:xfrm>
              </p:grpSpPr>
              <p:sp>
                <p:nvSpPr>
                  <p:cNvPr id="3110" name="Freeform: Shape 3109">
                    <a:extLst>
                      <a:ext uri="{FF2B5EF4-FFF2-40B4-BE49-F238E27FC236}">
                        <a16:creationId xmlns:a16="http://schemas.microsoft.com/office/drawing/2014/main" id="{C561781C-94EE-4C83-896C-10CFB23BE880}"/>
                      </a:ext>
                    </a:extLst>
                  </p:cNvPr>
                  <p:cNvSpPr/>
                  <p:nvPr/>
                </p:nvSpPr>
                <p:spPr>
                  <a:xfrm>
                    <a:off x="11082674" y="2750721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20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1" name="Freeform: Shape 3110">
                    <a:extLst>
                      <a:ext uri="{FF2B5EF4-FFF2-40B4-BE49-F238E27FC236}">
                        <a16:creationId xmlns:a16="http://schemas.microsoft.com/office/drawing/2014/main" id="{F9B69DEB-565A-4C09-B7F1-55B622487D22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55631"/>
                    <a:ext cx="71796" cy="36755"/>
                  </a:xfrm>
                  <a:custGeom>
                    <a:avLst/>
                    <a:gdLst>
                      <a:gd name="connsiteX0" fmla="*/ 71438 w 71796"/>
                      <a:gd name="connsiteY0" fmla="*/ 36622 h 36755"/>
                      <a:gd name="connsiteX1" fmla="*/ 0 w 71796"/>
                      <a:gd name="connsiteY1" fmla="*/ 1379 h 36755"/>
                      <a:gd name="connsiteX2" fmla="*/ 71438 w 71796"/>
                      <a:gd name="connsiteY2" fmla="*/ 36622 h 36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755">
                        <a:moveTo>
                          <a:pt x="71438" y="36622"/>
                        </a:moveTo>
                        <a:cubicBezTo>
                          <a:pt x="75248" y="34717"/>
                          <a:pt x="48578" y="-8146"/>
                          <a:pt x="0" y="1379"/>
                        </a:cubicBezTo>
                        <a:cubicBezTo>
                          <a:pt x="51435" y="-4336"/>
                          <a:pt x="67628" y="39479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12" name="Graphic 7">
                  <a:extLst>
                    <a:ext uri="{FF2B5EF4-FFF2-40B4-BE49-F238E27FC236}">
                      <a16:creationId xmlns:a16="http://schemas.microsoft.com/office/drawing/2014/main" id="{143D5C93-B39F-49C1-81EC-99B15FC7EBEB}"/>
                    </a:ext>
                  </a:extLst>
                </p:cNvPr>
                <p:cNvGrpSpPr/>
                <p:nvPr/>
              </p:nvGrpSpPr>
              <p:grpSpPr>
                <a:xfrm>
                  <a:off x="11144624" y="2784676"/>
                  <a:ext cx="80924" cy="57106"/>
                  <a:chOff x="11144624" y="2784676"/>
                  <a:chExt cx="80924" cy="57106"/>
                </a:xfrm>
              </p:grpSpPr>
              <p:sp>
                <p:nvSpPr>
                  <p:cNvPr id="3113" name="Freeform: Shape 3112">
                    <a:extLst>
                      <a:ext uri="{FF2B5EF4-FFF2-40B4-BE49-F238E27FC236}">
                        <a16:creationId xmlns:a16="http://schemas.microsoft.com/office/drawing/2014/main" id="{56E7E976-4D63-4DAB-B599-1B120CB57B59}"/>
                      </a:ext>
                    </a:extLst>
                  </p:cNvPr>
                  <p:cNvSpPr/>
                  <p:nvPr/>
                </p:nvSpPr>
                <p:spPr>
                  <a:xfrm>
                    <a:off x="11144624" y="2784676"/>
                    <a:ext cx="80924" cy="57106"/>
                  </a:xfrm>
                  <a:custGeom>
                    <a:avLst/>
                    <a:gdLst>
                      <a:gd name="connsiteX0" fmla="*/ 80925 w 80924"/>
                      <a:gd name="connsiteY0" fmla="*/ 57107 h 57106"/>
                      <a:gd name="connsiteX1" fmla="*/ 12345 w 80924"/>
                      <a:gd name="connsiteY1" fmla="*/ 4719 h 57106"/>
                      <a:gd name="connsiteX2" fmla="*/ 80925 w 80924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924" h="57106">
                        <a:moveTo>
                          <a:pt x="80925" y="57107"/>
                        </a:moveTo>
                        <a:cubicBezTo>
                          <a:pt x="80925" y="33294"/>
                          <a:pt x="63780" y="-15283"/>
                          <a:pt x="12345" y="4719"/>
                        </a:cubicBezTo>
                        <a:cubicBezTo>
                          <a:pt x="-31470" y="20912"/>
                          <a:pt x="53302" y="21864"/>
                          <a:pt x="80925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4" name="Freeform: Shape 3113">
                    <a:extLst>
                      <a:ext uri="{FF2B5EF4-FFF2-40B4-BE49-F238E27FC236}">
                        <a16:creationId xmlns:a16="http://schemas.microsoft.com/office/drawing/2014/main" id="{4FD780BE-4D01-4070-82DE-FD48D4D4B3D5}"/>
                      </a:ext>
                    </a:extLst>
                  </p:cNvPr>
                  <p:cNvSpPr/>
                  <p:nvPr/>
                </p:nvSpPr>
                <p:spPr>
                  <a:xfrm>
                    <a:off x="11158689" y="2789978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15" name="Graphic 7">
                  <a:extLst>
                    <a:ext uri="{FF2B5EF4-FFF2-40B4-BE49-F238E27FC236}">
                      <a16:creationId xmlns:a16="http://schemas.microsoft.com/office/drawing/2014/main" id="{45D474D5-A124-4B3B-93D3-B59841B226A9}"/>
                    </a:ext>
                  </a:extLst>
                </p:cNvPr>
                <p:cNvGrpSpPr/>
                <p:nvPr/>
              </p:nvGrpSpPr>
              <p:grpSpPr>
                <a:xfrm>
                  <a:off x="11081722" y="2785707"/>
                  <a:ext cx="74129" cy="45598"/>
                  <a:chOff x="11081722" y="2785707"/>
                  <a:chExt cx="74129" cy="45598"/>
                </a:xfrm>
              </p:grpSpPr>
              <p:sp>
                <p:nvSpPr>
                  <p:cNvPr id="3116" name="Freeform: Shape 3115">
                    <a:extLst>
                      <a:ext uri="{FF2B5EF4-FFF2-40B4-BE49-F238E27FC236}">
                        <a16:creationId xmlns:a16="http://schemas.microsoft.com/office/drawing/2014/main" id="{025C128C-10C1-4363-BE9E-DD81B09AD79C}"/>
                      </a:ext>
                    </a:extLst>
                  </p:cNvPr>
                  <p:cNvSpPr/>
                  <p:nvPr/>
                </p:nvSpPr>
                <p:spPr>
                  <a:xfrm>
                    <a:off x="11081722" y="278570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7" y="26548"/>
                          <a:pt x="23813" y="-16314"/>
                          <a:pt x="61913" y="6546"/>
                        </a:cubicBezTo>
                        <a:cubicBezTo>
                          <a:pt x="100965" y="28453"/>
                          <a:pt x="37147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17" name="Freeform: Shape 3116">
                    <a:extLst>
                      <a:ext uri="{FF2B5EF4-FFF2-40B4-BE49-F238E27FC236}">
                        <a16:creationId xmlns:a16="http://schemas.microsoft.com/office/drawing/2014/main" id="{AEED90AA-042B-42DF-A574-915111525EEE}"/>
                      </a:ext>
                    </a:extLst>
                  </p:cNvPr>
                  <p:cNvSpPr/>
                  <p:nvPr/>
                </p:nvSpPr>
                <p:spPr>
                  <a:xfrm>
                    <a:off x="11083626" y="2793365"/>
                    <a:ext cx="62244" cy="35082"/>
                  </a:xfrm>
                  <a:custGeom>
                    <a:avLst/>
                    <a:gdLst>
                      <a:gd name="connsiteX0" fmla="*/ 61913 w 62244"/>
                      <a:gd name="connsiteY0" fmla="*/ 1745 h 35082"/>
                      <a:gd name="connsiteX1" fmla="*/ 0 w 62244"/>
                      <a:gd name="connsiteY1" fmla="*/ 35083 h 35082"/>
                      <a:gd name="connsiteX2" fmla="*/ 61913 w 62244"/>
                      <a:gd name="connsiteY2" fmla="*/ 1745 h 35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082">
                        <a:moveTo>
                          <a:pt x="61913" y="1745"/>
                        </a:moveTo>
                        <a:cubicBezTo>
                          <a:pt x="65723" y="3650"/>
                          <a:pt x="36195" y="-7780"/>
                          <a:pt x="0" y="35083"/>
                        </a:cubicBezTo>
                        <a:cubicBezTo>
                          <a:pt x="31433" y="-7780"/>
                          <a:pt x="58103" y="-160"/>
                          <a:pt x="61913" y="174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18" name="Graphic 7">
                <a:extLst>
                  <a:ext uri="{FF2B5EF4-FFF2-40B4-BE49-F238E27FC236}">
                    <a16:creationId xmlns:a16="http://schemas.microsoft.com/office/drawing/2014/main" id="{DC8EC246-9B0D-4D9D-99B7-60772957DE11}"/>
                  </a:ext>
                </a:extLst>
              </p:cNvPr>
              <p:cNvGrpSpPr/>
              <p:nvPr/>
            </p:nvGrpSpPr>
            <p:grpSpPr>
              <a:xfrm>
                <a:off x="8924309" y="4523898"/>
                <a:ext cx="151447" cy="121920"/>
                <a:chOff x="8924309" y="4523898"/>
                <a:chExt cx="151447" cy="121920"/>
              </a:xfrm>
            </p:grpSpPr>
            <p:sp>
              <p:nvSpPr>
                <p:cNvPr id="3119" name="Freeform: Shape 3118">
                  <a:extLst>
                    <a:ext uri="{FF2B5EF4-FFF2-40B4-BE49-F238E27FC236}">
                      <a16:creationId xmlns:a16="http://schemas.microsoft.com/office/drawing/2014/main" id="{8084D1FF-3625-4469-8B6E-370F1C0D1AEB}"/>
                    </a:ext>
                  </a:extLst>
                </p:cNvPr>
                <p:cNvSpPr/>
                <p:nvPr/>
              </p:nvSpPr>
              <p:spPr>
                <a:xfrm>
                  <a:off x="8957647" y="4576285"/>
                  <a:ext cx="118109" cy="69532"/>
                </a:xfrm>
                <a:custGeom>
                  <a:avLst/>
                  <a:gdLst>
                    <a:gd name="connsiteX0" fmla="*/ 69532 w 118109"/>
                    <a:gd name="connsiteY0" fmla="*/ 37147 h 69532"/>
                    <a:gd name="connsiteX1" fmla="*/ 105727 w 118109"/>
                    <a:gd name="connsiteY1" fmla="*/ 31433 h 69532"/>
                    <a:gd name="connsiteX2" fmla="*/ 78105 w 118109"/>
                    <a:gd name="connsiteY2" fmla="*/ 31433 h 69532"/>
                    <a:gd name="connsiteX3" fmla="*/ 118110 w 118109"/>
                    <a:gd name="connsiteY3" fmla="*/ 16193 h 69532"/>
                    <a:gd name="connsiteX4" fmla="*/ 65722 w 118109"/>
                    <a:gd name="connsiteY4" fmla="*/ 26670 h 69532"/>
                    <a:gd name="connsiteX5" fmla="*/ 83820 w 118109"/>
                    <a:gd name="connsiteY5" fmla="*/ 7620 h 69532"/>
                    <a:gd name="connsiteX6" fmla="*/ 62865 w 118109"/>
                    <a:gd name="connsiteY6" fmla="*/ 20003 h 69532"/>
                    <a:gd name="connsiteX7" fmla="*/ 61913 w 118109"/>
                    <a:gd name="connsiteY7" fmla="*/ 0 h 69532"/>
                    <a:gd name="connsiteX8" fmla="*/ 45720 w 118109"/>
                    <a:gd name="connsiteY8" fmla="*/ 23813 h 69532"/>
                    <a:gd name="connsiteX9" fmla="*/ 43815 w 118109"/>
                    <a:gd name="connsiteY9" fmla="*/ 23813 h 69532"/>
                    <a:gd name="connsiteX10" fmla="*/ 34290 w 118109"/>
                    <a:gd name="connsiteY10" fmla="*/ 6668 h 69532"/>
                    <a:gd name="connsiteX11" fmla="*/ 34290 w 118109"/>
                    <a:gd name="connsiteY11" fmla="*/ 22860 h 69532"/>
                    <a:gd name="connsiteX12" fmla="*/ 21907 w 118109"/>
                    <a:gd name="connsiteY12" fmla="*/ 15240 h 69532"/>
                    <a:gd name="connsiteX13" fmla="*/ 30480 w 118109"/>
                    <a:gd name="connsiteY13" fmla="*/ 27622 h 69532"/>
                    <a:gd name="connsiteX14" fmla="*/ 0 w 118109"/>
                    <a:gd name="connsiteY14" fmla="*/ 41910 h 69532"/>
                    <a:gd name="connsiteX15" fmla="*/ 32385 w 118109"/>
                    <a:gd name="connsiteY15" fmla="*/ 37147 h 69532"/>
                    <a:gd name="connsiteX16" fmla="*/ 12382 w 118109"/>
                    <a:gd name="connsiteY16" fmla="*/ 53340 h 69532"/>
                    <a:gd name="connsiteX17" fmla="*/ 33338 w 118109"/>
                    <a:gd name="connsiteY17" fmla="*/ 43815 h 69532"/>
                    <a:gd name="connsiteX18" fmla="*/ 35242 w 118109"/>
                    <a:gd name="connsiteY18" fmla="*/ 61913 h 69532"/>
                    <a:gd name="connsiteX19" fmla="*/ 42863 w 118109"/>
                    <a:gd name="connsiteY19" fmla="*/ 47625 h 69532"/>
                    <a:gd name="connsiteX20" fmla="*/ 51435 w 118109"/>
                    <a:gd name="connsiteY20" fmla="*/ 64770 h 69532"/>
                    <a:gd name="connsiteX21" fmla="*/ 53340 w 118109"/>
                    <a:gd name="connsiteY21" fmla="*/ 51435 h 69532"/>
                    <a:gd name="connsiteX22" fmla="*/ 65722 w 118109"/>
                    <a:gd name="connsiteY22" fmla="*/ 69533 h 69532"/>
                    <a:gd name="connsiteX23" fmla="*/ 63817 w 118109"/>
                    <a:gd name="connsiteY23" fmla="*/ 48578 h 69532"/>
                    <a:gd name="connsiteX24" fmla="*/ 79057 w 118109"/>
                    <a:gd name="connsiteY24" fmla="*/ 58103 h 69532"/>
                    <a:gd name="connsiteX25" fmla="*/ 65722 w 118109"/>
                    <a:gd name="connsiteY25" fmla="*/ 43815 h 69532"/>
                    <a:gd name="connsiteX26" fmla="*/ 112395 w 118109"/>
                    <a:gd name="connsiteY26" fmla="*/ 56197 h 69532"/>
                    <a:gd name="connsiteX27" fmla="*/ 69532 w 118109"/>
                    <a:gd name="connsiteY27" fmla="*/ 37147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8109" h="69532">
                      <a:moveTo>
                        <a:pt x="69532" y="37147"/>
                      </a:moveTo>
                      <a:cubicBezTo>
                        <a:pt x="84772" y="36195"/>
                        <a:pt x="101917" y="34290"/>
                        <a:pt x="105727" y="31433"/>
                      </a:cubicBezTo>
                      <a:cubicBezTo>
                        <a:pt x="95250" y="32385"/>
                        <a:pt x="85725" y="32385"/>
                        <a:pt x="78105" y="31433"/>
                      </a:cubicBezTo>
                      <a:cubicBezTo>
                        <a:pt x="95250" y="26670"/>
                        <a:pt x="113347" y="20003"/>
                        <a:pt x="118110" y="16193"/>
                      </a:cubicBezTo>
                      <a:cubicBezTo>
                        <a:pt x="95250" y="21908"/>
                        <a:pt x="79057" y="23813"/>
                        <a:pt x="65722" y="26670"/>
                      </a:cubicBezTo>
                      <a:cubicBezTo>
                        <a:pt x="74295" y="20003"/>
                        <a:pt x="82867" y="11430"/>
                        <a:pt x="83820" y="7620"/>
                      </a:cubicBezTo>
                      <a:cubicBezTo>
                        <a:pt x="76200" y="13335"/>
                        <a:pt x="68580" y="17145"/>
                        <a:pt x="62865" y="20003"/>
                      </a:cubicBezTo>
                      <a:cubicBezTo>
                        <a:pt x="64770" y="12383"/>
                        <a:pt x="63817" y="4763"/>
                        <a:pt x="61913" y="0"/>
                      </a:cubicBezTo>
                      <a:cubicBezTo>
                        <a:pt x="59055" y="8572"/>
                        <a:pt x="51435" y="17145"/>
                        <a:pt x="45720" y="23813"/>
                      </a:cubicBezTo>
                      <a:cubicBezTo>
                        <a:pt x="44767" y="23813"/>
                        <a:pt x="44767" y="23813"/>
                        <a:pt x="43815" y="23813"/>
                      </a:cubicBezTo>
                      <a:cubicBezTo>
                        <a:pt x="41910" y="17145"/>
                        <a:pt x="38100" y="9525"/>
                        <a:pt x="34290" y="6668"/>
                      </a:cubicBezTo>
                      <a:cubicBezTo>
                        <a:pt x="36195" y="13335"/>
                        <a:pt x="35242" y="18097"/>
                        <a:pt x="34290" y="22860"/>
                      </a:cubicBezTo>
                      <a:cubicBezTo>
                        <a:pt x="30480" y="20003"/>
                        <a:pt x="24765" y="17145"/>
                        <a:pt x="21907" y="15240"/>
                      </a:cubicBezTo>
                      <a:cubicBezTo>
                        <a:pt x="26670" y="19050"/>
                        <a:pt x="28575" y="23813"/>
                        <a:pt x="30480" y="27622"/>
                      </a:cubicBezTo>
                      <a:cubicBezTo>
                        <a:pt x="17145" y="32385"/>
                        <a:pt x="19050" y="35243"/>
                        <a:pt x="0" y="41910"/>
                      </a:cubicBezTo>
                      <a:cubicBezTo>
                        <a:pt x="18097" y="41910"/>
                        <a:pt x="23813" y="41910"/>
                        <a:pt x="32385" y="37147"/>
                      </a:cubicBezTo>
                      <a:cubicBezTo>
                        <a:pt x="27622" y="40958"/>
                        <a:pt x="23813" y="46672"/>
                        <a:pt x="12382" y="53340"/>
                      </a:cubicBezTo>
                      <a:cubicBezTo>
                        <a:pt x="17145" y="52388"/>
                        <a:pt x="24765" y="48578"/>
                        <a:pt x="33338" y="43815"/>
                      </a:cubicBezTo>
                      <a:cubicBezTo>
                        <a:pt x="34290" y="48578"/>
                        <a:pt x="36195" y="53340"/>
                        <a:pt x="35242" y="61913"/>
                      </a:cubicBezTo>
                      <a:cubicBezTo>
                        <a:pt x="38100" y="60008"/>
                        <a:pt x="40957" y="53340"/>
                        <a:pt x="42863" y="47625"/>
                      </a:cubicBezTo>
                      <a:cubicBezTo>
                        <a:pt x="45720" y="52388"/>
                        <a:pt x="49530" y="57150"/>
                        <a:pt x="51435" y="64770"/>
                      </a:cubicBezTo>
                      <a:cubicBezTo>
                        <a:pt x="53340" y="62865"/>
                        <a:pt x="53340" y="57150"/>
                        <a:pt x="53340" y="51435"/>
                      </a:cubicBezTo>
                      <a:cubicBezTo>
                        <a:pt x="58102" y="57150"/>
                        <a:pt x="62865" y="62865"/>
                        <a:pt x="65722" y="69533"/>
                      </a:cubicBezTo>
                      <a:cubicBezTo>
                        <a:pt x="67627" y="65722"/>
                        <a:pt x="68580" y="57150"/>
                        <a:pt x="63817" y="48578"/>
                      </a:cubicBezTo>
                      <a:cubicBezTo>
                        <a:pt x="68580" y="50483"/>
                        <a:pt x="73342" y="53340"/>
                        <a:pt x="79057" y="58103"/>
                      </a:cubicBezTo>
                      <a:cubicBezTo>
                        <a:pt x="79057" y="55245"/>
                        <a:pt x="72390" y="49530"/>
                        <a:pt x="65722" y="43815"/>
                      </a:cubicBezTo>
                      <a:cubicBezTo>
                        <a:pt x="80010" y="46672"/>
                        <a:pt x="99060" y="50483"/>
                        <a:pt x="112395" y="56197"/>
                      </a:cubicBezTo>
                      <a:cubicBezTo>
                        <a:pt x="102870" y="50483"/>
                        <a:pt x="85725" y="41910"/>
                        <a:pt x="69532" y="37147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20" name="Graphic 7">
                  <a:extLst>
                    <a:ext uri="{FF2B5EF4-FFF2-40B4-BE49-F238E27FC236}">
                      <a16:creationId xmlns:a16="http://schemas.microsoft.com/office/drawing/2014/main" id="{B2DAC7B7-CC70-4959-934B-58667D3FC537}"/>
                    </a:ext>
                  </a:extLst>
                </p:cNvPr>
                <p:cNvGrpSpPr/>
                <p:nvPr/>
              </p:nvGrpSpPr>
              <p:grpSpPr>
                <a:xfrm>
                  <a:off x="8990414" y="4523898"/>
                  <a:ext cx="44384" cy="76219"/>
                  <a:chOff x="8990414" y="4523898"/>
                  <a:chExt cx="44384" cy="76219"/>
                </a:xfrm>
              </p:grpSpPr>
              <p:sp>
                <p:nvSpPr>
                  <p:cNvPr id="3121" name="Freeform: Shape 3120">
                    <a:extLst>
                      <a:ext uri="{FF2B5EF4-FFF2-40B4-BE49-F238E27FC236}">
                        <a16:creationId xmlns:a16="http://schemas.microsoft.com/office/drawing/2014/main" id="{E2B39DFC-DFDB-4356-9580-8C2BDEF56753}"/>
                      </a:ext>
                    </a:extLst>
                  </p:cNvPr>
                  <p:cNvSpPr/>
                  <p:nvPr/>
                </p:nvSpPr>
                <p:spPr>
                  <a:xfrm>
                    <a:off x="8990414" y="4523898"/>
                    <a:ext cx="44384" cy="76219"/>
                  </a:xfrm>
                  <a:custGeom>
                    <a:avLst/>
                    <a:gdLst>
                      <a:gd name="connsiteX0" fmla="*/ 44385 w 44384"/>
                      <a:gd name="connsiteY0" fmla="*/ 0 h 76219"/>
                      <a:gd name="connsiteX1" fmla="*/ 6285 w 44384"/>
                      <a:gd name="connsiteY1" fmla="*/ 74295 h 76219"/>
                      <a:gd name="connsiteX2" fmla="*/ 44385 w 44384"/>
                      <a:gd name="connsiteY2" fmla="*/ 0 h 7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84" h="76219">
                        <a:moveTo>
                          <a:pt x="44385" y="0"/>
                        </a:moveTo>
                        <a:cubicBezTo>
                          <a:pt x="23430" y="38100"/>
                          <a:pt x="30097" y="59055"/>
                          <a:pt x="6285" y="74295"/>
                        </a:cubicBezTo>
                        <a:cubicBezTo>
                          <a:pt x="-16575" y="89535"/>
                          <a:pt x="29145" y="9525"/>
                          <a:pt x="44385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2" name="Freeform: Shape 3121">
                    <a:extLst>
                      <a:ext uri="{FF2B5EF4-FFF2-40B4-BE49-F238E27FC236}">
                        <a16:creationId xmlns:a16="http://schemas.microsoft.com/office/drawing/2014/main" id="{0AFD3C41-7BD9-4460-910F-CA1EF6A3463E}"/>
                      </a:ext>
                    </a:extLst>
                  </p:cNvPr>
                  <p:cNvSpPr/>
                  <p:nvPr/>
                </p:nvSpPr>
                <p:spPr>
                  <a:xfrm>
                    <a:off x="8998275" y="4525803"/>
                    <a:ext cx="34619" cy="69614"/>
                  </a:xfrm>
                  <a:custGeom>
                    <a:avLst/>
                    <a:gdLst>
                      <a:gd name="connsiteX0" fmla="*/ 329 w 34619"/>
                      <a:gd name="connsiteY0" fmla="*/ 69532 h 69614"/>
                      <a:gd name="connsiteX1" fmla="*/ 34619 w 34619"/>
                      <a:gd name="connsiteY1" fmla="*/ 0 h 69614"/>
                      <a:gd name="connsiteX2" fmla="*/ 329 w 34619"/>
                      <a:gd name="connsiteY2" fmla="*/ 69532 h 69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619" h="69614">
                        <a:moveTo>
                          <a:pt x="329" y="69532"/>
                        </a:moveTo>
                        <a:cubicBezTo>
                          <a:pt x="-1576" y="71438"/>
                          <a:pt x="4139" y="40005"/>
                          <a:pt x="34619" y="0"/>
                        </a:cubicBezTo>
                        <a:cubicBezTo>
                          <a:pt x="6997" y="35242"/>
                          <a:pt x="2234" y="68580"/>
                          <a:pt x="329" y="695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23" name="Graphic 7">
                  <a:extLst>
                    <a:ext uri="{FF2B5EF4-FFF2-40B4-BE49-F238E27FC236}">
                      <a16:creationId xmlns:a16="http://schemas.microsoft.com/office/drawing/2014/main" id="{7634D689-DA6E-4CC3-B9C3-7B549D2BD351}"/>
                    </a:ext>
                  </a:extLst>
                </p:cNvPr>
                <p:cNvGrpSpPr/>
                <p:nvPr/>
              </p:nvGrpSpPr>
              <p:grpSpPr>
                <a:xfrm>
                  <a:off x="8934786" y="4590483"/>
                  <a:ext cx="64631" cy="13832"/>
                  <a:chOff x="8934786" y="4590483"/>
                  <a:chExt cx="64631" cy="13832"/>
                </a:xfrm>
              </p:grpSpPr>
              <p:sp>
                <p:nvSpPr>
                  <p:cNvPr id="3124" name="Freeform: Shape 3123">
                    <a:extLst>
                      <a:ext uri="{FF2B5EF4-FFF2-40B4-BE49-F238E27FC236}">
                        <a16:creationId xmlns:a16="http://schemas.microsoft.com/office/drawing/2014/main" id="{11316D96-8839-4834-A159-7BE988E31245}"/>
                      </a:ext>
                    </a:extLst>
                  </p:cNvPr>
                  <p:cNvSpPr/>
                  <p:nvPr/>
                </p:nvSpPr>
                <p:spPr>
                  <a:xfrm>
                    <a:off x="8934786" y="4590483"/>
                    <a:ext cx="64631" cy="13832"/>
                  </a:xfrm>
                  <a:custGeom>
                    <a:avLst/>
                    <a:gdLst>
                      <a:gd name="connsiteX0" fmla="*/ 0 w 64631"/>
                      <a:gd name="connsiteY0" fmla="*/ 1995 h 13832"/>
                      <a:gd name="connsiteX1" fmla="*/ 60960 w 64631"/>
                      <a:gd name="connsiteY1" fmla="*/ 11520 h 13832"/>
                      <a:gd name="connsiteX2" fmla="*/ 0 w 64631"/>
                      <a:gd name="connsiteY2" fmla="*/ 1995 h 13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31" h="13832">
                        <a:moveTo>
                          <a:pt x="0" y="1995"/>
                        </a:moveTo>
                        <a:cubicBezTo>
                          <a:pt x="31433" y="5805"/>
                          <a:pt x="41910" y="19140"/>
                          <a:pt x="60960" y="11520"/>
                        </a:cubicBezTo>
                        <a:cubicBezTo>
                          <a:pt x="80963" y="3900"/>
                          <a:pt x="13335" y="-3720"/>
                          <a:pt x="0" y="199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5" name="Freeform: Shape 3124">
                    <a:extLst>
                      <a:ext uri="{FF2B5EF4-FFF2-40B4-BE49-F238E27FC236}">
                        <a16:creationId xmlns:a16="http://schemas.microsoft.com/office/drawing/2014/main" id="{A25F423C-55FA-43FC-8FAC-B669A03B4591}"/>
                      </a:ext>
                    </a:extLst>
                  </p:cNvPr>
                  <p:cNvSpPr/>
                  <p:nvPr/>
                </p:nvSpPr>
                <p:spPr>
                  <a:xfrm>
                    <a:off x="8938597" y="4591459"/>
                    <a:ext cx="56316" cy="9648"/>
                  </a:xfrm>
                  <a:custGeom>
                    <a:avLst/>
                    <a:gdLst>
                      <a:gd name="connsiteX0" fmla="*/ 56197 w 56316"/>
                      <a:gd name="connsiteY0" fmla="*/ 9592 h 9648"/>
                      <a:gd name="connsiteX1" fmla="*/ 0 w 56316"/>
                      <a:gd name="connsiteY1" fmla="*/ 67 h 9648"/>
                      <a:gd name="connsiteX2" fmla="*/ 56197 w 56316"/>
                      <a:gd name="connsiteY2" fmla="*/ 9592 h 9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16" h="9648">
                        <a:moveTo>
                          <a:pt x="56197" y="9592"/>
                        </a:moveTo>
                        <a:cubicBezTo>
                          <a:pt x="58102" y="8639"/>
                          <a:pt x="37147" y="-886"/>
                          <a:pt x="0" y="67"/>
                        </a:cubicBezTo>
                        <a:cubicBezTo>
                          <a:pt x="32385" y="-886"/>
                          <a:pt x="54292" y="10544"/>
                          <a:pt x="56197" y="95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26" name="Graphic 7">
                  <a:extLst>
                    <a:ext uri="{FF2B5EF4-FFF2-40B4-BE49-F238E27FC236}">
                      <a16:creationId xmlns:a16="http://schemas.microsoft.com/office/drawing/2014/main" id="{ACE2A0D0-B744-4870-BA76-16FC77C70D0E}"/>
                    </a:ext>
                  </a:extLst>
                </p:cNvPr>
                <p:cNvGrpSpPr/>
                <p:nvPr/>
              </p:nvGrpSpPr>
              <p:grpSpPr>
                <a:xfrm>
                  <a:off x="8948122" y="4564856"/>
                  <a:ext cx="44644" cy="27645"/>
                  <a:chOff x="8948122" y="4564856"/>
                  <a:chExt cx="44644" cy="27645"/>
                </a:xfrm>
              </p:grpSpPr>
              <p:sp>
                <p:nvSpPr>
                  <p:cNvPr id="3127" name="Freeform: Shape 3126">
                    <a:extLst>
                      <a:ext uri="{FF2B5EF4-FFF2-40B4-BE49-F238E27FC236}">
                        <a16:creationId xmlns:a16="http://schemas.microsoft.com/office/drawing/2014/main" id="{D499114B-4DE8-4AAE-9117-D8710AFAD2C5}"/>
                      </a:ext>
                    </a:extLst>
                  </p:cNvPr>
                  <p:cNvSpPr/>
                  <p:nvPr/>
                </p:nvSpPr>
                <p:spPr>
                  <a:xfrm>
                    <a:off x="8948122" y="4564856"/>
                    <a:ext cx="44644" cy="27645"/>
                  </a:xfrm>
                  <a:custGeom>
                    <a:avLst/>
                    <a:gdLst>
                      <a:gd name="connsiteX0" fmla="*/ 0 w 44644"/>
                      <a:gd name="connsiteY0" fmla="*/ 0 h 27645"/>
                      <a:gd name="connsiteX1" fmla="*/ 40957 w 44644"/>
                      <a:gd name="connsiteY1" fmla="*/ 27622 h 27645"/>
                      <a:gd name="connsiteX2" fmla="*/ 0 w 44644"/>
                      <a:gd name="connsiteY2" fmla="*/ 0 h 2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644" h="27645">
                        <a:moveTo>
                          <a:pt x="0" y="0"/>
                        </a:moveTo>
                        <a:cubicBezTo>
                          <a:pt x="21907" y="13335"/>
                          <a:pt x="24765" y="26670"/>
                          <a:pt x="40957" y="27622"/>
                        </a:cubicBezTo>
                        <a:cubicBezTo>
                          <a:pt x="58102" y="28575"/>
                          <a:pt x="1047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28" name="Freeform: Shape 3127">
                    <a:extLst>
                      <a:ext uri="{FF2B5EF4-FFF2-40B4-BE49-F238E27FC236}">
                        <a16:creationId xmlns:a16="http://schemas.microsoft.com/office/drawing/2014/main" id="{51D2E68F-FECF-4151-91A3-E0D44A6A8DE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64856"/>
                    <a:ext cx="37338" cy="26669"/>
                  </a:xfrm>
                  <a:custGeom>
                    <a:avLst/>
                    <a:gdLst>
                      <a:gd name="connsiteX0" fmla="*/ 37148 w 37338"/>
                      <a:gd name="connsiteY0" fmla="*/ 26670 h 26669"/>
                      <a:gd name="connsiteX1" fmla="*/ 0 w 37338"/>
                      <a:gd name="connsiteY1" fmla="*/ 0 h 26669"/>
                      <a:gd name="connsiteX2" fmla="*/ 37148 w 37338"/>
                      <a:gd name="connsiteY2" fmla="*/ 26670 h 2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338" h="26669">
                        <a:moveTo>
                          <a:pt x="37148" y="26670"/>
                        </a:moveTo>
                        <a:cubicBezTo>
                          <a:pt x="39053" y="26670"/>
                          <a:pt x="26670" y="12382"/>
                          <a:pt x="0" y="0"/>
                        </a:cubicBezTo>
                        <a:cubicBezTo>
                          <a:pt x="23813" y="10477"/>
                          <a:pt x="35243" y="26670"/>
                          <a:pt x="37148" y="266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29" name="Graphic 7">
                  <a:extLst>
                    <a:ext uri="{FF2B5EF4-FFF2-40B4-BE49-F238E27FC236}">
                      <a16:creationId xmlns:a16="http://schemas.microsoft.com/office/drawing/2014/main" id="{A33E45B1-F837-4345-914F-84FD7B807C17}"/>
                    </a:ext>
                  </a:extLst>
                </p:cNvPr>
                <p:cNvGrpSpPr/>
                <p:nvPr/>
              </p:nvGrpSpPr>
              <p:grpSpPr>
                <a:xfrm>
                  <a:off x="8940502" y="4599680"/>
                  <a:ext cx="60442" cy="10903"/>
                  <a:chOff x="8940502" y="4599680"/>
                  <a:chExt cx="60442" cy="10903"/>
                </a:xfrm>
              </p:grpSpPr>
              <p:sp>
                <p:nvSpPr>
                  <p:cNvPr id="3130" name="Freeform: Shape 3129">
                    <a:extLst>
                      <a:ext uri="{FF2B5EF4-FFF2-40B4-BE49-F238E27FC236}">
                        <a16:creationId xmlns:a16="http://schemas.microsoft.com/office/drawing/2014/main" id="{094ADC13-218E-4C90-9D10-681AFE40C8E4}"/>
                      </a:ext>
                    </a:extLst>
                  </p:cNvPr>
                  <p:cNvSpPr/>
                  <p:nvPr/>
                </p:nvSpPr>
                <p:spPr>
                  <a:xfrm>
                    <a:off x="8940502" y="4599680"/>
                    <a:ext cx="60442" cy="10903"/>
                  </a:xfrm>
                  <a:custGeom>
                    <a:avLst/>
                    <a:gdLst>
                      <a:gd name="connsiteX0" fmla="*/ 0 w 60442"/>
                      <a:gd name="connsiteY0" fmla="*/ 8990 h 10903"/>
                      <a:gd name="connsiteX1" fmla="*/ 58102 w 60442"/>
                      <a:gd name="connsiteY1" fmla="*/ 6133 h 10903"/>
                      <a:gd name="connsiteX2" fmla="*/ 0 w 60442"/>
                      <a:gd name="connsiteY2" fmla="*/ 8990 h 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442" h="10903">
                        <a:moveTo>
                          <a:pt x="0" y="8990"/>
                        </a:moveTo>
                        <a:cubicBezTo>
                          <a:pt x="29527" y="6133"/>
                          <a:pt x="41910" y="16610"/>
                          <a:pt x="58102" y="6133"/>
                        </a:cubicBezTo>
                        <a:cubicBezTo>
                          <a:pt x="73342" y="-5297"/>
                          <a:pt x="9525" y="1370"/>
                          <a:pt x="0" y="899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31" name="Freeform: Shape 3130">
                    <a:extLst>
                      <a:ext uri="{FF2B5EF4-FFF2-40B4-BE49-F238E27FC236}">
                        <a16:creationId xmlns:a16="http://schemas.microsoft.com/office/drawing/2014/main" id="{6065DA25-8432-4AA5-B8A4-E9C95B6F4CA2}"/>
                      </a:ext>
                    </a:extLst>
                  </p:cNvPr>
                  <p:cNvSpPr/>
                  <p:nvPr/>
                </p:nvSpPr>
                <p:spPr>
                  <a:xfrm>
                    <a:off x="8942407" y="4603469"/>
                    <a:ext cx="53455" cy="4248"/>
                  </a:xfrm>
                  <a:custGeom>
                    <a:avLst/>
                    <a:gdLst>
                      <a:gd name="connsiteX0" fmla="*/ 53340 w 53455"/>
                      <a:gd name="connsiteY0" fmla="*/ 2344 h 4248"/>
                      <a:gd name="connsiteX1" fmla="*/ 0 w 53455"/>
                      <a:gd name="connsiteY1" fmla="*/ 4249 h 4248"/>
                      <a:gd name="connsiteX2" fmla="*/ 53340 w 53455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55" h="4248">
                        <a:moveTo>
                          <a:pt x="53340" y="2344"/>
                        </a:moveTo>
                        <a:cubicBezTo>
                          <a:pt x="55245" y="1391"/>
                          <a:pt x="33338" y="-3371"/>
                          <a:pt x="0" y="4249"/>
                        </a:cubicBezTo>
                        <a:cubicBezTo>
                          <a:pt x="29528" y="-3371"/>
                          <a:pt x="52388" y="3296"/>
                          <a:pt x="53340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32" name="Graphic 7">
                  <a:extLst>
                    <a:ext uri="{FF2B5EF4-FFF2-40B4-BE49-F238E27FC236}">
                      <a16:creationId xmlns:a16="http://schemas.microsoft.com/office/drawing/2014/main" id="{CC60CCFB-DA82-4A31-A97C-5B10D0CD2063}"/>
                    </a:ext>
                  </a:extLst>
                </p:cNvPr>
                <p:cNvGrpSpPr/>
                <p:nvPr/>
              </p:nvGrpSpPr>
              <p:grpSpPr>
                <a:xfrm>
                  <a:off x="8957647" y="4591737"/>
                  <a:ext cx="47467" cy="38840"/>
                  <a:chOff x="8957647" y="4591737"/>
                  <a:chExt cx="47467" cy="38840"/>
                </a:xfrm>
              </p:grpSpPr>
              <p:sp>
                <p:nvSpPr>
                  <p:cNvPr id="3133" name="Freeform: Shape 3132">
                    <a:extLst>
                      <a:ext uri="{FF2B5EF4-FFF2-40B4-BE49-F238E27FC236}">
                        <a16:creationId xmlns:a16="http://schemas.microsoft.com/office/drawing/2014/main" id="{E3DD8D3B-70C0-4E79-BD66-9E189E3AD0D3}"/>
                      </a:ext>
                    </a:extLst>
                  </p:cNvPr>
                  <p:cNvSpPr/>
                  <p:nvPr/>
                </p:nvSpPr>
                <p:spPr>
                  <a:xfrm>
                    <a:off x="8957647" y="4591737"/>
                    <a:ext cx="47467" cy="38840"/>
                  </a:xfrm>
                  <a:custGeom>
                    <a:avLst/>
                    <a:gdLst>
                      <a:gd name="connsiteX0" fmla="*/ 0 w 47467"/>
                      <a:gd name="connsiteY0" fmla="*/ 38841 h 38840"/>
                      <a:gd name="connsiteX1" fmla="*/ 46672 w 47467"/>
                      <a:gd name="connsiteY1" fmla="*/ 4551 h 38840"/>
                      <a:gd name="connsiteX2" fmla="*/ 0 w 47467"/>
                      <a:gd name="connsiteY2" fmla="*/ 38841 h 38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467" h="38840">
                        <a:moveTo>
                          <a:pt x="0" y="38841"/>
                        </a:moveTo>
                        <a:cubicBezTo>
                          <a:pt x="23813" y="19791"/>
                          <a:pt x="39052" y="22648"/>
                          <a:pt x="46672" y="4551"/>
                        </a:cubicBezTo>
                        <a:cubicBezTo>
                          <a:pt x="54292" y="-13547"/>
                          <a:pt x="4763" y="27411"/>
                          <a:pt x="0" y="3884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34" name="Freeform: Shape 3133">
                    <a:extLst>
                      <a:ext uri="{FF2B5EF4-FFF2-40B4-BE49-F238E27FC236}">
                        <a16:creationId xmlns:a16="http://schemas.microsoft.com/office/drawing/2014/main" id="{A858253B-A505-47A5-8B73-465BB4504C83}"/>
                      </a:ext>
                    </a:extLst>
                  </p:cNvPr>
                  <p:cNvSpPr/>
                  <p:nvPr/>
                </p:nvSpPr>
                <p:spPr>
                  <a:xfrm>
                    <a:off x="8960504" y="4596963"/>
                    <a:ext cx="42893" cy="31710"/>
                  </a:xfrm>
                  <a:custGeom>
                    <a:avLst/>
                    <a:gdLst>
                      <a:gd name="connsiteX0" fmla="*/ 42863 w 42893"/>
                      <a:gd name="connsiteY0" fmla="*/ 278 h 31710"/>
                      <a:gd name="connsiteX1" fmla="*/ 0 w 42893"/>
                      <a:gd name="connsiteY1" fmla="*/ 31710 h 31710"/>
                      <a:gd name="connsiteX2" fmla="*/ 42863 w 42893"/>
                      <a:gd name="connsiteY2" fmla="*/ 278 h 31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31710">
                        <a:moveTo>
                          <a:pt x="42863" y="278"/>
                        </a:moveTo>
                        <a:cubicBezTo>
                          <a:pt x="43815" y="-1627"/>
                          <a:pt x="22860" y="5993"/>
                          <a:pt x="0" y="31710"/>
                        </a:cubicBezTo>
                        <a:cubicBezTo>
                          <a:pt x="20003" y="8850"/>
                          <a:pt x="41910" y="2183"/>
                          <a:pt x="42863" y="2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35" name="Graphic 7">
                  <a:extLst>
                    <a:ext uri="{FF2B5EF4-FFF2-40B4-BE49-F238E27FC236}">
                      <a16:creationId xmlns:a16="http://schemas.microsoft.com/office/drawing/2014/main" id="{4CAC3882-577E-4629-A70C-ED908D6407A3}"/>
                    </a:ext>
                  </a:extLst>
                </p:cNvPr>
                <p:cNvGrpSpPr/>
                <p:nvPr/>
              </p:nvGrpSpPr>
              <p:grpSpPr>
                <a:xfrm>
                  <a:off x="8997560" y="4558188"/>
                  <a:ext cx="54384" cy="34309"/>
                  <a:chOff x="8997560" y="4558188"/>
                  <a:chExt cx="54384" cy="34309"/>
                </a:xfrm>
              </p:grpSpPr>
              <p:sp>
                <p:nvSpPr>
                  <p:cNvPr id="3136" name="Freeform: Shape 3135">
                    <a:extLst>
                      <a:ext uri="{FF2B5EF4-FFF2-40B4-BE49-F238E27FC236}">
                        <a16:creationId xmlns:a16="http://schemas.microsoft.com/office/drawing/2014/main" id="{8B9F183E-7A9E-4D12-892F-FE7D9F076794}"/>
                      </a:ext>
                    </a:extLst>
                  </p:cNvPr>
                  <p:cNvSpPr/>
                  <p:nvPr/>
                </p:nvSpPr>
                <p:spPr>
                  <a:xfrm>
                    <a:off x="8997560" y="4558188"/>
                    <a:ext cx="54384" cy="34309"/>
                  </a:xfrm>
                  <a:custGeom>
                    <a:avLst/>
                    <a:gdLst>
                      <a:gd name="connsiteX0" fmla="*/ 54384 w 54384"/>
                      <a:gd name="connsiteY0" fmla="*/ 0 h 34309"/>
                      <a:gd name="connsiteX1" fmla="*/ 3902 w 54384"/>
                      <a:gd name="connsiteY1" fmla="*/ 34290 h 34309"/>
                      <a:gd name="connsiteX2" fmla="*/ 54384 w 54384"/>
                      <a:gd name="connsiteY2" fmla="*/ 0 h 3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84" h="34309">
                        <a:moveTo>
                          <a:pt x="54384" y="0"/>
                        </a:moveTo>
                        <a:cubicBezTo>
                          <a:pt x="27714" y="16193"/>
                          <a:pt x="24857" y="32385"/>
                          <a:pt x="3902" y="34290"/>
                        </a:cubicBezTo>
                        <a:cubicBezTo>
                          <a:pt x="-15148" y="35243"/>
                          <a:pt x="41049" y="953"/>
                          <a:pt x="543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37" name="Freeform: Shape 3136">
                    <a:extLst>
                      <a:ext uri="{FF2B5EF4-FFF2-40B4-BE49-F238E27FC236}">
                        <a16:creationId xmlns:a16="http://schemas.microsoft.com/office/drawing/2014/main" id="{21CA26D9-D692-442D-BC9C-6E1AAB8E0699}"/>
                      </a:ext>
                    </a:extLst>
                  </p:cNvPr>
                  <p:cNvSpPr/>
                  <p:nvPr/>
                </p:nvSpPr>
                <p:spPr>
                  <a:xfrm>
                    <a:off x="9004151" y="4559141"/>
                    <a:ext cx="45887" cy="32384"/>
                  </a:xfrm>
                  <a:custGeom>
                    <a:avLst/>
                    <a:gdLst>
                      <a:gd name="connsiteX0" fmla="*/ 168 w 45887"/>
                      <a:gd name="connsiteY0" fmla="*/ 32385 h 32384"/>
                      <a:gd name="connsiteX1" fmla="*/ 45888 w 45887"/>
                      <a:gd name="connsiteY1" fmla="*/ 0 h 32384"/>
                      <a:gd name="connsiteX2" fmla="*/ 168 w 45887"/>
                      <a:gd name="connsiteY2" fmla="*/ 32385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887" h="32384">
                        <a:moveTo>
                          <a:pt x="168" y="32385"/>
                        </a:moveTo>
                        <a:cubicBezTo>
                          <a:pt x="-1737" y="32385"/>
                          <a:pt x="12550" y="15240"/>
                          <a:pt x="45888" y="0"/>
                        </a:cubicBezTo>
                        <a:cubicBezTo>
                          <a:pt x="16360" y="13335"/>
                          <a:pt x="2072" y="32385"/>
                          <a:pt x="168" y="3238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38" name="Graphic 7">
                  <a:extLst>
                    <a:ext uri="{FF2B5EF4-FFF2-40B4-BE49-F238E27FC236}">
                      <a16:creationId xmlns:a16="http://schemas.microsoft.com/office/drawing/2014/main" id="{7BBB54F6-A17D-4F25-B0DC-E3E7592D2F7A}"/>
                    </a:ext>
                  </a:extLst>
                </p:cNvPr>
                <p:cNvGrpSpPr/>
                <p:nvPr/>
              </p:nvGrpSpPr>
              <p:grpSpPr>
                <a:xfrm>
                  <a:off x="8989235" y="4600266"/>
                  <a:ext cx="46516" cy="20787"/>
                  <a:chOff x="8989235" y="4600266"/>
                  <a:chExt cx="46516" cy="20787"/>
                </a:xfrm>
              </p:grpSpPr>
              <p:sp>
                <p:nvSpPr>
                  <p:cNvPr id="3139" name="Freeform: Shape 3138">
                    <a:extLst>
                      <a:ext uri="{FF2B5EF4-FFF2-40B4-BE49-F238E27FC236}">
                        <a16:creationId xmlns:a16="http://schemas.microsoft.com/office/drawing/2014/main" id="{28508E90-5D34-4875-A711-A8CF3C28B30D}"/>
                      </a:ext>
                    </a:extLst>
                  </p:cNvPr>
                  <p:cNvSpPr/>
                  <p:nvPr/>
                </p:nvSpPr>
                <p:spPr>
                  <a:xfrm>
                    <a:off x="8989235" y="4600266"/>
                    <a:ext cx="46516" cy="20787"/>
                  </a:xfrm>
                  <a:custGeom>
                    <a:avLst/>
                    <a:gdLst>
                      <a:gd name="connsiteX0" fmla="*/ 46516 w 46516"/>
                      <a:gd name="connsiteY0" fmla="*/ 20788 h 20787"/>
                      <a:gd name="connsiteX1" fmla="*/ 1749 w 46516"/>
                      <a:gd name="connsiteY1" fmla="*/ 2690 h 20787"/>
                      <a:gd name="connsiteX2" fmla="*/ 46516 w 46516"/>
                      <a:gd name="connsiteY2" fmla="*/ 20788 h 20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516" h="20787">
                        <a:moveTo>
                          <a:pt x="46516" y="20788"/>
                        </a:moveTo>
                        <a:cubicBezTo>
                          <a:pt x="37944" y="11263"/>
                          <a:pt x="14131" y="-6835"/>
                          <a:pt x="1749" y="2690"/>
                        </a:cubicBezTo>
                        <a:cubicBezTo>
                          <a:pt x="-7776" y="10310"/>
                          <a:pt x="23656" y="8405"/>
                          <a:pt x="46516" y="2078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0" name="Freeform: Shape 3139">
                    <a:extLst>
                      <a:ext uri="{FF2B5EF4-FFF2-40B4-BE49-F238E27FC236}">
                        <a16:creationId xmlns:a16="http://schemas.microsoft.com/office/drawing/2014/main" id="{2BFD9C52-9AAA-41DD-A287-9BB79EC4E79C}"/>
                      </a:ext>
                    </a:extLst>
                  </p:cNvPr>
                  <p:cNvSpPr/>
                  <p:nvPr/>
                </p:nvSpPr>
                <p:spPr>
                  <a:xfrm>
                    <a:off x="8991905" y="4602633"/>
                    <a:ext cx="42893" cy="17467"/>
                  </a:xfrm>
                  <a:custGeom>
                    <a:avLst/>
                    <a:gdLst>
                      <a:gd name="connsiteX0" fmla="*/ 31 w 42893"/>
                      <a:gd name="connsiteY0" fmla="*/ 322 h 17467"/>
                      <a:gd name="connsiteX1" fmla="*/ 42894 w 42893"/>
                      <a:gd name="connsiteY1" fmla="*/ 17467 h 17467"/>
                      <a:gd name="connsiteX2" fmla="*/ 31 w 42893"/>
                      <a:gd name="connsiteY2" fmla="*/ 322 h 17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893" h="17467">
                        <a:moveTo>
                          <a:pt x="31" y="322"/>
                        </a:moveTo>
                        <a:cubicBezTo>
                          <a:pt x="-921" y="1275"/>
                          <a:pt x="20034" y="-630"/>
                          <a:pt x="42894" y="17467"/>
                        </a:cubicBezTo>
                        <a:cubicBezTo>
                          <a:pt x="19081" y="-630"/>
                          <a:pt x="984" y="-630"/>
                          <a:pt x="31" y="3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1" name="Graphic 7">
                  <a:extLst>
                    <a:ext uri="{FF2B5EF4-FFF2-40B4-BE49-F238E27FC236}">
                      <a16:creationId xmlns:a16="http://schemas.microsoft.com/office/drawing/2014/main" id="{ACE21844-4C07-49C7-B353-529C59A05886}"/>
                    </a:ext>
                  </a:extLst>
                </p:cNvPr>
                <p:cNvGrpSpPr/>
                <p:nvPr/>
              </p:nvGrpSpPr>
              <p:grpSpPr>
                <a:xfrm>
                  <a:off x="8989384" y="4596711"/>
                  <a:ext cx="62560" cy="11555"/>
                  <a:chOff x="8989384" y="4596711"/>
                  <a:chExt cx="62560" cy="11555"/>
                </a:xfrm>
              </p:grpSpPr>
              <p:sp>
                <p:nvSpPr>
                  <p:cNvPr id="3142" name="Freeform: Shape 3141">
                    <a:extLst>
                      <a:ext uri="{FF2B5EF4-FFF2-40B4-BE49-F238E27FC236}">
                        <a16:creationId xmlns:a16="http://schemas.microsoft.com/office/drawing/2014/main" id="{1D7AED9F-5092-4F61-8C8C-789EA9E87920}"/>
                      </a:ext>
                    </a:extLst>
                  </p:cNvPr>
                  <p:cNvSpPr/>
                  <p:nvPr/>
                </p:nvSpPr>
                <p:spPr>
                  <a:xfrm>
                    <a:off x="8989384" y="4596711"/>
                    <a:ext cx="62560" cy="11555"/>
                  </a:xfrm>
                  <a:custGeom>
                    <a:avLst/>
                    <a:gdLst>
                      <a:gd name="connsiteX0" fmla="*/ 62560 w 62560"/>
                      <a:gd name="connsiteY0" fmla="*/ 11007 h 11555"/>
                      <a:gd name="connsiteX1" fmla="*/ 2553 w 62560"/>
                      <a:gd name="connsiteY1" fmla="*/ 5292 h 11555"/>
                      <a:gd name="connsiteX2" fmla="*/ 62560 w 62560"/>
                      <a:gd name="connsiteY2" fmla="*/ 11007 h 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560" h="11555">
                        <a:moveTo>
                          <a:pt x="62560" y="11007"/>
                        </a:moveTo>
                        <a:cubicBezTo>
                          <a:pt x="31128" y="7197"/>
                          <a:pt x="18745" y="17674"/>
                          <a:pt x="2553" y="5292"/>
                        </a:cubicBezTo>
                        <a:cubicBezTo>
                          <a:pt x="-13640" y="-6138"/>
                          <a:pt x="52083" y="3387"/>
                          <a:pt x="62560" y="1100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3" name="Freeform: Shape 3142">
                    <a:extLst>
                      <a:ext uri="{FF2B5EF4-FFF2-40B4-BE49-F238E27FC236}">
                        <a16:creationId xmlns:a16="http://schemas.microsoft.com/office/drawing/2014/main" id="{AD582A1B-67EA-4296-B98C-D1F803825384}"/>
                      </a:ext>
                    </a:extLst>
                  </p:cNvPr>
                  <p:cNvSpPr/>
                  <p:nvPr/>
                </p:nvSpPr>
                <p:spPr>
                  <a:xfrm>
                    <a:off x="8993731" y="4600924"/>
                    <a:ext cx="56308" cy="5841"/>
                  </a:xfrm>
                  <a:custGeom>
                    <a:avLst/>
                    <a:gdLst>
                      <a:gd name="connsiteX0" fmla="*/ 111 w 56308"/>
                      <a:gd name="connsiteY0" fmla="*/ 2032 h 5841"/>
                      <a:gd name="connsiteX1" fmla="*/ 56308 w 56308"/>
                      <a:gd name="connsiteY1" fmla="*/ 5842 h 5841"/>
                      <a:gd name="connsiteX2" fmla="*/ 111 w 56308"/>
                      <a:gd name="connsiteY2" fmla="*/ 2032 h 5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08" h="5841">
                        <a:moveTo>
                          <a:pt x="111" y="2032"/>
                        </a:moveTo>
                        <a:cubicBezTo>
                          <a:pt x="-1794" y="1079"/>
                          <a:pt x="21066" y="-3683"/>
                          <a:pt x="56308" y="5842"/>
                        </a:cubicBezTo>
                        <a:cubicBezTo>
                          <a:pt x="24876" y="-2730"/>
                          <a:pt x="2016" y="2984"/>
                          <a:pt x="111" y="20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4" name="Graphic 7">
                  <a:extLst>
                    <a:ext uri="{FF2B5EF4-FFF2-40B4-BE49-F238E27FC236}">
                      <a16:creationId xmlns:a16="http://schemas.microsoft.com/office/drawing/2014/main" id="{4FE17B8B-E3DF-43BE-9F1B-67F89F92D9C7}"/>
                    </a:ext>
                  </a:extLst>
                </p:cNvPr>
                <p:cNvGrpSpPr/>
                <p:nvPr/>
              </p:nvGrpSpPr>
              <p:grpSpPr>
                <a:xfrm>
                  <a:off x="8993549" y="4535328"/>
                  <a:ext cx="11722" cy="58554"/>
                  <a:chOff x="8993549" y="4535328"/>
                  <a:chExt cx="11722" cy="58554"/>
                </a:xfrm>
              </p:grpSpPr>
              <p:sp>
                <p:nvSpPr>
                  <p:cNvPr id="3145" name="Freeform: Shape 3144">
                    <a:extLst>
                      <a:ext uri="{FF2B5EF4-FFF2-40B4-BE49-F238E27FC236}">
                        <a16:creationId xmlns:a16="http://schemas.microsoft.com/office/drawing/2014/main" id="{D7B9151D-9BD6-4116-8396-ECCFCD2C0CFB}"/>
                      </a:ext>
                    </a:extLst>
                  </p:cNvPr>
                  <p:cNvSpPr/>
                  <p:nvPr/>
                </p:nvSpPr>
                <p:spPr>
                  <a:xfrm>
                    <a:off x="8993549" y="4535328"/>
                    <a:ext cx="11722" cy="58554"/>
                  </a:xfrm>
                  <a:custGeom>
                    <a:avLst/>
                    <a:gdLst>
                      <a:gd name="connsiteX0" fmla="*/ 11722 w 11722"/>
                      <a:gd name="connsiteY0" fmla="*/ 0 h 58554"/>
                      <a:gd name="connsiteX1" fmla="*/ 5054 w 11722"/>
                      <a:gd name="connsiteY1" fmla="*/ 57150 h 58554"/>
                      <a:gd name="connsiteX2" fmla="*/ 11722 w 11722"/>
                      <a:gd name="connsiteY2" fmla="*/ 0 h 5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722" h="58554">
                        <a:moveTo>
                          <a:pt x="11722" y="0"/>
                        </a:moveTo>
                        <a:cubicBezTo>
                          <a:pt x="6960" y="28575"/>
                          <a:pt x="17437" y="45720"/>
                          <a:pt x="5054" y="57150"/>
                        </a:cubicBezTo>
                        <a:cubicBezTo>
                          <a:pt x="-6376" y="68580"/>
                          <a:pt x="4102" y="6667"/>
                          <a:pt x="11722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6" name="Freeform: Shape 3145">
                    <a:extLst>
                      <a:ext uri="{FF2B5EF4-FFF2-40B4-BE49-F238E27FC236}">
                        <a16:creationId xmlns:a16="http://schemas.microsoft.com/office/drawing/2014/main" id="{7381B170-C0EF-419E-89BB-8CCB73E09BF1}"/>
                      </a:ext>
                    </a:extLst>
                  </p:cNvPr>
                  <p:cNvSpPr/>
                  <p:nvPr/>
                </p:nvSpPr>
                <p:spPr>
                  <a:xfrm>
                    <a:off x="8998000" y="4537233"/>
                    <a:ext cx="6318" cy="53367"/>
                  </a:xfrm>
                  <a:custGeom>
                    <a:avLst/>
                    <a:gdLst>
                      <a:gd name="connsiteX0" fmla="*/ 1556 w 6318"/>
                      <a:gd name="connsiteY0" fmla="*/ 53340 h 53367"/>
                      <a:gd name="connsiteX1" fmla="*/ 6319 w 6318"/>
                      <a:gd name="connsiteY1" fmla="*/ 0 h 53367"/>
                      <a:gd name="connsiteX2" fmla="*/ 1556 w 6318"/>
                      <a:gd name="connsiteY2" fmla="*/ 53340 h 5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53367">
                        <a:moveTo>
                          <a:pt x="1556" y="53340"/>
                        </a:moveTo>
                        <a:cubicBezTo>
                          <a:pt x="604" y="54293"/>
                          <a:pt x="-3206" y="30480"/>
                          <a:pt x="6319" y="0"/>
                        </a:cubicBezTo>
                        <a:cubicBezTo>
                          <a:pt x="-3206" y="26670"/>
                          <a:pt x="2509" y="52388"/>
                          <a:pt x="1556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7" name="Graphic 7">
                  <a:extLst>
                    <a:ext uri="{FF2B5EF4-FFF2-40B4-BE49-F238E27FC236}">
                      <a16:creationId xmlns:a16="http://schemas.microsoft.com/office/drawing/2014/main" id="{46396E6D-916F-4DE8-80C7-D8D72C641BE9}"/>
                    </a:ext>
                  </a:extLst>
                </p:cNvPr>
                <p:cNvGrpSpPr/>
                <p:nvPr/>
              </p:nvGrpSpPr>
              <p:grpSpPr>
                <a:xfrm>
                  <a:off x="8950979" y="4531518"/>
                  <a:ext cx="49263" cy="70153"/>
                  <a:chOff x="8950979" y="4531518"/>
                  <a:chExt cx="49263" cy="70153"/>
                </a:xfrm>
              </p:grpSpPr>
              <p:sp>
                <p:nvSpPr>
                  <p:cNvPr id="3148" name="Freeform: Shape 3147">
                    <a:extLst>
                      <a:ext uri="{FF2B5EF4-FFF2-40B4-BE49-F238E27FC236}">
                        <a16:creationId xmlns:a16="http://schemas.microsoft.com/office/drawing/2014/main" id="{33A62572-C901-48FB-AC99-EE335A26919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9263" cy="70153"/>
                  </a:xfrm>
                  <a:custGeom>
                    <a:avLst/>
                    <a:gdLst>
                      <a:gd name="connsiteX0" fmla="*/ 0 w 49263"/>
                      <a:gd name="connsiteY0" fmla="*/ 0 h 70153"/>
                      <a:gd name="connsiteX1" fmla="*/ 44768 w 49263"/>
                      <a:gd name="connsiteY1" fmla="*/ 69532 h 70153"/>
                      <a:gd name="connsiteX2" fmla="*/ 0 w 49263"/>
                      <a:gd name="connsiteY2" fmla="*/ 0 h 70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263" h="70153">
                        <a:moveTo>
                          <a:pt x="0" y="0"/>
                        </a:moveTo>
                        <a:cubicBezTo>
                          <a:pt x="24765" y="27622"/>
                          <a:pt x="30480" y="76200"/>
                          <a:pt x="44768" y="69532"/>
                        </a:cubicBezTo>
                        <a:cubicBezTo>
                          <a:pt x="60960" y="56197"/>
                          <a:pt x="30480" y="1238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49" name="Freeform: Shape 3148">
                    <a:extLst>
                      <a:ext uri="{FF2B5EF4-FFF2-40B4-BE49-F238E27FC236}">
                        <a16:creationId xmlns:a16="http://schemas.microsoft.com/office/drawing/2014/main" id="{84FEC7B9-C7A7-4459-91D6-55E128CE0963}"/>
                      </a:ext>
                    </a:extLst>
                  </p:cNvPr>
                  <p:cNvSpPr/>
                  <p:nvPr/>
                </p:nvSpPr>
                <p:spPr>
                  <a:xfrm>
                    <a:off x="8950979" y="4531518"/>
                    <a:ext cx="43952" cy="67627"/>
                  </a:xfrm>
                  <a:custGeom>
                    <a:avLst/>
                    <a:gdLst>
                      <a:gd name="connsiteX0" fmla="*/ 43815 w 43952"/>
                      <a:gd name="connsiteY0" fmla="*/ 67627 h 67627"/>
                      <a:gd name="connsiteX1" fmla="*/ 0 w 43952"/>
                      <a:gd name="connsiteY1" fmla="*/ 0 h 67627"/>
                      <a:gd name="connsiteX2" fmla="*/ 43815 w 43952"/>
                      <a:gd name="connsiteY2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52" h="67627">
                        <a:moveTo>
                          <a:pt x="43815" y="67627"/>
                        </a:moveTo>
                        <a:cubicBezTo>
                          <a:pt x="45720" y="66675"/>
                          <a:pt x="27623" y="11430"/>
                          <a:pt x="0" y="0"/>
                        </a:cubicBezTo>
                        <a:cubicBezTo>
                          <a:pt x="29528" y="15240"/>
                          <a:pt x="41910" y="67627"/>
                          <a:pt x="43815" y="6762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0" name="Graphic 7">
                  <a:extLst>
                    <a:ext uri="{FF2B5EF4-FFF2-40B4-BE49-F238E27FC236}">
                      <a16:creationId xmlns:a16="http://schemas.microsoft.com/office/drawing/2014/main" id="{AB84AFC0-9FA4-4255-9010-2B313C491AFE}"/>
                    </a:ext>
                  </a:extLst>
                </p:cNvPr>
                <p:cNvGrpSpPr/>
                <p:nvPr/>
              </p:nvGrpSpPr>
              <p:grpSpPr>
                <a:xfrm>
                  <a:off x="8995323" y="4578207"/>
                  <a:ext cx="70908" cy="26875"/>
                  <a:chOff x="8995323" y="4578207"/>
                  <a:chExt cx="70908" cy="26875"/>
                </a:xfrm>
              </p:grpSpPr>
              <p:sp>
                <p:nvSpPr>
                  <p:cNvPr id="3151" name="Freeform: Shape 3150">
                    <a:extLst>
                      <a:ext uri="{FF2B5EF4-FFF2-40B4-BE49-F238E27FC236}">
                        <a16:creationId xmlns:a16="http://schemas.microsoft.com/office/drawing/2014/main" id="{FD25730E-1EEB-40A2-BA8C-77DA3AE59B41}"/>
                      </a:ext>
                    </a:extLst>
                  </p:cNvPr>
                  <p:cNvSpPr/>
                  <p:nvPr/>
                </p:nvSpPr>
                <p:spPr>
                  <a:xfrm>
                    <a:off x="8995323" y="4578207"/>
                    <a:ext cx="70908" cy="26875"/>
                  </a:xfrm>
                  <a:custGeom>
                    <a:avLst/>
                    <a:gdLst>
                      <a:gd name="connsiteX0" fmla="*/ 70908 w 70908"/>
                      <a:gd name="connsiteY0" fmla="*/ 1889 h 26875"/>
                      <a:gd name="connsiteX1" fmla="*/ 423 w 70908"/>
                      <a:gd name="connsiteY1" fmla="*/ 20939 h 26875"/>
                      <a:gd name="connsiteX2" fmla="*/ 70908 w 70908"/>
                      <a:gd name="connsiteY2" fmla="*/ 1889 h 26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908" h="26875">
                        <a:moveTo>
                          <a:pt x="70908" y="1889"/>
                        </a:moveTo>
                        <a:cubicBezTo>
                          <a:pt x="51858" y="-1921"/>
                          <a:pt x="6138" y="-1921"/>
                          <a:pt x="423" y="20939"/>
                        </a:cubicBezTo>
                        <a:cubicBezTo>
                          <a:pt x="-4339" y="39989"/>
                          <a:pt x="31856" y="7604"/>
                          <a:pt x="70908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2" name="Freeform: Shape 3151">
                    <a:extLst>
                      <a:ext uri="{FF2B5EF4-FFF2-40B4-BE49-F238E27FC236}">
                        <a16:creationId xmlns:a16="http://schemas.microsoft.com/office/drawing/2014/main" id="{E020F56A-E002-4690-80B1-2FF21350766A}"/>
                      </a:ext>
                    </a:extLst>
                  </p:cNvPr>
                  <p:cNvSpPr/>
                  <p:nvPr/>
                </p:nvSpPr>
                <p:spPr>
                  <a:xfrm>
                    <a:off x="8997652" y="4579978"/>
                    <a:ext cx="68579" cy="18332"/>
                  </a:xfrm>
                  <a:custGeom>
                    <a:avLst/>
                    <a:gdLst>
                      <a:gd name="connsiteX0" fmla="*/ 0 w 68579"/>
                      <a:gd name="connsiteY0" fmla="*/ 18215 h 18332"/>
                      <a:gd name="connsiteX1" fmla="*/ 68580 w 68579"/>
                      <a:gd name="connsiteY1" fmla="*/ 118 h 18332"/>
                      <a:gd name="connsiteX2" fmla="*/ 0 w 68579"/>
                      <a:gd name="connsiteY2" fmla="*/ 18215 h 18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579" h="18332">
                        <a:moveTo>
                          <a:pt x="0" y="18215"/>
                        </a:moveTo>
                        <a:cubicBezTo>
                          <a:pt x="0" y="20120"/>
                          <a:pt x="23813" y="-1787"/>
                          <a:pt x="68580" y="118"/>
                        </a:cubicBezTo>
                        <a:cubicBezTo>
                          <a:pt x="21908" y="118"/>
                          <a:pt x="0" y="16310"/>
                          <a:pt x="0" y="1821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3" name="Graphic 7">
                  <a:extLst>
                    <a:ext uri="{FF2B5EF4-FFF2-40B4-BE49-F238E27FC236}">
                      <a16:creationId xmlns:a16="http://schemas.microsoft.com/office/drawing/2014/main" id="{1933B999-8010-4E72-B658-A60F6A097BBC}"/>
                    </a:ext>
                  </a:extLst>
                </p:cNvPr>
                <p:cNvGrpSpPr/>
                <p:nvPr/>
              </p:nvGrpSpPr>
              <p:grpSpPr>
                <a:xfrm>
                  <a:off x="8924309" y="4576302"/>
                  <a:ext cx="73142" cy="29083"/>
                  <a:chOff x="8924309" y="4576302"/>
                  <a:chExt cx="73142" cy="29083"/>
                </a:xfrm>
              </p:grpSpPr>
              <p:sp>
                <p:nvSpPr>
                  <p:cNvPr id="3154" name="Freeform: Shape 3153">
                    <a:extLst>
                      <a:ext uri="{FF2B5EF4-FFF2-40B4-BE49-F238E27FC236}">
                        <a16:creationId xmlns:a16="http://schemas.microsoft.com/office/drawing/2014/main" id="{AA7B1738-9E9A-4277-A59B-B013911451B9}"/>
                      </a:ext>
                    </a:extLst>
                  </p:cNvPr>
                  <p:cNvSpPr/>
                  <p:nvPr/>
                </p:nvSpPr>
                <p:spPr>
                  <a:xfrm>
                    <a:off x="8924309" y="4576302"/>
                    <a:ext cx="73142" cy="29083"/>
                  </a:xfrm>
                  <a:custGeom>
                    <a:avLst/>
                    <a:gdLst>
                      <a:gd name="connsiteX0" fmla="*/ 0 w 73142"/>
                      <a:gd name="connsiteY0" fmla="*/ 1889 h 29083"/>
                      <a:gd name="connsiteX1" fmla="*/ 69532 w 73142"/>
                      <a:gd name="connsiteY1" fmla="*/ 20939 h 29083"/>
                      <a:gd name="connsiteX2" fmla="*/ 0 w 73142"/>
                      <a:gd name="connsiteY2" fmla="*/ 1889 h 29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142" h="29083">
                        <a:moveTo>
                          <a:pt x="0" y="1889"/>
                        </a:moveTo>
                        <a:cubicBezTo>
                          <a:pt x="13335" y="-1921"/>
                          <a:pt x="53340" y="-1921"/>
                          <a:pt x="69532" y="20939"/>
                        </a:cubicBezTo>
                        <a:cubicBezTo>
                          <a:pt x="85725" y="43799"/>
                          <a:pt x="44767" y="12366"/>
                          <a:pt x="0" y="188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5" name="Freeform: Shape 3154">
                    <a:extLst>
                      <a:ext uri="{FF2B5EF4-FFF2-40B4-BE49-F238E27FC236}">
                        <a16:creationId xmlns:a16="http://schemas.microsoft.com/office/drawing/2014/main" id="{1C000571-38CD-4986-AB5C-B189B33B01BE}"/>
                      </a:ext>
                    </a:extLst>
                  </p:cNvPr>
                  <p:cNvSpPr/>
                  <p:nvPr/>
                </p:nvSpPr>
                <p:spPr>
                  <a:xfrm>
                    <a:off x="8927166" y="4578191"/>
                    <a:ext cx="65870" cy="20157"/>
                  </a:xfrm>
                  <a:custGeom>
                    <a:avLst/>
                    <a:gdLst>
                      <a:gd name="connsiteX0" fmla="*/ 65723 w 65870"/>
                      <a:gd name="connsiteY0" fmla="*/ 20003 h 20157"/>
                      <a:gd name="connsiteX1" fmla="*/ 0 w 65870"/>
                      <a:gd name="connsiteY1" fmla="*/ 0 h 20157"/>
                      <a:gd name="connsiteX2" fmla="*/ 65723 w 65870"/>
                      <a:gd name="connsiteY2" fmla="*/ 20003 h 20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70" h="20157">
                        <a:moveTo>
                          <a:pt x="65723" y="20003"/>
                        </a:moveTo>
                        <a:cubicBezTo>
                          <a:pt x="67628" y="21907"/>
                          <a:pt x="51435" y="5715"/>
                          <a:pt x="0" y="0"/>
                        </a:cubicBezTo>
                        <a:cubicBezTo>
                          <a:pt x="48578" y="3810"/>
                          <a:pt x="64770" y="18097"/>
                          <a:pt x="65723" y="2000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56" name="Graphic 7">
                <a:extLst>
                  <a:ext uri="{FF2B5EF4-FFF2-40B4-BE49-F238E27FC236}">
                    <a16:creationId xmlns:a16="http://schemas.microsoft.com/office/drawing/2014/main" id="{B0D02474-7CBD-459E-8357-39ED868CD971}"/>
                  </a:ext>
                </a:extLst>
              </p:cNvPr>
              <p:cNvGrpSpPr/>
              <p:nvPr/>
            </p:nvGrpSpPr>
            <p:grpSpPr>
              <a:xfrm>
                <a:off x="9494857" y="4382928"/>
                <a:ext cx="175259" cy="141922"/>
                <a:chOff x="9494857" y="4382928"/>
                <a:chExt cx="175259" cy="141922"/>
              </a:xfrm>
            </p:grpSpPr>
            <p:sp>
              <p:nvSpPr>
                <p:cNvPr id="3157" name="Freeform: Shape 3156">
                  <a:extLst>
                    <a:ext uri="{FF2B5EF4-FFF2-40B4-BE49-F238E27FC236}">
                      <a16:creationId xmlns:a16="http://schemas.microsoft.com/office/drawing/2014/main" id="{66BED9C2-DA5B-41D7-88DC-41E59C15843D}"/>
                    </a:ext>
                  </a:extLst>
                </p:cNvPr>
                <p:cNvSpPr/>
                <p:nvPr/>
              </p:nvSpPr>
              <p:spPr>
                <a:xfrm>
                  <a:off x="9532957" y="4444841"/>
                  <a:ext cx="137159" cy="80009"/>
                </a:xfrm>
                <a:custGeom>
                  <a:avLst/>
                  <a:gdLst>
                    <a:gd name="connsiteX0" fmla="*/ 81915 w 137159"/>
                    <a:gd name="connsiteY0" fmla="*/ 41910 h 80009"/>
                    <a:gd name="connsiteX1" fmla="*/ 123825 w 137159"/>
                    <a:gd name="connsiteY1" fmla="*/ 35242 h 80009"/>
                    <a:gd name="connsiteX2" fmla="*/ 91440 w 137159"/>
                    <a:gd name="connsiteY2" fmla="*/ 35242 h 80009"/>
                    <a:gd name="connsiteX3" fmla="*/ 137160 w 137159"/>
                    <a:gd name="connsiteY3" fmla="*/ 18097 h 80009"/>
                    <a:gd name="connsiteX4" fmla="*/ 76200 w 137159"/>
                    <a:gd name="connsiteY4" fmla="*/ 29528 h 80009"/>
                    <a:gd name="connsiteX5" fmla="*/ 96203 w 137159"/>
                    <a:gd name="connsiteY5" fmla="*/ 7620 h 80009"/>
                    <a:gd name="connsiteX6" fmla="*/ 71438 w 137159"/>
                    <a:gd name="connsiteY6" fmla="*/ 22860 h 80009"/>
                    <a:gd name="connsiteX7" fmla="*/ 70485 w 137159"/>
                    <a:gd name="connsiteY7" fmla="*/ 0 h 80009"/>
                    <a:gd name="connsiteX8" fmla="*/ 51435 w 137159"/>
                    <a:gd name="connsiteY8" fmla="*/ 27622 h 80009"/>
                    <a:gd name="connsiteX9" fmla="*/ 49530 w 137159"/>
                    <a:gd name="connsiteY9" fmla="*/ 27622 h 80009"/>
                    <a:gd name="connsiteX10" fmla="*/ 39053 w 137159"/>
                    <a:gd name="connsiteY10" fmla="*/ 7620 h 80009"/>
                    <a:gd name="connsiteX11" fmla="*/ 39053 w 137159"/>
                    <a:gd name="connsiteY11" fmla="*/ 25717 h 80009"/>
                    <a:gd name="connsiteX12" fmla="*/ 24765 w 137159"/>
                    <a:gd name="connsiteY12" fmla="*/ 17145 h 80009"/>
                    <a:gd name="connsiteX13" fmla="*/ 35243 w 137159"/>
                    <a:gd name="connsiteY13" fmla="*/ 31432 h 80009"/>
                    <a:gd name="connsiteX14" fmla="*/ 0 w 137159"/>
                    <a:gd name="connsiteY14" fmla="*/ 47625 h 80009"/>
                    <a:gd name="connsiteX15" fmla="*/ 37147 w 137159"/>
                    <a:gd name="connsiteY15" fmla="*/ 41910 h 80009"/>
                    <a:gd name="connsiteX16" fmla="*/ 14288 w 137159"/>
                    <a:gd name="connsiteY16" fmla="*/ 60960 h 80009"/>
                    <a:gd name="connsiteX17" fmla="*/ 38100 w 137159"/>
                    <a:gd name="connsiteY17" fmla="*/ 50482 h 80009"/>
                    <a:gd name="connsiteX18" fmla="*/ 40005 w 137159"/>
                    <a:gd name="connsiteY18" fmla="*/ 71438 h 80009"/>
                    <a:gd name="connsiteX19" fmla="*/ 48578 w 137159"/>
                    <a:gd name="connsiteY19" fmla="*/ 54292 h 80009"/>
                    <a:gd name="connsiteX20" fmla="*/ 59055 w 137159"/>
                    <a:gd name="connsiteY20" fmla="*/ 74295 h 80009"/>
                    <a:gd name="connsiteX21" fmla="*/ 60960 w 137159"/>
                    <a:gd name="connsiteY21" fmla="*/ 59055 h 80009"/>
                    <a:gd name="connsiteX22" fmla="*/ 76200 w 137159"/>
                    <a:gd name="connsiteY22" fmla="*/ 80010 h 80009"/>
                    <a:gd name="connsiteX23" fmla="*/ 74295 w 137159"/>
                    <a:gd name="connsiteY23" fmla="*/ 55245 h 80009"/>
                    <a:gd name="connsiteX24" fmla="*/ 91440 w 137159"/>
                    <a:gd name="connsiteY24" fmla="*/ 65722 h 80009"/>
                    <a:gd name="connsiteX25" fmla="*/ 76200 w 137159"/>
                    <a:gd name="connsiteY25" fmla="*/ 49530 h 80009"/>
                    <a:gd name="connsiteX26" fmla="*/ 129540 w 137159"/>
                    <a:gd name="connsiteY26" fmla="*/ 63817 h 80009"/>
                    <a:gd name="connsiteX27" fmla="*/ 81915 w 137159"/>
                    <a:gd name="connsiteY27" fmla="*/ 41910 h 8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7159" h="80009">
                      <a:moveTo>
                        <a:pt x="81915" y="41910"/>
                      </a:moveTo>
                      <a:cubicBezTo>
                        <a:pt x="99060" y="40957"/>
                        <a:pt x="119063" y="38100"/>
                        <a:pt x="123825" y="35242"/>
                      </a:cubicBezTo>
                      <a:cubicBezTo>
                        <a:pt x="111443" y="36195"/>
                        <a:pt x="100965" y="36195"/>
                        <a:pt x="91440" y="35242"/>
                      </a:cubicBezTo>
                      <a:cubicBezTo>
                        <a:pt x="111443" y="29528"/>
                        <a:pt x="132397" y="21907"/>
                        <a:pt x="137160" y="18097"/>
                      </a:cubicBezTo>
                      <a:cubicBezTo>
                        <a:pt x="110490" y="25717"/>
                        <a:pt x="91440" y="26670"/>
                        <a:pt x="76200" y="29528"/>
                      </a:cubicBezTo>
                      <a:cubicBezTo>
                        <a:pt x="85725" y="21907"/>
                        <a:pt x="96203" y="11430"/>
                        <a:pt x="96203" y="7620"/>
                      </a:cubicBezTo>
                      <a:cubicBezTo>
                        <a:pt x="87630" y="14288"/>
                        <a:pt x="78105" y="19050"/>
                        <a:pt x="71438" y="22860"/>
                      </a:cubicBezTo>
                      <a:cubicBezTo>
                        <a:pt x="74295" y="14288"/>
                        <a:pt x="72390" y="5715"/>
                        <a:pt x="70485" y="0"/>
                      </a:cubicBezTo>
                      <a:cubicBezTo>
                        <a:pt x="67628" y="10478"/>
                        <a:pt x="58103" y="20003"/>
                        <a:pt x="51435" y="27622"/>
                      </a:cubicBezTo>
                      <a:cubicBezTo>
                        <a:pt x="50482" y="27622"/>
                        <a:pt x="50482" y="27622"/>
                        <a:pt x="49530" y="27622"/>
                      </a:cubicBezTo>
                      <a:cubicBezTo>
                        <a:pt x="46672" y="19050"/>
                        <a:pt x="42863" y="10478"/>
                        <a:pt x="39053" y="7620"/>
                      </a:cubicBezTo>
                      <a:cubicBezTo>
                        <a:pt x="40957" y="15240"/>
                        <a:pt x="40005" y="20955"/>
                        <a:pt x="39053" y="25717"/>
                      </a:cubicBezTo>
                      <a:cubicBezTo>
                        <a:pt x="34290" y="21907"/>
                        <a:pt x="28575" y="19050"/>
                        <a:pt x="24765" y="17145"/>
                      </a:cubicBezTo>
                      <a:cubicBezTo>
                        <a:pt x="29528" y="21907"/>
                        <a:pt x="32385" y="26670"/>
                        <a:pt x="35243" y="31432"/>
                      </a:cubicBezTo>
                      <a:cubicBezTo>
                        <a:pt x="20003" y="36195"/>
                        <a:pt x="21907" y="40005"/>
                        <a:pt x="0" y="47625"/>
                      </a:cubicBezTo>
                      <a:cubicBezTo>
                        <a:pt x="20955" y="47625"/>
                        <a:pt x="27622" y="47625"/>
                        <a:pt x="37147" y="41910"/>
                      </a:cubicBezTo>
                      <a:cubicBezTo>
                        <a:pt x="31432" y="46672"/>
                        <a:pt x="26670" y="53340"/>
                        <a:pt x="14288" y="60960"/>
                      </a:cubicBezTo>
                      <a:cubicBezTo>
                        <a:pt x="19050" y="60007"/>
                        <a:pt x="29528" y="55245"/>
                        <a:pt x="38100" y="50482"/>
                      </a:cubicBezTo>
                      <a:cubicBezTo>
                        <a:pt x="39053" y="56197"/>
                        <a:pt x="41910" y="61913"/>
                        <a:pt x="40005" y="71438"/>
                      </a:cubicBezTo>
                      <a:cubicBezTo>
                        <a:pt x="43815" y="69532"/>
                        <a:pt x="46672" y="61913"/>
                        <a:pt x="48578" y="54292"/>
                      </a:cubicBezTo>
                      <a:cubicBezTo>
                        <a:pt x="51435" y="59055"/>
                        <a:pt x="56197" y="64770"/>
                        <a:pt x="59055" y="74295"/>
                      </a:cubicBezTo>
                      <a:cubicBezTo>
                        <a:pt x="60960" y="71438"/>
                        <a:pt x="61913" y="65722"/>
                        <a:pt x="60960" y="59055"/>
                      </a:cubicBezTo>
                      <a:cubicBezTo>
                        <a:pt x="66675" y="65722"/>
                        <a:pt x="72390" y="72390"/>
                        <a:pt x="76200" y="80010"/>
                      </a:cubicBezTo>
                      <a:cubicBezTo>
                        <a:pt x="78105" y="75247"/>
                        <a:pt x="80010" y="64770"/>
                        <a:pt x="74295" y="55245"/>
                      </a:cubicBezTo>
                      <a:cubicBezTo>
                        <a:pt x="79057" y="58103"/>
                        <a:pt x="85725" y="60960"/>
                        <a:pt x="91440" y="65722"/>
                      </a:cubicBezTo>
                      <a:cubicBezTo>
                        <a:pt x="91440" y="62865"/>
                        <a:pt x="83820" y="55245"/>
                        <a:pt x="76200" y="49530"/>
                      </a:cubicBezTo>
                      <a:cubicBezTo>
                        <a:pt x="93345" y="53340"/>
                        <a:pt x="114300" y="57150"/>
                        <a:pt x="129540" y="63817"/>
                      </a:cubicBezTo>
                      <a:cubicBezTo>
                        <a:pt x="120015" y="57150"/>
                        <a:pt x="100013" y="46672"/>
                        <a:pt x="81915" y="4191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58" name="Graphic 7">
                  <a:extLst>
                    <a:ext uri="{FF2B5EF4-FFF2-40B4-BE49-F238E27FC236}">
                      <a16:creationId xmlns:a16="http://schemas.microsoft.com/office/drawing/2014/main" id="{B446BC8E-9F35-4A7C-B284-3DC1DC7AD516}"/>
                    </a:ext>
                  </a:extLst>
                </p:cNvPr>
                <p:cNvGrpSpPr/>
                <p:nvPr/>
              </p:nvGrpSpPr>
              <p:grpSpPr>
                <a:xfrm>
                  <a:off x="9571841" y="4382928"/>
                  <a:ext cx="51602" cy="88773"/>
                  <a:chOff x="9571841" y="4382928"/>
                  <a:chExt cx="51602" cy="88773"/>
                </a:xfrm>
              </p:grpSpPr>
              <p:sp>
                <p:nvSpPr>
                  <p:cNvPr id="3159" name="Freeform: Shape 3158">
                    <a:extLst>
                      <a:ext uri="{FF2B5EF4-FFF2-40B4-BE49-F238E27FC236}">
                        <a16:creationId xmlns:a16="http://schemas.microsoft.com/office/drawing/2014/main" id="{D98F766F-6A1F-4AA4-85FD-85E6F66188A3}"/>
                      </a:ext>
                    </a:extLst>
                  </p:cNvPr>
                  <p:cNvSpPr/>
                  <p:nvPr/>
                </p:nvSpPr>
                <p:spPr>
                  <a:xfrm>
                    <a:off x="9571841" y="4382928"/>
                    <a:ext cx="51602" cy="88773"/>
                  </a:xfrm>
                  <a:custGeom>
                    <a:avLst/>
                    <a:gdLst>
                      <a:gd name="connsiteX0" fmla="*/ 51603 w 51602"/>
                      <a:gd name="connsiteY0" fmla="*/ 0 h 88773"/>
                      <a:gd name="connsiteX1" fmla="*/ 7788 w 51602"/>
                      <a:gd name="connsiteY1" fmla="*/ 86678 h 88773"/>
                      <a:gd name="connsiteX2" fmla="*/ 51603 w 51602"/>
                      <a:gd name="connsiteY2" fmla="*/ 0 h 88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02" h="88773">
                        <a:moveTo>
                          <a:pt x="51603" y="0"/>
                        </a:moveTo>
                        <a:cubicBezTo>
                          <a:pt x="27790" y="43815"/>
                          <a:pt x="35410" y="68580"/>
                          <a:pt x="7788" y="86678"/>
                        </a:cubicBezTo>
                        <a:cubicBezTo>
                          <a:pt x="-19835" y="103822"/>
                          <a:pt x="33505" y="10478"/>
                          <a:pt x="51603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0" name="Freeform: Shape 3159">
                    <a:extLst>
                      <a:ext uri="{FF2B5EF4-FFF2-40B4-BE49-F238E27FC236}">
                        <a16:creationId xmlns:a16="http://schemas.microsoft.com/office/drawing/2014/main" id="{AE10686A-9010-4C04-AE35-25CA2FFD10E1}"/>
                      </a:ext>
                    </a:extLst>
                  </p:cNvPr>
                  <p:cNvSpPr/>
                  <p:nvPr/>
                </p:nvSpPr>
                <p:spPr>
                  <a:xfrm>
                    <a:off x="9580033" y="4385785"/>
                    <a:ext cx="39601" cy="80081"/>
                  </a:xfrm>
                  <a:custGeom>
                    <a:avLst/>
                    <a:gdLst>
                      <a:gd name="connsiteX0" fmla="*/ 549 w 39601"/>
                      <a:gd name="connsiteY0" fmla="*/ 80010 h 80081"/>
                      <a:gd name="connsiteX1" fmla="*/ 39601 w 39601"/>
                      <a:gd name="connsiteY1" fmla="*/ 0 h 80081"/>
                      <a:gd name="connsiteX2" fmla="*/ 549 w 39601"/>
                      <a:gd name="connsiteY2" fmla="*/ 80010 h 80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601" h="80081">
                        <a:moveTo>
                          <a:pt x="549" y="80010"/>
                        </a:moveTo>
                        <a:cubicBezTo>
                          <a:pt x="-2309" y="81915"/>
                          <a:pt x="5311" y="45720"/>
                          <a:pt x="39601" y="0"/>
                        </a:cubicBezTo>
                        <a:cubicBezTo>
                          <a:pt x="9121" y="40958"/>
                          <a:pt x="3406" y="79058"/>
                          <a:pt x="549" y="800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61" name="Graphic 7">
                  <a:extLst>
                    <a:ext uri="{FF2B5EF4-FFF2-40B4-BE49-F238E27FC236}">
                      <a16:creationId xmlns:a16="http://schemas.microsoft.com/office/drawing/2014/main" id="{2CE8DD90-A288-4AE5-9119-D1C0C0543B97}"/>
                    </a:ext>
                  </a:extLst>
                </p:cNvPr>
                <p:cNvGrpSpPr/>
                <p:nvPr/>
              </p:nvGrpSpPr>
              <p:grpSpPr>
                <a:xfrm>
                  <a:off x="9507239" y="4460417"/>
                  <a:ext cx="75556" cy="16069"/>
                  <a:chOff x="9507239" y="4460417"/>
                  <a:chExt cx="75556" cy="16069"/>
                </a:xfrm>
              </p:grpSpPr>
              <p:sp>
                <p:nvSpPr>
                  <p:cNvPr id="3162" name="Freeform: Shape 3161">
                    <a:extLst>
                      <a:ext uri="{FF2B5EF4-FFF2-40B4-BE49-F238E27FC236}">
                        <a16:creationId xmlns:a16="http://schemas.microsoft.com/office/drawing/2014/main" id="{A9EAB604-04B1-4CC2-81E1-C915DC85BBA5}"/>
                      </a:ext>
                    </a:extLst>
                  </p:cNvPr>
                  <p:cNvSpPr/>
                  <p:nvPr/>
                </p:nvSpPr>
                <p:spPr>
                  <a:xfrm>
                    <a:off x="9507239" y="4460417"/>
                    <a:ext cx="75556" cy="16069"/>
                  </a:xfrm>
                  <a:custGeom>
                    <a:avLst/>
                    <a:gdLst>
                      <a:gd name="connsiteX0" fmla="*/ 0 w 75556"/>
                      <a:gd name="connsiteY0" fmla="*/ 2521 h 16069"/>
                      <a:gd name="connsiteX1" fmla="*/ 71437 w 75556"/>
                      <a:gd name="connsiteY1" fmla="*/ 12999 h 16069"/>
                      <a:gd name="connsiteX2" fmla="*/ 0 w 75556"/>
                      <a:gd name="connsiteY2" fmla="*/ 2521 h 16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556" h="16069">
                        <a:moveTo>
                          <a:pt x="0" y="2521"/>
                        </a:moveTo>
                        <a:cubicBezTo>
                          <a:pt x="37147" y="7284"/>
                          <a:pt x="48577" y="22524"/>
                          <a:pt x="71437" y="12999"/>
                        </a:cubicBezTo>
                        <a:cubicBezTo>
                          <a:pt x="94298" y="3474"/>
                          <a:pt x="15240" y="-4146"/>
                          <a:pt x="0" y="252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3" name="Freeform: Shape 3162">
                    <a:extLst>
                      <a:ext uri="{FF2B5EF4-FFF2-40B4-BE49-F238E27FC236}">
                        <a16:creationId xmlns:a16="http://schemas.microsoft.com/office/drawing/2014/main" id="{BA8806AC-9B5B-488E-ADF5-9694D4D2F357}"/>
                      </a:ext>
                    </a:extLst>
                  </p:cNvPr>
                  <p:cNvSpPr/>
                  <p:nvPr/>
                </p:nvSpPr>
                <p:spPr>
                  <a:xfrm>
                    <a:off x="9511049" y="4461924"/>
                    <a:ext cx="65825" cy="10591"/>
                  </a:xfrm>
                  <a:custGeom>
                    <a:avLst/>
                    <a:gdLst>
                      <a:gd name="connsiteX0" fmla="*/ 65723 w 65825"/>
                      <a:gd name="connsiteY0" fmla="*/ 10539 h 10591"/>
                      <a:gd name="connsiteX1" fmla="*/ 0 w 65825"/>
                      <a:gd name="connsiteY1" fmla="*/ 61 h 10591"/>
                      <a:gd name="connsiteX2" fmla="*/ 65723 w 65825"/>
                      <a:gd name="connsiteY2" fmla="*/ 10539 h 10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25" h="10591">
                        <a:moveTo>
                          <a:pt x="65723" y="10539"/>
                        </a:moveTo>
                        <a:cubicBezTo>
                          <a:pt x="67627" y="9586"/>
                          <a:pt x="42863" y="-891"/>
                          <a:pt x="0" y="61"/>
                        </a:cubicBezTo>
                        <a:cubicBezTo>
                          <a:pt x="38100" y="-891"/>
                          <a:pt x="62865" y="11491"/>
                          <a:pt x="65723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64" name="Graphic 7">
                  <a:extLst>
                    <a:ext uri="{FF2B5EF4-FFF2-40B4-BE49-F238E27FC236}">
                      <a16:creationId xmlns:a16="http://schemas.microsoft.com/office/drawing/2014/main" id="{F5B8965D-CFEC-430F-A5B5-E2338A4189C9}"/>
                    </a:ext>
                  </a:extLst>
                </p:cNvPr>
                <p:cNvGrpSpPr/>
                <p:nvPr/>
              </p:nvGrpSpPr>
              <p:grpSpPr>
                <a:xfrm>
                  <a:off x="9522479" y="4429601"/>
                  <a:ext cx="51637" cy="32463"/>
                  <a:chOff x="9522479" y="4429601"/>
                  <a:chExt cx="51637" cy="32463"/>
                </a:xfrm>
              </p:grpSpPr>
              <p:sp>
                <p:nvSpPr>
                  <p:cNvPr id="3165" name="Freeform: Shape 3164">
                    <a:extLst>
                      <a:ext uri="{FF2B5EF4-FFF2-40B4-BE49-F238E27FC236}">
                        <a16:creationId xmlns:a16="http://schemas.microsoft.com/office/drawing/2014/main" id="{0B375698-2387-48AA-8A6A-757BB24489D4}"/>
                      </a:ext>
                    </a:extLst>
                  </p:cNvPr>
                  <p:cNvSpPr/>
                  <p:nvPr/>
                </p:nvSpPr>
                <p:spPr>
                  <a:xfrm>
                    <a:off x="9522479" y="4429601"/>
                    <a:ext cx="51637" cy="32463"/>
                  </a:xfrm>
                  <a:custGeom>
                    <a:avLst/>
                    <a:gdLst>
                      <a:gd name="connsiteX0" fmla="*/ 0 w 51637"/>
                      <a:gd name="connsiteY0" fmla="*/ 0 h 32463"/>
                      <a:gd name="connsiteX1" fmla="*/ 47625 w 51637"/>
                      <a:gd name="connsiteY1" fmla="*/ 32385 h 32463"/>
                      <a:gd name="connsiteX2" fmla="*/ 0 w 51637"/>
                      <a:gd name="connsiteY2" fmla="*/ 0 h 32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637" h="32463">
                        <a:moveTo>
                          <a:pt x="0" y="0"/>
                        </a:moveTo>
                        <a:cubicBezTo>
                          <a:pt x="24765" y="16193"/>
                          <a:pt x="28575" y="30480"/>
                          <a:pt x="47625" y="32385"/>
                        </a:cubicBezTo>
                        <a:cubicBezTo>
                          <a:pt x="66675" y="34290"/>
                          <a:pt x="12383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6" name="Freeform: Shape 3165">
                    <a:extLst>
                      <a:ext uri="{FF2B5EF4-FFF2-40B4-BE49-F238E27FC236}">
                        <a16:creationId xmlns:a16="http://schemas.microsoft.com/office/drawing/2014/main" id="{6CA04EC1-3EAD-48FD-8E95-A06431B67131}"/>
                      </a:ext>
                    </a:extLst>
                  </p:cNvPr>
                  <p:cNvSpPr/>
                  <p:nvPr/>
                </p:nvSpPr>
                <p:spPr>
                  <a:xfrm>
                    <a:off x="9525336" y="4430553"/>
                    <a:ext cx="43982" cy="30479"/>
                  </a:xfrm>
                  <a:custGeom>
                    <a:avLst/>
                    <a:gdLst>
                      <a:gd name="connsiteX0" fmla="*/ 43815 w 43982"/>
                      <a:gd name="connsiteY0" fmla="*/ 30480 h 30479"/>
                      <a:gd name="connsiteX1" fmla="*/ 0 w 43982"/>
                      <a:gd name="connsiteY1" fmla="*/ 0 h 30479"/>
                      <a:gd name="connsiteX2" fmla="*/ 43815 w 43982"/>
                      <a:gd name="connsiteY2" fmla="*/ 30480 h 30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82" h="30479">
                        <a:moveTo>
                          <a:pt x="43815" y="30480"/>
                        </a:moveTo>
                        <a:cubicBezTo>
                          <a:pt x="45720" y="30480"/>
                          <a:pt x="31433" y="14288"/>
                          <a:pt x="0" y="0"/>
                        </a:cubicBezTo>
                        <a:cubicBezTo>
                          <a:pt x="27623" y="12382"/>
                          <a:pt x="41910" y="30480"/>
                          <a:pt x="43815" y="304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67" name="Graphic 7">
                  <a:extLst>
                    <a:ext uri="{FF2B5EF4-FFF2-40B4-BE49-F238E27FC236}">
                      <a16:creationId xmlns:a16="http://schemas.microsoft.com/office/drawing/2014/main" id="{F51F89D3-B82E-4872-9CF3-9C29FE01FA7D}"/>
                    </a:ext>
                  </a:extLst>
                </p:cNvPr>
                <p:cNvGrpSpPr/>
                <p:nvPr/>
              </p:nvGrpSpPr>
              <p:grpSpPr>
                <a:xfrm>
                  <a:off x="9513907" y="4470729"/>
                  <a:ext cx="69532" cy="12391"/>
                  <a:chOff x="9513907" y="4470729"/>
                  <a:chExt cx="69532" cy="12391"/>
                </a:xfrm>
              </p:grpSpPr>
              <p:sp>
                <p:nvSpPr>
                  <p:cNvPr id="3168" name="Freeform: Shape 3167">
                    <a:extLst>
                      <a:ext uri="{FF2B5EF4-FFF2-40B4-BE49-F238E27FC236}">
                        <a16:creationId xmlns:a16="http://schemas.microsoft.com/office/drawing/2014/main" id="{3655536C-ED95-4F9B-BDF6-A335948BD65D}"/>
                      </a:ext>
                    </a:extLst>
                  </p:cNvPr>
                  <p:cNvSpPr/>
                  <p:nvPr/>
                </p:nvSpPr>
                <p:spPr>
                  <a:xfrm>
                    <a:off x="9513907" y="4470729"/>
                    <a:ext cx="69532" cy="12391"/>
                  </a:xfrm>
                  <a:custGeom>
                    <a:avLst/>
                    <a:gdLst>
                      <a:gd name="connsiteX0" fmla="*/ 0 w 69532"/>
                      <a:gd name="connsiteY0" fmla="*/ 10306 h 12391"/>
                      <a:gd name="connsiteX1" fmla="*/ 66675 w 69532"/>
                      <a:gd name="connsiteY1" fmla="*/ 6497 h 12391"/>
                      <a:gd name="connsiteX2" fmla="*/ 0 w 69532"/>
                      <a:gd name="connsiteY2" fmla="*/ 10306 h 12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32" h="12391">
                        <a:moveTo>
                          <a:pt x="0" y="10306"/>
                        </a:moveTo>
                        <a:cubicBezTo>
                          <a:pt x="34290" y="7449"/>
                          <a:pt x="48578" y="18879"/>
                          <a:pt x="66675" y="6497"/>
                        </a:cubicBezTo>
                        <a:cubicBezTo>
                          <a:pt x="84772" y="-5886"/>
                          <a:pt x="11430" y="1734"/>
                          <a:pt x="0" y="1030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9" name="Freeform: Shape 3168">
                    <a:extLst>
                      <a:ext uri="{FF2B5EF4-FFF2-40B4-BE49-F238E27FC236}">
                        <a16:creationId xmlns:a16="http://schemas.microsoft.com/office/drawing/2014/main" id="{2872E30E-B414-4971-8D41-1C6FB28B6EE9}"/>
                      </a:ext>
                    </a:extLst>
                  </p:cNvPr>
                  <p:cNvSpPr/>
                  <p:nvPr/>
                </p:nvSpPr>
                <p:spPr>
                  <a:xfrm>
                    <a:off x="9516764" y="4474657"/>
                    <a:ext cx="62014" cy="5425"/>
                  </a:xfrm>
                  <a:custGeom>
                    <a:avLst/>
                    <a:gdLst>
                      <a:gd name="connsiteX0" fmla="*/ 61912 w 62014"/>
                      <a:gd name="connsiteY0" fmla="*/ 2568 h 5425"/>
                      <a:gd name="connsiteX1" fmla="*/ 0 w 62014"/>
                      <a:gd name="connsiteY1" fmla="*/ 5425 h 5425"/>
                      <a:gd name="connsiteX2" fmla="*/ 61912 w 62014"/>
                      <a:gd name="connsiteY2" fmla="*/ 2568 h 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14" h="5425">
                        <a:moveTo>
                          <a:pt x="61912" y="2568"/>
                        </a:moveTo>
                        <a:cubicBezTo>
                          <a:pt x="63817" y="1616"/>
                          <a:pt x="39052" y="-4100"/>
                          <a:pt x="0" y="5425"/>
                        </a:cubicBezTo>
                        <a:cubicBezTo>
                          <a:pt x="34290" y="-3147"/>
                          <a:pt x="60008" y="4473"/>
                          <a:pt x="61912" y="256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0" name="Graphic 7">
                  <a:extLst>
                    <a:ext uri="{FF2B5EF4-FFF2-40B4-BE49-F238E27FC236}">
                      <a16:creationId xmlns:a16="http://schemas.microsoft.com/office/drawing/2014/main" id="{5B24BB27-FEF0-4C1E-A350-C2F3032B53ED}"/>
                    </a:ext>
                  </a:extLst>
                </p:cNvPr>
                <p:cNvGrpSpPr/>
                <p:nvPr/>
              </p:nvGrpSpPr>
              <p:grpSpPr>
                <a:xfrm>
                  <a:off x="9533909" y="4461835"/>
                  <a:ext cx="54408" cy="44917"/>
                  <a:chOff x="9533909" y="4461835"/>
                  <a:chExt cx="54408" cy="44917"/>
                </a:xfrm>
              </p:grpSpPr>
              <p:sp>
                <p:nvSpPr>
                  <p:cNvPr id="3171" name="Freeform: Shape 3170">
                    <a:extLst>
                      <a:ext uri="{FF2B5EF4-FFF2-40B4-BE49-F238E27FC236}">
                        <a16:creationId xmlns:a16="http://schemas.microsoft.com/office/drawing/2014/main" id="{2390BDE9-7CE6-4CD3-A898-44E0874AD433}"/>
                      </a:ext>
                    </a:extLst>
                  </p:cNvPr>
                  <p:cNvSpPr/>
                  <p:nvPr/>
                </p:nvSpPr>
                <p:spPr>
                  <a:xfrm>
                    <a:off x="9533909" y="4461835"/>
                    <a:ext cx="54408" cy="44917"/>
                  </a:xfrm>
                  <a:custGeom>
                    <a:avLst/>
                    <a:gdLst>
                      <a:gd name="connsiteX0" fmla="*/ 0 w 54408"/>
                      <a:gd name="connsiteY0" fmla="*/ 44918 h 44917"/>
                      <a:gd name="connsiteX1" fmla="*/ 53340 w 54408"/>
                      <a:gd name="connsiteY1" fmla="*/ 4913 h 44917"/>
                      <a:gd name="connsiteX2" fmla="*/ 0 w 54408"/>
                      <a:gd name="connsiteY2" fmla="*/ 44918 h 44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408" h="44917">
                        <a:moveTo>
                          <a:pt x="0" y="44918"/>
                        </a:moveTo>
                        <a:cubicBezTo>
                          <a:pt x="26670" y="23010"/>
                          <a:pt x="44767" y="25868"/>
                          <a:pt x="53340" y="4913"/>
                        </a:cubicBezTo>
                        <a:cubicBezTo>
                          <a:pt x="62865" y="-15090"/>
                          <a:pt x="5715" y="31583"/>
                          <a:pt x="0" y="449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2" name="Freeform: Shape 3171">
                    <a:extLst>
                      <a:ext uri="{FF2B5EF4-FFF2-40B4-BE49-F238E27FC236}">
                        <a16:creationId xmlns:a16="http://schemas.microsoft.com/office/drawing/2014/main" id="{96C18F80-36BD-449E-AD3A-D7C19988F1E1}"/>
                      </a:ext>
                    </a:extLst>
                  </p:cNvPr>
                  <p:cNvSpPr/>
                  <p:nvPr/>
                </p:nvSpPr>
                <p:spPr>
                  <a:xfrm>
                    <a:off x="9535814" y="4468419"/>
                    <a:ext cx="50510" cy="36428"/>
                  </a:xfrm>
                  <a:custGeom>
                    <a:avLst/>
                    <a:gdLst>
                      <a:gd name="connsiteX0" fmla="*/ 50483 w 50510"/>
                      <a:gd name="connsiteY0" fmla="*/ 234 h 36428"/>
                      <a:gd name="connsiteX1" fmla="*/ 0 w 50510"/>
                      <a:gd name="connsiteY1" fmla="*/ 36429 h 36428"/>
                      <a:gd name="connsiteX2" fmla="*/ 50483 w 50510"/>
                      <a:gd name="connsiteY2" fmla="*/ 234 h 3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36428">
                        <a:moveTo>
                          <a:pt x="50483" y="234"/>
                        </a:moveTo>
                        <a:cubicBezTo>
                          <a:pt x="51435" y="-1671"/>
                          <a:pt x="27623" y="7854"/>
                          <a:pt x="0" y="36429"/>
                        </a:cubicBezTo>
                        <a:cubicBezTo>
                          <a:pt x="23812" y="9759"/>
                          <a:pt x="49530" y="2139"/>
                          <a:pt x="50483" y="23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3" name="Graphic 7">
                  <a:extLst>
                    <a:ext uri="{FF2B5EF4-FFF2-40B4-BE49-F238E27FC236}">
                      <a16:creationId xmlns:a16="http://schemas.microsoft.com/office/drawing/2014/main" id="{4A1647A7-89C7-40DE-BD8F-F9857BAF3FAF}"/>
                    </a:ext>
                  </a:extLst>
                </p:cNvPr>
                <p:cNvGrpSpPr/>
                <p:nvPr/>
              </p:nvGrpSpPr>
              <p:grpSpPr>
                <a:xfrm>
                  <a:off x="9580257" y="4422933"/>
                  <a:ext cx="63189" cy="39118"/>
                  <a:chOff x="9580257" y="4422933"/>
                  <a:chExt cx="63189" cy="39118"/>
                </a:xfrm>
              </p:grpSpPr>
              <p:sp>
                <p:nvSpPr>
                  <p:cNvPr id="3174" name="Freeform: Shape 3173">
                    <a:extLst>
                      <a:ext uri="{FF2B5EF4-FFF2-40B4-BE49-F238E27FC236}">
                        <a16:creationId xmlns:a16="http://schemas.microsoft.com/office/drawing/2014/main" id="{EBC70FA1-D4CC-4497-AD68-DCE85AC597EE}"/>
                      </a:ext>
                    </a:extLst>
                  </p:cNvPr>
                  <p:cNvSpPr/>
                  <p:nvPr/>
                </p:nvSpPr>
                <p:spPr>
                  <a:xfrm>
                    <a:off x="9580257" y="4422933"/>
                    <a:ext cx="63189" cy="39118"/>
                  </a:xfrm>
                  <a:custGeom>
                    <a:avLst/>
                    <a:gdLst>
                      <a:gd name="connsiteX0" fmla="*/ 63189 w 63189"/>
                      <a:gd name="connsiteY0" fmla="*/ 0 h 39118"/>
                      <a:gd name="connsiteX1" fmla="*/ 5087 w 63189"/>
                      <a:gd name="connsiteY1" fmla="*/ 39053 h 39118"/>
                      <a:gd name="connsiteX2" fmla="*/ 63189 w 63189"/>
                      <a:gd name="connsiteY2" fmla="*/ 0 h 39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9" h="39118">
                        <a:moveTo>
                          <a:pt x="63189" y="0"/>
                        </a:moveTo>
                        <a:cubicBezTo>
                          <a:pt x="32709" y="19050"/>
                          <a:pt x="28899" y="38100"/>
                          <a:pt x="5087" y="39053"/>
                        </a:cubicBezTo>
                        <a:cubicBezTo>
                          <a:pt x="-18726" y="40958"/>
                          <a:pt x="47949" y="953"/>
                          <a:pt x="63189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5" name="Freeform: Shape 3174">
                    <a:extLst>
                      <a:ext uri="{FF2B5EF4-FFF2-40B4-BE49-F238E27FC236}">
                        <a16:creationId xmlns:a16="http://schemas.microsoft.com/office/drawing/2014/main" id="{605042B9-6746-4E1A-B3C0-FC014525E991}"/>
                      </a:ext>
                    </a:extLst>
                  </p:cNvPr>
                  <p:cNvSpPr/>
                  <p:nvPr/>
                </p:nvSpPr>
                <p:spPr>
                  <a:xfrm>
                    <a:off x="9587106" y="4423885"/>
                    <a:ext cx="53482" cy="37147"/>
                  </a:xfrm>
                  <a:custGeom>
                    <a:avLst/>
                    <a:gdLst>
                      <a:gd name="connsiteX0" fmla="*/ 143 w 53482"/>
                      <a:gd name="connsiteY0" fmla="*/ 37147 h 37147"/>
                      <a:gd name="connsiteX1" fmla="*/ 53482 w 53482"/>
                      <a:gd name="connsiteY1" fmla="*/ 0 h 37147"/>
                      <a:gd name="connsiteX2" fmla="*/ 143 w 53482"/>
                      <a:gd name="connsiteY2" fmla="*/ 37147 h 37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482" h="37147">
                        <a:moveTo>
                          <a:pt x="143" y="37147"/>
                        </a:moveTo>
                        <a:cubicBezTo>
                          <a:pt x="-1762" y="37147"/>
                          <a:pt x="15382" y="17145"/>
                          <a:pt x="53482" y="0"/>
                        </a:cubicBezTo>
                        <a:cubicBezTo>
                          <a:pt x="19193" y="15240"/>
                          <a:pt x="2047" y="37147"/>
                          <a:pt x="143" y="371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6" name="Graphic 7">
                  <a:extLst>
                    <a:ext uri="{FF2B5EF4-FFF2-40B4-BE49-F238E27FC236}">
                      <a16:creationId xmlns:a16="http://schemas.microsoft.com/office/drawing/2014/main" id="{562B3711-3800-4740-83DB-F110E69B8FA3}"/>
                    </a:ext>
                  </a:extLst>
                </p:cNvPr>
                <p:cNvGrpSpPr/>
                <p:nvPr/>
              </p:nvGrpSpPr>
              <p:grpSpPr>
                <a:xfrm>
                  <a:off x="9570793" y="4471513"/>
                  <a:ext cx="53603" cy="23810"/>
                  <a:chOff x="9570793" y="4471513"/>
                  <a:chExt cx="53603" cy="23810"/>
                </a:xfrm>
              </p:grpSpPr>
              <p:sp>
                <p:nvSpPr>
                  <p:cNvPr id="3177" name="Freeform: Shape 3176">
                    <a:extLst>
                      <a:ext uri="{FF2B5EF4-FFF2-40B4-BE49-F238E27FC236}">
                        <a16:creationId xmlns:a16="http://schemas.microsoft.com/office/drawing/2014/main" id="{6A02ACF3-0C33-46D1-A0F8-BA0F72ED48D8}"/>
                      </a:ext>
                    </a:extLst>
                  </p:cNvPr>
                  <p:cNvSpPr/>
                  <p:nvPr/>
                </p:nvSpPr>
                <p:spPr>
                  <a:xfrm>
                    <a:off x="9570793" y="4471513"/>
                    <a:ext cx="53603" cy="23810"/>
                  </a:xfrm>
                  <a:custGeom>
                    <a:avLst/>
                    <a:gdLst>
                      <a:gd name="connsiteX0" fmla="*/ 53604 w 53603"/>
                      <a:gd name="connsiteY0" fmla="*/ 23810 h 23810"/>
                      <a:gd name="connsiteX1" fmla="*/ 2169 w 53603"/>
                      <a:gd name="connsiteY1" fmla="*/ 2856 h 23810"/>
                      <a:gd name="connsiteX2" fmla="*/ 53604 w 53603"/>
                      <a:gd name="connsiteY2" fmla="*/ 23810 h 2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603" h="23810">
                        <a:moveTo>
                          <a:pt x="53604" y="23810"/>
                        </a:moveTo>
                        <a:cubicBezTo>
                          <a:pt x="43126" y="13333"/>
                          <a:pt x="15504" y="-7622"/>
                          <a:pt x="2169" y="2856"/>
                        </a:cubicBezTo>
                        <a:cubicBezTo>
                          <a:pt x="-9261" y="12381"/>
                          <a:pt x="26933" y="9523"/>
                          <a:pt x="53604" y="2381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8" name="Freeform: Shape 3177">
                    <a:extLst>
                      <a:ext uri="{FF2B5EF4-FFF2-40B4-BE49-F238E27FC236}">
                        <a16:creationId xmlns:a16="http://schemas.microsoft.com/office/drawing/2014/main" id="{1F8C5838-C4DC-4CE4-AA40-24A894E03A72}"/>
                      </a:ext>
                    </a:extLst>
                  </p:cNvPr>
                  <p:cNvSpPr/>
                  <p:nvPr/>
                </p:nvSpPr>
                <p:spPr>
                  <a:xfrm>
                    <a:off x="9573886" y="4475015"/>
                    <a:ext cx="50510" cy="20307"/>
                  </a:xfrm>
                  <a:custGeom>
                    <a:avLst/>
                    <a:gdLst>
                      <a:gd name="connsiteX0" fmla="*/ 28 w 50510"/>
                      <a:gd name="connsiteY0" fmla="*/ 305 h 20307"/>
                      <a:gd name="connsiteX1" fmla="*/ 50510 w 50510"/>
                      <a:gd name="connsiteY1" fmla="*/ 20308 h 20307"/>
                      <a:gd name="connsiteX2" fmla="*/ 28 w 50510"/>
                      <a:gd name="connsiteY2" fmla="*/ 305 h 20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510" h="20307">
                        <a:moveTo>
                          <a:pt x="28" y="305"/>
                        </a:moveTo>
                        <a:cubicBezTo>
                          <a:pt x="-925" y="1258"/>
                          <a:pt x="22888" y="-647"/>
                          <a:pt x="50510" y="20308"/>
                        </a:cubicBezTo>
                        <a:cubicBezTo>
                          <a:pt x="21935" y="-647"/>
                          <a:pt x="980" y="-647"/>
                          <a:pt x="28" y="3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79" name="Graphic 7">
                  <a:extLst>
                    <a:ext uri="{FF2B5EF4-FFF2-40B4-BE49-F238E27FC236}">
                      <a16:creationId xmlns:a16="http://schemas.microsoft.com/office/drawing/2014/main" id="{D5F9102B-F3D9-4031-8404-2ADC97C403BF}"/>
                    </a:ext>
                  </a:extLst>
                </p:cNvPr>
                <p:cNvGrpSpPr/>
                <p:nvPr/>
              </p:nvGrpSpPr>
              <p:grpSpPr>
                <a:xfrm>
                  <a:off x="9570621" y="4468317"/>
                  <a:ext cx="72825" cy="13417"/>
                  <a:chOff x="9570621" y="4468317"/>
                  <a:chExt cx="72825" cy="13417"/>
                </a:xfrm>
              </p:grpSpPr>
              <p:sp>
                <p:nvSpPr>
                  <p:cNvPr id="3180" name="Freeform: Shape 3179">
                    <a:extLst>
                      <a:ext uri="{FF2B5EF4-FFF2-40B4-BE49-F238E27FC236}">
                        <a16:creationId xmlns:a16="http://schemas.microsoft.com/office/drawing/2014/main" id="{2F72B4D0-A8B2-4617-A798-F144787AF54B}"/>
                      </a:ext>
                    </a:extLst>
                  </p:cNvPr>
                  <p:cNvSpPr/>
                  <p:nvPr/>
                </p:nvSpPr>
                <p:spPr>
                  <a:xfrm>
                    <a:off x="9570621" y="4468317"/>
                    <a:ext cx="72825" cy="13417"/>
                  </a:xfrm>
                  <a:custGeom>
                    <a:avLst/>
                    <a:gdLst>
                      <a:gd name="connsiteX0" fmla="*/ 72826 w 72825"/>
                      <a:gd name="connsiteY0" fmla="*/ 12719 h 13417"/>
                      <a:gd name="connsiteX1" fmla="*/ 3293 w 72825"/>
                      <a:gd name="connsiteY1" fmla="*/ 7004 h 13417"/>
                      <a:gd name="connsiteX2" fmla="*/ 72826 w 72825"/>
                      <a:gd name="connsiteY2" fmla="*/ 12719 h 1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825" h="13417">
                        <a:moveTo>
                          <a:pt x="72826" y="12719"/>
                        </a:moveTo>
                        <a:cubicBezTo>
                          <a:pt x="36630" y="7956"/>
                          <a:pt x="22343" y="20339"/>
                          <a:pt x="3293" y="7004"/>
                        </a:cubicBezTo>
                        <a:cubicBezTo>
                          <a:pt x="-16709" y="-7284"/>
                          <a:pt x="60443" y="3194"/>
                          <a:pt x="72826" y="1271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1" name="Freeform: Shape 3180">
                    <a:extLst>
                      <a:ext uri="{FF2B5EF4-FFF2-40B4-BE49-F238E27FC236}">
                        <a16:creationId xmlns:a16="http://schemas.microsoft.com/office/drawing/2014/main" id="{13307491-DFFD-4F83-B0A3-EA243F152374}"/>
                      </a:ext>
                    </a:extLst>
                  </p:cNvPr>
                  <p:cNvSpPr/>
                  <p:nvPr/>
                </p:nvSpPr>
                <p:spPr>
                  <a:xfrm>
                    <a:off x="9575720" y="4472463"/>
                    <a:ext cx="64868" cy="6667"/>
                  </a:xfrm>
                  <a:custGeom>
                    <a:avLst/>
                    <a:gdLst>
                      <a:gd name="connsiteX0" fmla="*/ 99 w 64868"/>
                      <a:gd name="connsiteY0" fmla="*/ 1905 h 6667"/>
                      <a:gd name="connsiteX1" fmla="*/ 64869 w 64868"/>
                      <a:gd name="connsiteY1" fmla="*/ 6668 h 6667"/>
                      <a:gd name="connsiteX2" fmla="*/ 99 w 64868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868" h="6667">
                        <a:moveTo>
                          <a:pt x="99" y="1905"/>
                        </a:moveTo>
                        <a:cubicBezTo>
                          <a:pt x="-1806" y="952"/>
                          <a:pt x="23912" y="-3810"/>
                          <a:pt x="64869" y="6668"/>
                        </a:cubicBezTo>
                        <a:cubicBezTo>
                          <a:pt x="28674" y="-2857"/>
                          <a:pt x="2004" y="3810"/>
                          <a:pt x="99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82" name="Graphic 7">
                  <a:extLst>
                    <a:ext uri="{FF2B5EF4-FFF2-40B4-BE49-F238E27FC236}">
                      <a16:creationId xmlns:a16="http://schemas.microsoft.com/office/drawing/2014/main" id="{D62C309D-AC25-49B6-B38A-9F57761DFF73}"/>
                    </a:ext>
                  </a:extLst>
                </p:cNvPr>
                <p:cNvGrpSpPr/>
                <p:nvPr/>
              </p:nvGrpSpPr>
              <p:grpSpPr>
                <a:xfrm>
                  <a:off x="9575464" y="4396263"/>
                  <a:ext cx="13689" cy="67376"/>
                  <a:chOff x="9575464" y="4396263"/>
                  <a:chExt cx="13689" cy="67376"/>
                </a:xfrm>
              </p:grpSpPr>
              <p:sp>
                <p:nvSpPr>
                  <p:cNvPr id="3183" name="Freeform: Shape 3182">
                    <a:extLst>
                      <a:ext uri="{FF2B5EF4-FFF2-40B4-BE49-F238E27FC236}">
                        <a16:creationId xmlns:a16="http://schemas.microsoft.com/office/drawing/2014/main" id="{3FC78413-570E-434F-BDFD-27A57B59992B}"/>
                      </a:ext>
                    </a:extLst>
                  </p:cNvPr>
                  <p:cNvSpPr/>
                  <p:nvPr/>
                </p:nvSpPr>
                <p:spPr>
                  <a:xfrm>
                    <a:off x="9575464" y="4396263"/>
                    <a:ext cx="13689" cy="67376"/>
                  </a:xfrm>
                  <a:custGeom>
                    <a:avLst/>
                    <a:gdLst>
                      <a:gd name="connsiteX0" fmla="*/ 13690 w 13689"/>
                      <a:gd name="connsiteY0" fmla="*/ 0 h 67376"/>
                      <a:gd name="connsiteX1" fmla="*/ 6070 w 13689"/>
                      <a:gd name="connsiteY1" fmla="*/ 65722 h 67376"/>
                      <a:gd name="connsiteX2" fmla="*/ 13690 w 13689"/>
                      <a:gd name="connsiteY2" fmla="*/ 0 h 67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689" h="67376">
                        <a:moveTo>
                          <a:pt x="13690" y="0"/>
                        </a:moveTo>
                        <a:cubicBezTo>
                          <a:pt x="8927" y="33338"/>
                          <a:pt x="20357" y="53340"/>
                          <a:pt x="6070" y="65722"/>
                        </a:cubicBezTo>
                        <a:cubicBezTo>
                          <a:pt x="-7265" y="79057"/>
                          <a:pt x="4165" y="7620"/>
                          <a:pt x="1369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4" name="Freeform: Shape 3183">
                    <a:extLst>
                      <a:ext uri="{FF2B5EF4-FFF2-40B4-BE49-F238E27FC236}">
                        <a16:creationId xmlns:a16="http://schemas.microsoft.com/office/drawing/2014/main" id="{DC5BBEC3-7327-4B9D-B5FC-3A56A78ECCB7}"/>
                      </a:ext>
                    </a:extLst>
                  </p:cNvPr>
                  <p:cNvSpPr/>
                  <p:nvPr/>
                </p:nvSpPr>
                <p:spPr>
                  <a:xfrm>
                    <a:off x="9580694" y="4398168"/>
                    <a:ext cx="7507" cy="61936"/>
                  </a:xfrm>
                  <a:custGeom>
                    <a:avLst/>
                    <a:gdLst>
                      <a:gd name="connsiteX0" fmla="*/ 1793 w 7507"/>
                      <a:gd name="connsiteY0" fmla="*/ 61913 h 61936"/>
                      <a:gd name="connsiteX1" fmla="*/ 7508 w 7507"/>
                      <a:gd name="connsiteY1" fmla="*/ 0 h 61936"/>
                      <a:gd name="connsiteX2" fmla="*/ 1793 w 7507"/>
                      <a:gd name="connsiteY2" fmla="*/ 61913 h 61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7" h="61936">
                        <a:moveTo>
                          <a:pt x="1793" y="61913"/>
                        </a:moveTo>
                        <a:cubicBezTo>
                          <a:pt x="840" y="62865"/>
                          <a:pt x="-3922" y="35242"/>
                          <a:pt x="7508" y="0"/>
                        </a:cubicBezTo>
                        <a:cubicBezTo>
                          <a:pt x="-3922" y="31432"/>
                          <a:pt x="2745" y="60960"/>
                          <a:pt x="1793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85" name="Graphic 7">
                  <a:extLst>
                    <a:ext uri="{FF2B5EF4-FFF2-40B4-BE49-F238E27FC236}">
                      <a16:creationId xmlns:a16="http://schemas.microsoft.com/office/drawing/2014/main" id="{CB3A7479-1928-41F3-A739-B7476F886CD2}"/>
                    </a:ext>
                  </a:extLst>
                </p:cNvPr>
                <p:cNvGrpSpPr/>
                <p:nvPr/>
              </p:nvGrpSpPr>
              <p:grpSpPr>
                <a:xfrm>
                  <a:off x="9525336" y="4391501"/>
                  <a:ext cx="57734" cy="81664"/>
                  <a:chOff x="9525336" y="4391501"/>
                  <a:chExt cx="57734" cy="81664"/>
                </a:xfrm>
              </p:grpSpPr>
              <p:sp>
                <p:nvSpPr>
                  <p:cNvPr id="3186" name="Freeform: Shape 3185">
                    <a:extLst>
                      <a:ext uri="{FF2B5EF4-FFF2-40B4-BE49-F238E27FC236}">
                        <a16:creationId xmlns:a16="http://schemas.microsoft.com/office/drawing/2014/main" id="{739331CD-4E02-4F32-A56C-0A9310F09D05}"/>
                      </a:ext>
                    </a:extLst>
                  </p:cNvPr>
                  <p:cNvSpPr/>
                  <p:nvPr/>
                </p:nvSpPr>
                <p:spPr>
                  <a:xfrm>
                    <a:off x="9525336" y="4391501"/>
                    <a:ext cx="57734" cy="81664"/>
                  </a:xfrm>
                  <a:custGeom>
                    <a:avLst/>
                    <a:gdLst>
                      <a:gd name="connsiteX0" fmla="*/ 0 w 57734"/>
                      <a:gd name="connsiteY0" fmla="*/ 0 h 81664"/>
                      <a:gd name="connsiteX1" fmla="*/ 52388 w 57734"/>
                      <a:gd name="connsiteY1" fmla="*/ 80963 h 81664"/>
                      <a:gd name="connsiteX2" fmla="*/ 0 w 57734"/>
                      <a:gd name="connsiteY2" fmla="*/ 0 h 8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734" h="81664">
                        <a:moveTo>
                          <a:pt x="0" y="0"/>
                        </a:moveTo>
                        <a:cubicBezTo>
                          <a:pt x="28575" y="32385"/>
                          <a:pt x="35242" y="88582"/>
                          <a:pt x="52388" y="80963"/>
                        </a:cubicBezTo>
                        <a:cubicBezTo>
                          <a:pt x="71438" y="64770"/>
                          <a:pt x="36195" y="1428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7" name="Freeform: Shape 3186">
                    <a:extLst>
                      <a:ext uri="{FF2B5EF4-FFF2-40B4-BE49-F238E27FC236}">
                        <a16:creationId xmlns:a16="http://schemas.microsoft.com/office/drawing/2014/main" id="{37D52DB9-11EF-45FE-8496-FE62F7B32A8E}"/>
                      </a:ext>
                    </a:extLst>
                  </p:cNvPr>
                  <p:cNvSpPr/>
                  <p:nvPr/>
                </p:nvSpPr>
                <p:spPr>
                  <a:xfrm>
                    <a:off x="9526289" y="4391501"/>
                    <a:ext cx="50602" cy="78116"/>
                  </a:xfrm>
                  <a:custGeom>
                    <a:avLst/>
                    <a:gdLst>
                      <a:gd name="connsiteX0" fmla="*/ 50483 w 50602"/>
                      <a:gd name="connsiteY0" fmla="*/ 78105 h 78116"/>
                      <a:gd name="connsiteX1" fmla="*/ 0 w 50602"/>
                      <a:gd name="connsiteY1" fmla="*/ 0 h 78116"/>
                      <a:gd name="connsiteX2" fmla="*/ 50483 w 50602"/>
                      <a:gd name="connsiteY2" fmla="*/ 78105 h 78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602" h="78116">
                        <a:moveTo>
                          <a:pt x="50483" y="78105"/>
                        </a:moveTo>
                        <a:cubicBezTo>
                          <a:pt x="52387" y="77153"/>
                          <a:pt x="31433" y="13335"/>
                          <a:pt x="0" y="0"/>
                        </a:cubicBezTo>
                        <a:cubicBezTo>
                          <a:pt x="34290" y="18097"/>
                          <a:pt x="47625" y="79057"/>
                          <a:pt x="50483" y="781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88" name="Graphic 7">
                  <a:extLst>
                    <a:ext uri="{FF2B5EF4-FFF2-40B4-BE49-F238E27FC236}">
                      <a16:creationId xmlns:a16="http://schemas.microsoft.com/office/drawing/2014/main" id="{6AD24015-7741-4CBA-913C-DA17E93ABE93}"/>
                    </a:ext>
                  </a:extLst>
                </p:cNvPr>
                <p:cNvGrpSpPr/>
                <p:nvPr/>
              </p:nvGrpSpPr>
              <p:grpSpPr>
                <a:xfrm>
                  <a:off x="9577210" y="4446660"/>
                  <a:ext cx="83381" cy="30246"/>
                  <a:chOff x="9577210" y="4446660"/>
                  <a:chExt cx="83381" cy="30246"/>
                </a:xfrm>
              </p:grpSpPr>
              <p:sp>
                <p:nvSpPr>
                  <p:cNvPr id="3189" name="Freeform: Shape 3188">
                    <a:extLst>
                      <a:ext uri="{FF2B5EF4-FFF2-40B4-BE49-F238E27FC236}">
                        <a16:creationId xmlns:a16="http://schemas.microsoft.com/office/drawing/2014/main" id="{27B62791-94B0-4F27-83FD-BB3A88CE19C4}"/>
                      </a:ext>
                    </a:extLst>
                  </p:cNvPr>
                  <p:cNvSpPr/>
                  <p:nvPr/>
                </p:nvSpPr>
                <p:spPr>
                  <a:xfrm>
                    <a:off x="9577210" y="4446660"/>
                    <a:ext cx="82428" cy="30246"/>
                  </a:xfrm>
                  <a:custGeom>
                    <a:avLst/>
                    <a:gdLst>
                      <a:gd name="connsiteX0" fmla="*/ 82429 w 82428"/>
                      <a:gd name="connsiteY0" fmla="*/ 1990 h 30246"/>
                      <a:gd name="connsiteX1" fmla="*/ 514 w 82428"/>
                      <a:gd name="connsiteY1" fmla="*/ 23897 h 30246"/>
                      <a:gd name="connsiteX2" fmla="*/ 82429 w 82428"/>
                      <a:gd name="connsiteY2" fmla="*/ 1990 h 30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428" h="30246">
                        <a:moveTo>
                          <a:pt x="82429" y="1990"/>
                        </a:moveTo>
                        <a:cubicBezTo>
                          <a:pt x="60522" y="-1820"/>
                          <a:pt x="7182" y="-2772"/>
                          <a:pt x="514" y="23897"/>
                        </a:cubicBezTo>
                        <a:cubicBezTo>
                          <a:pt x="-5201" y="44853"/>
                          <a:pt x="37662" y="7705"/>
                          <a:pt x="82429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0" name="Freeform: Shape 3189">
                    <a:extLst>
                      <a:ext uri="{FF2B5EF4-FFF2-40B4-BE49-F238E27FC236}">
                        <a16:creationId xmlns:a16="http://schemas.microsoft.com/office/drawing/2014/main" id="{52F99951-71F4-49CD-ADFD-D9D8754247E8}"/>
                      </a:ext>
                    </a:extLst>
                  </p:cNvPr>
                  <p:cNvSpPr/>
                  <p:nvPr/>
                </p:nvSpPr>
                <p:spPr>
                  <a:xfrm>
                    <a:off x="9580557" y="4448546"/>
                    <a:ext cx="80034" cy="21164"/>
                  </a:xfrm>
                  <a:custGeom>
                    <a:avLst/>
                    <a:gdLst>
                      <a:gd name="connsiteX0" fmla="*/ 25 w 80034"/>
                      <a:gd name="connsiteY0" fmla="*/ 21060 h 21164"/>
                      <a:gd name="connsiteX1" fmla="*/ 80035 w 80034"/>
                      <a:gd name="connsiteY1" fmla="*/ 105 h 21164"/>
                      <a:gd name="connsiteX2" fmla="*/ 25 w 80034"/>
                      <a:gd name="connsiteY2" fmla="*/ 21060 h 2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034" h="21164">
                        <a:moveTo>
                          <a:pt x="25" y="21060"/>
                        </a:moveTo>
                        <a:cubicBezTo>
                          <a:pt x="25" y="22965"/>
                          <a:pt x="27647" y="-1800"/>
                          <a:pt x="80035" y="105"/>
                        </a:cubicBezTo>
                        <a:cubicBezTo>
                          <a:pt x="25742" y="-848"/>
                          <a:pt x="-928" y="19155"/>
                          <a:pt x="25" y="210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91" name="Graphic 7">
                  <a:extLst>
                    <a:ext uri="{FF2B5EF4-FFF2-40B4-BE49-F238E27FC236}">
                      <a16:creationId xmlns:a16="http://schemas.microsoft.com/office/drawing/2014/main" id="{6BE0269C-E697-42DA-9FBB-57A5CABB3540}"/>
                    </a:ext>
                  </a:extLst>
                </p:cNvPr>
                <p:cNvGrpSpPr/>
                <p:nvPr/>
              </p:nvGrpSpPr>
              <p:grpSpPr>
                <a:xfrm>
                  <a:off x="9494857" y="4443803"/>
                  <a:ext cx="85189" cy="33335"/>
                  <a:chOff x="9494857" y="4443803"/>
                  <a:chExt cx="85189" cy="33335"/>
                </a:xfrm>
              </p:grpSpPr>
              <p:sp>
                <p:nvSpPr>
                  <p:cNvPr id="3192" name="Freeform: Shape 3191">
                    <a:extLst>
                      <a:ext uri="{FF2B5EF4-FFF2-40B4-BE49-F238E27FC236}">
                        <a16:creationId xmlns:a16="http://schemas.microsoft.com/office/drawing/2014/main" id="{D71D24FF-C081-45EB-89E4-859D0B680029}"/>
                      </a:ext>
                    </a:extLst>
                  </p:cNvPr>
                  <p:cNvSpPr/>
                  <p:nvPr/>
                </p:nvSpPr>
                <p:spPr>
                  <a:xfrm>
                    <a:off x="9494857" y="4443803"/>
                    <a:ext cx="85189" cy="33335"/>
                  </a:xfrm>
                  <a:custGeom>
                    <a:avLst/>
                    <a:gdLst>
                      <a:gd name="connsiteX0" fmla="*/ 0 w 85189"/>
                      <a:gd name="connsiteY0" fmla="*/ 1990 h 33335"/>
                      <a:gd name="connsiteX1" fmla="*/ 80963 w 85189"/>
                      <a:gd name="connsiteY1" fmla="*/ 23898 h 33335"/>
                      <a:gd name="connsiteX2" fmla="*/ 0 w 85189"/>
                      <a:gd name="connsiteY2" fmla="*/ 1990 h 3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189" h="33335">
                        <a:moveTo>
                          <a:pt x="0" y="1990"/>
                        </a:moveTo>
                        <a:cubicBezTo>
                          <a:pt x="15240" y="-1820"/>
                          <a:pt x="61913" y="-2772"/>
                          <a:pt x="80963" y="23898"/>
                        </a:cubicBezTo>
                        <a:cubicBezTo>
                          <a:pt x="100013" y="50567"/>
                          <a:pt x="51435" y="13420"/>
                          <a:pt x="0" y="199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3" name="Freeform: Shape 3192">
                    <a:extLst>
                      <a:ext uri="{FF2B5EF4-FFF2-40B4-BE49-F238E27FC236}">
                        <a16:creationId xmlns:a16="http://schemas.microsoft.com/office/drawing/2014/main" id="{079742FB-9597-413B-9666-47F105E248A6}"/>
                      </a:ext>
                    </a:extLst>
                  </p:cNvPr>
                  <p:cNvSpPr/>
                  <p:nvPr/>
                </p:nvSpPr>
                <p:spPr>
                  <a:xfrm>
                    <a:off x="9498666" y="4446745"/>
                    <a:ext cx="76333" cy="23150"/>
                  </a:xfrm>
                  <a:custGeom>
                    <a:avLst/>
                    <a:gdLst>
                      <a:gd name="connsiteX0" fmla="*/ 76200 w 76333"/>
                      <a:gd name="connsiteY0" fmla="*/ 22860 h 23150"/>
                      <a:gd name="connsiteX1" fmla="*/ 0 w 76333"/>
                      <a:gd name="connsiteY1" fmla="*/ 0 h 23150"/>
                      <a:gd name="connsiteX2" fmla="*/ 76200 w 76333"/>
                      <a:gd name="connsiteY2" fmla="*/ 22860 h 23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333" h="23150">
                        <a:moveTo>
                          <a:pt x="76200" y="22860"/>
                        </a:moveTo>
                        <a:cubicBezTo>
                          <a:pt x="78105" y="25718"/>
                          <a:pt x="60008" y="6668"/>
                          <a:pt x="0" y="0"/>
                        </a:cubicBezTo>
                        <a:cubicBezTo>
                          <a:pt x="56197" y="3810"/>
                          <a:pt x="74295" y="20003"/>
                          <a:pt x="76200" y="2286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94" name="Graphic 7">
                <a:extLst>
                  <a:ext uri="{FF2B5EF4-FFF2-40B4-BE49-F238E27FC236}">
                    <a16:creationId xmlns:a16="http://schemas.microsoft.com/office/drawing/2014/main" id="{4995E747-B115-45A6-A19F-3C33AA8957C0}"/>
                  </a:ext>
                </a:extLst>
              </p:cNvPr>
              <p:cNvGrpSpPr/>
              <p:nvPr/>
            </p:nvGrpSpPr>
            <p:grpSpPr>
              <a:xfrm>
                <a:off x="9694882" y="3925728"/>
                <a:ext cx="161925" cy="133350"/>
                <a:chOff x="9694882" y="3925728"/>
                <a:chExt cx="161925" cy="133350"/>
              </a:xfrm>
            </p:grpSpPr>
            <p:sp>
              <p:nvSpPr>
                <p:cNvPr id="3195" name="Freeform: Shape 3194">
                  <a:extLst>
                    <a:ext uri="{FF2B5EF4-FFF2-40B4-BE49-F238E27FC236}">
                      <a16:creationId xmlns:a16="http://schemas.microsoft.com/office/drawing/2014/main" id="{EECD084E-16CC-42D2-B633-BAEA43529B9F}"/>
                    </a:ext>
                  </a:extLst>
                </p:cNvPr>
                <p:cNvSpPr/>
                <p:nvPr/>
              </p:nvSpPr>
              <p:spPr>
                <a:xfrm>
                  <a:off x="9728219" y="3983830"/>
                  <a:ext cx="128587" cy="75247"/>
                </a:xfrm>
                <a:custGeom>
                  <a:avLst/>
                  <a:gdLst>
                    <a:gd name="connsiteX0" fmla="*/ 77153 w 128587"/>
                    <a:gd name="connsiteY0" fmla="*/ 39052 h 75247"/>
                    <a:gd name="connsiteX1" fmla="*/ 115253 w 128587"/>
                    <a:gd name="connsiteY1" fmla="*/ 33338 h 75247"/>
                    <a:gd name="connsiteX2" fmla="*/ 85725 w 128587"/>
                    <a:gd name="connsiteY2" fmla="*/ 33338 h 75247"/>
                    <a:gd name="connsiteX3" fmla="*/ 128588 w 128587"/>
                    <a:gd name="connsiteY3" fmla="*/ 17145 h 75247"/>
                    <a:gd name="connsiteX4" fmla="*/ 72390 w 128587"/>
                    <a:gd name="connsiteY4" fmla="*/ 27623 h 75247"/>
                    <a:gd name="connsiteX5" fmla="*/ 91440 w 128587"/>
                    <a:gd name="connsiteY5" fmla="*/ 7620 h 75247"/>
                    <a:gd name="connsiteX6" fmla="*/ 68580 w 128587"/>
                    <a:gd name="connsiteY6" fmla="*/ 20955 h 75247"/>
                    <a:gd name="connsiteX7" fmla="*/ 67628 w 128587"/>
                    <a:gd name="connsiteY7" fmla="*/ 0 h 75247"/>
                    <a:gd name="connsiteX8" fmla="*/ 49530 w 128587"/>
                    <a:gd name="connsiteY8" fmla="*/ 25717 h 75247"/>
                    <a:gd name="connsiteX9" fmla="*/ 47625 w 128587"/>
                    <a:gd name="connsiteY9" fmla="*/ 25717 h 75247"/>
                    <a:gd name="connsiteX10" fmla="*/ 37147 w 128587"/>
                    <a:gd name="connsiteY10" fmla="*/ 7620 h 75247"/>
                    <a:gd name="connsiteX11" fmla="*/ 37147 w 128587"/>
                    <a:gd name="connsiteY11" fmla="*/ 24765 h 75247"/>
                    <a:gd name="connsiteX12" fmla="*/ 23813 w 128587"/>
                    <a:gd name="connsiteY12" fmla="*/ 16192 h 75247"/>
                    <a:gd name="connsiteX13" fmla="*/ 33338 w 128587"/>
                    <a:gd name="connsiteY13" fmla="*/ 29527 h 75247"/>
                    <a:gd name="connsiteX14" fmla="*/ 0 w 128587"/>
                    <a:gd name="connsiteY14" fmla="*/ 44767 h 75247"/>
                    <a:gd name="connsiteX15" fmla="*/ 34290 w 128587"/>
                    <a:gd name="connsiteY15" fmla="*/ 40005 h 75247"/>
                    <a:gd name="connsiteX16" fmla="*/ 12382 w 128587"/>
                    <a:gd name="connsiteY16" fmla="*/ 58102 h 75247"/>
                    <a:gd name="connsiteX17" fmla="*/ 34290 w 128587"/>
                    <a:gd name="connsiteY17" fmla="*/ 48577 h 75247"/>
                    <a:gd name="connsiteX18" fmla="*/ 36195 w 128587"/>
                    <a:gd name="connsiteY18" fmla="*/ 67627 h 75247"/>
                    <a:gd name="connsiteX19" fmla="*/ 43815 w 128587"/>
                    <a:gd name="connsiteY19" fmla="*/ 51435 h 75247"/>
                    <a:gd name="connsiteX20" fmla="*/ 53340 w 128587"/>
                    <a:gd name="connsiteY20" fmla="*/ 69533 h 75247"/>
                    <a:gd name="connsiteX21" fmla="*/ 55245 w 128587"/>
                    <a:gd name="connsiteY21" fmla="*/ 55245 h 75247"/>
                    <a:gd name="connsiteX22" fmla="*/ 68580 w 128587"/>
                    <a:gd name="connsiteY22" fmla="*/ 75248 h 75247"/>
                    <a:gd name="connsiteX23" fmla="*/ 66675 w 128587"/>
                    <a:gd name="connsiteY23" fmla="*/ 52388 h 75247"/>
                    <a:gd name="connsiteX24" fmla="*/ 82868 w 128587"/>
                    <a:gd name="connsiteY24" fmla="*/ 62865 h 75247"/>
                    <a:gd name="connsiteX25" fmla="*/ 68580 w 128587"/>
                    <a:gd name="connsiteY25" fmla="*/ 47625 h 75247"/>
                    <a:gd name="connsiteX26" fmla="*/ 118110 w 128587"/>
                    <a:gd name="connsiteY26" fmla="*/ 60960 h 75247"/>
                    <a:gd name="connsiteX27" fmla="*/ 77153 w 128587"/>
                    <a:gd name="connsiteY27" fmla="*/ 39052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28587" h="75247">
                      <a:moveTo>
                        <a:pt x="77153" y="39052"/>
                      </a:moveTo>
                      <a:cubicBezTo>
                        <a:pt x="93345" y="38100"/>
                        <a:pt x="112395" y="35242"/>
                        <a:pt x="115253" y="33338"/>
                      </a:cubicBezTo>
                      <a:cubicBezTo>
                        <a:pt x="103822" y="34290"/>
                        <a:pt x="93345" y="34290"/>
                        <a:pt x="85725" y="33338"/>
                      </a:cubicBezTo>
                      <a:cubicBezTo>
                        <a:pt x="104775" y="27623"/>
                        <a:pt x="123825" y="20955"/>
                        <a:pt x="128588" y="17145"/>
                      </a:cubicBezTo>
                      <a:cubicBezTo>
                        <a:pt x="103822" y="23813"/>
                        <a:pt x="85725" y="24765"/>
                        <a:pt x="72390" y="27623"/>
                      </a:cubicBezTo>
                      <a:cubicBezTo>
                        <a:pt x="81915" y="20955"/>
                        <a:pt x="91440" y="11430"/>
                        <a:pt x="91440" y="7620"/>
                      </a:cubicBezTo>
                      <a:cubicBezTo>
                        <a:pt x="82868" y="14288"/>
                        <a:pt x="75247" y="18098"/>
                        <a:pt x="68580" y="20955"/>
                      </a:cubicBezTo>
                      <a:cubicBezTo>
                        <a:pt x="71438" y="13335"/>
                        <a:pt x="69532" y="4763"/>
                        <a:pt x="67628" y="0"/>
                      </a:cubicBezTo>
                      <a:cubicBezTo>
                        <a:pt x="64770" y="9525"/>
                        <a:pt x="56197" y="19050"/>
                        <a:pt x="49530" y="25717"/>
                      </a:cubicBezTo>
                      <a:cubicBezTo>
                        <a:pt x="48578" y="25717"/>
                        <a:pt x="48578" y="25717"/>
                        <a:pt x="47625" y="25717"/>
                      </a:cubicBezTo>
                      <a:cubicBezTo>
                        <a:pt x="45720" y="18098"/>
                        <a:pt x="40957" y="9525"/>
                        <a:pt x="37147" y="7620"/>
                      </a:cubicBezTo>
                      <a:cubicBezTo>
                        <a:pt x="39053" y="15240"/>
                        <a:pt x="38100" y="20003"/>
                        <a:pt x="37147" y="24765"/>
                      </a:cubicBezTo>
                      <a:cubicBezTo>
                        <a:pt x="32385" y="20955"/>
                        <a:pt x="27622" y="18098"/>
                        <a:pt x="23813" y="16192"/>
                      </a:cubicBezTo>
                      <a:cubicBezTo>
                        <a:pt x="28575" y="20003"/>
                        <a:pt x="31432" y="24765"/>
                        <a:pt x="33338" y="29527"/>
                      </a:cubicBezTo>
                      <a:cubicBezTo>
                        <a:pt x="19050" y="34290"/>
                        <a:pt x="20955" y="37148"/>
                        <a:pt x="0" y="44767"/>
                      </a:cubicBezTo>
                      <a:cubicBezTo>
                        <a:pt x="20003" y="44767"/>
                        <a:pt x="25718" y="44767"/>
                        <a:pt x="34290" y="40005"/>
                      </a:cubicBezTo>
                      <a:cubicBezTo>
                        <a:pt x="28575" y="44767"/>
                        <a:pt x="24765" y="50483"/>
                        <a:pt x="12382" y="58102"/>
                      </a:cubicBezTo>
                      <a:cubicBezTo>
                        <a:pt x="17145" y="57150"/>
                        <a:pt x="26670" y="53340"/>
                        <a:pt x="34290" y="48577"/>
                      </a:cubicBezTo>
                      <a:cubicBezTo>
                        <a:pt x="35243" y="53340"/>
                        <a:pt x="37147" y="59055"/>
                        <a:pt x="36195" y="67627"/>
                      </a:cubicBezTo>
                      <a:cubicBezTo>
                        <a:pt x="39053" y="65723"/>
                        <a:pt x="42863" y="59055"/>
                        <a:pt x="43815" y="51435"/>
                      </a:cubicBezTo>
                      <a:cubicBezTo>
                        <a:pt x="46672" y="56198"/>
                        <a:pt x="51435" y="61913"/>
                        <a:pt x="53340" y="69533"/>
                      </a:cubicBezTo>
                      <a:cubicBezTo>
                        <a:pt x="55245" y="67627"/>
                        <a:pt x="56197" y="61913"/>
                        <a:pt x="55245" y="55245"/>
                      </a:cubicBezTo>
                      <a:cubicBezTo>
                        <a:pt x="60007" y="60960"/>
                        <a:pt x="65722" y="67627"/>
                        <a:pt x="68580" y="75248"/>
                      </a:cubicBezTo>
                      <a:cubicBezTo>
                        <a:pt x="70485" y="71438"/>
                        <a:pt x="71438" y="61913"/>
                        <a:pt x="66675" y="52388"/>
                      </a:cubicBezTo>
                      <a:cubicBezTo>
                        <a:pt x="71438" y="55245"/>
                        <a:pt x="77153" y="58102"/>
                        <a:pt x="82868" y="62865"/>
                      </a:cubicBezTo>
                      <a:cubicBezTo>
                        <a:pt x="82868" y="60008"/>
                        <a:pt x="76200" y="53340"/>
                        <a:pt x="68580" y="47625"/>
                      </a:cubicBezTo>
                      <a:cubicBezTo>
                        <a:pt x="83820" y="50483"/>
                        <a:pt x="103822" y="55245"/>
                        <a:pt x="118110" y="60960"/>
                      </a:cubicBezTo>
                      <a:cubicBezTo>
                        <a:pt x="113347" y="52388"/>
                        <a:pt x="95250" y="42863"/>
                        <a:pt x="77153" y="3905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96" name="Graphic 7">
                  <a:extLst>
                    <a:ext uri="{FF2B5EF4-FFF2-40B4-BE49-F238E27FC236}">
                      <a16:creationId xmlns:a16="http://schemas.microsoft.com/office/drawing/2014/main" id="{348D499A-D66B-4037-8347-182E86143E38}"/>
                    </a:ext>
                  </a:extLst>
                </p:cNvPr>
                <p:cNvGrpSpPr/>
                <p:nvPr/>
              </p:nvGrpSpPr>
              <p:grpSpPr>
                <a:xfrm>
                  <a:off x="9765725" y="3925728"/>
                  <a:ext cx="48219" cy="82019"/>
                  <a:chOff x="9765725" y="3925728"/>
                  <a:chExt cx="48219" cy="82019"/>
                </a:xfrm>
              </p:grpSpPr>
              <p:sp>
                <p:nvSpPr>
                  <p:cNvPr id="3197" name="Freeform: Shape 3196">
                    <a:extLst>
                      <a:ext uri="{FF2B5EF4-FFF2-40B4-BE49-F238E27FC236}">
                        <a16:creationId xmlns:a16="http://schemas.microsoft.com/office/drawing/2014/main" id="{FCEB0E04-5CA4-4644-9089-68550FD9292D}"/>
                      </a:ext>
                    </a:extLst>
                  </p:cNvPr>
                  <p:cNvSpPr/>
                  <p:nvPr/>
                </p:nvSpPr>
                <p:spPr>
                  <a:xfrm>
                    <a:off x="9765725" y="3925728"/>
                    <a:ext cx="48219" cy="82019"/>
                  </a:xfrm>
                  <a:custGeom>
                    <a:avLst/>
                    <a:gdLst>
                      <a:gd name="connsiteX0" fmla="*/ 48219 w 48219"/>
                      <a:gd name="connsiteY0" fmla="*/ 0 h 82019"/>
                      <a:gd name="connsiteX1" fmla="*/ 7262 w 48219"/>
                      <a:gd name="connsiteY1" fmla="*/ 80010 h 82019"/>
                      <a:gd name="connsiteX2" fmla="*/ 48219 w 48219"/>
                      <a:gd name="connsiteY2" fmla="*/ 0 h 82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219" h="82019">
                        <a:moveTo>
                          <a:pt x="48219" y="0"/>
                        </a:moveTo>
                        <a:cubicBezTo>
                          <a:pt x="25359" y="40957"/>
                          <a:pt x="32979" y="63817"/>
                          <a:pt x="7262" y="80010"/>
                        </a:cubicBezTo>
                        <a:cubicBezTo>
                          <a:pt x="-18456" y="96203"/>
                          <a:pt x="31074" y="9525"/>
                          <a:pt x="48219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8" name="Freeform: Shape 3197">
                    <a:extLst>
                      <a:ext uri="{FF2B5EF4-FFF2-40B4-BE49-F238E27FC236}">
                        <a16:creationId xmlns:a16="http://schemas.microsoft.com/office/drawing/2014/main" id="{C57736F7-071D-4D32-ABD8-90D7B748F8C2}"/>
                      </a:ext>
                    </a:extLst>
                  </p:cNvPr>
                  <p:cNvSpPr/>
                  <p:nvPr/>
                </p:nvSpPr>
                <p:spPr>
                  <a:xfrm>
                    <a:off x="9773342" y="3928585"/>
                    <a:ext cx="36791" cy="74372"/>
                  </a:xfrm>
                  <a:custGeom>
                    <a:avLst/>
                    <a:gdLst>
                      <a:gd name="connsiteX0" fmla="*/ 597 w 36791"/>
                      <a:gd name="connsiteY0" fmla="*/ 74295 h 74372"/>
                      <a:gd name="connsiteX1" fmla="*/ 36792 w 36791"/>
                      <a:gd name="connsiteY1" fmla="*/ 0 h 74372"/>
                      <a:gd name="connsiteX2" fmla="*/ 597 w 36791"/>
                      <a:gd name="connsiteY2" fmla="*/ 74295 h 7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791" h="74372">
                        <a:moveTo>
                          <a:pt x="597" y="74295"/>
                        </a:moveTo>
                        <a:cubicBezTo>
                          <a:pt x="-2261" y="76200"/>
                          <a:pt x="4407" y="42863"/>
                          <a:pt x="36792" y="0"/>
                        </a:cubicBezTo>
                        <a:cubicBezTo>
                          <a:pt x="8217" y="38100"/>
                          <a:pt x="3454" y="73343"/>
                          <a:pt x="597" y="742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99" name="Graphic 7">
                  <a:extLst>
                    <a:ext uri="{FF2B5EF4-FFF2-40B4-BE49-F238E27FC236}">
                      <a16:creationId xmlns:a16="http://schemas.microsoft.com/office/drawing/2014/main" id="{062A45F3-2E72-4577-B9F3-3E5FAA7DD144}"/>
                    </a:ext>
                  </a:extLst>
                </p:cNvPr>
                <p:cNvGrpSpPr/>
                <p:nvPr/>
              </p:nvGrpSpPr>
              <p:grpSpPr>
                <a:xfrm>
                  <a:off x="9706312" y="3997892"/>
                  <a:ext cx="69462" cy="14349"/>
                  <a:chOff x="9706312" y="3997892"/>
                  <a:chExt cx="69462" cy="14349"/>
                </a:xfrm>
              </p:grpSpPr>
              <p:sp>
                <p:nvSpPr>
                  <p:cNvPr id="3200" name="Freeform: Shape 3199">
                    <a:extLst>
                      <a:ext uri="{FF2B5EF4-FFF2-40B4-BE49-F238E27FC236}">
                        <a16:creationId xmlns:a16="http://schemas.microsoft.com/office/drawing/2014/main" id="{077C29EB-9BBD-4DEF-B423-06E2FAB31066}"/>
                      </a:ext>
                    </a:extLst>
                  </p:cNvPr>
                  <p:cNvSpPr/>
                  <p:nvPr/>
                </p:nvSpPr>
                <p:spPr>
                  <a:xfrm>
                    <a:off x="9706312" y="3997892"/>
                    <a:ext cx="69462" cy="14349"/>
                  </a:xfrm>
                  <a:custGeom>
                    <a:avLst/>
                    <a:gdLst>
                      <a:gd name="connsiteX0" fmla="*/ 0 w 69462"/>
                      <a:gd name="connsiteY0" fmla="*/ 2131 h 14349"/>
                      <a:gd name="connsiteX1" fmla="*/ 65722 w 69462"/>
                      <a:gd name="connsiteY1" fmla="*/ 11656 h 14349"/>
                      <a:gd name="connsiteX2" fmla="*/ 0 w 69462"/>
                      <a:gd name="connsiteY2" fmla="*/ 2131 h 1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62" h="14349">
                        <a:moveTo>
                          <a:pt x="0" y="2131"/>
                        </a:moveTo>
                        <a:cubicBezTo>
                          <a:pt x="34290" y="5941"/>
                          <a:pt x="44767" y="20228"/>
                          <a:pt x="65722" y="11656"/>
                        </a:cubicBezTo>
                        <a:cubicBezTo>
                          <a:pt x="86677" y="3083"/>
                          <a:pt x="13335" y="-3584"/>
                          <a:pt x="0" y="213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1" name="Freeform: Shape 3200">
                    <a:extLst>
                      <a:ext uri="{FF2B5EF4-FFF2-40B4-BE49-F238E27FC236}">
                        <a16:creationId xmlns:a16="http://schemas.microsoft.com/office/drawing/2014/main" id="{6DA33202-87AA-4910-9A92-0952810BB7F9}"/>
                      </a:ext>
                    </a:extLst>
                  </p:cNvPr>
                  <p:cNvSpPr/>
                  <p:nvPr/>
                </p:nvSpPr>
                <p:spPr>
                  <a:xfrm>
                    <a:off x="9709169" y="3999009"/>
                    <a:ext cx="61070" cy="10590"/>
                  </a:xfrm>
                  <a:custGeom>
                    <a:avLst/>
                    <a:gdLst>
                      <a:gd name="connsiteX0" fmla="*/ 60960 w 61070"/>
                      <a:gd name="connsiteY0" fmla="*/ 10539 h 10590"/>
                      <a:gd name="connsiteX1" fmla="*/ 0 w 61070"/>
                      <a:gd name="connsiteY1" fmla="*/ 61 h 10590"/>
                      <a:gd name="connsiteX2" fmla="*/ 60960 w 61070"/>
                      <a:gd name="connsiteY2" fmla="*/ 10539 h 10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1070" h="10590">
                        <a:moveTo>
                          <a:pt x="60960" y="10539"/>
                        </a:moveTo>
                        <a:cubicBezTo>
                          <a:pt x="62865" y="9586"/>
                          <a:pt x="40005" y="-891"/>
                          <a:pt x="0" y="61"/>
                        </a:cubicBezTo>
                        <a:cubicBezTo>
                          <a:pt x="35243" y="-891"/>
                          <a:pt x="59055" y="11491"/>
                          <a:pt x="60960" y="1053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02" name="Graphic 7">
                  <a:extLst>
                    <a:ext uri="{FF2B5EF4-FFF2-40B4-BE49-F238E27FC236}">
                      <a16:creationId xmlns:a16="http://schemas.microsoft.com/office/drawing/2014/main" id="{92A571FC-B1F9-46DD-BD5C-C0E1A3C7553A}"/>
                    </a:ext>
                  </a:extLst>
                </p:cNvPr>
                <p:cNvGrpSpPr/>
                <p:nvPr/>
              </p:nvGrpSpPr>
              <p:grpSpPr>
                <a:xfrm>
                  <a:off x="9720599" y="3969543"/>
                  <a:ext cx="47692" cy="29610"/>
                  <a:chOff x="9720599" y="3969543"/>
                  <a:chExt cx="47692" cy="29610"/>
                </a:xfrm>
              </p:grpSpPr>
              <p:sp>
                <p:nvSpPr>
                  <p:cNvPr id="3203" name="Freeform: Shape 3202">
                    <a:extLst>
                      <a:ext uri="{FF2B5EF4-FFF2-40B4-BE49-F238E27FC236}">
                        <a16:creationId xmlns:a16="http://schemas.microsoft.com/office/drawing/2014/main" id="{3915DB50-D31E-476C-B2D2-CFC4BE58C018}"/>
                      </a:ext>
                    </a:extLst>
                  </p:cNvPr>
                  <p:cNvSpPr/>
                  <p:nvPr/>
                </p:nvSpPr>
                <p:spPr>
                  <a:xfrm>
                    <a:off x="9720599" y="3969543"/>
                    <a:ext cx="47692" cy="29610"/>
                  </a:xfrm>
                  <a:custGeom>
                    <a:avLst/>
                    <a:gdLst>
                      <a:gd name="connsiteX0" fmla="*/ 0 w 47692"/>
                      <a:gd name="connsiteY0" fmla="*/ 0 h 29610"/>
                      <a:gd name="connsiteX1" fmla="*/ 43815 w 47692"/>
                      <a:gd name="connsiteY1" fmla="*/ 29528 h 29610"/>
                      <a:gd name="connsiteX2" fmla="*/ 0 w 47692"/>
                      <a:gd name="connsiteY2" fmla="*/ 0 h 29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2" h="29610">
                        <a:moveTo>
                          <a:pt x="0" y="0"/>
                        </a:moveTo>
                        <a:cubicBezTo>
                          <a:pt x="23813" y="14288"/>
                          <a:pt x="26670" y="28575"/>
                          <a:pt x="43815" y="29528"/>
                        </a:cubicBezTo>
                        <a:cubicBezTo>
                          <a:pt x="61913" y="31433"/>
                          <a:pt x="1143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4" name="Freeform: Shape 3203">
                    <a:extLst>
                      <a:ext uri="{FF2B5EF4-FFF2-40B4-BE49-F238E27FC236}">
                        <a16:creationId xmlns:a16="http://schemas.microsoft.com/office/drawing/2014/main" id="{7B5E311B-3464-4A5F-8F87-F372132E6453}"/>
                      </a:ext>
                    </a:extLst>
                  </p:cNvPr>
                  <p:cNvSpPr/>
                  <p:nvPr/>
                </p:nvSpPr>
                <p:spPr>
                  <a:xfrm>
                    <a:off x="9721551" y="3969543"/>
                    <a:ext cx="41136" cy="28575"/>
                  </a:xfrm>
                  <a:custGeom>
                    <a:avLst/>
                    <a:gdLst>
                      <a:gd name="connsiteX0" fmla="*/ 40958 w 41136"/>
                      <a:gd name="connsiteY0" fmla="*/ 28575 h 28575"/>
                      <a:gd name="connsiteX1" fmla="*/ 0 w 41136"/>
                      <a:gd name="connsiteY1" fmla="*/ 0 h 28575"/>
                      <a:gd name="connsiteX2" fmla="*/ 40958 w 41136"/>
                      <a:gd name="connsiteY2" fmla="*/ 2857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136" h="28575">
                        <a:moveTo>
                          <a:pt x="40958" y="28575"/>
                        </a:moveTo>
                        <a:cubicBezTo>
                          <a:pt x="42863" y="28575"/>
                          <a:pt x="29528" y="13335"/>
                          <a:pt x="0" y="0"/>
                        </a:cubicBezTo>
                        <a:cubicBezTo>
                          <a:pt x="26670" y="12383"/>
                          <a:pt x="40005" y="28575"/>
                          <a:pt x="40958" y="285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05" name="Graphic 7">
                  <a:extLst>
                    <a:ext uri="{FF2B5EF4-FFF2-40B4-BE49-F238E27FC236}">
                      <a16:creationId xmlns:a16="http://schemas.microsoft.com/office/drawing/2014/main" id="{CA2DF28A-3A3A-40C6-BCE8-E1A8A271C90E}"/>
                    </a:ext>
                  </a:extLst>
                </p:cNvPr>
                <p:cNvGrpSpPr/>
                <p:nvPr/>
              </p:nvGrpSpPr>
              <p:grpSpPr>
                <a:xfrm>
                  <a:off x="9712026" y="4007529"/>
                  <a:ext cx="64650" cy="11723"/>
                  <a:chOff x="9712026" y="4007529"/>
                  <a:chExt cx="64650" cy="11723"/>
                </a:xfrm>
              </p:grpSpPr>
              <p:sp>
                <p:nvSpPr>
                  <p:cNvPr id="3206" name="Freeform: Shape 3205">
                    <a:extLst>
                      <a:ext uri="{FF2B5EF4-FFF2-40B4-BE49-F238E27FC236}">
                        <a16:creationId xmlns:a16="http://schemas.microsoft.com/office/drawing/2014/main" id="{BDE0065F-75C4-46EC-9203-FCFEB107DAA5}"/>
                      </a:ext>
                    </a:extLst>
                  </p:cNvPr>
                  <p:cNvSpPr/>
                  <p:nvPr/>
                </p:nvSpPr>
                <p:spPr>
                  <a:xfrm>
                    <a:off x="9712026" y="4007529"/>
                    <a:ext cx="64650" cy="11723"/>
                  </a:xfrm>
                  <a:custGeom>
                    <a:avLst/>
                    <a:gdLst>
                      <a:gd name="connsiteX0" fmla="*/ 0 w 64650"/>
                      <a:gd name="connsiteY0" fmla="*/ 9639 h 11723"/>
                      <a:gd name="connsiteX1" fmla="*/ 61913 w 64650"/>
                      <a:gd name="connsiteY1" fmla="*/ 5829 h 11723"/>
                      <a:gd name="connsiteX2" fmla="*/ 0 w 64650"/>
                      <a:gd name="connsiteY2" fmla="*/ 9639 h 11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4650" h="11723">
                        <a:moveTo>
                          <a:pt x="0" y="9639"/>
                        </a:moveTo>
                        <a:cubicBezTo>
                          <a:pt x="32385" y="6781"/>
                          <a:pt x="44768" y="18211"/>
                          <a:pt x="61913" y="5829"/>
                        </a:cubicBezTo>
                        <a:cubicBezTo>
                          <a:pt x="79058" y="-5601"/>
                          <a:pt x="10478" y="2019"/>
                          <a:pt x="0" y="963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7" name="Freeform: Shape 3206">
                    <a:extLst>
                      <a:ext uri="{FF2B5EF4-FFF2-40B4-BE49-F238E27FC236}">
                        <a16:creationId xmlns:a16="http://schemas.microsoft.com/office/drawing/2014/main" id="{75BF7F6E-65E4-4D2C-B37E-BF91CFBB52F2}"/>
                      </a:ext>
                    </a:extLst>
                  </p:cNvPr>
                  <p:cNvSpPr/>
                  <p:nvPr/>
                </p:nvSpPr>
                <p:spPr>
                  <a:xfrm>
                    <a:off x="9714884" y="4011181"/>
                    <a:ext cx="57260" cy="5034"/>
                  </a:xfrm>
                  <a:custGeom>
                    <a:avLst/>
                    <a:gdLst>
                      <a:gd name="connsiteX0" fmla="*/ 57150 w 57260"/>
                      <a:gd name="connsiteY0" fmla="*/ 2177 h 5034"/>
                      <a:gd name="connsiteX1" fmla="*/ 0 w 57260"/>
                      <a:gd name="connsiteY1" fmla="*/ 5034 h 5034"/>
                      <a:gd name="connsiteX2" fmla="*/ 57150 w 57260"/>
                      <a:gd name="connsiteY2" fmla="*/ 2177 h 5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260" h="5034">
                        <a:moveTo>
                          <a:pt x="57150" y="2177"/>
                        </a:moveTo>
                        <a:cubicBezTo>
                          <a:pt x="59055" y="1225"/>
                          <a:pt x="36195" y="-3538"/>
                          <a:pt x="0" y="5034"/>
                        </a:cubicBezTo>
                        <a:cubicBezTo>
                          <a:pt x="31432" y="-2586"/>
                          <a:pt x="55245" y="4082"/>
                          <a:pt x="57150" y="21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08" name="Graphic 7">
                  <a:extLst>
                    <a:ext uri="{FF2B5EF4-FFF2-40B4-BE49-F238E27FC236}">
                      <a16:creationId xmlns:a16="http://schemas.microsoft.com/office/drawing/2014/main" id="{E897DC17-D0AF-4F1A-A19E-89359B1AA118}"/>
                    </a:ext>
                  </a:extLst>
                </p:cNvPr>
                <p:cNvGrpSpPr/>
                <p:nvPr/>
              </p:nvGrpSpPr>
              <p:grpSpPr>
                <a:xfrm>
                  <a:off x="9731076" y="3999102"/>
                  <a:ext cx="50460" cy="41878"/>
                  <a:chOff x="9731076" y="3999102"/>
                  <a:chExt cx="50460" cy="41878"/>
                </a:xfrm>
              </p:grpSpPr>
              <p:sp>
                <p:nvSpPr>
                  <p:cNvPr id="3209" name="Freeform: Shape 3208">
                    <a:extLst>
                      <a:ext uri="{FF2B5EF4-FFF2-40B4-BE49-F238E27FC236}">
                        <a16:creationId xmlns:a16="http://schemas.microsoft.com/office/drawing/2014/main" id="{57C86066-0E86-4386-BC55-935D0D564581}"/>
                      </a:ext>
                    </a:extLst>
                  </p:cNvPr>
                  <p:cNvSpPr/>
                  <p:nvPr/>
                </p:nvSpPr>
                <p:spPr>
                  <a:xfrm>
                    <a:off x="9731076" y="3999102"/>
                    <a:ext cx="50460" cy="41878"/>
                  </a:xfrm>
                  <a:custGeom>
                    <a:avLst/>
                    <a:gdLst>
                      <a:gd name="connsiteX0" fmla="*/ 0 w 50460"/>
                      <a:gd name="connsiteY0" fmla="*/ 41879 h 41878"/>
                      <a:gd name="connsiteX1" fmla="*/ 49530 w 50460"/>
                      <a:gd name="connsiteY1" fmla="*/ 4731 h 41878"/>
                      <a:gd name="connsiteX2" fmla="*/ 0 w 50460"/>
                      <a:gd name="connsiteY2" fmla="*/ 41879 h 41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460" h="41878">
                        <a:moveTo>
                          <a:pt x="0" y="41879"/>
                        </a:moveTo>
                        <a:cubicBezTo>
                          <a:pt x="24765" y="21876"/>
                          <a:pt x="41910" y="23781"/>
                          <a:pt x="49530" y="4731"/>
                        </a:cubicBezTo>
                        <a:cubicBezTo>
                          <a:pt x="58103" y="-14319"/>
                          <a:pt x="4763" y="29496"/>
                          <a:pt x="0" y="4187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0" name="Freeform: Shape 3209">
                    <a:extLst>
                      <a:ext uri="{FF2B5EF4-FFF2-40B4-BE49-F238E27FC236}">
                        <a16:creationId xmlns:a16="http://schemas.microsoft.com/office/drawing/2014/main" id="{8018B3BD-53FE-40AD-812B-900EA62CB8DE}"/>
                      </a:ext>
                    </a:extLst>
                  </p:cNvPr>
                  <p:cNvSpPr/>
                  <p:nvPr/>
                </p:nvSpPr>
                <p:spPr>
                  <a:xfrm>
                    <a:off x="9732982" y="4004531"/>
                    <a:ext cx="46702" cy="33591"/>
                  </a:xfrm>
                  <a:custGeom>
                    <a:avLst/>
                    <a:gdLst>
                      <a:gd name="connsiteX0" fmla="*/ 46672 w 46702"/>
                      <a:gd name="connsiteY0" fmla="*/ 254 h 33591"/>
                      <a:gd name="connsiteX1" fmla="*/ 0 w 46702"/>
                      <a:gd name="connsiteY1" fmla="*/ 33592 h 33591"/>
                      <a:gd name="connsiteX2" fmla="*/ 46672 w 46702"/>
                      <a:gd name="connsiteY2" fmla="*/ 254 h 33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2" h="33591">
                        <a:moveTo>
                          <a:pt x="46672" y="254"/>
                        </a:moveTo>
                        <a:cubicBezTo>
                          <a:pt x="47625" y="-1651"/>
                          <a:pt x="25718" y="6922"/>
                          <a:pt x="0" y="33592"/>
                        </a:cubicBezTo>
                        <a:cubicBezTo>
                          <a:pt x="21907" y="9779"/>
                          <a:pt x="45720" y="2159"/>
                          <a:pt x="46672" y="25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11" name="Graphic 7">
                  <a:extLst>
                    <a:ext uri="{FF2B5EF4-FFF2-40B4-BE49-F238E27FC236}">
                      <a16:creationId xmlns:a16="http://schemas.microsoft.com/office/drawing/2014/main" id="{18305ABB-AF50-44BE-9FF6-05693B41A2CA}"/>
                    </a:ext>
                  </a:extLst>
                </p:cNvPr>
                <p:cNvGrpSpPr/>
                <p:nvPr/>
              </p:nvGrpSpPr>
              <p:grpSpPr>
                <a:xfrm>
                  <a:off x="9773408" y="3962876"/>
                  <a:ext cx="58633" cy="36265"/>
                  <a:chOff x="9773408" y="3962876"/>
                  <a:chExt cx="58633" cy="36265"/>
                </a:xfrm>
              </p:grpSpPr>
              <p:sp>
                <p:nvSpPr>
                  <p:cNvPr id="3212" name="Freeform: Shape 3211">
                    <a:extLst>
                      <a:ext uri="{FF2B5EF4-FFF2-40B4-BE49-F238E27FC236}">
                        <a16:creationId xmlns:a16="http://schemas.microsoft.com/office/drawing/2014/main" id="{5D294CF9-5472-4DAE-9760-8188508867BE}"/>
                      </a:ext>
                    </a:extLst>
                  </p:cNvPr>
                  <p:cNvSpPr/>
                  <p:nvPr/>
                </p:nvSpPr>
                <p:spPr>
                  <a:xfrm>
                    <a:off x="9773408" y="3962876"/>
                    <a:ext cx="58633" cy="36265"/>
                  </a:xfrm>
                  <a:custGeom>
                    <a:avLst/>
                    <a:gdLst>
                      <a:gd name="connsiteX0" fmla="*/ 58633 w 58633"/>
                      <a:gd name="connsiteY0" fmla="*/ 0 h 36265"/>
                      <a:gd name="connsiteX1" fmla="*/ 4341 w 58633"/>
                      <a:gd name="connsiteY1" fmla="*/ 36195 h 36265"/>
                      <a:gd name="connsiteX2" fmla="*/ 58633 w 58633"/>
                      <a:gd name="connsiteY2" fmla="*/ 0 h 36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633" h="36265">
                        <a:moveTo>
                          <a:pt x="58633" y="0"/>
                        </a:moveTo>
                        <a:cubicBezTo>
                          <a:pt x="30058" y="18097"/>
                          <a:pt x="26248" y="35242"/>
                          <a:pt x="4341" y="36195"/>
                        </a:cubicBezTo>
                        <a:cubicBezTo>
                          <a:pt x="-16614" y="38100"/>
                          <a:pt x="44346" y="953"/>
                          <a:pt x="58633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3" name="Freeform: Shape 3212">
                    <a:extLst>
                      <a:ext uri="{FF2B5EF4-FFF2-40B4-BE49-F238E27FC236}">
                        <a16:creationId xmlns:a16="http://schemas.microsoft.com/office/drawing/2014/main" id="{A829CC7F-7747-4D1E-94B3-21F806BE3743}"/>
                      </a:ext>
                    </a:extLst>
                  </p:cNvPr>
                  <p:cNvSpPr/>
                  <p:nvPr/>
                </p:nvSpPr>
                <p:spPr>
                  <a:xfrm>
                    <a:off x="9780456" y="3963828"/>
                    <a:ext cx="49680" cy="34289"/>
                  </a:xfrm>
                  <a:custGeom>
                    <a:avLst/>
                    <a:gdLst>
                      <a:gd name="connsiteX0" fmla="*/ 150 w 49680"/>
                      <a:gd name="connsiteY0" fmla="*/ 34290 h 34289"/>
                      <a:gd name="connsiteX1" fmla="*/ 49680 w 49680"/>
                      <a:gd name="connsiteY1" fmla="*/ 0 h 34289"/>
                      <a:gd name="connsiteX2" fmla="*/ 150 w 49680"/>
                      <a:gd name="connsiteY2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680" h="34289">
                        <a:moveTo>
                          <a:pt x="150" y="34290"/>
                        </a:moveTo>
                        <a:cubicBezTo>
                          <a:pt x="-1755" y="34290"/>
                          <a:pt x="14438" y="15240"/>
                          <a:pt x="49680" y="0"/>
                        </a:cubicBezTo>
                        <a:cubicBezTo>
                          <a:pt x="17295" y="14288"/>
                          <a:pt x="2055" y="34290"/>
                          <a:pt x="150" y="342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14" name="Graphic 7">
                  <a:extLst>
                    <a:ext uri="{FF2B5EF4-FFF2-40B4-BE49-F238E27FC236}">
                      <a16:creationId xmlns:a16="http://schemas.microsoft.com/office/drawing/2014/main" id="{3D4BD6E6-AF64-4937-B140-0B01370085C7}"/>
                    </a:ext>
                  </a:extLst>
                </p:cNvPr>
                <p:cNvGrpSpPr/>
                <p:nvPr/>
              </p:nvGrpSpPr>
              <p:grpSpPr>
                <a:xfrm>
                  <a:off x="9765006" y="4008496"/>
                  <a:ext cx="49890" cy="22006"/>
                  <a:chOff x="9765006" y="4008496"/>
                  <a:chExt cx="49890" cy="22006"/>
                </a:xfrm>
              </p:grpSpPr>
              <p:sp>
                <p:nvSpPr>
                  <p:cNvPr id="3215" name="Freeform: Shape 3214">
                    <a:extLst>
                      <a:ext uri="{FF2B5EF4-FFF2-40B4-BE49-F238E27FC236}">
                        <a16:creationId xmlns:a16="http://schemas.microsoft.com/office/drawing/2014/main" id="{0F196461-2B79-4B9A-9766-B23877833198}"/>
                      </a:ext>
                    </a:extLst>
                  </p:cNvPr>
                  <p:cNvSpPr/>
                  <p:nvPr/>
                </p:nvSpPr>
                <p:spPr>
                  <a:xfrm>
                    <a:off x="9765006" y="4008496"/>
                    <a:ext cx="49890" cy="22006"/>
                  </a:xfrm>
                  <a:custGeom>
                    <a:avLst/>
                    <a:gdLst>
                      <a:gd name="connsiteX0" fmla="*/ 49891 w 49890"/>
                      <a:gd name="connsiteY0" fmla="*/ 22007 h 22006"/>
                      <a:gd name="connsiteX1" fmla="*/ 2266 w 49890"/>
                      <a:gd name="connsiteY1" fmla="*/ 2957 h 22006"/>
                      <a:gd name="connsiteX2" fmla="*/ 49891 w 49890"/>
                      <a:gd name="connsiteY2" fmla="*/ 22007 h 2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90" h="22006">
                        <a:moveTo>
                          <a:pt x="49891" y="22007"/>
                        </a:moveTo>
                        <a:cubicBezTo>
                          <a:pt x="40366" y="12482"/>
                          <a:pt x="14648" y="-7521"/>
                          <a:pt x="2266" y="2957"/>
                        </a:cubicBezTo>
                        <a:cubicBezTo>
                          <a:pt x="-9165" y="10577"/>
                          <a:pt x="25125" y="8672"/>
                          <a:pt x="49891" y="220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6" name="Freeform: Shape 3215">
                    <a:extLst>
                      <a:ext uri="{FF2B5EF4-FFF2-40B4-BE49-F238E27FC236}">
                        <a16:creationId xmlns:a16="http://schemas.microsoft.com/office/drawing/2014/main" id="{83C1050E-71E0-4649-936E-3867B82976B8}"/>
                      </a:ext>
                    </a:extLst>
                  </p:cNvPr>
                  <p:cNvSpPr/>
                  <p:nvPr/>
                </p:nvSpPr>
                <p:spPr>
                  <a:xfrm>
                    <a:off x="9768195" y="4011142"/>
                    <a:ext cx="46701" cy="19360"/>
                  </a:xfrm>
                  <a:custGeom>
                    <a:avLst/>
                    <a:gdLst>
                      <a:gd name="connsiteX0" fmla="*/ 29 w 46701"/>
                      <a:gd name="connsiteY0" fmla="*/ 311 h 19360"/>
                      <a:gd name="connsiteX1" fmla="*/ 46701 w 46701"/>
                      <a:gd name="connsiteY1" fmla="*/ 19361 h 19360"/>
                      <a:gd name="connsiteX2" fmla="*/ 29 w 46701"/>
                      <a:gd name="connsiteY2" fmla="*/ 311 h 19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01" h="19360">
                        <a:moveTo>
                          <a:pt x="29" y="311"/>
                        </a:moveTo>
                        <a:cubicBezTo>
                          <a:pt x="-924" y="1263"/>
                          <a:pt x="21936" y="-642"/>
                          <a:pt x="46701" y="19361"/>
                        </a:cubicBezTo>
                        <a:cubicBezTo>
                          <a:pt x="20031" y="-642"/>
                          <a:pt x="29" y="-642"/>
                          <a:pt x="29" y="31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17" name="Graphic 7">
                  <a:extLst>
                    <a:ext uri="{FF2B5EF4-FFF2-40B4-BE49-F238E27FC236}">
                      <a16:creationId xmlns:a16="http://schemas.microsoft.com/office/drawing/2014/main" id="{A026A835-519C-48A7-9A3A-3939ABCAF98C}"/>
                    </a:ext>
                  </a:extLst>
                </p:cNvPr>
                <p:cNvGrpSpPr/>
                <p:nvPr/>
              </p:nvGrpSpPr>
              <p:grpSpPr>
                <a:xfrm>
                  <a:off x="9764350" y="4004568"/>
                  <a:ext cx="67691" cy="12195"/>
                  <a:chOff x="9764350" y="4004568"/>
                  <a:chExt cx="67691" cy="12195"/>
                </a:xfrm>
              </p:grpSpPr>
              <p:sp>
                <p:nvSpPr>
                  <p:cNvPr id="3218" name="Freeform: Shape 3217">
                    <a:extLst>
                      <a:ext uri="{FF2B5EF4-FFF2-40B4-BE49-F238E27FC236}">
                        <a16:creationId xmlns:a16="http://schemas.microsoft.com/office/drawing/2014/main" id="{08FD1023-9996-4BAE-8E10-9517CABA83CC}"/>
                      </a:ext>
                    </a:extLst>
                  </p:cNvPr>
                  <p:cNvSpPr/>
                  <p:nvPr/>
                </p:nvSpPr>
                <p:spPr>
                  <a:xfrm>
                    <a:off x="9764350" y="4004568"/>
                    <a:ext cx="67691" cy="12195"/>
                  </a:xfrm>
                  <a:custGeom>
                    <a:avLst/>
                    <a:gdLst>
                      <a:gd name="connsiteX0" fmla="*/ 67691 w 67691"/>
                      <a:gd name="connsiteY0" fmla="*/ 11647 h 12195"/>
                      <a:gd name="connsiteX1" fmla="*/ 2922 w 67691"/>
                      <a:gd name="connsiteY1" fmla="*/ 5932 h 12195"/>
                      <a:gd name="connsiteX2" fmla="*/ 67691 w 67691"/>
                      <a:gd name="connsiteY2" fmla="*/ 11647 h 12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7691" h="12195">
                        <a:moveTo>
                          <a:pt x="67691" y="11647"/>
                        </a:moveTo>
                        <a:cubicBezTo>
                          <a:pt x="34354" y="7837"/>
                          <a:pt x="21019" y="18314"/>
                          <a:pt x="2922" y="5932"/>
                        </a:cubicBezTo>
                        <a:cubicBezTo>
                          <a:pt x="-15176" y="-6451"/>
                          <a:pt x="56262" y="3074"/>
                          <a:pt x="67691" y="1164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9" name="Freeform: Shape 3218">
                    <a:extLst>
                      <a:ext uri="{FF2B5EF4-FFF2-40B4-BE49-F238E27FC236}">
                        <a16:creationId xmlns:a16="http://schemas.microsoft.com/office/drawing/2014/main" id="{BC08229F-722D-432C-9186-5FF5CBF2AB99}"/>
                      </a:ext>
                    </a:extLst>
                  </p:cNvPr>
                  <p:cNvSpPr/>
                  <p:nvPr/>
                </p:nvSpPr>
                <p:spPr>
                  <a:xfrm>
                    <a:off x="9769074" y="4009548"/>
                    <a:ext cx="60110" cy="6667"/>
                  </a:xfrm>
                  <a:custGeom>
                    <a:avLst/>
                    <a:gdLst>
                      <a:gd name="connsiteX0" fmla="*/ 103 w 60110"/>
                      <a:gd name="connsiteY0" fmla="*/ 1905 h 6667"/>
                      <a:gd name="connsiteX1" fmla="*/ 60110 w 60110"/>
                      <a:gd name="connsiteY1" fmla="*/ 6668 h 6667"/>
                      <a:gd name="connsiteX2" fmla="*/ 103 w 60110"/>
                      <a:gd name="connsiteY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110" h="6667">
                        <a:moveTo>
                          <a:pt x="103" y="1905"/>
                        </a:moveTo>
                        <a:cubicBezTo>
                          <a:pt x="-1802" y="952"/>
                          <a:pt x="22963" y="-3810"/>
                          <a:pt x="60110" y="6668"/>
                        </a:cubicBezTo>
                        <a:cubicBezTo>
                          <a:pt x="27725" y="-3810"/>
                          <a:pt x="2008" y="2858"/>
                          <a:pt x="103" y="19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0" name="Graphic 7">
                  <a:extLst>
                    <a:ext uri="{FF2B5EF4-FFF2-40B4-BE49-F238E27FC236}">
                      <a16:creationId xmlns:a16="http://schemas.microsoft.com/office/drawing/2014/main" id="{FFF926D4-04F4-4882-857C-D6A94DE889EB}"/>
                    </a:ext>
                  </a:extLst>
                </p:cNvPr>
                <p:cNvGrpSpPr/>
                <p:nvPr/>
              </p:nvGrpSpPr>
              <p:grpSpPr>
                <a:xfrm>
                  <a:off x="9769527" y="3938110"/>
                  <a:ext cx="13053" cy="62508"/>
                  <a:chOff x="9769527" y="3938110"/>
                  <a:chExt cx="13053" cy="62508"/>
                </a:xfrm>
              </p:grpSpPr>
              <p:sp>
                <p:nvSpPr>
                  <p:cNvPr id="3221" name="Freeform: Shape 3220">
                    <a:extLst>
                      <a:ext uri="{FF2B5EF4-FFF2-40B4-BE49-F238E27FC236}">
                        <a16:creationId xmlns:a16="http://schemas.microsoft.com/office/drawing/2014/main" id="{6FC428B8-2F3A-45F4-9312-4329F9CBA4FB}"/>
                      </a:ext>
                    </a:extLst>
                  </p:cNvPr>
                  <p:cNvSpPr/>
                  <p:nvPr/>
                </p:nvSpPr>
                <p:spPr>
                  <a:xfrm>
                    <a:off x="9769527" y="3938110"/>
                    <a:ext cx="13053" cy="62508"/>
                  </a:xfrm>
                  <a:custGeom>
                    <a:avLst/>
                    <a:gdLst>
                      <a:gd name="connsiteX0" fmla="*/ 12984 w 13053"/>
                      <a:gd name="connsiteY0" fmla="*/ 0 h 62508"/>
                      <a:gd name="connsiteX1" fmla="*/ 6317 w 13053"/>
                      <a:gd name="connsiteY1" fmla="*/ 60960 h 62508"/>
                      <a:gd name="connsiteX2" fmla="*/ 12984 w 13053"/>
                      <a:gd name="connsiteY2" fmla="*/ 0 h 62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053" h="62508">
                        <a:moveTo>
                          <a:pt x="12984" y="0"/>
                        </a:moveTo>
                        <a:cubicBezTo>
                          <a:pt x="8222" y="31433"/>
                          <a:pt x="19652" y="49530"/>
                          <a:pt x="6317" y="60960"/>
                        </a:cubicBezTo>
                        <a:cubicBezTo>
                          <a:pt x="-7018" y="73343"/>
                          <a:pt x="3459" y="7620"/>
                          <a:pt x="1298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2" name="Freeform: Shape 3221">
                    <a:extLst>
                      <a:ext uri="{FF2B5EF4-FFF2-40B4-BE49-F238E27FC236}">
                        <a16:creationId xmlns:a16="http://schemas.microsoft.com/office/drawing/2014/main" id="{21DC19E0-0782-4676-9EAC-2C05818103DF}"/>
                      </a:ext>
                    </a:extLst>
                  </p:cNvPr>
                  <p:cNvSpPr/>
                  <p:nvPr/>
                </p:nvSpPr>
                <p:spPr>
                  <a:xfrm>
                    <a:off x="9774051" y="3940968"/>
                    <a:ext cx="7508" cy="57175"/>
                  </a:xfrm>
                  <a:custGeom>
                    <a:avLst/>
                    <a:gdLst>
                      <a:gd name="connsiteX0" fmla="*/ 1793 w 7508"/>
                      <a:gd name="connsiteY0" fmla="*/ 57150 h 57175"/>
                      <a:gd name="connsiteX1" fmla="*/ 7508 w 7508"/>
                      <a:gd name="connsiteY1" fmla="*/ 0 h 57175"/>
                      <a:gd name="connsiteX2" fmla="*/ 1793 w 7508"/>
                      <a:gd name="connsiteY2" fmla="*/ 57150 h 5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08" h="57175">
                        <a:moveTo>
                          <a:pt x="1793" y="57150"/>
                        </a:moveTo>
                        <a:cubicBezTo>
                          <a:pt x="840" y="58103"/>
                          <a:pt x="-3922" y="32385"/>
                          <a:pt x="7508" y="0"/>
                        </a:cubicBezTo>
                        <a:cubicBezTo>
                          <a:pt x="-2970" y="28575"/>
                          <a:pt x="2746" y="55245"/>
                          <a:pt x="1793" y="5715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3" name="Graphic 7">
                  <a:extLst>
                    <a:ext uri="{FF2B5EF4-FFF2-40B4-BE49-F238E27FC236}">
                      <a16:creationId xmlns:a16="http://schemas.microsoft.com/office/drawing/2014/main" id="{5FA22C54-7736-4F0E-9984-CACC19F0C0EA}"/>
                    </a:ext>
                  </a:extLst>
                </p:cNvPr>
                <p:cNvGrpSpPr/>
                <p:nvPr/>
              </p:nvGrpSpPr>
              <p:grpSpPr>
                <a:xfrm>
                  <a:off x="9722504" y="3933348"/>
                  <a:ext cx="54188" cy="75827"/>
                  <a:chOff x="9722504" y="3933348"/>
                  <a:chExt cx="54188" cy="75827"/>
                </a:xfrm>
              </p:grpSpPr>
              <p:sp>
                <p:nvSpPr>
                  <p:cNvPr id="3224" name="Freeform: Shape 3223">
                    <a:extLst>
                      <a:ext uri="{FF2B5EF4-FFF2-40B4-BE49-F238E27FC236}">
                        <a16:creationId xmlns:a16="http://schemas.microsoft.com/office/drawing/2014/main" id="{EF2DE424-4ECF-442D-AC3D-20359DB82C1C}"/>
                      </a:ext>
                    </a:extLst>
                  </p:cNvPr>
                  <p:cNvSpPr/>
                  <p:nvPr/>
                </p:nvSpPr>
                <p:spPr>
                  <a:xfrm>
                    <a:off x="9723457" y="3933348"/>
                    <a:ext cx="53236" cy="75827"/>
                  </a:xfrm>
                  <a:custGeom>
                    <a:avLst/>
                    <a:gdLst>
                      <a:gd name="connsiteX0" fmla="*/ 0 w 53236"/>
                      <a:gd name="connsiteY0" fmla="*/ 0 h 75827"/>
                      <a:gd name="connsiteX1" fmla="*/ 48578 w 53236"/>
                      <a:gd name="connsiteY1" fmla="*/ 75248 h 75827"/>
                      <a:gd name="connsiteX2" fmla="*/ 0 w 53236"/>
                      <a:gd name="connsiteY2" fmla="*/ 0 h 75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236" h="75827">
                        <a:moveTo>
                          <a:pt x="0" y="0"/>
                        </a:moveTo>
                        <a:cubicBezTo>
                          <a:pt x="26670" y="29528"/>
                          <a:pt x="32385" y="81915"/>
                          <a:pt x="48578" y="75248"/>
                        </a:cubicBezTo>
                        <a:cubicBezTo>
                          <a:pt x="65722" y="60960"/>
                          <a:pt x="32385" y="1333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5" name="Freeform: Shape 3224">
                    <a:extLst>
                      <a:ext uri="{FF2B5EF4-FFF2-40B4-BE49-F238E27FC236}">
                        <a16:creationId xmlns:a16="http://schemas.microsoft.com/office/drawing/2014/main" id="{9B5D1B74-ACD1-42A9-A260-C247772C3AB7}"/>
                      </a:ext>
                    </a:extLst>
                  </p:cNvPr>
                  <p:cNvSpPr/>
                  <p:nvPr/>
                </p:nvSpPr>
                <p:spPr>
                  <a:xfrm>
                    <a:off x="9722504" y="3934301"/>
                    <a:ext cx="47755" cy="72390"/>
                  </a:xfrm>
                  <a:custGeom>
                    <a:avLst/>
                    <a:gdLst>
                      <a:gd name="connsiteX0" fmla="*/ 47625 w 47755"/>
                      <a:gd name="connsiteY0" fmla="*/ 72390 h 72390"/>
                      <a:gd name="connsiteX1" fmla="*/ 0 w 47755"/>
                      <a:gd name="connsiteY1" fmla="*/ 0 h 72390"/>
                      <a:gd name="connsiteX2" fmla="*/ 47625 w 47755"/>
                      <a:gd name="connsiteY2" fmla="*/ 72390 h 72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755" h="72390">
                        <a:moveTo>
                          <a:pt x="47625" y="72390"/>
                        </a:moveTo>
                        <a:cubicBezTo>
                          <a:pt x="49530" y="71438"/>
                          <a:pt x="30480" y="11430"/>
                          <a:pt x="0" y="0"/>
                        </a:cubicBezTo>
                        <a:cubicBezTo>
                          <a:pt x="32385" y="16192"/>
                          <a:pt x="45720" y="72390"/>
                          <a:pt x="47625" y="7239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6" name="Graphic 7">
                  <a:extLst>
                    <a:ext uri="{FF2B5EF4-FFF2-40B4-BE49-F238E27FC236}">
                      <a16:creationId xmlns:a16="http://schemas.microsoft.com/office/drawing/2014/main" id="{D5D99851-C61D-4E86-8CC0-3C6DE453298F}"/>
                    </a:ext>
                  </a:extLst>
                </p:cNvPr>
                <p:cNvGrpSpPr/>
                <p:nvPr/>
              </p:nvGrpSpPr>
              <p:grpSpPr>
                <a:xfrm>
                  <a:off x="9771476" y="3984648"/>
                  <a:ext cx="76758" cy="28243"/>
                  <a:chOff x="9771476" y="3984648"/>
                  <a:chExt cx="76758" cy="28243"/>
                </a:xfrm>
              </p:grpSpPr>
              <p:sp>
                <p:nvSpPr>
                  <p:cNvPr id="3227" name="Freeform: Shape 3226">
                    <a:extLst>
                      <a:ext uri="{FF2B5EF4-FFF2-40B4-BE49-F238E27FC236}">
                        <a16:creationId xmlns:a16="http://schemas.microsoft.com/office/drawing/2014/main" id="{7197DA8F-1585-4D03-BC56-98B268C3E013}"/>
                      </a:ext>
                    </a:extLst>
                  </p:cNvPr>
                  <p:cNvSpPr/>
                  <p:nvPr/>
                </p:nvSpPr>
                <p:spPr>
                  <a:xfrm>
                    <a:off x="9771476" y="3984648"/>
                    <a:ext cx="76758" cy="28243"/>
                  </a:xfrm>
                  <a:custGeom>
                    <a:avLst/>
                    <a:gdLst>
                      <a:gd name="connsiteX0" fmla="*/ 76758 w 76758"/>
                      <a:gd name="connsiteY0" fmla="*/ 2040 h 28243"/>
                      <a:gd name="connsiteX1" fmla="*/ 558 w 76758"/>
                      <a:gd name="connsiteY1" fmla="*/ 22043 h 28243"/>
                      <a:gd name="connsiteX2" fmla="*/ 76758 w 76758"/>
                      <a:gd name="connsiteY2" fmla="*/ 2040 h 28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758" h="28243">
                        <a:moveTo>
                          <a:pt x="76758" y="2040"/>
                        </a:moveTo>
                        <a:cubicBezTo>
                          <a:pt x="55803" y="-1770"/>
                          <a:pt x="7226" y="-2722"/>
                          <a:pt x="558" y="22043"/>
                        </a:cubicBezTo>
                        <a:cubicBezTo>
                          <a:pt x="-5157" y="42045"/>
                          <a:pt x="33896" y="7755"/>
                          <a:pt x="76758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8" name="Freeform: Shape 3227">
                    <a:extLst>
                      <a:ext uri="{FF2B5EF4-FFF2-40B4-BE49-F238E27FC236}">
                        <a16:creationId xmlns:a16="http://schemas.microsoft.com/office/drawing/2014/main" id="{A4D48952-F976-438B-83B7-36EDAF80776C}"/>
                      </a:ext>
                    </a:extLst>
                  </p:cNvPr>
                  <p:cNvSpPr/>
                  <p:nvPr/>
                </p:nvSpPr>
                <p:spPr>
                  <a:xfrm>
                    <a:off x="9773939" y="3986575"/>
                    <a:ext cx="74295" cy="19275"/>
                  </a:xfrm>
                  <a:custGeom>
                    <a:avLst/>
                    <a:gdLst>
                      <a:gd name="connsiteX0" fmla="*/ 0 w 74295"/>
                      <a:gd name="connsiteY0" fmla="*/ 19163 h 19275"/>
                      <a:gd name="connsiteX1" fmla="*/ 74295 w 74295"/>
                      <a:gd name="connsiteY1" fmla="*/ 113 h 19275"/>
                      <a:gd name="connsiteX2" fmla="*/ 0 w 74295"/>
                      <a:gd name="connsiteY2" fmla="*/ 19163 h 19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295" h="19275">
                        <a:moveTo>
                          <a:pt x="0" y="19163"/>
                        </a:moveTo>
                        <a:cubicBezTo>
                          <a:pt x="0" y="21068"/>
                          <a:pt x="25718" y="-1792"/>
                          <a:pt x="74295" y="113"/>
                        </a:cubicBezTo>
                        <a:cubicBezTo>
                          <a:pt x="23813" y="-840"/>
                          <a:pt x="0" y="17258"/>
                          <a:pt x="0" y="1916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29" name="Graphic 7">
                  <a:extLst>
                    <a:ext uri="{FF2B5EF4-FFF2-40B4-BE49-F238E27FC236}">
                      <a16:creationId xmlns:a16="http://schemas.microsoft.com/office/drawing/2014/main" id="{09604ACB-4A43-49AD-935D-200B46CEF0AB}"/>
                    </a:ext>
                  </a:extLst>
                </p:cNvPr>
                <p:cNvGrpSpPr/>
                <p:nvPr/>
              </p:nvGrpSpPr>
              <p:grpSpPr>
                <a:xfrm>
                  <a:off x="9694882" y="3981790"/>
                  <a:ext cx="78983" cy="31389"/>
                  <a:chOff x="9694882" y="3981790"/>
                  <a:chExt cx="78983" cy="31389"/>
                </a:xfrm>
              </p:grpSpPr>
              <p:sp>
                <p:nvSpPr>
                  <p:cNvPr id="3230" name="Freeform: Shape 3229">
                    <a:extLst>
                      <a:ext uri="{FF2B5EF4-FFF2-40B4-BE49-F238E27FC236}">
                        <a16:creationId xmlns:a16="http://schemas.microsoft.com/office/drawing/2014/main" id="{AAF5F3F6-A276-4A2D-BEA0-C5EC4B448533}"/>
                      </a:ext>
                    </a:extLst>
                  </p:cNvPr>
                  <p:cNvSpPr/>
                  <p:nvPr/>
                </p:nvSpPr>
                <p:spPr>
                  <a:xfrm>
                    <a:off x="9694882" y="3981790"/>
                    <a:ext cx="78983" cy="31389"/>
                  </a:xfrm>
                  <a:custGeom>
                    <a:avLst/>
                    <a:gdLst>
                      <a:gd name="connsiteX0" fmla="*/ 0 w 78983"/>
                      <a:gd name="connsiteY0" fmla="*/ 2040 h 31389"/>
                      <a:gd name="connsiteX1" fmla="*/ 75247 w 78983"/>
                      <a:gd name="connsiteY1" fmla="*/ 22043 h 31389"/>
                      <a:gd name="connsiteX2" fmla="*/ 0 w 78983"/>
                      <a:gd name="connsiteY2" fmla="*/ 2040 h 31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983" h="31389">
                        <a:moveTo>
                          <a:pt x="0" y="2040"/>
                        </a:moveTo>
                        <a:cubicBezTo>
                          <a:pt x="14288" y="-1770"/>
                          <a:pt x="57150" y="-2722"/>
                          <a:pt x="75247" y="22043"/>
                        </a:cubicBezTo>
                        <a:cubicBezTo>
                          <a:pt x="92393" y="47760"/>
                          <a:pt x="47625" y="13470"/>
                          <a:pt x="0" y="204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1" name="Freeform: Shape 3230">
                    <a:extLst>
                      <a:ext uri="{FF2B5EF4-FFF2-40B4-BE49-F238E27FC236}">
                        <a16:creationId xmlns:a16="http://schemas.microsoft.com/office/drawing/2014/main" id="{ED53EBEC-306A-424E-BE11-2D1CAE39E11D}"/>
                      </a:ext>
                    </a:extLst>
                  </p:cNvPr>
                  <p:cNvSpPr/>
                  <p:nvPr/>
                </p:nvSpPr>
                <p:spPr>
                  <a:xfrm>
                    <a:off x="9698691" y="3983830"/>
                    <a:ext cx="70625" cy="22054"/>
                  </a:xfrm>
                  <a:custGeom>
                    <a:avLst/>
                    <a:gdLst>
                      <a:gd name="connsiteX0" fmla="*/ 70485 w 70625"/>
                      <a:gd name="connsiteY0" fmla="*/ 21908 h 22054"/>
                      <a:gd name="connsiteX1" fmla="*/ 0 w 70625"/>
                      <a:gd name="connsiteY1" fmla="*/ 0 h 22054"/>
                      <a:gd name="connsiteX2" fmla="*/ 70485 w 70625"/>
                      <a:gd name="connsiteY2" fmla="*/ 21908 h 22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0625" h="22054">
                        <a:moveTo>
                          <a:pt x="70485" y="21908"/>
                        </a:moveTo>
                        <a:cubicBezTo>
                          <a:pt x="72390" y="23813"/>
                          <a:pt x="55245" y="6667"/>
                          <a:pt x="0" y="0"/>
                        </a:cubicBezTo>
                        <a:cubicBezTo>
                          <a:pt x="51435" y="4763"/>
                          <a:pt x="68580" y="20003"/>
                          <a:pt x="70485" y="2190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232" name="Graphic 7">
                <a:extLst>
                  <a:ext uri="{FF2B5EF4-FFF2-40B4-BE49-F238E27FC236}">
                    <a16:creationId xmlns:a16="http://schemas.microsoft.com/office/drawing/2014/main" id="{A2F385E8-84E0-4547-B2CE-05C536752F94}"/>
                  </a:ext>
                </a:extLst>
              </p:cNvPr>
              <p:cNvGrpSpPr/>
              <p:nvPr/>
            </p:nvGrpSpPr>
            <p:grpSpPr>
              <a:xfrm>
                <a:off x="9942532" y="3111341"/>
                <a:ext cx="192405" cy="157162"/>
                <a:chOff x="9942532" y="3111341"/>
                <a:chExt cx="192405" cy="157162"/>
              </a:xfrm>
            </p:grpSpPr>
            <p:sp>
              <p:nvSpPr>
                <p:cNvPr id="3233" name="Freeform: Shape 3232">
                  <a:extLst>
                    <a:ext uri="{FF2B5EF4-FFF2-40B4-BE49-F238E27FC236}">
                      <a16:creationId xmlns:a16="http://schemas.microsoft.com/office/drawing/2014/main" id="{C2A06541-E1F2-47BB-B9D7-CF850B91FDEB}"/>
                    </a:ext>
                  </a:extLst>
                </p:cNvPr>
                <p:cNvSpPr/>
                <p:nvPr/>
              </p:nvSpPr>
              <p:spPr>
                <a:xfrm>
                  <a:off x="9982537" y="3179921"/>
                  <a:ext cx="152400" cy="88582"/>
                </a:xfrm>
                <a:custGeom>
                  <a:avLst/>
                  <a:gdLst>
                    <a:gd name="connsiteX0" fmla="*/ 91440 w 152400"/>
                    <a:gd name="connsiteY0" fmla="*/ 46672 h 88582"/>
                    <a:gd name="connsiteX1" fmla="*/ 137160 w 152400"/>
                    <a:gd name="connsiteY1" fmla="*/ 40005 h 88582"/>
                    <a:gd name="connsiteX2" fmla="*/ 101917 w 152400"/>
                    <a:gd name="connsiteY2" fmla="*/ 40005 h 88582"/>
                    <a:gd name="connsiteX3" fmla="*/ 152400 w 152400"/>
                    <a:gd name="connsiteY3" fmla="*/ 20955 h 88582"/>
                    <a:gd name="connsiteX4" fmla="*/ 84772 w 152400"/>
                    <a:gd name="connsiteY4" fmla="*/ 33338 h 88582"/>
                    <a:gd name="connsiteX5" fmla="*/ 107632 w 152400"/>
                    <a:gd name="connsiteY5" fmla="*/ 9525 h 88582"/>
                    <a:gd name="connsiteX6" fmla="*/ 80010 w 152400"/>
                    <a:gd name="connsiteY6" fmla="*/ 25717 h 88582"/>
                    <a:gd name="connsiteX7" fmla="*/ 79057 w 152400"/>
                    <a:gd name="connsiteY7" fmla="*/ 0 h 88582"/>
                    <a:gd name="connsiteX8" fmla="*/ 58102 w 152400"/>
                    <a:gd name="connsiteY8" fmla="*/ 30480 h 88582"/>
                    <a:gd name="connsiteX9" fmla="*/ 56197 w 152400"/>
                    <a:gd name="connsiteY9" fmla="*/ 30480 h 88582"/>
                    <a:gd name="connsiteX10" fmla="*/ 43815 w 152400"/>
                    <a:gd name="connsiteY10" fmla="*/ 8572 h 88582"/>
                    <a:gd name="connsiteX11" fmla="*/ 43815 w 152400"/>
                    <a:gd name="connsiteY11" fmla="*/ 28575 h 88582"/>
                    <a:gd name="connsiteX12" fmla="*/ 27622 w 152400"/>
                    <a:gd name="connsiteY12" fmla="*/ 19050 h 88582"/>
                    <a:gd name="connsiteX13" fmla="*/ 39052 w 152400"/>
                    <a:gd name="connsiteY13" fmla="*/ 34290 h 88582"/>
                    <a:gd name="connsiteX14" fmla="*/ 0 w 152400"/>
                    <a:gd name="connsiteY14" fmla="*/ 52388 h 88582"/>
                    <a:gd name="connsiteX15" fmla="*/ 40957 w 152400"/>
                    <a:gd name="connsiteY15" fmla="*/ 46672 h 88582"/>
                    <a:gd name="connsiteX16" fmla="*/ 15240 w 152400"/>
                    <a:gd name="connsiteY16" fmla="*/ 67627 h 88582"/>
                    <a:gd name="connsiteX17" fmla="*/ 41910 w 152400"/>
                    <a:gd name="connsiteY17" fmla="*/ 56197 h 88582"/>
                    <a:gd name="connsiteX18" fmla="*/ 43815 w 152400"/>
                    <a:gd name="connsiteY18" fmla="*/ 79058 h 88582"/>
                    <a:gd name="connsiteX19" fmla="*/ 53340 w 152400"/>
                    <a:gd name="connsiteY19" fmla="*/ 60008 h 88582"/>
                    <a:gd name="connsiteX20" fmla="*/ 64770 w 152400"/>
                    <a:gd name="connsiteY20" fmla="*/ 81915 h 88582"/>
                    <a:gd name="connsiteX21" fmla="*/ 66675 w 152400"/>
                    <a:gd name="connsiteY21" fmla="*/ 64770 h 88582"/>
                    <a:gd name="connsiteX22" fmla="*/ 82867 w 152400"/>
                    <a:gd name="connsiteY22" fmla="*/ 88583 h 88582"/>
                    <a:gd name="connsiteX23" fmla="*/ 80963 w 152400"/>
                    <a:gd name="connsiteY23" fmla="*/ 61913 h 88582"/>
                    <a:gd name="connsiteX24" fmla="*/ 100013 w 152400"/>
                    <a:gd name="connsiteY24" fmla="*/ 73342 h 88582"/>
                    <a:gd name="connsiteX25" fmla="*/ 83820 w 152400"/>
                    <a:gd name="connsiteY25" fmla="*/ 55245 h 88582"/>
                    <a:gd name="connsiteX26" fmla="*/ 142875 w 152400"/>
                    <a:gd name="connsiteY26" fmla="*/ 71438 h 88582"/>
                    <a:gd name="connsiteX27" fmla="*/ 91440 w 152400"/>
                    <a:gd name="connsiteY27" fmla="*/ 46672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2400" h="88582">
                      <a:moveTo>
                        <a:pt x="91440" y="46672"/>
                      </a:moveTo>
                      <a:cubicBezTo>
                        <a:pt x="110490" y="45720"/>
                        <a:pt x="132397" y="42863"/>
                        <a:pt x="137160" y="40005"/>
                      </a:cubicBezTo>
                      <a:cubicBezTo>
                        <a:pt x="122872" y="40958"/>
                        <a:pt x="111442" y="40958"/>
                        <a:pt x="101917" y="40005"/>
                      </a:cubicBezTo>
                      <a:cubicBezTo>
                        <a:pt x="124777" y="33338"/>
                        <a:pt x="147638" y="25717"/>
                        <a:pt x="152400" y="20955"/>
                      </a:cubicBezTo>
                      <a:cubicBezTo>
                        <a:pt x="122872" y="28575"/>
                        <a:pt x="101917" y="30480"/>
                        <a:pt x="84772" y="33338"/>
                      </a:cubicBezTo>
                      <a:cubicBezTo>
                        <a:pt x="96202" y="24765"/>
                        <a:pt x="106680" y="13335"/>
                        <a:pt x="107632" y="9525"/>
                      </a:cubicBezTo>
                      <a:cubicBezTo>
                        <a:pt x="98107" y="17145"/>
                        <a:pt x="87630" y="21908"/>
                        <a:pt x="80010" y="25717"/>
                      </a:cubicBezTo>
                      <a:cubicBezTo>
                        <a:pt x="82867" y="16192"/>
                        <a:pt x="81915" y="6667"/>
                        <a:pt x="79057" y="0"/>
                      </a:cubicBezTo>
                      <a:cubicBezTo>
                        <a:pt x="76200" y="11430"/>
                        <a:pt x="65722" y="21908"/>
                        <a:pt x="58102" y="30480"/>
                      </a:cubicBezTo>
                      <a:cubicBezTo>
                        <a:pt x="57150" y="30480"/>
                        <a:pt x="56197" y="30480"/>
                        <a:pt x="56197" y="30480"/>
                      </a:cubicBezTo>
                      <a:cubicBezTo>
                        <a:pt x="53340" y="20955"/>
                        <a:pt x="48577" y="11430"/>
                        <a:pt x="43815" y="8572"/>
                      </a:cubicBezTo>
                      <a:cubicBezTo>
                        <a:pt x="45720" y="17145"/>
                        <a:pt x="44767" y="23813"/>
                        <a:pt x="43815" y="28575"/>
                      </a:cubicBezTo>
                      <a:cubicBezTo>
                        <a:pt x="38100" y="24765"/>
                        <a:pt x="32385" y="20955"/>
                        <a:pt x="27622" y="19050"/>
                      </a:cubicBezTo>
                      <a:cubicBezTo>
                        <a:pt x="33338" y="23813"/>
                        <a:pt x="36195" y="29527"/>
                        <a:pt x="39052" y="34290"/>
                      </a:cubicBezTo>
                      <a:cubicBezTo>
                        <a:pt x="21907" y="40005"/>
                        <a:pt x="24765" y="43815"/>
                        <a:pt x="0" y="52388"/>
                      </a:cubicBezTo>
                      <a:cubicBezTo>
                        <a:pt x="22860" y="52388"/>
                        <a:pt x="30480" y="52388"/>
                        <a:pt x="40957" y="46672"/>
                      </a:cubicBezTo>
                      <a:cubicBezTo>
                        <a:pt x="34290" y="52388"/>
                        <a:pt x="29527" y="59055"/>
                        <a:pt x="15240" y="67627"/>
                      </a:cubicBezTo>
                      <a:cubicBezTo>
                        <a:pt x="20955" y="66675"/>
                        <a:pt x="31432" y="61913"/>
                        <a:pt x="41910" y="56197"/>
                      </a:cubicBezTo>
                      <a:cubicBezTo>
                        <a:pt x="42863" y="61913"/>
                        <a:pt x="45720" y="68580"/>
                        <a:pt x="43815" y="79058"/>
                      </a:cubicBezTo>
                      <a:cubicBezTo>
                        <a:pt x="47625" y="76200"/>
                        <a:pt x="51435" y="68580"/>
                        <a:pt x="53340" y="60008"/>
                      </a:cubicBezTo>
                      <a:cubicBezTo>
                        <a:pt x="57150" y="65722"/>
                        <a:pt x="61913" y="72390"/>
                        <a:pt x="64770" y="81915"/>
                      </a:cubicBezTo>
                      <a:cubicBezTo>
                        <a:pt x="66675" y="79058"/>
                        <a:pt x="67627" y="72390"/>
                        <a:pt x="66675" y="64770"/>
                      </a:cubicBezTo>
                      <a:cubicBezTo>
                        <a:pt x="72390" y="71438"/>
                        <a:pt x="79057" y="80010"/>
                        <a:pt x="82867" y="88583"/>
                      </a:cubicBezTo>
                      <a:cubicBezTo>
                        <a:pt x="85725" y="83820"/>
                        <a:pt x="86677" y="72390"/>
                        <a:pt x="80963" y="61913"/>
                      </a:cubicBezTo>
                      <a:cubicBezTo>
                        <a:pt x="86677" y="64770"/>
                        <a:pt x="93345" y="68580"/>
                        <a:pt x="100013" y="73342"/>
                      </a:cubicBezTo>
                      <a:cubicBezTo>
                        <a:pt x="100013" y="70485"/>
                        <a:pt x="91440" y="61913"/>
                        <a:pt x="83820" y="55245"/>
                      </a:cubicBezTo>
                      <a:cubicBezTo>
                        <a:pt x="102870" y="59055"/>
                        <a:pt x="125730" y="63817"/>
                        <a:pt x="142875" y="71438"/>
                      </a:cubicBezTo>
                      <a:cubicBezTo>
                        <a:pt x="134302" y="62865"/>
                        <a:pt x="112395" y="51435"/>
                        <a:pt x="91440" y="46672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34" name="Graphic 7">
                  <a:extLst>
                    <a:ext uri="{FF2B5EF4-FFF2-40B4-BE49-F238E27FC236}">
                      <a16:creationId xmlns:a16="http://schemas.microsoft.com/office/drawing/2014/main" id="{696A26A2-71AB-4E0B-9B99-F94DF668F005}"/>
                    </a:ext>
                  </a:extLst>
                </p:cNvPr>
                <p:cNvGrpSpPr/>
                <p:nvPr/>
              </p:nvGrpSpPr>
              <p:grpSpPr>
                <a:xfrm>
                  <a:off x="10026714" y="3111341"/>
                  <a:ext cx="56786" cy="97596"/>
                  <a:chOff x="10026714" y="3111341"/>
                  <a:chExt cx="56786" cy="97596"/>
                </a:xfrm>
              </p:grpSpPr>
              <p:sp>
                <p:nvSpPr>
                  <p:cNvPr id="3235" name="Freeform: Shape 3234">
                    <a:extLst>
                      <a:ext uri="{FF2B5EF4-FFF2-40B4-BE49-F238E27FC236}">
                        <a16:creationId xmlns:a16="http://schemas.microsoft.com/office/drawing/2014/main" id="{76267DD7-8745-4323-ABB2-BFD0AB77B926}"/>
                      </a:ext>
                    </a:extLst>
                  </p:cNvPr>
                  <p:cNvSpPr/>
                  <p:nvPr/>
                </p:nvSpPr>
                <p:spPr>
                  <a:xfrm>
                    <a:off x="10026714" y="3111341"/>
                    <a:ext cx="56786" cy="97596"/>
                  </a:xfrm>
                  <a:custGeom>
                    <a:avLst/>
                    <a:gdLst>
                      <a:gd name="connsiteX0" fmla="*/ 56787 w 56786"/>
                      <a:gd name="connsiteY0" fmla="*/ 0 h 97596"/>
                      <a:gd name="connsiteX1" fmla="*/ 8210 w 56786"/>
                      <a:gd name="connsiteY1" fmla="*/ 95250 h 97596"/>
                      <a:gd name="connsiteX2" fmla="*/ 56787 w 56786"/>
                      <a:gd name="connsiteY2" fmla="*/ 0 h 9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6" h="97596">
                        <a:moveTo>
                          <a:pt x="56787" y="0"/>
                        </a:moveTo>
                        <a:cubicBezTo>
                          <a:pt x="30117" y="48577"/>
                          <a:pt x="38690" y="75247"/>
                          <a:pt x="8210" y="95250"/>
                        </a:cubicBezTo>
                        <a:cubicBezTo>
                          <a:pt x="-21318" y="114300"/>
                          <a:pt x="36785" y="11430"/>
                          <a:pt x="56787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6" name="Freeform: Shape 3235">
                    <a:extLst>
                      <a:ext uri="{FF2B5EF4-FFF2-40B4-BE49-F238E27FC236}">
                        <a16:creationId xmlns:a16="http://schemas.microsoft.com/office/drawing/2014/main" id="{4E3C4CFF-0856-4EAB-ACF8-6E5081984181}"/>
                      </a:ext>
                    </a:extLst>
                  </p:cNvPr>
                  <p:cNvSpPr/>
                  <p:nvPr/>
                </p:nvSpPr>
                <p:spPr>
                  <a:xfrm>
                    <a:off x="10036289" y="3114198"/>
                    <a:ext cx="44354" cy="88649"/>
                  </a:xfrm>
                  <a:custGeom>
                    <a:avLst/>
                    <a:gdLst>
                      <a:gd name="connsiteX0" fmla="*/ 540 w 44354"/>
                      <a:gd name="connsiteY0" fmla="*/ 88583 h 88649"/>
                      <a:gd name="connsiteX1" fmla="*/ 44355 w 44354"/>
                      <a:gd name="connsiteY1" fmla="*/ 0 h 88649"/>
                      <a:gd name="connsiteX2" fmla="*/ 540 w 44354"/>
                      <a:gd name="connsiteY2" fmla="*/ 88583 h 88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354" h="88649">
                        <a:moveTo>
                          <a:pt x="540" y="88583"/>
                        </a:moveTo>
                        <a:cubicBezTo>
                          <a:pt x="-2317" y="90488"/>
                          <a:pt x="5302" y="51435"/>
                          <a:pt x="44355" y="0"/>
                        </a:cubicBezTo>
                        <a:cubicBezTo>
                          <a:pt x="9112" y="45720"/>
                          <a:pt x="3398" y="86678"/>
                          <a:pt x="540" y="8858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7" name="Graphic 7">
                  <a:extLst>
                    <a:ext uri="{FF2B5EF4-FFF2-40B4-BE49-F238E27FC236}">
                      <a16:creationId xmlns:a16="http://schemas.microsoft.com/office/drawing/2014/main" id="{62611114-FE27-4DFD-A444-E68641369354}"/>
                    </a:ext>
                  </a:extLst>
                </p:cNvPr>
                <p:cNvGrpSpPr/>
                <p:nvPr/>
              </p:nvGrpSpPr>
              <p:grpSpPr>
                <a:xfrm>
                  <a:off x="9955866" y="3196604"/>
                  <a:ext cx="82797" cy="17129"/>
                  <a:chOff x="9955866" y="3196604"/>
                  <a:chExt cx="82797" cy="17129"/>
                </a:xfrm>
              </p:grpSpPr>
              <p:sp>
                <p:nvSpPr>
                  <p:cNvPr id="3238" name="Freeform: Shape 3237">
                    <a:extLst>
                      <a:ext uri="{FF2B5EF4-FFF2-40B4-BE49-F238E27FC236}">
                        <a16:creationId xmlns:a16="http://schemas.microsoft.com/office/drawing/2014/main" id="{5C5FEFAC-3B4A-4BE2-B969-E4E0E420C2C8}"/>
                      </a:ext>
                    </a:extLst>
                  </p:cNvPr>
                  <p:cNvSpPr/>
                  <p:nvPr/>
                </p:nvSpPr>
                <p:spPr>
                  <a:xfrm>
                    <a:off x="9955866" y="3196604"/>
                    <a:ext cx="82797" cy="17129"/>
                  </a:xfrm>
                  <a:custGeom>
                    <a:avLst/>
                    <a:gdLst>
                      <a:gd name="connsiteX0" fmla="*/ 0 w 82797"/>
                      <a:gd name="connsiteY0" fmla="*/ 2367 h 17129"/>
                      <a:gd name="connsiteX1" fmla="*/ 78105 w 82797"/>
                      <a:gd name="connsiteY1" fmla="*/ 13797 h 17129"/>
                      <a:gd name="connsiteX2" fmla="*/ 0 w 82797"/>
                      <a:gd name="connsiteY2" fmla="*/ 2367 h 171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97" h="17129">
                        <a:moveTo>
                          <a:pt x="0" y="2367"/>
                        </a:moveTo>
                        <a:cubicBezTo>
                          <a:pt x="40958" y="7129"/>
                          <a:pt x="53340" y="24274"/>
                          <a:pt x="78105" y="13797"/>
                        </a:cubicBezTo>
                        <a:cubicBezTo>
                          <a:pt x="103822" y="4272"/>
                          <a:pt x="16193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9" name="Freeform: Shape 3238">
                    <a:extLst>
                      <a:ext uri="{FF2B5EF4-FFF2-40B4-BE49-F238E27FC236}">
                        <a16:creationId xmlns:a16="http://schemas.microsoft.com/office/drawing/2014/main" id="{CEAC4E82-5C0E-40A8-9E0E-ABD1F4004E2C}"/>
                      </a:ext>
                    </a:extLst>
                  </p:cNvPr>
                  <p:cNvSpPr/>
                  <p:nvPr/>
                </p:nvSpPr>
                <p:spPr>
                  <a:xfrm>
                    <a:off x="9959676" y="3197966"/>
                    <a:ext cx="72592" cy="12480"/>
                  </a:xfrm>
                  <a:custGeom>
                    <a:avLst/>
                    <a:gdLst>
                      <a:gd name="connsiteX0" fmla="*/ 72390 w 72592"/>
                      <a:gd name="connsiteY0" fmla="*/ 12435 h 12480"/>
                      <a:gd name="connsiteX1" fmla="*/ 0 w 72592"/>
                      <a:gd name="connsiteY1" fmla="*/ 52 h 12480"/>
                      <a:gd name="connsiteX2" fmla="*/ 72390 w 72592"/>
                      <a:gd name="connsiteY2" fmla="*/ 12435 h 1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592" h="12480">
                        <a:moveTo>
                          <a:pt x="72390" y="12435"/>
                        </a:moveTo>
                        <a:cubicBezTo>
                          <a:pt x="75248" y="11482"/>
                          <a:pt x="47625" y="-900"/>
                          <a:pt x="0" y="52"/>
                        </a:cubicBezTo>
                        <a:cubicBezTo>
                          <a:pt x="41910" y="-900"/>
                          <a:pt x="69533" y="13387"/>
                          <a:pt x="72390" y="1243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0" name="Graphic 7">
                  <a:extLst>
                    <a:ext uri="{FF2B5EF4-FFF2-40B4-BE49-F238E27FC236}">
                      <a16:creationId xmlns:a16="http://schemas.microsoft.com/office/drawing/2014/main" id="{D421FB88-B866-47C1-A097-B931FAF2084A}"/>
                    </a:ext>
                  </a:extLst>
                </p:cNvPr>
                <p:cNvGrpSpPr/>
                <p:nvPr/>
              </p:nvGrpSpPr>
              <p:grpSpPr>
                <a:xfrm>
                  <a:off x="9973012" y="3163728"/>
                  <a:ext cx="56785" cy="35260"/>
                  <a:chOff x="9973012" y="3163728"/>
                  <a:chExt cx="56785" cy="35260"/>
                </a:xfrm>
              </p:grpSpPr>
              <p:sp>
                <p:nvSpPr>
                  <p:cNvPr id="3241" name="Freeform: Shape 3240">
                    <a:extLst>
                      <a:ext uri="{FF2B5EF4-FFF2-40B4-BE49-F238E27FC236}">
                        <a16:creationId xmlns:a16="http://schemas.microsoft.com/office/drawing/2014/main" id="{DC381D9D-71EC-4D94-BE12-259A85E998A4}"/>
                      </a:ext>
                    </a:extLst>
                  </p:cNvPr>
                  <p:cNvSpPr/>
                  <p:nvPr/>
                </p:nvSpPr>
                <p:spPr>
                  <a:xfrm>
                    <a:off x="9973012" y="3163728"/>
                    <a:ext cx="56785" cy="35260"/>
                  </a:xfrm>
                  <a:custGeom>
                    <a:avLst/>
                    <a:gdLst>
                      <a:gd name="connsiteX0" fmla="*/ 0 w 56785"/>
                      <a:gd name="connsiteY0" fmla="*/ 0 h 35260"/>
                      <a:gd name="connsiteX1" fmla="*/ 52388 w 56785"/>
                      <a:gd name="connsiteY1" fmla="*/ 35242 h 35260"/>
                      <a:gd name="connsiteX2" fmla="*/ 0 w 56785"/>
                      <a:gd name="connsiteY2" fmla="*/ 0 h 3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785" h="35260">
                        <a:moveTo>
                          <a:pt x="0" y="0"/>
                        </a:moveTo>
                        <a:cubicBezTo>
                          <a:pt x="27622" y="17145"/>
                          <a:pt x="31432" y="34290"/>
                          <a:pt x="52388" y="35242"/>
                        </a:cubicBezTo>
                        <a:cubicBezTo>
                          <a:pt x="73342" y="36195"/>
                          <a:pt x="1333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2" name="Freeform: Shape 3241">
                    <a:extLst>
                      <a:ext uri="{FF2B5EF4-FFF2-40B4-BE49-F238E27FC236}">
                        <a16:creationId xmlns:a16="http://schemas.microsoft.com/office/drawing/2014/main" id="{8D5A2599-1FEA-480F-AF95-94161E90414B}"/>
                      </a:ext>
                    </a:extLst>
                  </p:cNvPr>
                  <p:cNvSpPr/>
                  <p:nvPr/>
                </p:nvSpPr>
                <p:spPr>
                  <a:xfrm>
                    <a:off x="9974916" y="3164680"/>
                    <a:ext cx="48735" cy="33337"/>
                  </a:xfrm>
                  <a:custGeom>
                    <a:avLst/>
                    <a:gdLst>
                      <a:gd name="connsiteX0" fmla="*/ 48578 w 48735"/>
                      <a:gd name="connsiteY0" fmla="*/ 33338 h 33337"/>
                      <a:gd name="connsiteX1" fmla="*/ 0 w 48735"/>
                      <a:gd name="connsiteY1" fmla="*/ 0 h 33337"/>
                      <a:gd name="connsiteX2" fmla="*/ 48578 w 48735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35" h="33337">
                        <a:moveTo>
                          <a:pt x="48578" y="33338"/>
                        </a:moveTo>
                        <a:cubicBezTo>
                          <a:pt x="50483" y="33338"/>
                          <a:pt x="35243" y="15240"/>
                          <a:pt x="0" y="0"/>
                        </a:cubicBezTo>
                        <a:cubicBezTo>
                          <a:pt x="31433" y="13335"/>
                          <a:pt x="46672" y="33338"/>
                          <a:pt x="48578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3" name="Graphic 7">
                  <a:extLst>
                    <a:ext uri="{FF2B5EF4-FFF2-40B4-BE49-F238E27FC236}">
                      <a16:creationId xmlns:a16="http://schemas.microsoft.com/office/drawing/2014/main" id="{E5D8772B-8010-4BB2-A105-D04744EBDFF7}"/>
                    </a:ext>
                  </a:extLst>
                </p:cNvPr>
                <p:cNvGrpSpPr/>
                <p:nvPr/>
              </p:nvGrpSpPr>
              <p:grpSpPr>
                <a:xfrm>
                  <a:off x="9962534" y="3208528"/>
                  <a:ext cx="77455" cy="13666"/>
                  <a:chOff x="9962534" y="3208528"/>
                  <a:chExt cx="77455" cy="13666"/>
                </a:xfrm>
              </p:grpSpPr>
              <p:sp>
                <p:nvSpPr>
                  <p:cNvPr id="3244" name="Freeform: Shape 3243">
                    <a:extLst>
                      <a:ext uri="{FF2B5EF4-FFF2-40B4-BE49-F238E27FC236}">
                        <a16:creationId xmlns:a16="http://schemas.microsoft.com/office/drawing/2014/main" id="{69DD4E96-1431-4E00-AAD3-1BEA458CDF9C}"/>
                      </a:ext>
                    </a:extLst>
                  </p:cNvPr>
                  <p:cNvSpPr/>
                  <p:nvPr/>
                </p:nvSpPr>
                <p:spPr>
                  <a:xfrm>
                    <a:off x="9962534" y="3208528"/>
                    <a:ext cx="77455" cy="13666"/>
                  </a:xfrm>
                  <a:custGeom>
                    <a:avLst/>
                    <a:gdLst>
                      <a:gd name="connsiteX0" fmla="*/ 0 w 77455"/>
                      <a:gd name="connsiteY0" fmla="*/ 11397 h 13666"/>
                      <a:gd name="connsiteX1" fmla="*/ 74295 w 77455"/>
                      <a:gd name="connsiteY1" fmla="*/ 7587 h 13666"/>
                      <a:gd name="connsiteX2" fmla="*/ 0 w 77455"/>
                      <a:gd name="connsiteY2" fmla="*/ 11397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455" h="13666">
                        <a:moveTo>
                          <a:pt x="0" y="11397"/>
                        </a:moveTo>
                        <a:cubicBezTo>
                          <a:pt x="38100" y="7587"/>
                          <a:pt x="53340" y="20922"/>
                          <a:pt x="74295" y="7587"/>
                        </a:cubicBezTo>
                        <a:cubicBezTo>
                          <a:pt x="94297" y="-6700"/>
                          <a:pt x="13335" y="1872"/>
                          <a:pt x="0" y="1139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5" name="Freeform: Shape 3244">
                    <a:extLst>
                      <a:ext uri="{FF2B5EF4-FFF2-40B4-BE49-F238E27FC236}">
                        <a16:creationId xmlns:a16="http://schemas.microsoft.com/office/drawing/2014/main" id="{46EF7BC4-42A1-4CB6-8327-28880D8AEFED}"/>
                      </a:ext>
                    </a:extLst>
                  </p:cNvPr>
                  <p:cNvSpPr/>
                  <p:nvPr/>
                </p:nvSpPr>
                <p:spPr>
                  <a:xfrm>
                    <a:off x="9965391" y="3213150"/>
                    <a:ext cx="68672" cy="5823"/>
                  </a:xfrm>
                  <a:custGeom>
                    <a:avLst/>
                    <a:gdLst>
                      <a:gd name="connsiteX0" fmla="*/ 68580 w 68672"/>
                      <a:gd name="connsiteY0" fmla="*/ 2966 h 5823"/>
                      <a:gd name="connsiteX1" fmla="*/ 0 w 68672"/>
                      <a:gd name="connsiteY1" fmla="*/ 5823 h 5823"/>
                      <a:gd name="connsiteX2" fmla="*/ 68580 w 68672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672" h="5823">
                        <a:moveTo>
                          <a:pt x="68580" y="2966"/>
                        </a:moveTo>
                        <a:cubicBezTo>
                          <a:pt x="70485" y="2013"/>
                          <a:pt x="42863" y="-4654"/>
                          <a:pt x="0" y="5823"/>
                        </a:cubicBezTo>
                        <a:cubicBezTo>
                          <a:pt x="38100" y="-3702"/>
                          <a:pt x="66675" y="3918"/>
                          <a:pt x="68580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6" name="Graphic 7">
                  <a:extLst>
                    <a:ext uri="{FF2B5EF4-FFF2-40B4-BE49-F238E27FC236}">
                      <a16:creationId xmlns:a16="http://schemas.microsoft.com/office/drawing/2014/main" id="{3BE29D19-213C-4343-BC51-92B542BA0C85}"/>
                    </a:ext>
                  </a:extLst>
                </p:cNvPr>
                <p:cNvGrpSpPr/>
                <p:nvPr/>
              </p:nvGrpSpPr>
              <p:grpSpPr>
                <a:xfrm>
                  <a:off x="9985394" y="3198917"/>
                  <a:ext cx="60035" cy="49583"/>
                  <a:chOff x="9985394" y="3198917"/>
                  <a:chExt cx="60035" cy="49583"/>
                </a:xfrm>
              </p:grpSpPr>
              <p:sp>
                <p:nvSpPr>
                  <p:cNvPr id="3247" name="Freeform: Shape 3246">
                    <a:extLst>
                      <a:ext uri="{FF2B5EF4-FFF2-40B4-BE49-F238E27FC236}">
                        <a16:creationId xmlns:a16="http://schemas.microsoft.com/office/drawing/2014/main" id="{A60ADB6F-865D-4BFD-955F-7BDB873021CB}"/>
                      </a:ext>
                    </a:extLst>
                  </p:cNvPr>
                  <p:cNvSpPr/>
                  <p:nvPr/>
                </p:nvSpPr>
                <p:spPr>
                  <a:xfrm>
                    <a:off x="9985394" y="3198917"/>
                    <a:ext cx="60035" cy="49583"/>
                  </a:xfrm>
                  <a:custGeom>
                    <a:avLst/>
                    <a:gdLst>
                      <a:gd name="connsiteX0" fmla="*/ 0 w 60035"/>
                      <a:gd name="connsiteY0" fmla="*/ 49584 h 49583"/>
                      <a:gd name="connsiteX1" fmla="*/ 59055 w 60035"/>
                      <a:gd name="connsiteY1" fmla="*/ 5769 h 49583"/>
                      <a:gd name="connsiteX2" fmla="*/ 0 w 60035"/>
                      <a:gd name="connsiteY2" fmla="*/ 49584 h 49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35" h="49583">
                        <a:moveTo>
                          <a:pt x="0" y="49584"/>
                        </a:moveTo>
                        <a:cubicBezTo>
                          <a:pt x="29528" y="25771"/>
                          <a:pt x="49530" y="28629"/>
                          <a:pt x="59055" y="5769"/>
                        </a:cubicBezTo>
                        <a:cubicBezTo>
                          <a:pt x="68580" y="-17091"/>
                          <a:pt x="5715" y="34344"/>
                          <a:pt x="0" y="4958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8" name="Freeform: Shape 3247">
                    <a:extLst>
                      <a:ext uri="{FF2B5EF4-FFF2-40B4-BE49-F238E27FC236}">
                        <a16:creationId xmlns:a16="http://schemas.microsoft.com/office/drawing/2014/main" id="{E70747F3-F760-4B34-8F16-9FD8297F8F6E}"/>
                      </a:ext>
                    </a:extLst>
                  </p:cNvPr>
                  <p:cNvSpPr/>
                  <p:nvPr/>
                </p:nvSpPr>
                <p:spPr>
                  <a:xfrm>
                    <a:off x="9987299" y="3205406"/>
                    <a:ext cx="55269" cy="40236"/>
                  </a:xfrm>
                  <a:custGeom>
                    <a:avLst/>
                    <a:gdLst>
                      <a:gd name="connsiteX0" fmla="*/ 55245 w 55269"/>
                      <a:gd name="connsiteY0" fmla="*/ 232 h 40236"/>
                      <a:gd name="connsiteX1" fmla="*/ 0 w 55269"/>
                      <a:gd name="connsiteY1" fmla="*/ 40237 h 40236"/>
                      <a:gd name="connsiteX2" fmla="*/ 55245 w 55269"/>
                      <a:gd name="connsiteY2" fmla="*/ 232 h 40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40236">
                        <a:moveTo>
                          <a:pt x="55245" y="232"/>
                        </a:moveTo>
                        <a:cubicBezTo>
                          <a:pt x="56197" y="-1673"/>
                          <a:pt x="29527" y="7852"/>
                          <a:pt x="0" y="40237"/>
                        </a:cubicBezTo>
                        <a:cubicBezTo>
                          <a:pt x="26670" y="11662"/>
                          <a:pt x="54292" y="2137"/>
                          <a:pt x="55245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9" name="Graphic 7">
                  <a:extLst>
                    <a:ext uri="{FF2B5EF4-FFF2-40B4-BE49-F238E27FC236}">
                      <a16:creationId xmlns:a16="http://schemas.microsoft.com/office/drawing/2014/main" id="{020C5B9A-B29D-4FE3-8F2A-DCF17B77AD8F}"/>
                    </a:ext>
                  </a:extLst>
                </p:cNvPr>
                <p:cNvGrpSpPr/>
                <p:nvPr/>
              </p:nvGrpSpPr>
              <p:grpSpPr>
                <a:xfrm>
                  <a:off x="10036766" y="3156108"/>
                  <a:ext cx="69595" cy="43829"/>
                  <a:chOff x="10036766" y="3156108"/>
                  <a:chExt cx="69595" cy="43829"/>
                </a:xfrm>
              </p:grpSpPr>
              <p:sp>
                <p:nvSpPr>
                  <p:cNvPr id="3250" name="Freeform: Shape 3249">
                    <a:extLst>
                      <a:ext uri="{FF2B5EF4-FFF2-40B4-BE49-F238E27FC236}">
                        <a16:creationId xmlns:a16="http://schemas.microsoft.com/office/drawing/2014/main" id="{D508D9F4-7C06-4078-B628-FBD7677CA4F3}"/>
                      </a:ext>
                    </a:extLst>
                  </p:cNvPr>
                  <p:cNvSpPr/>
                  <p:nvPr/>
                </p:nvSpPr>
                <p:spPr>
                  <a:xfrm>
                    <a:off x="10036766" y="3156108"/>
                    <a:ext cx="69595" cy="43829"/>
                  </a:xfrm>
                  <a:custGeom>
                    <a:avLst/>
                    <a:gdLst>
                      <a:gd name="connsiteX0" fmla="*/ 69596 w 69595"/>
                      <a:gd name="connsiteY0" fmla="*/ 0 h 43829"/>
                      <a:gd name="connsiteX1" fmla="*/ 5778 w 69595"/>
                      <a:gd name="connsiteY1" fmla="*/ 43815 h 43829"/>
                      <a:gd name="connsiteX2" fmla="*/ 69596 w 69595"/>
                      <a:gd name="connsiteY2" fmla="*/ 0 h 43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595" h="43829">
                        <a:moveTo>
                          <a:pt x="69596" y="0"/>
                        </a:moveTo>
                        <a:cubicBezTo>
                          <a:pt x="35306" y="20955"/>
                          <a:pt x="31496" y="41910"/>
                          <a:pt x="5778" y="43815"/>
                        </a:cubicBezTo>
                        <a:cubicBezTo>
                          <a:pt x="-20892" y="44767"/>
                          <a:pt x="52451" y="0"/>
                          <a:pt x="69596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1" name="Freeform: Shape 3250">
                    <a:extLst>
                      <a:ext uri="{FF2B5EF4-FFF2-40B4-BE49-F238E27FC236}">
                        <a16:creationId xmlns:a16="http://schemas.microsoft.com/office/drawing/2014/main" id="{6F37635D-6A50-4EFE-A4A3-8F71EA3D2A46}"/>
                      </a:ext>
                    </a:extLst>
                  </p:cNvPr>
                  <p:cNvSpPr/>
                  <p:nvPr/>
                </p:nvSpPr>
                <p:spPr>
                  <a:xfrm>
                    <a:off x="10043218" y="3157060"/>
                    <a:ext cx="59333" cy="40957"/>
                  </a:xfrm>
                  <a:custGeom>
                    <a:avLst/>
                    <a:gdLst>
                      <a:gd name="connsiteX0" fmla="*/ 279 w 59333"/>
                      <a:gd name="connsiteY0" fmla="*/ 40958 h 40957"/>
                      <a:gd name="connsiteX1" fmla="*/ 59334 w 59333"/>
                      <a:gd name="connsiteY1" fmla="*/ 0 h 40957"/>
                      <a:gd name="connsiteX2" fmla="*/ 279 w 59333"/>
                      <a:gd name="connsiteY2" fmla="*/ 40958 h 4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333" h="40957">
                        <a:moveTo>
                          <a:pt x="279" y="40958"/>
                        </a:moveTo>
                        <a:cubicBezTo>
                          <a:pt x="-2579" y="40958"/>
                          <a:pt x="16471" y="19050"/>
                          <a:pt x="59334" y="0"/>
                        </a:cubicBezTo>
                        <a:cubicBezTo>
                          <a:pt x="21234" y="16193"/>
                          <a:pt x="3136" y="40958"/>
                          <a:pt x="279" y="40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52" name="Graphic 7">
                  <a:extLst>
                    <a:ext uri="{FF2B5EF4-FFF2-40B4-BE49-F238E27FC236}">
                      <a16:creationId xmlns:a16="http://schemas.microsoft.com/office/drawing/2014/main" id="{7200E38B-CDA6-4011-A938-3FF4CFA16459}"/>
                    </a:ext>
                  </a:extLst>
                </p:cNvPr>
                <p:cNvGrpSpPr/>
                <p:nvPr/>
              </p:nvGrpSpPr>
              <p:grpSpPr>
                <a:xfrm>
                  <a:off x="10025032" y="3209783"/>
                  <a:ext cx="59421" cy="26335"/>
                  <a:chOff x="10025032" y="3209783"/>
                  <a:chExt cx="59421" cy="26335"/>
                </a:xfrm>
              </p:grpSpPr>
              <p:sp>
                <p:nvSpPr>
                  <p:cNvPr id="3253" name="Freeform: Shape 3252">
                    <a:extLst>
                      <a:ext uri="{FF2B5EF4-FFF2-40B4-BE49-F238E27FC236}">
                        <a16:creationId xmlns:a16="http://schemas.microsoft.com/office/drawing/2014/main" id="{8F769396-0918-42A9-9BA4-3C60BABB7AC8}"/>
                      </a:ext>
                    </a:extLst>
                  </p:cNvPr>
                  <p:cNvSpPr/>
                  <p:nvPr/>
                </p:nvSpPr>
                <p:spPr>
                  <a:xfrm>
                    <a:off x="10025032" y="3209783"/>
                    <a:ext cx="59421" cy="26335"/>
                  </a:xfrm>
                  <a:custGeom>
                    <a:avLst/>
                    <a:gdLst>
                      <a:gd name="connsiteX0" fmla="*/ 59422 w 59421"/>
                      <a:gd name="connsiteY0" fmla="*/ 26335 h 26335"/>
                      <a:gd name="connsiteX1" fmla="*/ 2272 w 59421"/>
                      <a:gd name="connsiteY1" fmla="*/ 3475 h 26335"/>
                      <a:gd name="connsiteX2" fmla="*/ 59422 w 59421"/>
                      <a:gd name="connsiteY2" fmla="*/ 26335 h 26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21" h="26335">
                        <a:moveTo>
                          <a:pt x="59422" y="26335"/>
                        </a:moveTo>
                        <a:cubicBezTo>
                          <a:pt x="47992" y="14905"/>
                          <a:pt x="17512" y="-8907"/>
                          <a:pt x="2272" y="3475"/>
                        </a:cubicBezTo>
                        <a:cubicBezTo>
                          <a:pt x="-10111" y="13000"/>
                          <a:pt x="30847" y="10143"/>
                          <a:pt x="59422" y="2633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4" name="Freeform: Shape 3253">
                    <a:extLst>
                      <a:ext uri="{FF2B5EF4-FFF2-40B4-BE49-F238E27FC236}">
                        <a16:creationId xmlns:a16="http://schemas.microsoft.com/office/drawing/2014/main" id="{42826796-6914-4CC0-8427-9D96FA579A87}"/>
                      </a:ext>
                    </a:extLst>
                  </p:cNvPr>
                  <p:cNvSpPr/>
                  <p:nvPr/>
                </p:nvSpPr>
                <p:spPr>
                  <a:xfrm>
                    <a:off x="10029184" y="3212967"/>
                    <a:ext cx="55269" cy="23151"/>
                  </a:xfrm>
                  <a:custGeom>
                    <a:avLst/>
                    <a:gdLst>
                      <a:gd name="connsiteX0" fmla="*/ 25 w 55269"/>
                      <a:gd name="connsiteY0" fmla="*/ 291 h 23151"/>
                      <a:gd name="connsiteX1" fmla="*/ 55270 w 55269"/>
                      <a:gd name="connsiteY1" fmla="*/ 23151 h 23151"/>
                      <a:gd name="connsiteX2" fmla="*/ 25 w 55269"/>
                      <a:gd name="connsiteY2" fmla="*/ 291 h 23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269" h="23151">
                        <a:moveTo>
                          <a:pt x="25" y="291"/>
                        </a:moveTo>
                        <a:cubicBezTo>
                          <a:pt x="-928" y="1243"/>
                          <a:pt x="25742" y="-661"/>
                          <a:pt x="55270" y="23151"/>
                        </a:cubicBezTo>
                        <a:cubicBezTo>
                          <a:pt x="23837" y="-661"/>
                          <a:pt x="977" y="-661"/>
                          <a:pt x="25" y="29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55" name="Graphic 7">
                  <a:extLst>
                    <a:ext uri="{FF2B5EF4-FFF2-40B4-BE49-F238E27FC236}">
                      <a16:creationId xmlns:a16="http://schemas.microsoft.com/office/drawing/2014/main" id="{906F12A4-1EE1-4C78-BDD6-07CA6C9EFE69}"/>
                    </a:ext>
                  </a:extLst>
                </p:cNvPr>
                <p:cNvGrpSpPr/>
                <p:nvPr/>
              </p:nvGrpSpPr>
              <p:grpSpPr>
                <a:xfrm>
                  <a:off x="10024943" y="3204920"/>
                  <a:ext cx="80465" cy="14945"/>
                  <a:chOff x="10024943" y="3204920"/>
                  <a:chExt cx="80465" cy="14945"/>
                </a:xfrm>
              </p:grpSpPr>
              <p:sp>
                <p:nvSpPr>
                  <p:cNvPr id="3256" name="Freeform: Shape 3255">
                    <a:extLst>
                      <a:ext uri="{FF2B5EF4-FFF2-40B4-BE49-F238E27FC236}">
                        <a16:creationId xmlns:a16="http://schemas.microsoft.com/office/drawing/2014/main" id="{47F12442-B815-48A8-ACC5-D3DF1F1A12DB}"/>
                      </a:ext>
                    </a:extLst>
                  </p:cNvPr>
                  <p:cNvSpPr/>
                  <p:nvPr/>
                </p:nvSpPr>
                <p:spPr>
                  <a:xfrm>
                    <a:off x="10024943" y="3204920"/>
                    <a:ext cx="80465" cy="14945"/>
                  </a:xfrm>
                  <a:custGeom>
                    <a:avLst/>
                    <a:gdLst>
                      <a:gd name="connsiteX0" fmla="*/ 80466 w 80465"/>
                      <a:gd name="connsiteY0" fmla="*/ 14053 h 14945"/>
                      <a:gd name="connsiteX1" fmla="*/ 3313 w 80465"/>
                      <a:gd name="connsiteY1" fmla="*/ 7385 h 14945"/>
                      <a:gd name="connsiteX2" fmla="*/ 80466 w 80465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65" h="14945">
                        <a:moveTo>
                          <a:pt x="80466" y="14053"/>
                        </a:moveTo>
                        <a:cubicBezTo>
                          <a:pt x="40461" y="9290"/>
                          <a:pt x="24268" y="22625"/>
                          <a:pt x="3313" y="7385"/>
                        </a:cubicBezTo>
                        <a:cubicBezTo>
                          <a:pt x="-17642" y="-7855"/>
                          <a:pt x="67131" y="3575"/>
                          <a:pt x="80466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7" name="Freeform: Shape 3256">
                    <a:extLst>
                      <a:ext uri="{FF2B5EF4-FFF2-40B4-BE49-F238E27FC236}">
                        <a16:creationId xmlns:a16="http://schemas.microsoft.com/office/drawing/2014/main" id="{64A27491-934E-4C69-A441-8C022344538F}"/>
                      </a:ext>
                    </a:extLst>
                  </p:cNvPr>
                  <p:cNvSpPr/>
                  <p:nvPr/>
                </p:nvSpPr>
                <p:spPr>
                  <a:xfrm>
                    <a:off x="10031024" y="3209799"/>
                    <a:ext cx="71527" cy="8221"/>
                  </a:xfrm>
                  <a:custGeom>
                    <a:avLst/>
                    <a:gdLst>
                      <a:gd name="connsiteX0" fmla="*/ 90 w 71527"/>
                      <a:gd name="connsiteY0" fmla="*/ 2506 h 8221"/>
                      <a:gd name="connsiteX1" fmla="*/ 71527 w 71527"/>
                      <a:gd name="connsiteY1" fmla="*/ 8221 h 8221"/>
                      <a:gd name="connsiteX2" fmla="*/ 90 w 71527"/>
                      <a:gd name="connsiteY2" fmla="*/ 2506 h 8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27" h="8221">
                        <a:moveTo>
                          <a:pt x="90" y="2506"/>
                        </a:moveTo>
                        <a:cubicBezTo>
                          <a:pt x="-1815" y="601"/>
                          <a:pt x="26760" y="-4161"/>
                          <a:pt x="71527" y="8221"/>
                        </a:cubicBezTo>
                        <a:cubicBezTo>
                          <a:pt x="32475" y="-3209"/>
                          <a:pt x="1995" y="4411"/>
                          <a:pt x="90" y="250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58" name="Graphic 7">
                  <a:extLst>
                    <a:ext uri="{FF2B5EF4-FFF2-40B4-BE49-F238E27FC236}">
                      <a16:creationId xmlns:a16="http://schemas.microsoft.com/office/drawing/2014/main" id="{C15F8F0D-A12F-4F60-A4BA-EAC6964D36CF}"/>
                    </a:ext>
                  </a:extLst>
                </p:cNvPr>
                <p:cNvGrpSpPr/>
                <p:nvPr/>
              </p:nvGrpSpPr>
              <p:grpSpPr>
                <a:xfrm>
                  <a:off x="10031184" y="3126580"/>
                  <a:ext cx="15169" cy="74130"/>
                  <a:chOff x="10031184" y="3126580"/>
                  <a:chExt cx="15169" cy="74130"/>
                </a:xfrm>
              </p:grpSpPr>
              <p:sp>
                <p:nvSpPr>
                  <p:cNvPr id="3259" name="Freeform: Shape 3258">
                    <a:extLst>
                      <a:ext uri="{FF2B5EF4-FFF2-40B4-BE49-F238E27FC236}">
                        <a16:creationId xmlns:a16="http://schemas.microsoft.com/office/drawing/2014/main" id="{E1AC416C-CB9B-416D-9D90-78DAC35A5F8D}"/>
                      </a:ext>
                    </a:extLst>
                  </p:cNvPr>
                  <p:cNvSpPr/>
                  <p:nvPr/>
                </p:nvSpPr>
                <p:spPr>
                  <a:xfrm>
                    <a:off x="10031184" y="3126580"/>
                    <a:ext cx="15169" cy="74130"/>
                  </a:xfrm>
                  <a:custGeom>
                    <a:avLst/>
                    <a:gdLst>
                      <a:gd name="connsiteX0" fmla="*/ 15170 w 15169"/>
                      <a:gd name="connsiteY0" fmla="*/ 0 h 74130"/>
                      <a:gd name="connsiteX1" fmla="*/ 7550 w 15169"/>
                      <a:gd name="connsiteY1" fmla="*/ 72390 h 74130"/>
                      <a:gd name="connsiteX2" fmla="*/ 15170 w 15169"/>
                      <a:gd name="connsiteY2" fmla="*/ 0 h 7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169" h="74130">
                        <a:moveTo>
                          <a:pt x="15170" y="0"/>
                        </a:moveTo>
                        <a:cubicBezTo>
                          <a:pt x="9455" y="37148"/>
                          <a:pt x="22790" y="59055"/>
                          <a:pt x="7550" y="72390"/>
                        </a:cubicBezTo>
                        <a:cubicBezTo>
                          <a:pt x="-8643" y="86678"/>
                          <a:pt x="4692" y="8573"/>
                          <a:pt x="1517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0" name="Freeform: Shape 3259">
                    <a:extLst>
                      <a:ext uri="{FF2B5EF4-FFF2-40B4-BE49-F238E27FC236}">
                        <a16:creationId xmlns:a16="http://schemas.microsoft.com/office/drawing/2014/main" id="{480BC2FB-496F-4E11-AE55-2FEDFC21085E}"/>
                      </a:ext>
                    </a:extLst>
                  </p:cNvPr>
                  <p:cNvSpPr/>
                  <p:nvPr/>
                </p:nvSpPr>
                <p:spPr>
                  <a:xfrm>
                    <a:off x="10036330" y="3129438"/>
                    <a:ext cx="9071" cy="67649"/>
                  </a:xfrm>
                  <a:custGeom>
                    <a:avLst/>
                    <a:gdLst>
                      <a:gd name="connsiteX0" fmla="*/ 2404 w 9071"/>
                      <a:gd name="connsiteY0" fmla="*/ 67628 h 67649"/>
                      <a:gd name="connsiteX1" fmla="*/ 9072 w 9071"/>
                      <a:gd name="connsiteY1" fmla="*/ 0 h 67649"/>
                      <a:gd name="connsiteX2" fmla="*/ 2404 w 9071"/>
                      <a:gd name="connsiteY2" fmla="*/ 67628 h 67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7649">
                        <a:moveTo>
                          <a:pt x="2404" y="67628"/>
                        </a:moveTo>
                        <a:cubicBezTo>
                          <a:pt x="499" y="68580"/>
                          <a:pt x="-4263" y="38100"/>
                          <a:pt x="9072" y="0"/>
                        </a:cubicBezTo>
                        <a:cubicBezTo>
                          <a:pt x="-3311" y="33338"/>
                          <a:pt x="3357" y="65722"/>
                          <a:pt x="2404" y="676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61" name="Graphic 7">
                  <a:extLst>
                    <a:ext uri="{FF2B5EF4-FFF2-40B4-BE49-F238E27FC236}">
                      <a16:creationId xmlns:a16="http://schemas.microsoft.com/office/drawing/2014/main" id="{759DFB9B-D24E-4CFC-B086-0A5D2AA32E83}"/>
                    </a:ext>
                  </a:extLst>
                </p:cNvPr>
                <p:cNvGrpSpPr/>
                <p:nvPr/>
              </p:nvGrpSpPr>
              <p:grpSpPr>
                <a:xfrm>
                  <a:off x="9975869" y="3120866"/>
                  <a:ext cx="63954" cy="90329"/>
                  <a:chOff x="9975869" y="3120866"/>
                  <a:chExt cx="63954" cy="90329"/>
                </a:xfrm>
              </p:grpSpPr>
              <p:sp>
                <p:nvSpPr>
                  <p:cNvPr id="3262" name="Freeform: Shape 3261">
                    <a:extLst>
                      <a:ext uri="{FF2B5EF4-FFF2-40B4-BE49-F238E27FC236}">
                        <a16:creationId xmlns:a16="http://schemas.microsoft.com/office/drawing/2014/main" id="{AA11EEE1-093F-436E-9D54-3F6E0DE9051D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63954" cy="90329"/>
                  </a:xfrm>
                  <a:custGeom>
                    <a:avLst/>
                    <a:gdLst>
                      <a:gd name="connsiteX0" fmla="*/ 0 w 63954"/>
                      <a:gd name="connsiteY0" fmla="*/ 0 h 90329"/>
                      <a:gd name="connsiteX1" fmla="*/ 58103 w 63954"/>
                      <a:gd name="connsiteY1" fmla="*/ 89535 h 90329"/>
                      <a:gd name="connsiteX2" fmla="*/ 0 w 63954"/>
                      <a:gd name="connsiteY2" fmla="*/ 0 h 90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954" h="90329">
                        <a:moveTo>
                          <a:pt x="0" y="0"/>
                        </a:moveTo>
                        <a:cubicBezTo>
                          <a:pt x="31432" y="35242"/>
                          <a:pt x="39053" y="98107"/>
                          <a:pt x="58103" y="89535"/>
                        </a:cubicBezTo>
                        <a:cubicBezTo>
                          <a:pt x="79057" y="71438"/>
                          <a:pt x="40005" y="1524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3" name="Freeform: Shape 3262">
                    <a:extLst>
                      <a:ext uri="{FF2B5EF4-FFF2-40B4-BE49-F238E27FC236}">
                        <a16:creationId xmlns:a16="http://schemas.microsoft.com/office/drawing/2014/main" id="{7F44D850-058E-466B-BDB6-C59FCB4D7919}"/>
                      </a:ext>
                    </a:extLst>
                  </p:cNvPr>
                  <p:cNvSpPr/>
                  <p:nvPr/>
                </p:nvSpPr>
                <p:spPr>
                  <a:xfrm>
                    <a:off x="9975869" y="3120866"/>
                    <a:ext cx="56429" cy="86677"/>
                  </a:xfrm>
                  <a:custGeom>
                    <a:avLst/>
                    <a:gdLst>
                      <a:gd name="connsiteX0" fmla="*/ 56197 w 56429"/>
                      <a:gd name="connsiteY0" fmla="*/ 86677 h 86677"/>
                      <a:gd name="connsiteX1" fmla="*/ 0 w 56429"/>
                      <a:gd name="connsiteY1" fmla="*/ 0 h 86677"/>
                      <a:gd name="connsiteX2" fmla="*/ 56197 w 56429"/>
                      <a:gd name="connsiteY2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429" h="86677">
                        <a:moveTo>
                          <a:pt x="56197" y="86677"/>
                        </a:moveTo>
                        <a:cubicBezTo>
                          <a:pt x="59055" y="85725"/>
                          <a:pt x="35243" y="15240"/>
                          <a:pt x="0" y="0"/>
                        </a:cubicBezTo>
                        <a:cubicBezTo>
                          <a:pt x="38100" y="20002"/>
                          <a:pt x="53340" y="86677"/>
                          <a:pt x="56197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64" name="Graphic 7">
                  <a:extLst>
                    <a:ext uri="{FF2B5EF4-FFF2-40B4-BE49-F238E27FC236}">
                      <a16:creationId xmlns:a16="http://schemas.microsoft.com/office/drawing/2014/main" id="{34606E74-9601-41A1-B4B0-38324425DA0A}"/>
                    </a:ext>
                  </a:extLst>
                </p:cNvPr>
                <p:cNvGrpSpPr/>
                <p:nvPr/>
              </p:nvGrpSpPr>
              <p:grpSpPr>
                <a:xfrm>
                  <a:off x="10033334" y="3181369"/>
                  <a:ext cx="91125" cy="33540"/>
                  <a:chOff x="10033334" y="3181369"/>
                  <a:chExt cx="91125" cy="33540"/>
                </a:xfrm>
              </p:grpSpPr>
              <p:sp>
                <p:nvSpPr>
                  <p:cNvPr id="3265" name="Freeform: Shape 3264">
                    <a:extLst>
                      <a:ext uri="{FF2B5EF4-FFF2-40B4-BE49-F238E27FC236}">
                        <a16:creationId xmlns:a16="http://schemas.microsoft.com/office/drawing/2014/main" id="{C1C879ED-2735-468D-AE08-7116F4FDFC3D}"/>
                      </a:ext>
                    </a:extLst>
                  </p:cNvPr>
                  <p:cNvSpPr/>
                  <p:nvPr/>
                </p:nvSpPr>
                <p:spPr>
                  <a:xfrm>
                    <a:off x="10033334" y="3181369"/>
                    <a:ext cx="91125" cy="33540"/>
                  </a:xfrm>
                  <a:custGeom>
                    <a:avLst/>
                    <a:gdLst>
                      <a:gd name="connsiteX0" fmla="*/ 91125 w 91125"/>
                      <a:gd name="connsiteY0" fmla="*/ 2361 h 33540"/>
                      <a:gd name="connsiteX1" fmla="*/ 638 w 91125"/>
                      <a:gd name="connsiteY1" fmla="*/ 26174 h 33540"/>
                      <a:gd name="connsiteX2" fmla="*/ 91125 w 91125"/>
                      <a:gd name="connsiteY2" fmla="*/ 2361 h 33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1125" h="33540">
                        <a:moveTo>
                          <a:pt x="91125" y="2361"/>
                        </a:moveTo>
                        <a:cubicBezTo>
                          <a:pt x="66360" y="-2401"/>
                          <a:pt x="8258" y="-2401"/>
                          <a:pt x="638" y="26174"/>
                        </a:cubicBezTo>
                        <a:cubicBezTo>
                          <a:pt x="-6030" y="49986"/>
                          <a:pt x="40643" y="9029"/>
                          <a:pt x="91125" y="236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6" name="Freeform: Shape 3265">
                    <a:extLst>
                      <a:ext uri="{FF2B5EF4-FFF2-40B4-BE49-F238E27FC236}">
                        <a16:creationId xmlns:a16="http://schemas.microsoft.com/office/drawing/2014/main" id="{8218BAA3-7219-4C43-B1EB-AF95FC19585F}"/>
                      </a:ext>
                    </a:extLst>
                  </p:cNvPr>
                  <p:cNvSpPr/>
                  <p:nvPr/>
                </p:nvSpPr>
                <p:spPr>
                  <a:xfrm>
                    <a:off x="10035876" y="3183633"/>
                    <a:ext cx="88582" cy="23055"/>
                  </a:xfrm>
                  <a:custGeom>
                    <a:avLst/>
                    <a:gdLst>
                      <a:gd name="connsiteX0" fmla="*/ 0 w 88582"/>
                      <a:gd name="connsiteY0" fmla="*/ 22958 h 23055"/>
                      <a:gd name="connsiteX1" fmla="*/ 88583 w 88582"/>
                      <a:gd name="connsiteY1" fmla="*/ 97 h 23055"/>
                      <a:gd name="connsiteX2" fmla="*/ 0 w 88582"/>
                      <a:gd name="connsiteY2" fmla="*/ 22958 h 23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582" h="23055">
                        <a:moveTo>
                          <a:pt x="0" y="22958"/>
                        </a:moveTo>
                        <a:cubicBezTo>
                          <a:pt x="0" y="24863"/>
                          <a:pt x="30480" y="-1807"/>
                          <a:pt x="88583" y="97"/>
                        </a:cubicBezTo>
                        <a:cubicBezTo>
                          <a:pt x="28575" y="-855"/>
                          <a:pt x="0" y="21052"/>
                          <a:pt x="0" y="2295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67" name="Graphic 7">
                  <a:extLst>
                    <a:ext uri="{FF2B5EF4-FFF2-40B4-BE49-F238E27FC236}">
                      <a16:creationId xmlns:a16="http://schemas.microsoft.com/office/drawing/2014/main" id="{F6A0B2A6-53C8-463F-9121-8D3A2F096853}"/>
                    </a:ext>
                  </a:extLst>
                </p:cNvPr>
                <p:cNvGrpSpPr/>
                <p:nvPr/>
              </p:nvGrpSpPr>
              <p:grpSpPr>
                <a:xfrm>
                  <a:off x="9942532" y="3178929"/>
                  <a:ext cx="93239" cy="36377"/>
                  <a:chOff x="9942532" y="3178929"/>
                  <a:chExt cx="93239" cy="36377"/>
                </a:xfrm>
              </p:grpSpPr>
              <p:sp>
                <p:nvSpPr>
                  <p:cNvPr id="3268" name="Freeform: Shape 3267">
                    <a:extLst>
                      <a:ext uri="{FF2B5EF4-FFF2-40B4-BE49-F238E27FC236}">
                        <a16:creationId xmlns:a16="http://schemas.microsoft.com/office/drawing/2014/main" id="{E98DBE9A-1F6D-46BE-9141-12A4BE2A5769}"/>
                      </a:ext>
                    </a:extLst>
                  </p:cNvPr>
                  <p:cNvSpPr/>
                  <p:nvPr/>
                </p:nvSpPr>
                <p:spPr>
                  <a:xfrm>
                    <a:off x="9942532" y="3178929"/>
                    <a:ext cx="93239" cy="36377"/>
                  </a:xfrm>
                  <a:custGeom>
                    <a:avLst/>
                    <a:gdLst>
                      <a:gd name="connsiteX0" fmla="*/ 0 w 93239"/>
                      <a:gd name="connsiteY0" fmla="*/ 1944 h 36377"/>
                      <a:gd name="connsiteX1" fmla="*/ 88582 w 93239"/>
                      <a:gd name="connsiteY1" fmla="*/ 25756 h 36377"/>
                      <a:gd name="connsiteX2" fmla="*/ 0 w 93239"/>
                      <a:gd name="connsiteY2" fmla="*/ 1944 h 36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3239" h="36377">
                        <a:moveTo>
                          <a:pt x="0" y="1944"/>
                        </a:moveTo>
                        <a:cubicBezTo>
                          <a:pt x="17145" y="-1866"/>
                          <a:pt x="68580" y="-2819"/>
                          <a:pt x="88582" y="25756"/>
                        </a:cubicBezTo>
                        <a:cubicBezTo>
                          <a:pt x="109538" y="55284"/>
                          <a:pt x="56197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9" name="Freeform: Shape 3268">
                    <a:extLst>
                      <a:ext uri="{FF2B5EF4-FFF2-40B4-BE49-F238E27FC236}">
                        <a16:creationId xmlns:a16="http://schemas.microsoft.com/office/drawing/2014/main" id="{DC4F3562-B7E2-4E35-9E2C-2FBFAA09C6CE}"/>
                      </a:ext>
                    </a:extLst>
                  </p:cNvPr>
                  <p:cNvSpPr/>
                  <p:nvPr/>
                </p:nvSpPr>
                <p:spPr>
                  <a:xfrm>
                    <a:off x="9946341" y="3180873"/>
                    <a:ext cx="83942" cy="25983"/>
                  </a:xfrm>
                  <a:custGeom>
                    <a:avLst/>
                    <a:gdLst>
                      <a:gd name="connsiteX0" fmla="*/ 83820 w 83942"/>
                      <a:gd name="connsiteY0" fmla="*/ 25718 h 25983"/>
                      <a:gd name="connsiteX1" fmla="*/ 0 w 83942"/>
                      <a:gd name="connsiteY1" fmla="*/ 0 h 25983"/>
                      <a:gd name="connsiteX2" fmla="*/ 83820 w 83942"/>
                      <a:gd name="connsiteY2" fmla="*/ 25718 h 25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942" h="25983">
                        <a:moveTo>
                          <a:pt x="83820" y="25718"/>
                        </a:moveTo>
                        <a:cubicBezTo>
                          <a:pt x="85725" y="28575"/>
                          <a:pt x="65722" y="7620"/>
                          <a:pt x="0" y="0"/>
                        </a:cubicBezTo>
                        <a:cubicBezTo>
                          <a:pt x="61913" y="4763"/>
                          <a:pt x="81915" y="22860"/>
                          <a:pt x="83820" y="2571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270" name="Graphic 7">
                <a:extLst>
                  <a:ext uri="{FF2B5EF4-FFF2-40B4-BE49-F238E27FC236}">
                    <a16:creationId xmlns:a16="http://schemas.microsoft.com/office/drawing/2014/main" id="{4C80093E-E4F4-4BC4-A7BB-A276347236C4}"/>
                  </a:ext>
                </a:extLst>
              </p:cNvPr>
              <p:cNvGrpSpPr/>
              <p:nvPr/>
            </p:nvGrpSpPr>
            <p:grpSpPr>
              <a:xfrm>
                <a:off x="9093854" y="4519135"/>
                <a:ext cx="286702" cy="246697"/>
                <a:chOff x="9093854" y="4519135"/>
                <a:chExt cx="286702" cy="246697"/>
              </a:xfrm>
            </p:grpSpPr>
            <p:grpSp>
              <p:nvGrpSpPr>
                <p:cNvPr id="3271" name="Graphic 7">
                  <a:extLst>
                    <a:ext uri="{FF2B5EF4-FFF2-40B4-BE49-F238E27FC236}">
                      <a16:creationId xmlns:a16="http://schemas.microsoft.com/office/drawing/2014/main" id="{9A7465A7-8016-4D8F-9709-32784ABC3817}"/>
                    </a:ext>
                  </a:extLst>
                </p:cNvPr>
                <p:cNvGrpSpPr/>
                <p:nvPr/>
              </p:nvGrpSpPr>
              <p:grpSpPr>
                <a:xfrm>
                  <a:off x="9186628" y="4546393"/>
                  <a:ext cx="72960" cy="27995"/>
                  <a:chOff x="9186628" y="4546393"/>
                  <a:chExt cx="72960" cy="27995"/>
                </a:xfrm>
              </p:grpSpPr>
              <p:sp>
                <p:nvSpPr>
                  <p:cNvPr id="3272" name="Freeform: Shape 3271">
                    <a:extLst>
                      <a:ext uri="{FF2B5EF4-FFF2-40B4-BE49-F238E27FC236}">
                        <a16:creationId xmlns:a16="http://schemas.microsoft.com/office/drawing/2014/main" id="{8E9EEED4-5F76-4727-8A14-57387BC05D4A}"/>
                      </a:ext>
                    </a:extLst>
                  </p:cNvPr>
                  <p:cNvSpPr/>
                  <p:nvPr/>
                </p:nvSpPr>
                <p:spPr>
                  <a:xfrm>
                    <a:off x="9186628" y="4546393"/>
                    <a:ext cx="72960" cy="27995"/>
                  </a:xfrm>
                  <a:custGeom>
                    <a:avLst/>
                    <a:gdLst>
                      <a:gd name="connsiteX0" fmla="*/ 72961 w 72960"/>
                      <a:gd name="connsiteY0" fmla="*/ 27035 h 27995"/>
                      <a:gd name="connsiteX1" fmla="*/ 2476 w 72960"/>
                      <a:gd name="connsiteY1" fmla="*/ 13700 h 27995"/>
                      <a:gd name="connsiteX2" fmla="*/ 72961 w 72960"/>
                      <a:gd name="connsiteY2" fmla="*/ 27035 h 2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2960" h="27995">
                        <a:moveTo>
                          <a:pt x="72961" y="27035"/>
                        </a:moveTo>
                        <a:cubicBezTo>
                          <a:pt x="36766" y="17510"/>
                          <a:pt x="19621" y="42275"/>
                          <a:pt x="2476" y="13700"/>
                        </a:cubicBezTo>
                        <a:cubicBezTo>
                          <a:pt x="-14669" y="-14875"/>
                          <a:pt x="62483" y="7033"/>
                          <a:pt x="72961" y="2703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3" name="Freeform: Shape 3272">
                    <a:extLst>
                      <a:ext uri="{FF2B5EF4-FFF2-40B4-BE49-F238E27FC236}">
                        <a16:creationId xmlns:a16="http://schemas.microsoft.com/office/drawing/2014/main" id="{E07899AA-F095-4EBD-8E86-F7767D3B2153}"/>
                      </a:ext>
                    </a:extLst>
                  </p:cNvPr>
                  <p:cNvSpPr/>
                  <p:nvPr/>
                </p:nvSpPr>
                <p:spPr>
                  <a:xfrm>
                    <a:off x="9190919" y="4555684"/>
                    <a:ext cx="65812" cy="14886"/>
                  </a:xfrm>
                  <a:custGeom>
                    <a:avLst/>
                    <a:gdLst>
                      <a:gd name="connsiteX0" fmla="*/ 90 w 65812"/>
                      <a:gd name="connsiteY0" fmla="*/ 4409 h 14886"/>
                      <a:gd name="connsiteX1" fmla="*/ 65812 w 65812"/>
                      <a:gd name="connsiteY1" fmla="*/ 14886 h 14886"/>
                      <a:gd name="connsiteX2" fmla="*/ 90 w 65812"/>
                      <a:gd name="connsiteY2" fmla="*/ 4409 h 14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812" h="14886">
                        <a:moveTo>
                          <a:pt x="90" y="4409"/>
                        </a:moveTo>
                        <a:cubicBezTo>
                          <a:pt x="-1815" y="1551"/>
                          <a:pt x="26760" y="-7974"/>
                          <a:pt x="65812" y="14886"/>
                        </a:cubicBezTo>
                        <a:cubicBezTo>
                          <a:pt x="31522" y="-6069"/>
                          <a:pt x="1995" y="7266"/>
                          <a:pt x="90" y="440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74" name="Graphic 7">
                  <a:extLst>
                    <a:ext uri="{FF2B5EF4-FFF2-40B4-BE49-F238E27FC236}">
                      <a16:creationId xmlns:a16="http://schemas.microsoft.com/office/drawing/2014/main" id="{C734F6DE-DA73-4104-B924-E21EC1130446}"/>
                    </a:ext>
                  </a:extLst>
                </p:cNvPr>
                <p:cNvGrpSpPr/>
                <p:nvPr/>
              </p:nvGrpSpPr>
              <p:grpSpPr>
                <a:xfrm>
                  <a:off x="9159602" y="4519135"/>
                  <a:ext cx="39701" cy="38231"/>
                  <a:chOff x="9159602" y="4519135"/>
                  <a:chExt cx="39701" cy="38231"/>
                </a:xfrm>
              </p:grpSpPr>
              <p:sp>
                <p:nvSpPr>
                  <p:cNvPr id="3275" name="Freeform: Shape 3274">
                    <a:extLst>
                      <a:ext uri="{FF2B5EF4-FFF2-40B4-BE49-F238E27FC236}">
                        <a16:creationId xmlns:a16="http://schemas.microsoft.com/office/drawing/2014/main" id="{3FE6CB74-7C10-4A94-8865-07856FD677EF}"/>
                      </a:ext>
                    </a:extLst>
                  </p:cNvPr>
                  <p:cNvSpPr/>
                  <p:nvPr/>
                </p:nvSpPr>
                <p:spPr>
                  <a:xfrm>
                    <a:off x="9159602" y="4519135"/>
                    <a:ext cx="39701" cy="38231"/>
                  </a:xfrm>
                  <a:custGeom>
                    <a:avLst/>
                    <a:gdLst>
                      <a:gd name="connsiteX0" fmla="*/ 39027 w 39701"/>
                      <a:gd name="connsiteY0" fmla="*/ 0 h 38231"/>
                      <a:gd name="connsiteX1" fmla="*/ 15215 w 39701"/>
                      <a:gd name="connsiteY1" fmla="*/ 38100 h 38231"/>
                      <a:gd name="connsiteX2" fmla="*/ 39027 w 39701"/>
                      <a:gd name="connsiteY2" fmla="*/ 0 h 38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701" h="38231">
                        <a:moveTo>
                          <a:pt x="39027" y="0"/>
                        </a:moveTo>
                        <a:cubicBezTo>
                          <a:pt x="37122" y="20955"/>
                          <a:pt x="49505" y="40005"/>
                          <a:pt x="15215" y="38100"/>
                        </a:cubicBezTo>
                        <a:cubicBezTo>
                          <a:pt x="-18123" y="35243"/>
                          <a:pt x="9500" y="953"/>
                          <a:pt x="3902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6" name="Freeform: Shape 3275">
                    <a:extLst>
                      <a:ext uri="{FF2B5EF4-FFF2-40B4-BE49-F238E27FC236}">
                        <a16:creationId xmlns:a16="http://schemas.microsoft.com/office/drawing/2014/main" id="{5256BBFB-3D49-429A-8FE5-66918DBF6ED3}"/>
                      </a:ext>
                    </a:extLst>
                  </p:cNvPr>
                  <p:cNvSpPr/>
                  <p:nvPr/>
                </p:nvSpPr>
                <p:spPr>
                  <a:xfrm>
                    <a:off x="9173107" y="4519135"/>
                    <a:ext cx="23617" cy="36221"/>
                  </a:xfrm>
                  <a:custGeom>
                    <a:avLst/>
                    <a:gdLst>
                      <a:gd name="connsiteX0" fmla="*/ 2662 w 23617"/>
                      <a:gd name="connsiteY0" fmla="*/ 36195 h 36221"/>
                      <a:gd name="connsiteX1" fmla="*/ 23617 w 23617"/>
                      <a:gd name="connsiteY1" fmla="*/ 0 h 36221"/>
                      <a:gd name="connsiteX2" fmla="*/ 2662 w 23617"/>
                      <a:gd name="connsiteY2" fmla="*/ 36195 h 36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17" h="36221">
                        <a:moveTo>
                          <a:pt x="2662" y="36195"/>
                        </a:moveTo>
                        <a:cubicBezTo>
                          <a:pt x="-195" y="36195"/>
                          <a:pt x="-6863" y="13335"/>
                          <a:pt x="23617" y="0"/>
                        </a:cubicBezTo>
                        <a:cubicBezTo>
                          <a:pt x="-4005" y="12383"/>
                          <a:pt x="5520" y="37147"/>
                          <a:pt x="2662" y="3619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77" name="Graphic 7">
                  <a:extLst>
                    <a:ext uri="{FF2B5EF4-FFF2-40B4-BE49-F238E27FC236}">
                      <a16:creationId xmlns:a16="http://schemas.microsoft.com/office/drawing/2014/main" id="{BBAB958E-F99E-4135-88D2-55977AC2837B}"/>
                    </a:ext>
                  </a:extLst>
                </p:cNvPr>
                <p:cNvGrpSpPr/>
                <p:nvPr/>
              </p:nvGrpSpPr>
              <p:grpSpPr>
                <a:xfrm>
                  <a:off x="9093854" y="4549381"/>
                  <a:ext cx="69430" cy="34392"/>
                  <a:chOff x="9093854" y="4549381"/>
                  <a:chExt cx="69430" cy="34392"/>
                </a:xfrm>
              </p:grpSpPr>
              <p:sp>
                <p:nvSpPr>
                  <p:cNvPr id="3278" name="Freeform: Shape 3277">
                    <a:extLst>
                      <a:ext uri="{FF2B5EF4-FFF2-40B4-BE49-F238E27FC236}">
                        <a16:creationId xmlns:a16="http://schemas.microsoft.com/office/drawing/2014/main" id="{CD4C60C5-5799-430F-8B2F-BBB9878E609C}"/>
                      </a:ext>
                    </a:extLst>
                  </p:cNvPr>
                  <p:cNvSpPr/>
                  <p:nvPr/>
                </p:nvSpPr>
                <p:spPr>
                  <a:xfrm>
                    <a:off x="9093854" y="4549381"/>
                    <a:ext cx="69430" cy="34392"/>
                  </a:xfrm>
                  <a:custGeom>
                    <a:avLst/>
                    <a:gdLst>
                      <a:gd name="connsiteX0" fmla="*/ 0 w 69430"/>
                      <a:gd name="connsiteY0" fmla="*/ 5949 h 34392"/>
                      <a:gd name="connsiteX1" fmla="*/ 66675 w 69430"/>
                      <a:gd name="connsiteY1" fmla="*/ 23094 h 34392"/>
                      <a:gd name="connsiteX2" fmla="*/ 0 w 69430"/>
                      <a:gd name="connsiteY2" fmla="*/ 5949 h 3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430" h="34392">
                        <a:moveTo>
                          <a:pt x="0" y="5949"/>
                        </a:moveTo>
                        <a:cubicBezTo>
                          <a:pt x="13335" y="-718"/>
                          <a:pt x="54293" y="-8338"/>
                          <a:pt x="66675" y="23094"/>
                        </a:cubicBezTo>
                        <a:cubicBezTo>
                          <a:pt x="80010" y="53574"/>
                          <a:pt x="42863" y="13569"/>
                          <a:pt x="0" y="594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9" name="Freeform: Shape 3278">
                    <a:extLst>
                      <a:ext uri="{FF2B5EF4-FFF2-40B4-BE49-F238E27FC236}">
                        <a16:creationId xmlns:a16="http://schemas.microsoft.com/office/drawing/2014/main" id="{A222A414-69B4-4B33-94AA-0B5F3A667B00}"/>
                      </a:ext>
                    </a:extLst>
                  </p:cNvPr>
                  <p:cNvSpPr/>
                  <p:nvPr/>
                </p:nvSpPr>
                <p:spPr>
                  <a:xfrm>
                    <a:off x="9096711" y="4555026"/>
                    <a:ext cx="62911" cy="19622"/>
                  </a:xfrm>
                  <a:custGeom>
                    <a:avLst/>
                    <a:gdLst>
                      <a:gd name="connsiteX0" fmla="*/ 62865 w 62911"/>
                      <a:gd name="connsiteY0" fmla="*/ 19355 h 19622"/>
                      <a:gd name="connsiteX1" fmla="*/ 0 w 62911"/>
                      <a:gd name="connsiteY1" fmla="*/ 305 h 19622"/>
                      <a:gd name="connsiteX2" fmla="*/ 62865 w 62911"/>
                      <a:gd name="connsiteY2" fmla="*/ 19355 h 1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911" h="19622">
                        <a:moveTo>
                          <a:pt x="62865" y="19355"/>
                        </a:moveTo>
                        <a:cubicBezTo>
                          <a:pt x="63817" y="22212"/>
                          <a:pt x="50483" y="1257"/>
                          <a:pt x="0" y="305"/>
                        </a:cubicBezTo>
                        <a:cubicBezTo>
                          <a:pt x="48578" y="-2553"/>
                          <a:pt x="61913" y="15544"/>
                          <a:pt x="62865" y="193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80" name="Freeform: Shape 3279">
                  <a:extLst>
                    <a:ext uri="{FF2B5EF4-FFF2-40B4-BE49-F238E27FC236}">
                      <a16:creationId xmlns:a16="http://schemas.microsoft.com/office/drawing/2014/main" id="{4275E4FF-FE22-40CA-A462-6FD64F9FC464}"/>
                    </a:ext>
                  </a:extLst>
                </p:cNvPr>
                <p:cNvSpPr/>
                <p:nvPr/>
              </p:nvSpPr>
              <p:spPr>
                <a:xfrm>
                  <a:off x="9177674" y="4681060"/>
                  <a:ext cx="202882" cy="84772"/>
                </a:xfrm>
                <a:custGeom>
                  <a:avLst/>
                  <a:gdLst>
                    <a:gd name="connsiteX0" fmla="*/ 202883 w 202882"/>
                    <a:gd name="connsiteY0" fmla="*/ 53340 h 84772"/>
                    <a:gd name="connsiteX1" fmla="*/ 202883 w 202882"/>
                    <a:gd name="connsiteY1" fmla="*/ 53340 h 84772"/>
                    <a:gd name="connsiteX2" fmla="*/ 202883 w 202882"/>
                    <a:gd name="connsiteY2" fmla="*/ 53340 h 84772"/>
                    <a:gd name="connsiteX3" fmla="*/ 202883 w 202882"/>
                    <a:gd name="connsiteY3" fmla="*/ 53340 h 84772"/>
                    <a:gd name="connsiteX4" fmla="*/ 186690 w 202882"/>
                    <a:gd name="connsiteY4" fmla="*/ 36195 h 84772"/>
                    <a:gd name="connsiteX5" fmla="*/ 186690 w 202882"/>
                    <a:gd name="connsiteY5" fmla="*/ 7620 h 84772"/>
                    <a:gd name="connsiteX6" fmla="*/ 186690 w 202882"/>
                    <a:gd name="connsiteY6" fmla="*/ 7620 h 84772"/>
                    <a:gd name="connsiteX7" fmla="*/ 186690 w 202882"/>
                    <a:gd name="connsiteY7" fmla="*/ 7620 h 84772"/>
                    <a:gd name="connsiteX8" fmla="*/ 185738 w 202882"/>
                    <a:gd name="connsiteY8" fmla="*/ 6668 h 84772"/>
                    <a:gd name="connsiteX9" fmla="*/ 172403 w 202882"/>
                    <a:gd name="connsiteY9" fmla="*/ 20003 h 84772"/>
                    <a:gd name="connsiteX10" fmla="*/ 166688 w 202882"/>
                    <a:gd name="connsiteY10" fmla="*/ 0 h 84772"/>
                    <a:gd name="connsiteX11" fmla="*/ 152400 w 202882"/>
                    <a:gd name="connsiteY11" fmla="*/ 19050 h 84772"/>
                    <a:gd name="connsiteX12" fmla="*/ 111442 w 202882"/>
                    <a:gd name="connsiteY12" fmla="*/ 5715 h 84772"/>
                    <a:gd name="connsiteX13" fmla="*/ 127635 w 202882"/>
                    <a:gd name="connsiteY13" fmla="*/ 23813 h 84772"/>
                    <a:gd name="connsiteX14" fmla="*/ 91440 w 202882"/>
                    <a:gd name="connsiteY14" fmla="*/ 23813 h 84772"/>
                    <a:gd name="connsiteX15" fmla="*/ 117158 w 202882"/>
                    <a:gd name="connsiteY15" fmla="*/ 33338 h 84772"/>
                    <a:gd name="connsiteX16" fmla="*/ 89535 w 202882"/>
                    <a:gd name="connsiteY16" fmla="*/ 39053 h 84772"/>
                    <a:gd name="connsiteX17" fmla="*/ 0 w 202882"/>
                    <a:gd name="connsiteY17" fmla="*/ 39053 h 84772"/>
                    <a:gd name="connsiteX18" fmla="*/ 0 w 202882"/>
                    <a:gd name="connsiteY18" fmla="*/ 41910 h 84772"/>
                    <a:gd name="connsiteX19" fmla="*/ 0 w 202882"/>
                    <a:gd name="connsiteY19" fmla="*/ 44768 h 84772"/>
                    <a:gd name="connsiteX20" fmla="*/ 103823 w 202882"/>
                    <a:gd name="connsiteY20" fmla="*/ 44768 h 84772"/>
                    <a:gd name="connsiteX21" fmla="*/ 106680 w 202882"/>
                    <a:gd name="connsiteY21" fmla="*/ 45720 h 84772"/>
                    <a:gd name="connsiteX22" fmla="*/ 117158 w 202882"/>
                    <a:gd name="connsiteY22" fmla="*/ 49530 h 84772"/>
                    <a:gd name="connsiteX23" fmla="*/ 100013 w 202882"/>
                    <a:gd name="connsiteY23" fmla="*/ 61913 h 84772"/>
                    <a:gd name="connsiteX24" fmla="*/ 128588 w 202882"/>
                    <a:gd name="connsiteY24" fmla="*/ 56197 h 84772"/>
                    <a:gd name="connsiteX25" fmla="*/ 100965 w 202882"/>
                    <a:gd name="connsiteY25" fmla="*/ 79058 h 84772"/>
                    <a:gd name="connsiteX26" fmla="*/ 149542 w 202882"/>
                    <a:gd name="connsiteY26" fmla="*/ 68580 h 84772"/>
                    <a:gd name="connsiteX27" fmla="*/ 148590 w 202882"/>
                    <a:gd name="connsiteY27" fmla="*/ 84772 h 84772"/>
                    <a:gd name="connsiteX28" fmla="*/ 169545 w 202882"/>
                    <a:gd name="connsiteY28" fmla="*/ 67628 h 84772"/>
                    <a:gd name="connsiteX29" fmla="*/ 187642 w 202882"/>
                    <a:gd name="connsiteY29" fmla="*/ 80010 h 84772"/>
                    <a:gd name="connsiteX30" fmla="*/ 185738 w 202882"/>
                    <a:gd name="connsiteY30" fmla="*/ 54293 h 84772"/>
                    <a:gd name="connsiteX31" fmla="*/ 202883 w 202882"/>
                    <a:gd name="connsiteY31" fmla="*/ 5334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2882" h="84772">
                      <a:moveTo>
                        <a:pt x="202883" y="53340"/>
                      </a:moveTo>
                      <a:cubicBezTo>
                        <a:pt x="202883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53340"/>
                        <a:pt x="201930" y="53340"/>
                        <a:pt x="202883" y="53340"/>
                      </a:cubicBezTo>
                      <a:cubicBezTo>
                        <a:pt x="201930" y="45720"/>
                        <a:pt x="194310" y="40005"/>
                        <a:pt x="186690" y="36195"/>
                      </a:cubicBezTo>
                      <a:cubicBezTo>
                        <a:pt x="194310" y="27622"/>
                        <a:pt x="195263" y="1524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7620"/>
                        <a:pt x="186690" y="7620"/>
                      </a:cubicBezTo>
                      <a:cubicBezTo>
                        <a:pt x="186690" y="7620"/>
                        <a:pt x="186690" y="6668"/>
                        <a:pt x="185738" y="6668"/>
                      </a:cubicBezTo>
                      <a:cubicBezTo>
                        <a:pt x="182880" y="12383"/>
                        <a:pt x="178117" y="16193"/>
                        <a:pt x="172403" y="20003"/>
                      </a:cubicBezTo>
                      <a:cubicBezTo>
                        <a:pt x="175260" y="12383"/>
                        <a:pt x="171450" y="3810"/>
                        <a:pt x="166688" y="0"/>
                      </a:cubicBezTo>
                      <a:cubicBezTo>
                        <a:pt x="163830" y="6668"/>
                        <a:pt x="158115" y="13335"/>
                        <a:pt x="152400" y="19050"/>
                      </a:cubicBezTo>
                      <a:cubicBezTo>
                        <a:pt x="143828" y="11430"/>
                        <a:pt x="122873" y="6668"/>
                        <a:pt x="111442" y="5715"/>
                      </a:cubicBezTo>
                      <a:cubicBezTo>
                        <a:pt x="120015" y="11430"/>
                        <a:pt x="124778" y="18097"/>
                        <a:pt x="127635" y="23813"/>
                      </a:cubicBezTo>
                      <a:cubicBezTo>
                        <a:pt x="115253" y="20955"/>
                        <a:pt x="99060" y="21908"/>
                        <a:pt x="91440" y="23813"/>
                      </a:cubicBezTo>
                      <a:cubicBezTo>
                        <a:pt x="100965" y="25718"/>
                        <a:pt x="109538" y="29528"/>
                        <a:pt x="117158" y="33338"/>
                      </a:cubicBezTo>
                      <a:cubicBezTo>
                        <a:pt x="106680" y="33338"/>
                        <a:pt x="95250" y="36195"/>
                        <a:pt x="89535" y="39053"/>
                      </a:cubicBezTo>
                      <a:lnTo>
                        <a:pt x="0" y="39053"/>
                      </a:lnTo>
                      <a:cubicBezTo>
                        <a:pt x="0" y="39053"/>
                        <a:pt x="0" y="40958"/>
                        <a:pt x="0" y="41910"/>
                      </a:cubicBezTo>
                      <a:cubicBezTo>
                        <a:pt x="0" y="43815"/>
                        <a:pt x="0" y="44768"/>
                        <a:pt x="0" y="44768"/>
                      </a:cubicBezTo>
                      <a:lnTo>
                        <a:pt x="103823" y="44768"/>
                      </a:lnTo>
                      <a:cubicBezTo>
                        <a:pt x="104775" y="44768"/>
                        <a:pt x="105728" y="44768"/>
                        <a:pt x="106680" y="45720"/>
                      </a:cubicBezTo>
                      <a:cubicBezTo>
                        <a:pt x="108585" y="47625"/>
                        <a:pt x="112395" y="48578"/>
                        <a:pt x="117158" y="49530"/>
                      </a:cubicBezTo>
                      <a:cubicBezTo>
                        <a:pt x="113348" y="53340"/>
                        <a:pt x="109538" y="58103"/>
                        <a:pt x="100013" y="61913"/>
                      </a:cubicBezTo>
                      <a:cubicBezTo>
                        <a:pt x="106680" y="61913"/>
                        <a:pt x="118110" y="59055"/>
                        <a:pt x="128588" y="56197"/>
                      </a:cubicBezTo>
                      <a:cubicBezTo>
                        <a:pt x="122873" y="64770"/>
                        <a:pt x="114300" y="73343"/>
                        <a:pt x="100965" y="79058"/>
                      </a:cubicBezTo>
                      <a:cubicBezTo>
                        <a:pt x="115253" y="79058"/>
                        <a:pt x="137160" y="76200"/>
                        <a:pt x="149542" y="68580"/>
                      </a:cubicBezTo>
                      <a:cubicBezTo>
                        <a:pt x="150495" y="73343"/>
                        <a:pt x="151448" y="78105"/>
                        <a:pt x="148590" y="84772"/>
                      </a:cubicBezTo>
                      <a:cubicBezTo>
                        <a:pt x="156210" y="82868"/>
                        <a:pt x="164783" y="75247"/>
                        <a:pt x="169545" y="67628"/>
                      </a:cubicBezTo>
                      <a:cubicBezTo>
                        <a:pt x="176213" y="70485"/>
                        <a:pt x="183833" y="74295"/>
                        <a:pt x="187642" y="80010"/>
                      </a:cubicBezTo>
                      <a:cubicBezTo>
                        <a:pt x="194310" y="74295"/>
                        <a:pt x="192405" y="62865"/>
                        <a:pt x="185738" y="54293"/>
                      </a:cubicBezTo>
                      <a:cubicBezTo>
                        <a:pt x="191453" y="53340"/>
                        <a:pt x="197167" y="53340"/>
                        <a:pt x="202883" y="5334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81" name="Freeform: Shape 3280">
                  <a:extLst>
                    <a:ext uri="{FF2B5EF4-FFF2-40B4-BE49-F238E27FC236}">
                      <a16:creationId xmlns:a16="http://schemas.microsoft.com/office/drawing/2014/main" id="{A0D772BA-23D1-45F0-82EE-23378A4C2896}"/>
                    </a:ext>
                  </a:extLst>
                </p:cNvPr>
                <p:cNvSpPr/>
                <p:nvPr/>
              </p:nvSpPr>
              <p:spPr>
                <a:xfrm>
                  <a:off x="9171959" y="4607718"/>
                  <a:ext cx="11429" cy="120014"/>
                </a:xfrm>
                <a:custGeom>
                  <a:avLst/>
                  <a:gdLst>
                    <a:gd name="connsiteX0" fmla="*/ 5715 w 11429"/>
                    <a:gd name="connsiteY0" fmla="*/ 120015 h 120014"/>
                    <a:gd name="connsiteX1" fmla="*/ 0 w 11429"/>
                    <a:gd name="connsiteY1" fmla="*/ 114300 h 120014"/>
                    <a:gd name="connsiteX2" fmla="*/ 0 w 11429"/>
                    <a:gd name="connsiteY2" fmla="*/ 5715 h 120014"/>
                    <a:gd name="connsiteX3" fmla="*/ 5715 w 11429"/>
                    <a:gd name="connsiteY3" fmla="*/ 0 h 120014"/>
                    <a:gd name="connsiteX4" fmla="*/ 11430 w 11429"/>
                    <a:gd name="connsiteY4" fmla="*/ 5715 h 120014"/>
                    <a:gd name="connsiteX5" fmla="*/ 11430 w 11429"/>
                    <a:gd name="connsiteY5" fmla="*/ 114300 h 120014"/>
                    <a:gd name="connsiteX6" fmla="*/ 5715 w 11429"/>
                    <a:gd name="connsiteY6" fmla="*/ 120015 h 12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20014">
                      <a:moveTo>
                        <a:pt x="5715" y="120015"/>
                      </a:moveTo>
                      <a:cubicBezTo>
                        <a:pt x="2857" y="120015"/>
                        <a:pt x="0" y="118110"/>
                        <a:pt x="0" y="114300"/>
                      </a:cubicBezTo>
                      <a:lnTo>
                        <a:pt x="0" y="5715"/>
                      </a:lnTo>
                      <a:cubicBezTo>
                        <a:pt x="0" y="2857"/>
                        <a:pt x="2857" y="0"/>
                        <a:pt x="5715" y="0"/>
                      </a:cubicBezTo>
                      <a:cubicBezTo>
                        <a:pt x="8572" y="0"/>
                        <a:pt x="11430" y="2857"/>
                        <a:pt x="11430" y="5715"/>
                      </a:cubicBezTo>
                      <a:lnTo>
                        <a:pt x="11430" y="114300"/>
                      </a:lnTo>
                      <a:cubicBezTo>
                        <a:pt x="11430" y="117157"/>
                        <a:pt x="9525" y="120015"/>
                        <a:pt x="5715" y="120015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82" name="Freeform: Shape 3281">
                  <a:extLst>
                    <a:ext uri="{FF2B5EF4-FFF2-40B4-BE49-F238E27FC236}">
                      <a16:creationId xmlns:a16="http://schemas.microsoft.com/office/drawing/2014/main" id="{A97EDF37-F399-4F6F-939E-C4B4D2C9F84F}"/>
                    </a:ext>
                  </a:extLst>
                </p:cNvPr>
                <p:cNvSpPr/>
                <p:nvPr/>
              </p:nvSpPr>
              <p:spPr>
                <a:xfrm>
                  <a:off x="9159577" y="4556283"/>
                  <a:ext cx="36195" cy="60959"/>
                </a:xfrm>
                <a:custGeom>
                  <a:avLst/>
                  <a:gdLst>
                    <a:gd name="connsiteX0" fmla="*/ 36195 w 36195"/>
                    <a:gd name="connsiteY0" fmla="*/ 30480 h 60959"/>
                    <a:gd name="connsiteX1" fmla="*/ 18098 w 36195"/>
                    <a:gd name="connsiteY1" fmla="*/ 60960 h 60959"/>
                    <a:gd name="connsiteX2" fmla="*/ 0 w 36195"/>
                    <a:gd name="connsiteY2" fmla="*/ 30480 h 60959"/>
                    <a:gd name="connsiteX3" fmla="*/ 18098 w 36195"/>
                    <a:gd name="connsiteY3" fmla="*/ 0 h 60959"/>
                    <a:gd name="connsiteX4" fmla="*/ 36195 w 36195"/>
                    <a:gd name="connsiteY4" fmla="*/ 3048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60959">
                      <a:moveTo>
                        <a:pt x="36195" y="30480"/>
                      </a:moveTo>
                      <a:cubicBezTo>
                        <a:pt x="36195" y="47314"/>
                        <a:pt x="28093" y="60960"/>
                        <a:pt x="18098" y="60960"/>
                      </a:cubicBezTo>
                      <a:cubicBezTo>
                        <a:pt x="8103" y="60960"/>
                        <a:pt x="0" y="47314"/>
                        <a:pt x="0" y="30480"/>
                      </a:cubicBezTo>
                      <a:cubicBezTo>
                        <a:pt x="0" y="13646"/>
                        <a:pt x="8103" y="0"/>
                        <a:pt x="18098" y="0"/>
                      </a:cubicBezTo>
                      <a:cubicBezTo>
                        <a:pt x="28093" y="0"/>
                        <a:pt x="36195" y="13646"/>
                        <a:pt x="36195" y="30480"/>
                      </a:cubicBezTo>
                      <a:close/>
                    </a:path>
                  </a:pathLst>
                </a:custGeom>
                <a:solidFill>
                  <a:srgbClr val="F2C5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83" name="Graphic 7">
                  <a:extLst>
                    <a:ext uri="{FF2B5EF4-FFF2-40B4-BE49-F238E27FC236}">
                      <a16:creationId xmlns:a16="http://schemas.microsoft.com/office/drawing/2014/main" id="{A03AE061-21ED-4EE1-97BA-6E2E0374CBE9}"/>
                    </a:ext>
                  </a:extLst>
                </p:cNvPr>
                <p:cNvGrpSpPr/>
                <p:nvPr/>
              </p:nvGrpSpPr>
              <p:grpSpPr>
                <a:xfrm>
                  <a:off x="9160963" y="4581142"/>
                  <a:ext cx="29548" cy="53246"/>
                  <a:chOff x="9160963" y="4581142"/>
                  <a:chExt cx="29548" cy="53246"/>
                </a:xfrm>
              </p:grpSpPr>
              <p:sp>
                <p:nvSpPr>
                  <p:cNvPr id="3284" name="Freeform: Shape 3283">
                    <a:extLst>
                      <a:ext uri="{FF2B5EF4-FFF2-40B4-BE49-F238E27FC236}">
                        <a16:creationId xmlns:a16="http://schemas.microsoft.com/office/drawing/2014/main" id="{D0BE2195-6C4A-41DE-AC92-7FF6C5CE8104}"/>
                      </a:ext>
                    </a:extLst>
                  </p:cNvPr>
                  <p:cNvSpPr/>
                  <p:nvPr/>
                </p:nvSpPr>
                <p:spPr>
                  <a:xfrm>
                    <a:off x="9160963" y="4581142"/>
                    <a:ext cx="29548" cy="53246"/>
                  </a:xfrm>
                  <a:custGeom>
                    <a:avLst/>
                    <a:gdLst>
                      <a:gd name="connsiteX0" fmla="*/ 13853 w 29548"/>
                      <a:gd name="connsiteY0" fmla="*/ 53246 h 53246"/>
                      <a:gd name="connsiteX1" fmla="*/ 13853 w 29548"/>
                      <a:gd name="connsiteY1" fmla="*/ 2764 h 53246"/>
                      <a:gd name="connsiteX2" fmla="*/ 13853 w 29548"/>
                      <a:gd name="connsiteY2" fmla="*/ 53246 h 53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48" h="53246">
                        <a:moveTo>
                          <a:pt x="13853" y="53246"/>
                        </a:moveTo>
                        <a:cubicBezTo>
                          <a:pt x="4328" y="44674"/>
                          <a:pt x="-11864" y="17052"/>
                          <a:pt x="13853" y="2764"/>
                        </a:cubicBezTo>
                        <a:cubicBezTo>
                          <a:pt x="40523" y="-11523"/>
                          <a:pt x="28141" y="33244"/>
                          <a:pt x="13853" y="53246"/>
                        </a:cubicBezTo>
                        <a:close/>
                      </a:path>
                    </a:pathLst>
                  </a:custGeom>
                  <a:solidFill>
                    <a:srgbClr val="2F8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85" name="Freeform: Shape 3284">
                    <a:extLst>
                      <a:ext uri="{FF2B5EF4-FFF2-40B4-BE49-F238E27FC236}">
                        <a16:creationId xmlns:a16="http://schemas.microsoft.com/office/drawing/2014/main" id="{409839F2-9194-4980-A3A9-9D9327D812E6}"/>
                      </a:ext>
                    </a:extLst>
                  </p:cNvPr>
                  <p:cNvSpPr/>
                  <p:nvPr/>
                </p:nvSpPr>
                <p:spPr>
                  <a:xfrm>
                    <a:off x="9172035" y="4584811"/>
                    <a:ext cx="6351" cy="47672"/>
                  </a:xfrm>
                  <a:custGeom>
                    <a:avLst/>
                    <a:gdLst>
                      <a:gd name="connsiteX0" fmla="*/ 5639 w 6351"/>
                      <a:gd name="connsiteY0" fmla="*/ 47 h 47672"/>
                      <a:gd name="connsiteX1" fmla="*/ 1829 w 6351"/>
                      <a:gd name="connsiteY1" fmla="*/ 47672 h 47672"/>
                      <a:gd name="connsiteX2" fmla="*/ 5639 w 6351"/>
                      <a:gd name="connsiteY2" fmla="*/ 47 h 4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51" h="47672">
                        <a:moveTo>
                          <a:pt x="5639" y="47"/>
                        </a:moveTo>
                        <a:cubicBezTo>
                          <a:pt x="8497" y="-905"/>
                          <a:pt x="1829" y="12430"/>
                          <a:pt x="1829" y="47672"/>
                        </a:cubicBezTo>
                        <a:cubicBezTo>
                          <a:pt x="-2933" y="19097"/>
                          <a:pt x="2782" y="1000"/>
                          <a:pt x="5639" y="47"/>
                        </a:cubicBezTo>
                        <a:close/>
                      </a:path>
                    </a:pathLst>
                  </a:custGeom>
                  <a:solidFill>
                    <a:srgbClr val="2A70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86" name="Graphic 7">
                  <a:extLst>
                    <a:ext uri="{FF2B5EF4-FFF2-40B4-BE49-F238E27FC236}">
                      <a16:creationId xmlns:a16="http://schemas.microsoft.com/office/drawing/2014/main" id="{EA13C239-EAD4-40C3-9708-CCE61CF6BBE8}"/>
                    </a:ext>
                  </a:extLst>
                </p:cNvPr>
                <p:cNvGrpSpPr/>
                <p:nvPr/>
              </p:nvGrpSpPr>
              <p:grpSpPr>
                <a:xfrm>
                  <a:off x="9139207" y="4577238"/>
                  <a:ext cx="43963" cy="52387"/>
                  <a:chOff x="9139207" y="4577238"/>
                  <a:chExt cx="43963" cy="52387"/>
                </a:xfrm>
              </p:grpSpPr>
              <p:sp>
                <p:nvSpPr>
                  <p:cNvPr id="3287" name="Freeform: Shape 3286">
                    <a:extLst>
                      <a:ext uri="{FF2B5EF4-FFF2-40B4-BE49-F238E27FC236}">
                        <a16:creationId xmlns:a16="http://schemas.microsoft.com/office/drawing/2014/main" id="{1C021682-E1D6-4D0B-AAC9-B509CC5848C5}"/>
                      </a:ext>
                    </a:extLst>
                  </p:cNvPr>
                  <p:cNvSpPr/>
                  <p:nvPr/>
                </p:nvSpPr>
                <p:spPr>
                  <a:xfrm>
                    <a:off x="9139207" y="4577238"/>
                    <a:ext cx="43963" cy="52387"/>
                  </a:xfrm>
                  <a:custGeom>
                    <a:avLst/>
                    <a:gdLst>
                      <a:gd name="connsiteX0" fmla="*/ 3225 w 43963"/>
                      <a:gd name="connsiteY0" fmla="*/ 52388 h 52387"/>
                      <a:gd name="connsiteX1" fmla="*/ 30847 w 43963"/>
                      <a:gd name="connsiteY1" fmla="*/ 0 h 52387"/>
                      <a:gd name="connsiteX2" fmla="*/ 3225 w 43963"/>
                      <a:gd name="connsiteY2" fmla="*/ 52388 h 52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963" h="52387">
                        <a:moveTo>
                          <a:pt x="3225" y="52388"/>
                        </a:moveTo>
                        <a:cubicBezTo>
                          <a:pt x="-2490" y="38100"/>
                          <a:pt x="-4395" y="0"/>
                          <a:pt x="30847" y="0"/>
                        </a:cubicBezTo>
                        <a:cubicBezTo>
                          <a:pt x="67042" y="953"/>
                          <a:pt x="18465" y="18097"/>
                          <a:pt x="3225" y="52388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88" name="Freeform: Shape 3287">
                    <a:extLst>
                      <a:ext uri="{FF2B5EF4-FFF2-40B4-BE49-F238E27FC236}">
                        <a16:creationId xmlns:a16="http://schemas.microsoft.com/office/drawing/2014/main" id="{6CFDFF10-B3FE-4DC9-9B6B-5C813380139E}"/>
                      </a:ext>
                    </a:extLst>
                  </p:cNvPr>
                  <p:cNvSpPr/>
                  <p:nvPr/>
                </p:nvSpPr>
                <p:spPr>
                  <a:xfrm>
                    <a:off x="9143384" y="4580095"/>
                    <a:ext cx="29910" cy="47625"/>
                  </a:xfrm>
                  <a:custGeom>
                    <a:avLst/>
                    <a:gdLst>
                      <a:gd name="connsiteX0" fmla="*/ 29527 w 29910"/>
                      <a:gd name="connsiteY0" fmla="*/ 0 h 47625"/>
                      <a:gd name="connsiteX1" fmla="*/ 0 w 29910"/>
                      <a:gd name="connsiteY1" fmla="*/ 47625 h 47625"/>
                      <a:gd name="connsiteX2" fmla="*/ 29527 w 29910"/>
                      <a:gd name="connsiteY2" fmla="*/ 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910" h="47625">
                        <a:moveTo>
                          <a:pt x="29527" y="0"/>
                        </a:moveTo>
                        <a:cubicBezTo>
                          <a:pt x="33338" y="0"/>
                          <a:pt x="7620" y="3810"/>
                          <a:pt x="0" y="47625"/>
                        </a:cubicBezTo>
                        <a:cubicBezTo>
                          <a:pt x="3810" y="4763"/>
                          <a:pt x="25717" y="0"/>
                          <a:pt x="29527" y="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89" name="Graphic 7">
                  <a:extLst>
                    <a:ext uri="{FF2B5EF4-FFF2-40B4-BE49-F238E27FC236}">
                      <a16:creationId xmlns:a16="http://schemas.microsoft.com/office/drawing/2014/main" id="{A470A7CF-CFEC-4D72-B0FE-D17BBA0DC65D}"/>
                    </a:ext>
                  </a:extLst>
                </p:cNvPr>
                <p:cNvGrpSpPr/>
                <p:nvPr/>
              </p:nvGrpSpPr>
              <p:grpSpPr>
                <a:xfrm>
                  <a:off x="9170980" y="4568628"/>
                  <a:ext cx="46755" cy="53377"/>
                  <a:chOff x="9170980" y="4568628"/>
                  <a:chExt cx="46755" cy="53377"/>
                </a:xfrm>
              </p:grpSpPr>
              <p:sp>
                <p:nvSpPr>
                  <p:cNvPr id="3290" name="Freeform: Shape 3289">
                    <a:extLst>
                      <a:ext uri="{FF2B5EF4-FFF2-40B4-BE49-F238E27FC236}">
                        <a16:creationId xmlns:a16="http://schemas.microsoft.com/office/drawing/2014/main" id="{C75AD22E-B7DF-433A-8478-C9349AE425FB}"/>
                      </a:ext>
                    </a:extLst>
                  </p:cNvPr>
                  <p:cNvSpPr/>
                  <p:nvPr/>
                </p:nvSpPr>
                <p:spPr>
                  <a:xfrm>
                    <a:off x="9170980" y="4568628"/>
                    <a:ext cx="46755" cy="53377"/>
                  </a:xfrm>
                  <a:custGeom>
                    <a:avLst/>
                    <a:gdLst>
                      <a:gd name="connsiteX0" fmla="*/ 46699 w 46755"/>
                      <a:gd name="connsiteY0" fmla="*/ 53377 h 53377"/>
                      <a:gd name="connsiteX1" fmla="*/ 27 w 46755"/>
                      <a:gd name="connsiteY1" fmla="*/ 8610 h 53377"/>
                      <a:gd name="connsiteX2" fmla="*/ 46699 w 46755"/>
                      <a:gd name="connsiteY2" fmla="*/ 53377 h 53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755" h="53377">
                        <a:moveTo>
                          <a:pt x="46699" y="53377"/>
                        </a:moveTo>
                        <a:cubicBezTo>
                          <a:pt x="23839" y="28612"/>
                          <a:pt x="-926" y="38137"/>
                          <a:pt x="27" y="8610"/>
                        </a:cubicBezTo>
                        <a:cubicBezTo>
                          <a:pt x="1932" y="-20918"/>
                          <a:pt x="48604" y="33375"/>
                          <a:pt x="46699" y="5337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1" name="Freeform: Shape 3290">
                    <a:extLst>
                      <a:ext uri="{FF2B5EF4-FFF2-40B4-BE49-F238E27FC236}">
                        <a16:creationId xmlns:a16="http://schemas.microsoft.com/office/drawing/2014/main" id="{F6A03B2E-7F21-482E-8F51-9BEF63F5CF43}"/>
                      </a:ext>
                    </a:extLst>
                  </p:cNvPr>
                  <p:cNvSpPr/>
                  <p:nvPr/>
                </p:nvSpPr>
                <p:spPr>
                  <a:xfrm>
                    <a:off x="9172911" y="4577603"/>
                    <a:ext cx="43815" cy="40592"/>
                  </a:xfrm>
                  <a:custGeom>
                    <a:avLst/>
                    <a:gdLst>
                      <a:gd name="connsiteX0" fmla="*/ 0 w 43815"/>
                      <a:gd name="connsiteY0" fmla="*/ 588 h 40592"/>
                      <a:gd name="connsiteX1" fmla="*/ 43815 w 43815"/>
                      <a:gd name="connsiteY1" fmla="*/ 40593 h 40592"/>
                      <a:gd name="connsiteX2" fmla="*/ 0 w 43815"/>
                      <a:gd name="connsiteY2" fmla="*/ 588 h 40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15" h="40592">
                        <a:moveTo>
                          <a:pt x="0" y="588"/>
                        </a:moveTo>
                        <a:cubicBezTo>
                          <a:pt x="0" y="-2270"/>
                          <a:pt x="25717" y="4398"/>
                          <a:pt x="43815" y="40593"/>
                        </a:cubicBezTo>
                        <a:cubicBezTo>
                          <a:pt x="28575" y="8208"/>
                          <a:pt x="0" y="3445"/>
                          <a:pt x="0" y="58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92" name="Graphic 7">
                  <a:extLst>
                    <a:ext uri="{FF2B5EF4-FFF2-40B4-BE49-F238E27FC236}">
                      <a16:creationId xmlns:a16="http://schemas.microsoft.com/office/drawing/2014/main" id="{8D80A5B5-07EA-4274-9E71-4D0CFE3E23C7}"/>
                    </a:ext>
                  </a:extLst>
                </p:cNvPr>
                <p:cNvGrpSpPr/>
                <p:nvPr/>
              </p:nvGrpSpPr>
              <p:grpSpPr>
                <a:xfrm>
                  <a:off x="9176138" y="4529285"/>
                  <a:ext cx="73925" cy="41630"/>
                  <a:chOff x="9176138" y="4529285"/>
                  <a:chExt cx="73925" cy="41630"/>
                </a:xfrm>
              </p:grpSpPr>
              <p:sp>
                <p:nvSpPr>
                  <p:cNvPr id="3293" name="Freeform: Shape 3292">
                    <a:extLst>
                      <a:ext uri="{FF2B5EF4-FFF2-40B4-BE49-F238E27FC236}">
                        <a16:creationId xmlns:a16="http://schemas.microsoft.com/office/drawing/2014/main" id="{AFCC3283-76E6-4FE2-986B-E0E76D5E14AC}"/>
                      </a:ext>
                    </a:extLst>
                  </p:cNvPr>
                  <p:cNvSpPr/>
                  <p:nvPr/>
                </p:nvSpPr>
                <p:spPr>
                  <a:xfrm>
                    <a:off x="9176138" y="4529285"/>
                    <a:ext cx="73925" cy="41630"/>
                  </a:xfrm>
                  <a:custGeom>
                    <a:avLst/>
                    <a:gdLst>
                      <a:gd name="connsiteX0" fmla="*/ 73926 w 73925"/>
                      <a:gd name="connsiteY0" fmla="*/ 4138 h 41630"/>
                      <a:gd name="connsiteX1" fmla="*/ 9156 w 73925"/>
                      <a:gd name="connsiteY1" fmla="*/ 35571 h 41630"/>
                      <a:gd name="connsiteX2" fmla="*/ 73926 w 73925"/>
                      <a:gd name="connsiteY2" fmla="*/ 4138 h 4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3925" h="41630">
                        <a:moveTo>
                          <a:pt x="73926" y="4138"/>
                        </a:moveTo>
                        <a:cubicBezTo>
                          <a:pt x="38683" y="17473"/>
                          <a:pt x="45351" y="56525"/>
                          <a:pt x="9156" y="35571"/>
                        </a:cubicBezTo>
                        <a:cubicBezTo>
                          <a:pt x="-26087" y="15568"/>
                          <a:pt x="50113" y="-10150"/>
                          <a:pt x="73926" y="413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4" name="Freeform: Shape 3293">
                    <a:extLst>
                      <a:ext uri="{FF2B5EF4-FFF2-40B4-BE49-F238E27FC236}">
                        <a16:creationId xmlns:a16="http://schemas.microsoft.com/office/drawing/2014/main" id="{0FF6CD6D-89B7-4EE5-8E30-888D11CB3322}"/>
                      </a:ext>
                    </a:extLst>
                  </p:cNvPr>
                  <p:cNvSpPr/>
                  <p:nvPr/>
                </p:nvSpPr>
                <p:spPr>
                  <a:xfrm>
                    <a:off x="9186587" y="4533348"/>
                    <a:ext cx="58714" cy="31581"/>
                  </a:xfrm>
                  <a:custGeom>
                    <a:avLst/>
                    <a:gdLst>
                      <a:gd name="connsiteX0" fmla="*/ 612 w 58714"/>
                      <a:gd name="connsiteY0" fmla="*/ 31507 h 31581"/>
                      <a:gd name="connsiteX1" fmla="*/ 58715 w 58714"/>
                      <a:gd name="connsiteY1" fmla="*/ 75 h 31581"/>
                      <a:gd name="connsiteX2" fmla="*/ 612 w 58714"/>
                      <a:gd name="connsiteY2" fmla="*/ 31507 h 31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714" h="31581">
                        <a:moveTo>
                          <a:pt x="612" y="31507"/>
                        </a:moveTo>
                        <a:cubicBezTo>
                          <a:pt x="-3198" y="29602"/>
                          <a:pt x="10137" y="75"/>
                          <a:pt x="58715" y="75"/>
                        </a:cubicBezTo>
                        <a:cubicBezTo>
                          <a:pt x="15852" y="-1830"/>
                          <a:pt x="4422" y="33412"/>
                          <a:pt x="612" y="3150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95" name="Graphic 7">
                  <a:extLst>
                    <a:ext uri="{FF2B5EF4-FFF2-40B4-BE49-F238E27FC236}">
                      <a16:creationId xmlns:a16="http://schemas.microsoft.com/office/drawing/2014/main" id="{BC137A99-0D25-40CA-A269-E1929BE73242}"/>
                    </a:ext>
                  </a:extLst>
                </p:cNvPr>
                <p:cNvGrpSpPr/>
                <p:nvPr/>
              </p:nvGrpSpPr>
              <p:grpSpPr>
                <a:xfrm>
                  <a:off x="9106236" y="4529038"/>
                  <a:ext cx="81760" cy="47375"/>
                  <a:chOff x="9106236" y="4529038"/>
                  <a:chExt cx="81760" cy="47375"/>
                </a:xfrm>
              </p:grpSpPr>
              <p:sp>
                <p:nvSpPr>
                  <p:cNvPr id="3296" name="Freeform: Shape 3295">
                    <a:extLst>
                      <a:ext uri="{FF2B5EF4-FFF2-40B4-BE49-F238E27FC236}">
                        <a16:creationId xmlns:a16="http://schemas.microsoft.com/office/drawing/2014/main" id="{059B069C-5483-43EF-A0BF-A6630653742B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29038"/>
                    <a:ext cx="81760" cy="47375"/>
                  </a:xfrm>
                  <a:custGeom>
                    <a:avLst/>
                    <a:gdLst>
                      <a:gd name="connsiteX0" fmla="*/ 0 w 81760"/>
                      <a:gd name="connsiteY0" fmla="*/ 7242 h 47375"/>
                      <a:gd name="connsiteX1" fmla="*/ 74295 w 81760"/>
                      <a:gd name="connsiteY1" fmla="*/ 43437 h 47375"/>
                      <a:gd name="connsiteX2" fmla="*/ 0 w 81760"/>
                      <a:gd name="connsiteY2" fmla="*/ 7242 h 47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760" h="47375">
                        <a:moveTo>
                          <a:pt x="0" y="7242"/>
                        </a:moveTo>
                        <a:cubicBezTo>
                          <a:pt x="41910" y="16767"/>
                          <a:pt x="47625" y="60582"/>
                          <a:pt x="74295" y="43437"/>
                        </a:cubicBezTo>
                        <a:cubicBezTo>
                          <a:pt x="104775" y="17719"/>
                          <a:pt x="34290" y="-14665"/>
                          <a:pt x="0" y="724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97" name="Freeform: Shape 3296">
                    <a:extLst>
                      <a:ext uri="{FF2B5EF4-FFF2-40B4-BE49-F238E27FC236}">
                        <a16:creationId xmlns:a16="http://schemas.microsoft.com/office/drawing/2014/main" id="{1F05D651-5559-41D2-AB4E-DA7C0A779803}"/>
                      </a:ext>
                    </a:extLst>
                  </p:cNvPr>
                  <p:cNvSpPr/>
                  <p:nvPr/>
                </p:nvSpPr>
                <p:spPr>
                  <a:xfrm>
                    <a:off x="9107189" y="4534901"/>
                    <a:ext cx="71796" cy="36681"/>
                  </a:xfrm>
                  <a:custGeom>
                    <a:avLst/>
                    <a:gdLst>
                      <a:gd name="connsiteX0" fmla="*/ 71438 w 71796"/>
                      <a:gd name="connsiteY0" fmla="*/ 36622 h 36681"/>
                      <a:gd name="connsiteX1" fmla="*/ 0 w 71796"/>
                      <a:gd name="connsiteY1" fmla="*/ 1379 h 36681"/>
                      <a:gd name="connsiteX2" fmla="*/ 71438 w 71796"/>
                      <a:gd name="connsiteY2" fmla="*/ 36622 h 36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796" h="36681">
                        <a:moveTo>
                          <a:pt x="71438" y="36622"/>
                        </a:moveTo>
                        <a:cubicBezTo>
                          <a:pt x="75247" y="34717"/>
                          <a:pt x="48577" y="-8146"/>
                          <a:pt x="0" y="1379"/>
                        </a:cubicBezTo>
                        <a:cubicBezTo>
                          <a:pt x="52388" y="-5288"/>
                          <a:pt x="67627" y="38527"/>
                          <a:pt x="71438" y="3662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98" name="Graphic 7">
                  <a:extLst>
                    <a:ext uri="{FF2B5EF4-FFF2-40B4-BE49-F238E27FC236}">
                      <a16:creationId xmlns:a16="http://schemas.microsoft.com/office/drawing/2014/main" id="{D0EBBC7C-1649-46AA-B06F-C3F1CCBDEA9D}"/>
                    </a:ext>
                  </a:extLst>
                </p:cNvPr>
                <p:cNvGrpSpPr/>
                <p:nvPr/>
              </p:nvGrpSpPr>
              <p:grpSpPr>
                <a:xfrm>
                  <a:off x="9168639" y="4562994"/>
                  <a:ext cx="80471" cy="57106"/>
                  <a:chOff x="9168639" y="4562994"/>
                  <a:chExt cx="80471" cy="57106"/>
                </a:xfrm>
              </p:grpSpPr>
              <p:sp>
                <p:nvSpPr>
                  <p:cNvPr id="3299" name="Freeform: Shape 3298">
                    <a:extLst>
                      <a:ext uri="{FF2B5EF4-FFF2-40B4-BE49-F238E27FC236}">
                        <a16:creationId xmlns:a16="http://schemas.microsoft.com/office/drawing/2014/main" id="{0047ACB5-3EC5-4354-A7FD-6F195646B173}"/>
                      </a:ext>
                    </a:extLst>
                  </p:cNvPr>
                  <p:cNvSpPr/>
                  <p:nvPr/>
                </p:nvSpPr>
                <p:spPr>
                  <a:xfrm>
                    <a:off x="9168639" y="4562994"/>
                    <a:ext cx="80471" cy="57106"/>
                  </a:xfrm>
                  <a:custGeom>
                    <a:avLst/>
                    <a:gdLst>
                      <a:gd name="connsiteX0" fmla="*/ 80472 w 80471"/>
                      <a:gd name="connsiteY0" fmla="*/ 57107 h 57106"/>
                      <a:gd name="connsiteX1" fmla="*/ 11892 w 80471"/>
                      <a:gd name="connsiteY1" fmla="*/ 4719 h 57106"/>
                      <a:gd name="connsiteX2" fmla="*/ 80472 w 80471"/>
                      <a:gd name="connsiteY2" fmla="*/ 57107 h 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0471" h="57106">
                        <a:moveTo>
                          <a:pt x="80472" y="57107"/>
                        </a:moveTo>
                        <a:cubicBezTo>
                          <a:pt x="80472" y="33294"/>
                          <a:pt x="63327" y="-15283"/>
                          <a:pt x="11892" y="4719"/>
                        </a:cubicBezTo>
                        <a:cubicBezTo>
                          <a:pt x="-30970" y="20912"/>
                          <a:pt x="53802" y="22817"/>
                          <a:pt x="80472" y="5710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0" name="Freeform: Shape 3299">
                    <a:extLst>
                      <a:ext uri="{FF2B5EF4-FFF2-40B4-BE49-F238E27FC236}">
                        <a16:creationId xmlns:a16="http://schemas.microsoft.com/office/drawing/2014/main" id="{A5C86208-319F-4D24-B892-5B06C6652E7E}"/>
                      </a:ext>
                    </a:extLst>
                  </p:cNvPr>
                  <p:cNvSpPr/>
                  <p:nvPr/>
                </p:nvSpPr>
                <p:spPr>
                  <a:xfrm>
                    <a:off x="9182252" y="4568296"/>
                    <a:ext cx="66859" cy="51804"/>
                  </a:xfrm>
                  <a:custGeom>
                    <a:avLst/>
                    <a:gdLst>
                      <a:gd name="connsiteX0" fmla="*/ 185 w 66859"/>
                      <a:gd name="connsiteY0" fmla="*/ 370 h 51804"/>
                      <a:gd name="connsiteX1" fmla="*/ 66860 w 66859"/>
                      <a:gd name="connsiteY1" fmla="*/ 51805 h 51804"/>
                      <a:gd name="connsiteX2" fmla="*/ 185 w 66859"/>
                      <a:gd name="connsiteY2" fmla="*/ 370 h 51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59" h="51804">
                        <a:moveTo>
                          <a:pt x="185" y="370"/>
                        </a:moveTo>
                        <a:cubicBezTo>
                          <a:pt x="-3625" y="2275"/>
                          <a:pt x="52572" y="2275"/>
                          <a:pt x="66860" y="51805"/>
                        </a:cubicBezTo>
                        <a:cubicBezTo>
                          <a:pt x="49715" y="2275"/>
                          <a:pt x="3995" y="-1535"/>
                          <a:pt x="185" y="37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01" name="Graphic 7">
                  <a:extLst>
                    <a:ext uri="{FF2B5EF4-FFF2-40B4-BE49-F238E27FC236}">
                      <a16:creationId xmlns:a16="http://schemas.microsoft.com/office/drawing/2014/main" id="{9D4A50EF-3F9D-421E-A031-E2D1EE3440F6}"/>
                    </a:ext>
                  </a:extLst>
                </p:cNvPr>
                <p:cNvGrpSpPr/>
                <p:nvPr/>
              </p:nvGrpSpPr>
              <p:grpSpPr>
                <a:xfrm>
                  <a:off x="9106236" y="4564977"/>
                  <a:ext cx="74129" cy="45598"/>
                  <a:chOff x="9106236" y="4564977"/>
                  <a:chExt cx="74129" cy="45598"/>
                </a:xfrm>
              </p:grpSpPr>
              <p:sp>
                <p:nvSpPr>
                  <p:cNvPr id="3302" name="Freeform: Shape 3301">
                    <a:extLst>
                      <a:ext uri="{FF2B5EF4-FFF2-40B4-BE49-F238E27FC236}">
                        <a16:creationId xmlns:a16="http://schemas.microsoft.com/office/drawing/2014/main" id="{BDEC4492-5DE3-409D-92FC-E48B4691439C}"/>
                      </a:ext>
                    </a:extLst>
                  </p:cNvPr>
                  <p:cNvSpPr/>
                  <p:nvPr/>
                </p:nvSpPr>
                <p:spPr>
                  <a:xfrm>
                    <a:off x="9106236" y="4564977"/>
                    <a:ext cx="74129" cy="45598"/>
                  </a:xfrm>
                  <a:custGeom>
                    <a:avLst/>
                    <a:gdLst>
                      <a:gd name="connsiteX0" fmla="*/ 0 w 74129"/>
                      <a:gd name="connsiteY0" fmla="*/ 45598 h 45598"/>
                      <a:gd name="connsiteX1" fmla="*/ 61913 w 74129"/>
                      <a:gd name="connsiteY1" fmla="*/ 6546 h 45598"/>
                      <a:gd name="connsiteX2" fmla="*/ 0 w 74129"/>
                      <a:gd name="connsiteY2" fmla="*/ 45598 h 45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29" h="45598">
                        <a:moveTo>
                          <a:pt x="0" y="45598"/>
                        </a:moveTo>
                        <a:cubicBezTo>
                          <a:pt x="2858" y="26548"/>
                          <a:pt x="23813" y="-16314"/>
                          <a:pt x="61913" y="6546"/>
                        </a:cubicBezTo>
                        <a:cubicBezTo>
                          <a:pt x="100965" y="28454"/>
                          <a:pt x="37148" y="17023"/>
                          <a:pt x="0" y="4559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3" name="Freeform: Shape 3302">
                    <a:extLst>
                      <a:ext uri="{FF2B5EF4-FFF2-40B4-BE49-F238E27FC236}">
                        <a16:creationId xmlns:a16="http://schemas.microsoft.com/office/drawing/2014/main" id="{28FDDE31-5FDC-44A1-B306-7064541456F2}"/>
                      </a:ext>
                    </a:extLst>
                  </p:cNvPr>
                  <p:cNvSpPr/>
                  <p:nvPr/>
                </p:nvSpPr>
                <p:spPr>
                  <a:xfrm>
                    <a:off x="9108141" y="4572438"/>
                    <a:ext cx="62244" cy="35280"/>
                  </a:xfrm>
                  <a:custGeom>
                    <a:avLst/>
                    <a:gdLst>
                      <a:gd name="connsiteX0" fmla="*/ 61913 w 62244"/>
                      <a:gd name="connsiteY0" fmla="*/ 1943 h 35280"/>
                      <a:gd name="connsiteX1" fmla="*/ 0 w 62244"/>
                      <a:gd name="connsiteY1" fmla="*/ 35280 h 35280"/>
                      <a:gd name="connsiteX2" fmla="*/ 61913 w 62244"/>
                      <a:gd name="connsiteY2" fmla="*/ 1943 h 35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244" h="35280">
                        <a:moveTo>
                          <a:pt x="61913" y="1943"/>
                        </a:moveTo>
                        <a:cubicBezTo>
                          <a:pt x="65723" y="3848"/>
                          <a:pt x="36195" y="-7582"/>
                          <a:pt x="0" y="35280"/>
                        </a:cubicBezTo>
                        <a:cubicBezTo>
                          <a:pt x="31433" y="-8535"/>
                          <a:pt x="58103" y="38"/>
                          <a:pt x="61913" y="19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304" name="Graphic 7">
                <a:extLst>
                  <a:ext uri="{FF2B5EF4-FFF2-40B4-BE49-F238E27FC236}">
                    <a16:creationId xmlns:a16="http://schemas.microsoft.com/office/drawing/2014/main" id="{290D9B47-3D72-483F-B329-B6D18695E73B}"/>
                  </a:ext>
                </a:extLst>
              </p:cNvPr>
              <p:cNvGrpSpPr/>
              <p:nvPr/>
            </p:nvGrpSpPr>
            <p:grpSpPr>
              <a:xfrm>
                <a:off x="10150176" y="2787490"/>
                <a:ext cx="188595" cy="157162"/>
                <a:chOff x="10150176" y="2787490"/>
                <a:chExt cx="188595" cy="157162"/>
              </a:xfrm>
            </p:grpSpPr>
            <p:sp>
              <p:nvSpPr>
                <p:cNvPr id="3305" name="Freeform: Shape 3304">
                  <a:extLst>
                    <a:ext uri="{FF2B5EF4-FFF2-40B4-BE49-F238E27FC236}">
                      <a16:creationId xmlns:a16="http://schemas.microsoft.com/office/drawing/2014/main" id="{27C53B20-CFC6-4B45-9C60-CE892A93863E}"/>
                    </a:ext>
                  </a:extLst>
                </p:cNvPr>
                <p:cNvSpPr/>
                <p:nvPr/>
              </p:nvSpPr>
              <p:spPr>
                <a:xfrm>
                  <a:off x="10188276" y="2856071"/>
                  <a:ext cx="150495" cy="88582"/>
                </a:xfrm>
                <a:custGeom>
                  <a:avLst/>
                  <a:gdLst>
                    <a:gd name="connsiteX0" fmla="*/ 91440 w 150495"/>
                    <a:gd name="connsiteY0" fmla="*/ 43815 h 88582"/>
                    <a:gd name="connsiteX1" fmla="*/ 136208 w 150495"/>
                    <a:gd name="connsiteY1" fmla="*/ 37147 h 88582"/>
                    <a:gd name="connsiteX2" fmla="*/ 100965 w 150495"/>
                    <a:gd name="connsiteY2" fmla="*/ 37147 h 88582"/>
                    <a:gd name="connsiteX3" fmla="*/ 150495 w 150495"/>
                    <a:gd name="connsiteY3" fmla="*/ 19050 h 88582"/>
                    <a:gd name="connsiteX4" fmla="*/ 84773 w 150495"/>
                    <a:gd name="connsiteY4" fmla="*/ 31433 h 88582"/>
                    <a:gd name="connsiteX5" fmla="*/ 106680 w 150495"/>
                    <a:gd name="connsiteY5" fmla="*/ 8572 h 88582"/>
                    <a:gd name="connsiteX6" fmla="*/ 80010 w 150495"/>
                    <a:gd name="connsiteY6" fmla="*/ 24765 h 88582"/>
                    <a:gd name="connsiteX7" fmla="*/ 79058 w 150495"/>
                    <a:gd name="connsiteY7" fmla="*/ 0 h 88582"/>
                    <a:gd name="connsiteX8" fmla="*/ 58103 w 150495"/>
                    <a:gd name="connsiteY8" fmla="*/ 29527 h 88582"/>
                    <a:gd name="connsiteX9" fmla="*/ 56198 w 150495"/>
                    <a:gd name="connsiteY9" fmla="*/ 29527 h 88582"/>
                    <a:gd name="connsiteX10" fmla="*/ 44768 w 150495"/>
                    <a:gd name="connsiteY10" fmla="*/ 8572 h 88582"/>
                    <a:gd name="connsiteX11" fmla="*/ 44768 w 150495"/>
                    <a:gd name="connsiteY11" fmla="*/ 28575 h 88582"/>
                    <a:gd name="connsiteX12" fmla="*/ 28575 w 150495"/>
                    <a:gd name="connsiteY12" fmla="*/ 19050 h 88582"/>
                    <a:gd name="connsiteX13" fmla="*/ 39053 w 150495"/>
                    <a:gd name="connsiteY13" fmla="*/ 34290 h 88582"/>
                    <a:gd name="connsiteX14" fmla="*/ 0 w 150495"/>
                    <a:gd name="connsiteY14" fmla="*/ 51435 h 88582"/>
                    <a:gd name="connsiteX15" fmla="*/ 40005 w 150495"/>
                    <a:gd name="connsiteY15" fmla="*/ 45720 h 88582"/>
                    <a:gd name="connsiteX16" fmla="*/ 15240 w 150495"/>
                    <a:gd name="connsiteY16" fmla="*/ 66675 h 88582"/>
                    <a:gd name="connsiteX17" fmla="*/ 40958 w 150495"/>
                    <a:gd name="connsiteY17" fmla="*/ 55245 h 88582"/>
                    <a:gd name="connsiteX18" fmla="*/ 42863 w 150495"/>
                    <a:gd name="connsiteY18" fmla="*/ 78105 h 88582"/>
                    <a:gd name="connsiteX19" fmla="*/ 52388 w 150495"/>
                    <a:gd name="connsiteY19" fmla="*/ 60008 h 88582"/>
                    <a:gd name="connsiteX20" fmla="*/ 62865 w 150495"/>
                    <a:gd name="connsiteY20" fmla="*/ 81915 h 88582"/>
                    <a:gd name="connsiteX21" fmla="*/ 64770 w 150495"/>
                    <a:gd name="connsiteY21" fmla="*/ 65722 h 88582"/>
                    <a:gd name="connsiteX22" fmla="*/ 80963 w 150495"/>
                    <a:gd name="connsiteY22" fmla="*/ 88583 h 88582"/>
                    <a:gd name="connsiteX23" fmla="*/ 79058 w 150495"/>
                    <a:gd name="connsiteY23" fmla="*/ 61913 h 88582"/>
                    <a:gd name="connsiteX24" fmla="*/ 98108 w 150495"/>
                    <a:gd name="connsiteY24" fmla="*/ 73342 h 88582"/>
                    <a:gd name="connsiteX25" fmla="*/ 81915 w 150495"/>
                    <a:gd name="connsiteY25" fmla="*/ 56197 h 88582"/>
                    <a:gd name="connsiteX26" fmla="*/ 140018 w 150495"/>
                    <a:gd name="connsiteY26" fmla="*/ 72390 h 88582"/>
                    <a:gd name="connsiteX27" fmla="*/ 91440 w 150495"/>
                    <a:gd name="connsiteY27" fmla="*/ 43815 h 8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0495" h="88582">
                      <a:moveTo>
                        <a:pt x="91440" y="43815"/>
                      </a:moveTo>
                      <a:cubicBezTo>
                        <a:pt x="110490" y="42863"/>
                        <a:pt x="132398" y="40005"/>
                        <a:pt x="136208" y="37147"/>
                      </a:cubicBezTo>
                      <a:cubicBezTo>
                        <a:pt x="122873" y="38100"/>
                        <a:pt x="111443" y="38100"/>
                        <a:pt x="100965" y="37147"/>
                      </a:cubicBezTo>
                      <a:cubicBezTo>
                        <a:pt x="122873" y="30480"/>
                        <a:pt x="145733" y="22860"/>
                        <a:pt x="150495" y="19050"/>
                      </a:cubicBezTo>
                      <a:cubicBezTo>
                        <a:pt x="121920" y="26670"/>
                        <a:pt x="100965" y="28575"/>
                        <a:pt x="84773" y="31433"/>
                      </a:cubicBezTo>
                      <a:cubicBezTo>
                        <a:pt x="95250" y="22860"/>
                        <a:pt x="106680" y="12383"/>
                        <a:pt x="106680" y="8572"/>
                      </a:cubicBezTo>
                      <a:cubicBezTo>
                        <a:pt x="97155" y="16192"/>
                        <a:pt x="87630" y="20955"/>
                        <a:pt x="80010" y="24765"/>
                      </a:cubicBezTo>
                      <a:cubicBezTo>
                        <a:pt x="82868" y="16192"/>
                        <a:pt x="81915" y="5715"/>
                        <a:pt x="79058" y="0"/>
                      </a:cubicBezTo>
                      <a:cubicBezTo>
                        <a:pt x="76200" y="11430"/>
                        <a:pt x="65723" y="21908"/>
                        <a:pt x="58103" y="29527"/>
                      </a:cubicBezTo>
                      <a:cubicBezTo>
                        <a:pt x="57150" y="29527"/>
                        <a:pt x="57150" y="29527"/>
                        <a:pt x="56198" y="29527"/>
                      </a:cubicBezTo>
                      <a:cubicBezTo>
                        <a:pt x="53340" y="20955"/>
                        <a:pt x="48578" y="11430"/>
                        <a:pt x="44768" y="8572"/>
                      </a:cubicBezTo>
                      <a:cubicBezTo>
                        <a:pt x="46673" y="17145"/>
                        <a:pt x="45720" y="22860"/>
                        <a:pt x="44768" y="28575"/>
                      </a:cubicBezTo>
                      <a:cubicBezTo>
                        <a:pt x="40005" y="24765"/>
                        <a:pt x="33338" y="20955"/>
                        <a:pt x="28575" y="19050"/>
                      </a:cubicBezTo>
                      <a:cubicBezTo>
                        <a:pt x="34290" y="23813"/>
                        <a:pt x="37148" y="29527"/>
                        <a:pt x="39053" y="34290"/>
                      </a:cubicBezTo>
                      <a:cubicBezTo>
                        <a:pt x="21908" y="40005"/>
                        <a:pt x="24765" y="43815"/>
                        <a:pt x="0" y="51435"/>
                      </a:cubicBezTo>
                      <a:cubicBezTo>
                        <a:pt x="22860" y="51435"/>
                        <a:pt x="30480" y="51435"/>
                        <a:pt x="40005" y="45720"/>
                      </a:cubicBezTo>
                      <a:cubicBezTo>
                        <a:pt x="33338" y="50483"/>
                        <a:pt x="28575" y="58102"/>
                        <a:pt x="15240" y="66675"/>
                      </a:cubicBezTo>
                      <a:cubicBezTo>
                        <a:pt x="20955" y="65722"/>
                        <a:pt x="31433" y="60960"/>
                        <a:pt x="40958" y="55245"/>
                      </a:cubicBezTo>
                      <a:cubicBezTo>
                        <a:pt x="41910" y="60960"/>
                        <a:pt x="44768" y="67627"/>
                        <a:pt x="42863" y="78105"/>
                      </a:cubicBezTo>
                      <a:cubicBezTo>
                        <a:pt x="46673" y="75247"/>
                        <a:pt x="50483" y="67627"/>
                        <a:pt x="52388" y="60008"/>
                      </a:cubicBezTo>
                      <a:cubicBezTo>
                        <a:pt x="56198" y="65722"/>
                        <a:pt x="60960" y="71438"/>
                        <a:pt x="62865" y="81915"/>
                      </a:cubicBezTo>
                      <a:cubicBezTo>
                        <a:pt x="64770" y="79058"/>
                        <a:pt x="65723" y="72390"/>
                        <a:pt x="64770" y="65722"/>
                      </a:cubicBezTo>
                      <a:cubicBezTo>
                        <a:pt x="70485" y="72390"/>
                        <a:pt x="77153" y="80963"/>
                        <a:pt x="80963" y="88583"/>
                      </a:cubicBezTo>
                      <a:cubicBezTo>
                        <a:pt x="83820" y="83820"/>
                        <a:pt x="84773" y="72390"/>
                        <a:pt x="79058" y="61913"/>
                      </a:cubicBezTo>
                      <a:cubicBezTo>
                        <a:pt x="84773" y="64770"/>
                        <a:pt x="91440" y="68580"/>
                        <a:pt x="98108" y="73342"/>
                      </a:cubicBezTo>
                      <a:cubicBezTo>
                        <a:pt x="98108" y="70485"/>
                        <a:pt x="90488" y="62865"/>
                        <a:pt x="81915" y="56197"/>
                      </a:cubicBezTo>
                      <a:cubicBezTo>
                        <a:pt x="100013" y="60008"/>
                        <a:pt x="122873" y="64770"/>
                        <a:pt x="140018" y="72390"/>
                      </a:cubicBezTo>
                      <a:cubicBezTo>
                        <a:pt x="133350" y="60008"/>
                        <a:pt x="111443" y="49530"/>
                        <a:pt x="91440" y="438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06" name="Graphic 7">
                  <a:extLst>
                    <a:ext uri="{FF2B5EF4-FFF2-40B4-BE49-F238E27FC236}">
                      <a16:creationId xmlns:a16="http://schemas.microsoft.com/office/drawing/2014/main" id="{8507E3C8-86BD-40BB-BD24-1AFC6A59FEAF}"/>
                    </a:ext>
                  </a:extLst>
                </p:cNvPr>
                <p:cNvGrpSpPr/>
                <p:nvPr/>
              </p:nvGrpSpPr>
              <p:grpSpPr>
                <a:xfrm>
                  <a:off x="10233310" y="2787490"/>
                  <a:ext cx="55931" cy="95528"/>
                  <a:chOff x="10233310" y="2787490"/>
                  <a:chExt cx="55931" cy="95528"/>
                </a:xfrm>
              </p:grpSpPr>
              <p:sp>
                <p:nvSpPr>
                  <p:cNvPr id="3307" name="Freeform: Shape 3306">
                    <a:extLst>
                      <a:ext uri="{FF2B5EF4-FFF2-40B4-BE49-F238E27FC236}">
                        <a16:creationId xmlns:a16="http://schemas.microsoft.com/office/drawing/2014/main" id="{CAF46CDA-B199-48ED-A510-738305EC93AA}"/>
                      </a:ext>
                    </a:extLst>
                  </p:cNvPr>
                  <p:cNvSpPr/>
                  <p:nvPr/>
                </p:nvSpPr>
                <p:spPr>
                  <a:xfrm>
                    <a:off x="10233310" y="2787490"/>
                    <a:ext cx="55931" cy="95528"/>
                  </a:xfrm>
                  <a:custGeom>
                    <a:avLst/>
                    <a:gdLst>
                      <a:gd name="connsiteX0" fmla="*/ 55931 w 55931"/>
                      <a:gd name="connsiteY0" fmla="*/ 0 h 95528"/>
                      <a:gd name="connsiteX1" fmla="*/ 8306 w 55931"/>
                      <a:gd name="connsiteY1" fmla="*/ 93345 h 95528"/>
                      <a:gd name="connsiteX2" fmla="*/ 55931 w 55931"/>
                      <a:gd name="connsiteY2" fmla="*/ 0 h 95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31" h="95528">
                        <a:moveTo>
                          <a:pt x="55931" y="0"/>
                        </a:moveTo>
                        <a:cubicBezTo>
                          <a:pt x="30214" y="47625"/>
                          <a:pt x="37834" y="74295"/>
                          <a:pt x="8306" y="93345"/>
                        </a:cubicBezTo>
                        <a:cubicBezTo>
                          <a:pt x="-21221" y="111443"/>
                          <a:pt x="35929" y="11430"/>
                          <a:pt x="5593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8" name="Freeform: Shape 3307">
                    <a:extLst>
                      <a:ext uri="{FF2B5EF4-FFF2-40B4-BE49-F238E27FC236}">
                        <a16:creationId xmlns:a16="http://schemas.microsoft.com/office/drawing/2014/main" id="{221CDCED-EC15-437D-9A7C-C5C9ED65A0C9}"/>
                      </a:ext>
                    </a:extLst>
                  </p:cNvPr>
                  <p:cNvSpPr/>
                  <p:nvPr/>
                </p:nvSpPr>
                <p:spPr>
                  <a:xfrm>
                    <a:off x="10242980" y="2790348"/>
                    <a:ext cx="43404" cy="86744"/>
                  </a:xfrm>
                  <a:custGeom>
                    <a:avLst/>
                    <a:gdLst>
                      <a:gd name="connsiteX0" fmla="*/ 542 w 43404"/>
                      <a:gd name="connsiteY0" fmla="*/ 86677 h 86744"/>
                      <a:gd name="connsiteX1" fmla="*/ 43404 w 43404"/>
                      <a:gd name="connsiteY1" fmla="*/ 0 h 86744"/>
                      <a:gd name="connsiteX2" fmla="*/ 542 w 43404"/>
                      <a:gd name="connsiteY2" fmla="*/ 86677 h 8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404" h="86744">
                        <a:moveTo>
                          <a:pt x="542" y="86677"/>
                        </a:moveTo>
                        <a:cubicBezTo>
                          <a:pt x="-2316" y="88582"/>
                          <a:pt x="5304" y="49530"/>
                          <a:pt x="43404" y="0"/>
                        </a:cubicBezTo>
                        <a:cubicBezTo>
                          <a:pt x="9114" y="43815"/>
                          <a:pt x="3399" y="84773"/>
                          <a:pt x="542" y="8667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09" name="Graphic 7">
                  <a:extLst>
                    <a:ext uri="{FF2B5EF4-FFF2-40B4-BE49-F238E27FC236}">
                      <a16:creationId xmlns:a16="http://schemas.microsoft.com/office/drawing/2014/main" id="{80C23C23-F4D0-497C-9DB1-5A7C5E1CB5EF}"/>
                    </a:ext>
                  </a:extLst>
                </p:cNvPr>
                <p:cNvGrpSpPr/>
                <p:nvPr/>
              </p:nvGrpSpPr>
              <p:grpSpPr>
                <a:xfrm>
                  <a:off x="10163512" y="2870849"/>
                  <a:ext cx="81611" cy="16744"/>
                  <a:chOff x="10163512" y="2870849"/>
                  <a:chExt cx="81611" cy="16744"/>
                </a:xfrm>
              </p:grpSpPr>
              <p:sp>
                <p:nvSpPr>
                  <p:cNvPr id="3310" name="Freeform: Shape 3309">
                    <a:extLst>
                      <a:ext uri="{FF2B5EF4-FFF2-40B4-BE49-F238E27FC236}">
                        <a16:creationId xmlns:a16="http://schemas.microsoft.com/office/drawing/2014/main" id="{4BC8DBBE-7C90-4131-A6F9-58616DC0F791}"/>
                      </a:ext>
                    </a:extLst>
                  </p:cNvPr>
                  <p:cNvSpPr/>
                  <p:nvPr/>
                </p:nvSpPr>
                <p:spPr>
                  <a:xfrm>
                    <a:off x="10163512" y="2870849"/>
                    <a:ext cx="81611" cy="16744"/>
                  </a:xfrm>
                  <a:custGeom>
                    <a:avLst/>
                    <a:gdLst>
                      <a:gd name="connsiteX0" fmla="*/ 0 w 81611"/>
                      <a:gd name="connsiteY0" fmla="*/ 2367 h 16744"/>
                      <a:gd name="connsiteX1" fmla="*/ 77152 w 81611"/>
                      <a:gd name="connsiteY1" fmla="*/ 13797 h 16744"/>
                      <a:gd name="connsiteX2" fmla="*/ 0 w 81611"/>
                      <a:gd name="connsiteY2" fmla="*/ 2367 h 1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611" h="16744">
                        <a:moveTo>
                          <a:pt x="0" y="2367"/>
                        </a:moveTo>
                        <a:cubicBezTo>
                          <a:pt x="40005" y="7129"/>
                          <a:pt x="52388" y="23322"/>
                          <a:pt x="77152" y="13797"/>
                        </a:cubicBezTo>
                        <a:cubicBezTo>
                          <a:pt x="101917" y="4272"/>
                          <a:pt x="16192" y="-4301"/>
                          <a:pt x="0" y="236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1" name="Freeform: Shape 3310">
                    <a:extLst>
                      <a:ext uri="{FF2B5EF4-FFF2-40B4-BE49-F238E27FC236}">
                        <a16:creationId xmlns:a16="http://schemas.microsoft.com/office/drawing/2014/main" id="{22C88FAF-4363-47B0-83F0-FE1F599B96EE}"/>
                      </a:ext>
                    </a:extLst>
                  </p:cNvPr>
                  <p:cNvSpPr/>
                  <p:nvPr/>
                </p:nvSpPr>
                <p:spPr>
                  <a:xfrm>
                    <a:off x="10166369" y="2873040"/>
                    <a:ext cx="71533" cy="11650"/>
                  </a:xfrm>
                  <a:custGeom>
                    <a:avLst/>
                    <a:gdLst>
                      <a:gd name="connsiteX0" fmla="*/ 71438 w 71533"/>
                      <a:gd name="connsiteY0" fmla="*/ 11605 h 11650"/>
                      <a:gd name="connsiteX1" fmla="*/ 0 w 71533"/>
                      <a:gd name="connsiteY1" fmla="*/ 175 h 11650"/>
                      <a:gd name="connsiteX2" fmla="*/ 71438 w 71533"/>
                      <a:gd name="connsiteY2" fmla="*/ 11605 h 11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1533" h="11650">
                        <a:moveTo>
                          <a:pt x="71438" y="11605"/>
                        </a:moveTo>
                        <a:cubicBezTo>
                          <a:pt x="73343" y="10653"/>
                          <a:pt x="46672" y="-777"/>
                          <a:pt x="0" y="175"/>
                        </a:cubicBezTo>
                        <a:cubicBezTo>
                          <a:pt x="41910" y="-1730"/>
                          <a:pt x="69532" y="12558"/>
                          <a:pt x="71438" y="116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12" name="Graphic 7">
                  <a:extLst>
                    <a:ext uri="{FF2B5EF4-FFF2-40B4-BE49-F238E27FC236}">
                      <a16:creationId xmlns:a16="http://schemas.microsoft.com/office/drawing/2014/main" id="{B95F0CDE-6F2A-4C08-B797-9A5AE8EF252D}"/>
                    </a:ext>
                  </a:extLst>
                </p:cNvPr>
                <p:cNvGrpSpPr/>
                <p:nvPr/>
              </p:nvGrpSpPr>
              <p:grpSpPr>
                <a:xfrm>
                  <a:off x="10179704" y="2837973"/>
                  <a:ext cx="55943" cy="35261"/>
                  <a:chOff x="10179704" y="2837973"/>
                  <a:chExt cx="55943" cy="35261"/>
                </a:xfrm>
              </p:grpSpPr>
              <p:sp>
                <p:nvSpPr>
                  <p:cNvPr id="3313" name="Freeform: Shape 3312">
                    <a:extLst>
                      <a:ext uri="{FF2B5EF4-FFF2-40B4-BE49-F238E27FC236}">
                        <a16:creationId xmlns:a16="http://schemas.microsoft.com/office/drawing/2014/main" id="{1F22B3AE-26E5-4611-A9DE-C2CE5EC3A732}"/>
                      </a:ext>
                    </a:extLst>
                  </p:cNvPr>
                  <p:cNvSpPr/>
                  <p:nvPr/>
                </p:nvSpPr>
                <p:spPr>
                  <a:xfrm>
                    <a:off x="10179704" y="2837973"/>
                    <a:ext cx="55943" cy="35261"/>
                  </a:xfrm>
                  <a:custGeom>
                    <a:avLst/>
                    <a:gdLst>
                      <a:gd name="connsiteX0" fmla="*/ 0 w 55943"/>
                      <a:gd name="connsiteY0" fmla="*/ 0 h 35261"/>
                      <a:gd name="connsiteX1" fmla="*/ 51435 w 55943"/>
                      <a:gd name="connsiteY1" fmla="*/ 35243 h 35261"/>
                      <a:gd name="connsiteX2" fmla="*/ 0 w 55943"/>
                      <a:gd name="connsiteY2" fmla="*/ 0 h 35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943" h="35261">
                        <a:moveTo>
                          <a:pt x="0" y="0"/>
                        </a:moveTo>
                        <a:cubicBezTo>
                          <a:pt x="27622" y="17145"/>
                          <a:pt x="30480" y="33338"/>
                          <a:pt x="51435" y="35243"/>
                        </a:cubicBezTo>
                        <a:cubicBezTo>
                          <a:pt x="72390" y="36195"/>
                          <a:pt x="14288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4" name="Freeform: Shape 3313">
                    <a:extLst>
                      <a:ext uri="{FF2B5EF4-FFF2-40B4-BE49-F238E27FC236}">
                        <a16:creationId xmlns:a16="http://schemas.microsoft.com/office/drawing/2014/main" id="{0814EBD0-E567-43DD-9BA6-DCFC3FAED3F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838926"/>
                    <a:ext cx="46831" cy="33337"/>
                  </a:xfrm>
                  <a:custGeom>
                    <a:avLst/>
                    <a:gdLst>
                      <a:gd name="connsiteX0" fmla="*/ 46673 w 46831"/>
                      <a:gd name="connsiteY0" fmla="*/ 33338 h 33337"/>
                      <a:gd name="connsiteX1" fmla="*/ 0 w 46831"/>
                      <a:gd name="connsiteY1" fmla="*/ 0 h 33337"/>
                      <a:gd name="connsiteX2" fmla="*/ 46673 w 46831"/>
                      <a:gd name="connsiteY2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831" h="33337">
                        <a:moveTo>
                          <a:pt x="46673" y="33338"/>
                        </a:moveTo>
                        <a:cubicBezTo>
                          <a:pt x="48578" y="33338"/>
                          <a:pt x="33338" y="15240"/>
                          <a:pt x="0" y="0"/>
                        </a:cubicBezTo>
                        <a:cubicBezTo>
                          <a:pt x="29528" y="13335"/>
                          <a:pt x="44768" y="32385"/>
                          <a:pt x="46673" y="3333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15" name="Graphic 7">
                  <a:extLst>
                    <a:ext uri="{FF2B5EF4-FFF2-40B4-BE49-F238E27FC236}">
                      <a16:creationId xmlns:a16="http://schemas.microsoft.com/office/drawing/2014/main" id="{C8032391-0597-464A-A3A1-F360E3CC3273}"/>
                    </a:ext>
                  </a:extLst>
                </p:cNvPr>
                <p:cNvGrpSpPr/>
                <p:nvPr/>
              </p:nvGrpSpPr>
              <p:grpSpPr>
                <a:xfrm>
                  <a:off x="10170179" y="2882493"/>
                  <a:ext cx="75614" cy="12994"/>
                  <a:chOff x="10170179" y="2882493"/>
                  <a:chExt cx="75614" cy="12994"/>
                </a:xfrm>
              </p:grpSpPr>
              <p:sp>
                <p:nvSpPr>
                  <p:cNvPr id="3316" name="Freeform: Shape 3315">
                    <a:extLst>
                      <a:ext uri="{FF2B5EF4-FFF2-40B4-BE49-F238E27FC236}">
                        <a16:creationId xmlns:a16="http://schemas.microsoft.com/office/drawing/2014/main" id="{B3686D85-D921-4249-9694-A96D4B64C44E}"/>
                      </a:ext>
                    </a:extLst>
                  </p:cNvPr>
                  <p:cNvSpPr/>
                  <p:nvPr/>
                </p:nvSpPr>
                <p:spPr>
                  <a:xfrm>
                    <a:off x="10170179" y="2882493"/>
                    <a:ext cx="75614" cy="12994"/>
                  </a:xfrm>
                  <a:custGeom>
                    <a:avLst/>
                    <a:gdLst>
                      <a:gd name="connsiteX0" fmla="*/ 0 w 75614"/>
                      <a:gd name="connsiteY0" fmla="*/ 10725 h 12994"/>
                      <a:gd name="connsiteX1" fmla="*/ 72390 w 75614"/>
                      <a:gd name="connsiteY1" fmla="*/ 6915 h 12994"/>
                      <a:gd name="connsiteX2" fmla="*/ 0 w 75614"/>
                      <a:gd name="connsiteY2" fmla="*/ 10725 h 1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5614" h="12994">
                        <a:moveTo>
                          <a:pt x="0" y="10725"/>
                        </a:moveTo>
                        <a:cubicBezTo>
                          <a:pt x="37147" y="6915"/>
                          <a:pt x="52388" y="20250"/>
                          <a:pt x="72390" y="6915"/>
                        </a:cubicBezTo>
                        <a:cubicBezTo>
                          <a:pt x="92393" y="-6420"/>
                          <a:pt x="13335" y="2152"/>
                          <a:pt x="0" y="10725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7" name="Freeform: Shape 3316">
                    <a:extLst>
                      <a:ext uri="{FF2B5EF4-FFF2-40B4-BE49-F238E27FC236}">
                        <a16:creationId xmlns:a16="http://schemas.microsoft.com/office/drawing/2014/main" id="{48DAF76A-B5F5-4894-A550-5FED87EB0426}"/>
                      </a:ext>
                    </a:extLst>
                  </p:cNvPr>
                  <p:cNvSpPr/>
                  <p:nvPr/>
                </p:nvSpPr>
                <p:spPr>
                  <a:xfrm>
                    <a:off x="10173037" y="2886442"/>
                    <a:ext cx="66770" cy="5823"/>
                  </a:xfrm>
                  <a:custGeom>
                    <a:avLst/>
                    <a:gdLst>
                      <a:gd name="connsiteX0" fmla="*/ 66675 w 66770"/>
                      <a:gd name="connsiteY0" fmla="*/ 2966 h 5823"/>
                      <a:gd name="connsiteX1" fmla="*/ 0 w 66770"/>
                      <a:gd name="connsiteY1" fmla="*/ 5823 h 5823"/>
                      <a:gd name="connsiteX2" fmla="*/ 66675 w 66770"/>
                      <a:gd name="connsiteY2" fmla="*/ 2966 h 5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770" h="5823">
                        <a:moveTo>
                          <a:pt x="66675" y="2966"/>
                        </a:moveTo>
                        <a:cubicBezTo>
                          <a:pt x="68580" y="2013"/>
                          <a:pt x="41910" y="-4654"/>
                          <a:pt x="0" y="5823"/>
                        </a:cubicBezTo>
                        <a:cubicBezTo>
                          <a:pt x="37147" y="-3702"/>
                          <a:pt x="64770" y="4871"/>
                          <a:pt x="66675" y="296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18" name="Graphic 7">
                  <a:extLst>
                    <a:ext uri="{FF2B5EF4-FFF2-40B4-BE49-F238E27FC236}">
                      <a16:creationId xmlns:a16="http://schemas.microsoft.com/office/drawing/2014/main" id="{F4099E63-903D-4C6B-A193-408D1E498FB4}"/>
                    </a:ext>
                  </a:extLst>
                </p:cNvPr>
                <p:cNvGrpSpPr/>
                <p:nvPr/>
              </p:nvGrpSpPr>
              <p:grpSpPr>
                <a:xfrm>
                  <a:off x="10193039" y="2873082"/>
                  <a:ext cx="58915" cy="48711"/>
                  <a:chOff x="10193039" y="2873082"/>
                  <a:chExt cx="58915" cy="48711"/>
                </a:xfrm>
              </p:grpSpPr>
              <p:sp>
                <p:nvSpPr>
                  <p:cNvPr id="3319" name="Freeform: Shape 3318">
                    <a:extLst>
                      <a:ext uri="{FF2B5EF4-FFF2-40B4-BE49-F238E27FC236}">
                        <a16:creationId xmlns:a16="http://schemas.microsoft.com/office/drawing/2014/main" id="{A5D2FDBA-0F72-4D80-933D-2F6C0F228456}"/>
                      </a:ext>
                    </a:extLst>
                  </p:cNvPr>
                  <p:cNvSpPr/>
                  <p:nvPr/>
                </p:nvSpPr>
                <p:spPr>
                  <a:xfrm>
                    <a:off x="10193039" y="2873082"/>
                    <a:ext cx="58915" cy="48711"/>
                  </a:xfrm>
                  <a:custGeom>
                    <a:avLst/>
                    <a:gdLst>
                      <a:gd name="connsiteX0" fmla="*/ 0 w 58915"/>
                      <a:gd name="connsiteY0" fmla="*/ 48711 h 48711"/>
                      <a:gd name="connsiteX1" fmla="*/ 58103 w 58915"/>
                      <a:gd name="connsiteY1" fmla="*/ 5849 h 48711"/>
                      <a:gd name="connsiteX2" fmla="*/ 0 w 58915"/>
                      <a:gd name="connsiteY2" fmla="*/ 48711 h 48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915" h="48711">
                        <a:moveTo>
                          <a:pt x="0" y="48711"/>
                        </a:moveTo>
                        <a:cubicBezTo>
                          <a:pt x="29528" y="24899"/>
                          <a:pt x="48578" y="27756"/>
                          <a:pt x="58103" y="5849"/>
                        </a:cubicBezTo>
                        <a:cubicBezTo>
                          <a:pt x="66675" y="-17011"/>
                          <a:pt x="4763" y="33471"/>
                          <a:pt x="0" y="48711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0" name="Freeform: Shape 3319">
                    <a:extLst>
                      <a:ext uri="{FF2B5EF4-FFF2-40B4-BE49-F238E27FC236}">
                        <a16:creationId xmlns:a16="http://schemas.microsoft.com/office/drawing/2014/main" id="{405EE81B-4872-4EC0-8456-D923E34D0518}"/>
                      </a:ext>
                    </a:extLst>
                  </p:cNvPr>
                  <p:cNvSpPr/>
                  <p:nvPr/>
                </p:nvSpPr>
                <p:spPr>
                  <a:xfrm>
                    <a:off x="10194944" y="2879651"/>
                    <a:ext cx="54318" cy="39284"/>
                  </a:xfrm>
                  <a:custGeom>
                    <a:avLst/>
                    <a:gdLst>
                      <a:gd name="connsiteX0" fmla="*/ 54293 w 54318"/>
                      <a:gd name="connsiteY0" fmla="*/ 232 h 39284"/>
                      <a:gd name="connsiteX1" fmla="*/ 0 w 54318"/>
                      <a:gd name="connsiteY1" fmla="*/ 39285 h 39284"/>
                      <a:gd name="connsiteX2" fmla="*/ 54293 w 54318"/>
                      <a:gd name="connsiteY2" fmla="*/ 232 h 39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39284">
                        <a:moveTo>
                          <a:pt x="54293" y="232"/>
                        </a:moveTo>
                        <a:cubicBezTo>
                          <a:pt x="55245" y="-1673"/>
                          <a:pt x="29528" y="7852"/>
                          <a:pt x="0" y="39285"/>
                        </a:cubicBezTo>
                        <a:cubicBezTo>
                          <a:pt x="25718" y="10710"/>
                          <a:pt x="53340" y="2137"/>
                          <a:pt x="54293" y="23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1" name="Graphic 7">
                  <a:extLst>
                    <a:ext uri="{FF2B5EF4-FFF2-40B4-BE49-F238E27FC236}">
                      <a16:creationId xmlns:a16="http://schemas.microsoft.com/office/drawing/2014/main" id="{74C038E5-B95F-478E-8811-F330C18A50F9}"/>
                    </a:ext>
                  </a:extLst>
                </p:cNvPr>
                <p:cNvGrpSpPr/>
                <p:nvPr/>
              </p:nvGrpSpPr>
              <p:grpSpPr>
                <a:xfrm>
                  <a:off x="10242758" y="2830353"/>
                  <a:ext cx="68391" cy="42922"/>
                  <a:chOff x="10242758" y="2830353"/>
                  <a:chExt cx="68391" cy="42922"/>
                </a:xfrm>
              </p:grpSpPr>
              <p:sp>
                <p:nvSpPr>
                  <p:cNvPr id="3322" name="Freeform: Shape 3321">
                    <a:extLst>
                      <a:ext uri="{FF2B5EF4-FFF2-40B4-BE49-F238E27FC236}">
                        <a16:creationId xmlns:a16="http://schemas.microsoft.com/office/drawing/2014/main" id="{7B782DDC-05ED-4ED7-8578-C4D6FAED3AFF}"/>
                      </a:ext>
                    </a:extLst>
                  </p:cNvPr>
                  <p:cNvSpPr/>
                  <p:nvPr/>
                </p:nvSpPr>
                <p:spPr>
                  <a:xfrm>
                    <a:off x="10242758" y="2830353"/>
                    <a:ext cx="68391" cy="42922"/>
                  </a:xfrm>
                  <a:custGeom>
                    <a:avLst/>
                    <a:gdLst>
                      <a:gd name="connsiteX0" fmla="*/ 68391 w 68391"/>
                      <a:gd name="connsiteY0" fmla="*/ 0 h 42922"/>
                      <a:gd name="connsiteX1" fmla="*/ 5526 w 68391"/>
                      <a:gd name="connsiteY1" fmla="*/ 42863 h 42922"/>
                      <a:gd name="connsiteX2" fmla="*/ 68391 w 68391"/>
                      <a:gd name="connsiteY2" fmla="*/ 0 h 42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8391" h="42922">
                        <a:moveTo>
                          <a:pt x="68391" y="0"/>
                        </a:moveTo>
                        <a:cubicBezTo>
                          <a:pt x="35054" y="20955"/>
                          <a:pt x="31243" y="40957"/>
                          <a:pt x="5526" y="42863"/>
                        </a:cubicBezTo>
                        <a:cubicBezTo>
                          <a:pt x="-20192" y="44767"/>
                          <a:pt x="51246" y="952"/>
                          <a:pt x="68391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3" name="Freeform: Shape 3322">
                    <a:extLst>
                      <a:ext uri="{FF2B5EF4-FFF2-40B4-BE49-F238E27FC236}">
                        <a16:creationId xmlns:a16="http://schemas.microsoft.com/office/drawing/2014/main" id="{774AAD74-D5D0-44D2-A64A-8684BBF50C41}"/>
                      </a:ext>
                    </a:extLst>
                  </p:cNvPr>
                  <p:cNvSpPr/>
                  <p:nvPr/>
                </p:nvSpPr>
                <p:spPr>
                  <a:xfrm>
                    <a:off x="10249909" y="2832258"/>
                    <a:ext cx="57429" cy="40004"/>
                  </a:xfrm>
                  <a:custGeom>
                    <a:avLst/>
                    <a:gdLst>
                      <a:gd name="connsiteX0" fmla="*/ 280 w 57429"/>
                      <a:gd name="connsiteY0" fmla="*/ 40005 h 40004"/>
                      <a:gd name="connsiteX1" fmla="*/ 57430 w 57429"/>
                      <a:gd name="connsiteY1" fmla="*/ 0 h 40004"/>
                      <a:gd name="connsiteX2" fmla="*/ 280 w 57429"/>
                      <a:gd name="connsiteY2" fmla="*/ 40005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429" h="40004">
                        <a:moveTo>
                          <a:pt x="280" y="40005"/>
                        </a:moveTo>
                        <a:cubicBezTo>
                          <a:pt x="-2578" y="40005"/>
                          <a:pt x="16472" y="18097"/>
                          <a:pt x="57430" y="0"/>
                        </a:cubicBezTo>
                        <a:cubicBezTo>
                          <a:pt x="20282" y="15240"/>
                          <a:pt x="2185" y="39052"/>
                          <a:pt x="280" y="4000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4" name="Graphic 7">
                  <a:extLst>
                    <a:ext uri="{FF2B5EF4-FFF2-40B4-BE49-F238E27FC236}">
                      <a16:creationId xmlns:a16="http://schemas.microsoft.com/office/drawing/2014/main" id="{551275A5-FA9F-46D3-BC54-77C829321AAB}"/>
                    </a:ext>
                  </a:extLst>
                </p:cNvPr>
                <p:cNvGrpSpPr/>
                <p:nvPr/>
              </p:nvGrpSpPr>
              <p:grpSpPr>
                <a:xfrm>
                  <a:off x="10231683" y="2883435"/>
                  <a:ext cx="58511" cy="25975"/>
                  <a:chOff x="10231683" y="2883435"/>
                  <a:chExt cx="58511" cy="25975"/>
                </a:xfrm>
              </p:grpSpPr>
              <p:sp>
                <p:nvSpPr>
                  <p:cNvPr id="3325" name="Freeform: Shape 3324">
                    <a:extLst>
                      <a:ext uri="{FF2B5EF4-FFF2-40B4-BE49-F238E27FC236}">
                        <a16:creationId xmlns:a16="http://schemas.microsoft.com/office/drawing/2014/main" id="{161A704D-946E-46D7-9FF8-6FAA980C1B71}"/>
                      </a:ext>
                    </a:extLst>
                  </p:cNvPr>
                  <p:cNvSpPr/>
                  <p:nvPr/>
                </p:nvSpPr>
                <p:spPr>
                  <a:xfrm>
                    <a:off x="10231683" y="2883435"/>
                    <a:ext cx="58511" cy="25975"/>
                  </a:xfrm>
                  <a:custGeom>
                    <a:avLst/>
                    <a:gdLst>
                      <a:gd name="connsiteX0" fmla="*/ 58511 w 58511"/>
                      <a:gd name="connsiteY0" fmla="*/ 25975 h 25975"/>
                      <a:gd name="connsiteX1" fmla="*/ 2314 w 58511"/>
                      <a:gd name="connsiteY1" fmla="*/ 3115 h 25975"/>
                      <a:gd name="connsiteX2" fmla="*/ 58511 w 58511"/>
                      <a:gd name="connsiteY2" fmla="*/ 25975 h 25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511" h="25975">
                        <a:moveTo>
                          <a:pt x="58511" y="25975"/>
                        </a:moveTo>
                        <a:cubicBezTo>
                          <a:pt x="47081" y="14545"/>
                          <a:pt x="17554" y="-8315"/>
                          <a:pt x="2314" y="3115"/>
                        </a:cubicBezTo>
                        <a:cubicBezTo>
                          <a:pt x="-10069" y="12640"/>
                          <a:pt x="29936" y="9783"/>
                          <a:pt x="58511" y="2597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6" name="Freeform: Shape 3325">
                    <a:extLst>
                      <a:ext uri="{FF2B5EF4-FFF2-40B4-BE49-F238E27FC236}">
                        <a16:creationId xmlns:a16="http://schemas.microsoft.com/office/drawing/2014/main" id="{A5D57DF5-DBC5-4D7C-8590-C40EDA8BF4A4}"/>
                      </a:ext>
                    </a:extLst>
                  </p:cNvPr>
                  <p:cNvSpPr/>
                  <p:nvPr/>
                </p:nvSpPr>
                <p:spPr>
                  <a:xfrm>
                    <a:off x="10235876" y="2886255"/>
                    <a:ext cx="54318" cy="22203"/>
                  </a:xfrm>
                  <a:custGeom>
                    <a:avLst/>
                    <a:gdLst>
                      <a:gd name="connsiteX0" fmla="*/ 26 w 54318"/>
                      <a:gd name="connsiteY0" fmla="*/ 296 h 22203"/>
                      <a:gd name="connsiteX1" fmla="*/ 54318 w 54318"/>
                      <a:gd name="connsiteY1" fmla="*/ 22203 h 22203"/>
                      <a:gd name="connsiteX2" fmla="*/ 26 w 54318"/>
                      <a:gd name="connsiteY2" fmla="*/ 296 h 22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318" h="22203">
                        <a:moveTo>
                          <a:pt x="26" y="296"/>
                        </a:moveTo>
                        <a:cubicBezTo>
                          <a:pt x="-927" y="1248"/>
                          <a:pt x="24791" y="-657"/>
                          <a:pt x="54318" y="22203"/>
                        </a:cubicBezTo>
                        <a:cubicBezTo>
                          <a:pt x="22886" y="-657"/>
                          <a:pt x="26" y="-657"/>
                          <a:pt x="26" y="29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7" name="Graphic 7">
                  <a:extLst>
                    <a:ext uri="{FF2B5EF4-FFF2-40B4-BE49-F238E27FC236}">
                      <a16:creationId xmlns:a16="http://schemas.microsoft.com/office/drawing/2014/main" id="{3FEC39F1-03DF-452B-B8E4-A2FD033C7A19}"/>
                    </a:ext>
                  </a:extLst>
                </p:cNvPr>
                <p:cNvGrpSpPr/>
                <p:nvPr/>
              </p:nvGrpSpPr>
              <p:grpSpPr>
                <a:xfrm>
                  <a:off x="10231603" y="2879165"/>
                  <a:ext cx="78593" cy="14945"/>
                  <a:chOff x="10231603" y="2879165"/>
                  <a:chExt cx="78593" cy="14945"/>
                </a:xfrm>
              </p:grpSpPr>
              <p:sp>
                <p:nvSpPr>
                  <p:cNvPr id="3328" name="Freeform: Shape 3327">
                    <a:extLst>
                      <a:ext uri="{FF2B5EF4-FFF2-40B4-BE49-F238E27FC236}">
                        <a16:creationId xmlns:a16="http://schemas.microsoft.com/office/drawing/2014/main" id="{876F4011-EB0C-490B-9531-A685DBC81AB0}"/>
                      </a:ext>
                    </a:extLst>
                  </p:cNvPr>
                  <p:cNvSpPr/>
                  <p:nvPr/>
                </p:nvSpPr>
                <p:spPr>
                  <a:xfrm>
                    <a:off x="10231603" y="2879165"/>
                    <a:ext cx="78593" cy="14945"/>
                  </a:xfrm>
                  <a:custGeom>
                    <a:avLst/>
                    <a:gdLst>
                      <a:gd name="connsiteX0" fmla="*/ 78594 w 78593"/>
                      <a:gd name="connsiteY0" fmla="*/ 14053 h 14945"/>
                      <a:gd name="connsiteX1" fmla="*/ 3346 w 78593"/>
                      <a:gd name="connsiteY1" fmla="*/ 7385 h 14945"/>
                      <a:gd name="connsiteX2" fmla="*/ 78594 w 78593"/>
                      <a:gd name="connsiteY2" fmla="*/ 14053 h 1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93" h="14945">
                        <a:moveTo>
                          <a:pt x="78594" y="14053"/>
                        </a:moveTo>
                        <a:cubicBezTo>
                          <a:pt x="39541" y="9290"/>
                          <a:pt x="24301" y="22625"/>
                          <a:pt x="3346" y="7385"/>
                        </a:cubicBezTo>
                        <a:cubicBezTo>
                          <a:pt x="-17609" y="-7855"/>
                          <a:pt x="66211" y="3575"/>
                          <a:pt x="78594" y="14053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9" name="Freeform: Shape 3328">
                    <a:extLst>
                      <a:ext uri="{FF2B5EF4-FFF2-40B4-BE49-F238E27FC236}">
                        <a16:creationId xmlns:a16="http://schemas.microsoft.com/office/drawing/2014/main" id="{12592402-0FE6-4DCC-B2E4-6DB284108EFF}"/>
                      </a:ext>
                    </a:extLst>
                  </p:cNvPr>
                  <p:cNvSpPr/>
                  <p:nvPr/>
                </p:nvSpPr>
                <p:spPr>
                  <a:xfrm>
                    <a:off x="10237714" y="2884407"/>
                    <a:ext cx="69625" cy="7858"/>
                  </a:xfrm>
                  <a:custGeom>
                    <a:avLst/>
                    <a:gdLst>
                      <a:gd name="connsiteX0" fmla="*/ 93 w 69625"/>
                      <a:gd name="connsiteY0" fmla="*/ 2143 h 7858"/>
                      <a:gd name="connsiteX1" fmla="*/ 69625 w 69625"/>
                      <a:gd name="connsiteY1" fmla="*/ 7858 h 7858"/>
                      <a:gd name="connsiteX2" fmla="*/ 93 w 69625"/>
                      <a:gd name="connsiteY2" fmla="*/ 2143 h 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625" h="7858">
                        <a:moveTo>
                          <a:pt x="93" y="2143"/>
                        </a:moveTo>
                        <a:cubicBezTo>
                          <a:pt x="-1812" y="1191"/>
                          <a:pt x="25810" y="-4524"/>
                          <a:pt x="69625" y="7858"/>
                        </a:cubicBezTo>
                        <a:cubicBezTo>
                          <a:pt x="30573" y="-3572"/>
                          <a:pt x="1998" y="3096"/>
                          <a:pt x="93" y="21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0" name="Graphic 7">
                  <a:extLst>
                    <a:ext uri="{FF2B5EF4-FFF2-40B4-BE49-F238E27FC236}">
                      <a16:creationId xmlns:a16="http://schemas.microsoft.com/office/drawing/2014/main" id="{ACC4CE3D-1B02-4D48-A807-62111D8736CC}"/>
                    </a:ext>
                  </a:extLst>
                </p:cNvPr>
                <p:cNvGrpSpPr/>
                <p:nvPr/>
              </p:nvGrpSpPr>
              <p:grpSpPr>
                <a:xfrm>
                  <a:off x="10237347" y="2801778"/>
                  <a:ext cx="14746" cy="73197"/>
                  <a:chOff x="10237347" y="2801778"/>
                  <a:chExt cx="14746" cy="73197"/>
                </a:xfrm>
              </p:grpSpPr>
              <p:sp>
                <p:nvSpPr>
                  <p:cNvPr id="3331" name="Freeform: Shape 3330">
                    <a:extLst>
                      <a:ext uri="{FF2B5EF4-FFF2-40B4-BE49-F238E27FC236}">
                        <a16:creationId xmlns:a16="http://schemas.microsoft.com/office/drawing/2014/main" id="{B95C33AC-4D34-4ED2-8630-8025D48EDB05}"/>
                      </a:ext>
                    </a:extLst>
                  </p:cNvPr>
                  <p:cNvSpPr/>
                  <p:nvPr/>
                </p:nvSpPr>
                <p:spPr>
                  <a:xfrm>
                    <a:off x="10237347" y="2801778"/>
                    <a:ext cx="14746" cy="73197"/>
                  </a:xfrm>
                  <a:custGeom>
                    <a:avLst/>
                    <a:gdLst>
                      <a:gd name="connsiteX0" fmla="*/ 14747 w 14746"/>
                      <a:gd name="connsiteY0" fmla="*/ 0 h 73197"/>
                      <a:gd name="connsiteX1" fmla="*/ 7127 w 14746"/>
                      <a:gd name="connsiteY1" fmla="*/ 71438 h 73197"/>
                      <a:gd name="connsiteX2" fmla="*/ 14747 w 14746"/>
                      <a:gd name="connsiteY2" fmla="*/ 0 h 73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746" h="73197">
                        <a:moveTo>
                          <a:pt x="14747" y="0"/>
                        </a:moveTo>
                        <a:cubicBezTo>
                          <a:pt x="9031" y="36195"/>
                          <a:pt x="22366" y="57150"/>
                          <a:pt x="7127" y="71438"/>
                        </a:cubicBezTo>
                        <a:cubicBezTo>
                          <a:pt x="-8113" y="85725"/>
                          <a:pt x="4269" y="8572"/>
                          <a:pt x="147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2" name="Freeform: Shape 3331">
                    <a:extLst>
                      <a:ext uri="{FF2B5EF4-FFF2-40B4-BE49-F238E27FC236}">
                        <a16:creationId xmlns:a16="http://schemas.microsoft.com/office/drawing/2014/main" id="{0D42B8A9-D4D9-4F2A-BCAB-C2CFFBF41EC2}"/>
                      </a:ext>
                    </a:extLst>
                  </p:cNvPr>
                  <p:cNvSpPr/>
                  <p:nvPr/>
                </p:nvSpPr>
                <p:spPr>
                  <a:xfrm>
                    <a:off x="10242070" y="2804635"/>
                    <a:ext cx="9071" cy="66697"/>
                  </a:xfrm>
                  <a:custGeom>
                    <a:avLst/>
                    <a:gdLst>
                      <a:gd name="connsiteX0" fmla="*/ 2404 w 9071"/>
                      <a:gd name="connsiteY0" fmla="*/ 66675 h 66697"/>
                      <a:gd name="connsiteX1" fmla="*/ 9072 w 9071"/>
                      <a:gd name="connsiteY1" fmla="*/ 0 h 66697"/>
                      <a:gd name="connsiteX2" fmla="*/ 2404 w 9071"/>
                      <a:gd name="connsiteY2" fmla="*/ 66675 h 6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071" h="66697">
                        <a:moveTo>
                          <a:pt x="2404" y="66675"/>
                        </a:moveTo>
                        <a:cubicBezTo>
                          <a:pt x="499" y="67628"/>
                          <a:pt x="-4263" y="38100"/>
                          <a:pt x="9072" y="0"/>
                        </a:cubicBezTo>
                        <a:cubicBezTo>
                          <a:pt x="-3311" y="33338"/>
                          <a:pt x="4309" y="64770"/>
                          <a:pt x="2404" y="6667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3" name="Graphic 7">
                  <a:extLst>
                    <a:ext uri="{FF2B5EF4-FFF2-40B4-BE49-F238E27FC236}">
                      <a16:creationId xmlns:a16="http://schemas.microsoft.com/office/drawing/2014/main" id="{4A8A5A12-3BDC-4E82-B1B9-67B6C79DC4F4}"/>
                    </a:ext>
                  </a:extLst>
                </p:cNvPr>
                <p:cNvGrpSpPr/>
                <p:nvPr/>
              </p:nvGrpSpPr>
              <p:grpSpPr>
                <a:xfrm>
                  <a:off x="10183514" y="2796063"/>
                  <a:ext cx="62063" cy="88435"/>
                  <a:chOff x="10183514" y="2796063"/>
                  <a:chExt cx="62063" cy="88435"/>
                </a:xfrm>
              </p:grpSpPr>
              <p:sp>
                <p:nvSpPr>
                  <p:cNvPr id="3334" name="Freeform: Shape 3333">
                    <a:extLst>
                      <a:ext uri="{FF2B5EF4-FFF2-40B4-BE49-F238E27FC236}">
                        <a16:creationId xmlns:a16="http://schemas.microsoft.com/office/drawing/2014/main" id="{F1A62944-C92F-4256-88F0-45072B982F9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62063" cy="88435"/>
                  </a:xfrm>
                  <a:custGeom>
                    <a:avLst/>
                    <a:gdLst>
                      <a:gd name="connsiteX0" fmla="*/ 0 w 62063"/>
                      <a:gd name="connsiteY0" fmla="*/ 0 h 88435"/>
                      <a:gd name="connsiteX1" fmla="*/ 56198 w 62063"/>
                      <a:gd name="connsiteY1" fmla="*/ 87630 h 88435"/>
                      <a:gd name="connsiteX2" fmla="*/ 0 w 62063"/>
                      <a:gd name="connsiteY2" fmla="*/ 0 h 88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063" h="88435">
                        <a:moveTo>
                          <a:pt x="0" y="0"/>
                        </a:moveTo>
                        <a:cubicBezTo>
                          <a:pt x="31433" y="34290"/>
                          <a:pt x="38100" y="96203"/>
                          <a:pt x="56198" y="87630"/>
                        </a:cubicBezTo>
                        <a:cubicBezTo>
                          <a:pt x="77153" y="70485"/>
                          <a:pt x="38100" y="1619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5" name="Freeform: Shape 3334">
                    <a:extLst>
                      <a:ext uri="{FF2B5EF4-FFF2-40B4-BE49-F238E27FC236}">
                        <a16:creationId xmlns:a16="http://schemas.microsoft.com/office/drawing/2014/main" id="{1DD1F69F-4AFA-4577-8DAA-B3961DA2FDD4}"/>
                      </a:ext>
                    </a:extLst>
                  </p:cNvPr>
                  <p:cNvSpPr/>
                  <p:nvPr/>
                </p:nvSpPr>
                <p:spPr>
                  <a:xfrm>
                    <a:off x="10183514" y="2796063"/>
                    <a:ext cx="55485" cy="84782"/>
                  </a:xfrm>
                  <a:custGeom>
                    <a:avLst/>
                    <a:gdLst>
                      <a:gd name="connsiteX0" fmla="*/ 55245 w 55485"/>
                      <a:gd name="connsiteY0" fmla="*/ 84772 h 84782"/>
                      <a:gd name="connsiteX1" fmla="*/ 0 w 55485"/>
                      <a:gd name="connsiteY1" fmla="*/ 0 h 84782"/>
                      <a:gd name="connsiteX2" fmla="*/ 55245 w 55485"/>
                      <a:gd name="connsiteY2" fmla="*/ 84772 h 84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485" h="84782">
                        <a:moveTo>
                          <a:pt x="55245" y="84772"/>
                        </a:moveTo>
                        <a:cubicBezTo>
                          <a:pt x="58103" y="83820"/>
                          <a:pt x="35243" y="14288"/>
                          <a:pt x="0" y="0"/>
                        </a:cubicBezTo>
                        <a:cubicBezTo>
                          <a:pt x="37148" y="20003"/>
                          <a:pt x="52388" y="85725"/>
                          <a:pt x="55245" y="8477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6" name="Graphic 7">
                  <a:extLst>
                    <a:ext uri="{FF2B5EF4-FFF2-40B4-BE49-F238E27FC236}">
                      <a16:creationId xmlns:a16="http://schemas.microsoft.com/office/drawing/2014/main" id="{1D973C08-7357-42E2-9FC6-3D376BE74216}"/>
                    </a:ext>
                  </a:extLst>
                </p:cNvPr>
                <p:cNvGrpSpPr/>
                <p:nvPr/>
              </p:nvGrpSpPr>
              <p:grpSpPr>
                <a:xfrm>
                  <a:off x="10239227" y="2855591"/>
                  <a:ext cx="90019" cy="33119"/>
                  <a:chOff x="10239227" y="2855591"/>
                  <a:chExt cx="90019" cy="33119"/>
                </a:xfrm>
              </p:grpSpPr>
              <p:sp>
                <p:nvSpPr>
                  <p:cNvPr id="3337" name="Freeform: Shape 3336">
                    <a:extLst>
                      <a:ext uri="{FF2B5EF4-FFF2-40B4-BE49-F238E27FC236}">
                        <a16:creationId xmlns:a16="http://schemas.microsoft.com/office/drawing/2014/main" id="{269FC523-7063-4438-9147-1B0290270655}"/>
                      </a:ext>
                    </a:extLst>
                  </p:cNvPr>
                  <p:cNvSpPr/>
                  <p:nvPr/>
                </p:nvSpPr>
                <p:spPr>
                  <a:xfrm>
                    <a:off x="10239227" y="2855591"/>
                    <a:ext cx="89067" cy="33119"/>
                  </a:xfrm>
                  <a:custGeom>
                    <a:avLst/>
                    <a:gdLst>
                      <a:gd name="connsiteX0" fmla="*/ 89067 w 89067"/>
                      <a:gd name="connsiteY0" fmla="*/ 2385 h 33119"/>
                      <a:gd name="connsiteX1" fmla="*/ 485 w 89067"/>
                      <a:gd name="connsiteY1" fmla="*/ 25245 h 33119"/>
                      <a:gd name="connsiteX2" fmla="*/ 89067 w 89067"/>
                      <a:gd name="connsiteY2" fmla="*/ 2385 h 33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9067" h="33119">
                        <a:moveTo>
                          <a:pt x="89067" y="2385"/>
                        </a:moveTo>
                        <a:cubicBezTo>
                          <a:pt x="65255" y="-2378"/>
                          <a:pt x="8105" y="-2378"/>
                          <a:pt x="485" y="25245"/>
                        </a:cubicBezTo>
                        <a:cubicBezTo>
                          <a:pt x="-5230" y="50010"/>
                          <a:pt x="40490" y="9052"/>
                          <a:pt x="89067" y="2385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8" name="Freeform: Shape 3337">
                    <a:extLst>
                      <a:ext uri="{FF2B5EF4-FFF2-40B4-BE49-F238E27FC236}">
                        <a16:creationId xmlns:a16="http://schemas.microsoft.com/office/drawing/2014/main" id="{09AC1C6A-C966-4857-BF3F-AB949381D931}"/>
                      </a:ext>
                    </a:extLst>
                  </p:cNvPr>
                  <p:cNvSpPr/>
                  <p:nvPr/>
                </p:nvSpPr>
                <p:spPr>
                  <a:xfrm>
                    <a:off x="10242569" y="2857878"/>
                    <a:ext cx="86677" cy="23054"/>
                  </a:xfrm>
                  <a:custGeom>
                    <a:avLst/>
                    <a:gdLst>
                      <a:gd name="connsiteX0" fmla="*/ 0 w 86677"/>
                      <a:gd name="connsiteY0" fmla="*/ 22957 h 23054"/>
                      <a:gd name="connsiteX1" fmla="*/ 86678 w 86677"/>
                      <a:gd name="connsiteY1" fmla="*/ 97 h 23054"/>
                      <a:gd name="connsiteX2" fmla="*/ 0 w 86677"/>
                      <a:gd name="connsiteY2" fmla="*/ 22957 h 23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77" h="23054">
                        <a:moveTo>
                          <a:pt x="0" y="22957"/>
                        </a:moveTo>
                        <a:cubicBezTo>
                          <a:pt x="0" y="24863"/>
                          <a:pt x="29528" y="-1807"/>
                          <a:pt x="86678" y="97"/>
                        </a:cubicBezTo>
                        <a:cubicBezTo>
                          <a:pt x="27622" y="-855"/>
                          <a:pt x="0" y="21052"/>
                          <a:pt x="0" y="2295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9" name="Graphic 7">
                  <a:extLst>
                    <a:ext uri="{FF2B5EF4-FFF2-40B4-BE49-F238E27FC236}">
                      <a16:creationId xmlns:a16="http://schemas.microsoft.com/office/drawing/2014/main" id="{2D3251E9-FB1C-4F11-9BFC-82F2FF456D06}"/>
                    </a:ext>
                  </a:extLst>
                </p:cNvPr>
                <p:cNvGrpSpPr/>
                <p:nvPr/>
              </p:nvGrpSpPr>
              <p:grpSpPr>
                <a:xfrm>
                  <a:off x="10150176" y="2853174"/>
                  <a:ext cx="92034" cy="35972"/>
                  <a:chOff x="10150176" y="2853174"/>
                  <a:chExt cx="92034" cy="35972"/>
                </a:xfrm>
              </p:grpSpPr>
              <p:sp>
                <p:nvSpPr>
                  <p:cNvPr id="3340" name="Freeform: Shape 3339">
                    <a:extLst>
                      <a:ext uri="{FF2B5EF4-FFF2-40B4-BE49-F238E27FC236}">
                        <a16:creationId xmlns:a16="http://schemas.microsoft.com/office/drawing/2014/main" id="{1EDCCA92-FC03-4769-B2DA-F24E8A60C102}"/>
                      </a:ext>
                    </a:extLst>
                  </p:cNvPr>
                  <p:cNvSpPr/>
                  <p:nvPr/>
                </p:nvSpPr>
                <p:spPr>
                  <a:xfrm>
                    <a:off x="10150176" y="2853174"/>
                    <a:ext cx="92034" cy="35972"/>
                  </a:xfrm>
                  <a:custGeom>
                    <a:avLst/>
                    <a:gdLst>
                      <a:gd name="connsiteX0" fmla="*/ 0 w 92034"/>
                      <a:gd name="connsiteY0" fmla="*/ 1944 h 35972"/>
                      <a:gd name="connsiteX1" fmla="*/ 87630 w 92034"/>
                      <a:gd name="connsiteY1" fmla="*/ 25756 h 35972"/>
                      <a:gd name="connsiteX2" fmla="*/ 0 w 92034"/>
                      <a:gd name="connsiteY2" fmla="*/ 1944 h 35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034" h="35972">
                        <a:moveTo>
                          <a:pt x="0" y="1944"/>
                        </a:moveTo>
                        <a:cubicBezTo>
                          <a:pt x="16193" y="-1866"/>
                          <a:pt x="66675" y="-2819"/>
                          <a:pt x="87630" y="25756"/>
                        </a:cubicBezTo>
                        <a:cubicBezTo>
                          <a:pt x="107633" y="54331"/>
                          <a:pt x="56198" y="15279"/>
                          <a:pt x="0" y="194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1" name="Freeform: Shape 3340">
                    <a:extLst>
                      <a:ext uri="{FF2B5EF4-FFF2-40B4-BE49-F238E27FC236}">
                        <a16:creationId xmlns:a16="http://schemas.microsoft.com/office/drawing/2014/main" id="{4C9CEE67-CA55-4894-9022-481C8E3F3069}"/>
                      </a:ext>
                    </a:extLst>
                  </p:cNvPr>
                  <p:cNvSpPr/>
                  <p:nvPr/>
                </p:nvSpPr>
                <p:spPr>
                  <a:xfrm>
                    <a:off x="10154939" y="2856071"/>
                    <a:ext cx="82037" cy="25042"/>
                  </a:xfrm>
                  <a:custGeom>
                    <a:avLst/>
                    <a:gdLst>
                      <a:gd name="connsiteX0" fmla="*/ 81915 w 82037"/>
                      <a:gd name="connsiteY0" fmla="*/ 24765 h 25042"/>
                      <a:gd name="connsiteX1" fmla="*/ 0 w 82037"/>
                      <a:gd name="connsiteY1" fmla="*/ 0 h 25042"/>
                      <a:gd name="connsiteX2" fmla="*/ 81915 w 82037"/>
                      <a:gd name="connsiteY2" fmla="*/ 24765 h 25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037" h="25042">
                        <a:moveTo>
                          <a:pt x="81915" y="24765"/>
                        </a:moveTo>
                        <a:cubicBezTo>
                          <a:pt x="83820" y="27622"/>
                          <a:pt x="63818" y="7620"/>
                          <a:pt x="0" y="0"/>
                        </a:cubicBezTo>
                        <a:cubicBezTo>
                          <a:pt x="60008" y="4763"/>
                          <a:pt x="80010" y="21908"/>
                          <a:pt x="81915" y="2476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342" name="Graphic 7">
                <a:extLst>
                  <a:ext uri="{FF2B5EF4-FFF2-40B4-BE49-F238E27FC236}">
                    <a16:creationId xmlns:a16="http://schemas.microsoft.com/office/drawing/2014/main" id="{7308594F-0853-452D-BC2D-52E6DA8920AB}"/>
                  </a:ext>
                </a:extLst>
              </p:cNvPr>
              <p:cNvGrpSpPr/>
              <p:nvPr/>
            </p:nvGrpSpPr>
            <p:grpSpPr>
              <a:xfrm>
                <a:off x="9878714" y="2652236"/>
                <a:ext cx="119062" cy="98107"/>
                <a:chOff x="9878714" y="2652236"/>
                <a:chExt cx="119062" cy="98107"/>
              </a:xfrm>
            </p:grpSpPr>
            <p:sp>
              <p:nvSpPr>
                <p:cNvPr id="3343" name="Freeform: Shape 3342">
                  <a:extLst>
                    <a:ext uri="{FF2B5EF4-FFF2-40B4-BE49-F238E27FC236}">
                      <a16:creationId xmlns:a16="http://schemas.microsoft.com/office/drawing/2014/main" id="{AC0657F1-4301-47A2-9C60-EE024C9C524B}"/>
                    </a:ext>
                  </a:extLst>
                </p:cNvPr>
                <p:cNvSpPr/>
                <p:nvPr/>
              </p:nvSpPr>
              <p:spPr>
                <a:xfrm>
                  <a:off x="9902526" y="2695098"/>
                  <a:ext cx="95250" cy="55244"/>
                </a:xfrm>
                <a:custGeom>
                  <a:avLst/>
                  <a:gdLst>
                    <a:gd name="connsiteX0" fmla="*/ 57150 w 95250"/>
                    <a:gd name="connsiteY0" fmla="*/ 27623 h 55244"/>
                    <a:gd name="connsiteX1" fmla="*/ 85725 w 95250"/>
                    <a:gd name="connsiteY1" fmla="*/ 22860 h 55244"/>
                    <a:gd name="connsiteX2" fmla="*/ 63818 w 95250"/>
                    <a:gd name="connsiteY2" fmla="*/ 22860 h 55244"/>
                    <a:gd name="connsiteX3" fmla="*/ 95250 w 95250"/>
                    <a:gd name="connsiteY3" fmla="*/ 11430 h 55244"/>
                    <a:gd name="connsiteX4" fmla="*/ 53340 w 95250"/>
                    <a:gd name="connsiteY4" fmla="*/ 19050 h 55244"/>
                    <a:gd name="connsiteX5" fmla="*/ 67628 w 95250"/>
                    <a:gd name="connsiteY5" fmla="*/ 4763 h 55244"/>
                    <a:gd name="connsiteX6" fmla="*/ 50483 w 95250"/>
                    <a:gd name="connsiteY6" fmla="*/ 15240 h 55244"/>
                    <a:gd name="connsiteX7" fmla="*/ 50483 w 95250"/>
                    <a:gd name="connsiteY7" fmla="*/ 0 h 55244"/>
                    <a:gd name="connsiteX8" fmla="*/ 37148 w 95250"/>
                    <a:gd name="connsiteY8" fmla="*/ 19050 h 55244"/>
                    <a:gd name="connsiteX9" fmla="*/ 36195 w 95250"/>
                    <a:gd name="connsiteY9" fmla="*/ 19050 h 55244"/>
                    <a:gd name="connsiteX10" fmla="*/ 28575 w 95250"/>
                    <a:gd name="connsiteY10" fmla="*/ 5715 h 55244"/>
                    <a:gd name="connsiteX11" fmla="*/ 28575 w 95250"/>
                    <a:gd name="connsiteY11" fmla="*/ 18098 h 55244"/>
                    <a:gd name="connsiteX12" fmla="*/ 18098 w 95250"/>
                    <a:gd name="connsiteY12" fmla="*/ 12382 h 55244"/>
                    <a:gd name="connsiteX13" fmla="*/ 24765 w 95250"/>
                    <a:gd name="connsiteY13" fmla="*/ 21907 h 55244"/>
                    <a:gd name="connsiteX14" fmla="*/ 0 w 95250"/>
                    <a:gd name="connsiteY14" fmla="*/ 33338 h 55244"/>
                    <a:gd name="connsiteX15" fmla="*/ 25718 w 95250"/>
                    <a:gd name="connsiteY15" fmla="*/ 29527 h 55244"/>
                    <a:gd name="connsiteX16" fmla="*/ 9525 w 95250"/>
                    <a:gd name="connsiteY16" fmla="*/ 42863 h 55244"/>
                    <a:gd name="connsiteX17" fmla="*/ 25718 w 95250"/>
                    <a:gd name="connsiteY17" fmla="*/ 35242 h 55244"/>
                    <a:gd name="connsiteX18" fmla="*/ 26670 w 95250"/>
                    <a:gd name="connsiteY18" fmla="*/ 49530 h 55244"/>
                    <a:gd name="connsiteX19" fmla="*/ 32385 w 95250"/>
                    <a:gd name="connsiteY19" fmla="*/ 38100 h 55244"/>
                    <a:gd name="connsiteX20" fmla="*/ 39053 w 95250"/>
                    <a:gd name="connsiteY20" fmla="*/ 51435 h 55244"/>
                    <a:gd name="connsiteX21" fmla="*/ 40005 w 95250"/>
                    <a:gd name="connsiteY21" fmla="*/ 40957 h 55244"/>
                    <a:gd name="connsiteX22" fmla="*/ 50483 w 95250"/>
                    <a:gd name="connsiteY22" fmla="*/ 55245 h 55244"/>
                    <a:gd name="connsiteX23" fmla="*/ 49530 w 95250"/>
                    <a:gd name="connsiteY23" fmla="*/ 39052 h 55244"/>
                    <a:gd name="connsiteX24" fmla="*/ 61913 w 95250"/>
                    <a:gd name="connsiteY24" fmla="*/ 46673 h 55244"/>
                    <a:gd name="connsiteX25" fmla="*/ 51435 w 95250"/>
                    <a:gd name="connsiteY25" fmla="*/ 35242 h 55244"/>
                    <a:gd name="connsiteX26" fmla="*/ 87630 w 95250"/>
                    <a:gd name="connsiteY26" fmla="*/ 44767 h 55244"/>
                    <a:gd name="connsiteX27" fmla="*/ 57150 w 95250"/>
                    <a:gd name="connsiteY27" fmla="*/ 27623 h 55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4">
                      <a:moveTo>
                        <a:pt x="57150" y="27623"/>
                      </a:moveTo>
                      <a:cubicBezTo>
                        <a:pt x="68580" y="26670"/>
                        <a:pt x="82868" y="24765"/>
                        <a:pt x="85725" y="22860"/>
                      </a:cubicBezTo>
                      <a:cubicBezTo>
                        <a:pt x="77153" y="23813"/>
                        <a:pt x="69533" y="22860"/>
                        <a:pt x="63818" y="22860"/>
                      </a:cubicBezTo>
                      <a:cubicBezTo>
                        <a:pt x="78105" y="19050"/>
                        <a:pt x="92393" y="14288"/>
                        <a:pt x="95250" y="11430"/>
                      </a:cubicBezTo>
                      <a:cubicBezTo>
                        <a:pt x="77153" y="16192"/>
                        <a:pt x="63818" y="17145"/>
                        <a:pt x="53340" y="19050"/>
                      </a:cubicBezTo>
                      <a:cubicBezTo>
                        <a:pt x="60008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2"/>
                        <a:pt x="50483" y="15240"/>
                      </a:cubicBezTo>
                      <a:cubicBezTo>
                        <a:pt x="52388" y="9525"/>
                        <a:pt x="51435" y="2857"/>
                        <a:pt x="50483" y="0"/>
                      </a:cubicBezTo>
                      <a:cubicBezTo>
                        <a:pt x="48578" y="6667"/>
                        <a:pt x="41910" y="13335"/>
                        <a:pt x="37148" y="19050"/>
                      </a:cubicBezTo>
                      <a:cubicBezTo>
                        <a:pt x="37148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3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8" y="15240"/>
                        <a:pt x="20955" y="13335"/>
                        <a:pt x="18098" y="12382"/>
                      </a:cubicBezTo>
                      <a:cubicBezTo>
                        <a:pt x="21908" y="15240"/>
                        <a:pt x="23813" y="19050"/>
                        <a:pt x="24765" y="21907"/>
                      </a:cubicBezTo>
                      <a:cubicBezTo>
                        <a:pt x="14288" y="25717"/>
                        <a:pt x="16193" y="27623"/>
                        <a:pt x="0" y="33338"/>
                      </a:cubicBezTo>
                      <a:cubicBezTo>
                        <a:pt x="14288" y="33338"/>
                        <a:pt x="19050" y="33338"/>
                        <a:pt x="25718" y="29527"/>
                      </a:cubicBezTo>
                      <a:cubicBezTo>
                        <a:pt x="21908" y="32385"/>
                        <a:pt x="19050" y="37148"/>
                        <a:pt x="9525" y="42863"/>
                      </a:cubicBezTo>
                      <a:cubicBezTo>
                        <a:pt x="13335" y="41910"/>
                        <a:pt x="20003" y="39052"/>
                        <a:pt x="25718" y="35242"/>
                      </a:cubicBezTo>
                      <a:cubicBezTo>
                        <a:pt x="26670" y="39052"/>
                        <a:pt x="28575" y="42863"/>
                        <a:pt x="26670" y="49530"/>
                      </a:cubicBezTo>
                      <a:cubicBezTo>
                        <a:pt x="28575" y="47625"/>
                        <a:pt x="31433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8" y="49530"/>
                        <a:pt x="40958" y="45720"/>
                        <a:pt x="40005" y="40957"/>
                      </a:cubicBezTo>
                      <a:cubicBezTo>
                        <a:pt x="43815" y="45720"/>
                        <a:pt x="47625" y="50482"/>
                        <a:pt x="50483" y="55245"/>
                      </a:cubicBezTo>
                      <a:cubicBezTo>
                        <a:pt x="52388" y="52388"/>
                        <a:pt x="53340" y="44767"/>
                        <a:pt x="49530" y="39052"/>
                      </a:cubicBezTo>
                      <a:cubicBezTo>
                        <a:pt x="53340" y="40957"/>
                        <a:pt x="57150" y="42863"/>
                        <a:pt x="61913" y="46673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7"/>
                        <a:pt x="87630" y="44767"/>
                      </a:cubicBezTo>
                      <a:cubicBezTo>
                        <a:pt x="83820" y="38100"/>
                        <a:pt x="70485" y="31432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44" name="Graphic 7">
                  <a:extLst>
                    <a:ext uri="{FF2B5EF4-FFF2-40B4-BE49-F238E27FC236}">
                      <a16:creationId xmlns:a16="http://schemas.microsoft.com/office/drawing/2014/main" id="{04223076-DAC4-473E-A49F-9EFFE05FD6F6}"/>
                    </a:ext>
                  </a:extLst>
                </p:cNvPr>
                <p:cNvGrpSpPr/>
                <p:nvPr/>
              </p:nvGrpSpPr>
              <p:grpSpPr>
                <a:xfrm>
                  <a:off x="9931383" y="2652236"/>
                  <a:ext cx="34960" cy="60421"/>
                  <a:chOff x="9931383" y="2652236"/>
                  <a:chExt cx="34960" cy="60421"/>
                </a:xfrm>
              </p:grpSpPr>
              <p:sp>
                <p:nvSpPr>
                  <p:cNvPr id="3345" name="Freeform: Shape 3344">
                    <a:extLst>
                      <a:ext uri="{FF2B5EF4-FFF2-40B4-BE49-F238E27FC236}">
                        <a16:creationId xmlns:a16="http://schemas.microsoft.com/office/drawing/2014/main" id="{27674D73-A8EF-4346-A533-83C817DE1DBB}"/>
                      </a:ext>
                    </a:extLst>
                  </p:cNvPr>
                  <p:cNvSpPr/>
                  <p:nvPr/>
                </p:nvSpPr>
                <p:spPr>
                  <a:xfrm>
                    <a:off x="9931383" y="2652236"/>
                    <a:ext cx="34960" cy="60421"/>
                  </a:xfrm>
                  <a:custGeom>
                    <a:avLst/>
                    <a:gdLst>
                      <a:gd name="connsiteX0" fmla="*/ 34961 w 34960"/>
                      <a:gd name="connsiteY0" fmla="*/ 0 h 60421"/>
                      <a:gd name="connsiteX1" fmla="*/ 5433 w 34960"/>
                      <a:gd name="connsiteY1" fmla="*/ 59055 h 60421"/>
                      <a:gd name="connsiteX2" fmla="*/ 34961 w 34960"/>
                      <a:gd name="connsiteY2" fmla="*/ 0 h 60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421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0485"/>
                          <a:pt x="22578" y="6667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6" name="Freeform: Shape 3345">
                    <a:extLst>
                      <a:ext uri="{FF2B5EF4-FFF2-40B4-BE49-F238E27FC236}">
                        <a16:creationId xmlns:a16="http://schemas.microsoft.com/office/drawing/2014/main" id="{35E5E567-B334-499E-8FFA-DBCB84ECE72C}"/>
                      </a:ext>
                    </a:extLst>
                  </p:cNvPr>
                  <p:cNvSpPr/>
                  <p:nvPr/>
                </p:nvSpPr>
                <p:spPr>
                  <a:xfrm>
                    <a:off x="9936439" y="2654140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6093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47" name="Graphic 7">
                  <a:extLst>
                    <a:ext uri="{FF2B5EF4-FFF2-40B4-BE49-F238E27FC236}">
                      <a16:creationId xmlns:a16="http://schemas.microsoft.com/office/drawing/2014/main" id="{59327805-6BE9-46FA-87F2-BB25078C0010}"/>
                    </a:ext>
                  </a:extLst>
                </p:cNvPr>
                <p:cNvGrpSpPr/>
                <p:nvPr/>
              </p:nvGrpSpPr>
              <p:grpSpPr>
                <a:xfrm>
                  <a:off x="9887287" y="2704770"/>
                  <a:ext cx="51257" cy="11056"/>
                  <a:chOff x="9887287" y="2704770"/>
                  <a:chExt cx="51257" cy="11056"/>
                </a:xfrm>
              </p:grpSpPr>
              <p:sp>
                <p:nvSpPr>
                  <p:cNvPr id="3348" name="Freeform: Shape 3347">
                    <a:extLst>
                      <a:ext uri="{FF2B5EF4-FFF2-40B4-BE49-F238E27FC236}">
                        <a16:creationId xmlns:a16="http://schemas.microsoft.com/office/drawing/2014/main" id="{4179AC95-FEFE-402E-B0F4-AA2558A8E838}"/>
                      </a:ext>
                    </a:extLst>
                  </p:cNvPr>
                  <p:cNvSpPr/>
                  <p:nvPr/>
                </p:nvSpPr>
                <p:spPr>
                  <a:xfrm>
                    <a:off x="9887287" y="2704770"/>
                    <a:ext cx="51257" cy="11056"/>
                  </a:xfrm>
                  <a:custGeom>
                    <a:avLst/>
                    <a:gdLst>
                      <a:gd name="connsiteX0" fmla="*/ 0 w 51257"/>
                      <a:gd name="connsiteY0" fmla="*/ 1757 h 11056"/>
                      <a:gd name="connsiteX1" fmla="*/ 48577 w 51257"/>
                      <a:gd name="connsiteY1" fmla="*/ 9378 h 11056"/>
                      <a:gd name="connsiteX2" fmla="*/ 0 w 51257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57" h="11056">
                        <a:moveTo>
                          <a:pt x="0" y="1757"/>
                        </a:moveTo>
                        <a:cubicBezTo>
                          <a:pt x="24765" y="4615"/>
                          <a:pt x="33338" y="15093"/>
                          <a:pt x="48577" y="9378"/>
                        </a:cubicBezTo>
                        <a:cubicBezTo>
                          <a:pt x="63817" y="2710"/>
                          <a:pt x="9525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9" name="Freeform: Shape 3348">
                    <a:extLst>
                      <a:ext uri="{FF2B5EF4-FFF2-40B4-BE49-F238E27FC236}">
                        <a16:creationId xmlns:a16="http://schemas.microsoft.com/office/drawing/2014/main" id="{AD675727-BE54-4012-BEFA-008520834598}"/>
                      </a:ext>
                    </a:extLst>
                  </p:cNvPr>
                  <p:cNvSpPr/>
                  <p:nvPr/>
                </p:nvSpPr>
                <p:spPr>
                  <a:xfrm>
                    <a:off x="9889191" y="2705493"/>
                    <a:ext cx="44911" cy="7769"/>
                  </a:xfrm>
                  <a:custGeom>
                    <a:avLst/>
                    <a:gdLst>
                      <a:gd name="connsiteX0" fmla="*/ 44768 w 44911"/>
                      <a:gd name="connsiteY0" fmla="*/ 7702 h 7769"/>
                      <a:gd name="connsiteX1" fmla="*/ 0 w 44911"/>
                      <a:gd name="connsiteY1" fmla="*/ 82 h 7769"/>
                      <a:gd name="connsiteX2" fmla="*/ 44768 w 44911"/>
                      <a:gd name="connsiteY2" fmla="*/ 7702 h 7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69">
                        <a:moveTo>
                          <a:pt x="44768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5718" y="-870"/>
                          <a:pt x="42863" y="8655"/>
                          <a:pt x="44768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0" name="Graphic 7">
                  <a:extLst>
                    <a:ext uri="{FF2B5EF4-FFF2-40B4-BE49-F238E27FC236}">
                      <a16:creationId xmlns:a16="http://schemas.microsoft.com/office/drawing/2014/main" id="{0AB3F3AE-BEC0-4767-99FA-03D1918B79A5}"/>
                    </a:ext>
                  </a:extLst>
                </p:cNvPr>
                <p:cNvGrpSpPr/>
                <p:nvPr/>
              </p:nvGrpSpPr>
              <p:grpSpPr>
                <a:xfrm>
                  <a:off x="9897764" y="2684621"/>
                  <a:ext cx="34940" cy="21907"/>
                  <a:chOff x="9897764" y="2684621"/>
                  <a:chExt cx="34940" cy="21907"/>
                </a:xfrm>
              </p:grpSpPr>
              <p:sp>
                <p:nvSpPr>
                  <p:cNvPr id="3351" name="Freeform: Shape 3350">
                    <a:extLst>
                      <a:ext uri="{FF2B5EF4-FFF2-40B4-BE49-F238E27FC236}">
                        <a16:creationId xmlns:a16="http://schemas.microsoft.com/office/drawing/2014/main" id="{6B75FA78-3D5E-408E-A09D-C79CECA0C2A6}"/>
                      </a:ext>
                    </a:extLst>
                  </p:cNvPr>
                  <p:cNvSpPr/>
                  <p:nvPr/>
                </p:nvSpPr>
                <p:spPr>
                  <a:xfrm>
                    <a:off x="9897764" y="2684621"/>
                    <a:ext cx="34940" cy="21907"/>
                  </a:xfrm>
                  <a:custGeom>
                    <a:avLst/>
                    <a:gdLst>
                      <a:gd name="connsiteX0" fmla="*/ 0 w 34940"/>
                      <a:gd name="connsiteY0" fmla="*/ 0 h 21907"/>
                      <a:gd name="connsiteX1" fmla="*/ 32385 w 34940"/>
                      <a:gd name="connsiteY1" fmla="*/ 21907 h 21907"/>
                      <a:gd name="connsiteX2" fmla="*/ 0 w 34940"/>
                      <a:gd name="connsiteY2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40" h="2190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4768" y="21907"/>
                          <a:pt x="857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2" name="Freeform: Shape 3351">
                    <a:extLst>
                      <a:ext uri="{FF2B5EF4-FFF2-40B4-BE49-F238E27FC236}">
                        <a16:creationId xmlns:a16="http://schemas.microsoft.com/office/drawing/2014/main" id="{A7AE2212-C326-4853-A560-55B5C829C0AF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84621"/>
                    <a:ext cx="29592" cy="20954"/>
                  </a:xfrm>
                  <a:custGeom>
                    <a:avLst/>
                    <a:gdLst>
                      <a:gd name="connsiteX0" fmla="*/ 29528 w 29592"/>
                      <a:gd name="connsiteY0" fmla="*/ 20955 h 20954"/>
                      <a:gd name="connsiteX1" fmla="*/ 0 w 29592"/>
                      <a:gd name="connsiteY1" fmla="*/ 0 h 20954"/>
                      <a:gd name="connsiteX2" fmla="*/ 29528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8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8097" y="8572"/>
                          <a:pt x="27622" y="20955"/>
                          <a:pt x="29528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3" name="Graphic 7">
                  <a:extLst>
                    <a:ext uri="{FF2B5EF4-FFF2-40B4-BE49-F238E27FC236}">
                      <a16:creationId xmlns:a16="http://schemas.microsoft.com/office/drawing/2014/main" id="{B1715004-0C14-4789-AA21-A3276A495B5A}"/>
                    </a:ext>
                  </a:extLst>
                </p:cNvPr>
                <p:cNvGrpSpPr/>
                <p:nvPr/>
              </p:nvGrpSpPr>
              <p:grpSpPr>
                <a:xfrm>
                  <a:off x="9891097" y="2712101"/>
                  <a:ext cx="47695" cy="8120"/>
                  <a:chOff x="9891097" y="2712101"/>
                  <a:chExt cx="47695" cy="8120"/>
                </a:xfrm>
              </p:grpSpPr>
              <p:sp>
                <p:nvSpPr>
                  <p:cNvPr id="3354" name="Freeform: Shape 3353">
                    <a:extLst>
                      <a:ext uri="{FF2B5EF4-FFF2-40B4-BE49-F238E27FC236}">
                        <a16:creationId xmlns:a16="http://schemas.microsoft.com/office/drawing/2014/main" id="{5ED0A3C1-7B48-45B3-8A0A-DD1C29B8B92C}"/>
                      </a:ext>
                    </a:extLst>
                  </p:cNvPr>
                  <p:cNvSpPr/>
                  <p:nvPr/>
                </p:nvSpPr>
                <p:spPr>
                  <a:xfrm>
                    <a:off x="9891097" y="2712101"/>
                    <a:ext cx="47695" cy="8120"/>
                  </a:xfrm>
                  <a:custGeom>
                    <a:avLst/>
                    <a:gdLst>
                      <a:gd name="connsiteX0" fmla="*/ 0 w 47695"/>
                      <a:gd name="connsiteY0" fmla="*/ 6809 h 8120"/>
                      <a:gd name="connsiteX1" fmla="*/ 45720 w 47695"/>
                      <a:gd name="connsiteY1" fmla="*/ 3952 h 8120"/>
                      <a:gd name="connsiteX2" fmla="*/ 0 w 47695"/>
                      <a:gd name="connsiteY2" fmla="*/ 6809 h 8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95" h="8120">
                        <a:moveTo>
                          <a:pt x="0" y="6809"/>
                        </a:moveTo>
                        <a:cubicBezTo>
                          <a:pt x="23813" y="4904"/>
                          <a:pt x="33338" y="12524"/>
                          <a:pt x="45720" y="3952"/>
                        </a:cubicBezTo>
                        <a:cubicBezTo>
                          <a:pt x="58103" y="-3668"/>
                          <a:pt x="8572" y="1094"/>
                          <a:pt x="0" y="680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5" name="Freeform: Shape 3354">
                    <a:extLst>
                      <a:ext uri="{FF2B5EF4-FFF2-40B4-BE49-F238E27FC236}">
                        <a16:creationId xmlns:a16="http://schemas.microsoft.com/office/drawing/2014/main" id="{5E6C8E42-8351-4008-A747-4EE19F40580E}"/>
                      </a:ext>
                    </a:extLst>
                  </p:cNvPr>
                  <p:cNvSpPr/>
                  <p:nvPr/>
                </p:nvSpPr>
                <p:spPr>
                  <a:xfrm>
                    <a:off x="9893001" y="2715059"/>
                    <a:ext cx="41950" cy="3851"/>
                  </a:xfrm>
                  <a:custGeom>
                    <a:avLst/>
                    <a:gdLst>
                      <a:gd name="connsiteX0" fmla="*/ 41910 w 41950"/>
                      <a:gd name="connsiteY0" fmla="*/ 1947 h 3851"/>
                      <a:gd name="connsiteX1" fmla="*/ 0 w 41950"/>
                      <a:gd name="connsiteY1" fmla="*/ 3852 h 3851"/>
                      <a:gd name="connsiteX2" fmla="*/ 41910 w 41950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50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3813" y="-2816"/>
                          <a:pt x="40958" y="1947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6" name="Graphic 7">
                  <a:extLst>
                    <a:ext uri="{FF2B5EF4-FFF2-40B4-BE49-F238E27FC236}">
                      <a16:creationId xmlns:a16="http://schemas.microsoft.com/office/drawing/2014/main" id="{A8FE73D8-6F9B-472D-88DC-90ED730DC58B}"/>
                    </a:ext>
                  </a:extLst>
                </p:cNvPr>
                <p:cNvGrpSpPr/>
                <p:nvPr/>
              </p:nvGrpSpPr>
              <p:grpSpPr>
                <a:xfrm>
                  <a:off x="9905384" y="2705800"/>
                  <a:ext cx="36959" cy="31208"/>
                  <a:chOff x="9905384" y="2705800"/>
                  <a:chExt cx="36959" cy="31208"/>
                </a:xfrm>
              </p:grpSpPr>
              <p:sp>
                <p:nvSpPr>
                  <p:cNvPr id="3357" name="Freeform: Shape 3356">
                    <a:extLst>
                      <a:ext uri="{FF2B5EF4-FFF2-40B4-BE49-F238E27FC236}">
                        <a16:creationId xmlns:a16="http://schemas.microsoft.com/office/drawing/2014/main" id="{39513C22-99EE-4F7C-A46B-B0E2AB8F1DD3}"/>
                      </a:ext>
                    </a:extLst>
                  </p:cNvPr>
                  <p:cNvSpPr/>
                  <p:nvPr/>
                </p:nvSpPr>
                <p:spPr>
                  <a:xfrm>
                    <a:off x="9905384" y="2705800"/>
                    <a:ext cx="36959" cy="31208"/>
                  </a:xfrm>
                  <a:custGeom>
                    <a:avLst/>
                    <a:gdLst>
                      <a:gd name="connsiteX0" fmla="*/ 0 w 36959"/>
                      <a:gd name="connsiteY0" fmla="*/ 31208 h 31208"/>
                      <a:gd name="connsiteX1" fmla="*/ 36195 w 36959"/>
                      <a:gd name="connsiteY1" fmla="*/ 3586 h 31208"/>
                      <a:gd name="connsiteX2" fmla="*/ 0 w 36959"/>
                      <a:gd name="connsiteY2" fmla="*/ 31208 h 31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1208">
                        <a:moveTo>
                          <a:pt x="0" y="31208"/>
                        </a:moveTo>
                        <a:cubicBezTo>
                          <a:pt x="18097" y="16921"/>
                          <a:pt x="30480" y="17873"/>
                          <a:pt x="36195" y="3586"/>
                        </a:cubicBezTo>
                        <a:cubicBezTo>
                          <a:pt x="42863" y="-10702"/>
                          <a:pt x="3810" y="21683"/>
                          <a:pt x="0" y="3120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8" name="Freeform: Shape 3357">
                    <a:extLst>
                      <a:ext uri="{FF2B5EF4-FFF2-40B4-BE49-F238E27FC236}">
                        <a16:creationId xmlns:a16="http://schemas.microsoft.com/office/drawing/2014/main" id="{7ABACA8F-E08E-473D-8CB5-15292DABDBA5}"/>
                      </a:ext>
                    </a:extLst>
                  </p:cNvPr>
                  <p:cNvSpPr/>
                  <p:nvPr/>
                </p:nvSpPr>
                <p:spPr>
                  <a:xfrm>
                    <a:off x="9906337" y="2710239"/>
                    <a:ext cx="34329" cy="24864"/>
                  </a:xfrm>
                  <a:custGeom>
                    <a:avLst/>
                    <a:gdLst>
                      <a:gd name="connsiteX0" fmla="*/ 34290 w 34329"/>
                      <a:gd name="connsiteY0" fmla="*/ 99 h 24864"/>
                      <a:gd name="connsiteX1" fmla="*/ 0 w 34329"/>
                      <a:gd name="connsiteY1" fmla="*/ 24864 h 24864"/>
                      <a:gd name="connsiteX2" fmla="*/ 34290 w 34329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29" h="24864">
                        <a:moveTo>
                          <a:pt x="34290" y="99"/>
                        </a:moveTo>
                        <a:cubicBezTo>
                          <a:pt x="35242" y="-853"/>
                          <a:pt x="19050" y="4862"/>
                          <a:pt x="0" y="24864"/>
                        </a:cubicBezTo>
                        <a:cubicBezTo>
                          <a:pt x="16192" y="6767"/>
                          <a:pt x="33338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59" name="Graphic 7">
                  <a:extLst>
                    <a:ext uri="{FF2B5EF4-FFF2-40B4-BE49-F238E27FC236}">
                      <a16:creationId xmlns:a16="http://schemas.microsoft.com/office/drawing/2014/main" id="{E8C77DDD-1F6C-4642-A91A-B94F8D9CA655}"/>
                    </a:ext>
                  </a:extLst>
                </p:cNvPr>
                <p:cNvGrpSpPr/>
                <p:nvPr/>
              </p:nvGrpSpPr>
              <p:grpSpPr>
                <a:xfrm>
                  <a:off x="9936542" y="2679858"/>
                  <a:ext cx="43137" cy="26694"/>
                  <a:chOff x="9936542" y="2679858"/>
                  <a:chExt cx="43137" cy="26694"/>
                </a:xfrm>
              </p:grpSpPr>
              <p:sp>
                <p:nvSpPr>
                  <p:cNvPr id="3360" name="Freeform: Shape 3359">
                    <a:extLst>
                      <a:ext uri="{FF2B5EF4-FFF2-40B4-BE49-F238E27FC236}">
                        <a16:creationId xmlns:a16="http://schemas.microsoft.com/office/drawing/2014/main" id="{042062EB-CAC2-4088-AC49-B1C006D7E99E}"/>
                      </a:ext>
                    </a:extLst>
                  </p:cNvPr>
                  <p:cNvSpPr/>
                  <p:nvPr/>
                </p:nvSpPr>
                <p:spPr>
                  <a:xfrm>
                    <a:off x="9936542" y="2679858"/>
                    <a:ext cx="43137" cy="26694"/>
                  </a:xfrm>
                  <a:custGeom>
                    <a:avLst/>
                    <a:gdLst>
                      <a:gd name="connsiteX0" fmla="*/ 43137 w 43137"/>
                      <a:gd name="connsiteY0" fmla="*/ 0 h 26694"/>
                      <a:gd name="connsiteX1" fmla="*/ 3132 w 43137"/>
                      <a:gd name="connsiteY1" fmla="*/ 26670 h 26694"/>
                      <a:gd name="connsiteX2" fmla="*/ 43137 w 43137"/>
                      <a:gd name="connsiteY2" fmla="*/ 0 h 26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694">
                        <a:moveTo>
                          <a:pt x="43137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7622"/>
                          <a:pt x="32660" y="0"/>
                          <a:pt x="4313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1" name="Freeform: Shape 3360">
                    <a:extLst>
                      <a:ext uri="{FF2B5EF4-FFF2-40B4-BE49-F238E27FC236}">
                        <a16:creationId xmlns:a16="http://schemas.microsoft.com/office/drawing/2014/main" id="{868B7F59-7A10-4724-BD0D-CA8E62C6CAEA}"/>
                      </a:ext>
                    </a:extLst>
                  </p:cNvPr>
                  <p:cNvSpPr/>
                  <p:nvPr/>
                </p:nvSpPr>
                <p:spPr>
                  <a:xfrm>
                    <a:off x="9941388" y="2679858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2573" y="10477"/>
                          <a:pt x="1143" y="25717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62" name="Graphic 7">
                  <a:extLst>
                    <a:ext uri="{FF2B5EF4-FFF2-40B4-BE49-F238E27FC236}">
                      <a16:creationId xmlns:a16="http://schemas.microsoft.com/office/drawing/2014/main" id="{34F93F09-692B-41AC-80BC-301668B74FFD}"/>
                    </a:ext>
                  </a:extLst>
                </p:cNvPr>
                <p:cNvGrpSpPr/>
                <p:nvPr/>
              </p:nvGrpSpPr>
              <p:grpSpPr>
                <a:xfrm>
                  <a:off x="9929685" y="2711976"/>
                  <a:ext cx="36658" cy="17411"/>
                  <a:chOff x="9929685" y="2711976"/>
                  <a:chExt cx="36658" cy="17411"/>
                </a:xfrm>
              </p:grpSpPr>
              <p:sp>
                <p:nvSpPr>
                  <p:cNvPr id="3363" name="Freeform: Shape 3362">
                    <a:extLst>
                      <a:ext uri="{FF2B5EF4-FFF2-40B4-BE49-F238E27FC236}">
                        <a16:creationId xmlns:a16="http://schemas.microsoft.com/office/drawing/2014/main" id="{8617CFDA-8293-4531-AC9F-223644068C4A}"/>
                      </a:ext>
                    </a:extLst>
                  </p:cNvPr>
                  <p:cNvSpPr/>
                  <p:nvPr/>
                </p:nvSpPr>
                <p:spPr>
                  <a:xfrm>
                    <a:off x="9929685" y="2711976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4" name="Freeform: Shape 3363">
                    <a:extLst>
                      <a:ext uri="{FF2B5EF4-FFF2-40B4-BE49-F238E27FC236}">
                        <a16:creationId xmlns:a16="http://schemas.microsoft.com/office/drawing/2014/main" id="{38D4E771-083C-4E55-B36C-A7CB9B8DCAC1}"/>
                      </a:ext>
                    </a:extLst>
                  </p:cNvPr>
                  <p:cNvSpPr/>
                  <p:nvPr/>
                </p:nvSpPr>
                <p:spPr>
                  <a:xfrm>
                    <a:off x="9932054" y="2714758"/>
                    <a:ext cx="34290" cy="14630"/>
                  </a:xfrm>
                  <a:custGeom>
                    <a:avLst/>
                    <a:gdLst>
                      <a:gd name="connsiteX0" fmla="*/ 0 w 34290"/>
                      <a:gd name="connsiteY0" fmla="*/ 343 h 14630"/>
                      <a:gd name="connsiteX1" fmla="*/ 34290 w 34290"/>
                      <a:gd name="connsiteY1" fmla="*/ 14630 h 14630"/>
                      <a:gd name="connsiteX2" fmla="*/ 0 w 34290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4630">
                        <a:moveTo>
                          <a:pt x="0" y="343"/>
                        </a:moveTo>
                        <a:cubicBezTo>
                          <a:pt x="0" y="1295"/>
                          <a:pt x="16193" y="-610"/>
                          <a:pt x="34290" y="14630"/>
                        </a:cubicBezTo>
                        <a:cubicBezTo>
                          <a:pt x="15240" y="-610"/>
                          <a:pt x="953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65" name="Graphic 7">
                  <a:extLst>
                    <a:ext uri="{FF2B5EF4-FFF2-40B4-BE49-F238E27FC236}">
                      <a16:creationId xmlns:a16="http://schemas.microsoft.com/office/drawing/2014/main" id="{3A5A134C-9106-446A-8790-1A3984116C8A}"/>
                    </a:ext>
                  </a:extLst>
                </p:cNvPr>
                <p:cNvGrpSpPr/>
                <p:nvPr/>
              </p:nvGrpSpPr>
              <p:grpSpPr>
                <a:xfrm>
                  <a:off x="9929893" y="2710354"/>
                  <a:ext cx="49786" cy="8970"/>
                  <a:chOff x="9929893" y="2710354"/>
                  <a:chExt cx="49786" cy="8970"/>
                </a:xfrm>
              </p:grpSpPr>
              <p:sp>
                <p:nvSpPr>
                  <p:cNvPr id="3366" name="Freeform: Shape 3365">
                    <a:extLst>
                      <a:ext uri="{FF2B5EF4-FFF2-40B4-BE49-F238E27FC236}">
                        <a16:creationId xmlns:a16="http://schemas.microsoft.com/office/drawing/2014/main" id="{CE4F5807-F5A3-4525-B3B0-0D89D1AB3252}"/>
                      </a:ext>
                    </a:extLst>
                  </p:cNvPr>
                  <p:cNvSpPr/>
                  <p:nvPr/>
                </p:nvSpPr>
                <p:spPr>
                  <a:xfrm>
                    <a:off x="9929893" y="2710354"/>
                    <a:ext cx="49786" cy="8970"/>
                  </a:xfrm>
                  <a:custGeom>
                    <a:avLst/>
                    <a:gdLst>
                      <a:gd name="connsiteX0" fmla="*/ 49786 w 49786"/>
                      <a:gd name="connsiteY0" fmla="*/ 8557 h 8970"/>
                      <a:gd name="connsiteX1" fmla="*/ 2161 w 49786"/>
                      <a:gd name="connsiteY1" fmla="*/ 4747 h 8970"/>
                      <a:gd name="connsiteX2" fmla="*/ 49786 w 49786"/>
                      <a:gd name="connsiteY2" fmla="*/ 8557 h 8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786" h="8970">
                        <a:moveTo>
                          <a:pt x="49786" y="8557"/>
                        </a:moveTo>
                        <a:cubicBezTo>
                          <a:pt x="25021" y="5699"/>
                          <a:pt x="15496" y="13319"/>
                          <a:pt x="2161" y="4747"/>
                        </a:cubicBezTo>
                        <a:cubicBezTo>
                          <a:pt x="-11174" y="-4778"/>
                          <a:pt x="41214" y="1889"/>
                          <a:pt x="49786" y="855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7" name="Freeform: Shape 3366">
                    <a:extLst>
                      <a:ext uri="{FF2B5EF4-FFF2-40B4-BE49-F238E27FC236}">
                        <a16:creationId xmlns:a16="http://schemas.microsoft.com/office/drawing/2014/main" id="{1887935B-F47F-40BD-8E2F-868FE418BA48}"/>
                      </a:ext>
                    </a:extLst>
                  </p:cNvPr>
                  <p:cNvSpPr/>
                  <p:nvPr/>
                </p:nvSpPr>
                <p:spPr>
                  <a:xfrm>
                    <a:off x="9933921" y="2712719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19088" y="-1429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68" name="Graphic 7">
                  <a:extLst>
                    <a:ext uri="{FF2B5EF4-FFF2-40B4-BE49-F238E27FC236}">
                      <a16:creationId xmlns:a16="http://schemas.microsoft.com/office/drawing/2014/main" id="{FFE59830-8237-4E63-BFDC-F6032F96ACF5}"/>
                    </a:ext>
                  </a:extLst>
                </p:cNvPr>
                <p:cNvGrpSpPr/>
                <p:nvPr/>
              </p:nvGrpSpPr>
              <p:grpSpPr>
                <a:xfrm>
                  <a:off x="9933288" y="2661761"/>
                  <a:ext cx="9243" cy="45779"/>
                  <a:chOff x="9933288" y="2661761"/>
                  <a:chExt cx="9243" cy="45779"/>
                </a:xfrm>
              </p:grpSpPr>
              <p:sp>
                <p:nvSpPr>
                  <p:cNvPr id="3369" name="Freeform: Shape 3368">
                    <a:extLst>
                      <a:ext uri="{FF2B5EF4-FFF2-40B4-BE49-F238E27FC236}">
                        <a16:creationId xmlns:a16="http://schemas.microsoft.com/office/drawing/2014/main" id="{2EF7F8D4-F48B-4D8C-ABB9-B55DD3791666}"/>
                      </a:ext>
                    </a:extLst>
                  </p:cNvPr>
                  <p:cNvSpPr/>
                  <p:nvPr/>
                </p:nvSpPr>
                <p:spPr>
                  <a:xfrm>
                    <a:off x="9933288" y="2661761"/>
                    <a:ext cx="9243" cy="45779"/>
                  </a:xfrm>
                  <a:custGeom>
                    <a:avLst/>
                    <a:gdLst>
                      <a:gd name="connsiteX0" fmla="*/ 9244 w 9243"/>
                      <a:gd name="connsiteY0" fmla="*/ 0 h 45779"/>
                      <a:gd name="connsiteX1" fmla="*/ 4481 w 9243"/>
                      <a:gd name="connsiteY1" fmla="*/ 44767 h 45779"/>
                      <a:gd name="connsiteX2" fmla="*/ 9244 w 9243"/>
                      <a:gd name="connsiteY2" fmla="*/ 0 h 45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43" h="45779">
                        <a:moveTo>
                          <a:pt x="9244" y="0"/>
                        </a:moveTo>
                        <a:cubicBezTo>
                          <a:pt x="5434" y="22860"/>
                          <a:pt x="14006" y="36195"/>
                          <a:pt x="4481" y="44767"/>
                        </a:cubicBezTo>
                        <a:cubicBezTo>
                          <a:pt x="-5044" y="53340"/>
                          <a:pt x="2576" y="4763"/>
                          <a:pt x="9244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0" name="Freeform: Shape 3369">
                    <a:extLst>
                      <a:ext uri="{FF2B5EF4-FFF2-40B4-BE49-F238E27FC236}">
                        <a16:creationId xmlns:a16="http://schemas.microsoft.com/office/drawing/2014/main" id="{66BD7CF9-9F25-4977-9E1D-BDF4EBB8833B}"/>
                      </a:ext>
                    </a:extLst>
                  </p:cNvPr>
                  <p:cNvSpPr/>
                  <p:nvPr/>
                </p:nvSpPr>
                <p:spPr>
                  <a:xfrm>
                    <a:off x="9936449" y="2662713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1537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71" name="Graphic 7">
                  <a:extLst>
                    <a:ext uri="{FF2B5EF4-FFF2-40B4-BE49-F238E27FC236}">
                      <a16:creationId xmlns:a16="http://schemas.microsoft.com/office/drawing/2014/main" id="{3ACD2700-46C8-4A5D-B869-59F16E697478}"/>
                    </a:ext>
                  </a:extLst>
                </p:cNvPr>
                <p:cNvGrpSpPr/>
                <p:nvPr/>
              </p:nvGrpSpPr>
              <p:grpSpPr>
                <a:xfrm>
                  <a:off x="9899669" y="2657951"/>
                  <a:ext cx="38986" cy="55652"/>
                  <a:chOff x="9899669" y="2657951"/>
                  <a:chExt cx="38986" cy="55652"/>
                </a:xfrm>
              </p:grpSpPr>
              <p:sp>
                <p:nvSpPr>
                  <p:cNvPr id="3372" name="Freeform: Shape 3371">
                    <a:extLst>
                      <a:ext uri="{FF2B5EF4-FFF2-40B4-BE49-F238E27FC236}">
                        <a16:creationId xmlns:a16="http://schemas.microsoft.com/office/drawing/2014/main" id="{5022910C-E998-4C7D-9B0E-121CD8E4876B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8986" cy="55652"/>
                  </a:xfrm>
                  <a:custGeom>
                    <a:avLst/>
                    <a:gdLst>
                      <a:gd name="connsiteX0" fmla="*/ 0 w 38986"/>
                      <a:gd name="connsiteY0" fmla="*/ 0 h 55652"/>
                      <a:gd name="connsiteX1" fmla="*/ 35243 w 38986"/>
                      <a:gd name="connsiteY1" fmla="*/ 55245 h 55652"/>
                      <a:gd name="connsiteX2" fmla="*/ 0 w 38986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986" h="55652">
                        <a:moveTo>
                          <a:pt x="0" y="0"/>
                        </a:moveTo>
                        <a:cubicBezTo>
                          <a:pt x="20003" y="21908"/>
                          <a:pt x="23813" y="60008"/>
                          <a:pt x="35243" y="55245"/>
                        </a:cubicBezTo>
                        <a:cubicBezTo>
                          <a:pt x="48578" y="43815"/>
                          <a:pt x="23813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3" name="Freeform: Shape 3372">
                    <a:extLst>
                      <a:ext uri="{FF2B5EF4-FFF2-40B4-BE49-F238E27FC236}">
                        <a16:creationId xmlns:a16="http://schemas.microsoft.com/office/drawing/2014/main" id="{E4CEF07B-E097-4849-BC06-E854033B1949}"/>
                      </a:ext>
                    </a:extLst>
                  </p:cNvPr>
                  <p:cNvSpPr/>
                  <p:nvPr/>
                </p:nvSpPr>
                <p:spPr>
                  <a:xfrm>
                    <a:off x="9899669" y="2657951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7" y="8573"/>
                          <a:pt x="0" y="0"/>
                        </a:cubicBezTo>
                        <a:cubicBezTo>
                          <a:pt x="23813" y="12383"/>
                          <a:pt x="33338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74" name="Graphic 7">
                  <a:extLst>
                    <a:ext uri="{FF2B5EF4-FFF2-40B4-BE49-F238E27FC236}">
                      <a16:creationId xmlns:a16="http://schemas.microsoft.com/office/drawing/2014/main" id="{5DFB16BF-4E75-48E7-BCDD-CEA83C75A837}"/>
                    </a:ext>
                  </a:extLst>
                </p:cNvPr>
                <p:cNvGrpSpPr/>
                <p:nvPr/>
              </p:nvGrpSpPr>
              <p:grpSpPr>
                <a:xfrm>
                  <a:off x="9934569" y="2695586"/>
                  <a:ext cx="56539" cy="20486"/>
                  <a:chOff x="9934569" y="2695586"/>
                  <a:chExt cx="56539" cy="20486"/>
                </a:xfrm>
              </p:grpSpPr>
              <p:sp>
                <p:nvSpPr>
                  <p:cNvPr id="3375" name="Freeform: Shape 3374">
                    <a:extLst>
                      <a:ext uri="{FF2B5EF4-FFF2-40B4-BE49-F238E27FC236}">
                        <a16:creationId xmlns:a16="http://schemas.microsoft.com/office/drawing/2014/main" id="{E43E3621-4FAC-474B-9DD1-2E87B68B88BF}"/>
                      </a:ext>
                    </a:extLst>
                  </p:cNvPr>
                  <p:cNvSpPr/>
                  <p:nvPr/>
                </p:nvSpPr>
                <p:spPr>
                  <a:xfrm>
                    <a:off x="9934569" y="2695586"/>
                    <a:ext cx="56539" cy="20486"/>
                  </a:xfrm>
                  <a:custGeom>
                    <a:avLst/>
                    <a:gdLst>
                      <a:gd name="connsiteX0" fmla="*/ 56540 w 56539"/>
                      <a:gd name="connsiteY0" fmla="*/ 1417 h 20486"/>
                      <a:gd name="connsiteX1" fmla="*/ 342 w 56539"/>
                      <a:gd name="connsiteY1" fmla="*/ 15704 h 20486"/>
                      <a:gd name="connsiteX2" fmla="*/ 56540 w 56539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9" h="20486">
                        <a:moveTo>
                          <a:pt x="56540" y="1417"/>
                        </a:moveTo>
                        <a:cubicBezTo>
                          <a:pt x="41300" y="-1441"/>
                          <a:pt x="5105" y="-1441"/>
                          <a:pt x="342" y="15704"/>
                        </a:cubicBezTo>
                        <a:cubicBezTo>
                          <a:pt x="-3468" y="30944"/>
                          <a:pt x="25107" y="5227"/>
                          <a:pt x="5654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6" name="Freeform: Shape 3375">
                    <a:extLst>
                      <a:ext uri="{FF2B5EF4-FFF2-40B4-BE49-F238E27FC236}">
                        <a16:creationId xmlns:a16="http://schemas.microsoft.com/office/drawing/2014/main" id="{320ACB8F-C88A-48D0-8744-391B380E4B38}"/>
                      </a:ext>
                    </a:extLst>
                  </p:cNvPr>
                  <p:cNvSpPr/>
                  <p:nvPr/>
                </p:nvSpPr>
                <p:spPr>
                  <a:xfrm>
                    <a:off x="9936816" y="2696954"/>
                    <a:ext cx="54292" cy="14484"/>
                  </a:xfrm>
                  <a:custGeom>
                    <a:avLst/>
                    <a:gdLst>
                      <a:gd name="connsiteX0" fmla="*/ 0 w 54292"/>
                      <a:gd name="connsiteY0" fmla="*/ 14336 h 14484"/>
                      <a:gd name="connsiteX1" fmla="*/ 54293 w 54292"/>
                      <a:gd name="connsiteY1" fmla="*/ 49 h 14484"/>
                      <a:gd name="connsiteX2" fmla="*/ 0 w 54292"/>
                      <a:gd name="connsiteY2" fmla="*/ 14336 h 1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84">
                        <a:moveTo>
                          <a:pt x="0" y="14336"/>
                        </a:moveTo>
                        <a:cubicBezTo>
                          <a:pt x="0" y="16241"/>
                          <a:pt x="19050" y="-904"/>
                          <a:pt x="54293" y="49"/>
                        </a:cubicBezTo>
                        <a:cubicBezTo>
                          <a:pt x="17145" y="-904"/>
                          <a:pt x="0" y="12431"/>
                          <a:pt x="0" y="1433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77" name="Graphic 7">
                  <a:extLst>
                    <a:ext uri="{FF2B5EF4-FFF2-40B4-BE49-F238E27FC236}">
                      <a16:creationId xmlns:a16="http://schemas.microsoft.com/office/drawing/2014/main" id="{9138BC07-FD74-4034-8BD2-01C1FC858682}"/>
                    </a:ext>
                  </a:extLst>
                </p:cNvPr>
                <p:cNvGrpSpPr/>
                <p:nvPr/>
              </p:nvGrpSpPr>
              <p:grpSpPr>
                <a:xfrm>
                  <a:off x="9878714" y="2693704"/>
                  <a:ext cx="57937" cy="22557"/>
                  <a:chOff x="9878714" y="2693704"/>
                  <a:chExt cx="57937" cy="22557"/>
                </a:xfrm>
              </p:grpSpPr>
              <p:sp>
                <p:nvSpPr>
                  <p:cNvPr id="3378" name="Freeform: Shape 3377">
                    <a:extLst>
                      <a:ext uri="{FF2B5EF4-FFF2-40B4-BE49-F238E27FC236}">
                        <a16:creationId xmlns:a16="http://schemas.microsoft.com/office/drawing/2014/main" id="{08AFA69D-579C-4805-90CD-6D47BA12DE42}"/>
                      </a:ext>
                    </a:extLst>
                  </p:cNvPr>
                  <p:cNvSpPr/>
                  <p:nvPr/>
                </p:nvSpPr>
                <p:spPr>
                  <a:xfrm>
                    <a:off x="9878714" y="2693704"/>
                    <a:ext cx="57937" cy="22557"/>
                  </a:xfrm>
                  <a:custGeom>
                    <a:avLst/>
                    <a:gdLst>
                      <a:gd name="connsiteX0" fmla="*/ 0 w 57937"/>
                      <a:gd name="connsiteY0" fmla="*/ 1394 h 22557"/>
                      <a:gd name="connsiteX1" fmla="*/ 55245 w 57937"/>
                      <a:gd name="connsiteY1" fmla="*/ 16634 h 22557"/>
                      <a:gd name="connsiteX2" fmla="*/ 0 w 57937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937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7628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9" name="Freeform: Shape 3378">
                    <a:extLst>
                      <a:ext uri="{FF2B5EF4-FFF2-40B4-BE49-F238E27FC236}">
                        <a16:creationId xmlns:a16="http://schemas.microsoft.com/office/drawing/2014/main" id="{23A5E671-2140-45E7-AF60-471E2BC5FF89}"/>
                      </a:ext>
                    </a:extLst>
                  </p:cNvPr>
                  <p:cNvSpPr/>
                  <p:nvPr/>
                </p:nvSpPr>
                <p:spPr>
                  <a:xfrm>
                    <a:off x="9881572" y="2695098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2857"/>
                          <a:pt x="50482" y="14288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380" name="Graphic 7">
                <a:extLst>
                  <a:ext uri="{FF2B5EF4-FFF2-40B4-BE49-F238E27FC236}">
                    <a16:creationId xmlns:a16="http://schemas.microsoft.com/office/drawing/2014/main" id="{66204236-39CF-407C-A817-51F0D736916A}"/>
                  </a:ext>
                </a:extLst>
              </p:cNvPr>
              <p:cNvGrpSpPr/>
              <p:nvPr/>
            </p:nvGrpSpPr>
            <p:grpSpPr>
              <a:xfrm>
                <a:off x="9918719" y="2718911"/>
                <a:ext cx="120015" cy="99060"/>
                <a:chOff x="9918719" y="2718911"/>
                <a:chExt cx="120015" cy="99060"/>
              </a:xfrm>
            </p:grpSpPr>
            <p:sp>
              <p:nvSpPr>
                <p:cNvPr id="3381" name="Freeform: Shape 3380">
                  <a:extLst>
                    <a:ext uri="{FF2B5EF4-FFF2-40B4-BE49-F238E27FC236}">
                      <a16:creationId xmlns:a16="http://schemas.microsoft.com/office/drawing/2014/main" id="{6AE11DEC-38C8-474C-B07B-E86ED75C4B0D}"/>
                    </a:ext>
                  </a:extLst>
                </p:cNvPr>
                <p:cNvSpPr/>
                <p:nvPr/>
              </p:nvSpPr>
              <p:spPr>
                <a:xfrm>
                  <a:off x="9943484" y="2762726"/>
                  <a:ext cx="95250" cy="55245"/>
                </a:xfrm>
                <a:custGeom>
                  <a:avLst/>
                  <a:gdLst>
                    <a:gd name="connsiteX0" fmla="*/ 57150 w 95250"/>
                    <a:gd name="connsiteY0" fmla="*/ 27623 h 55245"/>
                    <a:gd name="connsiteX1" fmla="*/ 85725 w 95250"/>
                    <a:gd name="connsiteY1" fmla="*/ 22860 h 55245"/>
                    <a:gd name="connsiteX2" fmla="*/ 63817 w 95250"/>
                    <a:gd name="connsiteY2" fmla="*/ 22860 h 55245"/>
                    <a:gd name="connsiteX3" fmla="*/ 95250 w 95250"/>
                    <a:gd name="connsiteY3" fmla="*/ 11430 h 55245"/>
                    <a:gd name="connsiteX4" fmla="*/ 53340 w 95250"/>
                    <a:gd name="connsiteY4" fmla="*/ 19050 h 55245"/>
                    <a:gd name="connsiteX5" fmla="*/ 67628 w 95250"/>
                    <a:gd name="connsiteY5" fmla="*/ 4763 h 55245"/>
                    <a:gd name="connsiteX6" fmla="*/ 50482 w 95250"/>
                    <a:gd name="connsiteY6" fmla="*/ 15240 h 55245"/>
                    <a:gd name="connsiteX7" fmla="*/ 50482 w 95250"/>
                    <a:gd name="connsiteY7" fmla="*/ 0 h 55245"/>
                    <a:gd name="connsiteX8" fmla="*/ 37147 w 95250"/>
                    <a:gd name="connsiteY8" fmla="*/ 19050 h 55245"/>
                    <a:gd name="connsiteX9" fmla="*/ 36195 w 95250"/>
                    <a:gd name="connsiteY9" fmla="*/ 19050 h 55245"/>
                    <a:gd name="connsiteX10" fmla="*/ 28575 w 95250"/>
                    <a:gd name="connsiteY10" fmla="*/ 5715 h 55245"/>
                    <a:gd name="connsiteX11" fmla="*/ 28575 w 95250"/>
                    <a:gd name="connsiteY11" fmla="*/ 18098 h 55245"/>
                    <a:gd name="connsiteX12" fmla="*/ 18097 w 95250"/>
                    <a:gd name="connsiteY12" fmla="*/ 12383 h 55245"/>
                    <a:gd name="connsiteX13" fmla="*/ 24765 w 95250"/>
                    <a:gd name="connsiteY13" fmla="*/ 21908 h 55245"/>
                    <a:gd name="connsiteX14" fmla="*/ 0 w 95250"/>
                    <a:gd name="connsiteY14" fmla="*/ 33338 h 55245"/>
                    <a:gd name="connsiteX15" fmla="*/ 25717 w 95250"/>
                    <a:gd name="connsiteY15" fmla="*/ 29528 h 55245"/>
                    <a:gd name="connsiteX16" fmla="*/ 9525 w 95250"/>
                    <a:gd name="connsiteY16" fmla="*/ 42863 h 55245"/>
                    <a:gd name="connsiteX17" fmla="*/ 25717 w 95250"/>
                    <a:gd name="connsiteY17" fmla="*/ 35242 h 55245"/>
                    <a:gd name="connsiteX18" fmla="*/ 26670 w 95250"/>
                    <a:gd name="connsiteY18" fmla="*/ 49530 h 55245"/>
                    <a:gd name="connsiteX19" fmla="*/ 32385 w 95250"/>
                    <a:gd name="connsiteY19" fmla="*/ 38100 h 55245"/>
                    <a:gd name="connsiteX20" fmla="*/ 39053 w 95250"/>
                    <a:gd name="connsiteY20" fmla="*/ 51435 h 55245"/>
                    <a:gd name="connsiteX21" fmla="*/ 40005 w 95250"/>
                    <a:gd name="connsiteY21" fmla="*/ 40958 h 55245"/>
                    <a:gd name="connsiteX22" fmla="*/ 50482 w 95250"/>
                    <a:gd name="connsiteY22" fmla="*/ 55245 h 55245"/>
                    <a:gd name="connsiteX23" fmla="*/ 49530 w 95250"/>
                    <a:gd name="connsiteY23" fmla="*/ 39053 h 55245"/>
                    <a:gd name="connsiteX24" fmla="*/ 61913 w 95250"/>
                    <a:gd name="connsiteY24" fmla="*/ 46672 h 55245"/>
                    <a:gd name="connsiteX25" fmla="*/ 51435 w 95250"/>
                    <a:gd name="connsiteY25" fmla="*/ 35242 h 55245"/>
                    <a:gd name="connsiteX26" fmla="*/ 87630 w 95250"/>
                    <a:gd name="connsiteY26" fmla="*/ 44767 h 55245"/>
                    <a:gd name="connsiteX27" fmla="*/ 57150 w 95250"/>
                    <a:gd name="connsiteY27" fmla="*/ 27623 h 5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5250" h="55245">
                      <a:moveTo>
                        <a:pt x="57150" y="27623"/>
                      </a:moveTo>
                      <a:cubicBezTo>
                        <a:pt x="68580" y="26670"/>
                        <a:pt x="82867" y="24765"/>
                        <a:pt x="85725" y="22860"/>
                      </a:cubicBezTo>
                      <a:cubicBezTo>
                        <a:pt x="77153" y="23813"/>
                        <a:pt x="69532" y="22860"/>
                        <a:pt x="63817" y="22860"/>
                      </a:cubicBezTo>
                      <a:cubicBezTo>
                        <a:pt x="78105" y="19050"/>
                        <a:pt x="92392" y="14288"/>
                        <a:pt x="95250" y="11430"/>
                      </a:cubicBezTo>
                      <a:cubicBezTo>
                        <a:pt x="77153" y="16192"/>
                        <a:pt x="63817" y="17145"/>
                        <a:pt x="53340" y="19050"/>
                      </a:cubicBezTo>
                      <a:cubicBezTo>
                        <a:pt x="60007" y="14288"/>
                        <a:pt x="66675" y="6667"/>
                        <a:pt x="67628" y="4763"/>
                      </a:cubicBezTo>
                      <a:cubicBezTo>
                        <a:pt x="61913" y="9525"/>
                        <a:pt x="55245" y="12383"/>
                        <a:pt x="50482" y="15240"/>
                      </a:cubicBezTo>
                      <a:cubicBezTo>
                        <a:pt x="52388" y="9525"/>
                        <a:pt x="51435" y="2858"/>
                        <a:pt x="50482" y="0"/>
                      </a:cubicBezTo>
                      <a:cubicBezTo>
                        <a:pt x="48578" y="6667"/>
                        <a:pt x="41910" y="13335"/>
                        <a:pt x="37147" y="19050"/>
                      </a:cubicBezTo>
                      <a:cubicBezTo>
                        <a:pt x="37147" y="19050"/>
                        <a:pt x="36195" y="19050"/>
                        <a:pt x="36195" y="19050"/>
                      </a:cubicBezTo>
                      <a:cubicBezTo>
                        <a:pt x="34290" y="13335"/>
                        <a:pt x="31432" y="7620"/>
                        <a:pt x="28575" y="5715"/>
                      </a:cubicBezTo>
                      <a:cubicBezTo>
                        <a:pt x="29528" y="11430"/>
                        <a:pt x="29528" y="15240"/>
                        <a:pt x="28575" y="18098"/>
                      </a:cubicBezTo>
                      <a:cubicBezTo>
                        <a:pt x="25717" y="15240"/>
                        <a:pt x="20955" y="13335"/>
                        <a:pt x="18097" y="12383"/>
                      </a:cubicBezTo>
                      <a:cubicBezTo>
                        <a:pt x="21907" y="15240"/>
                        <a:pt x="23813" y="19050"/>
                        <a:pt x="24765" y="21908"/>
                      </a:cubicBezTo>
                      <a:cubicBezTo>
                        <a:pt x="14288" y="25717"/>
                        <a:pt x="16192" y="27623"/>
                        <a:pt x="0" y="33338"/>
                      </a:cubicBezTo>
                      <a:cubicBezTo>
                        <a:pt x="14288" y="33338"/>
                        <a:pt x="19050" y="33338"/>
                        <a:pt x="25717" y="29528"/>
                      </a:cubicBezTo>
                      <a:cubicBezTo>
                        <a:pt x="21907" y="32385"/>
                        <a:pt x="19050" y="37147"/>
                        <a:pt x="9525" y="42863"/>
                      </a:cubicBezTo>
                      <a:cubicBezTo>
                        <a:pt x="13335" y="41910"/>
                        <a:pt x="20003" y="39053"/>
                        <a:pt x="25717" y="35242"/>
                      </a:cubicBezTo>
                      <a:cubicBezTo>
                        <a:pt x="26670" y="39053"/>
                        <a:pt x="28575" y="42863"/>
                        <a:pt x="26670" y="49530"/>
                      </a:cubicBezTo>
                      <a:cubicBezTo>
                        <a:pt x="28575" y="47625"/>
                        <a:pt x="31432" y="42863"/>
                        <a:pt x="32385" y="38100"/>
                      </a:cubicBezTo>
                      <a:cubicBezTo>
                        <a:pt x="34290" y="41910"/>
                        <a:pt x="38100" y="45720"/>
                        <a:pt x="39053" y="51435"/>
                      </a:cubicBezTo>
                      <a:cubicBezTo>
                        <a:pt x="40957" y="49530"/>
                        <a:pt x="40957" y="45720"/>
                        <a:pt x="40005" y="40958"/>
                      </a:cubicBezTo>
                      <a:cubicBezTo>
                        <a:pt x="43815" y="45720"/>
                        <a:pt x="47625" y="50483"/>
                        <a:pt x="50482" y="55245"/>
                      </a:cubicBezTo>
                      <a:cubicBezTo>
                        <a:pt x="52388" y="52388"/>
                        <a:pt x="53340" y="44767"/>
                        <a:pt x="49530" y="39053"/>
                      </a:cubicBezTo>
                      <a:cubicBezTo>
                        <a:pt x="53340" y="40958"/>
                        <a:pt x="57150" y="42863"/>
                        <a:pt x="61913" y="46672"/>
                      </a:cubicBezTo>
                      <a:cubicBezTo>
                        <a:pt x="61913" y="44767"/>
                        <a:pt x="57150" y="40005"/>
                        <a:pt x="51435" y="35242"/>
                      </a:cubicBezTo>
                      <a:cubicBezTo>
                        <a:pt x="62865" y="38100"/>
                        <a:pt x="77153" y="40958"/>
                        <a:pt x="87630" y="44767"/>
                      </a:cubicBezTo>
                      <a:cubicBezTo>
                        <a:pt x="82867" y="38100"/>
                        <a:pt x="69532" y="31433"/>
                        <a:pt x="57150" y="2762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82" name="Graphic 7">
                  <a:extLst>
                    <a:ext uri="{FF2B5EF4-FFF2-40B4-BE49-F238E27FC236}">
                      <a16:creationId xmlns:a16="http://schemas.microsoft.com/office/drawing/2014/main" id="{9FA8D0D4-45AE-4001-824A-5ED9A07D2C03}"/>
                    </a:ext>
                  </a:extLst>
                </p:cNvPr>
                <p:cNvGrpSpPr/>
                <p:nvPr/>
              </p:nvGrpSpPr>
              <p:grpSpPr>
                <a:xfrm>
                  <a:off x="9971388" y="2718911"/>
                  <a:ext cx="34960" cy="60643"/>
                  <a:chOff x="9971388" y="2718911"/>
                  <a:chExt cx="34960" cy="60643"/>
                </a:xfrm>
              </p:grpSpPr>
              <p:sp>
                <p:nvSpPr>
                  <p:cNvPr id="3383" name="Freeform: Shape 3382">
                    <a:extLst>
                      <a:ext uri="{FF2B5EF4-FFF2-40B4-BE49-F238E27FC236}">
                        <a16:creationId xmlns:a16="http://schemas.microsoft.com/office/drawing/2014/main" id="{3ACF3D73-058D-4B30-BC68-008E1FFCA979}"/>
                      </a:ext>
                    </a:extLst>
                  </p:cNvPr>
                  <p:cNvSpPr/>
                  <p:nvPr/>
                </p:nvSpPr>
                <p:spPr>
                  <a:xfrm>
                    <a:off x="9971388" y="2718911"/>
                    <a:ext cx="34960" cy="60643"/>
                  </a:xfrm>
                  <a:custGeom>
                    <a:avLst/>
                    <a:gdLst>
                      <a:gd name="connsiteX0" fmla="*/ 34961 w 34960"/>
                      <a:gd name="connsiteY0" fmla="*/ 0 h 60643"/>
                      <a:gd name="connsiteX1" fmla="*/ 5433 w 34960"/>
                      <a:gd name="connsiteY1" fmla="*/ 59055 h 60643"/>
                      <a:gd name="connsiteX2" fmla="*/ 34961 w 34960"/>
                      <a:gd name="connsiteY2" fmla="*/ 0 h 6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960" h="60643">
                        <a:moveTo>
                          <a:pt x="34961" y="0"/>
                        </a:moveTo>
                        <a:cubicBezTo>
                          <a:pt x="18768" y="29527"/>
                          <a:pt x="23531" y="46673"/>
                          <a:pt x="5433" y="59055"/>
                        </a:cubicBezTo>
                        <a:cubicBezTo>
                          <a:pt x="-13617" y="71438"/>
                          <a:pt x="22578" y="7620"/>
                          <a:pt x="34961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4" name="Freeform: Shape 3383">
                    <a:extLst>
                      <a:ext uri="{FF2B5EF4-FFF2-40B4-BE49-F238E27FC236}">
                        <a16:creationId xmlns:a16="http://schemas.microsoft.com/office/drawing/2014/main" id="{83C54840-462E-4A19-B933-9BCB66C75D33}"/>
                      </a:ext>
                    </a:extLst>
                  </p:cNvPr>
                  <p:cNvSpPr/>
                  <p:nvPr/>
                </p:nvSpPr>
                <p:spPr>
                  <a:xfrm>
                    <a:off x="9977396" y="2721768"/>
                    <a:ext cx="27047" cy="54320"/>
                  </a:xfrm>
                  <a:custGeom>
                    <a:avLst/>
                    <a:gdLst>
                      <a:gd name="connsiteX0" fmla="*/ 378 w 27047"/>
                      <a:gd name="connsiteY0" fmla="*/ 54293 h 54320"/>
                      <a:gd name="connsiteX1" fmla="*/ 27048 w 27047"/>
                      <a:gd name="connsiteY1" fmla="*/ 0 h 54320"/>
                      <a:gd name="connsiteX2" fmla="*/ 378 w 27047"/>
                      <a:gd name="connsiteY2" fmla="*/ 54293 h 5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047" h="54320">
                        <a:moveTo>
                          <a:pt x="378" y="54293"/>
                        </a:moveTo>
                        <a:cubicBezTo>
                          <a:pt x="-1527" y="55245"/>
                          <a:pt x="3235" y="31433"/>
                          <a:pt x="27048" y="0"/>
                        </a:cubicBezTo>
                        <a:cubicBezTo>
                          <a:pt x="5140" y="27623"/>
                          <a:pt x="2283" y="53340"/>
                          <a:pt x="378" y="5429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85" name="Graphic 7">
                  <a:extLst>
                    <a:ext uri="{FF2B5EF4-FFF2-40B4-BE49-F238E27FC236}">
                      <a16:creationId xmlns:a16="http://schemas.microsoft.com/office/drawing/2014/main" id="{A11B414A-7A9D-4712-A983-06D8DE409887}"/>
                    </a:ext>
                  </a:extLst>
                </p:cNvPr>
                <p:cNvGrpSpPr/>
                <p:nvPr/>
              </p:nvGrpSpPr>
              <p:grpSpPr>
                <a:xfrm>
                  <a:off x="9927291" y="2772398"/>
                  <a:ext cx="51295" cy="11056"/>
                  <a:chOff x="9927291" y="2772398"/>
                  <a:chExt cx="51295" cy="11056"/>
                </a:xfrm>
              </p:grpSpPr>
              <p:sp>
                <p:nvSpPr>
                  <p:cNvPr id="3386" name="Freeform: Shape 3385">
                    <a:extLst>
                      <a:ext uri="{FF2B5EF4-FFF2-40B4-BE49-F238E27FC236}">
                        <a16:creationId xmlns:a16="http://schemas.microsoft.com/office/drawing/2014/main" id="{481B4511-3022-453B-9056-120626BC85D4}"/>
                      </a:ext>
                    </a:extLst>
                  </p:cNvPr>
                  <p:cNvSpPr/>
                  <p:nvPr/>
                </p:nvSpPr>
                <p:spPr>
                  <a:xfrm>
                    <a:off x="9927291" y="2772398"/>
                    <a:ext cx="51295" cy="11056"/>
                  </a:xfrm>
                  <a:custGeom>
                    <a:avLst/>
                    <a:gdLst>
                      <a:gd name="connsiteX0" fmla="*/ 0 w 51295"/>
                      <a:gd name="connsiteY0" fmla="*/ 1757 h 11056"/>
                      <a:gd name="connsiteX1" fmla="*/ 48578 w 51295"/>
                      <a:gd name="connsiteY1" fmla="*/ 9378 h 11056"/>
                      <a:gd name="connsiteX2" fmla="*/ 0 w 51295"/>
                      <a:gd name="connsiteY2" fmla="*/ 1757 h 1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5" h="11056">
                        <a:moveTo>
                          <a:pt x="0" y="1757"/>
                        </a:moveTo>
                        <a:cubicBezTo>
                          <a:pt x="24765" y="4615"/>
                          <a:pt x="33338" y="15092"/>
                          <a:pt x="48578" y="9378"/>
                        </a:cubicBezTo>
                        <a:cubicBezTo>
                          <a:pt x="63818" y="2710"/>
                          <a:pt x="10478" y="-3005"/>
                          <a:pt x="0" y="175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7" name="Freeform: Shape 3386">
                    <a:extLst>
                      <a:ext uri="{FF2B5EF4-FFF2-40B4-BE49-F238E27FC236}">
                        <a16:creationId xmlns:a16="http://schemas.microsoft.com/office/drawing/2014/main" id="{BF062A46-446B-4721-AA87-E2B0F8D73CF7}"/>
                      </a:ext>
                    </a:extLst>
                  </p:cNvPr>
                  <p:cNvSpPr/>
                  <p:nvPr/>
                </p:nvSpPr>
                <p:spPr>
                  <a:xfrm>
                    <a:off x="9929197" y="2773121"/>
                    <a:ext cx="44911" cy="7702"/>
                  </a:xfrm>
                  <a:custGeom>
                    <a:avLst/>
                    <a:gdLst>
                      <a:gd name="connsiteX0" fmla="*/ 44767 w 44911"/>
                      <a:gd name="connsiteY0" fmla="*/ 7702 h 7702"/>
                      <a:gd name="connsiteX1" fmla="*/ 0 w 44911"/>
                      <a:gd name="connsiteY1" fmla="*/ 82 h 7702"/>
                      <a:gd name="connsiteX2" fmla="*/ 44767 w 44911"/>
                      <a:gd name="connsiteY2" fmla="*/ 7702 h 7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4911" h="7702">
                        <a:moveTo>
                          <a:pt x="44767" y="7702"/>
                        </a:moveTo>
                        <a:cubicBezTo>
                          <a:pt x="46672" y="6750"/>
                          <a:pt x="29528" y="-870"/>
                          <a:pt x="0" y="82"/>
                        </a:cubicBezTo>
                        <a:cubicBezTo>
                          <a:pt x="26670" y="-870"/>
                          <a:pt x="43815" y="7702"/>
                          <a:pt x="44767" y="770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88" name="Graphic 7">
                  <a:extLst>
                    <a:ext uri="{FF2B5EF4-FFF2-40B4-BE49-F238E27FC236}">
                      <a16:creationId xmlns:a16="http://schemas.microsoft.com/office/drawing/2014/main" id="{7AC00F14-2032-4E63-91A7-A3CF98B103B3}"/>
                    </a:ext>
                  </a:extLst>
                </p:cNvPr>
                <p:cNvGrpSpPr/>
                <p:nvPr/>
              </p:nvGrpSpPr>
              <p:grpSpPr>
                <a:xfrm>
                  <a:off x="9937769" y="2751296"/>
                  <a:ext cx="35244" cy="21937"/>
                  <a:chOff x="9937769" y="2751296"/>
                  <a:chExt cx="35244" cy="21937"/>
                </a:xfrm>
              </p:grpSpPr>
              <p:sp>
                <p:nvSpPr>
                  <p:cNvPr id="3389" name="Freeform: Shape 3388">
                    <a:extLst>
                      <a:ext uri="{FF2B5EF4-FFF2-40B4-BE49-F238E27FC236}">
                        <a16:creationId xmlns:a16="http://schemas.microsoft.com/office/drawing/2014/main" id="{E8F01B3A-8000-4951-BC21-69BD514B7E82}"/>
                      </a:ext>
                    </a:extLst>
                  </p:cNvPr>
                  <p:cNvSpPr/>
                  <p:nvPr/>
                </p:nvSpPr>
                <p:spPr>
                  <a:xfrm>
                    <a:off x="9937769" y="2751296"/>
                    <a:ext cx="35244" cy="21937"/>
                  </a:xfrm>
                  <a:custGeom>
                    <a:avLst/>
                    <a:gdLst>
                      <a:gd name="connsiteX0" fmla="*/ 0 w 35244"/>
                      <a:gd name="connsiteY0" fmla="*/ 0 h 21937"/>
                      <a:gd name="connsiteX1" fmla="*/ 32385 w 35244"/>
                      <a:gd name="connsiteY1" fmla="*/ 21907 h 21937"/>
                      <a:gd name="connsiteX2" fmla="*/ 0 w 35244"/>
                      <a:gd name="connsiteY2" fmla="*/ 0 h 21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244" h="21937">
                        <a:moveTo>
                          <a:pt x="0" y="0"/>
                        </a:moveTo>
                        <a:cubicBezTo>
                          <a:pt x="17145" y="10477"/>
                          <a:pt x="19050" y="20955"/>
                          <a:pt x="32385" y="21907"/>
                        </a:cubicBezTo>
                        <a:cubicBezTo>
                          <a:pt x="45720" y="22860"/>
                          <a:pt x="8572" y="95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0" name="Freeform: Shape 3389">
                    <a:extLst>
                      <a:ext uri="{FF2B5EF4-FFF2-40B4-BE49-F238E27FC236}">
                        <a16:creationId xmlns:a16="http://schemas.microsoft.com/office/drawing/2014/main" id="{70EEA5AA-EBA6-4E51-87EC-CA4FE190DB06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52248"/>
                    <a:ext cx="29592" cy="20954"/>
                  </a:xfrm>
                  <a:custGeom>
                    <a:avLst/>
                    <a:gdLst>
                      <a:gd name="connsiteX0" fmla="*/ 29527 w 29592"/>
                      <a:gd name="connsiteY0" fmla="*/ 20955 h 20954"/>
                      <a:gd name="connsiteX1" fmla="*/ 0 w 29592"/>
                      <a:gd name="connsiteY1" fmla="*/ 0 h 20954"/>
                      <a:gd name="connsiteX2" fmla="*/ 29527 w 29592"/>
                      <a:gd name="connsiteY2" fmla="*/ 2095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92" h="20954">
                        <a:moveTo>
                          <a:pt x="29527" y="20955"/>
                        </a:moveTo>
                        <a:cubicBezTo>
                          <a:pt x="30480" y="20955"/>
                          <a:pt x="20955" y="9525"/>
                          <a:pt x="0" y="0"/>
                        </a:cubicBezTo>
                        <a:cubicBezTo>
                          <a:pt x="19050" y="7620"/>
                          <a:pt x="28575" y="20002"/>
                          <a:pt x="29527" y="20955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91" name="Graphic 7">
                  <a:extLst>
                    <a:ext uri="{FF2B5EF4-FFF2-40B4-BE49-F238E27FC236}">
                      <a16:creationId xmlns:a16="http://schemas.microsoft.com/office/drawing/2014/main" id="{045F3657-2849-4019-9C73-ABC183ED80B5}"/>
                    </a:ext>
                  </a:extLst>
                </p:cNvPr>
                <p:cNvGrpSpPr/>
                <p:nvPr/>
              </p:nvGrpSpPr>
              <p:grpSpPr>
                <a:xfrm>
                  <a:off x="9931101" y="2779309"/>
                  <a:ext cx="47949" cy="8540"/>
                  <a:chOff x="9931101" y="2779309"/>
                  <a:chExt cx="47949" cy="8540"/>
                </a:xfrm>
              </p:grpSpPr>
              <p:sp>
                <p:nvSpPr>
                  <p:cNvPr id="3392" name="Freeform: Shape 3391">
                    <a:extLst>
                      <a:ext uri="{FF2B5EF4-FFF2-40B4-BE49-F238E27FC236}">
                        <a16:creationId xmlns:a16="http://schemas.microsoft.com/office/drawing/2014/main" id="{11F73E01-277E-4E06-A783-68EFEF61BEC1}"/>
                      </a:ext>
                    </a:extLst>
                  </p:cNvPr>
                  <p:cNvSpPr/>
                  <p:nvPr/>
                </p:nvSpPr>
                <p:spPr>
                  <a:xfrm>
                    <a:off x="9931101" y="2779309"/>
                    <a:ext cx="47949" cy="8540"/>
                  </a:xfrm>
                  <a:custGeom>
                    <a:avLst/>
                    <a:gdLst>
                      <a:gd name="connsiteX0" fmla="*/ 0 w 47949"/>
                      <a:gd name="connsiteY0" fmla="*/ 7229 h 8540"/>
                      <a:gd name="connsiteX1" fmla="*/ 45720 w 47949"/>
                      <a:gd name="connsiteY1" fmla="*/ 4371 h 8540"/>
                      <a:gd name="connsiteX2" fmla="*/ 0 w 47949"/>
                      <a:gd name="connsiteY2" fmla="*/ 7229 h 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949" h="8540">
                        <a:moveTo>
                          <a:pt x="0" y="7229"/>
                        </a:moveTo>
                        <a:cubicBezTo>
                          <a:pt x="23813" y="5324"/>
                          <a:pt x="33338" y="12944"/>
                          <a:pt x="45720" y="4371"/>
                        </a:cubicBezTo>
                        <a:cubicBezTo>
                          <a:pt x="59055" y="-4201"/>
                          <a:pt x="8573" y="1514"/>
                          <a:pt x="0" y="722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3" name="Freeform: Shape 3392">
                    <a:extLst>
                      <a:ext uri="{FF2B5EF4-FFF2-40B4-BE49-F238E27FC236}">
                        <a16:creationId xmlns:a16="http://schemas.microsoft.com/office/drawing/2014/main" id="{2C8F9DAC-A800-4233-88D4-524AD828D3E9}"/>
                      </a:ext>
                    </a:extLst>
                  </p:cNvPr>
                  <p:cNvSpPr/>
                  <p:nvPr/>
                </p:nvSpPr>
                <p:spPr>
                  <a:xfrm>
                    <a:off x="9933959" y="2781734"/>
                    <a:ext cx="41949" cy="3851"/>
                  </a:xfrm>
                  <a:custGeom>
                    <a:avLst/>
                    <a:gdLst>
                      <a:gd name="connsiteX0" fmla="*/ 41910 w 41949"/>
                      <a:gd name="connsiteY0" fmla="*/ 1947 h 3851"/>
                      <a:gd name="connsiteX1" fmla="*/ 0 w 41949"/>
                      <a:gd name="connsiteY1" fmla="*/ 3852 h 3851"/>
                      <a:gd name="connsiteX2" fmla="*/ 41910 w 41949"/>
                      <a:gd name="connsiteY2" fmla="*/ 1947 h 3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949" h="3851">
                        <a:moveTo>
                          <a:pt x="41910" y="1947"/>
                        </a:moveTo>
                        <a:cubicBezTo>
                          <a:pt x="42863" y="994"/>
                          <a:pt x="26670" y="-2816"/>
                          <a:pt x="0" y="3852"/>
                        </a:cubicBezTo>
                        <a:cubicBezTo>
                          <a:pt x="22860" y="-1863"/>
                          <a:pt x="40005" y="2899"/>
                          <a:pt x="41910" y="194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94" name="Graphic 7">
                  <a:extLst>
                    <a:ext uri="{FF2B5EF4-FFF2-40B4-BE49-F238E27FC236}">
                      <a16:creationId xmlns:a16="http://schemas.microsoft.com/office/drawing/2014/main" id="{FC39A2BD-D6E1-4D50-8ED6-62246C42A6A3}"/>
                    </a:ext>
                  </a:extLst>
                </p:cNvPr>
                <p:cNvGrpSpPr/>
                <p:nvPr/>
              </p:nvGrpSpPr>
              <p:grpSpPr>
                <a:xfrm>
                  <a:off x="9945389" y="2772881"/>
                  <a:ext cx="36959" cy="30801"/>
                  <a:chOff x="9945389" y="2772881"/>
                  <a:chExt cx="36959" cy="30801"/>
                </a:xfrm>
              </p:grpSpPr>
              <p:sp>
                <p:nvSpPr>
                  <p:cNvPr id="3395" name="Freeform: Shape 3394">
                    <a:extLst>
                      <a:ext uri="{FF2B5EF4-FFF2-40B4-BE49-F238E27FC236}">
                        <a16:creationId xmlns:a16="http://schemas.microsoft.com/office/drawing/2014/main" id="{53572628-88C4-458D-8537-8AD4282A06CB}"/>
                      </a:ext>
                    </a:extLst>
                  </p:cNvPr>
                  <p:cNvSpPr/>
                  <p:nvPr/>
                </p:nvSpPr>
                <p:spPr>
                  <a:xfrm>
                    <a:off x="9945389" y="2772881"/>
                    <a:ext cx="36959" cy="30801"/>
                  </a:xfrm>
                  <a:custGeom>
                    <a:avLst/>
                    <a:gdLst>
                      <a:gd name="connsiteX0" fmla="*/ 0 w 36959"/>
                      <a:gd name="connsiteY0" fmla="*/ 30802 h 30801"/>
                      <a:gd name="connsiteX1" fmla="*/ 36195 w 36959"/>
                      <a:gd name="connsiteY1" fmla="*/ 3179 h 30801"/>
                      <a:gd name="connsiteX2" fmla="*/ 0 w 36959"/>
                      <a:gd name="connsiteY2" fmla="*/ 30802 h 30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959" h="30801">
                        <a:moveTo>
                          <a:pt x="0" y="30802"/>
                        </a:moveTo>
                        <a:cubicBezTo>
                          <a:pt x="18098" y="16514"/>
                          <a:pt x="30480" y="17467"/>
                          <a:pt x="36195" y="3179"/>
                        </a:cubicBezTo>
                        <a:cubicBezTo>
                          <a:pt x="42863" y="-10156"/>
                          <a:pt x="3810" y="22229"/>
                          <a:pt x="0" y="3080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6" name="Freeform: Shape 3395">
                    <a:extLst>
                      <a:ext uri="{FF2B5EF4-FFF2-40B4-BE49-F238E27FC236}">
                        <a16:creationId xmlns:a16="http://schemas.microsoft.com/office/drawing/2014/main" id="{29EC8362-EDB0-4E73-9BDB-9E68B6F4FC0D}"/>
                      </a:ext>
                    </a:extLst>
                  </p:cNvPr>
                  <p:cNvSpPr/>
                  <p:nvPr/>
                </p:nvSpPr>
                <p:spPr>
                  <a:xfrm>
                    <a:off x="9946341" y="2777866"/>
                    <a:ext cx="34330" cy="24864"/>
                  </a:xfrm>
                  <a:custGeom>
                    <a:avLst/>
                    <a:gdLst>
                      <a:gd name="connsiteX0" fmla="*/ 34290 w 34330"/>
                      <a:gd name="connsiteY0" fmla="*/ 99 h 24864"/>
                      <a:gd name="connsiteX1" fmla="*/ 0 w 34330"/>
                      <a:gd name="connsiteY1" fmla="*/ 24864 h 24864"/>
                      <a:gd name="connsiteX2" fmla="*/ 34290 w 34330"/>
                      <a:gd name="connsiteY2" fmla="*/ 99 h 2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330" h="24864">
                        <a:moveTo>
                          <a:pt x="34290" y="99"/>
                        </a:moveTo>
                        <a:cubicBezTo>
                          <a:pt x="35243" y="-853"/>
                          <a:pt x="19050" y="4862"/>
                          <a:pt x="0" y="24864"/>
                        </a:cubicBezTo>
                        <a:cubicBezTo>
                          <a:pt x="17145" y="6767"/>
                          <a:pt x="34290" y="1052"/>
                          <a:pt x="34290" y="9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97" name="Graphic 7">
                  <a:extLst>
                    <a:ext uri="{FF2B5EF4-FFF2-40B4-BE49-F238E27FC236}">
                      <a16:creationId xmlns:a16="http://schemas.microsoft.com/office/drawing/2014/main" id="{5E159C05-D8C9-4BC7-85F4-6E0DB2E5BA05}"/>
                    </a:ext>
                  </a:extLst>
                </p:cNvPr>
                <p:cNvGrpSpPr/>
                <p:nvPr/>
              </p:nvGrpSpPr>
              <p:grpSpPr>
                <a:xfrm>
                  <a:off x="9976547" y="2746533"/>
                  <a:ext cx="43137" cy="26764"/>
                  <a:chOff x="9976547" y="2746533"/>
                  <a:chExt cx="43137" cy="26764"/>
                </a:xfrm>
              </p:grpSpPr>
              <p:sp>
                <p:nvSpPr>
                  <p:cNvPr id="3398" name="Freeform: Shape 3397">
                    <a:extLst>
                      <a:ext uri="{FF2B5EF4-FFF2-40B4-BE49-F238E27FC236}">
                        <a16:creationId xmlns:a16="http://schemas.microsoft.com/office/drawing/2014/main" id="{0580113D-2794-408F-B97C-8E5CC9B978F5}"/>
                      </a:ext>
                    </a:extLst>
                  </p:cNvPr>
                  <p:cNvSpPr/>
                  <p:nvPr/>
                </p:nvSpPr>
                <p:spPr>
                  <a:xfrm>
                    <a:off x="9976547" y="2746533"/>
                    <a:ext cx="43137" cy="26764"/>
                  </a:xfrm>
                  <a:custGeom>
                    <a:avLst/>
                    <a:gdLst>
                      <a:gd name="connsiteX0" fmla="*/ 43138 w 43137"/>
                      <a:gd name="connsiteY0" fmla="*/ 0 h 26764"/>
                      <a:gd name="connsiteX1" fmla="*/ 3132 w 43137"/>
                      <a:gd name="connsiteY1" fmla="*/ 26670 h 26764"/>
                      <a:gd name="connsiteX2" fmla="*/ 43138 w 43137"/>
                      <a:gd name="connsiteY2" fmla="*/ 0 h 2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37" h="26764">
                        <a:moveTo>
                          <a:pt x="43138" y="0"/>
                        </a:moveTo>
                        <a:cubicBezTo>
                          <a:pt x="22182" y="13335"/>
                          <a:pt x="19325" y="25717"/>
                          <a:pt x="3132" y="26670"/>
                        </a:cubicBezTo>
                        <a:cubicBezTo>
                          <a:pt x="-12108" y="28575"/>
                          <a:pt x="32660" y="952"/>
                          <a:pt x="43138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9" name="Freeform: Shape 3398">
                    <a:extLst>
                      <a:ext uri="{FF2B5EF4-FFF2-40B4-BE49-F238E27FC236}">
                        <a16:creationId xmlns:a16="http://schemas.microsoft.com/office/drawing/2014/main" id="{1982E210-7AD1-4DC7-AB89-B16E057D420B}"/>
                      </a:ext>
                    </a:extLst>
                  </p:cNvPr>
                  <p:cNvSpPr/>
                  <p:nvPr/>
                </p:nvSpPr>
                <p:spPr>
                  <a:xfrm>
                    <a:off x="9981393" y="2747486"/>
                    <a:ext cx="36385" cy="25717"/>
                  </a:xfrm>
                  <a:custGeom>
                    <a:avLst/>
                    <a:gdLst>
                      <a:gd name="connsiteX0" fmla="*/ 191 w 36385"/>
                      <a:gd name="connsiteY0" fmla="*/ 25717 h 25717"/>
                      <a:gd name="connsiteX1" fmla="*/ 36386 w 36385"/>
                      <a:gd name="connsiteY1" fmla="*/ 0 h 25717"/>
                      <a:gd name="connsiteX2" fmla="*/ 191 w 36385"/>
                      <a:gd name="connsiteY2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85" h="25717">
                        <a:moveTo>
                          <a:pt x="191" y="25717"/>
                        </a:moveTo>
                        <a:cubicBezTo>
                          <a:pt x="-1714" y="25717"/>
                          <a:pt x="10668" y="12382"/>
                          <a:pt x="36386" y="0"/>
                        </a:cubicBezTo>
                        <a:cubicBezTo>
                          <a:pt x="13526" y="10477"/>
                          <a:pt x="2096" y="24765"/>
                          <a:pt x="191" y="257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0" name="Graphic 7">
                  <a:extLst>
                    <a:ext uri="{FF2B5EF4-FFF2-40B4-BE49-F238E27FC236}">
                      <a16:creationId xmlns:a16="http://schemas.microsoft.com/office/drawing/2014/main" id="{1E098BB4-C976-408E-ACE4-BE29BB63A3C8}"/>
                    </a:ext>
                  </a:extLst>
                </p:cNvPr>
                <p:cNvGrpSpPr/>
                <p:nvPr/>
              </p:nvGrpSpPr>
              <p:grpSpPr>
                <a:xfrm>
                  <a:off x="9970643" y="2779604"/>
                  <a:ext cx="36658" cy="17411"/>
                  <a:chOff x="9970643" y="2779604"/>
                  <a:chExt cx="36658" cy="17411"/>
                </a:xfrm>
              </p:grpSpPr>
              <p:sp>
                <p:nvSpPr>
                  <p:cNvPr id="3401" name="Freeform: Shape 3400">
                    <a:extLst>
                      <a:ext uri="{FF2B5EF4-FFF2-40B4-BE49-F238E27FC236}">
                        <a16:creationId xmlns:a16="http://schemas.microsoft.com/office/drawing/2014/main" id="{D7A5982F-B088-474E-8F2C-1566C9AA00EC}"/>
                      </a:ext>
                    </a:extLst>
                  </p:cNvPr>
                  <p:cNvSpPr/>
                  <p:nvPr/>
                </p:nvSpPr>
                <p:spPr>
                  <a:xfrm>
                    <a:off x="9970643" y="2779604"/>
                    <a:ext cx="36658" cy="16459"/>
                  </a:xfrm>
                  <a:custGeom>
                    <a:avLst/>
                    <a:gdLst>
                      <a:gd name="connsiteX0" fmla="*/ 36659 w 36658"/>
                      <a:gd name="connsiteY0" fmla="*/ 16459 h 16459"/>
                      <a:gd name="connsiteX1" fmla="*/ 1416 w 36658"/>
                      <a:gd name="connsiteY1" fmla="*/ 2172 h 16459"/>
                      <a:gd name="connsiteX2" fmla="*/ 36659 w 36658"/>
                      <a:gd name="connsiteY2" fmla="*/ 16459 h 16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658" h="16459">
                        <a:moveTo>
                          <a:pt x="36659" y="16459"/>
                        </a:moveTo>
                        <a:cubicBezTo>
                          <a:pt x="29991" y="8839"/>
                          <a:pt x="10941" y="-5448"/>
                          <a:pt x="1416" y="2172"/>
                        </a:cubicBezTo>
                        <a:cubicBezTo>
                          <a:pt x="-6204" y="8839"/>
                          <a:pt x="18561" y="6934"/>
                          <a:pt x="36659" y="16459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2" name="Freeform: Shape 3401">
                    <a:extLst>
                      <a:ext uri="{FF2B5EF4-FFF2-40B4-BE49-F238E27FC236}">
                        <a16:creationId xmlns:a16="http://schemas.microsoft.com/office/drawing/2014/main" id="{1E6385A1-F96B-4ACD-B3EA-C64CBC11BC5D}"/>
                      </a:ext>
                    </a:extLst>
                  </p:cNvPr>
                  <p:cNvSpPr/>
                  <p:nvPr/>
                </p:nvSpPr>
                <p:spPr>
                  <a:xfrm>
                    <a:off x="9973012" y="2782385"/>
                    <a:ext cx="34289" cy="14630"/>
                  </a:xfrm>
                  <a:custGeom>
                    <a:avLst/>
                    <a:gdLst>
                      <a:gd name="connsiteX0" fmla="*/ 0 w 34289"/>
                      <a:gd name="connsiteY0" fmla="*/ 343 h 14630"/>
                      <a:gd name="connsiteX1" fmla="*/ 34290 w 34289"/>
                      <a:gd name="connsiteY1" fmla="*/ 14630 h 14630"/>
                      <a:gd name="connsiteX2" fmla="*/ 0 w 34289"/>
                      <a:gd name="connsiteY2" fmla="*/ 343 h 14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89" h="14630">
                        <a:moveTo>
                          <a:pt x="0" y="343"/>
                        </a:moveTo>
                        <a:cubicBezTo>
                          <a:pt x="0" y="1295"/>
                          <a:pt x="16192" y="-610"/>
                          <a:pt x="34290" y="14630"/>
                        </a:cubicBezTo>
                        <a:cubicBezTo>
                          <a:pt x="14288" y="-610"/>
                          <a:pt x="0" y="-610"/>
                          <a:pt x="0" y="34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3" name="Graphic 7">
                  <a:extLst>
                    <a:ext uri="{FF2B5EF4-FFF2-40B4-BE49-F238E27FC236}">
                      <a16:creationId xmlns:a16="http://schemas.microsoft.com/office/drawing/2014/main" id="{D556FAAB-5BB0-4AAF-8A54-4B18559C9CFF}"/>
                    </a:ext>
                  </a:extLst>
                </p:cNvPr>
                <p:cNvGrpSpPr/>
                <p:nvPr/>
              </p:nvGrpSpPr>
              <p:grpSpPr>
                <a:xfrm>
                  <a:off x="9970174" y="2777559"/>
                  <a:ext cx="49510" cy="9391"/>
                  <a:chOff x="9970174" y="2777559"/>
                  <a:chExt cx="49510" cy="9391"/>
                </a:xfrm>
              </p:grpSpPr>
              <p:sp>
                <p:nvSpPr>
                  <p:cNvPr id="3404" name="Freeform: Shape 3403">
                    <a:extLst>
                      <a:ext uri="{FF2B5EF4-FFF2-40B4-BE49-F238E27FC236}">
                        <a16:creationId xmlns:a16="http://schemas.microsoft.com/office/drawing/2014/main" id="{02B3899A-F42E-4401-A56F-74358B007F39}"/>
                      </a:ext>
                    </a:extLst>
                  </p:cNvPr>
                  <p:cNvSpPr/>
                  <p:nvPr/>
                </p:nvSpPr>
                <p:spPr>
                  <a:xfrm>
                    <a:off x="9970174" y="2777559"/>
                    <a:ext cx="49510" cy="9391"/>
                  </a:xfrm>
                  <a:custGeom>
                    <a:avLst/>
                    <a:gdLst>
                      <a:gd name="connsiteX0" fmla="*/ 49510 w 49510"/>
                      <a:gd name="connsiteY0" fmla="*/ 8979 h 9391"/>
                      <a:gd name="connsiteX1" fmla="*/ 1885 w 49510"/>
                      <a:gd name="connsiteY1" fmla="*/ 5169 h 9391"/>
                      <a:gd name="connsiteX2" fmla="*/ 49510 w 49510"/>
                      <a:gd name="connsiteY2" fmla="*/ 8979 h 9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510" h="9391">
                        <a:moveTo>
                          <a:pt x="49510" y="8979"/>
                        </a:moveTo>
                        <a:cubicBezTo>
                          <a:pt x="24745" y="6121"/>
                          <a:pt x="15220" y="13741"/>
                          <a:pt x="1885" y="5169"/>
                        </a:cubicBezTo>
                        <a:cubicBezTo>
                          <a:pt x="-10498" y="-5309"/>
                          <a:pt x="41890" y="2311"/>
                          <a:pt x="49510" y="8979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5" name="Freeform: Shape 3404">
                    <a:extLst>
                      <a:ext uri="{FF2B5EF4-FFF2-40B4-BE49-F238E27FC236}">
                        <a16:creationId xmlns:a16="http://schemas.microsoft.com/office/drawing/2014/main" id="{3407D118-9861-47A8-9253-4555C4D34B00}"/>
                      </a:ext>
                    </a:extLst>
                  </p:cNvPr>
                  <p:cNvSpPr/>
                  <p:nvPr/>
                </p:nvSpPr>
                <p:spPr>
                  <a:xfrm>
                    <a:off x="9973926" y="2780347"/>
                    <a:ext cx="43852" cy="4286"/>
                  </a:xfrm>
                  <a:custGeom>
                    <a:avLst/>
                    <a:gdLst>
                      <a:gd name="connsiteX0" fmla="*/ 38 w 43852"/>
                      <a:gd name="connsiteY0" fmla="*/ 1429 h 4286"/>
                      <a:gd name="connsiteX1" fmla="*/ 43853 w 43852"/>
                      <a:gd name="connsiteY1" fmla="*/ 4286 h 4286"/>
                      <a:gd name="connsiteX2" fmla="*/ 38 w 43852"/>
                      <a:gd name="connsiteY2" fmla="*/ 1429 h 4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852" h="4286">
                        <a:moveTo>
                          <a:pt x="38" y="1429"/>
                        </a:moveTo>
                        <a:cubicBezTo>
                          <a:pt x="-915" y="476"/>
                          <a:pt x="16230" y="-2381"/>
                          <a:pt x="43853" y="4286"/>
                        </a:cubicBezTo>
                        <a:cubicBezTo>
                          <a:pt x="20040" y="-2381"/>
                          <a:pt x="990" y="2381"/>
                          <a:pt x="38" y="14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6" name="Graphic 7">
                  <a:extLst>
                    <a:ext uri="{FF2B5EF4-FFF2-40B4-BE49-F238E27FC236}">
                      <a16:creationId xmlns:a16="http://schemas.microsoft.com/office/drawing/2014/main" id="{AD7D13A9-EDB1-4D82-BDE3-9D0967BDB807}"/>
                    </a:ext>
                  </a:extLst>
                </p:cNvPr>
                <p:cNvGrpSpPr/>
                <p:nvPr/>
              </p:nvGrpSpPr>
              <p:grpSpPr>
                <a:xfrm>
                  <a:off x="9973822" y="2728436"/>
                  <a:ext cx="9666" cy="46001"/>
                  <a:chOff x="9973822" y="2728436"/>
                  <a:chExt cx="9666" cy="46001"/>
                </a:xfrm>
              </p:grpSpPr>
              <p:sp>
                <p:nvSpPr>
                  <p:cNvPr id="3407" name="Freeform: Shape 3406">
                    <a:extLst>
                      <a:ext uri="{FF2B5EF4-FFF2-40B4-BE49-F238E27FC236}">
                        <a16:creationId xmlns:a16="http://schemas.microsoft.com/office/drawing/2014/main" id="{D2C49279-2D97-45C1-94A8-AA5347474CE9}"/>
                      </a:ext>
                    </a:extLst>
                  </p:cNvPr>
                  <p:cNvSpPr/>
                  <p:nvPr/>
                </p:nvSpPr>
                <p:spPr>
                  <a:xfrm>
                    <a:off x="9973822" y="2728436"/>
                    <a:ext cx="9666" cy="46001"/>
                  </a:xfrm>
                  <a:custGeom>
                    <a:avLst/>
                    <a:gdLst>
                      <a:gd name="connsiteX0" fmla="*/ 9667 w 9666"/>
                      <a:gd name="connsiteY0" fmla="*/ 0 h 46001"/>
                      <a:gd name="connsiteX1" fmla="*/ 4904 w 9666"/>
                      <a:gd name="connsiteY1" fmla="*/ 44767 h 46001"/>
                      <a:gd name="connsiteX2" fmla="*/ 9667 w 9666"/>
                      <a:gd name="connsiteY2" fmla="*/ 0 h 4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666" h="46001">
                        <a:moveTo>
                          <a:pt x="9667" y="0"/>
                        </a:moveTo>
                        <a:cubicBezTo>
                          <a:pt x="5857" y="22860"/>
                          <a:pt x="14429" y="36195"/>
                          <a:pt x="4904" y="44767"/>
                        </a:cubicBezTo>
                        <a:cubicBezTo>
                          <a:pt x="-5573" y="54292"/>
                          <a:pt x="2999" y="5715"/>
                          <a:pt x="966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8" name="Freeform: Shape 3407">
                    <a:extLst>
                      <a:ext uri="{FF2B5EF4-FFF2-40B4-BE49-F238E27FC236}">
                        <a16:creationId xmlns:a16="http://schemas.microsoft.com/office/drawing/2014/main" id="{9ED35F28-D644-4366-9257-C7D68DE98698}"/>
                      </a:ext>
                    </a:extLst>
                  </p:cNvPr>
                  <p:cNvSpPr/>
                  <p:nvPr/>
                </p:nvSpPr>
                <p:spPr>
                  <a:xfrm>
                    <a:off x="9977407" y="2730340"/>
                    <a:ext cx="5129" cy="41944"/>
                  </a:xfrm>
                  <a:custGeom>
                    <a:avLst/>
                    <a:gdLst>
                      <a:gd name="connsiteX0" fmla="*/ 1320 w 5129"/>
                      <a:gd name="connsiteY0" fmla="*/ 41910 h 41944"/>
                      <a:gd name="connsiteX1" fmla="*/ 5130 w 5129"/>
                      <a:gd name="connsiteY1" fmla="*/ 0 h 41944"/>
                      <a:gd name="connsiteX2" fmla="*/ 1320 w 5129"/>
                      <a:gd name="connsiteY2" fmla="*/ 41910 h 41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29" h="41944">
                        <a:moveTo>
                          <a:pt x="1320" y="41910"/>
                        </a:moveTo>
                        <a:cubicBezTo>
                          <a:pt x="367" y="42863"/>
                          <a:pt x="-2490" y="23813"/>
                          <a:pt x="5130" y="0"/>
                        </a:cubicBezTo>
                        <a:cubicBezTo>
                          <a:pt x="-2490" y="20955"/>
                          <a:pt x="2272" y="40958"/>
                          <a:pt x="1320" y="4191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09" name="Graphic 7">
                  <a:extLst>
                    <a:ext uri="{FF2B5EF4-FFF2-40B4-BE49-F238E27FC236}">
                      <a16:creationId xmlns:a16="http://schemas.microsoft.com/office/drawing/2014/main" id="{C25E247F-C706-47D6-8362-3F3C4F13B124}"/>
                    </a:ext>
                  </a:extLst>
                </p:cNvPr>
                <p:cNvGrpSpPr/>
                <p:nvPr/>
              </p:nvGrpSpPr>
              <p:grpSpPr>
                <a:xfrm>
                  <a:off x="9939674" y="2725578"/>
                  <a:ext cx="39075" cy="55652"/>
                  <a:chOff x="9939674" y="2725578"/>
                  <a:chExt cx="39075" cy="55652"/>
                </a:xfrm>
              </p:grpSpPr>
              <p:sp>
                <p:nvSpPr>
                  <p:cNvPr id="3410" name="Freeform: Shape 3409">
                    <a:extLst>
                      <a:ext uri="{FF2B5EF4-FFF2-40B4-BE49-F238E27FC236}">
                        <a16:creationId xmlns:a16="http://schemas.microsoft.com/office/drawing/2014/main" id="{32C314E3-498A-43F2-A538-741B9C8A3C18}"/>
                      </a:ext>
                    </a:extLst>
                  </p:cNvPr>
                  <p:cNvSpPr/>
                  <p:nvPr/>
                </p:nvSpPr>
                <p:spPr>
                  <a:xfrm>
                    <a:off x="9939674" y="2725578"/>
                    <a:ext cx="39075" cy="55652"/>
                  </a:xfrm>
                  <a:custGeom>
                    <a:avLst/>
                    <a:gdLst>
                      <a:gd name="connsiteX0" fmla="*/ 0 w 39075"/>
                      <a:gd name="connsiteY0" fmla="*/ 0 h 55652"/>
                      <a:gd name="connsiteX1" fmla="*/ 35242 w 39075"/>
                      <a:gd name="connsiteY1" fmla="*/ 55245 h 55652"/>
                      <a:gd name="connsiteX2" fmla="*/ 0 w 39075"/>
                      <a:gd name="connsiteY2" fmla="*/ 0 h 55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75" h="55652">
                        <a:moveTo>
                          <a:pt x="0" y="0"/>
                        </a:moveTo>
                        <a:cubicBezTo>
                          <a:pt x="20002" y="21908"/>
                          <a:pt x="23813" y="60008"/>
                          <a:pt x="35242" y="55245"/>
                        </a:cubicBezTo>
                        <a:cubicBezTo>
                          <a:pt x="48577" y="43815"/>
                          <a:pt x="24765" y="95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1" name="Freeform: Shape 3410">
                    <a:extLst>
                      <a:ext uri="{FF2B5EF4-FFF2-40B4-BE49-F238E27FC236}">
                        <a16:creationId xmlns:a16="http://schemas.microsoft.com/office/drawing/2014/main" id="{36277B75-19A3-4E0C-B1D6-C33027035F5C}"/>
                      </a:ext>
                    </a:extLst>
                  </p:cNvPr>
                  <p:cNvSpPr/>
                  <p:nvPr/>
                </p:nvSpPr>
                <p:spPr>
                  <a:xfrm>
                    <a:off x="9940626" y="2725578"/>
                    <a:ext cx="34459" cy="53339"/>
                  </a:xfrm>
                  <a:custGeom>
                    <a:avLst/>
                    <a:gdLst>
                      <a:gd name="connsiteX0" fmla="*/ 34290 w 34459"/>
                      <a:gd name="connsiteY0" fmla="*/ 53340 h 53339"/>
                      <a:gd name="connsiteX1" fmla="*/ 0 w 34459"/>
                      <a:gd name="connsiteY1" fmla="*/ 0 h 53339"/>
                      <a:gd name="connsiteX2" fmla="*/ 34290 w 34459"/>
                      <a:gd name="connsiteY2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59" h="53339">
                        <a:moveTo>
                          <a:pt x="34290" y="53340"/>
                        </a:moveTo>
                        <a:cubicBezTo>
                          <a:pt x="36195" y="53340"/>
                          <a:pt x="21908" y="8573"/>
                          <a:pt x="0" y="0"/>
                        </a:cubicBezTo>
                        <a:cubicBezTo>
                          <a:pt x="22860" y="12383"/>
                          <a:pt x="32385" y="53340"/>
                          <a:pt x="34290" y="5334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2" name="Graphic 7">
                  <a:extLst>
                    <a:ext uri="{FF2B5EF4-FFF2-40B4-BE49-F238E27FC236}">
                      <a16:creationId xmlns:a16="http://schemas.microsoft.com/office/drawing/2014/main" id="{9C10D0E8-07B4-4227-931F-C54F280ECBDC}"/>
                    </a:ext>
                  </a:extLst>
                </p:cNvPr>
                <p:cNvGrpSpPr/>
                <p:nvPr/>
              </p:nvGrpSpPr>
              <p:grpSpPr>
                <a:xfrm>
                  <a:off x="9974584" y="2763214"/>
                  <a:ext cx="56530" cy="20486"/>
                  <a:chOff x="9974584" y="2763214"/>
                  <a:chExt cx="56530" cy="20486"/>
                </a:xfrm>
              </p:grpSpPr>
              <p:sp>
                <p:nvSpPr>
                  <p:cNvPr id="3413" name="Freeform: Shape 3412">
                    <a:extLst>
                      <a:ext uri="{FF2B5EF4-FFF2-40B4-BE49-F238E27FC236}">
                        <a16:creationId xmlns:a16="http://schemas.microsoft.com/office/drawing/2014/main" id="{41135BD5-7C5C-4D90-9292-5F2B7B186652}"/>
                      </a:ext>
                    </a:extLst>
                  </p:cNvPr>
                  <p:cNvSpPr/>
                  <p:nvPr/>
                </p:nvSpPr>
                <p:spPr>
                  <a:xfrm>
                    <a:off x="9974584" y="2763214"/>
                    <a:ext cx="56530" cy="20486"/>
                  </a:xfrm>
                  <a:custGeom>
                    <a:avLst/>
                    <a:gdLst>
                      <a:gd name="connsiteX0" fmla="*/ 56530 w 56530"/>
                      <a:gd name="connsiteY0" fmla="*/ 1417 h 20486"/>
                      <a:gd name="connsiteX1" fmla="*/ 333 w 56530"/>
                      <a:gd name="connsiteY1" fmla="*/ 15704 h 20486"/>
                      <a:gd name="connsiteX2" fmla="*/ 56530 w 56530"/>
                      <a:gd name="connsiteY2" fmla="*/ 1417 h 20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30" h="20486">
                        <a:moveTo>
                          <a:pt x="56530" y="1417"/>
                        </a:moveTo>
                        <a:cubicBezTo>
                          <a:pt x="41291" y="-1441"/>
                          <a:pt x="5095" y="-1441"/>
                          <a:pt x="333" y="15704"/>
                        </a:cubicBezTo>
                        <a:cubicBezTo>
                          <a:pt x="-3477" y="30944"/>
                          <a:pt x="26050" y="5227"/>
                          <a:pt x="56530" y="1417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4" name="Freeform: Shape 3413">
                    <a:extLst>
                      <a:ext uri="{FF2B5EF4-FFF2-40B4-BE49-F238E27FC236}">
                        <a16:creationId xmlns:a16="http://schemas.microsoft.com/office/drawing/2014/main" id="{19317198-A45F-487B-81FF-4CED156A1AF3}"/>
                      </a:ext>
                    </a:extLst>
                  </p:cNvPr>
                  <p:cNvSpPr/>
                  <p:nvPr/>
                </p:nvSpPr>
                <p:spPr>
                  <a:xfrm>
                    <a:off x="9976822" y="2763640"/>
                    <a:ext cx="54292" cy="14473"/>
                  </a:xfrm>
                  <a:custGeom>
                    <a:avLst/>
                    <a:gdLst>
                      <a:gd name="connsiteX0" fmla="*/ 0 w 54292"/>
                      <a:gd name="connsiteY0" fmla="*/ 14326 h 14473"/>
                      <a:gd name="connsiteX1" fmla="*/ 54292 w 54292"/>
                      <a:gd name="connsiteY1" fmla="*/ 38 h 14473"/>
                      <a:gd name="connsiteX2" fmla="*/ 0 w 54292"/>
                      <a:gd name="connsiteY2" fmla="*/ 14326 h 1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4292" h="14473">
                        <a:moveTo>
                          <a:pt x="0" y="14326"/>
                        </a:moveTo>
                        <a:cubicBezTo>
                          <a:pt x="0" y="16231"/>
                          <a:pt x="19050" y="-914"/>
                          <a:pt x="54292" y="38"/>
                        </a:cubicBezTo>
                        <a:cubicBezTo>
                          <a:pt x="18097" y="38"/>
                          <a:pt x="0" y="13373"/>
                          <a:pt x="0" y="1432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5" name="Graphic 7">
                  <a:extLst>
                    <a:ext uri="{FF2B5EF4-FFF2-40B4-BE49-F238E27FC236}">
                      <a16:creationId xmlns:a16="http://schemas.microsoft.com/office/drawing/2014/main" id="{808D7C9D-2FE7-418D-9F3E-568C9E8CA485}"/>
                    </a:ext>
                  </a:extLst>
                </p:cNvPr>
                <p:cNvGrpSpPr/>
                <p:nvPr/>
              </p:nvGrpSpPr>
              <p:grpSpPr>
                <a:xfrm>
                  <a:off x="9918719" y="2761331"/>
                  <a:ext cx="58248" cy="22557"/>
                  <a:chOff x="9918719" y="2761331"/>
                  <a:chExt cx="58248" cy="22557"/>
                </a:xfrm>
              </p:grpSpPr>
              <p:sp>
                <p:nvSpPr>
                  <p:cNvPr id="3416" name="Freeform: Shape 3415">
                    <a:extLst>
                      <a:ext uri="{FF2B5EF4-FFF2-40B4-BE49-F238E27FC236}">
                        <a16:creationId xmlns:a16="http://schemas.microsoft.com/office/drawing/2014/main" id="{9C038934-3362-4F24-80CD-030DBB125052}"/>
                      </a:ext>
                    </a:extLst>
                  </p:cNvPr>
                  <p:cNvSpPr/>
                  <p:nvPr/>
                </p:nvSpPr>
                <p:spPr>
                  <a:xfrm>
                    <a:off x="9918719" y="2761331"/>
                    <a:ext cx="58248" cy="22557"/>
                  </a:xfrm>
                  <a:custGeom>
                    <a:avLst/>
                    <a:gdLst>
                      <a:gd name="connsiteX0" fmla="*/ 0 w 58248"/>
                      <a:gd name="connsiteY0" fmla="*/ 1394 h 22557"/>
                      <a:gd name="connsiteX1" fmla="*/ 55245 w 58248"/>
                      <a:gd name="connsiteY1" fmla="*/ 16634 h 22557"/>
                      <a:gd name="connsiteX2" fmla="*/ 0 w 58248"/>
                      <a:gd name="connsiteY2" fmla="*/ 1394 h 22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248" h="22557">
                        <a:moveTo>
                          <a:pt x="0" y="1394"/>
                        </a:moveTo>
                        <a:cubicBezTo>
                          <a:pt x="10478" y="-1463"/>
                          <a:pt x="41910" y="-1463"/>
                          <a:pt x="55245" y="16634"/>
                        </a:cubicBezTo>
                        <a:cubicBezTo>
                          <a:pt x="68580" y="33779"/>
                          <a:pt x="35243" y="9014"/>
                          <a:pt x="0" y="1394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7" name="Freeform: Shape 3416">
                    <a:extLst>
                      <a:ext uri="{FF2B5EF4-FFF2-40B4-BE49-F238E27FC236}">
                        <a16:creationId xmlns:a16="http://schemas.microsoft.com/office/drawing/2014/main" id="{894C227A-8E17-41D4-B22A-05FBC8CA1C39}"/>
                      </a:ext>
                    </a:extLst>
                  </p:cNvPr>
                  <p:cNvSpPr/>
                  <p:nvPr/>
                </p:nvSpPr>
                <p:spPr>
                  <a:xfrm>
                    <a:off x="9921576" y="2761773"/>
                    <a:ext cx="51485" cy="16389"/>
                  </a:xfrm>
                  <a:custGeom>
                    <a:avLst/>
                    <a:gdLst>
                      <a:gd name="connsiteX0" fmla="*/ 51435 w 51485"/>
                      <a:gd name="connsiteY0" fmla="*/ 16192 h 16389"/>
                      <a:gd name="connsiteX1" fmla="*/ 0 w 51485"/>
                      <a:gd name="connsiteY1" fmla="*/ 0 h 16389"/>
                      <a:gd name="connsiteX2" fmla="*/ 51435 w 51485"/>
                      <a:gd name="connsiteY2" fmla="*/ 16192 h 16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485" h="16389">
                        <a:moveTo>
                          <a:pt x="51435" y="16192"/>
                        </a:moveTo>
                        <a:cubicBezTo>
                          <a:pt x="52388" y="18098"/>
                          <a:pt x="40005" y="5715"/>
                          <a:pt x="0" y="0"/>
                        </a:cubicBezTo>
                        <a:cubicBezTo>
                          <a:pt x="38100" y="3810"/>
                          <a:pt x="50483" y="15240"/>
                          <a:pt x="51435" y="16192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18" name="Graphic 7">
                <a:extLst>
                  <a:ext uri="{FF2B5EF4-FFF2-40B4-BE49-F238E27FC236}">
                    <a16:creationId xmlns:a16="http://schemas.microsoft.com/office/drawing/2014/main" id="{564DE44B-D53D-4771-A34B-71665AB61516}"/>
                  </a:ext>
                </a:extLst>
              </p:cNvPr>
              <p:cNvGrpSpPr/>
              <p:nvPr/>
            </p:nvGrpSpPr>
            <p:grpSpPr>
              <a:xfrm>
                <a:off x="10130174" y="2855118"/>
                <a:ext cx="401954" cy="360045"/>
                <a:chOff x="10130174" y="2855118"/>
                <a:chExt cx="401954" cy="360045"/>
              </a:xfrm>
            </p:grpSpPr>
            <p:sp>
              <p:nvSpPr>
                <p:cNvPr id="3419" name="Freeform: Shape 3418">
                  <a:extLst>
                    <a:ext uri="{FF2B5EF4-FFF2-40B4-BE49-F238E27FC236}">
                      <a16:creationId xmlns:a16="http://schemas.microsoft.com/office/drawing/2014/main" id="{44633B52-B73F-4CE1-B1D2-980ABA1F2FFF}"/>
                    </a:ext>
                  </a:extLst>
                </p:cNvPr>
                <p:cNvSpPr/>
                <p:nvPr/>
              </p:nvSpPr>
              <p:spPr>
                <a:xfrm>
                  <a:off x="10236854" y="3107530"/>
                  <a:ext cx="295275" cy="107632"/>
                </a:xfrm>
                <a:custGeom>
                  <a:avLst/>
                  <a:gdLst>
                    <a:gd name="connsiteX0" fmla="*/ 90488 w 295275"/>
                    <a:gd name="connsiteY0" fmla="*/ 102870 h 107632"/>
                    <a:gd name="connsiteX1" fmla="*/ 93345 w 295275"/>
                    <a:gd name="connsiteY1" fmla="*/ 102870 h 107632"/>
                    <a:gd name="connsiteX2" fmla="*/ 100013 w 295275"/>
                    <a:gd name="connsiteY2" fmla="*/ 96203 h 107632"/>
                    <a:gd name="connsiteX3" fmla="*/ 100013 w 295275"/>
                    <a:gd name="connsiteY3" fmla="*/ 96203 h 107632"/>
                    <a:gd name="connsiteX4" fmla="*/ 100965 w 295275"/>
                    <a:gd name="connsiteY4" fmla="*/ 96203 h 107632"/>
                    <a:gd name="connsiteX5" fmla="*/ 106680 w 295275"/>
                    <a:gd name="connsiteY5" fmla="*/ 96203 h 107632"/>
                    <a:gd name="connsiteX6" fmla="*/ 107633 w 295275"/>
                    <a:gd name="connsiteY6" fmla="*/ 96203 h 107632"/>
                    <a:gd name="connsiteX7" fmla="*/ 135255 w 295275"/>
                    <a:gd name="connsiteY7" fmla="*/ 96203 h 107632"/>
                    <a:gd name="connsiteX8" fmla="*/ 136208 w 295275"/>
                    <a:gd name="connsiteY8" fmla="*/ 96203 h 107632"/>
                    <a:gd name="connsiteX9" fmla="*/ 140970 w 295275"/>
                    <a:gd name="connsiteY9" fmla="*/ 90488 h 107632"/>
                    <a:gd name="connsiteX10" fmla="*/ 144780 w 295275"/>
                    <a:gd name="connsiteY10" fmla="*/ 90488 h 107632"/>
                    <a:gd name="connsiteX11" fmla="*/ 145733 w 295275"/>
                    <a:gd name="connsiteY11" fmla="*/ 90488 h 107632"/>
                    <a:gd name="connsiteX12" fmla="*/ 169545 w 295275"/>
                    <a:gd name="connsiteY12" fmla="*/ 90488 h 107632"/>
                    <a:gd name="connsiteX13" fmla="*/ 170497 w 295275"/>
                    <a:gd name="connsiteY13" fmla="*/ 90488 h 107632"/>
                    <a:gd name="connsiteX14" fmla="*/ 175260 w 295275"/>
                    <a:gd name="connsiteY14" fmla="*/ 85725 h 107632"/>
                    <a:gd name="connsiteX15" fmla="*/ 178118 w 295275"/>
                    <a:gd name="connsiteY15" fmla="*/ 85725 h 107632"/>
                    <a:gd name="connsiteX16" fmla="*/ 179070 w 295275"/>
                    <a:gd name="connsiteY16" fmla="*/ 85725 h 107632"/>
                    <a:gd name="connsiteX17" fmla="*/ 200025 w 295275"/>
                    <a:gd name="connsiteY17" fmla="*/ 85725 h 107632"/>
                    <a:gd name="connsiteX18" fmla="*/ 200978 w 295275"/>
                    <a:gd name="connsiteY18" fmla="*/ 85725 h 107632"/>
                    <a:gd name="connsiteX19" fmla="*/ 203835 w 295275"/>
                    <a:gd name="connsiteY19" fmla="*/ 81915 h 107632"/>
                    <a:gd name="connsiteX20" fmla="*/ 206693 w 295275"/>
                    <a:gd name="connsiteY20" fmla="*/ 81915 h 107632"/>
                    <a:gd name="connsiteX21" fmla="*/ 207645 w 295275"/>
                    <a:gd name="connsiteY21" fmla="*/ 81915 h 107632"/>
                    <a:gd name="connsiteX22" fmla="*/ 225743 w 295275"/>
                    <a:gd name="connsiteY22" fmla="*/ 81915 h 107632"/>
                    <a:gd name="connsiteX23" fmla="*/ 225743 w 295275"/>
                    <a:gd name="connsiteY23" fmla="*/ 81915 h 107632"/>
                    <a:gd name="connsiteX24" fmla="*/ 228600 w 295275"/>
                    <a:gd name="connsiteY24" fmla="*/ 78105 h 107632"/>
                    <a:gd name="connsiteX25" fmla="*/ 229553 w 295275"/>
                    <a:gd name="connsiteY25" fmla="*/ 78105 h 107632"/>
                    <a:gd name="connsiteX26" fmla="*/ 232410 w 295275"/>
                    <a:gd name="connsiteY26" fmla="*/ 78105 h 107632"/>
                    <a:gd name="connsiteX27" fmla="*/ 233363 w 295275"/>
                    <a:gd name="connsiteY27" fmla="*/ 78105 h 107632"/>
                    <a:gd name="connsiteX28" fmla="*/ 248603 w 295275"/>
                    <a:gd name="connsiteY28" fmla="*/ 78105 h 107632"/>
                    <a:gd name="connsiteX29" fmla="*/ 249555 w 295275"/>
                    <a:gd name="connsiteY29" fmla="*/ 78105 h 107632"/>
                    <a:gd name="connsiteX30" fmla="*/ 251460 w 295275"/>
                    <a:gd name="connsiteY30" fmla="*/ 75248 h 107632"/>
                    <a:gd name="connsiteX31" fmla="*/ 254318 w 295275"/>
                    <a:gd name="connsiteY31" fmla="*/ 75248 h 107632"/>
                    <a:gd name="connsiteX32" fmla="*/ 255270 w 295275"/>
                    <a:gd name="connsiteY32" fmla="*/ 75248 h 107632"/>
                    <a:gd name="connsiteX33" fmla="*/ 268605 w 295275"/>
                    <a:gd name="connsiteY33" fmla="*/ 75248 h 107632"/>
                    <a:gd name="connsiteX34" fmla="*/ 269558 w 295275"/>
                    <a:gd name="connsiteY34" fmla="*/ 75248 h 107632"/>
                    <a:gd name="connsiteX35" fmla="*/ 272415 w 295275"/>
                    <a:gd name="connsiteY35" fmla="*/ 72390 h 107632"/>
                    <a:gd name="connsiteX36" fmla="*/ 273368 w 295275"/>
                    <a:gd name="connsiteY36" fmla="*/ 72390 h 107632"/>
                    <a:gd name="connsiteX37" fmla="*/ 274320 w 295275"/>
                    <a:gd name="connsiteY37" fmla="*/ 72390 h 107632"/>
                    <a:gd name="connsiteX38" fmla="*/ 285750 w 295275"/>
                    <a:gd name="connsiteY38" fmla="*/ 72390 h 107632"/>
                    <a:gd name="connsiteX39" fmla="*/ 286703 w 295275"/>
                    <a:gd name="connsiteY39" fmla="*/ 72390 h 107632"/>
                    <a:gd name="connsiteX40" fmla="*/ 295275 w 295275"/>
                    <a:gd name="connsiteY40" fmla="*/ 60960 h 107632"/>
                    <a:gd name="connsiteX41" fmla="*/ 295275 w 295275"/>
                    <a:gd name="connsiteY41" fmla="*/ 60960 h 107632"/>
                    <a:gd name="connsiteX42" fmla="*/ 295275 w 295275"/>
                    <a:gd name="connsiteY42" fmla="*/ 46673 h 107632"/>
                    <a:gd name="connsiteX43" fmla="*/ 295275 w 295275"/>
                    <a:gd name="connsiteY43" fmla="*/ 46673 h 107632"/>
                    <a:gd name="connsiteX44" fmla="*/ 289560 w 295275"/>
                    <a:gd name="connsiteY44" fmla="*/ 39053 h 107632"/>
                    <a:gd name="connsiteX45" fmla="*/ 286703 w 295275"/>
                    <a:gd name="connsiteY45" fmla="*/ 36195 h 107632"/>
                    <a:gd name="connsiteX46" fmla="*/ 286703 w 295275"/>
                    <a:gd name="connsiteY46" fmla="*/ 35242 h 107632"/>
                    <a:gd name="connsiteX47" fmla="*/ 285750 w 295275"/>
                    <a:gd name="connsiteY47" fmla="*/ 35242 h 107632"/>
                    <a:gd name="connsiteX48" fmla="*/ 274320 w 295275"/>
                    <a:gd name="connsiteY48" fmla="*/ 35242 h 107632"/>
                    <a:gd name="connsiteX49" fmla="*/ 273368 w 295275"/>
                    <a:gd name="connsiteY49" fmla="*/ 35242 h 107632"/>
                    <a:gd name="connsiteX50" fmla="*/ 272415 w 295275"/>
                    <a:gd name="connsiteY50" fmla="*/ 35242 h 107632"/>
                    <a:gd name="connsiteX51" fmla="*/ 269558 w 295275"/>
                    <a:gd name="connsiteY51" fmla="*/ 32385 h 107632"/>
                    <a:gd name="connsiteX52" fmla="*/ 268605 w 295275"/>
                    <a:gd name="connsiteY52" fmla="*/ 32385 h 107632"/>
                    <a:gd name="connsiteX53" fmla="*/ 255270 w 295275"/>
                    <a:gd name="connsiteY53" fmla="*/ 32385 h 107632"/>
                    <a:gd name="connsiteX54" fmla="*/ 254318 w 295275"/>
                    <a:gd name="connsiteY54" fmla="*/ 32385 h 107632"/>
                    <a:gd name="connsiteX55" fmla="*/ 251460 w 295275"/>
                    <a:gd name="connsiteY55" fmla="*/ 32385 h 107632"/>
                    <a:gd name="connsiteX56" fmla="*/ 251460 w 295275"/>
                    <a:gd name="connsiteY56" fmla="*/ 32385 h 107632"/>
                    <a:gd name="connsiteX57" fmla="*/ 249555 w 295275"/>
                    <a:gd name="connsiteY57" fmla="*/ 29528 h 107632"/>
                    <a:gd name="connsiteX58" fmla="*/ 248603 w 295275"/>
                    <a:gd name="connsiteY58" fmla="*/ 29528 h 107632"/>
                    <a:gd name="connsiteX59" fmla="*/ 233363 w 295275"/>
                    <a:gd name="connsiteY59" fmla="*/ 29528 h 107632"/>
                    <a:gd name="connsiteX60" fmla="*/ 232410 w 295275"/>
                    <a:gd name="connsiteY60" fmla="*/ 29528 h 107632"/>
                    <a:gd name="connsiteX61" fmla="*/ 229553 w 295275"/>
                    <a:gd name="connsiteY61" fmla="*/ 29528 h 107632"/>
                    <a:gd name="connsiteX62" fmla="*/ 229553 w 295275"/>
                    <a:gd name="connsiteY62" fmla="*/ 29528 h 107632"/>
                    <a:gd name="connsiteX63" fmla="*/ 225743 w 295275"/>
                    <a:gd name="connsiteY63" fmla="*/ 25717 h 107632"/>
                    <a:gd name="connsiteX64" fmla="*/ 225743 w 295275"/>
                    <a:gd name="connsiteY64" fmla="*/ 25717 h 107632"/>
                    <a:gd name="connsiteX65" fmla="*/ 207645 w 295275"/>
                    <a:gd name="connsiteY65" fmla="*/ 25717 h 107632"/>
                    <a:gd name="connsiteX66" fmla="*/ 206693 w 295275"/>
                    <a:gd name="connsiteY66" fmla="*/ 25717 h 107632"/>
                    <a:gd name="connsiteX67" fmla="*/ 203835 w 295275"/>
                    <a:gd name="connsiteY67" fmla="*/ 25717 h 107632"/>
                    <a:gd name="connsiteX68" fmla="*/ 202883 w 295275"/>
                    <a:gd name="connsiteY68" fmla="*/ 24765 h 107632"/>
                    <a:gd name="connsiteX69" fmla="*/ 200978 w 295275"/>
                    <a:gd name="connsiteY69" fmla="*/ 22860 h 107632"/>
                    <a:gd name="connsiteX70" fmla="*/ 200978 w 295275"/>
                    <a:gd name="connsiteY70" fmla="*/ 21908 h 107632"/>
                    <a:gd name="connsiteX71" fmla="*/ 200025 w 295275"/>
                    <a:gd name="connsiteY71" fmla="*/ 21908 h 107632"/>
                    <a:gd name="connsiteX72" fmla="*/ 179070 w 295275"/>
                    <a:gd name="connsiteY72" fmla="*/ 21908 h 107632"/>
                    <a:gd name="connsiteX73" fmla="*/ 178118 w 295275"/>
                    <a:gd name="connsiteY73" fmla="*/ 21908 h 107632"/>
                    <a:gd name="connsiteX74" fmla="*/ 175260 w 295275"/>
                    <a:gd name="connsiteY74" fmla="*/ 21908 h 107632"/>
                    <a:gd name="connsiteX75" fmla="*/ 171450 w 295275"/>
                    <a:gd name="connsiteY75" fmla="*/ 18098 h 107632"/>
                    <a:gd name="connsiteX76" fmla="*/ 170497 w 295275"/>
                    <a:gd name="connsiteY76" fmla="*/ 17145 h 107632"/>
                    <a:gd name="connsiteX77" fmla="*/ 169545 w 295275"/>
                    <a:gd name="connsiteY77" fmla="*/ 17145 h 107632"/>
                    <a:gd name="connsiteX78" fmla="*/ 145733 w 295275"/>
                    <a:gd name="connsiteY78" fmla="*/ 17145 h 107632"/>
                    <a:gd name="connsiteX79" fmla="*/ 144780 w 295275"/>
                    <a:gd name="connsiteY79" fmla="*/ 17145 h 107632"/>
                    <a:gd name="connsiteX80" fmla="*/ 140970 w 295275"/>
                    <a:gd name="connsiteY80" fmla="*/ 17145 h 107632"/>
                    <a:gd name="connsiteX81" fmla="*/ 136208 w 295275"/>
                    <a:gd name="connsiteY81" fmla="*/ 11430 h 107632"/>
                    <a:gd name="connsiteX82" fmla="*/ 135255 w 295275"/>
                    <a:gd name="connsiteY82" fmla="*/ 11430 h 107632"/>
                    <a:gd name="connsiteX83" fmla="*/ 107633 w 295275"/>
                    <a:gd name="connsiteY83" fmla="*/ 11430 h 107632"/>
                    <a:gd name="connsiteX84" fmla="*/ 106680 w 295275"/>
                    <a:gd name="connsiteY84" fmla="*/ 11430 h 107632"/>
                    <a:gd name="connsiteX85" fmla="*/ 100965 w 295275"/>
                    <a:gd name="connsiteY85" fmla="*/ 11430 h 107632"/>
                    <a:gd name="connsiteX86" fmla="*/ 100013 w 295275"/>
                    <a:gd name="connsiteY86" fmla="*/ 11430 h 107632"/>
                    <a:gd name="connsiteX87" fmla="*/ 100013 w 295275"/>
                    <a:gd name="connsiteY87" fmla="*/ 11430 h 107632"/>
                    <a:gd name="connsiteX88" fmla="*/ 93345 w 295275"/>
                    <a:gd name="connsiteY88" fmla="*/ 3810 h 107632"/>
                    <a:gd name="connsiteX89" fmla="*/ 90488 w 295275"/>
                    <a:gd name="connsiteY89" fmla="*/ 3810 h 107632"/>
                    <a:gd name="connsiteX90" fmla="*/ 86678 w 295275"/>
                    <a:gd name="connsiteY90" fmla="*/ 0 h 107632"/>
                    <a:gd name="connsiteX91" fmla="*/ 84772 w 295275"/>
                    <a:gd name="connsiteY91" fmla="*/ 0 h 107632"/>
                    <a:gd name="connsiteX92" fmla="*/ 28575 w 295275"/>
                    <a:gd name="connsiteY92" fmla="*/ 0 h 107632"/>
                    <a:gd name="connsiteX93" fmla="*/ 27622 w 295275"/>
                    <a:gd name="connsiteY93" fmla="*/ 0 h 107632"/>
                    <a:gd name="connsiteX94" fmla="*/ 25718 w 295275"/>
                    <a:gd name="connsiteY94" fmla="*/ 953 h 107632"/>
                    <a:gd name="connsiteX95" fmla="*/ 953 w 295275"/>
                    <a:gd name="connsiteY95" fmla="*/ 30480 h 107632"/>
                    <a:gd name="connsiteX96" fmla="*/ 0 w 295275"/>
                    <a:gd name="connsiteY96" fmla="*/ 31433 h 107632"/>
                    <a:gd name="connsiteX97" fmla="*/ 0 w 295275"/>
                    <a:gd name="connsiteY97" fmla="*/ 33338 h 107632"/>
                    <a:gd name="connsiteX98" fmla="*/ 0 w 295275"/>
                    <a:gd name="connsiteY98" fmla="*/ 74295 h 107632"/>
                    <a:gd name="connsiteX99" fmla="*/ 0 w 295275"/>
                    <a:gd name="connsiteY99" fmla="*/ 76200 h 107632"/>
                    <a:gd name="connsiteX100" fmla="*/ 25718 w 295275"/>
                    <a:gd name="connsiteY100" fmla="*/ 106680 h 107632"/>
                    <a:gd name="connsiteX101" fmla="*/ 27622 w 295275"/>
                    <a:gd name="connsiteY101" fmla="*/ 107633 h 107632"/>
                    <a:gd name="connsiteX102" fmla="*/ 28575 w 295275"/>
                    <a:gd name="connsiteY102" fmla="*/ 107633 h 107632"/>
                    <a:gd name="connsiteX103" fmla="*/ 84772 w 295275"/>
                    <a:gd name="connsiteY103" fmla="*/ 107633 h 107632"/>
                    <a:gd name="connsiteX104" fmla="*/ 86678 w 295275"/>
                    <a:gd name="connsiteY104" fmla="*/ 107633 h 107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95275" h="107632">
                      <a:moveTo>
                        <a:pt x="90488" y="102870"/>
                      </a:moveTo>
                      <a:lnTo>
                        <a:pt x="93345" y="102870"/>
                      </a:lnTo>
                      <a:lnTo>
                        <a:pt x="100013" y="96203"/>
                      </a:lnTo>
                      <a:lnTo>
                        <a:pt x="100013" y="96203"/>
                      </a:lnTo>
                      <a:lnTo>
                        <a:pt x="100965" y="96203"/>
                      </a:lnTo>
                      <a:lnTo>
                        <a:pt x="106680" y="96203"/>
                      </a:lnTo>
                      <a:lnTo>
                        <a:pt x="107633" y="96203"/>
                      </a:lnTo>
                      <a:lnTo>
                        <a:pt x="135255" y="96203"/>
                      </a:lnTo>
                      <a:lnTo>
                        <a:pt x="136208" y="96203"/>
                      </a:lnTo>
                      <a:lnTo>
                        <a:pt x="140970" y="90488"/>
                      </a:lnTo>
                      <a:lnTo>
                        <a:pt x="144780" y="90488"/>
                      </a:lnTo>
                      <a:lnTo>
                        <a:pt x="145733" y="90488"/>
                      </a:lnTo>
                      <a:lnTo>
                        <a:pt x="169545" y="90488"/>
                      </a:lnTo>
                      <a:lnTo>
                        <a:pt x="170497" y="90488"/>
                      </a:lnTo>
                      <a:lnTo>
                        <a:pt x="175260" y="85725"/>
                      </a:lnTo>
                      <a:lnTo>
                        <a:pt x="178118" y="85725"/>
                      </a:lnTo>
                      <a:lnTo>
                        <a:pt x="179070" y="85725"/>
                      </a:lnTo>
                      <a:lnTo>
                        <a:pt x="200025" y="85725"/>
                      </a:lnTo>
                      <a:lnTo>
                        <a:pt x="200978" y="85725"/>
                      </a:lnTo>
                      <a:lnTo>
                        <a:pt x="203835" y="81915"/>
                      </a:lnTo>
                      <a:lnTo>
                        <a:pt x="206693" y="81915"/>
                      </a:lnTo>
                      <a:lnTo>
                        <a:pt x="207645" y="81915"/>
                      </a:lnTo>
                      <a:lnTo>
                        <a:pt x="225743" y="81915"/>
                      </a:lnTo>
                      <a:lnTo>
                        <a:pt x="225743" y="81915"/>
                      </a:lnTo>
                      <a:lnTo>
                        <a:pt x="228600" y="78105"/>
                      </a:lnTo>
                      <a:lnTo>
                        <a:pt x="229553" y="78105"/>
                      </a:lnTo>
                      <a:lnTo>
                        <a:pt x="232410" y="78105"/>
                      </a:lnTo>
                      <a:lnTo>
                        <a:pt x="233363" y="78105"/>
                      </a:lnTo>
                      <a:lnTo>
                        <a:pt x="248603" y="78105"/>
                      </a:lnTo>
                      <a:lnTo>
                        <a:pt x="249555" y="78105"/>
                      </a:lnTo>
                      <a:lnTo>
                        <a:pt x="251460" y="75248"/>
                      </a:lnTo>
                      <a:lnTo>
                        <a:pt x="254318" y="75248"/>
                      </a:lnTo>
                      <a:lnTo>
                        <a:pt x="255270" y="75248"/>
                      </a:lnTo>
                      <a:lnTo>
                        <a:pt x="268605" y="75248"/>
                      </a:lnTo>
                      <a:lnTo>
                        <a:pt x="269558" y="75248"/>
                      </a:lnTo>
                      <a:lnTo>
                        <a:pt x="272415" y="72390"/>
                      </a:lnTo>
                      <a:lnTo>
                        <a:pt x="273368" y="72390"/>
                      </a:lnTo>
                      <a:lnTo>
                        <a:pt x="274320" y="72390"/>
                      </a:lnTo>
                      <a:lnTo>
                        <a:pt x="285750" y="72390"/>
                      </a:lnTo>
                      <a:lnTo>
                        <a:pt x="286703" y="72390"/>
                      </a:lnTo>
                      <a:lnTo>
                        <a:pt x="295275" y="60960"/>
                      </a:lnTo>
                      <a:lnTo>
                        <a:pt x="295275" y="60960"/>
                      </a:lnTo>
                      <a:lnTo>
                        <a:pt x="295275" y="46673"/>
                      </a:lnTo>
                      <a:lnTo>
                        <a:pt x="295275" y="46673"/>
                      </a:lnTo>
                      <a:lnTo>
                        <a:pt x="289560" y="39053"/>
                      </a:lnTo>
                      <a:lnTo>
                        <a:pt x="286703" y="36195"/>
                      </a:lnTo>
                      <a:lnTo>
                        <a:pt x="286703" y="35242"/>
                      </a:lnTo>
                      <a:lnTo>
                        <a:pt x="285750" y="35242"/>
                      </a:lnTo>
                      <a:lnTo>
                        <a:pt x="274320" y="35242"/>
                      </a:lnTo>
                      <a:lnTo>
                        <a:pt x="273368" y="35242"/>
                      </a:lnTo>
                      <a:lnTo>
                        <a:pt x="272415" y="35242"/>
                      </a:lnTo>
                      <a:lnTo>
                        <a:pt x="269558" y="32385"/>
                      </a:lnTo>
                      <a:lnTo>
                        <a:pt x="268605" y="32385"/>
                      </a:lnTo>
                      <a:lnTo>
                        <a:pt x="255270" y="32385"/>
                      </a:lnTo>
                      <a:lnTo>
                        <a:pt x="254318" y="32385"/>
                      </a:lnTo>
                      <a:lnTo>
                        <a:pt x="251460" y="32385"/>
                      </a:lnTo>
                      <a:lnTo>
                        <a:pt x="251460" y="32385"/>
                      </a:lnTo>
                      <a:lnTo>
                        <a:pt x="249555" y="29528"/>
                      </a:lnTo>
                      <a:lnTo>
                        <a:pt x="248603" y="29528"/>
                      </a:lnTo>
                      <a:lnTo>
                        <a:pt x="233363" y="29528"/>
                      </a:lnTo>
                      <a:lnTo>
                        <a:pt x="232410" y="29528"/>
                      </a:lnTo>
                      <a:lnTo>
                        <a:pt x="229553" y="29528"/>
                      </a:lnTo>
                      <a:lnTo>
                        <a:pt x="229553" y="29528"/>
                      </a:lnTo>
                      <a:lnTo>
                        <a:pt x="225743" y="25717"/>
                      </a:lnTo>
                      <a:lnTo>
                        <a:pt x="225743" y="25717"/>
                      </a:lnTo>
                      <a:lnTo>
                        <a:pt x="207645" y="25717"/>
                      </a:lnTo>
                      <a:lnTo>
                        <a:pt x="206693" y="25717"/>
                      </a:lnTo>
                      <a:lnTo>
                        <a:pt x="203835" y="25717"/>
                      </a:lnTo>
                      <a:lnTo>
                        <a:pt x="202883" y="24765"/>
                      </a:lnTo>
                      <a:lnTo>
                        <a:pt x="200978" y="22860"/>
                      </a:lnTo>
                      <a:lnTo>
                        <a:pt x="200978" y="21908"/>
                      </a:lnTo>
                      <a:lnTo>
                        <a:pt x="200025" y="21908"/>
                      </a:lnTo>
                      <a:lnTo>
                        <a:pt x="179070" y="21908"/>
                      </a:lnTo>
                      <a:lnTo>
                        <a:pt x="178118" y="21908"/>
                      </a:lnTo>
                      <a:lnTo>
                        <a:pt x="175260" y="21908"/>
                      </a:lnTo>
                      <a:lnTo>
                        <a:pt x="171450" y="18098"/>
                      </a:lnTo>
                      <a:lnTo>
                        <a:pt x="170497" y="17145"/>
                      </a:lnTo>
                      <a:lnTo>
                        <a:pt x="169545" y="17145"/>
                      </a:lnTo>
                      <a:lnTo>
                        <a:pt x="145733" y="17145"/>
                      </a:lnTo>
                      <a:lnTo>
                        <a:pt x="144780" y="17145"/>
                      </a:lnTo>
                      <a:lnTo>
                        <a:pt x="140970" y="17145"/>
                      </a:lnTo>
                      <a:lnTo>
                        <a:pt x="136208" y="11430"/>
                      </a:lnTo>
                      <a:lnTo>
                        <a:pt x="135255" y="11430"/>
                      </a:lnTo>
                      <a:lnTo>
                        <a:pt x="107633" y="11430"/>
                      </a:lnTo>
                      <a:lnTo>
                        <a:pt x="106680" y="11430"/>
                      </a:lnTo>
                      <a:lnTo>
                        <a:pt x="100965" y="11430"/>
                      </a:lnTo>
                      <a:lnTo>
                        <a:pt x="100013" y="11430"/>
                      </a:lnTo>
                      <a:lnTo>
                        <a:pt x="100013" y="11430"/>
                      </a:lnTo>
                      <a:lnTo>
                        <a:pt x="93345" y="3810"/>
                      </a:lnTo>
                      <a:lnTo>
                        <a:pt x="90488" y="3810"/>
                      </a:lnTo>
                      <a:lnTo>
                        <a:pt x="86678" y="0"/>
                      </a:lnTo>
                      <a:lnTo>
                        <a:pt x="84772" y="0"/>
                      </a:lnTo>
                      <a:lnTo>
                        <a:pt x="28575" y="0"/>
                      </a:lnTo>
                      <a:lnTo>
                        <a:pt x="27622" y="0"/>
                      </a:lnTo>
                      <a:lnTo>
                        <a:pt x="25718" y="953"/>
                      </a:lnTo>
                      <a:lnTo>
                        <a:pt x="953" y="30480"/>
                      </a:lnTo>
                      <a:lnTo>
                        <a:pt x="0" y="31433"/>
                      </a:lnTo>
                      <a:lnTo>
                        <a:pt x="0" y="33338"/>
                      </a:lnTo>
                      <a:lnTo>
                        <a:pt x="0" y="74295"/>
                      </a:lnTo>
                      <a:lnTo>
                        <a:pt x="0" y="76200"/>
                      </a:lnTo>
                      <a:lnTo>
                        <a:pt x="25718" y="106680"/>
                      </a:lnTo>
                      <a:lnTo>
                        <a:pt x="27622" y="107633"/>
                      </a:lnTo>
                      <a:lnTo>
                        <a:pt x="28575" y="107633"/>
                      </a:lnTo>
                      <a:lnTo>
                        <a:pt x="84772" y="107633"/>
                      </a:lnTo>
                      <a:lnTo>
                        <a:pt x="86678" y="107633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20" name="Graphic 7">
                  <a:extLst>
                    <a:ext uri="{FF2B5EF4-FFF2-40B4-BE49-F238E27FC236}">
                      <a16:creationId xmlns:a16="http://schemas.microsoft.com/office/drawing/2014/main" id="{0800066D-278C-4038-A495-45331EE9D9E7}"/>
                    </a:ext>
                  </a:extLst>
                </p:cNvPr>
                <p:cNvGrpSpPr/>
                <p:nvPr/>
              </p:nvGrpSpPr>
              <p:grpSpPr>
                <a:xfrm>
                  <a:off x="10130174" y="3071335"/>
                  <a:ext cx="200025" cy="143827"/>
                  <a:chOff x="10130174" y="3071335"/>
                  <a:chExt cx="200025" cy="143827"/>
                </a:xfrm>
              </p:grpSpPr>
              <p:grpSp>
                <p:nvGrpSpPr>
                  <p:cNvPr id="3421" name="Graphic 7">
                    <a:extLst>
                      <a:ext uri="{FF2B5EF4-FFF2-40B4-BE49-F238E27FC236}">
                        <a16:creationId xmlns:a16="http://schemas.microsoft.com/office/drawing/2014/main" id="{E236EAC0-5411-40B5-8725-E32BB7D90D79}"/>
                      </a:ext>
                    </a:extLst>
                  </p:cNvPr>
                  <p:cNvGrpSpPr/>
                  <p:nvPr/>
                </p:nvGrpSpPr>
                <p:grpSpPr>
                  <a:xfrm>
                    <a:off x="10130174" y="3077051"/>
                    <a:ext cx="200025" cy="138112"/>
                    <a:chOff x="10130174" y="3077051"/>
                    <a:chExt cx="200025" cy="138112"/>
                  </a:xfrm>
                </p:grpSpPr>
                <p:sp>
                  <p:nvSpPr>
                    <p:cNvPr id="3422" name="Freeform: Shape 3421">
                      <a:extLst>
                        <a:ext uri="{FF2B5EF4-FFF2-40B4-BE49-F238E27FC236}">
                          <a16:creationId xmlns:a16="http://schemas.microsoft.com/office/drawing/2014/main" id="{B7E5A869-B2E0-4822-881C-E5E77BC344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2079" y="3077051"/>
                      <a:ext cx="198120" cy="138112"/>
                    </a:xfrm>
                    <a:custGeom>
                      <a:avLst/>
                      <a:gdLst>
                        <a:gd name="connsiteX0" fmla="*/ 186690 w 198120"/>
                        <a:gd name="connsiteY0" fmla="*/ 45720 h 138112"/>
                        <a:gd name="connsiteX1" fmla="*/ 186690 w 198120"/>
                        <a:gd name="connsiteY1" fmla="*/ 81915 h 138112"/>
                        <a:gd name="connsiteX2" fmla="*/ 134303 w 198120"/>
                        <a:gd name="connsiteY2" fmla="*/ 112395 h 138112"/>
                        <a:gd name="connsiteX3" fmla="*/ 60008 w 198120"/>
                        <a:gd name="connsiteY3" fmla="*/ 112395 h 138112"/>
                        <a:gd name="connsiteX4" fmla="*/ 7620 w 198120"/>
                        <a:gd name="connsiteY4" fmla="*/ 81915 h 138112"/>
                        <a:gd name="connsiteX5" fmla="*/ 7620 w 198120"/>
                        <a:gd name="connsiteY5" fmla="*/ 45720 h 138112"/>
                        <a:gd name="connsiteX6" fmla="*/ 60008 w 198120"/>
                        <a:gd name="connsiteY6" fmla="*/ 15240 h 138112"/>
                        <a:gd name="connsiteX7" fmla="*/ 134303 w 198120"/>
                        <a:gd name="connsiteY7" fmla="*/ 15240 h 138112"/>
                        <a:gd name="connsiteX8" fmla="*/ 186690 w 198120"/>
                        <a:gd name="connsiteY8" fmla="*/ 45720 h 138112"/>
                        <a:gd name="connsiteX9" fmla="*/ 186690 w 198120"/>
                        <a:gd name="connsiteY9" fmla="*/ 45720 h 138112"/>
                        <a:gd name="connsiteX10" fmla="*/ 195263 w 198120"/>
                        <a:gd name="connsiteY10" fmla="*/ 33338 h 138112"/>
                        <a:gd name="connsiteX11" fmla="*/ 138113 w 198120"/>
                        <a:gd name="connsiteY11" fmla="*/ 0 h 138112"/>
                        <a:gd name="connsiteX12" fmla="*/ 57150 w 198120"/>
                        <a:gd name="connsiteY12" fmla="*/ 0 h 138112"/>
                        <a:gd name="connsiteX13" fmla="*/ 0 w 198120"/>
                        <a:gd name="connsiteY13" fmla="*/ 33338 h 138112"/>
                        <a:gd name="connsiteX14" fmla="*/ 0 w 198120"/>
                        <a:gd name="connsiteY14" fmla="*/ 103822 h 138112"/>
                        <a:gd name="connsiteX15" fmla="*/ 0 w 198120"/>
                        <a:gd name="connsiteY15" fmla="*/ 105728 h 138112"/>
                        <a:gd name="connsiteX16" fmla="*/ 2858 w 198120"/>
                        <a:gd name="connsiteY16" fmla="*/ 106680 h 138112"/>
                        <a:gd name="connsiteX17" fmla="*/ 55245 w 198120"/>
                        <a:gd name="connsiteY17" fmla="*/ 137160 h 138112"/>
                        <a:gd name="connsiteX18" fmla="*/ 58103 w 198120"/>
                        <a:gd name="connsiteY18" fmla="*/ 138113 h 138112"/>
                        <a:gd name="connsiteX19" fmla="*/ 61913 w 198120"/>
                        <a:gd name="connsiteY19" fmla="*/ 138113 h 138112"/>
                        <a:gd name="connsiteX20" fmla="*/ 136208 w 198120"/>
                        <a:gd name="connsiteY20" fmla="*/ 138113 h 138112"/>
                        <a:gd name="connsiteX21" fmla="*/ 140018 w 198120"/>
                        <a:gd name="connsiteY21" fmla="*/ 138113 h 138112"/>
                        <a:gd name="connsiteX22" fmla="*/ 142875 w 198120"/>
                        <a:gd name="connsiteY22" fmla="*/ 137160 h 138112"/>
                        <a:gd name="connsiteX23" fmla="*/ 195263 w 198120"/>
                        <a:gd name="connsiteY23" fmla="*/ 106680 h 138112"/>
                        <a:gd name="connsiteX24" fmla="*/ 198120 w 198120"/>
                        <a:gd name="connsiteY24" fmla="*/ 105728 h 138112"/>
                        <a:gd name="connsiteX25" fmla="*/ 198120 w 198120"/>
                        <a:gd name="connsiteY25" fmla="*/ 103822 h 138112"/>
                        <a:gd name="connsiteX26" fmla="*/ 198120 w 198120"/>
                        <a:gd name="connsiteY26" fmla="*/ 33338 h 138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98120" h="138112">
                          <a:moveTo>
                            <a:pt x="186690" y="45720"/>
                          </a:moveTo>
                          <a:lnTo>
                            <a:pt x="186690" y="81915"/>
                          </a:lnTo>
                          <a:lnTo>
                            <a:pt x="134303" y="112395"/>
                          </a:lnTo>
                          <a:lnTo>
                            <a:pt x="60008" y="112395"/>
                          </a:lnTo>
                          <a:lnTo>
                            <a:pt x="7620" y="81915"/>
                          </a:lnTo>
                          <a:lnTo>
                            <a:pt x="7620" y="45720"/>
                          </a:lnTo>
                          <a:lnTo>
                            <a:pt x="60008" y="15240"/>
                          </a:lnTo>
                          <a:lnTo>
                            <a:pt x="134303" y="15240"/>
                          </a:lnTo>
                          <a:lnTo>
                            <a:pt x="186690" y="45720"/>
                          </a:lnTo>
                          <a:lnTo>
                            <a:pt x="186690" y="45720"/>
                          </a:lnTo>
                          <a:close/>
                          <a:moveTo>
                            <a:pt x="195263" y="33338"/>
                          </a:moveTo>
                          <a:lnTo>
                            <a:pt x="138113" y="0"/>
                          </a:lnTo>
                          <a:lnTo>
                            <a:pt x="57150" y="0"/>
                          </a:lnTo>
                          <a:lnTo>
                            <a:pt x="0" y="33338"/>
                          </a:lnTo>
                          <a:lnTo>
                            <a:pt x="0" y="103822"/>
                          </a:lnTo>
                          <a:lnTo>
                            <a:pt x="0" y="105728"/>
                          </a:lnTo>
                          <a:lnTo>
                            <a:pt x="2858" y="106680"/>
                          </a:lnTo>
                          <a:lnTo>
                            <a:pt x="55245" y="137160"/>
                          </a:lnTo>
                          <a:lnTo>
                            <a:pt x="58103" y="138113"/>
                          </a:lnTo>
                          <a:lnTo>
                            <a:pt x="61913" y="138113"/>
                          </a:lnTo>
                          <a:lnTo>
                            <a:pt x="136208" y="138113"/>
                          </a:lnTo>
                          <a:lnTo>
                            <a:pt x="140018" y="138113"/>
                          </a:lnTo>
                          <a:lnTo>
                            <a:pt x="142875" y="137160"/>
                          </a:lnTo>
                          <a:lnTo>
                            <a:pt x="195263" y="106680"/>
                          </a:lnTo>
                          <a:lnTo>
                            <a:pt x="198120" y="105728"/>
                          </a:lnTo>
                          <a:lnTo>
                            <a:pt x="198120" y="103822"/>
                          </a:lnTo>
                          <a:lnTo>
                            <a:pt x="198120" y="33338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3" name="Freeform: Shape 3422">
                      <a:extLst>
                        <a:ext uri="{FF2B5EF4-FFF2-40B4-BE49-F238E27FC236}">
                          <a16:creationId xmlns:a16="http://schemas.microsoft.com/office/drawing/2014/main" id="{C95E74F1-D5C0-4E8F-B1AE-B45757D36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157060"/>
                      <a:ext cx="138112" cy="58102"/>
                    </a:xfrm>
                    <a:custGeom>
                      <a:avLst/>
                      <a:gdLst>
                        <a:gd name="connsiteX0" fmla="*/ 80963 w 138112"/>
                        <a:gd name="connsiteY0" fmla="*/ 58103 h 58102"/>
                        <a:gd name="connsiteX1" fmla="*/ 0 w 138112"/>
                        <a:gd name="connsiteY1" fmla="*/ 58103 h 58102"/>
                        <a:gd name="connsiteX2" fmla="*/ 0 w 138112"/>
                        <a:gd name="connsiteY2" fmla="*/ 33338 h 58102"/>
                        <a:gd name="connsiteX3" fmla="*/ 80963 w 138112"/>
                        <a:gd name="connsiteY3" fmla="*/ 33338 h 58102"/>
                        <a:gd name="connsiteX4" fmla="*/ 138113 w 138112"/>
                        <a:gd name="connsiteY4" fmla="*/ 0 h 58102"/>
                        <a:gd name="connsiteX5" fmla="*/ 138113 w 138112"/>
                        <a:gd name="connsiteY5" fmla="*/ 25718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8112" h="58102">
                          <a:moveTo>
                            <a:pt x="80963" y="58103"/>
                          </a:moveTo>
                          <a:lnTo>
                            <a:pt x="0" y="58103"/>
                          </a:lnTo>
                          <a:lnTo>
                            <a:pt x="0" y="33338"/>
                          </a:lnTo>
                          <a:lnTo>
                            <a:pt x="80963" y="33338"/>
                          </a:lnTo>
                          <a:lnTo>
                            <a:pt x="138113" y="0"/>
                          </a:lnTo>
                          <a:lnTo>
                            <a:pt x="138113" y="25718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4" name="Freeform: Shape 3423">
                      <a:extLst>
                        <a:ext uri="{FF2B5EF4-FFF2-40B4-BE49-F238E27FC236}">
                          <a16:creationId xmlns:a16="http://schemas.microsoft.com/office/drawing/2014/main" id="{64917A0D-6366-4BCF-AECE-0E844B515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30174" y="3078003"/>
                      <a:ext cx="198119" cy="111442"/>
                    </a:xfrm>
                    <a:custGeom>
                      <a:avLst/>
                      <a:gdLst>
                        <a:gd name="connsiteX0" fmla="*/ 188595 w 198119"/>
                        <a:gd name="connsiteY0" fmla="*/ 34290 h 111442"/>
                        <a:gd name="connsiteX1" fmla="*/ 188595 w 198119"/>
                        <a:gd name="connsiteY1" fmla="*/ 77152 h 111442"/>
                        <a:gd name="connsiteX2" fmla="*/ 136207 w 198119"/>
                        <a:gd name="connsiteY2" fmla="*/ 107632 h 111442"/>
                        <a:gd name="connsiteX3" fmla="*/ 61913 w 198119"/>
                        <a:gd name="connsiteY3" fmla="*/ 107632 h 111442"/>
                        <a:gd name="connsiteX4" fmla="*/ 9525 w 198119"/>
                        <a:gd name="connsiteY4" fmla="*/ 77152 h 111442"/>
                        <a:gd name="connsiteX5" fmla="*/ 9525 w 198119"/>
                        <a:gd name="connsiteY5" fmla="*/ 34290 h 111442"/>
                        <a:gd name="connsiteX6" fmla="*/ 61913 w 198119"/>
                        <a:gd name="connsiteY6" fmla="*/ 3810 h 111442"/>
                        <a:gd name="connsiteX7" fmla="*/ 136207 w 198119"/>
                        <a:gd name="connsiteY7" fmla="*/ 3810 h 111442"/>
                        <a:gd name="connsiteX8" fmla="*/ 188595 w 198119"/>
                        <a:gd name="connsiteY8" fmla="*/ 34290 h 111442"/>
                        <a:gd name="connsiteX9" fmla="*/ 188595 w 198119"/>
                        <a:gd name="connsiteY9" fmla="*/ 34290 h 111442"/>
                        <a:gd name="connsiteX10" fmla="*/ 197167 w 198119"/>
                        <a:gd name="connsiteY10" fmla="*/ 32385 h 111442"/>
                        <a:gd name="connsiteX11" fmla="*/ 194310 w 198119"/>
                        <a:gd name="connsiteY11" fmla="*/ 31432 h 111442"/>
                        <a:gd name="connsiteX12" fmla="*/ 141922 w 198119"/>
                        <a:gd name="connsiteY12" fmla="*/ 952 h 111442"/>
                        <a:gd name="connsiteX13" fmla="*/ 139065 w 198119"/>
                        <a:gd name="connsiteY13" fmla="*/ 0 h 111442"/>
                        <a:gd name="connsiteX14" fmla="*/ 136207 w 198119"/>
                        <a:gd name="connsiteY14" fmla="*/ 0 h 111442"/>
                        <a:gd name="connsiteX15" fmla="*/ 61913 w 198119"/>
                        <a:gd name="connsiteY15" fmla="*/ 0 h 111442"/>
                        <a:gd name="connsiteX16" fmla="*/ 58102 w 198119"/>
                        <a:gd name="connsiteY16" fmla="*/ 0 h 111442"/>
                        <a:gd name="connsiteX17" fmla="*/ 55245 w 198119"/>
                        <a:gd name="connsiteY17" fmla="*/ 952 h 111442"/>
                        <a:gd name="connsiteX18" fmla="*/ 2857 w 198119"/>
                        <a:gd name="connsiteY18" fmla="*/ 31432 h 111442"/>
                        <a:gd name="connsiteX19" fmla="*/ 0 w 198119"/>
                        <a:gd name="connsiteY19" fmla="*/ 32385 h 111442"/>
                        <a:gd name="connsiteX20" fmla="*/ 0 w 198119"/>
                        <a:gd name="connsiteY20" fmla="*/ 34290 h 111442"/>
                        <a:gd name="connsiteX21" fmla="*/ 0 w 198119"/>
                        <a:gd name="connsiteY21" fmla="*/ 77152 h 111442"/>
                        <a:gd name="connsiteX22" fmla="*/ 0 w 198119"/>
                        <a:gd name="connsiteY22" fmla="*/ 79057 h 111442"/>
                        <a:gd name="connsiteX23" fmla="*/ 2857 w 198119"/>
                        <a:gd name="connsiteY23" fmla="*/ 80010 h 111442"/>
                        <a:gd name="connsiteX24" fmla="*/ 55245 w 198119"/>
                        <a:gd name="connsiteY24" fmla="*/ 110490 h 111442"/>
                        <a:gd name="connsiteX25" fmla="*/ 58102 w 198119"/>
                        <a:gd name="connsiteY25" fmla="*/ 111442 h 111442"/>
                        <a:gd name="connsiteX26" fmla="*/ 61913 w 198119"/>
                        <a:gd name="connsiteY26" fmla="*/ 111442 h 111442"/>
                        <a:gd name="connsiteX27" fmla="*/ 136207 w 198119"/>
                        <a:gd name="connsiteY27" fmla="*/ 111442 h 111442"/>
                        <a:gd name="connsiteX28" fmla="*/ 140017 w 198119"/>
                        <a:gd name="connsiteY28" fmla="*/ 111442 h 111442"/>
                        <a:gd name="connsiteX29" fmla="*/ 142875 w 198119"/>
                        <a:gd name="connsiteY29" fmla="*/ 110490 h 111442"/>
                        <a:gd name="connsiteX30" fmla="*/ 195263 w 198119"/>
                        <a:gd name="connsiteY30" fmla="*/ 80010 h 111442"/>
                        <a:gd name="connsiteX31" fmla="*/ 198120 w 198119"/>
                        <a:gd name="connsiteY31" fmla="*/ 79057 h 111442"/>
                        <a:gd name="connsiteX32" fmla="*/ 198120 w 198119"/>
                        <a:gd name="connsiteY32" fmla="*/ 77152 h 111442"/>
                        <a:gd name="connsiteX33" fmla="*/ 198120 w 198119"/>
                        <a:gd name="connsiteY33" fmla="*/ 34290 h 111442"/>
                        <a:gd name="connsiteX34" fmla="*/ 198120 w 198119"/>
                        <a:gd name="connsiteY34" fmla="*/ 32385 h 111442"/>
                        <a:gd name="connsiteX35" fmla="*/ 197167 w 198119"/>
                        <a:gd name="connsiteY35" fmla="*/ 32385 h 1114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98119" h="111442">
                          <a:moveTo>
                            <a:pt x="188595" y="34290"/>
                          </a:moveTo>
                          <a:lnTo>
                            <a:pt x="188595" y="77152"/>
                          </a:lnTo>
                          <a:lnTo>
                            <a:pt x="136207" y="107632"/>
                          </a:lnTo>
                          <a:lnTo>
                            <a:pt x="61913" y="107632"/>
                          </a:lnTo>
                          <a:lnTo>
                            <a:pt x="9525" y="77152"/>
                          </a:lnTo>
                          <a:lnTo>
                            <a:pt x="9525" y="34290"/>
                          </a:lnTo>
                          <a:lnTo>
                            <a:pt x="61913" y="3810"/>
                          </a:lnTo>
                          <a:lnTo>
                            <a:pt x="136207" y="3810"/>
                          </a:lnTo>
                          <a:lnTo>
                            <a:pt x="188595" y="34290"/>
                          </a:lnTo>
                          <a:lnTo>
                            <a:pt x="188595" y="34290"/>
                          </a:lnTo>
                          <a:close/>
                          <a:moveTo>
                            <a:pt x="197167" y="32385"/>
                          </a:moveTo>
                          <a:lnTo>
                            <a:pt x="194310" y="31432"/>
                          </a:lnTo>
                          <a:lnTo>
                            <a:pt x="141922" y="952"/>
                          </a:lnTo>
                          <a:lnTo>
                            <a:pt x="139065" y="0"/>
                          </a:lnTo>
                          <a:lnTo>
                            <a:pt x="136207" y="0"/>
                          </a:lnTo>
                          <a:lnTo>
                            <a:pt x="61913" y="0"/>
                          </a:lnTo>
                          <a:lnTo>
                            <a:pt x="58102" y="0"/>
                          </a:lnTo>
                          <a:lnTo>
                            <a:pt x="55245" y="952"/>
                          </a:lnTo>
                          <a:lnTo>
                            <a:pt x="2857" y="31432"/>
                          </a:lnTo>
                          <a:lnTo>
                            <a:pt x="0" y="32385"/>
                          </a:lnTo>
                          <a:lnTo>
                            <a:pt x="0" y="34290"/>
                          </a:lnTo>
                          <a:lnTo>
                            <a:pt x="0" y="77152"/>
                          </a:lnTo>
                          <a:lnTo>
                            <a:pt x="0" y="79057"/>
                          </a:lnTo>
                          <a:lnTo>
                            <a:pt x="2857" y="80010"/>
                          </a:lnTo>
                          <a:lnTo>
                            <a:pt x="55245" y="110490"/>
                          </a:lnTo>
                          <a:lnTo>
                            <a:pt x="58102" y="111442"/>
                          </a:lnTo>
                          <a:lnTo>
                            <a:pt x="61913" y="111442"/>
                          </a:lnTo>
                          <a:lnTo>
                            <a:pt x="136207" y="111442"/>
                          </a:lnTo>
                          <a:lnTo>
                            <a:pt x="140017" y="111442"/>
                          </a:lnTo>
                          <a:lnTo>
                            <a:pt x="142875" y="110490"/>
                          </a:lnTo>
                          <a:lnTo>
                            <a:pt x="195263" y="80010"/>
                          </a:lnTo>
                          <a:lnTo>
                            <a:pt x="198120" y="79057"/>
                          </a:lnTo>
                          <a:lnTo>
                            <a:pt x="198120" y="77152"/>
                          </a:lnTo>
                          <a:lnTo>
                            <a:pt x="198120" y="34290"/>
                          </a:lnTo>
                          <a:lnTo>
                            <a:pt x="198120" y="32385"/>
                          </a:lnTo>
                          <a:lnTo>
                            <a:pt x="197167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25" name="Graphic 7">
                    <a:extLst>
                      <a:ext uri="{FF2B5EF4-FFF2-40B4-BE49-F238E27FC236}">
                        <a16:creationId xmlns:a16="http://schemas.microsoft.com/office/drawing/2014/main" id="{F75CA8D5-B2F4-4B9A-83E3-309CD36FD124}"/>
                      </a:ext>
                    </a:extLst>
                  </p:cNvPr>
                  <p:cNvGrpSpPr/>
                  <p:nvPr/>
                </p:nvGrpSpPr>
                <p:grpSpPr>
                  <a:xfrm>
                    <a:off x="10140651" y="3071335"/>
                    <a:ext cx="178117" cy="114300"/>
                    <a:chOff x="10140651" y="3071335"/>
                    <a:chExt cx="178117" cy="114300"/>
                  </a:xfrm>
                </p:grpSpPr>
                <p:sp>
                  <p:nvSpPr>
                    <p:cNvPr id="3426" name="Freeform: Shape 3425">
                      <a:extLst>
                        <a:ext uri="{FF2B5EF4-FFF2-40B4-BE49-F238E27FC236}">
                          <a16:creationId xmlns:a16="http://schemas.microsoft.com/office/drawing/2014/main" id="{38CB9199-9ACA-4352-B121-FFC8AE9A80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101816"/>
                      <a:ext cx="178117" cy="83819"/>
                    </a:xfrm>
                    <a:custGeom>
                      <a:avLst/>
                      <a:gdLst>
                        <a:gd name="connsiteX0" fmla="*/ 0 w 178117"/>
                        <a:gd name="connsiteY0" fmla="*/ 0 h 83819"/>
                        <a:gd name="connsiteX1" fmla="*/ 0 w 178117"/>
                        <a:gd name="connsiteY1" fmla="*/ 10477 h 83819"/>
                        <a:gd name="connsiteX2" fmla="*/ 0 w 178117"/>
                        <a:gd name="connsiteY2" fmla="*/ 53340 h 83819"/>
                        <a:gd name="connsiteX3" fmla="*/ 0 w 178117"/>
                        <a:gd name="connsiteY3" fmla="*/ 53340 h 83819"/>
                        <a:gd name="connsiteX4" fmla="*/ 0 w 178117"/>
                        <a:gd name="connsiteY4" fmla="*/ 53340 h 83819"/>
                        <a:gd name="connsiteX5" fmla="*/ 52388 w 178117"/>
                        <a:gd name="connsiteY5" fmla="*/ 83820 h 83819"/>
                        <a:gd name="connsiteX6" fmla="*/ 125730 w 178117"/>
                        <a:gd name="connsiteY6" fmla="*/ 83820 h 83819"/>
                        <a:gd name="connsiteX7" fmla="*/ 178118 w 178117"/>
                        <a:gd name="connsiteY7" fmla="*/ 53340 h 83819"/>
                        <a:gd name="connsiteX8" fmla="*/ 178118 w 178117"/>
                        <a:gd name="connsiteY8" fmla="*/ 10477 h 83819"/>
                        <a:gd name="connsiteX9" fmla="*/ 178118 w 17811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78117" h="83819">
                          <a:moveTo>
                            <a:pt x="0" y="0"/>
                          </a:moveTo>
                          <a:lnTo>
                            <a:pt x="0" y="10477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0" y="53340"/>
                          </a:lnTo>
                          <a:lnTo>
                            <a:pt x="52388" y="83820"/>
                          </a:lnTo>
                          <a:lnTo>
                            <a:pt x="125730" y="83820"/>
                          </a:lnTo>
                          <a:lnTo>
                            <a:pt x="178118" y="53340"/>
                          </a:lnTo>
                          <a:lnTo>
                            <a:pt x="178118" y="10477"/>
                          </a:lnTo>
                          <a:lnTo>
                            <a:pt x="1781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7" name="Freeform: Shape 3426">
                      <a:extLst>
                        <a:ext uri="{FF2B5EF4-FFF2-40B4-BE49-F238E27FC236}">
                          <a16:creationId xmlns:a16="http://schemas.microsoft.com/office/drawing/2014/main" id="{822A55EA-5B6A-4581-9D0A-8B3D8DE5E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039" y="3144678"/>
                      <a:ext cx="125730" cy="40957"/>
                    </a:xfrm>
                    <a:custGeom>
                      <a:avLst/>
                      <a:gdLst>
                        <a:gd name="connsiteX0" fmla="*/ 73343 w 125730"/>
                        <a:gd name="connsiteY0" fmla="*/ 40957 h 40957"/>
                        <a:gd name="connsiteX1" fmla="*/ 0 w 125730"/>
                        <a:gd name="connsiteY1" fmla="*/ 40957 h 40957"/>
                        <a:gd name="connsiteX2" fmla="*/ 0 w 125730"/>
                        <a:gd name="connsiteY2" fmla="*/ 29527 h 40957"/>
                        <a:gd name="connsiteX3" fmla="*/ 73343 w 125730"/>
                        <a:gd name="connsiteY3" fmla="*/ 29527 h 40957"/>
                        <a:gd name="connsiteX4" fmla="*/ 125730 w 125730"/>
                        <a:gd name="connsiteY4" fmla="*/ 0 h 40957"/>
                        <a:gd name="connsiteX5" fmla="*/ 125730 w 125730"/>
                        <a:gd name="connsiteY5" fmla="*/ 10477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5730" h="40957">
                          <a:moveTo>
                            <a:pt x="73343" y="40957"/>
                          </a:moveTo>
                          <a:lnTo>
                            <a:pt x="0" y="40957"/>
                          </a:lnTo>
                          <a:lnTo>
                            <a:pt x="0" y="29527"/>
                          </a:lnTo>
                          <a:lnTo>
                            <a:pt x="73343" y="29527"/>
                          </a:lnTo>
                          <a:lnTo>
                            <a:pt x="125730" y="0"/>
                          </a:lnTo>
                          <a:lnTo>
                            <a:pt x="125730" y="1047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8" name="Freeform: Shape 3427">
                      <a:extLst>
                        <a:ext uri="{FF2B5EF4-FFF2-40B4-BE49-F238E27FC236}">
                          <a16:creationId xmlns:a16="http://schemas.microsoft.com/office/drawing/2014/main" id="{997B6E60-80BB-4262-9FB5-FD99CED0D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40651" y="3071335"/>
                      <a:ext cx="178117" cy="102870"/>
                    </a:xfrm>
                    <a:custGeom>
                      <a:avLst/>
                      <a:gdLst>
                        <a:gd name="connsiteX0" fmla="*/ 178118 w 178117"/>
                        <a:gd name="connsiteY0" fmla="*/ 30480 h 102870"/>
                        <a:gd name="connsiteX1" fmla="*/ 125730 w 178117"/>
                        <a:gd name="connsiteY1" fmla="*/ 0 h 102870"/>
                        <a:gd name="connsiteX2" fmla="*/ 52388 w 178117"/>
                        <a:gd name="connsiteY2" fmla="*/ 0 h 102870"/>
                        <a:gd name="connsiteX3" fmla="*/ 0 w 178117"/>
                        <a:gd name="connsiteY3" fmla="*/ 30480 h 102870"/>
                        <a:gd name="connsiteX4" fmla="*/ 0 w 178117"/>
                        <a:gd name="connsiteY4" fmla="*/ 73343 h 102870"/>
                        <a:gd name="connsiteX5" fmla="*/ 52388 w 178117"/>
                        <a:gd name="connsiteY5" fmla="*/ 102870 h 102870"/>
                        <a:gd name="connsiteX6" fmla="*/ 125730 w 178117"/>
                        <a:gd name="connsiteY6" fmla="*/ 102870 h 102870"/>
                        <a:gd name="connsiteX7" fmla="*/ 178118 w 178117"/>
                        <a:gd name="connsiteY7" fmla="*/ 73343 h 102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8117" h="102870">
                          <a:moveTo>
                            <a:pt x="178118" y="30480"/>
                          </a:moveTo>
                          <a:lnTo>
                            <a:pt x="125730" y="0"/>
                          </a:ln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0" y="73343"/>
                          </a:lnTo>
                          <a:lnTo>
                            <a:pt x="52388" y="102870"/>
                          </a:lnTo>
                          <a:lnTo>
                            <a:pt x="125730" y="102870"/>
                          </a:lnTo>
                          <a:lnTo>
                            <a:pt x="178118" y="7334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29" name="Freeform: Shape 3428">
                      <a:extLst>
                        <a:ext uri="{FF2B5EF4-FFF2-40B4-BE49-F238E27FC236}">
                          <a16:creationId xmlns:a16="http://schemas.microsoft.com/office/drawing/2014/main" id="{F41B34A4-3374-4424-94A8-0C5DDE3ED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97" y="3076098"/>
                      <a:ext cx="143827" cy="82867"/>
                    </a:xfrm>
                    <a:custGeom>
                      <a:avLst/>
                      <a:gdLst>
                        <a:gd name="connsiteX0" fmla="*/ 143828 w 143827"/>
                        <a:gd name="connsiteY0" fmla="*/ 23813 h 82867"/>
                        <a:gd name="connsiteX1" fmla="*/ 101917 w 143827"/>
                        <a:gd name="connsiteY1" fmla="*/ 0 h 82867"/>
                        <a:gd name="connsiteX2" fmla="*/ 41910 w 143827"/>
                        <a:gd name="connsiteY2" fmla="*/ 0 h 82867"/>
                        <a:gd name="connsiteX3" fmla="*/ 0 w 143827"/>
                        <a:gd name="connsiteY3" fmla="*/ 23813 h 82867"/>
                        <a:gd name="connsiteX4" fmla="*/ 0 w 143827"/>
                        <a:gd name="connsiteY4" fmla="*/ 58103 h 82867"/>
                        <a:gd name="connsiteX5" fmla="*/ 41910 w 143827"/>
                        <a:gd name="connsiteY5" fmla="*/ 82868 h 82867"/>
                        <a:gd name="connsiteX6" fmla="*/ 101917 w 143827"/>
                        <a:gd name="connsiteY6" fmla="*/ 82868 h 82867"/>
                        <a:gd name="connsiteX7" fmla="*/ 143828 w 143827"/>
                        <a:gd name="connsiteY7" fmla="*/ 58103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3827" h="82867">
                          <a:moveTo>
                            <a:pt x="143828" y="23813"/>
                          </a:moveTo>
                          <a:lnTo>
                            <a:pt x="101917" y="0"/>
                          </a:lnTo>
                          <a:lnTo>
                            <a:pt x="41910" y="0"/>
                          </a:lnTo>
                          <a:lnTo>
                            <a:pt x="0" y="23813"/>
                          </a:lnTo>
                          <a:lnTo>
                            <a:pt x="0" y="58103"/>
                          </a:lnTo>
                          <a:lnTo>
                            <a:pt x="41910" y="82868"/>
                          </a:lnTo>
                          <a:lnTo>
                            <a:pt x="101917" y="82868"/>
                          </a:lnTo>
                          <a:lnTo>
                            <a:pt x="143828" y="58103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30" name="Graphic 7">
                  <a:extLst>
                    <a:ext uri="{FF2B5EF4-FFF2-40B4-BE49-F238E27FC236}">
                      <a16:creationId xmlns:a16="http://schemas.microsoft.com/office/drawing/2014/main" id="{B61DD991-8E3E-48A0-B864-E7BC904C9E60}"/>
                    </a:ext>
                  </a:extLst>
                </p:cNvPr>
                <p:cNvGrpSpPr/>
                <p:nvPr/>
              </p:nvGrpSpPr>
              <p:grpSpPr>
                <a:xfrm>
                  <a:off x="10153034" y="3023710"/>
                  <a:ext cx="154304" cy="133350"/>
                  <a:chOff x="10153034" y="3023710"/>
                  <a:chExt cx="154304" cy="133350"/>
                </a:xfrm>
              </p:grpSpPr>
              <p:grpSp>
                <p:nvGrpSpPr>
                  <p:cNvPr id="3431" name="Graphic 7">
                    <a:extLst>
                      <a:ext uri="{FF2B5EF4-FFF2-40B4-BE49-F238E27FC236}">
                        <a16:creationId xmlns:a16="http://schemas.microsoft.com/office/drawing/2014/main" id="{7A56160D-6365-4AF3-AC3B-6ED19F836184}"/>
                      </a:ext>
                    </a:extLst>
                  </p:cNvPr>
                  <p:cNvGrpSpPr/>
                  <p:nvPr/>
                </p:nvGrpSpPr>
                <p:grpSpPr>
                  <a:xfrm>
                    <a:off x="10159701" y="3035141"/>
                    <a:ext cx="140017" cy="121919"/>
                    <a:chOff x="10159701" y="3035141"/>
                    <a:chExt cx="140017" cy="121919"/>
                  </a:xfrm>
                </p:grpSpPr>
                <p:sp>
                  <p:nvSpPr>
                    <p:cNvPr id="3432" name="Freeform: Shape 3431">
                      <a:extLst>
                        <a:ext uri="{FF2B5EF4-FFF2-40B4-BE49-F238E27FC236}">
                          <a16:creationId xmlns:a16="http://schemas.microsoft.com/office/drawing/2014/main" id="{D3C76AF6-1ABA-4FD2-8434-30C13D48E6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58953"/>
                      <a:ext cx="140017" cy="98107"/>
                    </a:xfrm>
                    <a:custGeom>
                      <a:avLst/>
                      <a:gdLst>
                        <a:gd name="connsiteX0" fmla="*/ 0 w 140017"/>
                        <a:gd name="connsiteY0" fmla="*/ 0 h 98107"/>
                        <a:gd name="connsiteX1" fmla="*/ 0 w 140017"/>
                        <a:gd name="connsiteY1" fmla="*/ 40957 h 98107"/>
                        <a:gd name="connsiteX2" fmla="*/ 0 w 140017"/>
                        <a:gd name="connsiteY2" fmla="*/ 74295 h 98107"/>
                        <a:gd name="connsiteX3" fmla="*/ 0 w 140017"/>
                        <a:gd name="connsiteY3" fmla="*/ 74295 h 98107"/>
                        <a:gd name="connsiteX4" fmla="*/ 0 w 140017"/>
                        <a:gd name="connsiteY4" fmla="*/ 74295 h 98107"/>
                        <a:gd name="connsiteX5" fmla="*/ 40958 w 140017"/>
                        <a:gd name="connsiteY5" fmla="*/ 98107 h 98107"/>
                        <a:gd name="connsiteX6" fmla="*/ 99060 w 140017"/>
                        <a:gd name="connsiteY6" fmla="*/ 98107 h 98107"/>
                        <a:gd name="connsiteX7" fmla="*/ 140018 w 140017"/>
                        <a:gd name="connsiteY7" fmla="*/ 74295 h 98107"/>
                        <a:gd name="connsiteX8" fmla="*/ 140018 w 140017"/>
                        <a:gd name="connsiteY8" fmla="*/ 40957 h 98107"/>
                        <a:gd name="connsiteX9" fmla="*/ 140018 w 140017"/>
                        <a:gd name="connsiteY9" fmla="*/ 0 h 98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0017" h="98107">
                          <a:moveTo>
                            <a:pt x="0" y="0"/>
                          </a:moveTo>
                          <a:lnTo>
                            <a:pt x="0" y="40957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0" y="74295"/>
                          </a:lnTo>
                          <a:lnTo>
                            <a:pt x="40958" y="98107"/>
                          </a:lnTo>
                          <a:lnTo>
                            <a:pt x="99060" y="98107"/>
                          </a:lnTo>
                          <a:lnTo>
                            <a:pt x="140018" y="74295"/>
                          </a:lnTo>
                          <a:lnTo>
                            <a:pt x="140018" y="40957"/>
                          </a:lnTo>
                          <a:lnTo>
                            <a:pt x="14001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33" name="Freeform: Shape 3432">
                      <a:extLst>
                        <a:ext uri="{FF2B5EF4-FFF2-40B4-BE49-F238E27FC236}">
                          <a16:creationId xmlns:a16="http://schemas.microsoft.com/office/drawing/2014/main" id="{73AFE876-73BE-4BE3-B128-D99D869BAE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3092291"/>
                      <a:ext cx="99059" cy="64769"/>
                    </a:xfrm>
                    <a:custGeom>
                      <a:avLst/>
                      <a:gdLst>
                        <a:gd name="connsiteX0" fmla="*/ 58103 w 99059"/>
                        <a:gd name="connsiteY0" fmla="*/ 64770 h 64769"/>
                        <a:gd name="connsiteX1" fmla="*/ 0 w 99059"/>
                        <a:gd name="connsiteY1" fmla="*/ 64770 h 64769"/>
                        <a:gd name="connsiteX2" fmla="*/ 0 w 99059"/>
                        <a:gd name="connsiteY2" fmla="*/ 23813 h 64769"/>
                        <a:gd name="connsiteX3" fmla="*/ 58103 w 99059"/>
                        <a:gd name="connsiteY3" fmla="*/ 23813 h 64769"/>
                        <a:gd name="connsiteX4" fmla="*/ 99060 w 99059"/>
                        <a:gd name="connsiteY4" fmla="*/ 0 h 64769"/>
                        <a:gd name="connsiteX5" fmla="*/ 99060 w 99059"/>
                        <a:gd name="connsiteY5" fmla="*/ 40957 h 64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9059" h="64769">
                          <a:moveTo>
                            <a:pt x="58103" y="64770"/>
                          </a:moveTo>
                          <a:lnTo>
                            <a:pt x="0" y="64770"/>
                          </a:lnTo>
                          <a:lnTo>
                            <a:pt x="0" y="23813"/>
                          </a:lnTo>
                          <a:lnTo>
                            <a:pt x="58103" y="23813"/>
                          </a:lnTo>
                          <a:lnTo>
                            <a:pt x="99060" y="0"/>
                          </a:lnTo>
                          <a:lnTo>
                            <a:pt x="99060" y="4095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34" name="Graphic 7">
                      <a:extLst>
                        <a:ext uri="{FF2B5EF4-FFF2-40B4-BE49-F238E27FC236}">
                          <a16:creationId xmlns:a16="http://schemas.microsoft.com/office/drawing/2014/main" id="{2D89947B-F392-477D-9E02-1D30600D6E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74954" y="3117055"/>
                      <a:ext cx="13334" cy="19088"/>
                      <a:chOff x="10274954" y="3117055"/>
                      <a:chExt cx="13334" cy="19088"/>
                    </a:xfrm>
                  </p:grpSpPr>
                  <p:sp>
                    <p:nvSpPr>
                      <p:cNvPr id="3435" name="Freeform: Shape 3434">
                        <a:extLst>
                          <a:ext uri="{FF2B5EF4-FFF2-40B4-BE49-F238E27FC236}">
                            <a16:creationId xmlns:a16="http://schemas.microsoft.com/office/drawing/2014/main" id="{85E597B8-3E9C-42F8-A6F8-8377573001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8008"/>
                        <a:ext cx="13334" cy="18136"/>
                      </a:xfrm>
                      <a:custGeom>
                        <a:avLst/>
                        <a:gdLst>
                          <a:gd name="connsiteX0" fmla="*/ 0 w 13334"/>
                          <a:gd name="connsiteY0" fmla="*/ 15240 h 18136"/>
                          <a:gd name="connsiteX1" fmla="*/ 6668 w 13334"/>
                          <a:gd name="connsiteY1" fmla="*/ 17145 h 18136"/>
                          <a:gd name="connsiteX2" fmla="*/ 13335 w 13334"/>
                          <a:gd name="connsiteY2" fmla="*/ 4763 h 18136"/>
                          <a:gd name="connsiteX3" fmla="*/ 9525 w 13334"/>
                          <a:gd name="connsiteY3" fmla="*/ 0 h 18136"/>
                          <a:gd name="connsiteX4" fmla="*/ 9525 w 13334"/>
                          <a:gd name="connsiteY4" fmla="*/ 2858 h 18136"/>
                          <a:gd name="connsiteX5" fmla="*/ 2858 w 13334"/>
                          <a:gd name="connsiteY5" fmla="*/ 15240 h 18136"/>
                          <a:gd name="connsiteX6" fmla="*/ 0 w 13334"/>
                          <a:gd name="connsiteY6" fmla="*/ 15240 h 18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3334" h="18136">
                            <a:moveTo>
                              <a:pt x="0" y="15240"/>
                            </a:moveTo>
                            <a:cubicBezTo>
                              <a:pt x="953" y="18097"/>
                              <a:pt x="3810" y="19050"/>
                              <a:pt x="6668" y="17145"/>
                            </a:cubicBezTo>
                            <a:cubicBezTo>
                              <a:pt x="10478" y="15240"/>
                              <a:pt x="13335" y="9525"/>
                              <a:pt x="13335" y="4763"/>
                            </a:cubicBezTo>
                            <a:cubicBezTo>
                              <a:pt x="13335" y="1905"/>
                              <a:pt x="11430" y="0"/>
                              <a:pt x="9525" y="0"/>
                            </a:cubicBezTo>
                            <a:cubicBezTo>
                              <a:pt x="9525" y="952"/>
                              <a:pt x="9525" y="1905"/>
                              <a:pt x="9525" y="2858"/>
                            </a:cubicBezTo>
                            <a:cubicBezTo>
                              <a:pt x="9525" y="7620"/>
                              <a:pt x="6668" y="12383"/>
                              <a:pt x="2858" y="15240"/>
                            </a:cubicBezTo>
                            <a:cubicBezTo>
                              <a:pt x="2858" y="14288"/>
                              <a:pt x="953" y="15240"/>
                              <a:pt x="0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36" name="Freeform: Shape 3435">
                        <a:extLst>
                          <a:ext uri="{FF2B5EF4-FFF2-40B4-BE49-F238E27FC236}">
                            <a16:creationId xmlns:a16="http://schemas.microsoft.com/office/drawing/2014/main" id="{3167289E-A079-49E7-AA61-E5705D85D4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74954" y="3117055"/>
                        <a:ext cx="10477" cy="16192"/>
                      </a:xfrm>
                      <a:custGeom>
                        <a:avLst/>
                        <a:gdLst>
                          <a:gd name="connsiteX0" fmla="*/ 0 w 10477"/>
                          <a:gd name="connsiteY0" fmla="*/ 13335 h 16192"/>
                          <a:gd name="connsiteX1" fmla="*/ 0 w 10477"/>
                          <a:gd name="connsiteY1" fmla="*/ 16192 h 16192"/>
                          <a:gd name="connsiteX2" fmla="*/ 3810 w 10477"/>
                          <a:gd name="connsiteY2" fmla="*/ 15240 h 16192"/>
                          <a:gd name="connsiteX3" fmla="*/ 10478 w 10477"/>
                          <a:gd name="connsiteY3" fmla="*/ 2858 h 16192"/>
                          <a:gd name="connsiteX4" fmla="*/ 10478 w 10477"/>
                          <a:gd name="connsiteY4" fmla="*/ 0 h 16192"/>
                          <a:gd name="connsiteX5" fmla="*/ 6668 w 10477"/>
                          <a:gd name="connsiteY5" fmla="*/ 953 h 16192"/>
                          <a:gd name="connsiteX6" fmla="*/ 0 w 10477"/>
                          <a:gd name="connsiteY6" fmla="*/ 13335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6192">
                            <a:moveTo>
                              <a:pt x="0" y="13335"/>
                            </a:moveTo>
                            <a:cubicBezTo>
                              <a:pt x="0" y="14288"/>
                              <a:pt x="0" y="15240"/>
                              <a:pt x="0" y="16192"/>
                            </a:cubicBezTo>
                            <a:cubicBezTo>
                              <a:pt x="953" y="16192"/>
                              <a:pt x="1905" y="16192"/>
                              <a:pt x="3810" y="15240"/>
                            </a:cubicBezTo>
                            <a:cubicBezTo>
                              <a:pt x="7620" y="13335"/>
                              <a:pt x="10478" y="7620"/>
                              <a:pt x="10478" y="2858"/>
                            </a:cubicBezTo>
                            <a:cubicBezTo>
                              <a:pt x="10478" y="1905"/>
                              <a:pt x="10478" y="953"/>
                              <a:pt x="10478" y="0"/>
                            </a:cubicBezTo>
                            <a:cubicBezTo>
                              <a:pt x="9525" y="0"/>
                              <a:pt x="8572" y="0"/>
                              <a:pt x="6668" y="953"/>
                            </a:cubicBezTo>
                            <a:cubicBezTo>
                              <a:pt x="2858" y="3810"/>
                              <a:pt x="0" y="8573"/>
                              <a:pt x="0" y="13335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37" name="Freeform: Shape 3436">
                      <a:extLst>
                        <a:ext uri="{FF2B5EF4-FFF2-40B4-BE49-F238E27FC236}">
                          <a16:creationId xmlns:a16="http://schemas.microsoft.com/office/drawing/2014/main" id="{20FA11AA-8965-41F7-B97C-4119F92F7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9701" y="3035141"/>
                      <a:ext cx="140017" cy="80962"/>
                    </a:xfrm>
                    <a:custGeom>
                      <a:avLst/>
                      <a:gdLst>
                        <a:gd name="connsiteX0" fmla="*/ 140018 w 140017"/>
                        <a:gd name="connsiteY0" fmla="*/ 23813 h 80962"/>
                        <a:gd name="connsiteX1" fmla="*/ 99060 w 140017"/>
                        <a:gd name="connsiteY1" fmla="*/ 0 h 80962"/>
                        <a:gd name="connsiteX2" fmla="*/ 40958 w 140017"/>
                        <a:gd name="connsiteY2" fmla="*/ 0 h 80962"/>
                        <a:gd name="connsiteX3" fmla="*/ 0 w 140017"/>
                        <a:gd name="connsiteY3" fmla="*/ 23813 h 80962"/>
                        <a:gd name="connsiteX4" fmla="*/ 0 w 140017"/>
                        <a:gd name="connsiteY4" fmla="*/ 57150 h 80962"/>
                        <a:gd name="connsiteX5" fmla="*/ 40958 w 140017"/>
                        <a:gd name="connsiteY5" fmla="*/ 80963 h 80962"/>
                        <a:gd name="connsiteX6" fmla="*/ 99060 w 140017"/>
                        <a:gd name="connsiteY6" fmla="*/ 80963 h 80962"/>
                        <a:gd name="connsiteX7" fmla="*/ 140018 w 140017"/>
                        <a:gd name="connsiteY7" fmla="*/ 57150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017" h="80962">
                          <a:moveTo>
                            <a:pt x="140018" y="23813"/>
                          </a:moveTo>
                          <a:lnTo>
                            <a:pt x="99060" y="0"/>
                          </a:lnTo>
                          <a:lnTo>
                            <a:pt x="40958" y="0"/>
                          </a:lnTo>
                          <a:lnTo>
                            <a:pt x="0" y="23813"/>
                          </a:lnTo>
                          <a:lnTo>
                            <a:pt x="0" y="57150"/>
                          </a:lnTo>
                          <a:lnTo>
                            <a:pt x="40958" y="80963"/>
                          </a:lnTo>
                          <a:lnTo>
                            <a:pt x="99060" y="80963"/>
                          </a:lnTo>
                          <a:lnTo>
                            <a:pt x="140018" y="5715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38" name="Graphic 7">
                    <a:extLst>
                      <a:ext uri="{FF2B5EF4-FFF2-40B4-BE49-F238E27FC236}">
                        <a16:creationId xmlns:a16="http://schemas.microsoft.com/office/drawing/2014/main" id="{948D0CB3-08D7-4FD6-98D9-B6E84FD0EEDF}"/>
                      </a:ext>
                    </a:extLst>
                  </p:cNvPr>
                  <p:cNvGrpSpPr/>
                  <p:nvPr/>
                </p:nvGrpSpPr>
                <p:grpSpPr>
                  <a:xfrm>
                    <a:off x="10153034" y="3023710"/>
                    <a:ext cx="154304" cy="96202"/>
                    <a:chOff x="10153034" y="3023710"/>
                    <a:chExt cx="154304" cy="96202"/>
                  </a:xfrm>
                </p:grpSpPr>
                <p:sp>
                  <p:nvSpPr>
                    <p:cNvPr id="3439" name="Freeform: Shape 3438">
                      <a:extLst>
                        <a:ext uri="{FF2B5EF4-FFF2-40B4-BE49-F238E27FC236}">
                          <a16:creationId xmlns:a16="http://schemas.microsoft.com/office/drawing/2014/main" id="{0EA83B3B-2EB4-4928-8083-FCA991208F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987" y="3023710"/>
                      <a:ext cx="153352" cy="96202"/>
                    </a:xfrm>
                    <a:custGeom>
                      <a:avLst/>
                      <a:gdLst>
                        <a:gd name="connsiteX0" fmla="*/ 145732 w 153352"/>
                        <a:gd name="connsiteY0" fmla="*/ 35243 h 96202"/>
                        <a:gd name="connsiteX1" fmla="*/ 145732 w 153352"/>
                        <a:gd name="connsiteY1" fmla="*/ 62865 h 96202"/>
                        <a:gd name="connsiteX2" fmla="*/ 104775 w 153352"/>
                        <a:gd name="connsiteY2" fmla="*/ 86678 h 96202"/>
                        <a:gd name="connsiteX3" fmla="*/ 46672 w 153352"/>
                        <a:gd name="connsiteY3" fmla="*/ 86678 h 96202"/>
                        <a:gd name="connsiteX4" fmla="*/ 5715 w 153352"/>
                        <a:gd name="connsiteY4" fmla="*/ 62865 h 96202"/>
                        <a:gd name="connsiteX5" fmla="*/ 5715 w 153352"/>
                        <a:gd name="connsiteY5" fmla="*/ 35243 h 96202"/>
                        <a:gd name="connsiteX6" fmla="*/ 46672 w 153352"/>
                        <a:gd name="connsiteY6" fmla="*/ 11430 h 96202"/>
                        <a:gd name="connsiteX7" fmla="*/ 104775 w 153352"/>
                        <a:gd name="connsiteY7" fmla="*/ 11430 h 96202"/>
                        <a:gd name="connsiteX8" fmla="*/ 145732 w 153352"/>
                        <a:gd name="connsiteY8" fmla="*/ 35243 h 96202"/>
                        <a:gd name="connsiteX9" fmla="*/ 145732 w 153352"/>
                        <a:gd name="connsiteY9" fmla="*/ 35243 h 96202"/>
                        <a:gd name="connsiteX10" fmla="*/ 152400 w 153352"/>
                        <a:gd name="connsiteY10" fmla="*/ 25718 h 96202"/>
                        <a:gd name="connsiteX11" fmla="*/ 107632 w 153352"/>
                        <a:gd name="connsiteY11" fmla="*/ 0 h 96202"/>
                        <a:gd name="connsiteX12" fmla="*/ 44767 w 153352"/>
                        <a:gd name="connsiteY12" fmla="*/ 0 h 96202"/>
                        <a:gd name="connsiteX13" fmla="*/ 0 w 153352"/>
                        <a:gd name="connsiteY13" fmla="*/ 25718 h 96202"/>
                        <a:gd name="connsiteX14" fmla="*/ 0 w 153352"/>
                        <a:gd name="connsiteY14" fmla="*/ 68580 h 96202"/>
                        <a:gd name="connsiteX15" fmla="*/ 0 w 153352"/>
                        <a:gd name="connsiteY15" fmla="*/ 70485 h 96202"/>
                        <a:gd name="connsiteX16" fmla="*/ 1905 w 153352"/>
                        <a:gd name="connsiteY16" fmla="*/ 71438 h 96202"/>
                        <a:gd name="connsiteX17" fmla="*/ 42863 w 153352"/>
                        <a:gd name="connsiteY17" fmla="*/ 95250 h 96202"/>
                        <a:gd name="connsiteX18" fmla="*/ 44767 w 153352"/>
                        <a:gd name="connsiteY18" fmla="*/ 96203 h 96202"/>
                        <a:gd name="connsiteX19" fmla="*/ 47625 w 153352"/>
                        <a:gd name="connsiteY19" fmla="*/ 96203 h 96202"/>
                        <a:gd name="connsiteX20" fmla="*/ 105727 w 153352"/>
                        <a:gd name="connsiteY20" fmla="*/ 96203 h 96202"/>
                        <a:gd name="connsiteX21" fmla="*/ 108585 w 153352"/>
                        <a:gd name="connsiteY21" fmla="*/ 96203 h 96202"/>
                        <a:gd name="connsiteX22" fmla="*/ 110490 w 153352"/>
                        <a:gd name="connsiteY22" fmla="*/ 95250 h 96202"/>
                        <a:gd name="connsiteX23" fmla="*/ 151447 w 153352"/>
                        <a:gd name="connsiteY23" fmla="*/ 71438 h 96202"/>
                        <a:gd name="connsiteX24" fmla="*/ 153352 w 153352"/>
                        <a:gd name="connsiteY24" fmla="*/ 70485 h 96202"/>
                        <a:gd name="connsiteX25" fmla="*/ 153352 w 153352"/>
                        <a:gd name="connsiteY25" fmla="*/ 68580 h 96202"/>
                        <a:gd name="connsiteX26" fmla="*/ 153352 w 153352"/>
                        <a:gd name="connsiteY26" fmla="*/ 25718 h 96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53352" h="96202">
                          <a:moveTo>
                            <a:pt x="145732" y="35243"/>
                          </a:moveTo>
                          <a:lnTo>
                            <a:pt x="145732" y="62865"/>
                          </a:lnTo>
                          <a:lnTo>
                            <a:pt x="104775" y="86678"/>
                          </a:lnTo>
                          <a:lnTo>
                            <a:pt x="46672" y="86678"/>
                          </a:lnTo>
                          <a:lnTo>
                            <a:pt x="5715" y="62865"/>
                          </a:lnTo>
                          <a:lnTo>
                            <a:pt x="5715" y="35243"/>
                          </a:lnTo>
                          <a:lnTo>
                            <a:pt x="46672" y="11430"/>
                          </a:lnTo>
                          <a:lnTo>
                            <a:pt x="104775" y="11430"/>
                          </a:lnTo>
                          <a:lnTo>
                            <a:pt x="145732" y="35243"/>
                          </a:lnTo>
                          <a:lnTo>
                            <a:pt x="145732" y="35243"/>
                          </a:lnTo>
                          <a:close/>
                          <a:moveTo>
                            <a:pt x="152400" y="25718"/>
                          </a:moveTo>
                          <a:lnTo>
                            <a:pt x="107632" y="0"/>
                          </a:lnTo>
                          <a:lnTo>
                            <a:pt x="44767" y="0"/>
                          </a:lnTo>
                          <a:lnTo>
                            <a:pt x="0" y="25718"/>
                          </a:lnTo>
                          <a:lnTo>
                            <a:pt x="0" y="68580"/>
                          </a:lnTo>
                          <a:lnTo>
                            <a:pt x="0" y="70485"/>
                          </a:lnTo>
                          <a:lnTo>
                            <a:pt x="1905" y="71438"/>
                          </a:lnTo>
                          <a:lnTo>
                            <a:pt x="42863" y="95250"/>
                          </a:lnTo>
                          <a:lnTo>
                            <a:pt x="44767" y="96203"/>
                          </a:lnTo>
                          <a:lnTo>
                            <a:pt x="47625" y="96203"/>
                          </a:lnTo>
                          <a:lnTo>
                            <a:pt x="105727" y="96203"/>
                          </a:lnTo>
                          <a:lnTo>
                            <a:pt x="108585" y="96203"/>
                          </a:lnTo>
                          <a:lnTo>
                            <a:pt x="110490" y="95250"/>
                          </a:lnTo>
                          <a:lnTo>
                            <a:pt x="151447" y="71438"/>
                          </a:lnTo>
                          <a:lnTo>
                            <a:pt x="153352" y="70485"/>
                          </a:lnTo>
                          <a:lnTo>
                            <a:pt x="153352" y="68580"/>
                          </a:lnTo>
                          <a:lnTo>
                            <a:pt x="153352" y="2571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0" name="Freeform: Shape 3439">
                      <a:extLst>
                        <a:ext uri="{FF2B5EF4-FFF2-40B4-BE49-F238E27FC236}">
                          <a16:creationId xmlns:a16="http://schemas.microsoft.com/office/drawing/2014/main" id="{BF4C514B-EB93-4355-AA29-CCA387058C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3086576"/>
                      <a:ext cx="108585" cy="33337"/>
                    </a:xfrm>
                    <a:custGeom>
                      <a:avLst/>
                      <a:gdLst>
                        <a:gd name="connsiteX0" fmla="*/ 63818 w 108585"/>
                        <a:gd name="connsiteY0" fmla="*/ 33338 h 33337"/>
                        <a:gd name="connsiteX1" fmla="*/ 0 w 108585"/>
                        <a:gd name="connsiteY1" fmla="*/ 33338 h 33337"/>
                        <a:gd name="connsiteX2" fmla="*/ 0 w 108585"/>
                        <a:gd name="connsiteY2" fmla="*/ 25717 h 33337"/>
                        <a:gd name="connsiteX3" fmla="*/ 63818 w 108585"/>
                        <a:gd name="connsiteY3" fmla="*/ 25717 h 33337"/>
                        <a:gd name="connsiteX4" fmla="*/ 108585 w 108585"/>
                        <a:gd name="connsiteY4" fmla="*/ 0 h 33337"/>
                        <a:gd name="connsiteX5" fmla="*/ 108585 w 108585"/>
                        <a:gd name="connsiteY5" fmla="*/ 7620 h 33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8585" h="33337">
                          <a:moveTo>
                            <a:pt x="63818" y="33338"/>
                          </a:moveTo>
                          <a:lnTo>
                            <a:pt x="0" y="33338"/>
                          </a:lnTo>
                          <a:lnTo>
                            <a:pt x="0" y="25717"/>
                          </a:lnTo>
                          <a:lnTo>
                            <a:pt x="63818" y="25717"/>
                          </a:lnTo>
                          <a:lnTo>
                            <a:pt x="108585" y="0"/>
                          </a:lnTo>
                          <a:lnTo>
                            <a:pt x="108585" y="762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1" name="Freeform: Shape 3440">
                      <a:extLst>
                        <a:ext uri="{FF2B5EF4-FFF2-40B4-BE49-F238E27FC236}">
                          <a16:creationId xmlns:a16="http://schemas.microsoft.com/office/drawing/2014/main" id="{DAE31ABC-ADB3-416E-99EF-EB6C511B9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3034" y="3023710"/>
                      <a:ext cx="153352" cy="88582"/>
                    </a:xfrm>
                    <a:custGeom>
                      <a:avLst/>
                      <a:gdLst>
                        <a:gd name="connsiteX0" fmla="*/ 146685 w 153352"/>
                        <a:gd name="connsiteY0" fmla="*/ 27623 h 88582"/>
                        <a:gd name="connsiteX1" fmla="*/ 146685 w 153352"/>
                        <a:gd name="connsiteY1" fmla="*/ 60960 h 88582"/>
                        <a:gd name="connsiteX2" fmla="*/ 105728 w 153352"/>
                        <a:gd name="connsiteY2" fmla="*/ 84773 h 88582"/>
                        <a:gd name="connsiteX3" fmla="*/ 47625 w 153352"/>
                        <a:gd name="connsiteY3" fmla="*/ 84773 h 88582"/>
                        <a:gd name="connsiteX4" fmla="*/ 6667 w 153352"/>
                        <a:gd name="connsiteY4" fmla="*/ 60960 h 88582"/>
                        <a:gd name="connsiteX5" fmla="*/ 6667 w 153352"/>
                        <a:gd name="connsiteY5" fmla="*/ 27623 h 88582"/>
                        <a:gd name="connsiteX6" fmla="*/ 47625 w 153352"/>
                        <a:gd name="connsiteY6" fmla="*/ 3810 h 88582"/>
                        <a:gd name="connsiteX7" fmla="*/ 105728 w 153352"/>
                        <a:gd name="connsiteY7" fmla="*/ 3810 h 88582"/>
                        <a:gd name="connsiteX8" fmla="*/ 146685 w 153352"/>
                        <a:gd name="connsiteY8" fmla="*/ 27623 h 88582"/>
                        <a:gd name="connsiteX9" fmla="*/ 146685 w 153352"/>
                        <a:gd name="connsiteY9" fmla="*/ 27623 h 88582"/>
                        <a:gd name="connsiteX10" fmla="*/ 153353 w 153352"/>
                        <a:gd name="connsiteY10" fmla="*/ 25718 h 88582"/>
                        <a:gd name="connsiteX11" fmla="*/ 151447 w 153352"/>
                        <a:gd name="connsiteY11" fmla="*/ 24765 h 88582"/>
                        <a:gd name="connsiteX12" fmla="*/ 110490 w 153352"/>
                        <a:gd name="connsiteY12" fmla="*/ 953 h 88582"/>
                        <a:gd name="connsiteX13" fmla="*/ 108585 w 153352"/>
                        <a:gd name="connsiteY13" fmla="*/ 0 h 88582"/>
                        <a:gd name="connsiteX14" fmla="*/ 105728 w 153352"/>
                        <a:gd name="connsiteY14" fmla="*/ 0 h 88582"/>
                        <a:gd name="connsiteX15" fmla="*/ 47625 w 153352"/>
                        <a:gd name="connsiteY15" fmla="*/ 0 h 88582"/>
                        <a:gd name="connsiteX16" fmla="*/ 44767 w 153352"/>
                        <a:gd name="connsiteY16" fmla="*/ 0 h 88582"/>
                        <a:gd name="connsiteX17" fmla="*/ 42863 w 153352"/>
                        <a:gd name="connsiteY17" fmla="*/ 953 h 88582"/>
                        <a:gd name="connsiteX18" fmla="*/ 1905 w 153352"/>
                        <a:gd name="connsiteY18" fmla="*/ 24765 h 88582"/>
                        <a:gd name="connsiteX19" fmla="*/ 0 w 153352"/>
                        <a:gd name="connsiteY19" fmla="*/ 25718 h 88582"/>
                        <a:gd name="connsiteX20" fmla="*/ 0 w 153352"/>
                        <a:gd name="connsiteY20" fmla="*/ 27623 h 88582"/>
                        <a:gd name="connsiteX21" fmla="*/ 0 w 153352"/>
                        <a:gd name="connsiteY21" fmla="*/ 60960 h 88582"/>
                        <a:gd name="connsiteX22" fmla="*/ 0 w 153352"/>
                        <a:gd name="connsiteY22" fmla="*/ 62865 h 88582"/>
                        <a:gd name="connsiteX23" fmla="*/ 1905 w 153352"/>
                        <a:gd name="connsiteY23" fmla="*/ 63818 h 88582"/>
                        <a:gd name="connsiteX24" fmla="*/ 42863 w 153352"/>
                        <a:gd name="connsiteY24" fmla="*/ 87630 h 88582"/>
                        <a:gd name="connsiteX25" fmla="*/ 44767 w 153352"/>
                        <a:gd name="connsiteY25" fmla="*/ 88583 h 88582"/>
                        <a:gd name="connsiteX26" fmla="*/ 47625 w 153352"/>
                        <a:gd name="connsiteY26" fmla="*/ 88583 h 88582"/>
                        <a:gd name="connsiteX27" fmla="*/ 105728 w 153352"/>
                        <a:gd name="connsiteY27" fmla="*/ 88583 h 88582"/>
                        <a:gd name="connsiteX28" fmla="*/ 108585 w 153352"/>
                        <a:gd name="connsiteY28" fmla="*/ 88583 h 88582"/>
                        <a:gd name="connsiteX29" fmla="*/ 110490 w 153352"/>
                        <a:gd name="connsiteY29" fmla="*/ 87630 h 88582"/>
                        <a:gd name="connsiteX30" fmla="*/ 151447 w 153352"/>
                        <a:gd name="connsiteY30" fmla="*/ 63818 h 88582"/>
                        <a:gd name="connsiteX31" fmla="*/ 153353 w 153352"/>
                        <a:gd name="connsiteY31" fmla="*/ 62865 h 88582"/>
                        <a:gd name="connsiteX32" fmla="*/ 153353 w 153352"/>
                        <a:gd name="connsiteY32" fmla="*/ 60960 h 88582"/>
                        <a:gd name="connsiteX33" fmla="*/ 153353 w 153352"/>
                        <a:gd name="connsiteY33" fmla="*/ 27623 h 88582"/>
                        <a:gd name="connsiteX34" fmla="*/ 153353 w 153352"/>
                        <a:gd name="connsiteY34" fmla="*/ 25718 h 88582"/>
                        <a:gd name="connsiteX35" fmla="*/ 153353 w 153352"/>
                        <a:gd name="connsiteY35" fmla="*/ 25718 h 88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53352" h="88582">
                          <a:moveTo>
                            <a:pt x="146685" y="27623"/>
                          </a:moveTo>
                          <a:lnTo>
                            <a:pt x="146685" y="60960"/>
                          </a:lnTo>
                          <a:lnTo>
                            <a:pt x="105728" y="84773"/>
                          </a:lnTo>
                          <a:lnTo>
                            <a:pt x="47625" y="84773"/>
                          </a:lnTo>
                          <a:lnTo>
                            <a:pt x="6667" y="60960"/>
                          </a:lnTo>
                          <a:lnTo>
                            <a:pt x="6667" y="27623"/>
                          </a:lnTo>
                          <a:lnTo>
                            <a:pt x="47625" y="3810"/>
                          </a:lnTo>
                          <a:lnTo>
                            <a:pt x="105728" y="3810"/>
                          </a:lnTo>
                          <a:lnTo>
                            <a:pt x="146685" y="27623"/>
                          </a:lnTo>
                          <a:lnTo>
                            <a:pt x="146685" y="27623"/>
                          </a:lnTo>
                          <a:close/>
                          <a:moveTo>
                            <a:pt x="153353" y="25718"/>
                          </a:moveTo>
                          <a:lnTo>
                            <a:pt x="151447" y="24765"/>
                          </a:lnTo>
                          <a:lnTo>
                            <a:pt x="110490" y="953"/>
                          </a:lnTo>
                          <a:lnTo>
                            <a:pt x="108585" y="0"/>
                          </a:lnTo>
                          <a:lnTo>
                            <a:pt x="105728" y="0"/>
                          </a:lnTo>
                          <a:lnTo>
                            <a:pt x="47625" y="0"/>
                          </a:lnTo>
                          <a:lnTo>
                            <a:pt x="44767" y="0"/>
                          </a:lnTo>
                          <a:lnTo>
                            <a:pt x="42863" y="953"/>
                          </a:lnTo>
                          <a:lnTo>
                            <a:pt x="1905" y="24765"/>
                          </a:lnTo>
                          <a:lnTo>
                            <a:pt x="0" y="25718"/>
                          </a:lnTo>
                          <a:lnTo>
                            <a:pt x="0" y="27623"/>
                          </a:lnTo>
                          <a:lnTo>
                            <a:pt x="0" y="60960"/>
                          </a:lnTo>
                          <a:lnTo>
                            <a:pt x="0" y="62865"/>
                          </a:lnTo>
                          <a:lnTo>
                            <a:pt x="1905" y="63818"/>
                          </a:lnTo>
                          <a:lnTo>
                            <a:pt x="42863" y="87630"/>
                          </a:lnTo>
                          <a:lnTo>
                            <a:pt x="44767" y="88583"/>
                          </a:lnTo>
                          <a:lnTo>
                            <a:pt x="47625" y="88583"/>
                          </a:lnTo>
                          <a:lnTo>
                            <a:pt x="105728" y="88583"/>
                          </a:lnTo>
                          <a:lnTo>
                            <a:pt x="108585" y="88583"/>
                          </a:lnTo>
                          <a:lnTo>
                            <a:pt x="110490" y="87630"/>
                          </a:lnTo>
                          <a:lnTo>
                            <a:pt x="151447" y="63818"/>
                          </a:lnTo>
                          <a:lnTo>
                            <a:pt x="153353" y="62865"/>
                          </a:lnTo>
                          <a:lnTo>
                            <a:pt x="153353" y="60960"/>
                          </a:lnTo>
                          <a:lnTo>
                            <a:pt x="153353" y="27623"/>
                          </a:lnTo>
                          <a:lnTo>
                            <a:pt x="153353" y="25718"/>
                          </a:lnTo>
                          <a:lnTo>
                            <a:pt x="153353" y="2571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42" name="Graphic 7">
                    <a:extLst>
                      <a:ext uri="{FF2B5EF4-FFF2-40B4-BE49-F238E27FC236}">
                        <a16:creationId xmlns:a16="http://schemas.microsoft.com/office/drawing/2014/main" id="{EFB053BA-9FAD-4027-82A0-00C529A633C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0662" y="3129253"/>
                    <a:ext cx="17144" cy="16377"/>
                    <a:chOff x="10220662" y="3129253"/>
                    <a:chExt cx="17144" cy="16377"/>
                  </a:xfrm>
                </p:grpSpPr>
                <p:sp>
                  <p:nvSpPr>
                    <p:cNvPr id="3443" name="Freeform: Shape 3442">
                      <a:extLst>
                        <a:ext uri="{FF2B5EF4-FFF2-40B4-BE49-F238E27FC236}">
                          <a16:creationId xmlns:a16="http://schemas.microsoft.com/office/drawing/2014/main" id="{9FF36AB8-5A59-488C-8A89-F011195B31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0662" y="3135153"/>
                      <a:ext cx="17144" cy="10477"/>
                    </a:xfrm>
                    <a:custGeom>
                      <a:avLst/>
                      <a:gdLst>
                        <a:gd name="connsiteX0" fmla="*/ 17145 w 17144"/>
                        <a:gd name="connsiteY0" fmla="*/ 1905 h 10477"/>
                        <a:gd name="connsiteX1" fmla="*/ 8572 w 17144"/>
                        <a:gd name="connsiteY1" fmla="*/ 10477 h 10477"/>
                        <a:gd name="connsiteX2" fmla="*/ 0 w 17144"/>
                        <a:gd name="connsiteY2" fmla="*/ 1905 h 10477"/>
                        <a:gd name="connsiteX3" fmla="*/ 0 w 17144"/>
                        <a:gd name="connsiteY3" fmla="*/ 0 h 10477"/>
                        <a:gd name="connsiteX4" fmla="*/ 7620 w 17144"/>
                        <a:gd name="connsiteY4" fmla="*/ 5715 h 10477"/>
                        <a:gd name="connsiteX5" fmla="*/ 15240 w 17144"/>
                        <a:gd name="connsiteY5" fmla="*/ 0 h 10477"/>
                        <a:gd name="connsiteX6" fmla="*/ 17145 w 17144"/>
                        <a:gd name="connsiteY6" fmla="*/ 1905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7144" h="10477">
                          <a:moveTo>
                            <a:pt x="17145" y="1905"/>
                          </a:moveTo>
                          <a:cubicBezTo>
                            <a:pt x="17145" y="6667"/>
                            <a:pt x="13335" y="10477"/>
                            <a:pt x="8572" y="10477"/>
                          </a:cubicBezTo>
                          <a:cubicBezTo>
                            <a:pt x="3810" y="10477"/>
                            <a:pt x="0" y="6667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2" y="3810"/>
                            <a:pt x="3810" y="5715"/>
                            <a:pt x="7620" y="5715"/>
                          </a:cubicBezTo>
                          <a:cubicBezTo>
                            <a:pt x="11430" y="5715"/>
                            <a:pt x="14288" y="2857"/>
                            <a:pt x="15240" y="0"/>
                          </a:cubicBezTo>
                          <a:cubicBezTo>
                            <a:pt x="17145" y="0"/>
                            <a:pt x="17145" y="952"/>
                            <a:pt x="1714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4" name="Freeform: Shape 3443">
                      <a:extLst>
                        <a:ext uri="{FF2B5EF4-FFF2-40B4-BE49-F238E27FC236}">
                          <a16:creationId xmlns:a16="http://schemas.microsoft.com/office/drawing/2014/main" id="{35D01409-A4A8-4278-AA7D-C74E708E0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2566" y="3129253"/>
                      <a:ext cx="15240" cy="11614"/>
                    </a:xfrm>
                    <a:custGeom>
                      <a:avLst/>
                      <a:gdLst>
                        <a:gd name="connsiteX0" fmla="*/ 15240 w 15240"/>
                        <a:gd name="connsiteY0" fmla="*/ 5900 h 11614"/>
                        <a:gd name="connsiteX1" fmla="*/ 7620 w 15240"/>
                        <a:gd name="connsiteY1" fmla="*/ 11615 h 11614"/>
                        <a:gd name="connsiteX2" fmla="*/ 0 w 15240"/>
                        <a:gd name="connsiteY2" fmla="*/ 5900 h 11614"/>
                        <a:gd name="connsiteX3" fmla="*/ 7620 w 15240"/>
                        <a:gd name="connsiteY3" fmla="*/ 185 h 11614"/>
                        <a:gd name="connsiteX4" fmla="*/ 15240 w 15240"/>
                        <a:gd name="connsiteY4" fmla="*/ 5900 h 116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240" h="11614">
                          <a:moveTo>
                            <a:pt x="15240" y="5900"/>
                          </a:moveTo>
                          <a:cubicBezTo>
                            <a:pt x="14288" y="9710"/>
                            <a:pt x="11430" y="11615"/>
                            <a:pt x="7620" y="11615"/>
                          </a:cubicBezTo>
                          <a:cubicBezTo>
                            <a:pt x="3810" y="11615"/>
                            <a:pt x="953" y="8757"/>
                            <a:pt x="0" y="5900"/>
                          </a:cubicBezTo>
                          <a:cubicBezTo>
                            <a:pt x="953" y="2090"/>
                            <a:pt x="3810" y="185"/>
                            <a:pt x="7620" y="185"/>
                          </a:cubicBezTo>
                          <a:cubicBezTo>
                            <a:pt x="10478" y="-768"/>
                            <a:pt x="14288" y="2090"/>
                            <a:pt x="15240" y="590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45" name="Graphic 7">
                    <a:extLst>
                      <a:ext uri="{FF2B5EF4-FFF2-40B4-BE49-F238E27FC236}">
                        <a16:creationId xmlns:a16="http://schemas.microsoft.com/office/drawing/2014/main" id="{71139C7A-BA6D-441A-9437-2A54FEAE6B86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3117055"/>
                    <a:ext cx="14287" cy="19088"/>
                    <a:chOff x="10173037" y="3117055"/>
                    <a:chExt cx="14287" cy="19088"/>
                  </a:xfrm>
                </p:grpSpPr>
                <p:sp>
                  <p:nvSpPr>
                    <p:cNvPr id="3446" name="Freeform: Shape 3445">
                      <a:extLst>
                        <a:ext uri="{FF2B5EF4-FFF2-40B4-BE49-F238E27FC236}">
                          <a16:creationId xmlns:a16="http://schemas.microsoft.com/office/drawing/2014/main" id="{6B4740E2-6987-4B50-8544-039CD3D31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3118008"/>
                      <a:ext cx="13334" cy="18136"/>
                    </a:xfrm>
                    <a:custGeom>
                      <a:avLst/>
                      <a:gdLst>
                        <a:gd name="connsiteX0" fmla="*/ 13335 w 13334"/>
                        <a:gd name="connsiteY0" fmla="*/ 15240 h 18136"/>
                        <a:gd name="connsiteX1" fmla="*/ 6667 w 13334"/>
                        <a:gd name="connsiteY1" fmla="*/ 17145 h 18136"/>
                        <a:gd name="connsiteX2" fmla="*/ 0 w 13334"/>
                        <a:gd name="connsiteY2" fmla="*/ 4763 h 18136"/>
                        <a:gd name="connsiteX3" fmla="*/ 3810 w 13334"/>
                        <a:gd name="connsiteY3" fmla="*/ 0 h 18136"/>
                        <a:gd name="connsiteX4" fmla="*/ 3810 w 13334"/>
                        <a:gd name="connsiteY4" fmla="*/ 2858 h 18136"/>
                        <a:gd name="connsiteX5" fmla="*/ 10477 w 13334"/>
                        <a:gd name="connsiteY5" fmla="*/ 15240 h 18136"/>
                        <a:gd name="connsiteX6" fmla="*/ 13335 w 13334"/>
                        <a:gd name="connsiteY6" fmla="*/ 15240 h 181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18136">
                          <a:moveTo>
                            <a:pt x="13335" y="15240"/>
                          </a:moveTo>
                          <a:cubicBezTo>
                            <a:pt x="12382" y="18097"/>
                            <a:pt x="9525" y="19050"/>
                            <a:pt x="6667" y="17145"/>
                          </a:cubicBezTo>
                          <a:cubicBezTo>
                            <a:pt x="2857" y="15240"/>
                            <a:pt x="0" y="9525"/>
                            <a:pt x="0" y="4763"/>
                          </a:cubicBezTo>
                          <a:cubicBezTo>
                            <a:pt x="0" y="1905"/>
                            <a:pt x="1905" y="0"/>
                            <a:pt x="3810" y="0"/>
                          </a:cubicBezTo>
                          <a:cubicBezTo>
                            <a:pt x="3810" y="952"/>
                            <a:pt x="3810" y="1905"/>
                            <a:pt x="3810" y="2858"/>
                          </a:cubicBezTo>
                          <a:cubicBezTo>
                            <a:pt x="3810" y="7620"/>
                            <a:pt x="6667" y="12383"/>
                            <a:pt x="10477" y="15240"/>
                          </a:cubicBezTo>
                          <a:cubicBezTo>
                            <a:pt x="11430" y="14288"/>
                            <a:pt x="12382" y="15240"/>
                            <a:pt x="13335" y="1524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47" name="Freeform: Shape 3446">
                      <a:extLst>
                        <a:ext uri="{FF2B5EF4-FFF2-40B4-BE49-F238E27FC236}">
                          <a16:creationId xmlns:a16="http://schemas.microsoft.com/office/drawing/2014/main" id="{988ECDB5-CF0A-4BCA-8C86-55EC65A7A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3117055"/>
                      <a:ext cx="10477" cy="16192"/>
                    </a:xfrm>
                    <a:custGeom>
                      <a:avLst/>
                      <a:gdLst>
                        <a:gd name="connsiteX0" fmla="*/ 10478 w 10477"/>
                        <a:gd name="connsiteY0" fmla="*/ 13335 h 16192"/>
                        <a:gd name="connsiteX1" fmla="*/ 10478 w 10477"/>
                        <a:gd name="connsiteY1" fmla="*/ 16192 h 16192"/>
                        <a:gd name="connsiteX2" fmla="*/ 6667 w 10477"/>
                        <a:gd name="connsiteY2" fmla="*/ 15240 h 16192"/>
                        <a:gd name="connsiteX3" fmla="*/ 0 w 10477"/>
                        <a:gd name="connsiteY3" fmla="*/ 2858 h 16192"/>
                        <a:gd name="connsiteX4" fmla="*/ 0 w 10477"/>
                        <a:gd name="connsiteY4" fmla="*/ 0 h 16192"/>
                        <a:gd name="connsiteX5" fmla="*/ 3810 w 10477"/>
                        <a:gd name="connsiteY5" fmla="*/ 953 h 16192"/>
                        <a:gd name="connsiteX6" fmla="*/ 10478 w 10477"/>
                        <a:gd name="connsiteY6" fmla="*/ 13335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6192">
                          <a:moveTo>
                            <a:pt x="10478" y="13335"/>
                          </a:moveTo>
                          <a:cubicBezTo>
                            <a:pt x="10478" y="14288"/>
                            <a:pt x="10478" y="15240"/>
                            <a:pt x="10478" y="16192"/>
                          </a:cubicBezTo>
                          <a:cubicBezTo>
                            <a:pt x="9525" y="16192"/>
                            <a:pt x="8572" y="16192"/>
                            <a:pt x="6667" y="15240"/>
                          </a:cubicBezTo>
                          <a:cubicBezTo>
                            <a:pt x="2857" y="13335"/>
                            <a:pt x="0" y="7620"/>
                            <a:pt x="0" y="2858"/>
                          </a:cubicBezTo>
                          <a:cubicBezTo>
                            <a:pt x="0" y="1905"/>
                            <a:pt x="0" y="953"/>
                            <a:pt x="0" y="0"/>
                          </a:cubicBezTo>
                          <a:cubicBezTo>
                            <a:pt x="953" y="0"/>
                            <a:pt x="1905" y="0"/>
                            <a:pt x="3810" y="953"/>
                          </a:cubicBezTo>
                          <a:cubicBezTo>
                            <a:pt x="6667" y="3810"/>
                            <a:pt x="10478" y="8573"/>
                            <a:pt x="10478" y="1333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48" name="Graphic 7">
                  <a:extLst>
                    <a:ext uri="{FF2B5EF4-FFF2-40B4-BE49-F238E27FC236}">
                      <a16:creationId xmlns:a16="http://schemas.microsoft.com/office/drawing/2014/main" id="{549B8B14-34C7-47B2-8A1A-19F18A334003}"/>
                    </a:ext>
                  </a:extLst>
                </p:cNvPr>
                <p:cNvGrpSpPr/>
                <p:nvPr/>
              </p:nvGrpSpPr>
              <p:grpSpPr>
                <a:xfrm>
                  <a:off x="10162559" y="2984658"/>
                  <a:ext cx="133350" cy="115252"/>
                  <a:chOff x="10162559" y="2984658"/>
                  <a:chExt cx="133350" cy="115252"/>
                </a:xfrm>
              </p:grpSpPr>
              <p:grpSp>
                <p:nvGrpSpPr>
                  <p:cNvPr id="3449" name="Graphic 7">
                    <a:extLst>
                      <a:ext uri="{FF2B5EF4-FFF2-40B4-BE49-F238E27FC236}">
                        <a16:creationId xmlns:a16="http://schemas.microsoft.com/office/drawing/2014/main" id="{FB914897-A2F8-4EB7-9BFD-D923F948EC05}"/>
                      </a:ext>
                    </a:extLst>
                  </p:cNvPr>
                  <p:cNvGrpSpPr/>
                  <p:nvPr/>
                </p:nvGrpSpPr>
                <p:grpSpPr>
                  <a:xfrm>
                    <a:off x="10169226" y="2995135"/>
                    <a:ext cx="120967" cy="104775"/>
                    <a:chOff x="10169226" y="2995135"/>
                    <a:chExt cx="120967" cy="104775"/>
                  </a:xfrm>
                </p:grpSpPr>
                <p:sp>
                  <p:nvSpPr>
                    <p:cNvPr id="3450" name="Freeform: Shape 3449">
                      <a:extLst>
                        <a:ext uri="{FF2B5EF4-FFF2-40B4-BE49-F238E27FC236}">
                          <a16:creationId xmlns:a16="http://schemas.microsoft.com/office/drawing/2014/main" id="{5E8C139F-E645-4700-9D05-9FE8F1FB39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3016091"/>
                      <a:ext cx="120967" cy="83819"/>
                    </a:xfrm>
                    <a:custGeom>
                      <a:avLst/>
                      <a:gdLst>
                        <a:gd name="connsiteX0" fmla="*/ 0 w 120967"/>
                        <a:gd name="connsiteY0" fmla="*/ 0 h 83819"/>
                        <a:gd name="connsiteX1" fmla="*/ 0 w 120967"/>
                        <a:gd name="connsiteY1" fmla="*/ 34290 h 83819"/>
                        <a:gd name="connsiteX2" fmla="*/ 0 w 120967"/>
                        <a:gd name="connsiteY2" fmla="*/ 63817 h 83819"/>
                        <a:gd name="connsiteX3" fmla="*/ 0 w 120967"/>
                        <a:gd name="connsiteY3" fmla="*/ 63817 h 83819"/>
                        <a:gd name="connsiteX4" fmla="*/ 0 w 120967"/>
                        <a:gd name="connsiteY4" fmla="*/ 63817 h 83819"/>
                        <a:gd name="connsiteX5" fmla="*/ 35243 w 120967"/>
                        <a:gd name="connsiteY5" fmla="*/ 83820 h 83819"/>
                        <a:gd name="connsiteX6" fmla="*/ 85725 w 120967"/>
                        <a:gd name="connsiteY6" fmla="*/ 83820 h 83819"/>
                        <a:gd name="connsiteX7" fmla="*/ 120968 w 120967"/>
                        <a:gd name="connsiteY7" fmla="*/ 63817 h 83819"/>
                        <a:gd name="connsiteX8" fmla="*/ 120968 w 120967"/>
                        <a:gd name="connsiteY8" fmla="*/ 34290 h 83819"/>
                        <a:gd name="connsiteX9" fmla="*/ 120968 w 120967"/>
                        <a:gd name="connsiteY9" fmla="*/ 0 h 8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0967" h="83819">
                          <a:moveTo>
                            <a:pt x="0" y="0"/>
                          </a:moveTo>
                          <a:lnTo>
                            <a:pt x="0" y="34290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0" y="63817"/>
                          </a:lnTo>
                          <a:lnTo>
                            <a:pt x="35243" y="83820"/>
                          </a:lnTo>
                          <a:lnTo>
                            <a:pt x="85725" y="83820"/>
                          </a:lnTo>
                          <a:lnTo>
                            <a:pt x="120968" y="63817"/>
                          </a:lnTo>
                          <a:lnTo>
                            <a:pt x="120968" y="34290"/>
                          </a:lnTo>
                          <a:lnTo>
                            <a:pt x="12096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51" name="Freeform: Shape 3450">
                      <a:extLst>
                        <a:ext uri="{FF2B5EF4-FFF2-40B4-BE49-F238E27FC236}">
                          <a16:creationId xmlns:a16="http://schemas.microsoft.com/office/drawing/2014/main" id="{E6915F91-2E8D-4307-84E1-AF8939AC35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4469" y="3044666"/>
                      <a:ext cx="85725" cy="55244"/>
                    </a:xfrm>
                    <a:custGeom>
                      <a:avLst/>
                      <a:gdLst>
                        <a:gd name="connsiteX0" fmla="*/ 50482 w 85725"/>
                        <a:gd name="connsiteY0" fmla="*/ 55245 h 55244"/>
                        <a:gd name="connsiteX1" fmla="*/ 0 w 85725"/>
                        <a:gd name="connsiteY1" fmla="*/ 55245 h 55244"/>
                        <a:gd name="connsiteX2" fmla="*/ 0 w 85725"/>
                        <a:gd name="connsiteY2" fmla="*/ 20955 h 55244"/>
                        <a:gd name="connsiteX3" fmla="*/ 50482 w 85725"/>
                        <a:gd name="connsiteY3" fmla="*/ 20955 h 55244"/>
                        <a:gd name="connsiteX4" fmla="*/ 85725 w 85725"/>
                        <a:gd name="connsiteY4" fmla="*/ 0 h 55244"/>
                        <a:gd name="connsiteX5" fmla="*/ 85725 w 85725"/>
                        <a:gd name="connsiteY5" fmla="*/ 35242 h 55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5725" h="55244">
                          <a:moveTo>
                            <a:pt x="50482" y="55245"/>
                          </a:moveTo>
                          <a:lnTo>
                            <a:pt x="0" y="55245"/>
                          </a:lnTo>
                          <a:lnTo>
                            <a:pt x="0" y="20955"/>
                          </a:lnTo>
                          <a:lnTo>
                            <a:pt x="50482" y="20955"/>
                          </a:lnTo>
                          <a:lnTo>
                            <a:pt x="85725" y="0"/>
                          </a:lnTo>
                          <a:lnTo>
                            <a:pt x="85725" y="3524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52" name="Graphic 7">
                      <a:extLst>
                        <a:ext uri="{FF2B5EF4-FFF2-40B4-BE49-F238E27FC236}">
                          <a16:creationId xmlns:a16="http://schemas.microsoft.com/office/drawing/2014/main" id="{07CABBD2-24B9-49A7-9BE3-7953490954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9239" y="3065621"/>
                      <a:ext cx="11430" cy="16278"/>
                      <a:chOff x="10269239" y="3065621"/>
                      <a:chExt cx="11430" cy="16278"/>
                    </a:xfrm>
                  </p:grpSpPr>
                  <p:sp>
                    <p:nvSpPr>
                      <p:cNvPr id="3453" name="Freeform: Shape 3452">
                        <a:extLst>
                          <a:ext uri="{FF2B5EF4-FFF2-40B4-BE49-F238E27FC236}">
                            <a16:creationId xmlns:a16="http://schemas.microsoft.com/office/drawing/2014/main" id="{3276167A-00B8-4545-9D10-A996B14679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5621"/>
                        <a:ext cx="11430" cy="16278"/>
                      </a:xfrm>
                      <a:custGeom>
                        <a:avLst/>
                        <a:gdLst>
                          <a:gd name="connsiteX0" fmla="*/ 0 w 11430"/>
                          <a:gd name="connsiteY0" fmla="*/ 14288 h 16278"/>
                          <a:gd name="connsiteX1" fmla="*/ 5715 w 11430"/>
                          <a:gd name="connsiteY1" fmla="*/ 15240 h 16278"/>
                          <a:gd name="connsiteX2" fmla="*/ 11430 w 11430"/>
                          <a:gd name="connsiteY2" fmla="*/ 4763 h 16278"/>
                          <a:gd name="connsiteX3" fmla="*/ 8573 w 11430"/>
                          <a:gd name="connsiteY3" fmla="*/ 0 h 16278"/>
                          <a:gd name="connsiteX4" fmla="*/ 8573 w 11430"/>
                          <a:gd name="connsiteY4" fmla="*/ 1905 h 16278"/>
                          <a:gd name="connsiteX5" fmla="*/ 2858 w 11430"/>
                          <a:gd name="connsiteY5" fmla="*/ 12383 h 16278"/>
                          <a:gd name="connsiteX6" fmla="*/ 0 w 11430"/>
                          <a:gd name="connsiteY6" fmla="*/ 14288 h 16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1430" h="16278">
                            <a:moveTo>
                              <a:pt x="0" y="14288"/>
                            </a:moveTo>
                            <a:cubicBezTo>
                              <a:pt x="953" y="16192"/>
                              <a:pt x="2858" y="17145"/>
                              <a:pt x="5715" y="15240"/>
                            </a:cubicBezTo>
                            <a:cubicBezTo>
                              <a:pt x="9525" y="13335"/>
                              <a:pt x="11430" y="8572"/>
                              <a:pt x="11430" y="4763"/>
                            </a:cubicBezTo>
                            <a:cubicBezTo>
                              <a:pt x="11430" y="1905"/>
                              <a:pt x="10478" y="952"/>
                              <a:pt x="8573" y="0"/>
                            </a:cubicBezTo>
                            <a:cubicBezTo>
                              <a:pt x="8573" y="952"/>
                              <a:pt x="8573" y="952"/>
                              <a:pt x="8573" y="1905"/>
                            </a:cubicBezTo>
                            <a:cubicBezTo>
                              <a:pt x="8573" y="5715"/>
                              <a:pt x="5715" y="10477"/>
                              <a:pt x="2858" y="12383"/>
                            </a:cubicBezTo>
                            <a:cubicBezTo>
                              <a:pt x="1905" y="14288"/>
                              <a:pt x="953" y="14288"/>
                              <a:pt x="0" y="14288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54" name="Freeform: Shape 3453">
                        <a:extLst>
                          <a:ext uri="{FF2B5EF4-FFF2-40B4-BE49-F238E27FC236}">
                            <a16:creationId xmlns:a16="http://schemas.microsoft.com/office/drawing/2014/main" id="{B78A0E01-57E0-48B9-9463-2DAD00D1DB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9239" y="3066573"/>
                        <a:ext cx="8572" cy="13335"/>
                      </a:xfrm>
                      <a:custGeom>
                        <a:avLst/>
                        <a:gdLst>
                          <a:gd name="connsiteX0" fmla="*/ 0 w 8572"/>
                          <a:gd name="connsiteY0" fmla="*/ 11430 h 13335"/>
                          <a:gd name="connsiteX1" fmla="*/ 0 w 8572"/>
                          <a:gd name="connsiteY1" fmla="*/ 13335 h 13335"/>
                          <a:gd name="connsiteX2" fmla="*/ 2858 w 8572"/>
                          <a:gd name="connsiteY2" fmla="*/ 12383 h 13335"/>
                          <a:gd name="connsiteX3" fmla="*/ 8573 w 8572"/>
                          <a:gd name="connsiteY3" fmla="*/ 1905 h 13335"/>
                          <a:gd name="connsiteX4" fmla="*/ 8573 w 8572"/>
                          <a:gd name="connsiteY4" fmla="*/ 0 h 13335"/>
                          <a:gd name="connsiteX5" fmla="*/ 5715 w 8572"/>
                          <a:gd name="connsiteY5" fmla="*/ 953 h 13335"/>
                          <a:gd name="connsiteX6" fmla="*/ 0 w 8572"/>
                          <a:gd name="connsiteY6" fmla="*/ 11430 h 13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3335">
                            <a:moveTo>
                              <a:pt x="0" y="11430"/>
                            </a:moveTo>
                            <a:cubicBezTo>
                              <a:pt x="0" y="12383"/>
                              <a:pt x="0" y="13335"/>
                              <a:pt x="0" y="13335"/>
                            </a:cubicBezTo>
                            <a:cubicBezTo>
                              <a:pt x="953" y="13335"/>
                              <a:pt x="1905" y="13335"/>
                              <a:pt x="2858" y="12383"/>
                            </a:cubicBezTo>
                            <a:cubicBezTo>
                              <a:pt x="6668" y="10478"/>
                              <a:pt x="8573" y="5715"/>
                              <a:pt x="8573" y="1905"/>
                            </a:cubicBezTo>
                            <a:cubicBezTo>
                              <a:pt x="8573" y="953"/>
                              <a:pt x="8573" y="0"/>
                              <a:pt x="8573" y="0"/>
                            </a:cubicBezTo>
                            <a:cubicBezTo>
                              <a:pt x="7620" y="0"/>
                              <a:pt x="6668" y="0"/>
                              <a:pt x="5715" y="953"/>
                            </a:cubicBezTo>
                            <a:cubicBezTo>
                              <a:pt x="1905" y="1905"/>
                              <a:pt x="0" y="6668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55" name="Freeform: Shape 3454">
                      <a:extLst>
                        <a:ext uri="{FF2B5EF4-FFF2-40B4-BE49-F238E27FC236}">
                          <a16:creationId xmlns:a16="http://schemas.microsoft.com/office/drawing/2014/main" id="{AD98E912-8D2F-4D09-875E-A8273DE20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9226" y="2995135"/>
                      <a:ext cx="120967" cy="70485"/>
                    </a:xfrm>
                    <a:custGeom>
                      <a:avLst/>
                      <a:gdLst>
                        <a:gd name="connsiteX0" fmla="*/ 120968 w 120967"/>
                        <a:gd name="connsiteY0" fmla="*/ 20955 h 70485"/>
                        <a:gd name="connsiteX1" fmla="*/ 85725 w 120967"/>
                        <a:gd name="connsiteY1" fmla="*/ 0 h 70485"/>
                        <a:gd name="connsiteX2" fmla="*/ 35243 w 120967"/>
                        <a:gd name="connsiteY2" fmla="*/ 0 h 70485"/>
                        <a:gd name="connsiteX3" fmla="*/ 0 w 120967"/>
                        <a:gd name="connsiteY3" fmla="*/ 20955 h 70485"/>
                        <a:gd name="connsiteX4" fmla="*/ 0 w 120967"/>
                        <a:gd name="connsiteY4" fmla="*/ 49530 h 70485"/>
                        <a:gd name="connsiteX5" fmla="*/ 35243 w 120967"/>
                        <a:gd name="connsiteY5" fmla="*/ 70485 h 70485"/>
                        <a:gd name="connsiteX6" fmla="*/ 85725 w 120967"/>
                        <a:gd name="connsiteY6" fmla="*/ 70485 h 70485"/>
                        <a:gd name="connsiteX7" fmla="*/ 120968 w 120967"/>
                        <a:gd name="connsiteY7" fmla="*/ 49530 h 704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967" h="70485">
                          <a:moveTo>
                            <a:pt x="120968" y="20955"/>
                          </a:moveTo>
                          <a:lnTo>
                            <a:pt x="85725" y="0"/>
                          </a:lnTo>
                          <a:lnTo>
                            <a:pt x="35243" y="0"/>
                          </a:lnTo>
                          <a:lnTo>
                            <a:pt x="0" y="20955"/>
                          </a:lnTo>
                          <a:lnTo>
                            <a:pt x="0" y="49530"/>
                          </a:lnTo>
                          <a:lnTo>
                            <a:pt x="35243" y="70485"/>
                          </a:lnTo>
                          <a:lnTo>
                            <a:pt x="85725" y="70485"/>
                          </a:lnTo>
                          <a:lnTo>
                            <a:pt x="120968" y="49530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56" name="Graphic 7">
                    <a:extLst>
                      <a:ext uri="{FF2B5EF4-FFF2-40B4-BE49-F238E27FC236}">
                        <a16:creationId xmlns:a16="http://schemas.microsoft.com/office/drawing/2014/main" id="{69228456-9267-4336-AB1E-29A262D5F5CB}"/>
                      </a:ext>
                    </a:extLst>
                  </p:cNvPr>
                  <p:cNvGrpSpPr/>
                  <p:nvPr/>
                </p:nvGrpSpPr>
                <p:grpSpPr>
                  <a:xfrm>
                    <a:off x="10162559" y="2984658"/>
                    <a:ext cx="133350" cy="83820"/>
                    <a:chOff x="10162559" y="2984658"/>
                    <a:chExt cx="133350" cy="83820"/>
                  </a:xfrm>
                </p:grpSpPr>
                <p:sp>
                  <p:nvSpPr>
                    <p:cNvPr id="3457" name="Freeform: Shape 3456">
                      <a:extLst>
                        <a:ext uri="{FF2B5EF4-FFF2-40B4-BE49-F238E27FC236}">
                          <a16:creationId xmlns:a16="http://schemas.microsoft.com/office/drawing/2014/main" id="{303EFBE7-D1C4-4355-A65F-25F933558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2559" y="2985610"/>
                      <a:ext cx="133350" cy="82867"/>
                    </a:xfrm>
                    <a:custGeom>
                      <a:avLst/>
                      <a:gdLst>
                        <a:gd name="connsiteX0" fmla="*/ 127635 w 133350"/>
                        <a:gd name="connsiteY0" fmla="*/ 30480 h 82867"/>
                        <a:gd name="connsiteX1" fmla="*/ 127635 w 133350"/>
                        <a:gd name="connsiteY1" fmla="*/ 55245 h 82867"/>
                        <a:gd name="connsiteX2" fmla="*/ 92392 w 133350"/>
                        <a:gd name="connsiteY2" fmla="*/ 75248 h 82867"/>
                        <a:gd name="connsiteX3" fmla="*/ 41910 w 133350"/>
                        <a:gd name="connsiteY3" fmla="*/ 75248 h 82867"/>
                        <a:gd name="connsiteX4" fmla="*/ 6667 w 133350"/>
                        <a:gd name="connsiteY4" fmla="*/ 55245 h 82867"/>
                        <a:gd name="connsiteX5" fmla="*/ 6667 w 133350"/>
                        <a:gd name="connsiteY5" fmla="*/ 30480 h 82867"/>
                        <a:gd name="connsiteX6" fmla="*/ 41910 w 133350"/>
                        <a:gd name="connsiteY6" fmla="*/ 10478 h 82867"/>
                        <a:gd name="connsiteX7" fmla="*/ 92392 w 133350"/>
                        <a:gd name="connsiteY7" fmla="*/ 10478 h 82867"/>
                        <a:gd name="connsiteX8" fmla="*/ 127635 w 133350"/>
                        <a:gd name="connsiteY8" fmla="*/ 30480 h 82867"/>
                        <a:gd name="connsiteX9" fmla="*/ 127635 w 133350"/>
                        <a:gd name="connsiteY9" fmla="*/ 30480 h 82867"/>
                        <a:gd name="connsiteX10" fmla="*/ 133350 w 133350"/>
                        <a:gd name="connsiteY10" fmla="*/ 21908 h 82867"/>
                        <a:gd name="connsiteX11" fmla="*/ 94297 w 133350"/>
                        <a:gd name="connsiteY11" fmla="*/ 0 h 82867"/>
                        <a:gd name="connsiteX12" fmla="*/ 39053 w 133350"/>
                        <a:gd name="connsiteY12" fmla="*/ 0 h 82867"/>
                        <a:gd name="connsiteX13" fmla="*/ 0 w 133350"/>
                        <a:gd name="connsiteY13" fmla="*/ 21908 h 82867"/>
                        <a:gd name="connsiteX14" fmla="*/ 0 w 133350"/>
                        <a:gd name="connsiteY14" fmla="*/ 59055 h 82867"/>
                        <a:gd name="connsiteX15" fmla="*/ 0 w 133350"/>
                        <a:gd name="connsiteY15" fmla="*/ 60008 h 82867"/>
                        <a:gd name="connsiteX16" fmla="*/ 1905 w 133350"/>
                        <a:gd name="connsiteY16" fmla="*/ 60960 h 82867"/>
                        <a:gd name="connsiteX17" fmla="*/ 37147 w 133350"/>
                        <a:gd name="connsiteY17" fmla="*/ 81915 h 82867"/>
                        <a:gd name="connsiteX18" fmla="*/ 39053 w 133350"/>
                        <a:gd name="connsiteY18" fmla="*/ 82868 h 82867"/>
                        <a:gd name="connsiteX19" fmla="*/ 40957 w 133350"/>
                        <a:gd name="connsiteY19" fmla="*/ 82868 h 82867"/>
                        <a:gd name="connsiteX20" fmla="*/ 91440 w 133350"/>
                        <a:gd name="connsiteY20" fmla="*/ 82868 h 82867"/>
                        <a:gd name="connsiteX21" fmla="*/ 93345 w 133350"/>
                        <a:gd name="connsiteY21" fmla="*/ 82868 h 82867"/>
                        <a:gd name="connsiteX22" fmla="*/ 95250 w 133350"/>
                        <a:gd name="connsiteY22" fmla="*/ 81915 h 82867"/>
                        <a:gd name="connsiteX23" fmla="*/ 130492 w 133350"/>
                        <a:gd name="connsiteY23" fmla="*/ 60960 h 82867"/>
                        <a:gd name="connsiteX24" fmla="*/ 132397 w 133350"/>
                        <a:gd name="connsiteY24" fmla="*/ 60008 h 82867"/>
                        <a:gd name="connsiteX25" fmla="*/ 132397 w 133350"/>
                        <a:gd name="connsiteY25" fmla="*/ 59055 h 82867"/>
                        <a:gd name="connsiteX26" fmla="*/ 132397 w 133350"/>
                        <a:gd name="connsiteY26" fmla="*/ 21908 h 8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33350" h="82867">
                          <a:moveTo>
                            <a:pt x="127635" y="30480"/>
                          </a:moveTo>
                          <a:lnTo>
                            <a:pt x="127635" y="55245"/>
                          </a:lnTo>
                          <a:lnTo>
                            <a:pt x="92392" y="75248"/>
                          </a:lnTo>
                          <a:lnTo>
                            <a:pt x="41910" y="75248"/>
                          </a:lnTo>
                          <a:lnTo>
                            <a:pt x="6667" y="55245"/>
                          </a:lnTo>
                          <a:lnTo>
                            <a:pt x="6667" y="30480"/>
                          </a:lnTo>
                          <a:lnTo>
                            <a:pt x="41910" y="10478"/>
                          </a:lnTo>
                          <a:lnTo>
                            <a:pt x="92392" y="10478"/>
                          </a:lnTo>
                          <a:lnTo>
                            <a:pt x="127635" y="30480"/>
                          </a:lnTo>
                          <a:lnTo>
                            <a:pt x="127635" y="30480"/>
                          </a:lnTo>
                          <a:close/>
                          <a:moveTo>
                            <a:pt x="133350" y="21908"/>
                          </a:moveTo>
                          <a:lnTo>
                            <a:pt x="94297" y="0"/>
                          </a:lnTo>
                          <a:lnTo>
                            <a:pt x="39053" y="0"/>
                          </a:lnTo>
                          <a:lnTo>
                            <a:pt x="0" y="21908"/>
                          </a:lnTo>
                          <a:lnTo>
                            <a:pt x="0" y="59055"/>
                          </a:lnTo>
                          <a:lnTo>
                            <a:pt x="0" y="60008"/>
                          </a:lnTo>
                          <a:lnTo>
                            <a:pt x="1905" y="60960"/>
                          </a:lnTo>
                          <a:lnTo>
                            <a:pt x="37147" y="81915"/>
                          </a:lnTo>
                          <a:lnTo>
                            <a:pt x="39053" y="82868"/>
                          </a:lnTo>
                          <a:lnTo>
                            <a:pt x="40957" y="82868"/>
                          </a:lnTo>
                          <a:lnTo>
                            <a:pt x="91440" y="82868"/>
                          </a:lnTo>
                          <a:lnTo>
                            <a:pt x="93345" y="82868"/>
                          </a:lnTo>
                          <a:lnTo>
                            <a:pt x="95250" y="81915"/>
                          </a:lnTo>
                          <a:lnTo>
                            <a:pt x="130492" y="60960"/>
                          </a:lnTo>
                          <a:lnTo>
                            <a:pt x="132397" y="60008"/>
                          </a:lnTo>
                          <a:lnTo>
                            <a:pt x="132397" y="59055"/>
                          </a:lnTo>
                          <a:lnTo>
                            <a:pt x="132397" y="21908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58" name="Freeform: Shape 3457">
                      <a:extLst>
                        <a:ext uri="{FF2B5EF4-FFF2-40B4-BE49-F238E27FC236}">
                          <a16:creationId xmlns:a16="http://schemas.microsoft.com/office/drawing/2014/main" id="{2C44F2CD-F69E-4D5E-845B-04C6737BC8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3038951"/>
                      <a:ext cx="93345" cy="29527"/>
                    </a:xfrm>
                    <a:custGeom>
                      <a:avLst/>
                      <a:gdLst>
                        <a:gd name="connsiteX0" fmla="*/ 54293 w 93345"/>
                        <a:gd name="connsiteY0" fmla="*/ 29528 h 29527"/>
                        <a:gd name="connsiteX1" fmla="*/ 0 w 93345"/>
                        <a:gd name="connsiteY1" fmla="*/ 29528 h 29527"/>
                        <a:gd name="connsiteX2" fmla="*/ 0 w 93345"/>
                        <a:gd name="connsiteY2" fmla="*/ 22860 h 29527"/>
                        <a:gd name="connsiteX3" fmla="*/ 54293 w 93345"/>
                        <a:gd name="connsiteY3" fmla="*/ 22860 h 29527"/>
                        <a:gd name="connsiteX4" fmla="*/ 93345 w 93345"/>
                        <a:gd name="connsiteY4" fmla="*/ 0 h 29527"/>
                        <a:gd name="connsiteX5" fmla="*/ 93345 w 93345"/>
                        <a:gd name="connsiteY5" fmla="*/ 6667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345" h="29527">
                          <a:moveTo>
                            <a:pt x="54293" y="29528"/>
                          </a:moveTo>
                          <a:lnTo>
                            <a:pt x="0" y="29528"/>
                          </a:lnTo>
                          <a:lnTo>
                            <a:pt x="0" y="22860"/>
                          </a:lnTo>
                          <a:lnTo>
                            <a:pt x="54293" y="22860"/>
                          </a:lnTo>
                          <a:lnTo>
                            <a:pt x="93345" y="0"/>
                          </a:lnTo>
                          <a:lnTo>
                            <a:pt x="9334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59" name="Freeform: Shape 3458">
                      <a:extLst>
                        <a:ext uri="{FF2B5EF4-FFF2-40B4-BE49-F238E27FC236}">
                          <a16:creationId xmlns:a16="http://schemas.microsoft.com/office/drawing/2014/main" id="{3EECBEBA-AB1A-493D-B1C7-7FA016DE1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63512" y="2984658"/>
                      <a:ext cx="132397" cy="75247"/>
                    </a:xfrm>
                    <a:custGeom>
                      <a:avLst/>
                      <a:gdLst>
                        <a:gd name="connsiteX0" fmla="*/ 126682 w 132397"/>
                        <a:gd name="connsiteY0" fmla="*/ 23813 h 75247"/>
                        <a:gd name="connsiteX1" fmla="*/ 126682 w 132397"/>
                        <a:gd name="connsiteY1" fmla="*/ 52388 h 75247"/>
                        <a:gd name="connsiteX2" fmla="*/ 91440 w 132397"/>
                        <a:gd name="connsiteY2" fmla="*/ 73342 h 75247"/>
                        <a:gd name="connsiteX3" fmla="*/ 40957 w 132397"/>
                        <a:gd name="connsiteY3" fmla="*/ 73342 h 75247"/>
                        <a:gd name="connsiteX4" fmla="*/ 5715 w 132397"/>
                        <a:gd name="connsiteY4" fmla="*/ 52388 h 75247"/>
                        <a:gd name="connsiteX5" fmla="*/ 5715 w 132397"/>
                        <a:gd name="connsiteY5" fmla="*/ 23813 h 75247"/>
                        <a:gd name="connsiteX6" fmla="*/ 40957 w 132397"/>
                        <a:gd name="connsiteY6" fmla="*/ 3810 h 75247"/>
                        <a:gd name="connsiteX7" fmla="*/ 91440 w 132397"/>
                        <a:gd name="connsiteY7" fmla="*/ 3810 h 75247"/>
                        <a:gd name="connsiteX8" fmla="*/ 126682 w 132397"/>
                        <a:gd name="connsiteY8" fmla="*/ 23813 h 75247"/>
                        <a:gd name="connsiteX9" fmla="*/ 126682 w 132397"/>
                        <a:gd name="connsiteY9" fmla="*/ 23813 h 75247"/>
                        <a:gd name="connsiteX10" fmla="*/ 132397 w 132397"/>
                        <a:gd name="connsiteY10" fmla="*/ 22860 h 75247"/>
                        <a:gd name="connsiteX11" fmla="*/ 130492 w 132397"/>
                        <a:gd name="connsiteY11" fmla="*/ 21908 h 75247"/>
                        <a:gd name="connsiteX12" fmla="*/ 95250 w 132397"/>
                        <a:gd name="connsiteY12" fmla="*/ 952 h 75247"/>
                        <a:gd name="connsiteX13" fmla="*/ 93345 w 132397"/>
                        <a:gd name="connsiteY13" fmla="*/ 0 h 75247"/>
                        <a:gd name="connsiteX14" fmla="*/ 91440 w 132397"/>
                        <a:gd name="connsiteY14" fmla="*/ 0 h 75247"/>
                        <a:gd name="connsiteX15" fmla="*/ 40957 w 132397"/>
                        <a:gd name="connsiteY15" fmla="*/ 0 h 75247"/>
                        <a:gd name="connsiteX16" fmla="*/ 39052 w 132397"/>
                        <a:gd name="connsiteY16" fmla="*/ 0 h 75247"/>
                        <a:gd name="connsiteX17" fmla="*/ 37147 w 132397"/>
                        <a:gd name="connsiteY17" fmla="*/ 952 h 75247"/>
                        <a:gd name="connsiteX18" fmla="*/ 1905 w 132397"/>
                        <a:gd name="connsiteY18" fmla="*/ 21908 h 75247"/>
                        <a:gd name="connsiteX19" fmla="*/ 0 w 132397"/>
                        <a:gd name="connsiteY19" fmla="*/ 22860 h 75247"/>
                        <a:gd name="connsiteX20" fmla="*/ 0 w 132397"/>
                        <a:gd name="connsiteY20" fmla="*/ 23813 h 75247"/>
                        <a:gd name="connsiteX21" fmla="*/ 0 w 132397"/>
                        <a:gd name="connsiteY21" fmla="*/ 52388 h 75247"/>
                        <a:gd name="connsiteX22" fmla="*/ 0 w 132397"/>
                        <a:gd name="connsiteY22" fmla="*/ 53340 h 75247"/>
                        <a:gd name="connsiteX23" fmla="*/ 1905 w 132397"/>
                        <a:gd name="connsiteY23" fmla="*/ 54292 h 75247"/>
                        <a:gd name="connsiteX24" fmla="*/ 37147 w 132397"/>
                        <a:gd name="connsiteY24" fmla="*/ 74295 h 75247"/>
                        <a:gd name="connsiteX25" fmla="*/ 39052 w 132397"/>
                        <a:gd name="connsiteY25" fmla="*/ 75247 h 75247"/>
                        <a:gd name="connsiteX26" fmla="*/ 40957 w 132397"/>
                        <a:gd name="connsiteY26" fmla="*/ 75247 h 75247"/>
                        <a:gd name="connsiteX27" fmla="*/ 91440 w 132397"/>
                        <a:gd name="connsiteY27" fmla="*/ 75247 h 75247"/>
                        <a:gd name="connsiteX28" fmla="*/ 93345 w 132397"/>
                        <a:gd name="connsiteY28" fmla="*/ 75247 h 75247"/>
                        <a:gd name="connsiteX29" fmla="*/ 95250 w 132397"/>
                        <a:gd name="connsiteY29" fmla="*/ 74295 h 75247"/>
                        <a:gd name="connsiteX30" fmla="*/ 130492 w 132397"/>
                        <a:gd name="connsiteY30" fmla="*/ 54292 h 75247"/>
                        <a:gd name="connsiteX31" fmla="*/ 132397 w 132397"/>
                        <a:gd name="connsiteY31" fmla="*/ 53340 h 75247"/>
                        <a:gd name="connsiteX32" fmla="*/ 132397 w 132397"/>
                        <a:gd name="connsiteY32" fmla="*/ 52388 h 75247"/>
                        <a:gd name="connsiteX33" fmla="*/ 132397 w 132397"/>
                        <a:gd name="connsiteY33" fmla="*/ 23813 h 75247"/>
                        <a:gd name="connsiteX34" fmla="*/ 132397 w 132397"/>
                        <a:gd name="connsiteY34" fmla="*/ 22860 h 75247"/>
                        <a:gd name="connsiteX35" fmla="*/ 132397 w 132397"/>
                        <a:gd name="connsiteY35" fmla="*/ 22860 h 75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32397" h="75247">
                          <a:moveTo>
                            <a:pt x="126682" y="23813"/>
                          </a:moveTo>
                          <a:lnTo>
                            <a:pt x="126682" y="52388"/>
                          </a:lnTo>
                          <a:lnTo>
                            <a:pt x="91440" y="73342"/>
                          </a:lnTo>
                          <a:lnTo>
                            <a:pt x="40957" y="73342"/>
                          </a:lnTo>
                          <a:lnTo>
                            <a:pt x="5715" y="52388"/>
                          </a:lnTo>
                          <a:lnTo>
                            <a:pt x="5715" y="23813"/>
                          </a:lnTo>
                          <a:lnTo>
                            <a:pt x="40957" y="3810"/>
                          </a:lnTo>
                          <a:lnTo>
                            <a:pt x="91440" y="3810"/>
                          </a:lnTo>
                          <a:lnTo>
                            <a:pt x="126682" y="23813"/>
                          </a:lnTo>
                          <a:lnTo>
                            <a:pt x="126682" y="23813"/>
                          </a:lnTo>
                          <a:close/>
                          <a:moveTo>
                            <a:pt x="132397" y="22860"/>
                          </a:moveTo>
                          <a:lnTo>
                            <a:pt x="130492" y="21908"/>
                          </a:lnTo>
                          <a:lnTo>
                            <a:pt x="95250" y="952"/>
                          </a:lnTo>
                          <a:lnTo>
                            <a:pt x="93345" y="0"/>
                          </a:lnTo>
                          <a:lnTo>
                            <a:pt x="91440" y="0"/>
                          </a:lnTo>
                          <a:lnTo>
                            <a:pt x="40957" y="0"/>
                          </a:lnTo>
                          <a:lnTo>
                            <a:pt x="39052" y="0"/>
                          </a:lnTo>
                          <a:lnTo>
                            <a:pt x="37147" y="952"/>
                          </a:lnTo>
                          <a:lnTo>
                            <a:pt x="1905" y="21908"/>
                          </a:lnTo>
                          <a:lnTo>
                            <a:pt x="0" y="22860"/>
                          </a:lnTo>
                          <a:lnTo>
                            <a:pt x="0" y="23813"/>
                          </a:lnTo>
                          <a:lnTo>
                            <a:pt x="0" y="52388"/>
                          </a:lnTo>
                          <a:lnTo>
                            <a:pt x="0" y="53340"/>
                          </a:lnTo>
                          <a:lnTo>
                            <a:pt x="1905" y="54292"/>
                          </a:lnTo>
                          <a:lnTo>
                            <a:pt x="37147" y="74295"/>
                          </a:lnTo>
                          <a:lnTo>
                            <a:pt x="39052" y="75247"/>
                          </a:lnTo>
                          <a:lnTo>
                            <a:pt x="40957" y="75247"/>
                          </a:lnTo>
                          <a:lnTo>
                            <a:pt x="91440" y="75247"/>
                          </a:lnTo>
                          <a:lnTo>
                            <a:pt x="93345" y="75247"/>
                          </a:lnTo>
                          <a:lnTo>
                            <a:pt x="95250" y="74295"/>
                          </a:lnTo>
                          <a:lnTo>
                            <a:pt x="130492" y="54292"/>
                          </a:lnTo>
                          <a:lnTo>
                            <a:pt x="132397" y="53340"/>
                          </a:lnTo>
                          <a:lnTo>
                            <a:pt x="132397" y="52388"/>
                          </a:lnTo>
                          <a:lnTo>
                            <a:pt x="132397" y="23813"/>
                          </a:lnTo>
                          <a:lnTo>
                            <a:pt x="132397" y="22860"/>
                          </a:lnTo>
                          <a:lnTo>
                            <a:pt x="132397" y="2286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60" name="Graphic 7">
                    <a:extLst>
                      <a:ext uri="{FF2B5EF4-FFF2-40B4-BE49-F238E27FC236}">
                        <a16:creationId xmlns:a16="http://schemas.microsoft.com/office/drawing/2014/main" id="{4CC1766A-57DE-43B7-894C-5B923C366ADD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3076098"/>
                    <a:ext cx="13334" cy="13335"/>
                    <a:chOff x="10223519" y="3076098"/>
                    <a:chExt cx="13334" cy="13335"/>
                  </a:xfrm>
                </p:grpSpPr>
                <p:sp>
                  <p:nvSpPr>
                    <p:cNvPr id="3461" name="Freeform: Shape 3460">
                      <a:extLst>
                        <a:ext uri="{FF2B5EF4-FFF2-40B4-BE49-F238E27FC236}">
                          <a16:creationId xmlns:a16="http://schemas.microsoft.com/office/drawing/2014/main" id="{1947AAFC-7DED-47E3-ABB9-99D972962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80860"/>
                      <a:ext cx="13334" cy="8572"/>
                    </a:xfrm>
                    <a:custGeom>
                      <a:avLst/>
                      <a:gdLst>
                        <a:gd name="connsiteX0" fmla="*/ 13335 w 13334"/>
                        <a:gd name="connsiteY0" fmla="*/ 1905 h 8572"/>
                        <a:gd name="connsiteX1" fmla="*/ 6668 w 13334"/>
                        <a:gd name="connsiteY1" fmla="*/ 8573 h 8572"/>
                        <a:gd name="connsiteX2" fmla="*/ 0 w 13334"/>
                        <a:gd name="connsiteY2" fmla="*/ 1905 h 8572"/>
                        <a:gd name="connsiteX3" fmla="*/ 0 w 13334"/>
                        <a:gd name="connsiteY3" fmla="*/ 0 h 8572"/>
                        <a:gd name="connsiteX4" fmla="*/ 6668 w 13334"/>
                        <a:gd name="connsiteY4" fmla="*/ 5715 h 8572"/>
                        <a:gd name="connsiteX5" fmla="*/ 13335 w 13334"/>
                        <a:gd name="connsiteY5" fmla="*/ 0 h 8572"/>
                        <a:gd name="connsiteX6" fmla="*/ 13335 w 13334"/>
                        <a:gd name="connsiteY6" fmla="*/ 1905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334" h="8572">
                          <a:moveTo>
                            <a:pt x="13335" y="1905"/>
                          </a:moveTo>
                          <a:cubicBezTo>
                            <a:pt x="13335" y="5715"/>
                            <a:pt x="10478" y="8573"/>
                            <a:pt x="6668" y="8573"/>
                          </a:cubicBezTo>
                          <a:cubicBezTo>
                            <a:pt x="2857" y="8573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3810" y="5715"/>
                            <a:pt x="6668" y="5715"/>
                          </a:cubicBezTo>
                          <a:cubicBezTo>
                            <a:pt x="9525" y="5715"/>
                            <a:pt x="12382" y="3810"/>
                            <a:pt x="13335" y="0"/>
                          </a:cubicBezTo>
                          <a:cubicBezTo>
                            <a:pt x="13335" y="953"/>
                            <a:pt x="13335" y="1905"/>
                            <a:pt x="13335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62" name="Freeform: Shape 3461">
                      <a:extLst>
                        <a:ext uri="{FF2B5EF4-FFF2-40B4-BE49-F238E27FC236}">
                          <a16:creationId xmlns:a16="http://schemas.microsoft.com/office/drawing/2014/main" id="{AA2F85C5-095B-497A-9C60-CBF35072A3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3076098"/>
                      <a:ext cx="13334" cy="11430"/>
                    </a:xfrm>
                    <a:custGeom>
                      <a:avLst/>
                      <a:gdLst>
                        <a:gd name="connsiteX0" fmla="*/ 13335 w 13334"/>
                        <a:gd name="connsiteY0" fmla="*/ 5715 h 11430"/>
                        <a:gd name="connsiteX1" fmla="*/ 6668 w 13334"/>
                        <a:gd name="connsiteY1" fmla="*/ 11430 h 11430"/>
                        <a:gd name="connsiteX2" fmla="*/ 0 w 13334"/>
                        <a:gd name="connsiteY2" fmla="*/ 5715 h 11430"/>
                        <a:gd name="connsiteX3" fmla="*/ 6668 w 13334"/>
                        <a:gd name="connsiteY3" fmla="*/ 0 h 11430"/>
                        <a:gd name="connsiteX4" fmla="*/ 13335 w 13334"/>
                        <a:gd name="connsiteY4" fmla="*/ 5715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34" h="11430">
                          <a:moveTo>
                            <a:pt x="13335" y="5715"/>
                          </a:moveTo>
                          <a:cubicBezTo>
                            <a:pt x="12382" y="8573"/>
                            <a:pt x="9525" y="11430"/>
                            <a:pt x="6668" y="11430"/>
                          </a:cubicBezTo>
                          <a:cubicBezTo>
                            <a:pt x="3810" y="11430"/>
                            <a:pt x="953" y="9525"/>
                            <a:pt x="0" y="5715"/>
                          </a:cubicBezTo>
                          <a:cubicBezTo>
                            <a:pt x="953" y="2858"/>
                            <a:pt x="3810" y="0"/>
                            <a:pt x="6668" y="0"/>
                          </a:cubicBezTo>
                          <a:cubicBezTo>
                            <a:pt x="9525" y="0"/>
                            <a:pt x="12382" y="1905"/>
                            <a:pt x="13335" y="5715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63" name="Graphic 7">
                    <a:extLst>
                      <a:ext uri="{FF2B5EF4-FFF2-40B4-BE49-F238E27FC236}">
                        <a16:creationId xmlns:a16="http://schemas.microsoft.com/office/drawing/2014/main" id="{7378F132-2E94-4FE6-A410-EF6718196C5A}"/>
                      </a:ext>
                    </a:extLst>
                  </p:cNvPr>
                  <p:cNvGrpSpPr/>
                  <p:nvPr/>
                </p:nvGrpSpPr>
                <p:grpSpPr>
                  <a:xfrm>
                    <a:off x="10180657" y="3065621"/>
                    <a:ext cx="12382" cy="16278"/>
                    <a:chOff x="10180657" y="3065621"/>
                    <a:chExt cx="12382" cy="16278"/>
                  </a:xfrm>
                </p:grpSpPr>
                <p:sp>
                  <p:nvSpPr>
                    <p:cNvPr id="3464" name="Freeform: Shape 3463">
                      <a:extLst>
                        <a:ext uri="{FF2B5EF4-FFF2-40B4-BE49-F238E27FC236}">
                          <a16:creationId xmlns:a16="http://schemas.microsoft.com/office/drawing/2014/main" id="{C3A8E3DF-9972-497A-8BB9-FAF3425CA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3065621"/>
                      <a:ext cx="11430" cy="16278"/>
                    </a:xfrm>
                    <a:custGeom>
                      <a:avLst/>
                      <a:gdLst>
                        <a:gd name="connsiteX0" fmla="*/ 11430 w 11430"/>
                        <a:gd name="connsiteY0" fmla="*/ 14288 h 16278"/>
                        <a:gd name="connsiteX1" fmla="*/ 5715 w 11430"/>
                        <a:gd name="connsiteY1" fmla="*/ 15240 h 16278"/>
                        <a:gd name="connsiteX2" fmla="*/ 0 w 11430"/>
                        <a:gd name="connsiteY2" fmla="*/ 4763 h 16278"/>
                        <a:gd name="connsiteX3" fmla="*/ 2857 w 11430"/>
                        <a:gd name="connsiteY3" fmla="*/ 0 h 16278"/>
                        <a:gd name="connsiteX4" fmla="*/ 2857 w 11430"/>
                        <a:gd name="connsiteY4" fmla="*/ 1905 h 16278"/>
                        <a:gd name="connsiteX5" fmla="*/ 8572 w 11430"/>
                        <a:gd name="connsiteY5" fmla="*/ 12383 h 16278"/>
                        <a:gd name="connsiteX6" fmla="*/ 11430 w 11430"/>
                        <a:gd name="connsiteY6" fmla="*/ 14288 h 16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16278">
                          <a:moveTo>
                            <a:pt x="11430" y="14288"/>
                          </a:moveTo>
                          <a:cubicBezTo>
                            <a:pt x="10478" y="16192"/>
                            <a:pt x="8572" y="17145"/>
                            <a:pt x="5715" y="15240"/>
                          </a:cubicBezTo>
                          <a:cubicBezTo>
                            <a:pt x="1905" y="13335"/>
                            <a:pt x="0" y="8572"/>
                            <a:pt x="0" y="4763"/>
                          </a:cubicBezTo>
                          <a:cubicBezTo>
                            <a:pt x="0" y="1905"/>
                            <a:pt x="953" y="952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5715" y="10477"/>
                            <a:pt x="8572" y="12383"/>
                          </a:cubicBezTo>
                          <a:cubicBezTo>
                            <a:pt x="9525" y="14288"/>
                            <a:pt x="10478" y="14288"/>
                            <a:pt x="11430" y="14288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65" name="Freeform: Shape 3464">
                      <a:extLst>
                        <a:ext uri="{FF2B5EF4-FFF2-40B4-BE49-F238E27FC236}">
                          <a16:creationId xmlns:a16="http://schemas.microsoft.com/office/drawing/2014/main" id="{7ACABEDF-E9A0-4C65-8D07-37757454B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3066573"/>
                      <a:ext cx="8572" cy="13335"/>
                    </a:xfrm>
                    <a:custGeom>
                      <a:avLst/>
                      <a:gdLst>
                        <a:gd name="connsiteX0" fmla="*/ 8572 w 8572"/>
                        <a:gd name="connsiteY0" fmla="*/ 11430 h 13335"/>
                        <a:gd name="connsiteX1" fmla="*/ 8572 w 8572"/>
                        <a:gd name="connsiteY1" fmla="*/ 13335 h 13335"/>
                        <a:gd name="connsiteX2" fmla="*/ 5715 w 8572"/>
                        <a:gd name="connsiteY2" fmla="*/ 12383 h 13335"/>
                        <a:gd name="connsiteX3" fmla="*/ 0 w 8572"/>
                        <a:gd name="connsiteY3" fmla="*/ 1905 h 13335"/>
                        <a:gd name="connsiteX4" fmla="*/ 0 w 8572"/>
                        <a:gd name="connsiteY4" fmla="*/ 0 h 13335"/>
                        <a:gd name="connsiteX5" fmla="*/ 2858 w 8572"/>
                        <a:gd name="connsiteY5" fmla="*/ 953 h 13335"/>
                        <a:gd name="connsiteX6" fmla="*/ 8572 w 8572"/>
                        <a:gd name="connsiteY6" fmla="*/ 11430 h 13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3335">
                          <a:moveTo>
                            <a:pt x="8572" y="11430"/>
                          </a:moveTo>
                          <a:cubicBezTo>
                            <a:pt x="8572" y="12383"/>
                            <a:pt x="8572" y="13335"/>
                            <a:pt x="8572" y="13335"/>
                          </a:cubicBezTo>
                          <a:cubicBezTo>
                            <a:pt x="7620" y="13335"/>
                            <a:pt x="6668" y="13335"/>
                            <a:pt x="5715" y="12383"/>
                          </a:cubicBezTo>
                          <a:cubicBezTo>
                            <a:pt x="1905" y="10478"/>
                            <a:pt x="0" y="5715"/>
                            <a:pt x="0" y="1905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3"/>
                          </a:cubicBezTo>
                          <a:cubicBezTo>
                            <a:pt x="5715" y="1905"/>
                            <a:pt x="8572" y="6668"/>
                            <a:pt x="8572" y="1143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66" name="Graphic 7">
                  <a:extLst>
                    <a:ext uri="{FF2B5EF4-FFF2-40B4-BE49-F238E27FC236}">
                      <a16:creationId xmlns:a16="http://schemas.microsoft.com/office/drawing/2014/main" id="{3A77FF5B-E67D-426F-AC34-F57C97F7072A}"/>
                    </a:ext>
                  </a:extLst>
                </p:cNvPr>
                <p:cNvGrpSpPr/>
                <p:nvPr/>
              </p:nvGrpSpPr>
              <p:grpSpPr>
                <a:xfrm>
                  <a:off x="10173037" y="2951321"/>
                  <a:ext cx="114300" cy="100012"/>
                  <a:chOff x="10173037" y="2951321"/>
                  <a:chExt cx="114300" cy="100012"/>
                </a:xfrm>
              </p:grpSpPr>
              <p:grpSp>
                <p:nvGrpSpPr>
                  <p:cNvPr id="3467" name="Graphic 7">
                    <a:extLst>
                      <a:ext uri="{FF2B5EF4-FFF2-40B4-BE49-F238E27FC236}">
                        <a16:creationId xmlns:a16="http://schemas.microsoft.com/office/drawing/2014/main" id="{E23EA942-41DC-4D55-BE04-69AA1F3E4AFE}"/>
                      </a:ext>
                    </a:extLst>
                  </p:cNvPr>
                  <p:cNvGrpSpPr/>
                  <p:nvPr/>
                </p:nvGrpSpPr>
                <p:grpSpPr>
                  <a:xfrm>
                    <a:off x="10176847" y="2960846"/>
                    <a:ext cx="104775" cy="90487"/>
                    <a:chOff x="10176847" y="2960846"/>
                    <a:chExt cx="104775" cy="90487"/>
                  </a:xfrm>
                </p:grpSpPr>
                <p:sp>
                  <p:nvSpPr>
                    <p:cNvPr id="3468" name="Freeform: Shape 3467">
                      <a:extLst>
                        <a:ext uri="{FF2B5EF4-FFF2-40B4-BE49-F238E27FC236}">
                          <a16:creationId xmlns:a16="http://schemas.microsoft.com/office/drawing/2014/main" id="{7F422426-CC0B-40B1-9522-E5939ABD9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77991"/>
                      <a:ext cx="104775" cy="73342"/>
                    </a:xfrm>
                    <a:custGeom>
                      <a:avLst/>
                      <a:gdLst>
                        <a:gd name="connsiteX0" fmla="*/ 0 w 104775"/>
                        <a:gd name="connsiteY0" fmla="*/ 0 h 73342"/>
                        <a:gd name="connsiteX1" fmla="*/ 0 w 104775"/>
                        <a:gd name="connsiteY1" fmla="*/ 30480 h 73342"/>
                        <a:gd name="connsiteX2" fmla="*/ 0 w 104775"/>
                        <a:gd name="connsiteY2" fmla="*/ 55245 h 73342"/>
                        <a:gd name="connsiteX3" fmla="*/ 0 w 104775"/>
                        <a:gd name="connsiteY3" fmla="*/ 55245 h 73342"/>
                        <a:gd name="connsiteX4" fmla="*/ 0 w 104775"/>
                        <a:gd name="connsiteY4" fmla="*/ 55245 h 73342"/>
                        <a:gd name="connsiteX5" fmla="*/ 31432 w 104775"/>
                        <a:gd name="connsiteY5" fmla="*/ 73342 h 73342"/>
                        <a:gd name="connsiteX6" fmla="*/ 74295 w 104775"/>
                        <a:gd name="connsiteY6" fmla="*/ 73342 h 73342"/>
                        <a:gd name="connsiteX7" fmla="*/ 104775 w 104775"/>
                        <a:gd name="connsiteY7" fmla="*/ 55245 h 73342"/>
                        <a:gd name="connsiteX8" fmla="*/ 104775 w 104775"/>
                        <a:gd name="connsiteY8" fmla="*/ 30480 h 73342"/>
                        <a:gd name="connsiteX9" fmla="*/ 104775 w 104775"/>
                        <a:gd name="connsiteY9" fmla="*/ 0 h 7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4775" h="73342">
                          <a:moveTo>
                            <a:pt x="0" y="0"/>
                          </a:moveTo>
                          <a:lnTo>
                            <a:pt x="0" y="30480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0" y="55245"/>
                          </a:lnTo>
                          <a:lnTo>
                            <a:pt x="31432" y="73342"/>
                          </a:lnTo>
                          <a:lnTo>
                            <a:pt x="74295" y="73342"/>
                          </a:lnTo>
                          <a:lnTo>
                            <a:pt x="104775" y="55245"/>
                          </a:lnTo>
                          <a:lnTo>
                            <a:pt x="104775" y="30480"/>
                          </a:lnTo>
                          <a:lnTo>
                            <a:pt x="10477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69" name="Freeform: Shape 3468">
                      <a:extLst>
                        <a:ext uri="{FF2B5EF4-FFF2-40B4-BE49-F238E27FC236}">
                          <a16:creationId xmlns:a16="http://schemas.microsoft.com/office/drawing/2014/main" id="{D3D35795-1C20-4AEA-A546-9D13D981A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8279" y="3003708"/>
                      <a:ext cx="73342" cy="47625"/>
                    </a:xfrm>
                    <a:custGeom>
                      <a:avLst/>
                      <a:gdLst>
                        <a:gd name="connsiteX0" fmla="*/ 42863 w 73342"/>
                        <a:gd name="connsiteY0" fmla="*/ 47625 h 47625"/>
                        <a:gd name="connsiteX1" fmla="*/ 0 w 73342"/>
                        <a:gd name="connsiteY1" fmla="*/ 47625 h 47625"/>
                        <a:gd name="connsiteX2" fmla="*/ 0 w 73342"/>
                        <a:gd name="connsiteY2" fmla="*/ 17145 h 47625"/>
                        <a:gd name="connsiteX3" fmla="*/ 42863 w 73342"/>
                        <a:gd name="connsiteY3" fmla="*/ 17145 h 47625"/>
                        <a:gd name="connsiteX4" fmla="*/ 73343 w 73342"/>
                        <a:gd name="connsiteY4" fmla="*/ 0 h 47625"/>
                        <a:gd name="connsiteX5" fmla="*/ 73343 w 73342"/>
                        <a:gd name="connsiteY5" fmla="*/ 29527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342" h="47625">
                          <a:moveTo>
                            <a:pt x="42863" y="47625"/>
                          </a:moveTo>
                          <a:lnTo>
                            <a:pt x="0" y="47625"/>
                          </a:lnTo>
                          <a:lnTo>
                            <a:pt x="0" y="17145"/>
                          </a:lnTo>
                          <a:lnTo>
                            <a:pt x="42863" y="17145"/>
                          </a:lnTo>
                          <a:lnTo>
                            <a:pt x="73343" y="0"/>
                          </a:lnTo>
                          <a:lnTo>
                            <a:pt x="73343" y="29527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70" name="Graphic 7">
                      <a:extLst>
                        <a:ext uri="{FF2B5EF4-FFF2-40B4-BE49-F238E27FC236}">
                          <a16:creationId xmlns:a16="http://schemas.microsoft.com/office/drawing/2014/main" id="{52687272-0676-4FE9-B5C7-B29A0D9E30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63524" y="3020853"/>
                      <a:ext cx="10477" cy="14373"/>
                      <a:chOff x="10263524" y="3020853"/>
                      <a:chExt cx="10477" cy="14373"/>
                    </a:xfrm>
                  </p:grpSpPr>
                  <p:sp>
                    <p:nvSpPr>
                      <p:cNvPr id="3471" name="Freeform: Shape 3470">
                        <a:extLst>
                          <a:ext uri="{FF2B5EF4-FFF2-40B4-BE49-F238E27FC236}">
                            <a16:creationId xmlns:a16="http://schemas.microsoft.com/office/drawing/2014/main" id="{608FAFD2-F3CF-4FA3-9B7A-97FF590474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10477" cy="14373"/>
                      </a:xfrm>
                      <a:custGeom>
                        <a:avLst/>
                        <a:gdLst>
                          <a:gd name="connsiteX0" fmla="*/ 0 w 10477"/>
                          <a:gd name="connsiteY0" fmla="*/ 12382 h 14373"/>
                          <a:gd name="connsiteX1" fmla="*/ 4763 w 10477"/>
                          <a:gd name="connsiteY1" fmla="*/ 13335 h 14373"/>
                          <a:gd name="connsiteX2" fmla="*/ 10477 w 10477"/>
                          <a:gd name="connsiteY2" fmla="*/ 3810 h 14373"/>
                          <a:gd name="connsiteX3" fmla="*/ 7620 w 10477"/>
                          <a:gd name="connsiteY3" fmla="*/ 0 h 14373"/>
                          <a:gd name="connsiteX4" fmla="*/ 7620 w 10477"/>
                          <a:gd name="connsiteY4" fmla="*/ 1905 h 14373"/>
                          <a:gd name="connsiteX5" fmla="*/ 1905 w 10477"/>
                          <a:gd name="connsiteY5" fmla="*/ 11430 h 14373"/>
                          <a:gd name="connsiteX6" fmla="*/ 0 w 10477"/>
                          <a:gd name="connsiteY6" fmla="*/ 12382 h 14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477" h="14373">
                            <a:moveTo>
                              <a:pt x="0" y="12382"/>
                            </a:moveTo>
                            <a:cubicBezTo>
                              <a:pt x="952" y="14288"/>
                              <a:pt x="2857" y="15240"/>
                              <a:pt x="4763" y="13335"/>
                            </a:cubicBezTo>
                            <a:cubicBezTo>
                              <a:pt x="7620" y="11430"/>
                              <a:pt x="10477" y="7620"/>
                              <a:pt x="10477" y="3810"/>
                            </a:cubicBezTo>
                            <a:cubicBezTo>
                              <a:pt x="10477" y="1905"/>
                              <a:pt x="9525" y="0"/>
                              <a:pt x="7620" y="0"/>
                            </a:cubicBezTo>
                            <a:cubicBezTo>
                              <a:pt x="7620" y="952"/>
                              <a:pt x="7620" y="952"/>
                              <a:pt x="7620" y="1905"/>
                            </a:cubicBezTo>
                            <a:cubicBezTo>
                              <a:pt x="7620" y="5715"/>
                              <a:pt x="5715" y="9525"/>
                              <a:pt x="1905" y="11430"/>
                            </a:cubicBezTo>
                            <a:cubicBezTo>
                              <a:pt x="1905" y="12382"/>
                              <a:pt x="952" y="12382"/>
                              <a:pt x="0" y="12382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72" name="Freeform: Shape 3471">
                        <a:extLst>
                          <a:ext uri="{FF2B5EF4-FFF2-40B4-BE49-F238E27FC236}">
                            <a16:creationId xmlns:a16="http://schemas.microsoft.com/office/drawing/2014/main" id="{653066E9-53B9-403B-84F5-89AD5D35E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524" y="3020853"/>
                        <a:ext cx="8572" cy="12382"/>
                      </a:xfrm>
                      <a:custGeom>
                        <a:avLst/>
                        <a:gdLst>
                          <a:gd name="connsiteX0" fmla="*/ 0 w 8572"/>
                          <a:gd name="connsiteY0" fmla="*/ 10477 h 12382"/>
                          <a:gd name="connsiteX1" fmla="*/ 0 w 8572"/>
                          <a:gd name="connsiteY1" fmla="*/ 12382 h 12382"/>
                          <a:gd name="connsiteX2" fmla="*/ 2857 w 8572"/>
                          <a:gd name="connsiteY2" fmla="*/ 11430 h 12382"/>
                          <a:gd name="connsiteX3" fmla="*/ 8572 w 8572"/>
                          <a:gd name="connsiteY3" fmla="*/ 1905 h 12382"/>
                          <a:gd name="connsiteX4" fmla="*/ 8572 w 8572"/>
                          <a:gd name="connsiteY4" fmla="*/ 0 h 12382"/>
                          <a:gd name="connsiteX5" fmla="*/ 5715 w 8572"/>
                          <a:gd name="connsiteY5" fmla="*/ 952 h 12382"/>
                          <a:gd name="connsiteX6" fmla="*/ 0 w 8572"/>
                          <a:gd name="connsiteY6" fmla="*/ 10477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572" h="12382">
                            <a:moveTo>
                              <a:pt x="0" y="10477"/>
                            </a:moveTo>
                            <a:cubicBezTo>
                              <a:pt x="0" y="11430"/>
                              <a:pt x="0" y="11430"/>
                              <a:pt x="0" y="12382"/>
                            </a:cubicBezTo>
                            <a:cubicBezTo>
                              <a:pt x="952" y="12382"/>
                              <a:pt x="1905" y="12382"/>
                              <a:pt x="2857" y="11430"/>
                            </a:cubicBezTo>
                            <a:cubicBezTo>
                              <a:pt x="5715" y="9525"/>
                              <a:pt x="8572" y="5715"/>
                              <a:pt x="8572" y="1905"/>
                            </a:cubicBezTo>
                            <a:cubicBezTo>
                              <a:pt x="8572" y="952"/>
                              <a:pt x="8572" y="952"/>
                              <a:pt x="8572" y="0"/>
                            </a:cubicBezTo>
                            <a:cubicBezTo>
                              <a:pt x="7620" y="0"/>
                              <a:pt x="6667" y="0"/>
                              <a:pt x="5715" y="952"/>
                            </a:cubicBezTo>
                            <a:cubicBezTo>
                              <a:pt x="2857" y="3810"/>
                              <a:pt x="0" y="7620"/>
                              <a:pt x="0" y="1047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73" name="Freeform: Shape 3472">
                      <a:extLst>
                        <a:ext uri="{FF2B5EF4-FFF2-40B4-BE49-F238E27FC236}">
                          <a16:creationId xmlns:a16="http://schemas.microsoft.com/office/drawing/2014/main" id="{E6FDAC68-E03D-4327-A28A-76C6A2F82D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6847" y="2960846"/>
                      <a:ext cx="104775" cy="60007"/>
                    </a:xfrm>
                    <a:custGeom>
                      <a:avLst/>
                      <a:gdLst>
                        <a:gd name="connsiteX0" fmla="*/ 104775 w 104775"/>
                        <a:gd name="connsiteY0" fmla="*/ 17145 h 60007"/>
                        <a:gd name="connsiteX1" fmla="*/ 74295 w 104775"/>
                        <a:gd name="connsiteY1" fmla="*/ 0 h 60007"/>
                        <a:gd name="connsiteX2" fmla="*/ 31432 w 104775"/>
                        <a:gd name="connsiteY2" fmla="*/ 0 h 60007"/>
                        <a:gd name="connsiteX3" fmla="*/ 0 w 104775"/>
                        <a:gd name="connsiteY3" fmla="*/ 17145 h 60007"/>
                        <a:gd name="connsiteX4" fmla="*/ 0 w 104775"/>
                        <a:gd name="connsiteY4" fmla="*/ 42863 h 60007"/>
                        <a:gd name="connsiteX5" fmla="*/ 31432 w 104775"/>
                        <a:gd name="connsiteY5" fmla="*/ 60008 h 60007"/>
                        <a:gd name="connsiteX6" fmla="*/ 74295 w 104775"/>
                        <a:gd name="connsiteY6" fmla="*/ 60008 h 60007"/>
                        <a:gd name="connsiteX7" fmla="*/ 104775 w 104775"/>
                        <a:gd name="connsiteY7" fmla="*/ 42863 h 600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4775" h="60007">
                          <a:moveTo>
                            <a:pt x="104775" y="17145"/>
                          </a:moveTo>
                          <a:lnTo>
                            <a:pt x="74295" y="0"/>
                          </a:lnTo>
                          <a:lnTo>
                            <a:pt x="31432" y="0"/>
                          </a:lnTo>
                          <a:lnTo>
                            <a:pt x="0" y="17145"/>
                          </a:lnTo>
                          <a:lnTo>
                            <a:pt x="0" y="42863"/>
                          </a:lnTo>
                          <a:lnTo>
                            <a:pt x="31432" y="60008"/>
                          </a:lnTo>
                          <a:lnTo>
                            <a:pt x="74295" y="60008"/>
                          </a:lnTo>
                          <a:lnTo>
                            <a:pt x="104775" y="42863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74" name="Graphic 7">
                    <a:extLst>
                      <a:ext uri="{FF2B5EF4-FFF2-40B4-BE49-F238E27FC236}">
                        <a16:creationId xmlns:a16="http://schemas.microsoft.com/office/drawing/2014/main" id="{899BF062-6C61-4BD4-85F9-B7E9266D5515}"/>
                      </a:ext>
                    </a:extLst>
                  </p:cNvPr>
                  <p:cNvGrpSpPr/>
                  <p:nvPr/>
                </p:nvGrpSpPr>
                <p:grpSpPr>
                  <a:xfrm>
                    <a:off x="10173037" y="2951321"/>
                    <a:ext cx="114300" cy="73342"/>
                    <a:chOff x="10173037" y="2951321"/>
                    <a:chExt cx="114300" cy="73342"/>
                  </a:xfrm>
                </p:grpSpPr>
                <p:sp>
                  <p:nvSpPr>
                    <p:cNvPr id="3475" name="Freeform: Shape 3474">
                      <a:extLst>
                        <a:ext uri="{FF2B5EF4-FFF2-40B4-BE49-F238E27FC236}">
                          <a16:creationId xmlns:a16="http://schemas.microsoft.com/office/drawing/2014/main" id="{5559B315-9612-4D57-AC88-958A7D4727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037" y="2952273"/>
                      <a:ext cx="114300" cy="72390"/>
                    </a:xfrm>
                    <a:custGeom>
                      <a:avLst/>
                      <a:gdLst>
                        <a:gd name="connsiteX0" fmla="*/ 108585 w 114300"/>
                        <a:gd name="connsiteY0" fmla="*/ 25718 h 72390"/>
                        <a:gd name="connsiteX1" fmla="*/ 108585 w 114300"/>
                        <a:gd name="connsiteY1" fmla="*/ 46673 h 72390"/>
                        <a:gd name="connsiteX2" fmla="*/ 78105 w 114300"/>
                        <a:gd name="connsiteY2" fmla="*/ 64770 h 72390"/>
                        <a:gd name="connsiteX3" fmla="*/ 34290 w 114300"/>
                        <a:gd name="connsiteY3" fmla="*/ 64770 h 72390"/>
                        <a:gd name="connsiteX4" fmla="*/ 3810 w 114300"/>
                        <a:gd name="connsiteY4" fmla="*/ 46673 h 72390"/>
                        <a:gd name="connsiteX5" fmla="*/ 3810 w 114300"/>
                        <a:gd name="connsiteY5" fmla="*/ 25718 h 72390"/>
                        <a:gd name="connsiteX6" fmla="*/ 34290 w 114300"/>
                        <a:gd name="connsiteY6" fmla="*/ 7620 h 72390"/>
                        <a:gd name="connsiteX7" fmla="*/ 78105 w 114300"/>
                        <a:gd name="connsiteY7" fmla="*/ 7620 h 72390"/>
                        <a:gd name="connsiteX8" fmla="*/ 108585 w 114300"/>
                        <a:gd name="connsiteY8" fmla="*/ 25718 h 72390"/>
                        <a:gd name="connsiteX9" fmla="*/ 108585 w 114300"/>
                        <a:gd name="connsiteY9" fmla="*/ 25718 h 72390"/>
                        <a:gd name="connsiteX10" fmla="*/ 114300 w 114300"/>
                        <a:gd name="connsiteY10" fmla="*/ 19050 h 72390"/>
                        <a:gd name="connsiteX11" fmla="*/ 80963 w 114300"/>
                        <a:gd name="connsiteY11" fmla="*/ 0 h 72390"/>
                        <a:gd name="connsiteX12" fmla="*/ 33338 w 114300"/>
                        <a:gd name="connsiteY12" fmla="*/ 0 h 72390"/>
                        <a:gd name="connsiteX13" fmla="*/ 0 w 114300"/>
                        <a:gd name="connsiteY13" fmla="*/ 19050 h 72390"/>
                        <a:gd name="connsiteX14" fmla="*/ 0 w 114300"/>
                        <a:gd name="connsiteY14" fmla="*/ 51435 h 72390"/>
                        <a:gd name="connsiteX15" fmla="*/ 0 w 114300"/>
                        <a:gd name="connsiteY15" fmla="*/ 52388 h 72390"/>
                        <a:gd name="connsiteX16" fmla="*/ 952 w 114300"/>
                        <a:gd name="connsiteY16" fmla="*/ 53340 h 72390"/>
                        <a:gd name="connsiteX17" fmla="*/ 31432 w 114300"/>
                        <a:gd name="connsiteY17" fmla="*/ 71438 h 72390"/>
                        <a:gd name="connsiteX18" fmla="*/ 32385 w 114300"/>
                        <a:gd name="connsiteY18" fmla="*/ 72390 h 72390"/>
                        <a:gd name="connsiteX19" fmla="*/ 34290 w 114300"/>
                        <a:gd name="connsiteY19" fmla="*/ 72390 h 72390"/>
                        <a:gd name="connsiteX20" fmla="*/ 78105 w 114300"/>
                        <a:gd name="connsiteY20" fmla="*/ 72390 h 72390"/>
                        <a:gd name="connsiteX21" fmla="*/ 80010 w 114300"/>
                        <a:gd name="connsiteY21" fmla="*/ 72390 h 72390"/>
                        <a:gd name="connsiteX22" fmla="*/ 80963 w 114300"/>
                        <a:gd name="connsiteY22" fmla="*/ 71438 h 72390"/>
                        <a:gd name="connsiteX23" fmla="*/ 111442 w 114300"/>
                        <a:gd name="connsiteY23" fmla="*/ 53340 h 72390"/>
                        <a:gd name="connsiteX24" fmla="*/ 113347 w 114300"/>
                        <a:gd name="connsiteY24" fmla="*/ 52388 h 72390"/>
                        <a:gd name="connsiteX25" fmla="*/ 113347 w 114300"/>
                        <a:gd name="connsiteY25" fmla="*/ 51435 h 72390"/>
                        <a:gd name="connsiteX26" fmla="*/ 113347 w 114300"/>
                        <a:gd name="connsiteY26" fmla="*/ 19050 h 72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14300" h="72390">
                          <a:moveTo>
                            <a:pt x="108585" y="25718"/>
                          </a:moveTo>
                          <a:lnTo>
                            <a:pt x="108585" y="46673"/>
                          </a:lnTo>
                          <a:lnTo>
                            <a:pt x="78105" y="64770"/>
                          </a:lnTo>
                          <a:lnTo>
                            <a:pt x="34290" y="64770"/>
                          </a:lnTo>
                          <a:lnTo>
                            <a:pt x="3810" y="46673"/>
                          </a:lnTo>
                          <a:lnTo>
                            <a:pt x="3810" y="25718"/>
                          </a:lnTo>
                          <a:lnTo>
                            <a:pt x="34290" y="7620"/>
                          </a:lnTo>
                          <a:lnTo>
                            <a:pt x="78105" y="7620"/>
                          </a:lnTo>
                          <a:lnTo>
                            <a:pt x="108585" y="25718"/>
                          </a:lnTo>
                          <a:lnTo>
                            <a:pt x="108585" y="25718"/>
                          </a:lnTo>
                          <a:close/>
                          <a:moveTo>
                            <a:pt x="114300" y="19050"/>
                          </a:moveTo>
                          <a:lnTo>
                            <a:pt x="80963" y="0"/>
                          </a:lnTo>
                          <a:lnTo>
                            <a:pt x="33338" y="0"/>
                          </a:lnTo>
                          <a:lnTo>
                            <a:pt x="0" y="19050"/>
                          </a:lnTo>
                          <a:lnTo>
                            <a:pt x="0" y="51435"/>
                          </a:lnTo>
                          <a:lnTo>
                            <a:pt x="0" y="52388"/>
                          </a:lnTo>
                          <a:lnTo>
                            <a:pt x="952" y="53340"/>
                          </a:lnTo>
                          <a:lnTo>
                            <a:pt x="31432" y="71438"/>
                          </a:lnTo>
                          <a:lnTo>
                            <a:pt x="32385" y="72390"/>
                          </a:lnTo>
                          <a:lnTo>
                            <a:pt x="34290" y="72390"/>
                          </a:lnTo>
                          <a:lnTo>
                            <a:pt x="78105" y="72390"/>
                          </a:lnTo>
                          <a:lnTo>
                            <a:pt x="80010" y="72390"/>
                          </a:lnTo>
                          <a:lnTo>
                            <a:pt x="80963" y="71438"/>
                          </a:lnTo>
                          <a:lnTo>
                            <a:pt x="111442" y="53340"/>
                          </a:lnTo>
                          <a:lnTo>
                            <a:pt x="113347" y="52388"/>
                          </a:lnTo>
                          <a:lnTo>
                            <a:pt x="113347" y="51435"/>
                          </a:lnTo>
                          <a:lnTo>
                            <a:pt x="113347" y="1905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76" name="Freeform: Shape 3475">
                      <a:extLst>
                        <a:ext uri="{FF2B5EF4-FFF2-40B4-BE49-F238E27FC236}">
                          <a16:creationId xmlns:a16="http://schemas.microsoft.com/office/drawing/2014/main" id="{67BECA17-69F1-4FDB-A02F-E184351B4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997993"/>
                      <a:ext cx="81915" cy="25717"/>
                    </a:xfrm>
                    <a:custGeom>
                      <a:avLst/>
                      <a:gdLst>
                        <a:gd name="connsiteX0" fmla="*/ 47625 w 81915"/>
                        <a:gd name="connsiteY0" fmla="*/ 25717 h 25717"/>
                        <a:gd name="connsiteX1" fmla="*/ 0 w 81915"/>
                        <a:gd name="connsiteY1" fmla="*/ 25717 h 25717"/>
                        <a:gd name="connsiteX2" fmla="*/ 0 w 81915"/>
                        <a:gd name="connsiteY2" fmla="*/ 20003 h 25717"/>
                        <a:gd name="connsiteX3" fmla="*/ 47625 w 81915"/>
                        <a:gd name="connsiteY3" fmla="*/ 20003 h 25717"/>
                        <a:gd name="connsiteX4" fmla="*/ 81915 w 81915"/>
                        <a:gd name="connsiteY4" fmla="*/ 0 h 25717"/>
                        <a:gd name="connsiteX5" fmla="*/ 81915 w 81915"/>
                        <a:gd name="connsiteY5" fmla="*/ 6667 h 25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1915" h="25717">
                          <a:moveTo>
                            <a:pt x="47625" y="25717"/>
                          </a:moveTo>
                          <a:lnTo>
                            <a:pt x="0" y="25717"/>
                          </a:lnTo>
                          <a:lnTo>
                            <a:pt x="0" y="20003"/>
                          </a:lnTo>
                          <a:lnTo>
                            <a:pt x="47625" y="20003"/>
                          </a:lnTo>
                          <a:lnTo>
                            <a:pt x="81915" y="0"/>
                          </a:lnTo>
                          <a:lnTo>
                            <a:pt x="81915" y="6667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77" name="Freeform: Shape 3476">
                      <a:extLst>
                        <a:ext uri="{FF2B5EF4-FFF2-40B4-BE49-F238E27FC236}">
                          <a16:creationId xmlns:a16="http://schemas.microsoft.com/office/drawing/2014/main" id="{4A5CA103-6E03-4F34-B384-9AB2EE89A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3989" y="2951321"/>
                      <a:ext cx="113347" cy="66675"/>
                    </a:xfrm>
                    <a:custGeom>
                      <a:avLst/>
                      <a:gdLst>
                        <a:gd name="connsiteX0" fmla="*/ 107633 w 113347"/>
                        <a:gd name="connsiteY0" fmla="*/ 20955 h 66675"/>
                        <a:gd name="connsiteX1" fmla="*/ 107633 w 113347"/>
                        <a:gd name="connsiteY1" fmla="*/ 45720 h 66675"/>
                        <a:gd name="connsiteX2" fmla="*/ 77153 w 113347"/>
                        <a:gd name="connsiteY2" fmla="*/ 63817 h 66675"/>
                        <a:gd name="connsiteX3" fmla="*/ 33338 w 113347"/>
                        <a:gd name="connsiteY3" fmla="*/ 63817 h 66675"/>
                        <a:gd name="connsiteX4" fmla="*/ 2858 w 113347"/>
                        <a:gd name="connsiteY4" fmla="*/ 45720 h 66675"/>
                        <a:gd name="connsiteX5" fmla="*/ 2858 w 113347"/>
                        <a:gd name="connsiteY5" fmla="*/ 20955 h 66675"/>
                        <a:gd name="connsiteX6" fmla="*/ 33338 w 113347"/>
                        <a:gd name="connsiteY6" fmla="*/ 2858 h 66675"/>
                        <a:gd name="connsiteX7" fmla="*/ 77153 w 113347"/>
                        <a:gd name="connsiteY7" fmla="*/ 2858 h 66675"/>
                        <a:gd name="connsiteX8" fmla="*/ 107633 w 113347"/>
                        <a:gd name="connsiteY8" fmla="*/ 20955 h 66675"/>
                        <a:gd name="connsiteX9" fmla="*/ 107633 w 113347"/>
                        <a:gd name="connsiteY9" fmla="*/ 20955 h 66675"/>
                        <a:gd name="connsiteX10" fmla="*/ 113348 w 113347"/>
                        <a:gd name="connsiteY10" fmla="*/ 20002 h 66675"/>
                        <a:gd name="connsiteX11" fmla="*/ 111443 w 113347"/>
                        <a:gd name="connsiteY11" fmla="*/ 19050 h 66675"/>
                        <a:gd name="connsiteX12" fmla="*/ 80963 w 113347"/>
                        <a:gd name="connsiteY12" fmla="*/ 952 h 66675"/>
                        <a:gd name="connsiteX13" fmla="*/ 80010 w 113347"/>
                        <a:gd name="connsiteY13" fmla="*/ 0 h 66675"/>
                        <a:gd name="connsiteX14" fmla="*/ 78105 w 113347"/>
                        <a:gd name="connsiteY14" fmla="*/ 0 h 66675"/>
                        <a:gd name="connsiteX15" fmla="*/ 34290 w 113347"/>
                        <a:gd name="connsiteY15" fmla="*/ 0 h 66675"/>
                        <a:gd name="connsiteX16" fmla="*/ 32385 w 113347"/>
                        <a:gd name="connsiteY16" fmla="*/ 0 h 66675"/>
                        <a:gd name="connsiteX17" fmla="*/ 31433 w 113347"/>
                        <a:gd name="connsiteY17" fmla="*/ 952 h 66675"/>
                        <a:gd name="connsiteX18" fmla="*/ 953 w 113347"/>
                        <a:gd name="connsiteY18" fmla="*/ 19050 h 66675"/>
                        <a:gd name="connsiteX19" fmla="*/ 0 w 113347"/>
                        <a:gd name="connsiteY19" fmla="*/ 20002 h 66675"/>
                        <a:gd name="connsiteX20" fmla="*/ 0 w 113347"/>
                        <a:gd name="connsiteY20" fmla="*/ 20955 h 66675"/>
                        <a:gd name="connsiteX21" fmla="*/ 0 w 113347"/>
                        <a:gd name="connsiteY21" fmla="*/ 45720 h 66675"/>
                        <a:gd name="connsiteX22" fmla="*/ 0 w 113347"/>
                        <a:gd name="connsiteY22" fmla="*/ 46672 h 66675"/>
                        <a:gd name="connsiteX23" fmla="*/ 953 w 113347"/>
                        <a:gd name="connsiteY23" fmla="*/ 47625 h 66675"/>
                        <a:gd name="connsiteX24" fmla="*/ 31433 w 113347"/>
                        <a:gd name="connsiteY24" fmla="*/ 65722 h 66675"/>
                        <a:gd name="connsiteX25" fmla="*/ 32385 w 113347"/>
                        <a:gd name="connsiteY25" fmla="*/ 66675 h 66675"/>
                        <a:gd name="connsiteX26" fmla="*/ 34290 w 113347"/>
                        <a:gd name="connsiteY26" fmla="*/ 66675 h 66675"/>
                        <a:gd name="connsiteX27" fmla="*/ 78105 w 113347"/>
                        <a:gd name="connsiteY27" fmla="*/ 66675 h 66675"/>
                        <a:gd name="connsiteX28" fmla="*/ 80010 w 113347"/>
                        <a:gd name="connsiteY28" fmla="*/ 66675 h 66675"/>
                        <a:gd name="connsiteX29" fmla="*/ 80963 w 113347"/>
                        <a:gd name="connsiteY29" fmla="*/ 65722 h 66675"/>
                        <a:gd name="connsiteX30" fmla="*/ 111443 w 113347"/>
                        <a:gd name="connsiteY30" fmla="*/ 47625 h 66675"/>
                        <a:gd name="connsiteX31" fmla="*/ 113348 w 113347"/>
                        <a:gd name="connsiteY31" fmla="*/ 46672 h 66675"/>
                        <a:gd name="connsiteX32" fmla="*/ 113348 w 113347"/>
                        <a:gd name="connsiteY32" fmla="*/ 45720 h 66675"/>
                        <a:gd name="connsiteX33" fmla="*/ 113348 w 113347"/>
                        <a:gd name="connsiteY33" fmla="*/ 20955 h 66675"/>
                        <a:gd name="connsiteX34" fmla="*/ 113348 w 113347"/>
                        <a:gd name="connsiteY34" fmla="*/ 20002 h 66675"/>
                        <a:gd name="connsiteX35" fmla="*/ 113348 w 113347"/>
                        <a:gd name="connsiteY35" fmla="*/ 20002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113347" h="66675">
                          <a:moveTo>
                            <a:pt x="107633" y="20955"/>
                          </a:moveTo>
                          <a:lnTo>
                            <a:pt x="107633" y="45720"/>
                          </a:lnTo>
                          <a:lnTo>
                            <a:pt x="77153" y="63817"/>
                          </a:lnTo>
                          <a:lnTo>
                            <a:pt x="33338" y="63817"/>
                          </a:lnTo>
                          <a:lnTo>
                            <a:pt x="2858" y="45720"/>
                          </a:lnTo>
                          <a:lnTo>
                            <a:pt x="2858" y="20955"/>
                          </a:lnTo>
                          <a:lnTo>
                            <a:pt x="33338" y="2858"/>
                          </a:lnTo>
                          <a:lnTo>
                            <a:pt x="77153" y="2858"/>
                          </a:lnTo>
                          <a:lnTo>
                            <a:pt x="107633" y="20955"/>
                          </a:lnTo>
                          <a:lnTo>
                            <a:pt x="107633" y="20955"/>
                          </a:lnTo>
                          <a:close/>
                          <a:moveTo>
                            <a:pt x="113348" y="20002"/>
                          </a:moveTo>
                          <a:lnTo>
                            <a:pt x="111443" y="19050"/>
                          </a:lnTo>
                          <a:lnTo>
                            <a:pt x="80963" y="952"/>
                          </a:lnTo>
                          <a:lnTo>
                            <a:pt x="80010" y="0"/>
                          </a:lnTo>
                          <a:lnTo>
                            <a:pt x="78105" y="0"/>
                          </a:lnTo>
                          <a:lnTo>
                            <a:pt x="34290" y="0"/>
                          </a:lnTo>
                          <a:lnTo>
                            <a:pt x="32385" y="0"/>
                          </a:lnTo>
                          <a:lnTo>
                            <a:pt x="31433" y="952"/>
                          </a:lnTo>
                          <a:lnTo>
                            <a:pt x="953" y="19050"/>
                          </a:lnTo>
                          <a:lnTo>
                            <a:pt x="0" y="20002"/>
                          </a:lnTo>
                          <a:lnTo>
                            <a:pt x="0" y="20955"/>
                          </a:lnTo>
                          <a:lnTo>
                            <a:pt x="0" y="45720"/>
                          </a:lnTo>
                          <a:lnTo>
                            <a:pt x="0" y="46672"/>
                          </a:lnTo>
                          <a:lnTo>
                            <a:pt x="953" y="47625"/>
                          </a:lnTo>
                          <a:lnTo>
                            <a:pt x="31433" y="65722"/>
                          </a:lnTo>
                          <a:lnTo>
                            <a:pt x="32385" y="66675"/>
                          </a:lnTo>
                          <a:lnTo>
                            <a:pt x="34290" y="66675"/>
                          </a:lnTo>
                          <a:lnTo>
                            <a:pt x="78105" y="66675"/>
                          </a:lnTo>
                          <a:lnTo>
                            <a:pt x="80010" y="66675"/>
                          </a:lnTo>
                          <a:lnTo>
                            <a:pt x="80963" y="65722"/>
                          </a:lnTo>
                          <a:lnTo>
                            <a:pt x="111443" y="47625"/>
                          </a:lnTo>
                          <a:lnTo>
                            <a:pt x="113348" y="46672"/>
                          </a:lnTo>
                          <a:lnTo>
                            <a:pt x="113348" y="45720"/>
                          </a:lnTo>
                          <a:lnTo>
                            <a:pt x="113348" y="20955"/>
                          </a:lnTo>
                          <a:lnTo>
                            <a:pt x="113348" y="20002"/>
                          </a:lnTo>
                          <a:lnTo>
                            <a:pt x="113348" y="20002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78" name="Graphic 7">
                    <a:extLst>
                      <a:ext uri="{FF2B5EF4-FFF2-40B4-BE49-F238E27FC236}">
                        <a16:creationId xmlns:a16="http://schemas.microsoft.com/office/drawing/2014/main" id="{E7DB7DBD-F9DC-40F3-B00C-5989E0B80D3C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3030378"/>
                    <a:ext cx="11429" cy="11429"/>
                    <a:chOff x="10224472" y="3030378"/>
                    <a:chExt cx="11429" cy="11429"/>
                  </a:xfrm>
                </p:grpSpPr>
                <p:sp>
                  <p:nvSpPr>
                    <p:cNvPr id="3479" name="Freeform: Shape 3478">
                      <a:extLst>
                        <a:ext uri="{FF2B5EF4-FFF2-40B4-BE49-F238E27FC236}">
                          <a16:creationId xmlns:a16="http://schemas.microsoft.com/office/drawing/2014/main" id="{094E072E-2F3D-4AC5-BE1A-581F4D70D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4188"/>
                      <a:ext cx="11429" cy="7620"/>
                    </a:xfrm>
                    <a:custGeom>
                      <a:avLst/>
                      <a:gdLst>
                        <a:gd name="connsiteX0" fmla="*/ 11430 w 11429"/>
                        <a:gd name="connsiteY0" fmla="*/ 1905 h 7620"/>
                        <a:gd name="connsiteX1" fmla="*/ 5715 w 11429"/>
                        <a:gd name="connsiteY1" fmla="*/ 7620 h 7620"/>
                        <a:gd name="connsiteX2" fmla="*/ 0 w 11429"/>
                        <a:gd name="connsiteY2" fmla="*/ 1905 h 7620"/>
                        <a:gd name="connsiteX3" fmla="*/ 0 w 11429"/>
                        <a:gd name="connsiteY3" fmla="*/ 0 h 7620"/>
                        <a:gd name="connsiteX4" fmla="*/ 5715 w 11429"/>
                        <a:gd name="connsiteY4" fmla="*/ 4763 h 7620"/>
                        <a:gd name="connsiteX5" fmla="*/ 11430 w 11429"/>
                        <a:gd name="connsiteY5" fmla="*/ 0 h 7620"/>
                        <a:gd name="connsiteX6" fmla="*/ 11430 w 11429"/>
                        <a:gd name="connsiteY6" fmla="*/ 1905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29" h="7620">
                          <a:moveTo>
                            <a:pt x="11430" y="1905"/>
                          </a:moveTo>
                          <a:cubicBezTo>
                            <a:pt x="11430" y="5715"/>
                            <a:pt x="8572" y="7620"/>
                            <a:pt x="5715" y="7620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2858"/>
                            <a:pt x="2857" y="4763"/>
                            <a:pt x="5715" y="4763"/>
                          </a:cubicBezTo>
                          <a:cubicBezTo>
                            <a:pt x="8572" y="4763"/>
                            <a:pt x="11430" y="2858"/>
                            <a:pt x="11430" y="0"/>
                          </a:cubicBezTo>
                          <a:cubicBezTo>
                            <a:pt x="11430" y="953"/>
                            <a:pt x="11430" y="1905"/>
                            <a:pt x="11430" y="190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80" name="Freeform: Shape 3479">
                      <a:extLst>
                        <a:ext uri="{FF2B5EF4-FFF2-40B4-BE49-F238E27FC236}">
                          <a16:creationId xmlns:a16="http://schemas.microsoft.com/office/drawing/2014/main" id="{E9081096-3398-47A7-9C9A-C116EC481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3030378"/>
                      <a:ext cx="11429" cy="9525"/>
                    </a:xfrm>
                    <a:custGeom>
                      <a:avLst/>
                      <a:gdLst>
                        <a:gd name="connsiteX0" fmla="*/ 11430 w 11429"/>
                        <a:gd name="connsiteY0" fmla="*/ 4763 h 9525"/>
                        <a:gd name="connsiteX1" fmla="*/ 5715 w 11429"/>
                        <a:gd name="connsiteY1" fmla="*/ 9525 h 9525"/>
                        <a:gd name="connsiteX2" fmla="*/ 0 w 11429"/>
                        <a:gd name="connsiteY2" fmla="*/ 4763 h 9525"/>
                        <a:gd name="connsiteX3" fmla="*/ 5715 w 11429"/>
                        <a:gd name="connsiteY3" fmla="*/ 0 h 9525"/>
                        <a:gd name="connsiteX4" fmla="*/ 11430 w 11429"/>
                        <a:gd name="connsiteY4" fmla="*/ 4763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9" h="9525">
                          <a:moveTo>
                            <a:pt x="11430" y="4763"/>
                          </a:moveTo>
                          <a:cubicBezTo>
                            <a:pt x="10478" y="7620"/>
                            <a:pt x="8572" y="9525"/>
                            <a:pt x="5715" y="9525"/>
                          </a:cubicBezTo>
                          <a:cubicBezTo>
                            <a:pt x="2857" y="9525"/>
                            <a:pt x="0" y="7620"/>
                            <a:pt x="0" y="4763"/>
                          </a:cubicBezTo>
                          <a:cubicBezTo>
                            <a:pt x="953" y="1905"/>
                            <a:pt x="2857" y="0"/>
                            <a:pt x="5715" y="0"/>
                          </a:cubicBezTo>
                          <a:cubicBezTo>
                            <a:pt x="7620" y="0"/>
                            <a:pt x="10478" y="1905"/>
                            <a:pt x="11430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81" name="Graphic 7">
                    <a:extLst>
                      <a:ext uri="{FF2B5EF4-FFF2-40B4-BE49-F238E27FC236}">
                        <a16:creationId xmlns:a16="http://schemas.microsoft.com/office/drawing/2014/main" id="{A304A17D-BA24-4E81-9917-0ED56A7FBC06}"/>
                      </a:ext>
                    </a:extLst>
                  </p:cNvPr>
                  <p:cNvGrpSpPr/>
                  <p:nvPr/>
                </p:nvGrpSpPr>
                <p:grpSpPr>
                  <a:xfrm>
                    <a:off x="10186372" y="3020853"/>
                    <a:ext cx="11429" cy="14373"/>
                    <a:chOff x="10186372" y="3020853"/>
                    <a:chExt cx="11429" cy="14373"/>
                  </a:xfrm>
                </p:grpSpPr>
                <p:sp>
                  <p:nvSpPr>
                    <p:cNvPr id="3482" name="Freeform: Shape 3481">
                      <a:extLst>
                        <a:ext uri="{FF2B5EF4-FFF2-40B4-BE49-F238E27FC236}">
                          <a16:creationId xmlns:a16="http://schemas.microsoft.com/office/drawing/2014/main" id="{3405D5BD-157F-41E4-9B0F-51F2EF585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6372" y="3020853"/>
                      <a:ext cx="10477" cy="14373"/>
                    </a:xfrm>
                    <a:custGeom>
                      <a:avLst/>
                      <a:gdLst>
                        <a:gd name="connsiteX0" fmla="*/ 10478 w 10477"/>
                        <a:gd name="connsiteY0" fmla="*/ 12382 h 14373"/>
                        <a:gd name="connsiteX1" fmla="*/ 5715 w 10477"/>
                        <a:gd name="connsiteY1" fmla="*/ 13335 h 14373"/>
                        <a:gd name="connsiteX2" fmla="*/ 0 w 10477"/>
                        <a:gd name="connsiteY2" fmla="*/ 3810 h 14373"/>
                        <a:gd name="connsiteX3" fmla="*/ 2857 w 10477"/>
                        <a:gd name="connsiteY3" fmla="*/ 0 h 14373"/>
                        <a:gd name="connsiteX4" fmla="*/ 2857 w 10477"/>
                        <a:gd name="connsiteY4" fmla="*/ 1905 h 14373"/>
                        <a:gd name="connsiteX5" fmla="*/ 8572 w 10477"/>
                        <a:gd name="connsiteY5" fmla="*/ 11430 h 14373"/>
                        <a:gd name="connsiteX6" fmla="*/ 10478 w 10477"/>
                        <a:gd name="connsiteY6" fmla="*/ 12382 h 1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477" h="14373">
                          <a:moveTo>
                            <a:pt x="10478" y="12382"/>
                          </a:moveTo>
                          <a:cubicBezTo>
                            <a:pt x="9525" y="14288"/>
                            <a:pt x="7620" y="15240"/>
                            <a:pt x="5715" y="13335"/>
                          </a:cubicBezTo>
                          <a:cubicBezTo>
                            <a:pt x="2857" y="11430"/>
                            <a:pt x="0" y="7620"/>
                            <a:pt x="0" y="3810"/>
                          </a:cubicBezTo>
                          <a:cubicBezTo>
                            <a:pt x="0" y="1905"/>
                            <a:pt x="953" y="0"/>
                            <a:pt x="2857" y="0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5715"/>
                            <a:pt x="4763" y="9525"/>
                            <a:pt x="8572" y="11430"/>
                          </a:cubicBezTo>
                          <a:cubicBezTo>
                            <a:pt x="9525" y="12382"/>
                            <a:pt x="10478" y="12382"/>
                            <a:pt x="10478" y="1238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83" name="Freeform: Shape 3482">
                      <a:extLst>
                        <a:ext uri="{FF2B5EF4-FFF2-40B4-BE49-F238E27FC236}">
                          <a16:creationId xmlns:a16="http://schemas.microsoft.com/office/drawing/2014/main" id="{B7AEB6C9-2943-4FFE-AB65-049DD1BCC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3020853"/>
                      <a:ext cx="8572" cy="12382"/>
                    </a:xfrm>
                    <a:custGeom>
                      <a:avLst/>
                      <a:gdLst>
                        <a:gd name="connsiteX0" fmla="*/ 8572 w 8572"/>
                        <a:gd name="connsiteY0" fmla="*/ 10477 h 12382"/>
                        <a:gd name="connsiteX1" fmla="*/ 8572 w 8572"/>
                        <a:gd name="connsiteY1" fmla="*/ 12382 h 12382"/>
                        <a:gd name="connsiteX2" fmla="*/ 5715 w 8572"/>
                        <a:gd name="connsiteY2" fmla="*/ 11430 h 12382"/>
                        <a:gd name="connsiteX3" fmla="*/ 0 w 8572"/>
                        <a:gd name="connsiteY3" fmla="*/ 1905 h 12382"/>
                        <a:gd name="connsiteX4" fmla="*/ 0 w 8572"/>
                        <a:gd name="connsiteY4" fmla="*/ 0 h 12382"/>
                        <a:gd name="connsiteX5" fmla="*/ 2858 w 8572"/>
                        <a:gd name="connsiteY5" fmla="*/ 952 h 12382"/>
                        <a:gd name="connsiteX6" fmla="*/ 8572 w 8572"/>
                        <a:gd name="connsiteY6" fmla="*/ 10477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72" h="12382">
                          <a:moveTo>
                            <a:pt x="8572" y="10477"/>
                          </a:moveTo>
                          <a:cubicBezTo>
                            <a:pt x="8572" y="11430"/>
                            <a:pt x="8572" y="11430"/>
                            <a:pt x="8572" y="12382"/>
                          </a:cubicBezTo>
                          <a:cubicBezTo>
                            <a:pt x="7620" y="12382"/>
                            <a:pt x="6668" y="12382"/>
                            <a:pt x="5715" y="11430"/>
                          </a:cubicBezTo>
                          <a:cubicBezTo>
                            <a:pt x="2858" y="9525"/>
                            <a:pt x="0" y="5715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3" y="0"/>
                            <a:pt x="1905" y="0"/>
                            <a:pt x="2858" y="952"/>
                          </a:cubicBezTo>
                          <a:cubicBezTo>
                            <a:pt x="5715" y="3810"/>
                            <a:pt x="8572" y="7620"/>
                            <a:pt x="8572" y="1047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484" name="Graphic 7">
                  <a:extLst>
                    <a:ext uri="{FF2B5EF4-FFF2-40B4-BE49-F238E27FC236}">
                      <a16:creationId xmlns:a16="http://schemas.microsoft.com/office/drawing/2014/main" id="{36780627-8B2C-45B9-A98F-F396D88CAF70}"/>
                    </a:ext>
                  </a:extLst>
                </p:cNvPr>
                <p:cNvGrpSpPr/>
                <p:nvPr/>
              </p:nvGrpSpPr>
              <p:grpSpPr>
                <a:xfrm>
                  <a:off x="10179704" y="2922746"/>
                  <a:ext cx="100012" cy="86677"/>
                  <a:chOff x="10179704" y="2922746"/>
                  <a:chExt cx="100012" cy="86677"/>
                </a:xfrm>
              </p:grpSpPr>
              <p:grpSp>
                <p:nvGrpSpPr>
                  <p:cNvPr id="3485" name="Graphic 7">
                    <a:extLst>
                      <a:ext uri="{FF2B5EF4-FFF2-40B4-BE49-F238E27FC236}">
                        <a16:creationId xmlns:a16="http://schemas.microsoft.com/office/drawing/2014/main" id="{7CDCA4A3-DDBB-4249-B384-0CB6AFB958BB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930366"/>
                    <a:ext cx="90487" cy="79057"/>
                    <a:chOff x="10184466" y="2930366"/>
                    <a:chExt cx="90487" cy="79057"/>
                  </a:xfrm>
                </p:grpSpPr>
                <p:sp>
                  <p:nvSpPr>
                    <p:cNvPr id="3486" name="Freeform: Shape 3485">
                      <a:extLst>
                        <a:ext uri="{FF2B5EF4-FFF2-40B4-BE49-F238E27FC236}">
                          <a16:creationId xmlns:a16="http://schemas.microsoft.com/office/drawing/2014/main" id="{B36F5474-63C2-4218-9EFD-3BF82F27F5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45605"/>
                      <a:ext cx="90487" cy="63817"/>
                    </a:xfrm>
                    <a:custGeom>
                      <a:avLst/>
                      <a:gdLst>
                        <a:gd name="connsiteX0" fmla="*/ 0 w 90487"/>
                        <a:gd name="connsiteY0" fmla="*/ 0 h 63817"/>
                        <a:gd name="connsiteX1" fmla="*/ 0 w 90487"/>
                        <a:gd name="connsiteY1" fmla="*/ 26670 h 63817"/>
                        <a:gd name="connsiteX2" fmla="*/ 0 w 90487"/>
                        <a:gd name="connsiteY2" fmla="*/ 48578 h 63817"/>
                        <a:gd name="connsiteX3" fmla="*/ 0 w 90487"/>
                        <a:gd name="connsiteY3" fmla="*/ 48578 h 63817"/>
                        <a:gd name="connsiteX4" fmla="*/ 0 w 90487"/>
                        <a:gd name="connsiteY4" fmla="*/ 48578 h 63817"/>
                        <a:gd name="connsiteX5" fmla="*/ 26670 w 90487"/>
                        <a:gd name="connsiteY5" fmla="*/ 63817 h 63817"/>
                        <a:gd name="connsiteX6" fmla="*/ 63818 w 90487"/>
                        <a:gd name="connsiteY6" fmla="*/ 63817 h 63817"/>
                        <a:gd name="connsiteX7" fmla="*/ 90488 w 90487"/>
                        <a:gd name="connsiteY7" fmla="*/ 48578 h 63817"/>
                        <a:gd name="connsiteX8" fmla="*/ 90488 w 90487"/>
                        <a:gd name="connsiteY8" fmla="*/ 26670 h 63817"/>
                        <a:gd name="connsiteX9" fmla="*/ 90488 w 90487"/>
                        <a:gd name="connsiteY9" fmla="*/ 0 h 638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0487" h="63817">
                          <a:moveTo>
                            <a:pt x="0" y="0"/>
                          </a:moveTo>
                          <a:lnTo>
                            <a:pt x="0" y="26670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0" y="48578"/>
                          </a:lnTo>
                          <a:lnTo>
                            <a:pt x="26670" y="63817"/>
                          </a:lnTo>
                          <a:lnTo>
                            <a:pt x="63818" y="63817"/>
                          </a:lnTo>
                          <a:lnTo>
                            <a:pt x="90488" y="48578"/>
                          </a:lnTo>
                          <a:lnTo>
                            <a:pt x="90488" y="26670"/>
                          </a:lnTo>
                          <a:lnTo>
                            <a:pt x="90488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87" name="Freeform: Shape 3486">
                      <a:extLst>
                        <a:ext uri="{FF2B5EF4-FFF2-40B4-BE49-F238E27FC236}">
                          <a16:creationId xmlns:a16="http://schemas.microsoft.com/office/drawing/2014/main" id="{ED286445-9893-43C9-AF06-E734F1330D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67513"/>
                      <a:ext cx="63817" cy="41909"/>
                    </a:xfrm>
                    <a:custGeom>
                      <a:avLst/>
                      <a:gdLst>
                        <a:gd name="connsiteX0" fmla="*/ 37147 w 63817"/>
                        <a:gd name="connsiteY0" fmla="*/ 41910 h 41909"/>
                        <a:gd name="connsiteX1" fmla="*/ 0 w 63817"/>
                        <a:gd name="connsiteY1" fmla="*/ 41910 h 41909"/>
                        <a:gd name="connsiteX2" fmla="*/ 0 w 63817"/>
                        <a:gd name="connsiteY2" fmla="*/ 15240 h 41909"/>
                        <a:gd name="connsiteX3" fmla="*/ 37147 w 63817"/>
                        <a:gd name="connsiteY3" fmla="*/ 15240 h 41909"/>
                        <a:gd name="connsiteX4" fmla="*/ 63817 w 63817"/>
                        <a:gd name="connsiteY4" fmla="*/ 0 h 41909"/>
                        <a:gd name="connsiteX5" fmla="*/ 63817 w 63817"/>
                        <a:gd name="connsiteY5" fmla="*/ 2667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3817" h="41909">
                          <a:moveTo>
                            <a:pt x="37147" y="41910"/>
                          </a:moveTo>
                          <a:lnTo>
                            <a:pt x="0" y="41910"/>
                          </a:lnTo>
                          <a:lnTo>
                            <a:pt x="0" y="15240"/>
                          </a:lnTo>
                          <a:lnTo>
                            <a:pt x="37147" y="15240"/>
                          </a:lnTo>
                          <a:lnTo>
                            <a:pt x="63817" y="0"/>
                          </a:lnTo>
                          <a:lnTo>
                            <a:pt x="63817" y="2667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488" name="Graphic 7">
                      <a:extLst>
                        <a:ext uri="{FF2B5EF4-FFF2-40B4-BE49-F238E27FC236}">
                          <a16:creationId xmlns:a16="http://schemas.microsoft.com/office/drawing/2014/main" id="{4EC137B3-6AD8-45FC-98D2-763A36F6F6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8762" y="2983705"/>
                      <a:ext cx="10477" cy="12055"/>
                      <a:chOff x="10258762" y="2983705"/>
                      <a:chExt cx="10477" cy="12055"/>
                    </a:xfrm>
                  </p:grpSpPr>
                  <p:sp>
                    <p:nvSpPr>
                      <p:cNvPr id="3489" name="Freeform: Shape 3488">
                        <a:extLst>
                          <a:ext uri="{FF2B5EF4-FFF2-40B4-BE49-F238E27FC236}">
                            <a16:creationId xmlns:a16="http://schemas.microsoft.com/office/drawing/2014/main" id="{D4A28F3F-2986-4FA1-82B1-16E670FA3C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9714" y="2984658"/>
                        <a:ext cx="9525" cy="11103"/>
                      </a:xfrm>
                      <a:custGeom>
                        <a:avLst/>
                        <a:gdLst>
                          <a:gd name="connsiteX0" fmla="*/ 0 w 9525"/>
                          <a:gd name="connsiteY0" fmla="*/ 9525 h 11103"/>
                          <a:gd name="connsiteX1" fmla="*/ 4763 w 9525"/>
                          <a:gd name="connsiteY1" fmla="*/ 10477 h 11103"/>
                          <a:gd name="connsiteX2" fmla="*/ 9525 w 9525"/>
                          <a:gd name="connsiteY2" fmla="*/ 2858 h 11103"/>
                          <a:gd name="connsiteX3" fmla="*/ 6668 w 9525"/>
                          <a:gd name="connsiteY3" fmla="*/ 0 h 11103"/>
                          <a:gd name="connsiteX4" fmla="*/ 6668 w 9525"/>
                          <a:gd name="connsiteY4" fmla="*/ 1905 h 11103"/>
                          <a:gd name="connsiteX5" fmla="*/ 1905 w 9525"/>
                          <a:gd name="connsiteY5" fmla="*/ 9525 h 11103"/>
                          <a:gd name="connsiteX6" fmla="*/ 0 w 9525"/>
                          <a:gd name="connsiteY6" fmla="*/ 9525 h 111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525" h="11103">
                            <a:moveTo>
                              <a:pt x="0" y="9525"/>
                            </a:moveTo>
                            <a:cubicBezTo>
                              <a:pt x="953" y="11430"/>
                              <a:pt x="1905" y="11430"/>
                              <a:pt x="4763" y="10477"/>
                            </a:cubicBezTo>
                            <a:cubicBezTo>
                              <a:pt x="7620" y="8572"/>
                              <a:pt x="9525" y="5715"/>
                              <a:pt x="9525" y="2858"/>
                            </a:cubicBezTo>
                            <a:cubicBezTo>
                              <a:pt x="9525" y="952"/>
                              <a:pt x="8573" y="0"/>
                              <a:pt x="6668" y="0"/>
                            </a:cubicBezTo>
                            <a:cubicBezTo>
                              <a:pt x="6668" y="0"/>
                              <a:pt x="6668" y="952"/>
                              <a:pt x="6668" y="1905"/>
                            </a:cubicBezTo>
                            <a:cubicBezTo>
                              <a:pt x="6668" y="4763"/>
                              <a:pt x="4763" y="8572"/>
                              <a:pt x="1905" y="9525"/>
                            </a:cubicBezTo>
                            <a:cubicBezTo>
                              <a:pt x="953" y="9525"/>
                              <a:pt x="0" y="9525"/>
                              <a:pt x="0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490" name="Freeform: Shape 3489">
                        <a:extLst>
                          <a:ext uri="{FF2B5EF4-FFF2-40B4-BE49-F238E27FC236}">
                            <a16:creationId xmlns:a16="http://schemas.microsoft.com/office/drawing/2014/main" id="{6EC2D8E4-D081-4E69-B75D-9B5F9E0648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8762" y="2983705"/>
                        <a:ext cx="6667" cy="10477"/>
                      </a:xfrm>
                      <a:custGeom>
                        <a:avLst/>
                        <a:gdLst>
                          <a:gd name="connsiteX0" fmla="*/ 0 w 6667"/>
                          <a:gd name="connsiteY0" fmla="*/ 8573 h 10477"/>
                          <a:gd name="connsiteX1" fmla="*/ 0 w 6667"/>
                          <a:gd name="connsiteY1" fmla="*/ 10478 h 10477"/>
                          <a:gd name="connsiteX2" fmla="*/ 1905 w 6667"/>
                          <a:gd name="connsiteY2" fmla="*/ 9525 h 10477"/>
                          <a:gd name="connsiteX3" fmla="*/ 6667 w 6667"/>
                          <a:gd name="connsiteY3" fmla="*/ 1905 h 10477"/>
                          <a:gd name="connsiteX4" fmla="*/ 6667 w 6667"/>
                          <a:gd name="connsiteY4" fmla="*/ 0 h 10477"/>
                          <a:gd name="connsiteX5" fmla="*/ 4763 w 6667"/>
                          <a:gd name="connsiteY5" fmla="*/ 953 h 10477"/>
                          <a:gd name="connsiteX6" fmla="*/ 0 w 6667"/>
                          <a:gd name="connsiteY6" fmla="*/ 8573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67" h="10477">
                            <a:moveTo>
                              <a:pt x="0" y="8573"/>
                            </a:moveTo>
                            <a:cubicBezTo>
                              <a:pt x="0" y="9525"/>
                              <a:pt x="0" y="9525"/>
                              <a:pt x="0" y="10478"/>
                            </a:cubicBezTo>
                            <a:cubicBezTo>
                              <a:pt x="952" y="10478"/>
                              <a:pt x="952" y="10478"/>
                              <a:pt x="1905" y="9525"/>
                            </a:cubicBezTo>
                            <a:cubicBezTo>
                              <a:pt x="4763" y="7620"/>
                              <a:pt x="6667" y="4763"/>
                              <a:pt x="6667" y="1905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5715" y="0"/>
                              <a:pt x="5715" y="0"/>
                              <a:pt x="4763" y="953"/>
                            </a:cubicBezTo>
                            <a:cubicBezTo>
                              <a:pt x="2857" y="1905"/>
                              <a:pt x="0" y="5715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491" name="Freeform: Shape 3490">
                      <a:extLst>
                        <a:ext uri="{FF2B5EF4-FFF2-40B4-BE49-F238E27FC236}">
                          <a16:creationId xmlns:a16="http://schemas.microsoft.com/office/drawing/2014/main" id="{F60B5C00-90F5-4E25-9BD5-65E7D0BC03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930366"/>
                      <a:ext cx="90487" cy="52387"/>
                    </a:xfrm>
                    <a:custGeom>
                      <a:avLst/>
                      <a:gdLst>
                        <a:gd name="connsiteX0" fmla="*/ 90488 w 90487"/>
                        <a:gd name="connsiteY0" fmla="*/ 15240 h 52387"/>
                        <a:gd name="connsiteX1" fmla="*/ 63818 w 90487"/>
                        <a:gd name="connsiteY1" fmla="*/ 0 h 52387"/>
                        <a:gd name="connsiteX2" fmla="*/ 26670 w 90487"/>
                        <a:gd name="connsiteY2" fmla="*/ 0 h 52387"/>
                        <a:gd name="connsiteX3" fmla="*/ 0 w 90487"/>
                        <a:gd name="connsiteY3" fmla="*/ 15240 h 52387"/>
                        <a:gd name="connsiteX4" fmla="*/ 0 w 90487"/>
                        <a:gd name="connsiteY4" fmla="*/ 37147 h 52387"/>
                        <a:gd name="connsiteX5" fmla="*/ 26670 w 90487"/>
                        <a:gd name="connsiteY5" fmla="*/ 52388 h 52387"/>
                        <a:gd name="connsiteX6" fmla="*/ 63818 w 90487"/>
                        <a:gd name="connsiteY6" fmla="*/ 52388 h 52387"/>
                        <a:gd name="connsiteX7" fmla="*/ 90488 w 90487"/>
                        <a:gd name="connsiteY7" fmla="*/ 37147 h 52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0487" h="52387">
                          <a:moveTo>
                            <a:pt x="90488" y="15240"/>
                          </a:moveTo>
                          <a:lnTo>
                            <a:pt x="63818" y="0"/>
                          </a:lnTo>
                          <a:lnTo>
                            <a:pt x="26670" y="0"/>
                          </a:lnTo>
                          <a:lnTo>
                            <a:pt x="0" y="15240"/>
                          </a:lnTo>
                          <a:lnTo>
                            <a:pt x="0" y="37147"/>
                          </a:lnTo>
                          <a:lnTo>
                            <a:pt x="26670" y="52388"/>
                          </a:lnTo>
                          <a:lnTo>
                            <a:pt x="63818" y="52388"/>
                          </a:lnTo>
                          <a:lnTo>
                            <a:pt x="90488" y="37147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92" name="Graphic 7">
                    <a:extLst>
                      <a:ext uri="{FF2B5EF4-FFF2-40B4-BE49-F238E27FC236}">
                        <a16:creationId xmlns:a16="http://schemas.microsoft.com/office/drawing/2014/main" id="{8E1261BE-BA61-43A6-A139-E368D3C10D1B}"/>
                      </a:ext>
                    </a:extLst>
                  </p:cNvPr>
                  <p:cNvGrpSpPr/>
                  <p:nvPr/>
                </p:nvGrpSpPr>
                <p:grpSpPr>
                  <a:xfrm>
                    <a:off x="10179704" y="2922746"/>
                    <a:ext cx="100012" cy="62864"/>
                    <a:chOff x="10179704" y="2922746"/>
                    <a:chExt cx="100012" cy="62864"/>
                  </a:xfrm>
                </p:grpSpPr>
                <p:sp>
                  <p:nvSpPr>
                    <p:cNvPr id="3493" name="Freeform: Shape 3492">
                      <a:extLst>
                        <a:ext uri="{FF2B5EF4-FFF2-40B4-BE49-F238E27FC236}">
                          <a16:creationId xmlns:a16="http://schemas.microsoft.com/office/drawing/2014/main" id="{79E4173B-0FAF-4E01-AAB5-58CF77082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9704" y="2922746"/>
                      <a:ext cx="100012" cy="62864"/>
                    </a:xfrm>
                    <a:custGeom>
                      <a:avLst/>
                      <a:gdLst>
                        <a:gd name="connsiteX0" fmla="*/ 95250 w 100012"/>
                        <a:gd name="connsiteY0" fmla="*/ 22860 h 62864"/>
                        <a:gd name="connsiteX1" fmla="*/ 95250 w 100012"/>
                        <a:gd name="connsiteY1" fmla="*/ 40958 h 62864"/>
                        <a:gd name="connsiteX2" fmla="*/ 68580 w 100012"/>
                        <a:gd name="connsiteY2" fmla="*/ 56197 h 62864"/>
                        <a:gd name="connsiteX3" fmla="*/ 30480 w 100012"/>
                        <a:gd name="connsiteY3" fmla="*/ 56197 h 62864"/>
                        <a:gd name="connsiteX4" fmla="*/ 3810 w 100012"/>
                        <a:gd name="connsiteY4" fmla="*/ 40958 h 62864"/>
                        <a:gd name="connsiteX5" fmla="*/ 3810 w 100012"/>
                        <a:gd name="connsiteY5" fmla="*/ 22860 h 62864"/>
                        <a:gd name="connsiteX6" fmla="*/ 30480 w 100012"/>
                        <a:gd name="connsiteY6" fmla="*/ 7620 h 62864"/>
                        <a:gd name="connsiteX7" fmla="*/ 68580 w 100012"/>
                        <a:gd name="connsiteY7" fmla="*/ 7620 h 62864"/>
                        <a:gd name="connsiteX8" fmla="*/ 95250 w 100012"/>
                        <a:gd name="connsiteY8" fmla="*/ 22860 h 62864"/>
                        <a:gd name="connsiteX9" fmla="*/ 95250 w 100012"/>
                        <a:gd name="connsiteY9" fmla="*/ 22860 h 62864"/>
                        <a:gd name="connsiteX10" fmla="*/ 100013 w 100012"/>
                        <a:gd name="connsiteY10" fmla="*/ 17145 h 62864"/>
                        <a:gd name="connsiteX11" fmla="*/ 70485 w 100012"/>
                        <a:gd name="connsiteY11" fmla="*/ 0 h 62864"/>
                        <a:gd name="connsiteX12" fmla="*/ 29528 w 100012"/>
                        <a:gd name="connsiteY12" fmla="*/ 0 h 62864"/>
                        <a:gd name="connsiteX13" fmla="*/ 0 w 100012"/>
                        <a:gd name="connsiteY13" fmla="*/ 17145 h 62864"/>
                        <a:gd name="connsiteX14" fmla="*/ 0 w 100012"/>
                        <a:gd name="connsiteY14" fmla="*/ 44767 h 62864"/>
                        <a:gd name="connsiteX15" fmla="*/ 0 w 100012"/>
                        <a:gd name="connsiteY15" fmla="*/ 45720 h 62864"/>
                        <a:gd name="connsiteX16" fmla="*/ 953 w 100012"/>
                        <a:gd name="connsiteY16" fmla="*/ 46672 h 62864"/>
                        <a:gd name="connsiteX17" fmla="*/ 27622 w 100012"/>
                        <a:gd name="connsiteY17" fmla="*/ 61913 h 62864"/>
                        <a:gd name="connsiteX18" fmla="*/ 28575 w 100012"/>
                        <a:gd name="connsiteY18" fmla="*/ 62865 h 62864"/>
                        <a:gd name="connsiteX19" fmla="*/ 30480 w 100012"/>
                        <a:gd name="connsiteY19" fmla="*/ 62865 h 62864"/>
                        <a:gd name="connsiteX20" fmla="*/ 68580 w 100012"/>
                        <a:gd name="connsiteY20" fmla="*/ 62865 h 62864"/>
                        <a:gd name="connsiteX21" fmla="*/ 70485 w 100012"/>
                        <a:gd name="connsiteY21" fmla="*/ 62865 h 62864"/>
                        <a:gd name="connsiteX22" fmla="*/ 71438 w 100012"/>
                        <a:gd name="connsiteY22" fmla="*/ 61913 h 62864"/>
                        <a:gd name="connsiteX23" fmla="*/ 98108 w 100012"/>
                        <a:gd name="connsiteY23" fmla="*/ 46672 h 62864"/>
                        <a:gd name="connsiteX24" fmla="*/ 99060 w 100012"/>
                        <a:gd name="connsiteY24" fmla="*/ 45720 h 62864"/>
                        <a:gd name="connsiteX25" fmla="*/ 99060 w 100012"/>
                        <a:gd name="connsiteY25" fmla="*/ 44767 h 62864"/>
                        <a:gd name="connsiteX26" fmla="*/ 99060 w 100012"/>
                        <a:gd name="connsiteY26" fmla="*/ 17145 h 62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00012" h="62864">
                          <a:moveTo>
                            <a:pt x="95250" y="22860"/>
                          </a:moveTo>
                          <a:lnTo>
                            <a:pt x="95250" y="40958"/>
                          </a:lnTo>
                          <a:lnTo>
                            <a:pt x="68580" y="56197"/>
                          </a:lnTo>
                          <a:lnTo>
                            <a:pt x="30480" y="56197"/>
                          </a:lnTo>
                          <a:lnTo>
                            <a:pt x="3810" y="40958"/>
                          </a:lnTo>
                          <a:lnTo>
                            <a:pt x="3810" y="22860"/>
                          </a:lnTo>
                          <a:lnTo>
                            <a:pt x="30480" y="7620"/>
                          </a:lnTo>
                          <a:lnTo>
                            <a:pt x="68580" y="7620"/>
                          </a:lnTo>
                          <a:lnTo>
                            <a:pt x="95250" y="22860"/>
                          </a:lnTo>
                          <a:lnTo>
                            <a:pt x="95250" y="22860"/>
                          </a:lnTo>
                          <a:close/>
                          <a:moveTo>
                            <a:pt x="100013" y="17145"/>
                          </a:moveTo>
                          <a:lnTo>
                            <a:pt x="70485" y="0"/>
                          </a:lnTo>
                          <a:lnTo>
                            <a:pt x="29528" y="0"/>
                          </a:lnTo>
                          <a:lnTo>
                            <a:pt x="0" y="17145"/>
                          </a:lnTo>
                          <a:lnTo>
                            <a:pt x="0" y="44767"/>
                          </a:lnTo>
                          <a:lnTo>
                            <a:pt x="0" y="45720"/>
                          </a:lnTo>
                          <a:lnTo>
                            <a:pt x="953" y="46672"/>
                          </a:lnTo>
                          <a:lnTo>
                            <a:pt x="27622" y="61913"/>
                          </a:lnTo>
                          <a:lnTo>
                            <a:pt x="28575" y="62865"/>
                          </a:lnTo>
                          <a:lnTo>
                            <a:pt x="30480" y="62865"/>
                          </a:lnTo>
                          <a:lnTo>
                            <a:pt x="68580" y="62865"/>
                          </a:lnTo>
                          <a:lnTo>
                            <a:pt x="70485" y="62865"/>
                          </a:lnTo>
                          <a:lnTo>
                            <a:pt x="71438" y="61913"/>
                          </a:lnTo>
                          <a:lnTo>
                            <a:pt x="98108" y="46672"/>
                          </a:lnTo>
                          <a:lnTo>
                            <a:pt x="99060" y="45720"/>
                          </a:lnTo>
                          <a:lnTo>
                            <a:pt x="99060" y="44767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4" name="Freeform: Shape 3493">
                      <a:extLst>
                        <a:ext uri="{FF2B5EF4-FFF2-40B4-BE49-F238E27FC236}">
                          <a16:creationId xmlns:a16="http://schemas.microsoft.com/office/drawing/2014/main" id="{803B6598-7392-4863-B701-E0F4BA4225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9232" y="2963703"/>
                      <a:ext cx="70484" cy="21907"/>
                    </a:xfrm>
                    <a:custGeom>
                      <a:avLst/>
                      <a:gdLst>
                        <a:gd name="connsiteX0" fmla="*/ 40957 w 70484"/>
                        <a:gd name="connsiteY0" fmla="*/ 21907 h 21907"/>
                        <a:gd name="connsiteX1" fmla="*/ 0 w 70484"/>
                        <a:gd name="connsiteY1" fmla="*/ 21907 h 21907"/>
                        <a:gd name="connsiteX2" fmla="*/ 0 w 70484"/>
                        <a:gd name="connsiteY2" fmla="*/ 17145 h 21907"/>
                        <a:gd name="connsiteX3" fmla="*/ 40957 w 70484"/>
                        <a:gd name="connsiteY3" fmla="*/ 17145 h 21907"/>
                        <a:gd name="connsiteX4" fmla="*/ 70485 w 70484"/>
                        <a:gd name="connsiteY4" fmla="*/ 0 h 21907"/>
                        <a:gd name="connsiteX5" fmla="*/ 70485 w 70484"/>
                        <a:gd name="connsiteY5" fmla="*/ 4763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0484" h="21907">
                          <a:moveTo>
                            <a:pt x="40957" y="21907"/>
                          </a:moveTo>
                          <a:lnTo>
                            <a:pt x="0" y="21907"/>
                          </a:lnTo>
                          <a:lnTo>
                            <a:pt x="0" y="17145"/>
                          </a:lnTo>
                          <a:lnTo>
                            <a:pt x="40957" y="17145"/>
                          </a:lnTo>
                          <a:lnTo>
                            <a:pt x="70485" y="0"/>
                          </a:lnTo>
                          <a:lnTo>
                            <a:pt x="70485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5" name="Freeform: Shape 3494">
                      <a:extLst>
                        <a:ext uri="{FF2B5EF4-FFF2-40B4-BE49-F238E27FC236}">
                          <a16:creationId xmlns:a16="http://schemas.microsoft.com/office/drawing/2014/main" id="{A1F85FCC-41C2-4821-B86C-1070A9F8A6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0657" y="2922746"/>
                      <a:ext cx="99059" cy="58102"/>
                    </a:xfrm>
                    <a:custGeom>
                      <a:avLst/>
                      <a:gdLst>
                        <a:gd name="connsiteX0" fmla="*/ 94297 w 99059"/>
                        <a:gd name="connsiteY0" fmla="*/ 18097 h 58102"/>
                        <a:gd name="connsiteX1" fmla="*/ 94297 w 99059"/>
                        <a:gd name="connsiteY1" fmla="*/ 40005 h 58102"/>
                        <a:gd name="connsiteX2" fmla="*/ 67628 w 99059"/>
                        <a:gd name="connsiteY2" fmla="*/ 55245 h 58102"/>
                        <a:gd name="connsiteX3" fmla="*/ 29528 w 99059"/>
                        <a:gd name="connsiteY3" fmla="*/ 55245 h 58102"/>
                        <a:gd name="connsiteX4" fmla="*/ 2857 w 99059"/>
                        <a:gd name="connsiteY4" fmla="*/ 40005 h 58102"/>
                        <a:gd name="connsiteX5" fmla="*/ 2857 w 99059"/>
                        <a:gd name="connsiteY5" fmla="*/ 18097 h 58102"/>
                        <a:gd name="connsiteX6" fmla="*/ 29528 w 99059"/>
                        <a:gd name="connsiteY6" fmla="*/ 2858 h 58102"/>
                        <a:gd name="connsiteX7" fmla="*/ 67628 w 99059"/>
                        <a:gd name="connsiteY7" fmla="*/ 2858 h 58102"/>
                        <a:gd name="connsiteX8" fmla="*/ 94297 w 99059"/>
                        <a:gd name="connsiteY8" fmla="*/ 18097 h 58102"/>
                        <a:gd name="connsiteX9" fmla="*/ 94297 w 99059"/>
                        <a:gd name="connsiteY9" fmla="*/ 18097 h 58102"/>
                        <a:gd name="connsiteX10" fmla="*/ 99060 w 99059"/>
                        <a:gd name="connsiteY10" fmla="*/ 17145 h 58102"/>
                        <a:gd name="connsiteX11" fmla="*/ 98107 w 99059"/>
                        <a:gd name="connsiteY11" fmla="*/ 16192 h 58102"/>
                        <a:gd name="connsiteX12" fmla="*/ 71438 w 99059"/>
                        <a:gd name="connsiteY12" fmla="*/ 952 h 58102"/>
                        <a:gd name="connsiteX13" fmla="*/ 70485 w 99059"/>
                        <a:gd name="connsiteY13" fmla="*/ 0 h 58102"/>
                        <a:gd name="connsiteX14" fmla="*/ 68580 w 99059"/>
                        <a:gd name="connsiteY14" fmla="*/ 0 h 58102"/>
                        <a:gd name="connsiteX15" fmla="*/ 30480 w 99059"/>
                        <a:gd name="connsiteY15" fmla="*/ 0 h 58102"/>
                        <a:gd name="connsiteX16" fmla="*/ 28575 w 99059"/>
                        <a:gd name="connsiteY16" fmla="*/ 0 h 58102"/>
                        <a:gd name="connsiteX17" fmla="*/ 27622 w 99059"/>
                        <a:gd name="connsiteY17" fmla="*/ 952 h 58102"/>
                        <a:gd name="connsiteX18" fmla="*/ 953 w 99059"/>
                        <a:gd name="connsiteY18" fmla="*/ 16192 h 58102"/>
                        <a:gd name="connsiteX19" fmla="*/ 0 w 99059"/>
                        <a:gd name="connsiteY19" fmla="*/ 17145 h 58102"/>
                        <a:gd name="connsiteX20" fmla="*/ 0 w 99059"/>
                        <a:gd name="connsiteY20" fmla="*/ 18097 h 58102"/>
                        <a:gd name="connsiteX21" fmla="*/ 0 w 99059"/>
                        <a:gd name="connsiteY21" fmla="*/ 40005 h 58102"/>
                        <a:gd name="connsiteX22" fmla="*/ 0 w 99059"/>
                        <a:gd name="connsiteY22" fmla="*/ 40958 h 58102"/>
                        <a:gd name="connsiteX23" fmla="*/ 953 w 99059"/>
                        <a:gd name="connsiteY23" fmla="*/ 41910 h 58102"/>
                        <a:gd name="connsiteX24" fmla="*/ 27622 w 99059"/>
                        <a:gd name="connsiteY24" fmla="*/ 57150 h 58102"/>
                        <a:gd name="connsiteX25" fmla="*/ 28575 w 99059"/>
                        <a:gd name="connsiteY25" fmla="*/ 58102 h 58102"/>
                        <a:gd name="connsiteX26" fmla="*/ 30480 w 99059"/>
                        <a:gd name="connsiteY26" fmla="*/ 58102 h 58102"/>
                        <a:gd name="connsiteX27" fmla="*/ 68580 w 99059"/>
                        <a:gd name="connsiteY27" fmla="*/ 58102 h 58102"/>
                        <a:gd name="connsiteX28" fmla="*/ 70485 w 99059"/>
                        <a:gd name="connsiteY28" fmla="*/ 58102 h 58102"/>
                        <a:gd name="connsiteX29" fmla="*/ 71438 w 99059"/>
                        <a:gd name="connsiteY29" fmla="*/ 57150 h 58102"/>
                        <a:gd name="connsiteX30" fmla="*/ 98107 w 99059"/>
                        <a:gd name="connsiteY30" fmla="*/ 41910 h 58102"/>
                        <a:gd name="connsiteX31" fmla="*/ 99060 w 99059"/>
                        <a:gd name="connsiteY31" fmla="*/ 40958 h 58102"/>
                        <a:gd name="connsiteX32" fmla="*/ 99060 w 99059"/>
                        <a:gd name="connsiteY32" fmla="*/ 40005 h 58102"/>
                        <a:gd name="connsiteX33" fmla="*/ 99060 w 99059"/>
                        <a:gd name="connsiteY33" fmla="*/ 18097 h 58102"/>
                        <a:gd name="connsiteX34" fmla="*/ 99060 w 99059"/>
                        <a:gd name="connsiteY34" fmla="*/ 17145 h 58102"/>
                        <a:gd name="connsiteX35" fmla="*/ 99060 w 99059"/>
                        <a:gd name="connsiteY35" fmla="*/ 17145 h 58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99059" h="58102">
                          <a:moveTo>
                            <a:pt x="94297" y="18097"/>
                          </a:moveTo>
                          <a:lnTo>
                            <a:pt x="94297" y="40005"/>
                          </a:lnTo>
                          <a:lnTo>
                            <a:pt x="67628" y="55245"/>
                          </a:lnTo>
                          <a:lnTo>
                            <a:pt x="29528" y="55245"/>
                          </a:lnTo>
                          <a:lnTo>
                            <a:pt x="2857" y="40005"/>
                          </a:lnTo>
                          <a:lnTo>
                            <a:pt x="2857" y="18097"/>
                          </a:lnTo>
                          <a:lnTo>
                            <a:pt x="29528" y="2858"/>
                          </a:lnTo>
                          <a:lnTo>
                            <a:pt x="67628" y="2858"/>
                          </a:lnTo>
                          <a:lnTo>
                            <a:pt x="94297" y="18097"/>
                          </a:lnTo>
                          <a:lnTo>
                            <a:pt x="94297" y="18097"/>
                          </a:lnTo>
                          <a:close/>
                          <a:moveTo>
                            <a:pt x="99060" y="17145"/>
                          </a:moveTo>
                          <a:lnTo>
                            <a:pt x="98107" y="16192"/>
                          </a:lnTo>
                          <a:lnTo>
                            <a:pt x="71438" y="952"/>
                          </a:lnTo>
                          <a:lnTo>
                            <a:pt x="70485" y="0"/>
                          </a:lnTo>
                          <a:lnTo>
                            <a:pt x="68580" y="0"/>
                          </a:lnTo>
                          <a:lnTo>
                            <a:pt x="30480" y="0"/>
                          </a:lnTo>
                          <a:lnTo>
                            <a:pt x="28575" y="0"/>
                          </a:lnTo>
                          <a:lnTo>
                            <a:pt x="27622" y="952"/>
                          </a:lnTo>
                          <a:lnTo>
                            <a:pt x="953" y="16192"/>
                          </a:lnTo>
                          <a:lnTo>
                            <a:pt x="0" y="17145"/>
                          </a:lnTo>
                          <a:lnTo>
                            <a:pt x="0" y="18097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7622" y="57150"/>
                          </a:lnTo>
                          <a:lnTo>
                            <a:pt x="28575" y="58102"/>
                          </a:lnTo>
                          <a:lnTo>
                            <a:pt x="30480" y="58102"/>
                          </a:lnTo>
                          <a:lnTo>
                            <a:pt x="68580" y="58102"/>
                          </a:lnTo>
                          <a:lnTo>
                            <a:pt x="70485" y="58102"/>
                          </a:lnTo>
                          <a:lnTo>
                            <a:pt x="71438" y="57150"/>
                          </a:lnTo>
                          <a:lnTo>
                            <a:pt x="98107" y="41910"/>
                          </a:lnTo>
                          <a:lnTo>
                            <a:pt x="99060" y="40958"/>
                          </a:lnTo>
                          <a:lnTo>
                            <a:pt x="99060" y="40005"/>
                          </a:lnTo>
                          <a:lnTo>
                            <a:pt x="99060" y="18097"/>
                          </a:lnTo>
                          <a:lnTo>
                            <a:pt x="99060" y="17145"/>
                          </a:lnTo>
                          <a:lnTo>
                            <a:pt x="99060" y="17145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96" name="Graphic 7">
                    <a:extLst>
                      <a:ext uri="{FF2B5EF4-FFF2-40B4-BE49-F238E27FC236}">
                        <a16:creationId xmlns:a16="http://schemas.microsoft.com/office/drawing/2014/main" id="{B0B6C332-138F-4CA7-9589-63C91E4C4E15}"/>
                      </a:ext>
                    </a:extLst>
                  </p:cNvPr>
                  <p:cNvGrpSpPr/>
                  <p:nvPr/>
                </p:nvGrpSpPr>
                <p:grpSpPr>
                  <a:xfrm>
                    <a:off x="10223519" y="2991326"/>
                    <a:ext cx="11430" cy="11429"/>
                    <a:chOff x="10223519" y="2991326"/>
                    <a:chExt cx="11430" cy="11429"/>
                  </a:xfrm>
                </p:grpSpPr>
                <p:sp>
                  <p:nvSpPr>
                    <p:cNvPr id="3497" name="Freeform: Shape 3496">
                      <a:extLst>
                        <a:ext uri="{FF2B5EF4-FFF2-40B4-BE49-F238E27FC236}">
                          <a16:creationId xmlns:a16="http://schemas.microsoft.com/office/drawing/2014/main" id="{463B4381-9D3A-4C52-A990-D64CB7D5A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3519" y="2996088"/>
                      <a:ext cx="11430" cy="6667"/>
                    </a:xfrm>
                    <a:custGeom>
                      <a:avLst/>
                      <a:gdLst>
                        <a:gd name="connsiteX0" fmla="*/ 11430 w 11430"/>
                        <a:gd name="connsiteY0" fmla="*/ 953 h 6667"/>
                        <a:gd name="connsiteX1" fmla="*/ 5715 w 11430"/>
                        <a:gd name="connsiteY1" fmla="*/ 6667 h 6667"/>
                        <a:gd name="connsiteX2" fmla="*/ 0 w 11430"/>
                        <a:gd name="connsiteY2" fmla="*/ 953 h 6667"/>
                        <a:gd name="connsiteX3" fmla="*/ 0 w 11430"/>
                        <a:gd name="connsiteY3" fmla="*/ 0 h 6667"/>
                        <a:gd name="connsiteX4" fmla="*/ 4763 w 11430"/>
                        <a:gd name="connsiteY4" fmla="*/ 3810 h 6667"/>
                        <a:gd name="connsiteX5" fmla="*/ 9525 w 11430"/>
                        <a:gd name="connsiteY5" fmla="*/ 0 h 6667"/>
                        <a:gd name="connsiteX6" fmla="*/ 11430 w 11430"/>
                        <a:gd name="connsiteY6" fmla="*/ 953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30" h="6667">
                          <a:moveTo>
                            <a:pt x="11430" y="953"/>
                          </a:moveTo>
                          <a:cubicBezTo>
                            <a:pt x="11430" y="3810"/>
                            <a:pt x="9525" y="6667"/>
                            <a:pt x="5715" y="6667"/>
                          </a:cubicBezTo>
                          <a:cubicBezTo>
                            <a:pt x="2857" y="6667"/>
                            <a:pt x="0" y="4763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953" y="1905"/>
                            <a:pt x="2857" y="3810"/>
                            <a:pt x="4763" y="3810"/>
                          </a:cubicBezTo>
                          <a:cubicBezTo>
                            <a:pt x="7620" y="3810"/>
                            <a:pt x="9525" y="1905"/>
                            <a:pt x="9525" y="0"/>
                          </a:cubicBezTo>
                          <a:cubicBezTo>
                            <a:pt x="11430" y="0"/>
                            <a:pt x="11430" y="0"/>
                            <a:pt x="1143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498" name="Freeform: Shape 3497">
                      <a:extLst>
                        <a:ext uri="{FF2B5EF4-FFF2-40B4-BE49-F238E27FC236}">
                          <a16:creationId xmlns:a16="http://schemas.microsoft.com/office/drawing/2014/main" id="{B58EAE98-E0D4-4A4E-B8D1-BE878527A8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91326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6667" y="7620"/>
                            <a:pt x="4763" y="7620"/>
                          </a:cubicBezTo>
                          <a:cubicBezTo>
                            <a:pt x="1905" y="7620"/>
                            <a:pt x="0" y="5715"/>
                            <a:pt x="0" y="3810"/>
                          </a:cubicBezTo>
                          <a:cubicBezTo>
                            <a:pt x="952" y="1905"/>
                            <a:pt x="2857" y="0"/>
                            <a:pt x="4763" y="0"/>
                          </a:cubicBezTo>
                          <a:cubicBezTo>
                            <a:pt x="6667" y="0"/>
                            <a:pt x="8572" y="1905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499" name="Graphic 7">
                    <a:extLst>
                      <a:ext uri="{FF2B5EF4-FFF2-40B4-BE49-F238E27FC236}">
                        <a16:creationId xmlns:a16="http://schemas.microsoft.com/office/drawing/2014/main" id="{4D1F329F-C179-45DA-BAA2-D27D73E509DE}"/>
                      </a:ext>
                    </a:extLst>
                  </p:cNvPr>
                  <p:cNvGrpSpPr/>
                  <p:nvPr/>
                </p:nvGrpSpPr>
                <p:grpSpPr>
                  <a:xfrm>
                    <a:off x="10192087" y="2983705"/>
                    <a:ext cx="9525" cy="12055"/>
                    <a:chOff x="10192087" y="2983705"/>
                    <a:chExt cx="9525" cy="12055"/>
                  </a:xfrm>
                </p:grpSpPr>
                <p:sp>
                  <p:nvSpPr>
                    <p:cNvPr id="3500" name="Freeform: Shape 3499">
                      <a:extLst>
                        <a:ext uri="{FF2B5EF4-FFF2-40B4-BE49-F238E27FC236}">
                          <a16:creationId xmlns:a16="http://schemas.microsoft.com/office/drawing/2014/main" id="{9136F2DE-1D02-4222-A41B-F5516A1F1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2087" y="2984658"/>
                      <a:ext cx="9525" cy="11103"/>
                    </a:xfrm>
                    <a:custGeom>
                      <a:avLst/>
                      <a:gdLst>
                        <a:gd name="connsiteX0" fmla="*/ 9525 w 9525"/>
                        <a:gd name="connsiteY0" fmla="*/ 9525 h 11103"/>
                        <a:gd name="connsiteX1" fmla="*/ 4763 w 9525"/>
                        <a:gd name="connsiteY1" fmla="*/ 10477 h 11103"/>
                        <a:gd name="connsiteX2" fmla="*/ 0 w 9525"/>
                        <a:gd name="connsiteY2" fmla="*/ 2858 h 11103"/>
                        <a:gd name="connsiteX3" fmla="*/ 2857 w 9525"/>
                        <a:gd name="connsiteY3" fmla="*/ 0 h 11103"/>
                        <a:gd name="connsiteX4" fmla="*/ 2857 w 9525"/>
                        <a:gd name="connsiteY4" fmla="*/ 1905 h 11103"/>
                        <a:gd name="connsiteX5" fmla="*/ 7620 w 9525"/>
                        <a:gd name="connsiteY5" fmla="*/ 9525 h 11103"/>
                        <a:gd name="connsiteX6" fmla="*/ 9525 w 9525"/>
                        <a:gd name="connsiteY6" fmla="*/ 9525 h 11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11103">
                          <a:moveTo>
                            <a:pt x="9525" y="9525"/>
                          </a:moveTo>
                          <a:cubicBezTo>
                            <a:pt x="8572" y="11430"/>
                            <a:pt x="7620" y="11430"/>
                            <a:pt x="4763" y="10477"/>
                          </a:cubicBezTo>
                          <a:cubicBezTo>
                            <a:pt x="1905" y="8572"/>
                            <a:pt x="0" y="5715"/>
                            <a:pt x="0" y="2858"/>
                          </a:cubicBezTo>
                          <a:cubicBezTo>
                            <a:pt x="0" y="952"/>
                            <a:pt x="952" y="0"/>
                            <a:pt x="2857" y="0"/>
                          </a:cubicBezTo>
                          <a:cubicBezTo>
                            <a:pt x="2857" y="0"/>
                            <a:pt x="2857" y="952"/>
                            <a:pt x="2857" y="1905"/>
                          </a:cubicBezTo>
                          <a:cubicBezTo>
                            <a:pt x="2857" y="4763"/>
                            <a:pt x="4763" y="8572"/>
                            <a:pt x="7620" y="9525"/>
                          </a:cubicBezTo>
                          <a:cubicBezTo>
                            <a:pt x="7620" y="9525"/>
                            <a:pt x="8572" y="9525"/>
                            <a:pt x="9525" y="952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01" name="Freeform: Shape 3500">
                      <a:extLst>
                        <a:ext uri="{FF2B5EF4-FFF2-40B4-BE49-F238E27FC236}">
                          <a16:creationId xmlns:a16="http://schemas.microsoft.com/office/drawing/2014/main" id="{3AE460C6-C278-4AFA-999F-E79E519D47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4944" y="2983705"/>
                      <a:ext cx="6667" cy="10477"/>
                    </a:xfrm>
                    <a:custGeom>
                      <a:avLst/>
                      <a:gdLst>
                        <a:gd name="connsiteX0" fmla="*/ 6668 w 6667"/>
                        <a:gd name="connsiteY0" fmla="*/ 8573 h 10477"/>
                        <a:gd name="connsiteX1" fmla="*/ 6668 w 6667"/>
                        <a:gd name="connsiteY1" fmla="*/ 10478 h 10477"/>
                        <a:gd name="connsiteX2" fmla="*/ 4763 w 6667"/>
                        <a:gd name="connsiteY2" fmla="*/ 9525 h 10477"/>
                        <a:gd name="connsiteX3" fmla="*/ 0 w 6667"/>
                        <a:gd name="connsiteY3" fmla="*/ 1905 h 10477"/>
                        <a:gd name="connsiteX4" fmla="*/ 0 w 6667"/>
                        <a:gd name="connsiteY4" fmla="*/ 0 h 10477"/>
                        <a:gd name="connsiteX5" fmla="*/ 1905 w 6667"/>
                        <a:gd name="connsiteY5" fmla="*/ 953 h 10477"/>
                        <a:gd name="connsiteX6" fmla="*/ 6668 w 6667"/>
                        <a:gd name="connsiteY6" fmla="*/ 8573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67" h="10477">
                          <a:moveTo>
                            <a:pt x="6668" y="8573"/>
                          </a:moveTo>
                          <a:cubicBezTo>
                            <a:pt x="6668" y="9525"/>
                            <a:pt x="6668" y="9525"/>
                            <a:pt x="6668" y="10478"/>
                          </a:cubicBezTo>
                          <a:cubicBezTo>
                            <a:pt x="5715" y="10478"/>
                            <a:pt x="5715" y="10478"/>
                            <a:pt x="4763" y="9525"/>
                          </a:cubicBezTo>
                          <a:cubicBezTo>
                            <a:pt x="1905" y="7620"/>
                            <a:pt x="0" y="476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4763" y="1905"/>
                            <a:pt x="6668" y="5715"/>
                            <a:pt x="6668" y="857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502" name="Graphic 7">
                  <a:extLst>
                    <a:ext uri="{FF2B5EF4-FFF2-40B4-BE49-F238E27FC236}">
                      <a16:creationId xmlns:a16="http://schemas.microsoft.com/office/drawing/2014/main" id="{8E2D00D0-866D-4182-9997-2E4F28DF153B}"/>
                    </a:ext>
                  </a:extLst>
                </p:cNvPr>
                <p:cNvGrpSpPr/>
                <p:nvPr/>
              </p:nvGrpSpPr>
              <p:grpSpPr>
                <a:xfrm>
                  <a:off x="10184466" y="2896076"/>
                  <a:ext cx="89534" cy="77152"/>
                  <a:chOff x="10184466" y="2896076"/>
                  <a:chExt cx="89534" cy="77152"/>
                </a:xfrm>
              </p:grpSpPr>
              <p:grpSp>
                <p:nvGrpSpPr>
                  <p:cNvPr id="3503" name="Graphic 7">
                    <a:extLst>
                      <a:ext uri="{FF2B5EF4-FFF2-40B4-BE49-F238E27FC236}">
                        <a16:creationId xmlns:a16="http://schemas.microsoft.com/office/drawing/2014/main" id="{6261B147-2BFB-480E-80B5-EFCA06E46A2E}"/>
                      </a:ext>
                    </a:extLst>
                  </p:cNvPr>
                  <p:cNvGrpSpPr/>
                  <p:nvPr/>
                </p:nvGrpSpPr>
                <p:grpSpPr>
                  <a:xfrm>
                    <a:off x="10189229" y="2903696"/>
                    <a:ext cx="80009" cy="69532"/>
                    <a:chOff x="10189229" y="2903696"/>
                    <a:chExt cx="80009" cy="69532"/>
                  </a:xfrm>
                </p:grpSpPr>
                <p:sp>
                  <p:nvSpPr>
                    <p:cNvPr id="3504" name="Freeform: Shape 3503">
                      <a:extLst>
                        <a:ext uri="{FF2B5EF4-FFF2-40B4-BE49-F238E27FC236}">
                          <a16:creationId xmlns:a16="http://schemas.microsoft.com/office/drawing/2014/main" id="{393881ED-126B-4EAA-B020-B11CF9C26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17030"/>
                      <a:ext cx="80009" cy="56197"/>
                    </a:xfrm>
                    <a:custGeom>
                      <a:avLst/>
                      <a:gdLst>
                        <a:gd name="connsiteX0" fmla="*/ 0 w 80009"/>
                        <a:gd name="connsiteY0" fmla="*/ 0 h 56197"/>
                        <a:gd name="connsiteX1" fmla="*/ 0 w 80009"/>
                        <a:gd name="connsiteY1" fmla="*/ 22860 h 56197"/>
                        <a:gd name="connsiteX2" fmla="*/ 0 w 80009"/>
                        <a:gd name="connsiteY2" fmla="*/ 41910 h 56197"/>
                        <a:gd name="connsiteX3" fmla="*/ 0 w 80009"/>
                        <a:gd name="connsiteY3" fmla="*/ 41910 h 56197"/>
                        <a:gd name="connsiteX4" fmla="*/ 0 w 80009"/>
                        <a:gd name="connsiteY4" fmla="*/ 41910 h 56197"/>
                        <a:gd name="connsiteX5" fmla="*/ 23813 w 80009"/>
                        <a:gd name="connsiteY5" fmla="*/ 56198 h 56197"/>
                        <a:gd name="connsiteX6" fmla="*/ 57150 w 80009"/>
                        <a:gd name="connsiteY6" fmla="*/ 56198 h 56197"/>
                        <a:gd name="connsiteX7" fmla="*/ 80010 w 80009"/>
                        <a:gd name="connsiteY7" fmla="*/ 41910 h 56197"/>
                        <a:gd name="connsiteX8" fmla="*/ 80010 w 80009"/>
                        <a:gd name="connsiteY8" fmla="*/ 22860 h 56197"/>
                        <a:gd name="connsiteX9" fmla="*/ 80010 w 80009"/>
                        <a:gd name="connsiteY9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0009" h="56197">
                          <a:moveTo>
                            <a:pt x="0" y="0"/>
                          </a:moveTo>
                          <a:lnTo>
                            <a:pt x="0" y="2286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0" y="41910"/>
                          </a:lnTo>
                          <a:lnTo>
                            <a:pt x="23813" y="56198"/>
                          </a:lnTo>
                          <a:lnTo>
                            <a:pt x="57150" y="56198"/>
                          </a:lnTo>
                          <a:lnTo>
                            <a:pt x="80010" y="41910"/>
                          </a:lnTo>
                          <a:lnTo>
                            <a:pt x="80010" y="22860"/>
                          </a:lnTo>
                          <a:lnTo>
                            <a:pt x="80010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05" name="Freeform: Shape 3504">
                      <a:extLst>
                        <a:ext uri="{FF2B5EF4-FFF2-40B4-BE49-F238E27FC236}">
                          <a16:creationId xmlns:a16="http://schemas.microsoft.com/office/drawing/2014/main" id="{A83FDE43-D4C6-4FEF-8983-AE5620F401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041" y="2936080"/>
                      <a:ext cx="56197" cy="37147"/>
                    </a:xfrm>
                    <a:custGeom>
                      <a:avLst/>
                      <a:gdLst>
                        <a:gd name="connsiteX0" fmla="*/ 33338 w 56197"/>
                        <a:gd name="connsiteY0" fmla="*/ 37148 h 37147"/>
                        <a:gd name="connsiteX1" fmla="*/ 0 w 56197"/>
                        <a:gd name="connsiteY1" fmla="*/ 37148 h 37147"/>
                        <a:gd name="connsiteX2" fmla="*/ 0 w 56197"/>
                        <a:gd name="connsiteY2" fmla="*/ 13335 h 37147"/>
                        <a:gd name="connsiteX3" fmla="*/ 33338 w 56197"/>
                        <a:gd name="connsiteY3" fmla="*/ 13335 h 37147"/>
                        <a:gd name="connsiteX4" fmla="*/ 56197 w 56197"/>
                        <a:gd name="connsiteY4" fmla="*/ 0 h 37147"/>
                        <a:gd name="connsiteX5" fmla="*/ 56197 w 56197"/>
                        <a:gd name="connsiteY5" fmla="*/ 22860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197" h="37147">
                          <a:moveTo>
                            <a:pt x="33338" y="37148"/>
                          </a:moveTo>
                          <a:lnTo>
                            <a:pt x="0" y="37148"/>
                          </a:lnTo>
                          <a:lnTo>
                            <a:pt x="0" y="13335"/>
                          </a:lnTo>
                          <a:lnTo>
                            <a:pt x="33338" y="13335"/>
                          </a:lnTo>
                          <a:lnTo>
                            <a:pt x="56197" y="0"/>
                          </a:lnTo>
                          <a:lnTo>
                            <a:pt x="56197" y="22860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06" name="Graphic 7">
                      <a:extLst>
                        <a:ext uri="{FF2B5EF4-FFF2-40B4-BE49-F238E27FC236}">
                          <a16:creationId xmlns:a16="http://schemas.microsoft.com/office/drawing/2014/main" id="{4703AE29-9BE8-4D6E-BA96-05404E10BA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5904" y="2950368"/>
                      <a:ext cx="7620" cy="10150"/>
                      <a:chOff x="10255904" y="2950368"/>
                      <a:chExt cx="7620" cy="10150"/>
                    </a:xfrm>
                  </p:grpSpPr>
                  <p:sp>
                    <p:nvSpPr>
                      <p:cNvPr id="3507" name="Freeform: Shape 3506">
                        <a:extLst>
                          <a:ext uri="{FF2B5EF4-FFF2-40B4-BE49-F238E27FC236}">
                            <a16:creationId xmlns:a16="http://schemas.microsoft.com/office/drawing/2014/main" id="{11234DCC-60DB-4C67-9C4D-CB25CC0138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7620" cy="10150"/>
                      </a:xfrm>
                      <a:custGeom>
                        <a:avLst/>
                        <a:gdLst>
                          <a:gd name="connsiteX0" fmla="*/ 0 w 7620"/>
                          <a:gd name="connsiteY0" fmla="*/ 8573 h 10150"/>
                          <a:gd name="connsiteX1" fmla="*/ 3810 w 7620"/>
                          <a:gd name="connsiteY1" fmla="*/ 9525 h 10150"/>
                          <a:gd name="connsiteX2" fmla="*/ 7620 w 7620"/>
                          <a:gd name="connsiteY2" fmla="*/ 2858 h 10150"/>
                          <a:gd name="connsiteX3" fmla="*/ 5715 w 7620"/>
                          <a:gd name="connsiteY3" fmla="*/ 0 h 10150"/>
                          <a:gd name="connsiteX4" fmla="*/ 5715 w 7620"/>
                          <a:gd name="connsiteY4" fmla="*/ 953 h 10150"/>
                          <a:gd name="connsiteX5" fmla="*/ 1905 w 7620"/>
                          <a:gd name="connsiteY5" fmla="*/ 7620 h 10150"/>
                          <a:gd name="connsiteX6" fmla="*/ 0 w 7620"/>
                          <a:gd name="connsiteY6" fmla="*/ 8573 h 101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20" h="10150">
                            <a:moveTo>
                              <a:pt x="0" y="8573"/>
                            </a:moveTo>
                            <a:cubicBezTo>
                              <a:pt x="953" y="10478"/>
                              <a:pt x="1905" y="10478"/>
                              <a:pt x="3810" y="9525"/>
                            </a:cubicBezTo>
                            <a:cubicBezTo>
                              <a:pt x="5715" y="8573"/>
                              <a:pt x="7620" y="4763"/>
                              <a:pt x="7620" y="2858"/>
                            </a:cubicBezTo>
                            <a:cubicBezTo>
                              <a:pt x="7620" y="953"/>
                              <a:pt x="6668" y="0"/>
                              <a:pt x="5715" y="0"/>
                            </a:cubicBezTo>
                            <a:cubicBezTo>
                              <a:pt x="5715" y="0"/>
                              <a:pt x="5715" y="953"/>
                              <a:pt x="5715" y="953"/>
                            </a:cubicBezTo>
                            <a:cubicBezTo>
                              <a:pt x="5715" y="3810"/>
                              <a:pt x="3810" y="6667"/>
                              <a:pt x="1905" y="7620"/>
                            </a:cubicBezTo>
                            <a:cubicBezTo>
                              <a:pt x="953" y="8573"/>
                              <a:pt x="0" y="8573"/>
                              <a:pt x="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08" name="Freeform: Shape 3507">
                        <a:extLst>
                          <a:ext uri="{FF2B5EF4-FFF2-40B4-BE49-F238E27FC236}">
                            <a16:creationId xmlns:a16="http://schemas.microsoft.com/office/drawing/2014/main" id="{5DEFAF5B-3ACD-42F7-875D-1295842C29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5904" y="2950368"/>
                        <a:ext cx="5715" cy="8572"/>
                      </a:xfrm>
                      <a:custGeom>
                        <a:avLst/>
                        <a:gdLst>
                          <a:gd name="connsiteX0" fmla="*/ 0 w 5715"/>
                          <a:gd name="connsiteY0" fmla="*/ 7620 h 8572"/>
                          <a:gd name="connsiteX1" fmla="*/ 0 w 5715"/>
                          <a:gd name="connsiteY1" fmla="*/ 8573 h 8572"/>
                          <a:gd name="connsiteX2" fmla="*/ 1905 w 5715"/>
                          <a:gd name="connsiteY2" fmla="*/ 7620 h 8572"/>
                          <a:gd name="connsiteX3" fmla="*/ 5715 w 5715"/>
                          <a:gd name="connsiteY3" fmla="*/ 953 h 8572"/>
                          <a:gd name="connsiteX4" fmla="*/ 5715 w 5715"/>
                          <a:gd name="connsiteY4" fmla="*/ 0 h 8572"/>
                          <a:gd name="connsiteX5" fmla="*/ 3810 w 5715"/>
                          <a:gd name="connsiteY5" fmla="*/ 953 h 8572"/>
                          <a:gd name="connsiteX6" fmla="*/ 0 w 5715"/>
                          <a:gd name="connsiteY6" fmla="*/ 762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8572">
                            <a:moveTo>
                              <a:pt x="0" y="7620"/>
                            </a:move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953" y="8573"/>
                              <a:pt x="953" y="8573"/>
                              <a:pt x="1905" y="7620"/>
                            </a:cubicBezTo>
                            <a:cubicBezTo>
                              <a:pt x="3810" y="6667"/>
                              <a:pt x="5715" y="2858"/>
                              <a:pt x="5715" y="953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953"/>
                            </a:cubicBezTo>
                            <a:cubicBezTo>
                              <a:pt x="1905" y="1905"/>
                              <a:pt x="0" y="4763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509" name="Freeform: Shape 3508">
                      <a:extLst>
                        <a:ext uri="{FF2B5EF4-FFF2-40B4-BE49-F238E27FC236}">
                          <a16:creationId xmlns:a16="http://schemas.microsoft.com/office/drawing/2014/main" id="{9FFEFF33-A689-4278-A882-31F2896C08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9229" y="2903696"/>
                      <a:ext cx="80009" cy="45720"/>
                    </a:xfrm>
                    <a:custGeom>
                      <a:avLst/>
                      <a:gdLst>
                        <a:gd name="connsiteX0" fmla="*/ 80010 w 80009"/>
                        <a:gd name="connsiteY0" fmla="*/ 13335 h 45720"/>
                        <a:gd name="connsiteX1" fmla="*/ 57150 w 80009"/>
                        <a:gd name="connsiteY1" fmla="*/ 0 h 45720"/>
                        <a:gd name="connsiteX2" fmla="*/ 23813 w 80009"/>
                        <a:gd name="connsiteY2" fmla="*/ 0 h 45720"/>
                        <a:gd name="connsiteX3" fmla="*/ 0 w 80009"/>
                        <a:gd name="connsiteY3" fmla="*/ 13335 h 45720"/>
                        <a:gd name="connsiteX4" fmla="*/ 0 w 80009"/>
                        <a:gd name="connsiteY4" fmla="*/ 32385 h 45720"/>
                        <a:gd name="connsiteX5" fmla="*/ 23813 w 80009"/>
                        <a:gd name="connsiteY5" fmla="*/ 45720 h 45720"/>
                        <a:gd name="connsiteX6" fmla="*/ 57150 w 80009"/>
                        <a:gd name="connsiteY6" fmla="*/ 45720 h 45720"/>
                        <a:gd name="connsiteX7" fmla="*/ 80010 w 80009"/>
                        <a:gd name="connsiteY7" fmla="*/ 32385 h 457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0009" h="45720">
                          <a:moveTo>
                            <a:pt x="80010" y="13335"/>
                          </a:moveTo>
                          <a:lnTo>
                            <a:pt x="57150" y="0"/>
                          </a:lnTo>
                          <a:lnTo>
                            <a:pt x="23813" y="0"/>
                          </a:lnTo>
                          <a:lnTo>
                            <a:pt x="0" y="13335"/>
                          </a:lnTo>
                          <a:lnTo>
                            <a:pt x="0" y="32385"/>
                          </a:lnTo>
                          <a:lnTo>
                            <a:pt x="23813" y="45720"/>
                          </a:lnTo>
                          <a:lnTo>
                            <a:pt x="57150" y="45720"/>
                          </a:lnTo>
                          <a:lnTo>
                            <a:pt x="80010" y="3238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10" name="Graphic 7">
                    <a:extLst>
                      <a:ext uri="{FF2B5EF4-FFF2-40B4-BE49-F238E27FC236}">
                        <a16:creationId xmlns:a16="http://schemas.microsoft.com/office/drawing/2014/main" id="{B9BB94BC-E3CE-4394-8BB5-390BC6A48149}"/>
                      </a:ext>
                    </a:extLst>
                  </p:cNvPr>
                  <p:cNvGrpSpPr/>
                  <p:nvPr/>
                </p:nvGrpSpPr>
                <p:grpSpPr>
                  <a:xfrm>
                    <a:off x="10184466" y="2896076"/>
                    <a:ext cx="89534" cy="56197"/>
                    <a:chOff x="10184466" y="2896076"/>
                    <a:chExt cx="89534" cy="56197"/>
                  </a:xfrm>
                </p:grpSpPr>
                <p:sp>
                  <p:nvSpPr>
                    <p:cNvPr id="3511" name="Freeform: Shape 3510">
                      <a:extLst>
                        <a:ext uri="{FF2B5EF4-FFF2-40B4-BE49-F238E27FC236}">
                          <a16:creationId xmlns:a16="http://schemas.microsoft.com/office/drawing/2014/main" id="{A8C476D9-341C-4FF5-9863-0D923B58C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5419" y="2896076"/>
                      <a:ext cx="88582" cy="56197"/>
                    </a:xfrm>
                    <a:custGeom>
                      <a:avLst/>
                      <a:gdLst>
                        <a:gd name="connsiteX0" fmla="*/ 83820 w 88582"/>
                        <a:gd name="connsiteY0" fmla="*/ 20955 h 56197"/>
                        <a:gd name="connsiteX1" fmla="*/ 83820 w 88582"/>
                        <a:gd name="connsiteY1" fmla="*/ 37147 h 56197"/>
                        <a:gd name="connsiteX2" fmla="*/ 60007 w 88582"/>
                        <a:gd name="connsiteY2" fmla="*/ 50483 h 56197"/>
                        <a:gd name="connsiteX3" fmla="*/ 26670 w 88582"/>
                        <a:gd name="connsiteY3" fmla="*/ 50483 h 56197"/>
                        <a:gd name="connsiteX4" fmla="*/ 2857 w 88582"/>
                        <a:gd name="connsiteY4" fmla="*/ 37147 h 56197"/>
                        <a:gd name="connsiteX5" fmla="*/ 2857 w 88582"/>
                        <a:gd name="connsiteY5" fmla="*/ 20955 h 56197"/>
                        <a:gd name="connsiteX6" fmla="*/ 26670 w 88582"/>
                        <a:gd name="connsiteY6" fmla="*/ 7620 h 56197"/>
                        <a:gd name="connsiteX7" fmla="*/ 60007 w 88582"/>
                        <a:gd name="connsiteY7" fmla="*/ 7620 h 56197"/>
                        <a:gd name="connsiteX8" fmla="*/ 83820 w 88582"/>
                        <a:gd name="connsiteY8" fmla="*/ 20955 h 56197"/>
                        <a:gd name="connsiteX9" fmla="*/ 83820 w 88582"/>
                        <a:gd name="connsiteY9" fmla="*/ 20955 h 56197"/>
                        <a:gd name="connsiteX10" fmla="*/ 87630 w 88582"/>
                        <a:gd name="connsiteY10" fmla="*/ 15240 h 56197"/>
                        <a:gd name="connsiteX11" fmla="*/ 61913 w 88582"/>
                        <a:gd name="connsiteY11" fmla="*/ 0 h 56197"/>
                        <a:gd name="connsiteX12" fmla="*/ 25718 w 88582"/>
                        <a:gd name="connsiteY12" fmla="*/ 0 h 56197"/>
                        <a:gd name="connsiteX13" fmla="*/ 0 w 88582"/>
                        <a:gd name="connsiteY13" fmla="*/ 15240 h 56197"/>
                        <a:gd name="connsiteX14" fmla="*/ 0 w 88582"/>
                        <a:gd name="connsiteY14" fmla="*/ 40005 h 56197"/>
                        <a:gd name="connsiteX15" fmla="*/ 0 w 88582"/>
                        <a:gd name="connsiteY15" fmla="*/ 40958 h 56197"/>
                        <a:gd name="connsiteX16" fmla="*/ 953 w 88582"/>
                        <a:gd name="connsiteY16" fmla="*/ 41910 h 56197"/>
                        <a:gd name="connsiteX17" fmla="*/ 24765 w 88582"/>
                        <a:gd name="connsiteY17" fmla="*/ 55245 h 56197"/>
                        <a:gd name="connsiteX18" fmla="*/ 25718 w 88582"/>
                        <a:gd name="connsiteY18" fmla="*/ 56197 h 56197"/>
                        <a:gd name="connsiteX19" fmla="*/ 27622 w 88582"/>
                        <a:gd name="connsiteY19" fmla="*/ 56197 h 56197"/>
                        <a:gd name="connsiteX20" fmla="*/ 60960 w 88582"/>
                        <a:gd name="connsiteY20" fmla="*/ 56197 h 56197"/>
                        <a:gd name="connsiteX21" fmla="*/ 62865 w 88582"/>
                        <a:gd name="connsiteY21" fmla="*/ 56197 h 56197"/>
                        <a:gd name="connsiteX22" fmla="*/ 63818 w 88582"/>
                        <a:gd name="connsiteY22" fmla="*/ 55245 h 56197"/>
                        <a:gd name="connsiteX23" fmla="*/ 87630 w 88582"/>
                        <a:gd name="connsiteY23" fmla="*/ 41910 h 56197"/>
                        <a:gd name="connsiteX24" fmla="*/ 88582 w 88582"/>
                        <a:gd name="connsiteY24" fmla="*/ 40958 h 56197"/>
                        <a:gd name="connsiteX25" fmla="*/ 88582 w 88582"/>
                        <a:gd name="connsiteY25" fmla="*/ 40005 h 56197"/>
                        <a:gd name="connsiteX26" fmla="*/ 88582 w 88582"/>
                        <a:gd name="connsiteY26" fmla="*/ 1524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88582" h="56197">
                          <a:moveTo>
                            <a:pt x="83820" y="20955"/>
                          </a:moveTo>
                          <a:lnTo>
                            <a:pt x="83820" y="37147"/>
                          </a:lnTo>
                          <a:lnTo>
                            <a:pt x="60007" y="50483"/>
                          </a:lnTo>
                          <a:lnTo>
                            <a:pt x="26670" y="50483"/>
                          </a:lnTo>
                          <a:lnTo>
                            <a:pt x="2857" y="37147"/>
                          </a:lnTo>
                          <a:lnTo>
                            <a:pt x="2857" y="20955"/>
                          </a:lnTo>
                          <a:lnTo>
                            <a:pt x="26670" y="7620"/>
                          </a:lnTo>
                          <a:lnTo>
                            <a:pt x="60007" y="7620"/>
                          </a:lnTo>
                          <a:lnTo>
                            <a:pt x="83820" y="20955"/>
                          </a:lnTo>
                          <a:lnTo>
                            <a:pt x="83820" y="20955"/>
                          </a:lnTo>
                          <a:close/>
                          <a:moveTo>
                            <a:pt x="87630" y="15240"/>
                          </a:moveTo>
                          <a:lnTo>
                            <a:pt x="61913" y="0"/>
                          </a:lnTo>
                          <a:lnTo>
                            <a:pt x="25718" y="0"/>
                          </a:lnTo>
                          <a:lnTo>
                            <a:pt x="0" y="15240"/>
                          </a:lnTo>
                          <a:lnTo>
                            <a:pt x="0" y="40005"/>
                          </a:lnTo>
                          <a:lnTo>
                            <a:pt x="0" y="40958"/>
                          </a:lnTo>
                          <a:lnTo>
                            <a:pt x="953" y="41910"/>
                          </a:lnTo>
                          <a:lnTo>
                            <a:pt x="24765" y="55245"/>
                          </a:lnTo>
                          <a:lnTo>
                            <a:pt x="25718" y="56197"/>
                          </a:lnTo>
                          <a:lnTo>
                            <a:pt x="27622" y="56197"/>
                          </a:lnTo>
                          <a:lnTo>
                            <a:pt x="60960" y="56197"/>
                          </a:lnTo>
                          <a:lnTo>
                            <a:pt x="62865" y="56197"/>
                          </a:lnTo>
                          <a:lnTo>
                            <a:pt x="63818" y="55245"/>
                          </a:lnTo>
                          <a:lnTo>
                            <a:pt x="87630" y="41910"/>
                          </a:lnTo>
                          <a:lnTo>
                            <a:pt x="88582" y="40958"/>
                          </a:lnTo>
                          <a:lnTo>
                            <a:pt x="88582" y="40005"/>
                          </a:lnTo>
                          <a:lnTo>
                            <a:pt x="88582" y="1524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2" name="Freeform: Shape 3511">
                      <a:extLst>
                        <a:ext uri="{FF2B5EF4-FFF2-40B4-BE49-F238E27FC236}">
                          <a16:creationId xmlns:a16="http://schemas.microsoft.com/office/drawing/2014/main" id="{59DB877E-551A-444F-ACB8-AAB11E3E2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1137" y="2932271"/>
                      <a:ext cx="61912" cy="20002"/>
                    </a:xfrm>
                    <a:custGeom>
                      <a:avLst/>
                      <a:gdLst>
                        <a:gd name="connsiteX0" fmla="*/ 36195 w 61912"/>
                        <a:gd name="connsiteY0" fmla="*/ 20002 h 20002"/>
                        <a:gd name="connsiteX1" fmla="*/ 0 w 61912"/>
                        <a:gd name="connsiteY1" fmla="*/ 20002 h 20002"/>
                        <a:gd name="connsiteX2" fmla="*/ 0 w 61912"/>
                        <a:gd name="connsiteY2" fmla="*/ 15240 h 20002"/>
                        <a:gd name="connsiteX3" fmla="*/ 36195 w 61912"/>
                        <a:gd name="connsiteY3" fmla="*/ 15240 h 20002"/>
                        <a:gd name="connsiteX4" fmla="*/ 61913 w 61912"/>
                        <a:gd name="connsiteY4" fmla="*/ 0 h 20002"/>
                        <a:gd name="connsiteX5" fmla="*/ 61913 w 61912"/>
                        <a:gd name="connsiteY5" fmla="*/ 4763 h 20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1912" h="20002">
                          <a:moveTo>
                            <a:pt x="36195" y="20002"/>
                          </a:moveTo>
                          <a:lnTo>
                            <a:pt x="0" y="20002"/>
                          </a:lnTo>
                          <a:lnTo>
                            <a:pt x="0" y="15240"/>
                          </a:lnTo>
                          <a:lnTo>
                            <a:pt x="36195" y="15240"/>
                          </a:lnTo>
                          <a:lnTo>
                            <a:pt x="61913" y="0"/>
                          </a:lnTo>
                          <a:lnTo>
                            <a:pt x="61913" y="4763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3" name="Freeform: Shape 3512">
                      <a:extLst>
                        <a:ext uri="{FF2B5EF4-FFF2-40B4-BE49-F238E27FC236}">
                          <a16:creationId xmlns:a16="http://schemas.microsoft.com/office/drawing/2014/main" id="{74DEF51B-8AE2-42F1-B28A-E522F67521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84466" y="2896076"/>
                      <a:ext cx="88582" cy="51434"/>
                    </a:xfrm>
                    <a:custGeom>
                      <a:avLst/>
                      <a:gdLst>
                        <a:gd name="connsiteX0" fmla="*/ 84772 w 88582"/>
                        <a:gd name="connsiteY0" fmla="*/ 16192 h 51434"/>
                        <a:gd name="connsiteX1" fmla="*/ 84772 w 88582"/>
                        <a:gd name="connsiteY1" fmla="*/ 35242 h 51434"/>
                        <a:gd name="connsiteX2" fmla="*/ 60960 w 88582"/>
                        <a:gd name="connsiteY2" fmla="*/ 48578 h 51434"/>
                        <a:gd name="connsiteX3" fmla="*/ 27622 w 88582"/>
                        <a:gd name="connsiteY3" fmla="*/ 48578 h 51434"/>
                        <a:gd name="connsiteX4" fmla="*/ 3810 w 88582"/>
                        <a:gd name="connsiteY4" fmla="*/ 35242 h 51434"/>
                        <a:gd name="connsiteX5" fmla="*/ 3810 w 88582"/>
                        <a:gd name="connsiteY5" fmla="*/ 16192 h 51434"/>
                        <a:gd name="connsiteX6" fmla="*/ 27622 w 88582"/>
                        <a:gd name="connsiteY6" fmla="*/ 2858 h 51434"/>
                        <a:gd name="connsiteX7" fmla="*/ 60960 w 88582"/>
                        <a:gd name="connsiteY7" fmla="*/ 2858 h 51434"/>
                        <a:gd name="connsiteX8" fmla="*/ 84772 w 88582"/>
                        <a:gd name="connsiteY8" fmla="*/ 16192 h 51434"/>
                        <a:gd name="connsiteX9" fmla="*/ 84772 w 88582"/>
                        <a:gd name="connsiteY9" fmla="*/ 16192 h 51434"/>
                        <a:gd name="connsiteX10" fmla="*/ 88583 w 88582"/>
                        <a:gd name="connsiteY10" fmla="*/ 15240 h 51434"/>
                        <a:gd name="connsiteX11" fmla="*/ 87630 w 88582"/>
                        <a:gd name="connsiteY11" fmla="*/ 14288 h 51434"/>
                        <a:gd name="connsiteX12" fmla="*/ 63818 w 88582"/>
                        <a:gd name="connsiteY12" fmla="*/ 953 h 51434"/>
                        <a:gd name="connsiteX13" fmla="*/ 62865 w 88582"/>
                        <a:gd name="connsiteY13" fmla="*/ 0 h 51434"/>
                        <a:gd name="connsiteX14" fmla="*/ 60960 w 88582"/>
                        <a:gd name="connsiteY14" fmla="*/ 0 h 51434"/>
                        <a:gd name="connsiteX15" fmla="*/ 27622 w 88582"/>
                        <a:gd name="connsiteY15" fmla="*/ 0 h 51434"/>
                        <a:gd name="connsiteX16" fmla="*/ 25718 w 88582"/>
                        <a:gd name="connsiteY16" fmla="*/ 0 h 51434"/>
                        <a:gd name="connsiteX17" fmla="*/ 24765 w 88582"/>
                        <a:gd name="connsiteY17" fmla="*/ 953 h 51434"/>
                        <a:gd name="connsiteX18" fmla="*/ 953 w 88582"/>
                        <a:gd name="connsiteY18" fmla="*/ 14288 h 51434"/>
                        <a:gd name="connsiteX19" fmla="*/ 0 w 88582"/>
                        <a:gd name="connsiteY19" fmla="*/ 15240 h 51434"/>
                        <a:gd name="connsiteX20" fmla="*/ 0 w 88582"/>
                        <a:gd name="connsiteY20" fmla="*/ 16192 h 51434"/>
                        <a:gd name="connsiteX21" fmla="*/ 0 w 88582"/>
                        <a:gd name="connsiteY21" fmla="*/ 35242 h 51434"/>
                        <a:gd name="connsiteX22" fmla="*/ 0 w 88582"/>
                        <a:gd name="connsiteY22" fmla="*/ 36195 h 51434"/>
                        <a:gd name="connsiteX23" fmla="*/ 953 w 88582"/>
                        <a:gd name="connsiteY23" fmla="*/ 37147 h 51434"/>
                        <a:gd name="connsiteX24" fmla="*/ 24765 w 88582"/>
                        <a:gd name="connsiteY24" fmla="*/ 50483 h 51434"/>
                        <a:gd name="connsiteX25" fmla="*/ 25718 w 88582"/>
                        <a:gd name="connsiteY25" fmla="*/ 51435 h 51434"/>
                        <a:gd name="connsiteX26" fmla="*/ 27622 w 88582"/>
                        <a:gd name="connsiteY26" fmla="*/ 51435 h 51434"/>
                        <a:gd name="connsiteX27" fmla="*/ 60960 w 88582"/>
                        <a:gd name="connsiteY27" fmla="*/ 51435 h 51434"/>
                        <a:gd name="connsiteX28" fmla="*/ 62865 w 88582"/>
                        <a:gd name="connsiteY28" fmla="*/ 51435 h 51434"/>
                        <a:gd name="connsiteX29" fmla="*/ 63818 w 88582"/>
                        <a:gd name="connsiteY29" fmla="*/ 50483 h 51434"/>
                        <a:gd name="connsiteX30" fmla="*/ 87630 w 88582"/>
                        <a:gd name="connsiteY30" fmla="*/ 37147 h 51434"/>
                        <a:gd name="connsiteX31" fmla="*/ 88583 w 88582"/>
                        <a:gd name="connsiteY31" fmla="*/ 36195 h 51434"/>
                        <a:gd name="connsiteX32" fmla="*/ 88583 w 88582"/>
                        <a:gd name="connsiteY32" fmla="*/ 35242 h 51434"/>
                        <a:gd name="connsiteX33" fmla="*/ 88583 w 88582"/>
                        <a:gd name="connsiteY33" fmla="*/ 15240 h 51434"/>
                        <a:gd name="connsiteX34" fmla="*/ 88583 w 88582"/>
                        <a:gd name="connsiteY34" fmla="*/ 15240 h 51434"/>
                        <a:gd name="connsiteX35" fmla="*/ 88583 w 88582"/>
                        <a:gd name="connsiteY35" fmla="*/ 15240 h 5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88582" h="51434">
                          <a:moveTo>
                            <a:pt x="84772" y="16192"/>
                          </a:moveTo>
                          <a:lnTo>
                            <a:pt x="84772" y="35242"/>
                          </a:lnTo>
                          <a:lnTo>
                            <a:pt x="60960" y="48578"/>
                          </a:lnTo>
                          <a:lnTo>
                            <a:pt x="27622" y="48578"/>
                          </a:lnTo>
                          <a:lnTo>
                            <a:pt x="3810" y="35242"/>
                          </a:lnTo>
                          <a:lnTo>
                            <a:pt x="3810" y="16192"/>
                          </a:lnTo>
                          <a:lnTo>
                            <a:pt x="27622" y="2858"/>
                          </a:lnTo>
                          <a:lnTo>
                            <a:pt x="60960" y="2858"/>
                          </a:lnTo>
                          <a:lnTo>
                            <a:pt x="84772" y="16192"/>
                          </a:lnTo>
                          <a:lnTo>
                            <a:pt x="84772" y="16192"/>
                          </a:lnTo>
                          <a:close/>
                          <a:moveTo>
                            <a:pt x="88583" y="15240"/>
                          </a:moveTo>
                          <a:lnTo>
                            <a:pt x="87630" y="14288"/>
                          </a:lnTo>
                          <a:lnTo>
                            <a:pt x="63818" y="953"/>
                          </a:lnTo>
                          <a:lnTo>
                            <a:pt x="62865" y="0"/>
                          </a:lnTo>
                          <a:lnTo>
                            <a:pt x="60960" y="0"/>
                          </a:lnTo>
                          <a:lnTo>
                            <a:pt x="27622" y="0"/>
                          </a:lnTo>
                          <a:lnTo>
                            <a:pt x="25718" y="0"/>
                          </a:lnTo>
                          <a:lnTo>
                            <a:pt x="24765" y="953"/>
                          </a:lnTo>
                          <a:lnTo>
                            <a:pt x="953" y="14288"/>
                          </a:lnTo>
                          <a:lnTo>
                            <a:pt x="0" y="15240"/>
                          </a:lnTo>
                          <a:lnTo>
                            <a:pt x="0" y="16192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4765" y="50483"/>
                          </a:lnTo>
                          <a:lnTo>
                            <a:pt x="25718" y="51435"/>
                          </a:lnTo>
                          <a:lnTo>
                            <a:pt x="27622" y="51435"/>
                          </a:lnTo>
                          <a:lnTo>
                            <a:pt x="60960" y="51435"/>
                          </a:lnTo>
                          <a:lnTo>
                            <a:pt x="62865" y="51435"/>
                          </a:lnTo>
                          <a:lnTo>
                            <a:pt x="63818" y="50483"/>
                          </a:lnTo>
                          <a:lnTo>
                            <a:pt x="87630" y="37147"/>
                          </a:lnTo>
                          <a:lnTo>
                            <a:pt x="88583" y="36195"/>
                          </a:lnTo>
                          <a:lnTo>
                            <a:pt x="88583" y="35242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lnTo>
                            <a:pt x="88583" y="15240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14" name="Graphic 7">
                    <a:extLst>
                      <a:ext uri="{FF2B5EF4-FFF2-40B4-BE49-F238E27FC236}">
                        <a16:creationId xmlns:a16="http://schemas.microsoft.com/office/drawing/2014/main" id="{5254523B-619A-44B6-986D-9D52D4385832}"/>
                      </a:ext>
                    </a:extLst>
                  </p:cNvPr>
                  <p:cNvGrpSpPr/>
                  <p:nvPr/>
                </p:nvGrpSpPr>
                <p:grpSpPr>
                  <a:xfrm>
                    <a:off x="10224472" y="2957035"/>
                    <a:ext cx="9525" cy="9525"/>
                    <a:chOff x="10224472" y="2957035"/>
                    <a:chExt cx="9525" cy="9525"/>
                  </a:xfrm>
                </p:grpSpPr>
                <p:sp>
                  <p:nvSpPr>
                    <p:cNvPr id="3515" name="Freeform: Shape 3514">
                      <a:extLst>
                        <a:ext uri="{FF2B5EF4-FFF2-40B4-BE49-F238E27FC236}">
                          <a16:creationId xmlns:a16="http://schemas.microsoft.com/office/drawing/2014/main" id="{B8D2D6A9-1FE4-4312-97ED-7927C9D7BE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60846"/>
                      <a:ext cx="9525" cy="5714"/>
                    </a:xfrm>
                    <a:custGeom>
                      <a:avLst/>
                      <a:gdLst>
                        <a:gd name="connsiteX0" fmla="*/ 9525 w 9525"/>
                        <a:gd name="connsiteY0" fmla="*/ 952 h 5714"/>
                        <a:gd name="connsiteX1" fmla="*/ 4763 w 9525"/>
                        <a:gd name="connsiteY1" fmla="*/ 5715 h 5714"/>
                        <a:gd name="connsiteX2" fmla="*/ 0 w 9525"/>
                        <a:gd name="connsiteY2" fmla="*/ 952 h 5714"/>
                        <a:gd name="connsiteX3" fmla="*/ 0 w 9525"/>
                        <a:gd name="connsiteY3" fmla="*/ 0 h 5714"/>
                        <a:gd name="connsiteX4" fmla="*/ 4763 w 9525"/>
                        <a:gd name="connsiteY4" fmla="*/ 3810 h 5714"/>
                        <a:gd name="connsiteX5" fmla="*/ 9525 w 9525"/>
                        <a:gd name="connsiteY5" fmla="*/ 0 h 5714"/>
                        <a:gd name="connsiteX6" fmla="*/ 9525 w 9525"/>
                        <a:gd name="connsiteY6" fmla="*/ 952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25" h="5714">
                          <a:moveTo>
                            <a:pt x="9525" y="952"/>
                          </a:moveTo>
                          <a:cubicBezTo>
                            <a:pt x="9525" y="3810"/>
                            <a:pt x="7620" y="5715"/>
                            <a:pt x="4763" y="5715"/>
                          </a:cubicBezTo>
                          <a:cubicBezTo>
                            <a:pt x="1905" y="5715"/>
                            <a:pt x="0" y="3810"/>
                            <a:pt x="0" y="952"/>
                          </a:cubicBezTo>
                          <a:cubicBezTo>
                            <a:pt x="0" y="952"/>
                            <a:pt x="0" y="0"/>
                            <a:pt x="0" y="0"/>
                          </a:cubicBezTo>
                          <a:cubicBezTo>
                            <a:pt x="953" y="1905"/>
                            <a:pt x="1905" y="3810"/>
                            <a:pt x="4763" y="3810"/>
                          </a:cubicBezTo>
                          <a:cubicBezTo>
                            <a:pt x="6667" y="3810"/>
                            <a:pt x="8572" y="1905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952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6" name="Freeform: Shape 3515">
                      <a:extLst>
                        <a:ext uri="{FF2B5EF4-FFF2-40B4-BE49-F238E27FC236}">
                          <a16:creationId xmlns:a16="http://schemas.microsoft.com/office/drawing/2014/main" id="{117AA071-6799-4214-8B5A-3BA974777B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4472" y="2957035"/>
                      <a:ext cx="9525" cy="7620"/>
                    </a:xfrm>
                    <a:custGeom>
                      <a:avLst/>
                      <a:gdLst>
                        <a:gd name="connsiteX0" fmla="*/ 9525 w 9525"/>
                        <a:gd name="connsiteY0" fmla="*/ 3810 h 7620"/>
                        <a:gd name="connsiteX1" fmla="*/ 4763 w 9525"/>
                        <a:gd name="connsiteY1" fmla="*/ 7620 h 7620"/>
                        <a:gd name="connsiteX2" fmla="*/ 0 w 9525"/>
                        <a:gd name="connsiteY2" fmla="*/ 3810 h 7620"/>
                        <a:gd name="connsiteX3" fmla="*/ 4763 w 9525"/>
                        <a:gd name="connsiteY3" fmla="*/ 0 h 7620"/>
                        <a:gd name="connsiteX4" fmla="*/ 9525 w 9525"/>
                        <a:gd name="connsiteY4" fmla="*/ 381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620">
                          <a:moveTo>
                            <a:pt x="9525" y="3810"/>
                          </a:moveTo>
                          <a:cubicBezTo>
                            <a:pt x="8572" y="5715"/>
                            <a:pt x="7620" y="7620"/>
                            <a:pt x="4763" y="7620"/>
                          </a:cubicBezTo>
                          <a:cubicBezTo>
                            <a:pt x="2857" y="7620"/>
                            <a:pt x="953" y="5715"/>
                            <a:pt x="0" y="3810"/>
                          </a:cubicBezTo>
                          <a:cubicBezTo>
                            <a:pt x="953" y="1905"/>
                            <a:pt x="1905" y="0"/>
                            <a:pt x="4763" y="0"/>
                          </a:cubicBezTo>
                          <a:cubicBezTo>
                            <a:pt x="7620" y="0"/>
                            <a:pt x="9525" y="953"/>
                            <a:pt x="9525" y="381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17" name="Graphic 7">
                    <a:extLst>
                      <a:ext uri="{FF2B5EF4-FFF2-40B4-BE49-F238E27FC236}">
                        <a16:creationId xmlns:a16="http://schemas.microsoft.com/office/drawing/2014/main" id="{EA2576E7-7B09-437B-8B82-2606348C43D8}"/>
                      </a:ext>
                    </a:extLst>
                  </p:cNvPr>
                  <p:cNvGrpSpPr/>
                  <p:nvPr/>
                </p:nvGrpSpPr>
                <p:grpSpPr>
                  <a:xfrm>
                    <a:off x="10196849" y="2950368"/>
                    <a:ext cx="8572" cy="10150"/>
                    <a:chOff x="10196849" y="2950368"/>
                    <a:chExt cx="8572" cy="10150"/>
                  </a:xfrm>
                </p:grpSpPr>
                <p:sp>
                  <p:nvSpPr>
                    <p:cNvPr id="3518" name="Freeform: Shape 3517">
                      <a:extLst>
                        <a:ext uri="{FF2B5EF4-FFF2-40B4-BE49-F238E27FC236}">
                          <a16:creationId xmlns:a16="http://schemas.microsoft.com/office/drawing/2014/main" id="{A34D7567-3738-4E2A-85B1-8AD253B89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6849" y="2950368"/>
                      <a:ext cx="7619" cy="10150"/>
                    </a:xfrm>
                    <a:custGeom>
                      <a:avLst/>
                      <a:gdLst>
                        <a:gd name="connsiteX0" fmla="*/ 7620 w 7619"/>
                        <a:gd name="connsiteY0" fmla="*/ 8573 h 10150"/>
                        <a:gd name="connsiteX1" fmla="*/ 3810 w 7619"/>
                        <a:gd name="connsiteY1" fmla="*/ 9525 h 10150"/>
                        <a:gd name="connsiteX2" fmla="*/ 0 w 7619"/>
                        <a:gd name="connsiteY2" fmla="*/ 2858 h 10150"/>
                        <a:gd name="connsiteX3" fmla="*/ 1905 w 7619"/>
                        <a:gd name="connsiteY3" fmla="*/ 0 h 10150"/>
                        <a:gd name="connsiteX4" fmla="*/ 1905 w 7619"/>
                        <a:gd name="connsiteY4" fmla="*/ 953 h 10150"/>
                        <a:gd name="connsiteX5" fmla="*/ 5715 w 7619"/>
                        <a:gd name="connsiteY5" fmla="*/ 7620 h 10150"/>
                        <a:gd name="connsiteX6" fmla="*/ 7620 w 7619"/>
                        <a:gd name="connsiteY6" fmla="*/ 8573 h 10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10150">
                          <a:moveTo>
                            <a:pt x="7620" y="8573"/>
                          </a:moveTo>
                          <a:cubicBezTo>
                            <a:pt x="6667" y="10478"/>
                            <a:pt x="5715" y="10478"/>
                            <a:pt x="3810" y="9525"/>
                          </a:cubicBezTo>
                          <a:cubicBezTo>
                            <a:pt x="1905" y="8573"/>
                            <a:pt x="0" y="4763"/>
                            <a:pt x="0" y="2858"/>
                          </a:cubicBezTo>
                          <a:cubicBezTo>
                            <a:pt x="0" y="953"/>
                            <a:pt x="952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3810"/>
                            <a:pt x="3810" y="6667"/>
                            <a:pt x="5715" y="7620"/>
                          </a:cubicBezTo>
                          <a:cubicBezTo>
                            <a:pt x="6667" y="8573"/>
                            <a:pt x="7620" y="8573"/>
                            <a:pt x="7620" y="857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19" name="Freeform: Shape 3518">
                      <a:extLst>
                        <a:ext uri="{FF2B5EF4-FFF2-40B4-BE49-F238E27FC236}">
                          <a16:creationId xmlns:a16="http://schemas.microsoft.com/office/drawing/2014/main" id="{1BF0C1AD-CF07-4DEF-9FB4-1BE8C89EA1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950368"/>
                      <a:ext cx="5715" cy="8572"/>
                    </a:xfrm>
                    <a:custGeom>
                      <a:avLst/>
                      <a:gdLst>
                        <a:gd name="connsiteX0" fmla="*/ 5715 w 5715"/>
                        <a:gd name="connsiteY0" fmla="*/ 7620 h 8572"/>
                        <a:gd name="connsiteX1" fmla="*/ 5715 w 5715"/>
                        <a:gd name="connsiteY1" fmla="*/ 8573 h 8572"/>
                        <a:gd name="connsiteX2" fmla="*/ 3810 w 5715"/>
                        <a:gd name="connsiteY2" fmla="*/ 7620 h 8572"/>
                        <a:gd name="connsiteX3" fmla="*/ 0 w 5715"/>
                        <a:gd name="connsiteY3" fmla="*/ 953 h 8572"/>
                        <a:gd name="connsiteX4" fmla="*/ 0 w 5715"/>
                        <a:gd name="connsiteY4" fmla="*/ 0 h 8572"/>
                        <a:gd name="connsiteX5" fmla="*/ 1905 w 5715"/>
                        <a:gd name="connsiteY5" fmla="*/ 953 h 8572"/>
                        <a:gd name="connsiteX6" fmla="*/ 5715 w 5715"/>
                        <a:gd name="connsiteY6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8572">
                          <a:moveTo>
                            <a:pt x="5715" y="7620"/>
                          </a:move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4763" y="8573"/>
                            <a:pt x="4763" y="8573"/>
                            <a:pt x="3810" y="7620"/>
                          </a:cubicBezTo>
                          <a:cubicBezTo>
                            <a:pt x="1905" y="6667"/>
                            <a:pt x="0" y="2858"/>
                            <a:pt x="0" y="953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3810" y="1905"/>
                            <a:pt x="5715" y="4763"/>
                            <a:pt x="5715" y="7620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520" name="Graphic 7">
                  <a:extLst>
                    <a:ext uri="{FF2B5EF4-FFF2-40B4-BE49-F238E27FC236}">
                      <a16:creationId xmlns:a16="http://schemas.microsoft.com/office/drawing/2014/main" id="{D9F5E11A-6099-4F83-9E6D-9C3686AB4D51}"/>
                    </a:ext>
                  </a:extLst>
                </p:cNvPr>
                <p:cNvGrpSpPr/>
                <p:nvPr/>
              </p:nvGrpSpPr>
              <p:grpSpPr>
                <a:xfrm>
                  <a:off x="10191134" y="2872263"/>
                  <a:ext cx="77152" cy="68579"/>
                  <a:chOff x="10191134" y="2872263"/>
                  <a:chExt cx="77152" cy="68579"/>
                </a:xfrm>
              </p:grpSpPr>
              <p:grpSp>
                <p:nvGrpSpPr>
                  <p:cNvPr id="3521" name="Graphic 7">
                    <a:extLst>
                      <a:ext uri="{FF2B5EF4-FFF2-40B4-BE49-F238E27FC236}">
                        <a16:creationId xmlns:a16="http://schemas.microsoft.com/office/drawing/2014/main" id="{14DB53F2-AA10-4B0F-B0D0-CF58C39DAB80}"/>
                      </a:ext>
                    </a:extLst>
                  </p:cNvPr>
                  <p:cNvGrpSpPr/>
                  <p:nvPr/>
                </p:nvGrpSpPr>
                <p:grpSpPr>
                  <a:xfrm>
                    <a:off x="10193991" y="2879883"/>
                    <a:ext cx="70484" cy="60959"/>
                    <a:chOff x="10193991" y="2879883"/>
                    <a:chExt cx="70484" cy="60959"/>
                  </a:xfrm>
                </p:grpSpPr>
                <p:sp>
                  <p:nvSpPr>
                    <p:cNvPr id="3522" name="Freeform: Shape 3521">
                      <a:extLst>
                        <a:ext uri="{FF2B5EF4-FFF2-40B4-BE49-F238E27FC236}">
                          <a16:creationId xmlns:a16="http://schemas.microsoft.com/office/drawing/2014/main" id="{76D160F3-EB29-48D2-8EAC-56034ED20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91313"/>
                      <a:ext cx="70484" cy="49529"/>
                    </a:xfrm>
                    <a:custGeom>
                      <a:avLst/>
                      <a:gdLst>
                        <a:gd name="connsiteX0" fmla="*/ 0 w 70484"/>
                        <a:gd name="connsiteY0" fmla="*/ 0 h 49529"/>
                        <a:gd name="connsiteX1" fmla="*/ 0 w 70484"/>
                        <a:gd name="connsiteY1" fmla="*/ 20955 h 49529"/>
                        <a:gd name="connsiteX2" fmla="*/ 0 w 70484"/>
                        <a:gd name="connsiteY2" fmla="*/ 37147 h 49529"/>
                        <a:gd name="connsiteX3" fmla="*/ 0 w 70484"/>
                        <a:gd name="connsiteY3" fmla="*/ 37147 h 49529"/>
                        <a:gd name="connsiteX4" fmla="*/ 0 w 70484"/>
                        <a:gd name="connsiteY4" fmla="*/ 37147 h 49529"/>
                        <a:gd name="connsiteX5" fmla="*/ 20955 w 70484"/>
                        <a:gd name="connsiteY5" fmla="*/ 49530 h 49529"/>
                        <a:gd name="connsiteX6" fmla="*/ 50483 w 70484"/>
                        <a:gd name="connsiteY6" fmla="*/ 49530 h 49529"/>
                        <a:gd name="connsiteX7" fmla="*/ 70485 w 70484"/>
                        <a:gd name="connsiteY7" fmla="*/ 37147 h 49529"/>
                        <a:gd name="connsiteX8" fmla="*/ 70485 w 70484"/>
                        <a:gd name="connsiteY8" fmla="*/ 20955 h 49529"/>
                        <a:gd name="connsiteX9" fmla="*/ 70485 w 70484"/>
                        <a:gd name="connsiteY9" fmla="*/ 0 h 49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0484" h="49529">
                          <a:moveTo>
                            <a:pt x="0" y="0"/>
                          </a:moveTo>
                          <a:lnTo>
                            <a:pt x="0" y="20955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0" y="37147"/>
                          </a:lnTo>
                          <a:lnTo>
                            <a:pt x="20955" y="49530"/>
                          </a:lnTo>
                          <a:lnTo>
                            <a:pt x="50483" y="49530"/>
                          </a:lnTo>
                          <a:lnTo>
                            <a:pt x="70485" y="37147"/>
                          </a:lnTo>
                          <a:lnTo>
                            <a:pt x="70485" y="20955"/>
                          </a:lnTo>
                          <a:lnTo>
                            <a:pt x="70485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23" name="Freeform: Shape 3522">
                      <a:extLst>
                        <a:ext uri="{FF2B5EF4-FFF2-40B4-BE49-F238E27FC236}">
                          <a16:creationId xmlns:a16="http://schemas.microsoft.com/office/drawing/2014/main" id="{7ED274D2-37EB-4FD7-8EFA-1B78ED6B9F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4947" y="2908458"/>
                      <a:ext cx="49529" cy="32384"/>
                    </a:xfrm>
                    <a:custGeom>
                      <a:avLst/>
                      <a:gdLst>
                        <a:gd name="connsiteX0" fmla="*/ 29528 w 49529"/>
                        <a:gd name="connsiteY0" fmla="*/ 32385 h 32384"/>
                        <a:gd name="connsiteX1" fmla="*/ 0 w 49529"/>
                        <a:gd name="connsiteY1" fmla="*/ 32385 h 32384"/>
                        <a:gd name="connsiteX2" fmla="*/ 0 w 49529"/>
                        <a:gd name="connsiteY2" fmla="*/ 12383 h 32384"/>
                        <a:gd name="connsiteX3" fmla="*/ 29528 w 49529"/>
                        <a:gd name="connsiteY3" fmla="*/ 12383 h 32384"/>
                        <a:gd name="connsiteX4" fmla="*/ 49530 w 49529"/>
                        <a:gd name="connsiteY4" fmla="*/ 0 h 32384"/>
                        <a:gd name="connsiteX5" fmla="*/ 49530 w 49529"/>
                        <a:gd name="connsiteY5" fmla="*/ 20002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9529" h="32384">
                          <a:moveTo>
                            <a:pt x="29528" y="32385"/>
                          </a:moveTo>
                          <a:lnTo>
                            <a:pt x="0" y="32385"/>
                          </a:lnTo>
                          <a:lnTo>
                            <a:pt x="0" y="12383"/>
                          </a:lnTo>
                          <a:lnTo>
                            <a:pt x="29528" y="12383"/>
                          </a:lnTo>
                          <a:lnTo>
                            <a:pt x="49530" y="0"/>
                          </a:lnTo>
                          <a:lnTo>
                            <a:pt x="49530" y="20002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24" name="Graphic 7">
                      <a:extLst>
                        <a:ext uri="{FF2B5EF4-FFF2-40B4-BE49-F238E27FC236}">
                          <a16:creationId xmlns:a16="http://schemas.microsoft.com/office/drawing/2014/main" id="{08F771A1-7392-49A9-A401-1E712B1706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52094" y="2920841"/>
                      <a:ext cx="8572" cy="8967"/>
                      <a:chOff x="10252094" y="2920841"/>
                      <a:chExt cx="8572" cy="8967"/>
                    </a:xfrm>
                  </p:grpSpPr>
                  <p:sp>
                    <p:nvSpPr>
                      <p:cNvPr id="3525" name="Freeform: Shape 3524">
                        <a:extLst>
                          <a:ext uri="{FF2B5EF4-FFF2-40B4-BE49-F238E27FC236}">
                            <a16:creationId xmlns:a16="http://schemas.microsoft.com/office/drawing/2014/main" id="{C3B9CE4C-76A1-4828-9F6B-851BEB85AD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3047" y="2920841"/>
                        <a:ext cx="7619" cy="8967"/>
                      </a:xfrm>
                      <a:custGeom>
                        <a:avLst/>
                        <a:gdLst>
                          <a:gd name="connsiteX0" fmla="*/ 0 w 7619"/>
                          <a:gd name="connsiteY0" fmla="*/ 7620 h 8967"/>
                          <a:gd name="connsiteX1" fmla="*/ 3810 w 7619"/>
                          <a:gd name="connsiteY1" fmla="*/ 8572 h 8967"/>
                          <a:gd name="connsiteX2" fmla="*/ 7620 w 7619"/>
                          <a:gd name="connsiteY2" fmla="*/ 2857 h 8967"/>
                          <a:gd name="connsiteX3" fmla="*/ 5715 w 7619"/>
                          <a:gd name="connsiteY3" fmla="*/ 0 h 8967"/>
                          <a:gd name="connsiteX4" fmla="*/ 5715 w 7619"/>
                          <a:gd name="connsiteY4" fmla="*/ 952 h 8967"/>
                          <a:gd name="connsiteX5" fmla="*/ 1905 w 7619"/>
                          <a:gd name="connsiteY5" fmla="*/ 6667 h 8967"/>
                          <a:gd name="connsiteX6" fmla="*/ 0 w 7619"/>
                          <a:gd name="connsiteY6" fmla="*/ 7620 h 8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619" h="8967">
                            <a:moveTo>
                              <a:pt x="0" y="7620"/>
                            </a:moveTo>
                            <a:cubicBezTo>
                              <a:pt x="953" y="8572"/>
                              <a:pt x="1905" y="9525"/>
                              <a:pt x="3810" y="8572"/>
                            </a:cubicBezTo>
                            <a:cubicBezTo>
                              <a:pt x="5715" y="7620"/>
                              <a:pt x="7620" y="4763"/>
                              <a:pt x="7620" y="2857"/>
                            </a:cubicBezTo>
                            <a:cubicBezTo>
                              <a:pt x="7620" y="952"/>
                              <a:pt x="6667" y="0"/>
                              <a:pt x="5715" y="0"/>
                            </a:cubicBezTo>
                            <a:cubicBezTo>
                              <a:pt x="5715" y="0"/>
                              <a:pt x="5715" y="952"/>
                              <a:pt x="5715" y="952"/>
                            </a:cubicBezTo>
                            <a:cubicBezTo>
                              <a:pt x="5715" y="2857"/>
                              <a:pt x="3810" y="5715"/>
                              <a:pt x="1905" y="6667"/>
                            </a:cubicBezTo>
                            <a:cubicBezTo>
                              <a:pt x="953" y="7620"/>
                              <a:pt x="0" y="7620"/>
                              <a:pt x="0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6" name="Freeform: Shape 3525">
                        <a:extLst>
                          <a:ext uri="{FF2B5EF4-FFF2-40B4-BE49-F238E27FC236}">
                            <a16:creationId xmlns:a16="http://schemas.microsoft.com/office/drawing/2014/main" id="{94B8054B-82B3-4B1A-B875-B7A39147E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52094" y="2920841"/>
                        <a:ext cx="5715" cy="7619"/>
                      </a:xfrm>
                      <a:custGeom>
                        <a:avLst/>
                        <a:gdLst>
                          <a:gd name="connsiteX0" fmla="*/ 0 w 5715"/>
                          <a:gd name="connsiteY0" fmla="*/ 6667 h 7619"/>
                          <a:gd name="connsiteX1" fmla="*/ 0 w 5715"/>
                          <a:gd name="connsiteY1" fmla="*/ 7620 h 7619"/>
                          <a:gd name="connsiteX2" fmla="*/ 1905 w 5715"/>
                          <a:gd name="connsiteY2" fmla="*/ 6667 h 7619"/>
                          <a:gd name="connsiteX3" fmla="*/ 5715 w 5715"/>
                          <a:gd name="connsiteY3" fmla="*/ 952 h 7619"/>
                          <a:gd name="connsiteX4" fmla="*/ 5715 w 5715"/>
                          <a:gd name="connsiteY4" fmla="*/ 0 h 7619"/>
                          <a:gd name="connsiteX5" fmla="*/ 3810 w 5715"/>
                          <a:gd name="connsiteY5" fmla="*/ 0 h 7619"/>
                          <a:gd name="connsiteX6" fmla="*/ 0 w 5715"/>
                          <a:gd name="connsiteY6" fmla="*/ 6667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5" h="7619">
                            <a:moveTo>
                              <a:pt x="0" y="6667"/>
                            </a:move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953" y="7620"/>
                              <a:pt x="953" y="7620"/>
                              <a:pt x="1905" y="6667"/>
                            </a:cubicBezTo>
                            <a:cubicBezTo>
                              <a:pt x="3810" y="5715"/>
                              <a:pt x="5715" y="2857"/>
                              <a:pt x="5715" y="952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1905" y="1905"/>
                              <a:pt x="0" y="4763"/>
                              <a:pt x="0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527" name="Freeform: Shape 3526">
                      <a:extLst>
                        <a:ext uri="{FF2B5EF4-FFF2-40B4-BE49-F238E27FC236}">
                          <a16:creationId xmlns:a16="http://schemas.microsoft.com/office/drawing/2014/main" id="{ED92D8CF-79C4-4491-BFC2-4C391B797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3991" y="2879883"/>
                      <a:ext cx="70484" cy="40957"/>
                    </a:xfrm>
                    <a:custGeom>
                      <a:avLst/>
                      <a:gdLst>
                        <a:gd name="connsiteX0" fmla="*/ 70485 w 70484"/>
                        <a:gd name="connsiteY0" fmla="*/ 11430 h 40957"/>
                        <a:gd name="connsiteX1" fmla="*/ 50483 w 70484"/>
                        <a:gd name="connsiteY1" fmla="*/ 0 h 40957"/>
                        <a:gd name="connsiteX2" fmla="*/ 20955 w 70484"/>
                        <a:gd name="connsiteY2" fmla="*/ 0 h 40957"/>
                        <a:gd name="connsiteX3" fmla="*/ 0 w 70484"/>
                        <a:gd name="connsiteY3" fmla="*/ 11430 h 40957"/>
                        <a:gd name="connsiteX4" fmla="*/ 0 w 70484"/>
                        <a:gd name="connsiteY4" fmla="*/ 28575 h 40957"/>
                        <a:gd name="connsiteX5" fmla="*/ 20955 w 70484"/>
                        <a:gd name="connsiteY5" fmla="*/ 40958 h 40957"/>
                        <a:gd name="connsiteX6" fmla="*/ 50483 w 70484"/>
                        <a:gd name="connsiteY6" fmla="*/ 40958 h 40957"/>
                        <a:gd name="connsiteX7" fmla="*/ 70485 w 70484"/>
                        <a:gd name="connsiteY7" fmla="*/ 28575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484" h="40957">
                          <a:moveTo>
                            <a:pt x="70485" y="11430"/>
                          </a:moveTo>
                          <a:lnTo>
                            <a:pt x="50483" y="0"/>
                          </a:lnTo>
                          <a:lnTo>
                            <a:pt x="20955" y="0"/>
                          </a:lnTo>
                          <a:lnTo>
                            <a:pt x="0" y="11430"/>
                          </a:lnTo>
                          <a:lnTo>
                            <a:pt x="0" y="28575"/>
                          </a:lnTo>
                          <a:lnTo>
                            <a:pt x="20955" y="40958"/>
                          </a:lnTo>
                          <a:lnTo>
                            <a:pt x="50483" y="40958"/>
                          </a:lnTo>
                          <a:lnTo>
                            <a:pt x="70485" y="2857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28" name="Graphic 7">
                    <a:extLst>
                      <a:ext uri="{FF2B5EF4-FFF2-40B4-BE49-F238E27FC236}">
                        <a16:creationId xmlns:a16="http://schemas.microsoft.com/office/drawing/2014/main" id="{7E19C338-8F23-4677-91CF-6F745802C740}"/>
                      </a:ext>
                    </a:extLst>
                  </p:cNvPr>
                  <p:cNvGrpSpPr/>
                  <p:nvPr/>
                </p:nvGrpSpPr>
                <p:grpSpPr>
                  <a:xfrm>
                    <a:off x="10191134" y="2872263"/>
                    <a:ext cx="77152" cy="51434"/>
                    <a:chOff x="10191134" y="2872263"/>
                    <a:chExt cx="77152" cy="51434"/>
                  </a:xfrm>
                </p:grpSpPr>
                <p:sp>
                  <p:nvSpPr>
                    <p:cNvPr id="3529" name="Freeform: Shape 3528">
                      <a:extLst>
                        <a:ext uri="{FF2B5EF4-FFF2-40B4-BE49-F238E27FC236}">
                          <a16:creationId xmlns:a16="http://schemas.microsoft.com/office/drawing/2014/main" id="{31FEBBC7-345C-48FA-8FE6-AF70457F5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3216"/>
                      <a:ext cx="77152" cy="50482"/>
                    </a:xfrm>
                    <a:custGeom>
                      <a:avLst/>
                      <a:gdLst>
                        <a:gd name="connsiteX0" fmla="*/ 73342 w 77152"/>
                        <a:gd name="connsiteY0" fmla="*/ 18097 h 50482"/>
                        <a:gd name="connsiteX1" fmla="*/ 73342 w 77152"/>
                        <a:gd name="connsiteY1" fmla="*/ 32385 h 50482"/>
                        <a:gd name="connsiteX2" fmla="*/ 52388 w 77152"/>
                        <a:gd name="connsiteY2" fmla="*/ 44767 h 50482"/>
                        <a:gd name="connsiteX3" fmla="*/ 22860 w 77152"/>
                        <a:gd name="connsiteY3" fmla="*/ 44767 h 50482"/>
                        <a:gd name="connsiteX4" fmla="*/ 1905 w 77152"/>
                        <a:gd name="connsiteY4" fmla="*/ 32385 h 50482"/>
                        <a:gd name="connsiteX5" fmla="*/ 1905 w 77152"/>
                        <a:gd name="connsiteY5" fmla="*/ 18097 h 50482"/>
                        <a:gd name="connsiteX6" fmla="*/ 22860 w 77152"/>
                        <a:gd name="connsiteY6" fmla="*/ 5715 h 50482"/>
                        <a:gd name="connsiteX7" fmla="*/ 52388 w 77152"/>
                        <a:gd name="connsiteY7" fmla="*/ 5715 h 50482"/>
                        <a:gd name="connsiteX8" fmla="*/ 73342 w 77152"/>
                        <a:gd name="connsiteY8" fmla="*/ 18097 h 50482"/>
                        <a:gd name="connsiteX9" fmla="*/ 73342 w 77152"/>
                        <a:gd name="connsiteY9" fmla="*/ 18097 h 50482"/>
                        <a:gd name="connsiteX10" fmla="*/ 77153 w 77152"/>
                        <a:gd name="connsiteY10" fmla="*/ 13335 h 50482"/>
                        <a:gd name="connsiteX11" fmla="*/ 54292 w 77152"/>
                        <a:gd name="connsiteY11" fmla="*/ 0 h 50482"/>
                        <a:gd name="connsiteX12" fmla="*/ 22860 w 77152"/>
                        <a:gd name="connsiteY12" fmla="*/ 0 h 50482"/>
                        <a:gd name="connsiteX13" fmla="*/ 0 w 77152"/>
                        <a:gd name="connsiteY13" fmla="*/ 13335 h 50482"/>
                        <a:gd name="connsiteX14" fmla="*/ 0 w 77152"/>
                        <a:gd name="connsiteY14" fmla="*/ 35242 h 50482"/>
                        <a:gd name="connsiteX15" fmla="*/ 0 w 77152"/>
                        <a:gd name="connsiteY15" fmla="*/ 36195 h 50482"/>
                        <a:gd name="connsiteX16" fmla="*/ 953 w 77152"/>
                        <a:gd name="connsiteY16" fmla="*/ 37147 h 50482"/>
                        <a:gd name="connsiteX17" fmla="*/ 21907 w 77152"/>
                        <a:gd name="connsiteY17" fmla="*/ 49530 h 50482"/>
                        <a:gd name="connsiteX18" fmla="*/ 22860 w 77152"/>
                        <a:gd name="connsiteY18" fmla="*/ 50482 h 50482"/>
                        <a:gd name="connsiteX19" fmla="*/ 23813 w 77152"/>
                        <a:gd name="connsiteY19" fmla="*/ 50482 h 50482"/>
                        <a:gd name="connsiteX20" fmla="*/ 53340 w 77152"/>
                        <a:gd name="connsiteY20" fmla="*/ 50482 h 50482"/>
                        <a:gd name="connsiteX21" fmla="*/ 54292 w 77152"/>
                        <a:gd name="connsiteY21" fmla="*/ 50482 h 50482"/>
                        <a:gd name="connsiteX22" fmla="*/ 55245 w 77152"/>
                        <a:gd name="connsiteY22" fmla="*/ 49530 h 50482"/>
                        <a:gd name="connsiteX23" fmla="*/ 76200 w 77152"/>
                        <a:gd name="connsiteY23" fmla="*/ 37147 h 50482"/>
                        <a:gd name="connsiteX24" fmla="*/ 77153 w 77152"/>
                        <a:gd name="connsiteY24" fmla="*/ 36195 h 50482"/>
                        <a:gd name="connsiteX25" fmla="*/ 77153 w 77152"/>
                        <a:gd name="connsiteY25" fmla="*/ 35242 h 50482"/>
                        <a:gd name="connsiteX26" fmla="*/ 77153 w 77152"/>
                        <a:gd name="connsiteY26" fmla="*/ 13335 h 50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77152" h="50482">
                          <a:moveTo>
                            <a:pt x="73342" y="18097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8097"/>
                          </a:lnTo>
                          <a:lnTo>
                            <a:pt x="22860" y="5715"/>
                          </a:lnTo>
                          <a:lnTo>
                            <a:pt x="52388" y="5715"/>
                          </a:lnTo>
                          <a:lnTo>
                            <a:pt x="73342" y="18097"/>
                          </a:lnTo>
                          <a:lnTo>
                            <a:pt x="73342" y="18097"/>
                          </a:lnTo>
                          <a:close/>
                          <a:moveTo>
                            <a:pt x="77153" y="13335"/>
                          </a:moveTo>
                          <a:lnTo>
                            <a:pt x="54292" y="0"/>
                          </a:lnTo>
                          <a:lnTo>
                            <a:pt x="22860" y="0"/>
                          </a:lnTo>
                          <a:lnTo>
                            <a:pt x="0" y="13335"/>
                          </a:lnTo>
                          <a:lnTo>
                            <a:pt x="0" y="35242"/>
                          </a:lnTo>
                          <a:lnTo>
                            <a:pt x="0" y="36195"/>
                          </a:lnTo>
                          <a:lnTo>
                            <a:pt x="953" y="37147"/>
                          </a:lnTo>
                          <a:lnTo>
                            <a:pt x="21907" y="49530"/>
                          </a:lnTo>
                          <a:lnTo>
                            <a:pt x="22860" y="50482"/>
                          </a:lnTo>
                          <a:lnTo>
                            <a:pt x="23813" y="50482"/>
                          </a:lnTo>
                          <a:lnTo>
                            <a:pt x="53340" y="50482"/>
                          </a:lnTo>
                          <a:lnTo>
                            <a:pt x="54292" y="50482"/>
                          </a:lnTo>
                          <a:lnTo>
                            <a:pt x="55245" y="49530"/>
                          </a:lnTo>
                          <a:lnTo>
                            <a:pt x="76200" y="37147"/>
                          </a:lnTo>
                          <a:lnTo>
                            <a:pt x="77153" y="36195"/>
                          </a:lnTo>
                          <a:lnTo>
                            <a:pt x="77153" y="35242"/>
                          </a:lnTo>
                          <a:lnTo>
                            <a:pt x="77153" y="13335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0" name="Freeform: Shape 3529">
                      <a:extLst>
                        <a:ext uri="{FF2B5EF4-FFF2-40B4-BE49-F238E27FC236}">
                          <a16:creationId xmlns:a16="http://schemas.microsoft.com/office/drawing/2014/main" id="{6DE72E49-2665-4005-A4ED-723BE3FC1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3994" y="2905601"/>
                      <a:ext cx="54292" cy="17145"/>
                    </a:xfrm>
                    <a:custGeom>
                      <a:avLst/>
                      <a:gdLst>
                        <a:gd name="connsiteX0" fmla="*/ 31432 w 54292"/>
                        <a:gd name="connsiteY0" fmla="*/ 17145 h 17145"/>
                        <a:gd name="connsiteX1" fmla="*/ 0 w 54292"/>
                        <a:gd name="connsiteY1" fmla="*/ 17145 h 17145"/>
                        <a:gd name="connsiteX2" fmla="*/ 0 w 54292"/>
                        <a:gd name="connsiteY2" fmla="*/ 12383 h 17145"/>
                        <a:gd name="connsiteX3" fmla="*/ 31432 w 54292"/>
                        <a:gd name="connsiteY3" fmla="*/ 12383 h 17145"/>
                        <a:gd name="connsiteX4" fmla="*/ 54293 w 54292"/>
                        <a:gd name="connsiteY4" fmla="*/ 0 h 17145"/>
                        <a:gd name="connsiteX5" fmla="*/ 54293 w 54292"/>
                        <a:gd name="connsiteY5" fmla="*/ 3810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4292" h="17145">
                          <a:moveTo>
                            <a:pt x="31432" y="17145"/>
                          </a:moveTo>
                          <a:lnTo>
                            <a:pt x="0" y="17145"/>
                          </a:lnTo>
                          <a:lnTo>
                            <a:pt x="0" y="12383"/>
                          </a:lnTo>
                          <a:lnTo>
                            <a:pt x="31432" y="12383"/>
                          </a:lnTo>
                          <a:lnTo>
                            <a:pt x="54293" y="0"/>
                          </a:lnTo>
                          <a:lnTo>
                            <a:pt x="54293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1" name="Freeform: Shape 3530">
                      <a:extLst>
                        <a:ext uri="{FF2B5EF4-FFF2-40B4-BE49-F238E27FC236}">
                          <a16:creationId xmlns:a16="http://schemas.microsoft.com/office/drawing/2014/main" id="{3EF9C0F8-6672-47C4-A5EE-89C2D5BC8A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1134" y="2872263"/>
                      <a:ext cx="77152" cy="47625"/>
                    </a:xfrm>
                    <a:custGeom>
                      <a:avLst/>
                      <a:gdLst>
                        <a:gd name="connsiteX0" fmla="*/ 73342 w 77152"/>
                        <a:gd name="connsiteY0" fmla="*/ 15240 h 47625"/>
                        <a:gd name="connsiteX1" fmla="*/ 73342 w 77152"/>
                        <a:gd name="connsiteY1" fmla="*/ 32385 h 47625"/>
                        <a:gd name="connsiteX2" fmla="*/ 52388 w 77152"/>
                        <a:gd name="connsiteY2" fmla="*/ 44767 h 47625"/>
                        <a:gd name="connsiteX3" fmla="*/ 22860 w 77152"/>
                        <a:gd name="connsiteY3" fmla="*/ 44767 h 47625"/>
                        <a:gd name="connsiteX4" fmla="*/ 1905 w 77152"/>
                        <a:gd name="connsiteY4" fmla="*/ 32385 h 47625"/>
                        <a:gd name="connsiteX5" fmla="*/ 1905 w 77152"/>
                        <a:gd name="connsiteY5" fmla="*/ 15240 h 47625"/>
                        <a:gd name="connsiteX6" fmla="*/ 22860 w 77152"/>
                        <a:gd name="connsiteY6" fmla="*/ 2858 h 47625"/>
                        <a:gd name="connsiteX7" fmla="*/ 52388 w 77152"/>
                        <a:gd name="connsiteY7" fmla="*/ 2858 h 47625"/>
                        <a:gd name="connsiteX8" fmla="*/ 73342 w 77152"/>
                        <a:gd name="connsiteY8" fmla="*/ 15240 h 47625"/>
                        <a:gd name="connsiteX9" fmla="*/ 73342 w 77152"/>
                        <a:gd name="connsiteY9" fmla="*/ 15240 h 47625"/>
                        <a:gd name="connsiteX10" fmla="*/ 77153 w 77152"/>
                        <a:gd name="connsiteY10" fmla="*/ 14288 h 47625"/>
                        <a:gd name="connsiteX11" fmla="*/ 76200 w 77152"/>
                        <a:gd name="connsiteY11" fmla="*/ 13335 h 47625"/>
                        <a:gd name="connsiteX12" fmla="*/ 55245 w 77152"/>
                        <a:gd name="connsiteY12" fmla="*/ 953 h 47625"/>
                        <a:gd name="connsiteX13" fmla="*/ 54292 w 77152"/>
                        <a:gd name="connsiteY13" fmla="*/ 0 h 47625"/>
                        <a:gd name="connsiteX14" fmla="*/ 53340 w 77152"/>
                        <a:gd name="connsiteY14" fmla="*/ 0 h 47625"/>
                        <a:gd name="connsiteX15" fmla="*/ 23813 w 77152"/>
                        <a:gd name="connsiteY15" fmla="*/ 0 h 47625"/>
                        <a:gd name="connsiteX16" fmla="*/ 22860 w 77152"/>
                        <a:gd name="connsiteY16" fmla="*/ 0 h 47625"/>
                        <a:gd name="connsiteX17" fmla="*/ 21907 w 77152"/>
                        <a:gd name="connsiteY17" fmla="*/ 953 h 47625"/>
                        <a:gd name="connsiteX18" fmla="*/ 953 w 77152"/>
                        <a:gd name="connsiteY18" fmla="*/ 13335 h 47625"/>
                        <a:gd name="connsiteX19" fmla="*/ 0 w 77152"/>
                        <a:gd name="connsiteY19" fmla="*/ 14288 h 47625"/>
                        <a:gd name="connsiteX20" fmla="*/ 0 w 77152"/>
                        <a:gd name="connsiteY20" fmla="*/ 15240 h 47625"/>
                        <a:gd name="connsiteX21" fmla="*/ 0 w 77152"/>
                        <a:gd name="connsiteY21" fmla="*/ 32385 h 47625"/>
                        <a:gd name="connsiteX22" fmla="*/ 0 w 77152"/>
                        <a:gd name="connsiteY22" fmla="*/ 33338 h 47625"/>
                        <a:gd name="connsiteX23" fmla="*/ 953 w 77152"/>
                        <a:gd name="connsiteY23" fmla="*/ 34290 h 47625"/>
                        <a:gd name="connsiteX24" fmla="*/ 21907 w 77152"/>
                        <a:gd name="connsiteY24" fmla="*/ 46672 h 47625"/>
                        <a:gd name="connsiteX25" fmla="*/ 22860 w 77152"/>
                        <a:gd name="connsiteY25" fmla="*/ 47625 h 47625"/>
                        <a:gd name="connsiteX26" fmla="*/ 23813 w 77152"/>
                        <a:gd name="connsiteY26" fmla="*/ 47625 h 47625"/>
                        <a:gd name="connsiteX27" fmla="*/ 53340 w 77152"/>
                        <a:gd name="connsiteY27" fmla="*/ 47625 h 47625"/>
                        <a:gd name="connsiteX28" fmla="*/ 54292 w 77152"/>
                        <a:gd name="connsiteY28" fmla="*/ 47625 h 47625"/>
                        <a:gd name="connsiteX29" fmla="*/ 55245 w 77152"/>
                        <a:gd name="connsiteY29" fmla="*/ 46672 h 47625"/>
                        <a:gd name="connsiteX30" fmla="*/ 76200 w 77152"/>
                        <a:gd name="connsiteY30" fmla="*/ 34290 h 47625"/>
                        <a:gd name="connsiteX31" fmla="*/ 77153 w 77152"/>
                        <a:gd name="connsiteY31" fmla="*/ 33338 h 47625"/>
                        <a:gd name="connsiteX32" fmla="*/ 77153 w 77152"/>
                        <a:gd name="connsiteY32" fmla="*/ 32385 h 47625"/>
                        <a:gd name="connsiteX33" fmla="*/ 77153 w 77152"/>
                        <a:gd name="connsiteY33" fmla="*/ 14288 h 47625"/>
                        <a:gd name="connsiteX34" fmla="*/ 77153 w 77152"/>
                        <a:gd name="connsiteY34" fmla="*/ 14288 h 47625"/>
                        <a:gd name="connsiteX35" fmla="*/ 77153 w 77152"/>
                        <a:gd name="connsiteY35" fmla="*/ 14288 h 47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77152" h="47625">
                          <a:moveTo>
                            <a:pt x="73342" y="15240"/>
                          </a:moveTo>
                          <a:lnTo>
                            <a:pt x="73342" y="32385"/>
                          </a:lnTo>
                          <a:lnTo>
                            <a:pt x="52388" y="44767"/>
                          </a:lnTo>
                          <a:lnTo>
                            <a:pt x="22860" y="44767"/>
                          </a:lnTo>
                          <a:lnTo>
                            <a:pt x="1905" y="32385"/>
                          </a:lnTo>
                          <a:lnTo>
                            <a:pt x="1905" y="15240"/>
                          </a:lnTo>
                          <a:lnTo>
                            <a:pt x="22860" y="2858"/>
                          </a:lnTo>
                          <a:lnTo>
                            <a:pt x="52388" y="2858"/>
                          </a:lnTo>
                          <a:lnTo>
                            <a:pt x="73342" y="15240"/>
                          </a:lnTo>
                          <a:lnTo>
                            <a:pt x="73342" y="15240"/>
                          </a:lnTo>
                          <a:close/>
                          <a:moveTo>
                            <a:pt x="77153" y="14288"/>
                          </a:moveTo>
                          <a:lnTo>
                            <a:pt x="76200" y="13335"/>
                          </a:lnTo>
                          <a:lnTo>
                            <a:pt x="55245" y="953"/>
                          </a:lnTo>
                          <a:lnTo>
                            <a:pt x="54292" y="0"/>
                          </a:lnTo>
                          <a:lnTo>
                            <a:pt x="53340" y="0"/>
                          </a:lnTo>
                          <a:lnTo>
                            <a:pt x="23813" y="0"/>
                          </a:lnTo>
                          <a:lnTo>
                            <a:pt x="22860" y="0"/>
                          </a:lnTo>
                          <a:lnTo>
                            <a:pt x="21907" y="953"/>
                          </a:lnTo>
                          <a:lnTo>
                            <a:pt x="953" y="13335"/>
                          </a:lnTo>
                          <a:lnTo>
                            <a:pt x="0" y="14288"/>
                          </a:lnTo>
                          <a:lnTo>
                            <a:pt x="0" y="15240"/>
                          </a:lnTo>
                          <a:lnTo>
                            <a:pt x="0" y="32385"/>
                          </a:lnTo>
                          <a:lnTo>
                            <a:pt x="0" y="33338"/>
                          </a:lnTo>
                          <a:lnTo>
                            <a:pt x="953" y="34290"/>
                          </a:lnTo>
                          <a:lnTo>
                            <a:pt x="21907" y="46672"/>
                          </a:lnTo>
                          <a:lnTo>
                            <a:pt x="22860" y="47625"/>
                          </a:lnTo>
                          <a:lnTo>
                            <a:pt x="23813" y="47625"/>
                          </a:lnTo>
                          <a:lnTo>
                            <a:pt x="53340" y="47625"/>
                          </a:lnTo>
                          <a:lnTo>
                            <a:pt x="54292" y="47625"/>
                          </a:lnTo>
                          <a:lnTo>
                            <a:pt x="55245" y="46672"/>
                          </a:lnTo>
                          <a:lnTo>
                            <a:pt x="76200" y="34290"/>
                          </a:lnTo>
                          <a:lnTo>
                            <a:pt x="77153" y="33338"/>
                          </a:lnTo>
                          <a:lnTo>
                            <a:pt x="77153" y="32385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lnTo>
                            <a:pt x="77153" y="14288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32" name="Graphic 7">
                    <a:extLst>
                      <a:ext uri="{FF2B5EF4-FFF2-40B4-BE49-F238E27FC236}">
                        <a16:creationId xmlns:a16="http://schemas.microsoft.com/office/drawing/2014/main" id="{4B2DF3E9-7A46-4AF3-9272-C8002239356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6376" y="2926555"/>
                    <a:ext cx="7620" cy="7620"/>
                    <a:chOff x="10226376" y="2926555"/>
                    <a:chExt cx="7620" cy="7620"/>
                  </a:xfrm>
                </p:grpSpPr>
                <p:sp>
                  <p:nvSpPr>
                    <p:cNvPr id="3533" name="Freeform: Shape 3532">
                      <a:extLst>
                        <a:ext uri="{FF2B5EF4-FFF2-40B4-BE49-F238E27FC236}">
                          <a16:creationId xmlns:a16="http://schemas.microsoft.com/office/drawing/2014/main" id="{AE1078D2-6DEC-42E2-B0E3-77D527C3F5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9413"/>
                      <a:ext cx="7620" cy="4762"/>
                    </a:xfrm>
                    <a:custGeom>
                      <a:avLst/>
                      <a:gdLst>
                        <a:gd name="connsiteX0" fmla="*/ 7620 w 7620"/>
                        <a:gd name="connsiteY0" fmla="*/ 953 h 4762"/>
                        <a:gd name="connsiteX1" fmla="*/ 3810 w 7620"/>
                        <a:gd name="connsiteY1" fmla="*/ 4763 h 4762"/>
                        <a:gd name="connsiteX2" fmla="*/ 0 w 7620"/>
                        <a:gd name="connsiteY2" fmla="*/ 953 h 4762"/>
                        <a:gd name="connsiteX3" fmla="*/ 0 w 7620"/>
                        <a:gd name="connsiteY3" fmla="*/ 0 h 4762"/>
                        <a:gd name="connsiteX4" fmla="*/ 3810 w 7620"/>
                        <a:gd name="connsiteY4" fmla="*/ 2858 h 4762"/>
                        <a:gd name="connsiteX5" fmla="*/ 7620 w 7620"/>
                        <a:gd name="connsiteY5" fmla="*/ 0 h 4762"/>
                        <a:gd name="connsiteX6" fmla="*/ 7620 w 7620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20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0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4" name="Freeform: Shape 3533">
                      <a:extLst>
                        <a:ext uri="{FF2B5EF4-FFF2-40B4-BE49-F238E27FC236}">
                          <a16:creationId xmlns:a16="http://schemas.microsoft.com/office/drawing/2014/main" id="{E6972B7E-B16F-4A65-AD18-357533434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6376" y="2926555"/>
                      <a:ext cx="7620" cy="5715"/>
                    </a:xfrm>
                    <a:custGeom>
                      <a:avLst/>
                      <a:gdLst>
                        <a:gd name="connsiteX0" fmla="*/ 7620 w 7620"/>
                        <a:gd name="connsiteY0" fmla="*/ 2858 h 5715"/>
                        <a:gd name="connsiteX1" fmla="*/ 3810 w 7620"/>
                        <a:gd name="connsiteY1" fmla="*/ 5715 h 5715"/>
                        <a:gd name="connsiteX2" fmla="*/ 0 w 7620"/>
                        <a:gd name="connsiteY2" fmla="*/ 2858 h 5715"/>
                        <a:gd name="connsiteX3" fmla="*/ 3810 w 7620"/>
                        <a:gd name="connsiteY3" fmla="*/ 0 h 5715"/>
                        <a:gd name="connsiteX4" fmla="*/ 7620 w 7620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20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0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4763" y="0"/>
                            <a:pt x="6668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35" name="Graphic 7">
                    <a:extLst>
                      <a:ext uri="{FF2B5EF4-FFF2-40B4-BE49-F238E27FC236}">
                        <a16:creationId xmlns:a16="http://schemas.microsoft.com/office/drawing/2014/main" id="{1EF33FE7-28CD-4315-93C4-BB7E62A53416}"/>
                      </a:ext>
                    </a:extLst>
                  </p:cNvPr>
                  <p:cNvGrpSpPr/>
                  <p:nvPr/>
                </p:nvGrpSpPr>
                <p:grpSpPr>
                  <a:xfrm>
                    <a:off x="10200659" y="2920841"/>
                    <a:ext cx="7619" cy="8967"/>
                    <a:chOff x="10200659" y="2920841"/>
                    <a:chExt cx="7619" cy="8967"/>
                  </a:xfrm>
                </p:grpSpPr>
                <p:sp>
                  <p:nvSpPr>
                    <p:cNvPr id="3536" name="Freeform: Shape 3535">
                      <a:extLst>
                        <a:ext uri="{FF2B5EF4-FFF2-40B4-BE49-F238E27FC236}">
                          <a16:creationId xmlns:a16="http://schemas.microsoft.com/office/drawing/2014/main" id="{59156E1E-8506-41F8-B26D-4365B24FFC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0659" y="2920841"/>
                      <a:ext cx="7619" cy="8967"/>
                    </a:xfrm>
                    <a:custGeom>
                      <a:avLst/>
                      <a:gdLst>
                        <a:gd name="connsiteX0" fmla="*/ 7620 w 7619"/>
                        <a:gd name="connsiteY0" fmla="*/ 7620 h 8967"/>
                        <a:gd name="connsiteX1" fmla="*/ 3810 w 7619"/>
                        <a:gd name="connsiteY1" fmla="*/ 8572 h 8967"/>
                        <a:gd name="connsiteX2" fmla="*/ 0 w 7619"/>
                        <a:gd name="connsiteY2" fmla="*/ 2857 h 8967"/>
                        <a:gd name="connsiteX3" fmla="*/ 1905 w 7619"/>
                        <a:gd name="connsiteY3" fmla="*/ 0 h 8967"/>
                        <a:gd name="connsiteX4" fmla="*/ 1905 w 7619"/>
                        <a:gd name="connsiteY4" fmla="*/ 952 h 8967"/>
                        <a:gd name="connsiteX5" fmla="*/ 5715 w 7619"/>
                        <a:gd name="connsiteY5" fmla="*/ 6667 h 8967"/>
                        <a:gd name="connsiteX6" fmla="*/ 7620 w 7619"/>
                        <a:gd name="connsiteY6" fmla="*/ 7620 h 8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8967">
                          <a:moveTo>
                            <a:pt x="7620" y="7620"/>
                          </a:moveTo>
                          <a:cubicBezTo>
                            <a:pt x="6667" y="8572"/>
                            <a:pt x="5715" y="9525"/>
                            <a:pt x="3810" y="8572"/>
                          </a:cubicBezTo>
                          <a:cubicBezTo>
                            <a:pt x="1905" y="7620"/>
                            <a:pt x="0" y="4763"/>
                            <a:pt x="0" y="2857"/>
                          </a:cubicBezTo>
                          <a:cubicBezTo>
                            <a:pt x="0" y="952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2"/>
                            <a:pt x="1905" y="952"/>
                          </a:cubicBezTo>
                          <a:cubicBezTo>
                            <a:pt x="1905" y="2857"/>
                            <a:pt x="3810" y="5715"/>
                            <a:pt x="5715" y="6667"/>
                          </a:cubicBezTo>
                          <a:cubicBezTo>
                            <a:pt x="5715" y="7620"/>
                            <a:pt x="6667" y="7620"/>
                            <a:pt x="7620" y="7620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37" name="Freeform: Shape 3536">
                      <a:extLst>
                        <a:ext uri="{FF2B5EF4-FFF2-40B4-BE49-F238E27FC236}">
                          <a16:creationId xmlns:a16="http://schemas.microsoft.com/office/drawing/2014/main" id="{64ECD536-3E6E-4F1C-88D8-1FC7AF03D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2564" y="2920841"/>
                      <a:ext cx="5715" cy="7619"/>
                    </a:xfrm>
                    <a:custGeom>
                      <a:avLst/>
                      <a:gdLst>
                        <a:gd name="connsiteX0" fmla="*/ 5715 w 5715"/>
                        <a:gd name="connsiteY0" fmla="*/ 6667 h 7619"/>
                        <a:gd name="connsiteX1" fmla="*/ 5715 w 5715"/>
                        <a:gd name="connsiteY1" fmla="*/ 7620 h 7619"/>
                        <a:gd name="connsiteX2" fmla="*/ 3810 w 5715"/>
                        <a:gd name="connsiteY2" fmla="*/ 6667 h 7619"/>
                        <a:gd name="connsiteX3" fmla="*/ 0 w 5715"/>
                        <a:gd name="connsiteY3" fmla="*/ 952 h 7619"/>
                        <a:gd name="connsiteX4" fmla="*/ 0 w 5715"/>
                        <a:gd name="connsiteY4" fmla="*/ 0 h 7619"/>
                        <a:gd name="connsiteX5" fmla="*/ 1905 w 5715"/>
                        <a:gd name="connsiteY5" fmla="*/ 0 h 7619"/>
                        <a:gd name="connsiteX6" fmla="*/ 5715 w 5715"/>
                        <a:gd name="connsiteY6" fmla="*/ 6667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619">
                          <a:moveTo>
                            <a:pt x="5715" y="6667"/>
                          </a:move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4763" y="7620"/>
                            <a:pt x="4763" y="7620"/>
                            <a:pt x="3810" y="6667"/>
                          </a:cubicBezTo>
                          <a:cubicBezTo>
                            <a:pt x="1905" y="5715"/>
                            <a:pt x="0" y="2857"/>
                            <a:pt x="0" y="952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3" y="0"/>
                            <a:pt x="953" y="0"/>
                            <a:pt x="1905" y="0"/>
                          </a:cubicBezTo>
                          <a:cubicBezTo>
                            <a:pt x="3810" y="1905"/>
                            <a:pt x="5715" y="4763"/>
                            <a:pt x="5715" y="6667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538" name="Graphic 7">
                  <a:extLst>
                    <a:ext uri="{FF2B5EF4-FFF2-40B4-BE49-F238E27FC236}">
                      <a16:creationId xmlns:a16="http://schemas.microsoft.com/office/drawing/2014/main" id="{62D56F83-096E-4F1B-84EA-81E6AFC6F34C}"/>
                    </a:ext>
                  </a:extLst>
                </p:cNvPr>
                <p:cNvGrpSpPr/>
                <p:nvPr/>
              </p:nvGrpSpPr>
              <p:grpSpPr>
                <a:xfrm>
                  <a:off x="10197801" y="2855118"/>
                  <a:ext cx="64770" cy="57150"/>
                  <a:chOff x="10197801" y="2855118"/>
                  <a:chExt cx="64770" cy="57150"/>
                </a:xfrm>
              </p:grpSpPr>
              <p:grpSp>
                <p:nvGrpSpPr>
                  <p:cNvPr id="3539" name="Graphic 7">
                    <a:extLst>
                      <a:ext uri="{FF2B5EF4-FFF2-40B4-BE49-F238E27FC236}">
                        <a16:creationId xmlns:a16="http://schemas.microsoft.com/office/drawing/2014/main" id="{64FB96B7-5607-4E2A-BD5F-C372DA98AF0E}"/>
                      </a:ext>
                    </a:extLst>
                  </p:cNvPr>
                  <p:cNvGrpSpPr/>
                  <p:nvPr/>
                </p:nvGrpSpPr>
                <p:grpSpPr>
                  <a:xfrm>
                    <a:off x="10199707" y="2859880"/>
                    <a:ext cx="60007" cy="52387"/>
                    <a:chOff x="10199707" y="2859880"/>
                    <a:chExt cx="60007" cy="52387"/>
                  </a:xfrm>
                </p:grpSpPr>
                <p:sp>
                  <p:nvSpPr>
                    <p:cNvPr id="3540" name="Freeform: Shape 3539">
                      <a:extLst>
                        <a:ext uri="{FF2B5EF4-FFF2-40B4-BE49-F238E27FC236}">
                          <a16:creationId xmlns:a16="http://schemas.microsoft.com/office/drawing/2014/main" id="{5CCEE100-9C79-4A4D-AA8B-70F2454C0B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70358"/>
                      <a:ext cx="60007" cy="41909"/>
                    </a:xfrm>
                    <a:custGeom>
                      <a:avLst/>
                      <a:gdLst>
                        <a:gd name="connsiteX0" fmla="*/ 0 w 60007"/>
                        <a:gd name="connsiteY0" fmla="*/ 0 h 41909"/>
                        <a:gd name="connsiteX1" fmla="*/ 0 w 60007"/>
                        <a:gd name="connsiteY1" fmla="*/ 17145 h 41909"/>
                        <a:gd name="connsiteX2" fmla="*/ 0 w 60007"/>
                        <a:gd name="connsiteY2" fmla="*/ 31433 h 41909"/>
                        <a:gd name="connsiteX3" fmla="*/ 0 w 60007"/>
                        <a:gd name="connsiteY3" fmla="*/ 31433 h 41909"/>
                        <a:gd name="connsiteX4" fmla="*/ 0 w 60007"/>
                        <a:gd name="connsiteY4" fmla="*/ 31433 h 41909"/>
                        <a:gd name="connsiteX5" fmla="*/ 17145 w 60007"/>
                        <a:gd name="connsiteY5" fmla="*/ 41910 h 41909"/>
                        <a:gd name="connsiteX6" fmla="*/ 41910 w 60007"/>
                        <a:gd name="connsiteY6" fmla="*/ 41910 h 41909"/>
                        <a:gd name="connsiteX7" fmla="*/ 60007 w 60007"/>
                        <a:gd name="connsiteY7" fmla="*/ 31433 h 41909"/>
                        <a:gd name="connsiteX8" fmla="*/ 60007 w 60007"/>
                        <a:gd name="connsiteY8" fmla="*/ 17145 h 41909"/>
                        <a:gd name="connsiteX9" fmla="*/ 60007 w 60007"/>
                        <a:gd name="connsiteY9" fmla="*/ 0 h 419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0007" h="41909">
                          <a:moveTo>
                            <a:pt x="0" y="0"/>
                          </a:moveTo>
                          <a:lnTo>
                            <a:pt x="0" y="17145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0" y="31433"/>
                          </a:lnTo>
                          <a:lnTo>
                            <a:pt x="17145" y="41910"/>
                          </a:lnTo>
                          <a:lnTo>
                            <a:pt x="41910" y="41910"/>
                          </a:lnTo>
                          <a:lnTo>
                            <a:pt x="60007" y="31433"/>
                          </a:lnTo>
                          <a:lnTo>
                            <a:pt x="60007" y="17145"/>
                          </a:lnTo>
                          <a:lnTo>
                            <a:pt x="60007" y="0"/>
                          </a:lnTo>
                          <a:close/>
                        </a:path>
                      </a:pathLst>
                    </a:custGeom>
                    <a:solidFill>
                      <a:srgbClr val="D1C9A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1" name="Freeform: Shape 3540">
                      <a:extLst>
                        <a:ext uri="{FF2B5EF4-FFF2-40B4-BE49-F238E27FC236}">
                          <a16:creationId xmlns:a16="http://schemas.microsoft.com/office/drawing/2014/main" id="{DFE15F50-353F-49DB-9C45-9BF3C7E1C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6851" y="2884646"/>
                      <a:ext cx="42862" cy="27622"/>
                    </a:xfrm>
                    <a:custGeom>
                      <a:avLst/>
                      <a:gdLst>
                        <a:gd name="connsiteX0" fmla="*/ 24765 w 42862"/>
                        <a:gd name="connsiteY0" fmla="*/ 27622 h 27622"/>
                        <a:gd name="connsiteX1" fmla="*/ 0 w 42862"/>
                        <a:gd name="connsiteY1" fmla="*/ 27622 h 27622"/>
                        <a:gd name="connsiteX2" fmla="*/ 0 w 42862"/>
                        <a:gd name="connsiteY2" fmla="*/ 10477 h 27622"/>
                        <a:gd name="connsiteX3" fmla="*/ 24765 w 42862"/>
                        <a:gd name="connsiteY3" fmla="*/ 10477 h 27622"/>
                        <a:gd name="connsiteX4" fmla="*/ 42863 w 42862"/>
                        <a:gd name="connsiteY4" fmla="*/ 0 h 27622"/>
                        <a:gd name="connsiteX5" fmla="*/ 42863 w 42862"/>
                        <a:gd name="connsiteY5" fmla="*/ 17145 h 27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2862" h="27622">
                          <a:moveTo>
                            <a:pt x="24765" y="27622"/>
                          </a:moveTo>
                          <a:lnTo>
                            <a:pt x="0" y="27622"/>
                          </a:lnTo>
                          <a:lnTo>
                            <a:pt x="0" y="10477"/>
                          </a:lnTo>
                          <a:lnTo>
                            <a:pt x="24765" y="10477"/>
                          </a:lnTo>
                          <a:lnTo>
                            <a:pt x="42863" y="0"/>
                          </a:lnTo>
                          <a:lnTo>
                            <a:pt x="42863" y="17145"/>
                          </a:lnTo>
                          <a:close/>
                        </a:path>
                      </a:pathLst>
                    </a:custGeom>
                    <a:solidFill>
                      <a:srgbClr val="BDB49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42" name="Graphic 7">
                      <a:extLst>
                        <a:ext uri="{FF2B5EF4-FFF2-40B4-BE49-F238E27FC236}">
                          <a16:creationId xmlns:a16="http://schemas.microsoft.com/office/drawing/2014/main" id="{5657FB7D-4CA1-4CB7-8035-2573B3463C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249237" y="2896076"/>
                      <a:ext cx="5714" cy="7062"/>
                      <a:chOff x="10249237" y="2896076"/>
                      <a:chExt cx="5714" cy="7062"/>
                    </a:xfrm>
                  </p:grpSpPr>
                  <p:sp>
                    <p:nvSpPr>
                      <p:cNvPr id="3543" name="Freeform: Shape 3542">
                        <a:extLst>
                          <a:ext uri="{FF2B5EF4-FFF2-40B4-BE49-F238E27FC236}">
                            <a16:creationId xmlns:a16="http://schemas.microsoft.com/office/drawing/2014/main" id="{54C324AB-951B-41CD-8DD9-47CA2D485A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5714" cy="7062"/>
                      </a:xfrm>
                      <a:custGeom>
                        <a:avLst/>
                        <a:gdLst>
                          <a:gd name="connsiteX0" fmla="*/ 0 w 5714"/>
                          <a:gd name="connsiteY0" fmla="*/ 5715 h 7062"/>
                          <a:gd name="connsiteX1" fmla="*/ 2857 w 5714"/>
                          <a:gd name="connsiteY1" fmla="*/ 6667 h 7062"/>
                          <a:gd name="connsiteX2" fmla="*/ 5715 w 5714"/>
                          <a:gd name="connsiteY2" fmla="*/ 1905 h 7062"/>
                          <a:gd name="connsiteX3" fmla="*/ 3810 w 5714"/>
                          <a:gd name="connsiteY3" fmla="*/ 0 h 7062"/>
                          <a:gd name="connsiteX4" fmla="*/ 3810 w 5714"/>
                          <a:gd name="connsiteY4" fmla="*/ 953 h 7062"/>
                          <a:gd name="connsiteX5" fmla="*/ 952 w 5714"/>
                          <a:gd name="connsiteY5" fmla="*/ 5715 h 7062"/>
                          <a:gd name="connsiteX6" fmla="*/ 0 w 5714"/>
                          <a:gd name="connsiteY6" fmla="*/ 5715 h 7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714" h="7062">
                            <a:moveTo>
                              <a:pt x="0" y="5715"/>
                            </a:moveTo>
                            <a:cubicBezTo>
                              <a:pt x="0" y="6667"/>
                              <a:pt x="1905" y="7620"/>
                              <a:pt x="2857" y="6667"/>
                            </a:cubicBezTo>
                            <a:cubicBezTo>
                              <a:pt x="4763" y="5715"/>
                              <a:pt x="5715" y="3810"/>
                              <a:pt x="5715" y="1905"/>
                            </a:cubicBezTo>
                            <a:cubicBezTo>
                              <a:pt x="5715" y="953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2858"/>
                              <a:pt x="2857" y="4763"/>
                              <a:pt x="952" y="5715"/>
                            </a:cubicBezTo>
                            <a:cubicBezTo>
                              <a:pt x="952" y="5715"/>
                              <a:pt x="0" y="5715"/>
                              <a:pt x="0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D672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4" name="Freeform: Shape 3543">
                        <a:extLst>
                          <a:ext uri="{FF2B5EF4-FFF2-40B4-BE49-F238E27FC236}">
                            <a16:creationId xmlns:a16="http://schemas.microsoft.com/office/drawing/2014/main" id="{6868852C-38A5-48B1-BE53-5A1EB3B120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49237" y="2896076"/>
                        <a:ext cx="4762" cy="5715"/>
                      </a:xfrm>
                      <a:custGeom>
                        <a:avLst/>
                        <a:gdLst>
                          <a:gd name="connsiteX0" fmla="*/ 0 w 4762"/>
                          <a:gd name="connsiteY0" fmla="*/ 4763 h 5715"/>
                          <a:gd name="connsiteX1" fmla="*/ 0 w 4762"/>
                          <a:gd name="connsiteY1" fmla="*/ 5715 h 5715"/>
                          <a:gd name="connsiteX2" fmla="*/ 1905 w 4762"/>
                          <a:gd name="connsiteY2" fmla="*/ 5715 h 5715"/>
                          <a:gd name="connsiteX3" fmla="*/ 4763 w 4762"/>
                          <a:gd name="connsiteY3" fmla="*/ 953 h 5715"/>
                          <a:gd name="connsiteX4" fmla="*/ 4763 w 4762"/>
                          <a:gd name="connsiteY4" fmla="*/ 0 h 5715"/>
                          <a:gd name="connsiteX5" fmla="*/ 2857 w 4762"/>
                          <a:gd name="connsiteY5" fmla="*/ 0 h 5715"/>
                          <a:gd name="connsiteX6" fmla="*/ 0 w 4762"/>
                          <a:gd name="connsiteY6" fmla="*/ 4763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0" y="4763"/>
                            </a:moveTo>
                            <a:cubicBezTo>
                              <a:pt x="0" y="4763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952" y="5715"/>
                              <a:pt x="1905" y="5715"/>
                            </a:cubicBezTo>
                            <a:cubicBezTo>
                              <a:pt x="3810" y="4763"/>
                              <a:pt x="4763" y="2858"/>
                              <a:pt x="4763" y="953"/>
                            </a:cubicBezTo>
                            <a:cubicBezTo>
                              <a:pt x="4763" y="953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3810" y="0"/>
                              <a:pt x="2857" y="0"/>
                            </a:cubicBezTo>
                            <a:cubicBezTo>
                              <a:pt x="952" y="953"/>
                              <a:pt x="0" y="2858"/>
                              <a:pt x="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88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3545" name="Freeform: Shape 3544">
                      <a:extLst>
                        <a:ext uri="{FF2B5EF4-FFF2-40B4-BE49-F238E27FC236}">
                          <a16:creationId xmlns:a16="http://schemas.microsoft.com/office/drawing/2014/main" id="{FA6CC095-2326-473D-93C1-BF6E687EE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9707" y="2859880"/>
                      <a:ext cx="60007" cy="35242"/>
                    </a:xfrm>
                    <a:custGeom>
                      <a:avLst/>
                      <a:gdLst>
                        <a:gd name="connsiteX0" fmla="*/ 60007 w 60007"/>
                        <a:gd name="connsiteY0" fmla="*/ 10478 h 35242"/>
                        <a:gd name="connsiteX1" fmla="*/ 41910 w 60007"/>
                        <a:gd name="connsiteY1" fmla="*/ 0 h 35242"/>
                        <a:gd name="connsiteX2" fmla="*/ 17145 w 60007"/>
                        <a:gd name="connsiteY2" fmla="*/ 0 h 35242"/>
                        <a:gd name="connsiteX3" fmla="*/ 0 w 60007"/>
                        <a:gd name="connsiteY3" fmla="*/ 10478 h 35242"/>
                        <a:gd name="connsiteX4" fmla="*/ 0 w 60007"/>
                        <a:gd name="connsiteY4" fmla="*/ 24765 h 35242"/>
                        <a:gd name="connsiteX5" fmla="*/ 17145 w 60007"/>
                        <a:gd name="connsiteY5" fmla="*/ 35242 h 35242"/>
                        <a:gd name="connsiteX6" fmla="*/ 41910 w 60007"/>
                        <a:gd name="connsiteY6" fmla="*/ 35242 h 35242"/>
                        <a:gd name="connsiteX7" fmla="*/ 60007 w 60007"/>
                        <a:gd name="connsiteY7" fmla="*/ 24765 h 35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0007" h="35242">
                          <a:moveTo>
                            <a:pt x="60007" y="10478"/>
                          </a:moveTo>
                          <a:lnTo>
                            <a:pt x="41910" y="0"/>
                          </a:lnTo>
                          <a:lnTo>
                            <a:pt x="17145" y="0"/>
                          </a:lnTo>
                          <a:lnTo>
                            <a:pt x="0" y="10478"/>
                          </a:lnTo>
                          <a:lnTo>
                            <a:pt x="0" y="24765"/>
                          </a:lnTo>
                          <a:lnTo>
                            <a:pt x="17145" y="35242"/>
                          </a:lnTo>
                          <a:lnTo>
                            <a:pt x="41910" y="35242"/>
                          </a:lnTo>
                          <a:lnTo>
                            <a:pt x="60007" y="24765"/>
                          </a:lnTo>
                          <a:close/>
                        </a:path>
                      </a:pathLst>
                    </a:custGeom>
                    <a:solidFill>
                      <a:srgbClr val="E0D7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46" name="Graphic 7">
                    <a:extLst>
                      <a:ext uri="{FF2B5EF4-FFF2-40B4-BE49-F238E27FC236}">
                        <a16:creationId xmlns:a16="http://schemas.microsoft.com/office/drawing/2014/main" id="{D987FE21-9645-43C4-B602-84D95F01AF93}"/>
                      </a:ext>
                    </a:extLst>
                  </p:cNvPr>
                  <p:cNvGrpSpPr/>
                  <p:nvPr/>
                </p:nvGrpSpPr>
                <p:grpSpPr>
                  <a:xfrm>
                    <a:off x="10197801" y="2855118"/>
                    <a:ext cx="64770" cy="40957"/>
                    <a:chOff x="10197801" y="2855118"/>
                    <a:chExt cx="64770" cy="40957"/>
                  </a:xfrm>
                </p:grpSpPr>
                <p:sp>
                  <p:nvSpPr>
                    <p:cNvPr id="3547" name="Freeform: Shape 3546">
                      <a:extLst>
                        <a:ext uri="{FF2B5EF4-FFF2-40B4-BE49-F238E27FC236}">
                          <a16:creationId xmlns:a16="http://schemas.microsoft.com/office/drawing/2014/main" id="{D3C80446-E418-4AF1-8ACB-12812B2AC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5118"/>
                      <a:ext cx="64770" cy="40957"/>
                    </a:xfrm>
                    <a:custGeom>
                      <a:avLst/>
                      <a:gdLst>
                        <a:gd name="connsiteX0" fmla="*/ 61913 w 64770"/>
                        <a:gd name="connsiteY0" fmla="*/ 15240 h 40957"/>
                        <a:gd name="connsiteX1" fmla="*/ 61913 w 64770"/>
                        <a:gd name="connsiteY1" fmla="*/ 27623 h 40957"/>
                        <a:gd name="connsiteX2" fmla="*/ 44768 w 64770"/>
                        <a:gd name="connsiteY2" fmla="*/ 38100 h 40957"/>
                        <a:gd name="connsiteX3" fmla="*/ 20003 w 64770"/>
                        <a:gd name="connsiteY3" fmla="*/ 38100 h 40957"/>
                        <a:gd name="connsiteX4" fmla="*/ 2858 w 64770"/>
                        <a:gd name="connsiteY4" fmla="*/ 27623 h 40957"/>
                        <a:gd name="connsiteX5" fmla="*/ 2858 w 64770"/>
                        <a:gd name="connsiteY5" fmla="*/ 15240 h 40957"/>
                        <a:gd name="connsiteX6" fmla="*/ 20003 w 64770"/>
                        <a:gd name="connsiteY6" fmla="*/ 4763 h 40957"/>
                        <a:gd name="connsiteX7" fmla="*/ 44768 w 64770"/>
                        <a:gd name="connsiteY7" fmla="*/ 4763 h 40957"/>
                        <a:gd name="connsiteX8" fmla="*/ 61913 w 64770"/>
                        <a:gd name="connsiteY8" fmla="*/ 15240 h 40957"/>
                        <a:gd name="connsiteX9" fmla="*/ 61913 w 64770"/>
                        <a:gd name="connsiteY9" fmla="*/ 15240 h 40957"/>
                        <a:gd name="connsiteX10" fmla="*/ 64770 w 64770"/>
                        <a:gd name="connsiteY10" fmla="*/ 11430 h 40957"/>
                        <a:gd name="connsiteX11" fmla="*/ 45720 w 64770"/>
                        <a:gd name="connsiteY11" fmla="*/ 0 h 40957"/>
                        <a:gd name="connsiteX12" fmla="*/ 19050 w 64770"/>
                        <a:gd name="connsiteY12" fmla="*/ 0 h 40957"/>
                        <a:gd name="connsiteX13" fmla="*/ 0 w 64770"/>
                        <a:gd name="connsiteY13" fmla="*/ 11430 h 40957"/>
                        <a:gd name="connsiteX14" fmla="*/ 0 w 64770"/>
                        <a:gd name="connsiteY14" fmla="*/ 29528 h 40957"/>
                        <a:gd name="connsiteX15" fmla="*/ 0 w 64770"/>
                        <a:gd name="connsiteY15" fmla="*/ 30480 h 40957"/>
                        <a:gd name="connsiteX16" fmla="*/ 953 w 64770"/>
                        <a:gd name="connsiteY16" fmla="*/ 30480 h 40957"/>
                        <a:gd name="connsiteX17" fmla="*/ 18098 w 64770"/>
                        <a:gd name="connsiteY17" fmla="*/ 40958 h 40957"/>
                        <a:gd name="connsiteX18" fmla="*/ 19050 w 64770"/>
                        <a:gd name="connsiteY18" fmla="*/ 40958 h 40957"/>
                        <a:gd name="connsiteX19" fmla="*/ 20003 w 64770"/>
                        <a:gd name="connsiteY19" fmla="*/ 40958 h 40957"/>
                        <a:gd name="connsiteX20" fmla="*/ 44768 w 64770"/>
                        <a:gd name="connsiteY20" fmla="*/ 40958 h 40957"/>
                        <a:gd name="connsiteX21" fmla="*/ 45720 w 64770"/>
                        <a:gd name="connsiteY21" fmla="*/ 40958 h 40957"/>
                        <a:gd name="connsiteX22" fmla="*/ 46673 w 64770"/>
                        <a:gd name="connsiteY22" fmla="*/ 40958 h 40957"/>
                        <a:gd name="connsiteX23" fmla="*/ 63818 w 64770"/>
                        <a:gd name="connsiteY23" fmla="*/ 30480 h 40957"/>
                        <a:gd name="connsiteX24" fmla="*/ 64770 w 64770"/>
                        <a:gd name="connsiteY24" fmla="*/ 30480 h 40957"/>
                        <a:gd name="connsiteX25" fmla="*/ 64770 w 64770"/>
                        <a:gd name="connsiteY25" fmla="*/ 29528 h 40957"/>
                        <a:gd name="connsiteX26" fmla="*/ 64770 w 64770"/>
                        <a:gd name="connsiteY26" fmla="*/ 11430 h 40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64770" h="40957">
                          <a:moveTo>
                            <a:pt x="61913" y="15240"/>
                          </a:moveTo>
                          <a:lnTo>
                            <a:pt x="61913" y="27623"/>
                          </a:lnTo>
                          <a:lnTo>
                            <a:pt x="44768" y="38100"/>
                          </a:lnTo>
                          <a:lnTo>
                            <a:pt x="20003" y="38100"/>
                          </a:lnTo>
                          <a:lnTo>
                            <a:pt x="2858" y="27623"/>
                          </a:lnTo>
                          <a:lnTo>
                            <a:pt x="2858" y="15240"/>
                          </a:lnTo>
                          <a:lnTo>
                            <a:pt x="20003" y="4763"/>
                          </a:lnTo>
                          <a:lnTo>
                            <a:pt x="44768" y="4763"/>
                          </a:lnTo>
                          <a:lnTo>
                            <a:pt x="61913" y="15240"/>
                          </a:lnTo>
                          <a:lnTo>
                            <a:pt x="61913" y="15240"/>
                          </a:lnTo>
                          <a:close/>
                          <a:moveTo>
                            <a:pt x="64770" y="11430"/>
                          </a:moveTo>
                          <a:lnTo>
                            <a:pt x="45720" y="0"/>
                          </a:lnTo>
                          <a:lnTo>
                            <a:pt x="19050" y="0"/>
                          </a:lnTo>
                          <a:lnTo>
                            <a:pt x="0" y="11430"/>
                          </a:lnTo>
                          <a:lnTo>
                            <a:pt x="0" y="29528"/>
                          </a:lnTo>
                          <a:lnTo>
                            <a:pt x="0" y="30480"/>
                          </a:lnTo>
                          <a:lnTo>
                            <a:pt x="953" y="30480"/>
                          </a:lnTo>
                          <a:lnTo>
                            <a:pt x="18098" y="40958"/>
                          </a:lnTo>
                          <a:lnTo>
                            <a:pt x="19050" y="40958"/>
                          </a:lnTo>
                          <a:lnTo>
                            <a:pt x="20003" y="40958"/>
                          </a:lnTo>
                          <a:lnTo>
                            <a:pt x="44768" y="40958"/>
                          </a:lnTo>
                          <a:lnTo>
                            <a:pt x="45720" y="40958"/>
                          </a:lnTo>
                          <a:lnTo>
                            <a:pt x="46673" y="40958"/>
                          </a:lnTo>
                          <a:lnTo>
                            <a:pt x="63818" y="30480"/>
                          </a:lnTo>
                          <a:lnTo>
                            <a:pt x="64770" y="30480"/>
                          </a:lnTo>
                          <a:lnTo>
                            <a:pt x="64770" y="29528"/>
                          </a:lnTo>
                          <a:lnTo>
                            <a:pt x="64770" y="11430"/>
                          </a:ln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8" name="Freeform: Shape 3547">
                      <a:extLst>
                        <a:ext uri="{FF2B5EF4-FFF2-40B4-BE49-F238E27FC236}">
                          <a16:creationId xmlns:a16="http://schemas.microsoft.com/office/drawing/2014/main" id="{F267E476-19E0-4885-B9A2-5BE8D99808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15899" y="2881788"/>
                      <a:ext cx="46672" cy="14287"/>
                    </a:xfrm>
                    <a:custGeom>
                      <a:avLst/>
                      <a:gdLst>
                        <a:gd name="connsiteX0" fmla="*/ 27622 w 46672"/>
                        <a:gd name="connsiteY0" fmla="*/ 14288 h 14287"/>
                        <a:gd name="connsiteX1" fmla="*/ 0 w 46672"/>
                        <a:gd name="connsiteY1" fmla="*/ 14288 h 14287"/>
                        <a:gd name="connsiteX2" fmla="*/ 0 w 46672"/>
                        <a:gd name="connsiteY2" fmla="*/ 11430 h 14287"/>
                        <a:gd name="connsiteX3" fmla="*/ 27622 w 46672"/>
                        <a:gd name="connsiteY3" fmla="*/ 11430 h 14287"/>
                        <a:gd name="connsiteX4" fmla="*/ 46672 w 46672"/>
                        <a:gd name="connsiteY4" fmla="*/ 0 h 14287"/>
                        <a:gd name="connsiteX5" fmla="*/ 46672 w 46672"/>
                        <a:gd name="connsiteY5" fmla="*/ 3810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672" h="14287">
                          <a:moveTo>
                            <a:pt x="27622" y="14288"/>
                          </a:moveTo>
                          <a:lnTo>
                            <a:pt x="0" y="14288"/>
                          </a:lnTo>
                          <a:lnTo>
                            <a:pt x="0" y="11430"/>
                          </a:lnTo>
                          <a:lnTo>
                            <a:pt x="27622" y="11430"/>
                          </a:lnTo>
                          <a:lnTo>
                            <a:pt x="46672" y="0"/>
                          </a:lnTo>
                          <a:lnTo>
                            <a:pt x="46672" y="3810"/>
                          </a:ln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49" name="Freeform: Shape 3548">
                      <a:extLst>
                        <a:ext uri="{FF2B5EF4-FFF2-40B4-BE49-F238E27FC236}">
                          <a16:creationId xmlns:a16="http://schemas.microsoft.com/office/drawing/2014/main" id="{879832AC-A5FF-4DBC-BCDE-301CEA963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97801" y="2856071"/>
                      <a:ext cx="64770" cy="37147"/>
                    </a:xfrm>
                    <a:custGeom>
                      <a:avLst/>
                      <a:gdLst>
                        <a:gd name="connsiteX0" fmla="*/ 61913 w 64770"/>
                        <a:gd name="connsiteY0" fmla="*/ 10477 h 37147"/>
                        <a:gd name="connsiteX1" fmla="*/ 61913 w 64770"/>
                        <a:gd name="connsiteY1" fmla="*/ 24765 h 37147"/>
                        <a:gd name="connsiteX2" fmla="*/ 44768 w 64770"/>
                        <a:gd name="connsiteY2" fmla="*/ 35242 h 37147"/>
                        <a:gd name="connsiteX3" fmla="*/ 20003 w 64770"/>
                        <a:gd name="connsiteY3" fmla="*/ 35242 h 37147"/>
                        <a:gd name="connsiteX4" fmla="*/ 2858 w 64770"/>
                        <a:gd name="connsiteY4" fmla="*/ 24765 h 37147"/>
                        <a:gd name="connsiteX5" fmla="*/ 2858 w 64770"/>
                        <a:gd name="connsiteY5" fmla="*/ 10477 h 37147"/>
                        <a:gd name="connsiteX6" fmla="*/ 20003 w 64770"/>
                        <a:gd name="connsiteY6" fmla="*/ 0 h 37147"/>
                        <a:gd name="connsiteX7" fmla="*/ 44768 w 64770"/>
                        <a:gd name="connsiteY7" fmla="*/ 0 h 37147"/>
                        <a:gd name="connsiteX8" fmla="*/ 61913 w 64770"/>
                        <a:gd name="connsiteY8" fmla="*/ 10477 h 37147"/>
                        <a:gd name="connsiteX9" fmla="*/ 61913 w 64770"/>
                        <a:gd name="connsiteY9" fmla="*/ 10477 h 37147"/>
                        <a:gd name="connsiteX10" fmla="*/ 64770 w 64770"/>
                        <a:gd name="connsiteY10" fmla="*/ 10477 h 37147"/>
                        <a:gd name="connsiteX11" fmla="*/ 64770 w 64770"/>
                        <a:gd name="connsiteY11" fmla="*/ 10477 h 37147"/>
                        <a:gd name="connsiteX12" fmla="*/ 46673 w 64770"/>
                        <a:gd name="connsiteY12" fmla="*/ 0 h 37147"/>
                        <a:gd name="connsiteX13" fmla="*/ 45720 w 64770"/>
                        <a:gd name="connsiteY13" fmla="*/ 0 h 37147"/>
                        <a:gd name="connsiteX14" fmla="*/ 44768 w 64770"/>
                        <a:gd name="connsiteY14" fmla="*/ 0 h 37147"/>
                        <a:gd name="connsiteX15" fmla="*/ 20003 w 64770"/>
                        <a:gd name="connsiteY15" fmla="*/ 0 h 37147"/>
                        <a:gd name="connsiteX16" fmla="*/ 19050 w 64770"/>
                        <a:gd name="connsiteY16" fmla="*/ 0 h 37147"/>
                        <a:gd name="connsiteX17" fmla="*/ 18098 w 64770"/>
                        <a:gd name="connsiteY17" fmla="*/ 0 h 37147"/>
                        <a:gd name="connsiteX18" fmla="*/ 953 w 64770"/>
                        <a:gd name="connsiteY18" fmla="*/ 10477 h 37147"/>
                        <a:gd name="connsiteX19" fmla="*/ 0 w 64770"/>
                        <a:gd name="connsiteY19" fmla="*/ 10477 h 37147"/>
                        <a:gd name="connsiteX20" fmla="*/ 0 w 64770"/>
                        <a:gd name="connsiteY20" fmla="*/ 11430 h 37147"/>
                        <a:gd name="connsiteX21" fmla="*/ 0 w 64770"/>
                        <a:gd name="connsiteY21" fmla="*/ 25717 h 37147"/>
                        <a:gd name="connsiteX22" fmla="*/ 0 w 64770"/>
                        <a:gd name="connsiteY22" fmla="*/ 26670 h 37147"/>
                        <a:gd name="connsiteX23" fmla="*/ 953 w 64770"/>
                        <a:gd name="connsiteY23" fmla="*/ 26670 h 37147"/>
                        <a:gd name="connsiteX24" fmla="*/ 18098 w 64770"/>
                        <a:gd name="connsiteY24" fmla="*/ 37147 h 37147"/>
                        <a:gd name="connsiteX25" fmla="*/ 19050 w 64770"/>
                        <a:gd name="connsiteY25" fmla="*/ 37147 h 37147"/>
                        <a:gd name="connsiteX26" fmla="*/ 20003 w 64770"/>
                        <a:gd name="connsiteY26" fmla="*/ 37147 h 37147"/>
                        <a:gd name="connsiteX27" fmla="*/ 44768 w 64770"/>
                        <a:gd name="connsiteY27" fmla="*/ 37147 h 37147"/>
                        <a:gd name="connsiteX28" fmla="*/ 45720 w 64770"/>
                        <a:gd name="connsiteY28" fmla="*/ 37147 h 37147"/>
                        <a:gd name="connsiteX29" fmla="*/ 46673 w 64770"/>
                        <a:gd name="connsiteY29" fmla="*/ 37147 h 37147"/>
                        <a:gd name="connsiteX30" fmla="*/ 63818 w 64770"/>
                        <a:gd name="connsiteY30" fmla="*/ 26670 h 37147"/>
                        <a:gd name="connsiteX31" fmla="*/ 64770 w 64770"/>
                        <a:gd name="connsiteY31" fmla="*/ 26670 h 37147"/>
                        <a:gd name="connsiteX32" fmla="*/ 64770 w 64770"/>
                        <a:gd name="connsiteY32" fmla="*/ 25717 h 37147"/>
                        <a:gd name="connsiteX33" fmla="*/ 64770 w 64770"/>
                        <a:gd name="connsiteY33" fmla="*/ 10477 h 37147"/>
                        <a:gd name="connsiteX34" fmla="*/ 64770 w 64770"/>
                        <a:gd name="connsiteY34" fmla="*/ 10477 h 37147"/>
                        <a:gd name="connsiteX35" fmla="*/ 64770 w 64770"/>
                        <a:gd name="connsiteY35" fmla="*/ 10477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</a:cxnLst>
                      <a:rect l="l" t="t" r="r" b="b"/>
                      <a:pathLst>
                        <a:path w="64770" h="37147">
                          <a:moveTo>
                            <a:pt x="61913" y="10477"/>
                          </a:moveTo>
                          <a:lnTo>
                            <a:pt x="61913" y="24765"/>
                          </a:lnTo>
                          <a:lnTo>
                            <a:pt x="44768" y="35242"/>
                          </a:lnTo>
                          <a:lnTo>
                            <a:pt x="20003" y="35242"/>
                          </a:lnTo>
                          <a:lnTo>
                            <a:pt x="2858" y="24765"/>
                          </a:lnTo>
                          <a:lnTo>
                            <a:pt x="2858" y="10477"/>
                          </a:lnTo>
                          <a:lnTo>
                            <a:pt x="20003" y="0"/>
                          </a:lnTo>
                          <a:lnTo>
                            <a:pt x="44768" y="0"/>
                          </a:lnTo>
                          <a:lnTo>
                            <a:pt x="61913" y="10477"/>
                          </a:lnTo>
                          <a:lnTo>
                            <a:pt x="61913" y="10477"/>
                          </a:lnTo>
                          <a:close/>
                          <a:moveTo>
                            <a:pt x="64770" y="10477"/>
                          </a:moveTo>
                          <a:lnTo>
                            <a:pt x="64770" y="10477"/>
                          </a:lnTo>
                          <a:lnTo>
                            <a:pt x="46673" y="0"/>
                          </a:lnTo>
                          <a:lnTo>
                            <a:pt x="45720" y="0"/>
                          </a:lnTo>
                          <a:lnTo>
                            <a:pt x="44768" y="0"/>
                          </a:lnTo>
                          <a:lnTo>
                            <a:pt x="20003" y="0"/>
                          </a:lnTo>
                          <a:lnTo>
                            <a:pt x="19050" y="0"/>
                          </a:lnTo>
                          <a:lnTo>
                            <a:pt x="18098" y="0"/>
                          </a:lnTo>
                          <a:lnTo>
                            <a:pt x="953" y="10477"/>
                          </a:lnTo>
                          <a:lnTo>
                            <a:pt x="0" y="10477"/>
                          </a:lnTo>
                          <a:lnTo>
                            <a:pt x="0" y="11430"/>
                          </a:lnTo>
                          <a:lnTo>
                            <a:pt x="0" y="25717"/>
                          </a:lnTo>
                          <a:lnTo>
                            <a:pt x="0" y="26670"/>
                          </a:lnTo>
                          <a:lnTo>
                            <a:pt x="953" y="26670"/>
                          </a:lnTo>
                          <a:lnTo>
                            <a:pt x="18098" y="37147"/>
                          </a:lnTo>
                          <a:lnTo>
                            <a:pt x="19050" y="37147"/>
                          </a:lnTo>
                          <a:lnTo>
                            <a:pt x="20003" y="37147"/>
                          </a:lnTo>
                          <a:lnTo>
                            <a:pt x="44768" y="37147"/>
                          </a:lnTo>
                          <a:lnTo>
                            <a:pt x="45720" y="37147"/>
                          </a:lnTo>
                          <a:lnTo>
                            <a:pt x="46673" y="37147"/>
                          </a:lnTo>
                          <a:lnTo>
                            <a:pt x="63818" y="26670"/>
                          </a:lnTo>
                          <a:lnTo>
                            <a:pt x="64770" y="26670"/>
                          </a:lnTo>
                          <a:lnTo>
                            <a:pt x="64770" y="2571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lnTo>
                            <a:pt x="64770" y="10477"/>
                          </a:lnTo>
                          <a:close/>
                        </a:path>
                      </a:pathLst>
                    </a:custGeom>
                    <a:solidFill>
                      <a:srgbClr val="FF9E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50" name="Graphic 7">
                    <a:extLst>
                      <a:ext uri="{FF2B5EF4-FFF2-40B4-BE49-F238E27FC236}">
                        <a16:creationId xmlns:a16="http://schemas.microsoft.com/office/drawing/2014/main" id="{2801160A-0148-4DAA-AA78-506B38CFDF7E}"/>
                      </a:ext>
                    </a:extLst>
                  </p:cNvPr>
                  <p:cNvGrpSpPr/>
                  <p:nvPr/>
                </p:nvGrpSpPr>
                <p:grpSpPr>
                  <a:xfrm>
                    <a:off x="10225424" y="2899885"/>
                    <a:ext cx="7619" cy="7620"/>
                    <a:chOff x="10225424" y="2899885"/>
                    <a:chExt cx="7619" cy="7620"/>
                  </a:xfrm>
                </p:grpSpPr>
                <p:sp>
                  <p:nvSpPr>
                    <p:cNvPr id="3551" name="Freeform: Shape 3550">
                      <a:extLst>
                        <a:ext uri="{FF2B5EF4-FFF2-40B4-BE49-F238E27FC236}">
                          <a16:creationId xmlns:a16="http://schemas.microsoft.com/office/drawing/2014/main" id="{EAD2A5DE-5131-429C-B4FA-AD2B72D7D8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902743"/>
                      <a:ext cx="7619" cy="4762"/>
                    </a:xfrm>
                    <a:custGeom>
                      <a:avLst/>
                      <a:gdLst>
                        <a:gd name="connsiteX0" fmla="*/ 7620 w 7619"/>
                        <a:gd name="connsiteY0" fmla="*/ 953 h 4762"/>
                        <a:gd name="connsiteX1" fmla="*/ 3810 w 7619"/>
                        <a:gd name="connsiteY1" fmla="*/ 4763 h 4762"/>
                        <a:gd name="connsiteX2" fmla="*/ 0 w 7619"/>
                        <a:gd name="connsiteY2" fmla="*/ 953 h 4762"/>
                        <a:gd name="connsiteX3" fmla="*/ 0 w 7619"/>
                        <a:gd name="connsiteY3" fmla="*/ 0 h 4762"/>
                        <a:gd name="connsiteX4" fmla="*/ 3810 w 7619"/>
                        <a:gd name="connsiteY4" fmla="*/ 2858 h 4762"/>
                        <a:gd name="connsiteX5" fmla="*/ 7620 w 7619"/>
                        <a:gd name="connsiteY5" fmla="*/ 953 h 4762"/>
                        <a:gd name="connsiteX6" fmla="*/ 7620 w 7619"/>
                        <a:gd name="connsiteY6" fmla="*/ 95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19" h="4762">
                          <a:moveTo>
                            <a:pt x="7620" y="953"/>
                          </a:moveTo>
                          <a:cubicBezTo>
                            <a:pt x="7620" y="2858"/>
                            <a:pt x="5715" y="4763"/>
                            <a:pt x="3810" y="4763"/>
                          </a:cubicBezTo>
                          <a:cubicBezTo>
                            <a:pt x="1905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1905"/>
                            <a:pt x="1905" y="2858"/>
                            <a:pt x="3810" y="2858"/>
                          </a:cubicBezTo>
                          <a:cubicBezTo>
                            <a:pt x="5715" y="2858"/>
                            <a:pt x="7620" y="1905"/>
                            <a:pt x="7620" y="953"/>
                          </a:cubicBezTo>
                          <a:cubicBezTo>
                            <a:pt x="7620" y="0"/>
                            <a:pt x="7620" y="953"/>
                            <a:pt x="7620" y="953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52" name="Freeform: Shape 3551">
                      <a:extLst>
                        <a:ext uri="{FF2B5EF4-FFF2-40B4-BE49-F238E27FC236}">
                          <a16:creationId xmlns:a16="http://schemas.microsoft.com/office/drawing/2014/main" id="{2802AB87-8E9B-49EE-BDF8-4CE5ACD1AC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25424" y="2899885"/>
                      <a:ext cx="7619" cy="5715"/>
                    </a:xfrm>
                    <a:custGeom>
                      <a:avLst/>
                      <a:gdLst>
                        <a:gd name="connsiteX0" fmla="*/ 7620 w 7619"/>
                        <a:gd name="connsiteY0" fmla="*/ 2858 h 5715"/>
                        <a:gd name="connsiteX1" fmla="*/ 3810 w 7619"/>
                        <a:gd name="connsiteY1" fmla="*/ 5715 h 5715"/>
                        <a:gd name="connsiteX2" fmla="*/ 0 w 7619"/>
                        <a:gd name="connsiteY2" fmla="*/ 2858 h 5715"/>
                        <a:gd name="connsiteX3" fmla="*/ 3810 w 7619"/>
                        <a:gd name="connsiteY3" fmla="*/ 0 h 5715"/>
                        <a:gd name="connsiteX4" fmla="*/ 7620 w 7619"/>
                        <a:gd name="connsiteY4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9" h="5715">
                          <a:moveTo>
                            <a:pt x="7620" y="2858"/>
                          </a:moveTo>
                          <a:cubicBezTo>
                            <a:pt x="7620" y="4763"/>
                            <a:pt x="5715" y="5715"/>
                            <a:pt x="3810" y="5715"/>
                          </a:cubicBezTo>
                          <a:cubicBezTo>
                            <a:pt x="1905" y="5715"/>
                            <a:pt x="952" y="4763"/>
                            <a:pt x="0" y="2858"/>
                          </a:cubicBezTo>
                          <a:cubicBezTo>
                            <a:pt x="0" y="953"/>
                            <a:pt x="1905" y="0"/>
                            <a:pt x="3810" y="0"/>
                          </a:cubicBezTo>
                          <a:cubicBezTo>
                            <a:pt x="5715" y="0"/>
                            <a:pt x="7620" y="1905"/>
                            <a:pt x="7620" y="2858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53" name="Graphic 7">
                    <a:extLst>
                      <a:ext uri="{FF2B5EF4-FFF2-40B4-BE49-F238E27FC236}">
                        <a16:creationId xmlns:a16="http://schemas.microsoft.com/office/drawing/2014/main" id="{4EAACCDB-7B7A-4552-B0D8-4A55D6EC455C}"/>
                      </a:ext>
                    </a:extLst>
                  </p:cNvPr>
                  <p:cNvGrpSpPr/>
                  <p:nvPr/>
                </p:nvGrpSpPr>
                <p:grpSpPr>
                  <a:xfrm>
                    <a:off x="10205422" y="2896076"/>
                    <a:ext cx="5715" cy="7062"/>
                    <a:chOff x="10205422" y="2896076"/>
                    <a:chExt cx="5715" cy="7062"/>
                  </a:xfrm>
                </p:grpSpPr>
                <p:sp>
                  <p:nvSpPr>
                    <p:cNvPr id="3554" name="Freeform: Shape 3553">
                      <a:extLst>
                        <a:ext uri="{FF2B5EF4-FFF2-40B4-BE49-F238E27FC236}">
                          <a16:creationId xmlns:a16="http://schemas.microsoft.com/office/drawing/2014/main" id="{D2EF81A3-C44E-4C32-985F-3D52046A85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5422" y="2896076"/>
                      <a:ext cx="5715" cy="7062"/>
                    </a:xfrm>
                    <a:custGeom>
                      <a:avLst/>
                      <a:gdLst>
                        <a:gd name="connsiteX0" fmla="*/ 5715 w 5715"/>
                        <a:gd name="connsiteY0" fmla="*/ 5715 h 7062"/>
                        <a:gd name="connsiteX1" fmla="*/ 2857 w 5715"/>
                        <a:gd name="connsiteY1" fmla="*/ 6667 h 7062"/>
                        <a:gd name="connsiteX2" fmla="*/ 0 w 5715"/>
                        <a:gd name="connsiteY2" fmla="*/ 1905 h 7062"/>
                        <a:gd name="connsiteX3" fmla="*/ 1905 w 5715"/>
                        <a:gd name="connsiteY3" fmla="*/ 0 h 7062"/>
                        <a:gd name="connsiteX4" fmla="*/ 1905 w 5715"/>
                        <a:gd name="connsiteY4" fmla="*/ 953 h 7062"/>
                        <a:gd name="connsiteX5" fmla="*/ 4763 w 5715"/>
                        <a:gd name="connsiteY5" fmla="*/ 5715 h 7062"/>
                        <a:gd name="connsiteX6" fmla="*/ 5715 w 5715"/>
                        <a:gd name="connsiteY6" fmla="*/ 5715 h 7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15" h="7062">
                          <a:moveTo>
                            <a:pt x="5715" y="5715"/>
                          </a:moveTo>
                          <a:cubicBezTo>
                            <a:pt x="5715" y="6667"/>
                            <a:pt x="3810" y="7620"/>
                            <a:pt x="2857" y="6667"/>
                          </a:cubicBezTo>
                          <a:cubicBezTo>
                            <a:pt x="953" y="5715"/>
                            <a:pt x="0" y="3810"/>
                            <a:pt x="0" y="1905"/>
                          </a:cubicBezTo>
                          <a:cubicBezTo>
                            <a:pt x="0" y="953"/>
                            <a:pt x="953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2858"/>
                            <a:pt x="2857" y="4763"/>
                            <a:pt x="4763" y="5715"/>
                          </a:cubicBezTo>
                          <a:cubicBezTo>
                            <a:pt x="4763" y="5715"/>
                            <a:pt x="5715" y="5715"/>
                            <a:pt x="5715" y="5715"/>
                          </a:cubicBezTo>
                          <a:close/>
                        </a:path>
                      </a:pathLst>
                    </a:custGeom>
                    <a:solidFill>
                      <a:srgbClr val="D672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55" name="Freeform: Shape 3554">
                      <a:extLst>
                        <a:ext uri="{FF2B5EF4-FFF2-40B4-BE49-F238E27FC236}">
                          <a16:creationId xmlns:a16="http://schemas.microsoft.com/office/drawing/2014/main" id="{3A80D302-D0B1-4F89-8B66-C5E5EF466C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6374" y="2896076"/>
                      <a:ext cx="4762" cy="5715"/>
                    </a:xfrm>
                    <a:custGeom>
                      <a:avLst/>
                      <a:gdLst>
                        <a:gd name="connsiteX0" fmla="*/ 4763 w 4762"/>
                        <a:gd name="connsiteY0" fmla="*/ 4763 h 5715"/>
                        <a:gd name="connsiteX1" fmla="*/ 4763 w 4762"/>
                        <a:gd name="connsiteY1" fmla="*/ 5715 h 5715"/>
                        <a:gd name="connsiteX2" fmla="*/ 2857 w 4762"/>
                        <a:gd name="connsiteY2" fmla="*/ 5715 h 5715"/>
                        <a:gd name="connsiteX3" fmla="*/ 0 w 4762"/>
                        <a:gd name="connsiteY3" fmla="*/ 953 h 5715"/>
                        <a:gd name="connsiteX4" fmla="*/ 0 w 4762"/>
                        <a:gd name="connsiteY4" fmla="*/ 0 h 5715"/>
                        <a:gd name="connsiteX5" fmla="*/ 1905 w 4762"/>
                        <a:gd name="connsiteY5" fmla="*/ 0 h 5715"/>
                        <a:gd name="connsiteX6" fmla="*/ 4763 w 4762"/>
                        <a:gd name="connsiteY6" fmla="*/ 4763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2" h="5715">
                          <a:moveTo>
                            <a:pt x="4763" y="4763"/>
                          </a:moveTo>
                          <a:cubicBezTo>
                            <a:pt x="4763" y="4763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3810" y="5715"/>
                            <a:pt x="2857" y="5715"/>
                          </a:cubicBezTo>
                          <a:cubicBezTo>
                            <a:pt x="952" y="4763"/>
                            <a:pt x="0" y="2858"/>
                            <a:pt x="0" y="953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952" y="0"/>
                            <a:pt x="1905" y="0"/>
                          </a:cubicBezTo>
                          <a:cubicBezTo>
                            <a:pt x="3810" y="953"/>
                            <a:pt x="4763" y="2858"/>
                            <a:pt x="4763" y="4763"/>
                          </a:cubicBezTo>
                          <a:close/>
                        </a:path>
                      </a:pathLst>
                    </a:custGeom>
                    <a:solidFill>
                      <a:srgbClr val="FF88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3556" name="Graphic 7">
                <a:extLst>
                  <a:ext uri="{FF2B5EF4-FFF2-40B4-BE49-F238E27FC236}">
                    <a16:creationId xmlns:a16="http://schemas.microsoft.com/office/drawing/2014/main" id="{EDA503BE-3AAE-40F8-8B12-4EB3C2BDDD81}"/>
                  </a:ext>
                </a:extLst>
              </p:cNvPr>
              <p:cNvGrpSpPr/>
              <p:nvPr/>
            </p:nvGrpSpPr>
            <p:grpSpPr>
              <a:xfrm>
                <a:off x="10437832" y="3158013"/>
                <a:ext cx="137159" cy="114300"/>
                <a:chOff x="10437832" y="3158013"/>
                <a:chExt cx="137159" cy="114300"/>
              </a:xfrm>
            </p:grpSpPr>
            <p:sp>
              <p:nvSpPr>
                <p:cNvPr id="3557" name="Freeform: Shape 3556">
                  <a:extLst>
                    <a:ext uri="{FF2B5EF4-FFF2-40B4-BE49-F238E27FC236}">
                      <a16:creationId xmlns:a16="http://schemas.microsoft.com/office/drawing/2014/main" id="{175474EA-4E2B-4F2E-9CC9-1693A6F9552F}"/>
                    </a:ext>
                  </a:extLst>
                </p:cNvPr>
                <p:cNvSpPr/>
                <p:nvPr/>
              </p:nvSpPr>
              <p:spPr>
                <a:xfrm>
                  <a:off x="10463549" y="3208496"/>
                  <a:ext cx="111442" cy="63817"/>
                </a:xfrm>
                <a:custGeom>
                  <a:avLst/>
                  <a:gdLst>
                    <a:gd name="connsiteX0" fmla="*/ 68580 w 111442"/>
                    <a:gd name="connsiteY0" fmla="*/ 32385 h 63817"/>
                    <a:gd name="connsiteX1" fmla="*/ 100965 w 111442"/>
                    <a:gd name="connsiteY1" fmla="*/ 27622 h 63817"/>
                    <a:gd name="connsiteX2" fmla="*/ 75247 w 111442"/>
                    <a:gd name="connsiteY2" fmla="*/ 27622 h 63817"/>
                    <a:gd name="connsiteX3" fmla="*/ 111442 w 111442"/>
                    <a:gd name="connsiteY3" fmla="*/ 14288 h 63817"/>
                    <a:gd name="connsiteX4" fmla="*/ 62865 w 111442"/>
                    <a:gd name="connsiteY4" fmla="*/ 23813 h 63817"/>
                    <a:gd name="connsiteX5" fmla="*/ 79057 w 111442"/>
                    <a:gd name="connsiteY5" fmla="*/ 6667 h 63817"/>
                    <a:gd name="connsiteX6" fmla="*/ 59055 w 111442"/>
                    <a:gd name="connsiteY6" fmla="*/ 18097 h 63817"/>
                    <a:gd name="connsiteX7" fmla="*/ 58102 w 111442"/>
                    <a:gd name="connsiteY7" fmla="*/ 0 h 63817"/>
                    <a:gd name="connsiteX8" fmla="*/ 42863 w 111442"/>
                    <a:gd name="connsiteY8" fmla="*/ 21908 h 63817"/>
                    <a:gd name="connsiteX9" fmla="*/ 40957 w 111442"/>
                    <a:gd name="connsiteY9" fmla="*/ 21908 h 63817"/>
                    <a:gd name="connsiteX10" fmla="*/ 32385 w 111442"/>
                    <a:gd name="connsiteY10" fmla="*/ 6667 h 63817"/>
                    <a:gd name="connsiteX11" fmla="*/ 32385 w 111442"/>
                    <a:gd name="connsiteY11" fmla="*/ 20955 h 63817"/>
                    <a:gd name="connsiteX12" fmla="*/ 20955 w 111442"/>
                    <a:gd name="connsiteY12" fmla="*/ 14288 h 63817"/>
                    <a:gd name="connsiteX13" fmla="*/ 28575 w 111442"/>
                    <a:gd name="connsiteY13" fmla="*/ 25717 h 63817"/>
                    <a:gd name="connsiteX14" fmla="*/ 0 w 111442"/>
                    <a:gd name="connsiteY14" fmla="*/ 38100 h 63817"/>
                    <a:gd name="connsiteX15" fmla="*/ 29527 w 111442"/>
                    <a:gd name="connsiteY15" fmla="*/ 34290 h 63817"/>
                    <a:gd name="connsiteX16" fmla="*/ 11430 w 111442"/>
                    <a:gd name="connsiteY16" fmla="*/ 49530 h 63817"/>
                    <a:gd name="connsiteX17" fmla="*/ 30480 w 111442"/>
                    <a:gd name="connsiteY17" fmla="*/ 40958 h 63817"/>
                    <a:gd name="connsiteX18" fmla="*/ 32385 w 111442"/>
                    <a:gd name="connsiteY18" fmla="*/ 57150 h 63817"/>
                    <a:gd name="connsiteX19" fmla="*/ 39052 w 111442"/>
                    <a:gd name="connsiteY19" fmla="*/ 43815 h 63817"/>
                    <a:gd name="connsiteX20" fmla="*/ 46672 w 111442"/>
                    <a:gd name="connsiteY20" fmla="*/ 59055 h 63817"/>
                    <a:gd name="connsiteX21" fmla="*/ 48577 w 111442"/>
                    <a:gd name="connsiteY21" fmla="*/ 46672 h 63817"/>
                    <a:gd name="connsiteX22" fmla="*/ 60007 w 111442"/>
                    <a:gd name="connsiteY22" fmla="*/ 63817 h 63817"/>
                    <a:gd name="connsiteX23" fmla="*/ 58102 w 111442"/>
                    <a:gd name="connsiteY23" fmla="*/ 44767 h 63817"/>
                    <a:gd name="connsiteX24" fmla="*/ 72390 w 111442"/>
                    <a:gd name="connsiteY24" fmla="*/ 53340 h 63817"/>
                    <a:gd name="connsiteX25" fmla="*/ 60960 w 111442"/>
                    <a:gd name="connsiteY25" fmla="*/ 40958 h 63817"/>
                    <a:gd name="connsiteX26" fmla="*/ 103822 w 111442"/>
                    <a:gd name="connsiteY26" fmla="*/ 52388 h 63817"/>
                    <a:gd name="connsiteX27" fmla="*/ 68580 w 111442"/>
                    <a:gd name="connsiteY27" fmla="*/ 3238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1442" h="63817">
                      <a:moveTo>
                        <a:pt x="68580" y="32385"/>
                      </a:moveTo>
                      <a:cubicBezTo>
                        <a:pt x="81915" y="31433"/>
                        <a:pt x="98107" y="29527"/>
                        <a:pt x="100965" y="27622"/>
                      </a:cubicBezTo>
                      <a:cubicBezTo>
                        <a:pt x="91440" y="28575"/>
                        <a:pt x="82867" y="28575"/>
                        <a:pt x="75247" y="27622"/>
                      </a:cubicBezTo>
                      <a:cubicBezTo>
                        <a:pt x="91440" y="22860"/>
                        <a:pt x="107632" y="17145"/>
                        <a:pt x="111442" y="14288"/>
                      </a:cubicBezTo>
                      <a:cubicBezTo>
                        <a:pt x="90488" y="20002"/>
                        <a:pt x="75247" y="20955"/>
                        <a:pt x="62865" y="23813"/>
                      </a:cubicBezTo>
                      <a:cubicBezTo>
                        <a:pt x="70485" y="18097"/>
                        <a:pt x="79057" y="9525"/>
                        <a:pt x="79057" y="6667"/>
                      </a:cubicBezTo>
                      <a:cubicBezTo>
                        <a:pt x="72390" y="12383"/>
                        <a:pt x="64770" y="15240"/>
                        <a:pt x="59055" y="18097"/>
                      </a:cubicBezTo>
                      <a:cubicBezTo>
                        <a:pt x="60960" y="11430"/>
                        <a:pt x="60007" y="3810"/>
                        <a:pt x="58102" y="0"/>
                      </a:cubicBezTo>
                      <a:cubicBezTo>
                        <a:pt x="56197" y="7620"/>
                        <a:pt x="48577" y="16192"/>
                        <a:pt x="42863" y="21908"/>
                      </a:cubicBezTo>
                      <a:cubicBezTo>
                        <a:pt x="41910" y="21908"/>
                        <a:pt x="41910" y="21908"/>
                        <a:pt x="40957" y="21908"/>
                      </a:cubicBezTo>
                      <a:cubicBezTo>
                        <a:pt x="39052" y="15240"/>
                        <a:pt x="35242" y="8572"/>
                        <a:pt x="32385" y="6667"/>
                      </a:cubicBezTo>
                      <a:cubicBezTo>
                        <a:pt x="34290" y="13335"/>
                        <a:pt x="33338" y="17145"/>
                        <a:pt x="32385" y="20955"/>
                      </a:cubicBezTo>
                      <a:cubicBezTo>
                        <a:pt x="28575" y="18097"/>
                        <a:pt x="23813" y="15240"/>
                        <a:pt x="20955" y="14288"/>
                      </a:cubicBezTo>
                      <a:cubicBezTo>
                        <a:pt x="24765" y="18097"/>
                        <a:pt x="27622" y="21908"/>
                        <a:pt x="28575" y="25717"/>
                      </a:cubicBezTo>
                      <a:cubicBezTo>
                        <a:pt x="16192" y="29527"/>
                        <a:pt x="18097" y="32385"/>
                        <a:pt x="0" y="38100"/>
                      </a:cubicBezTo>
                      <a:cubicBezTo>
                        <a:pt x="17145" y="38100"/>
                        <a:pt x="21907" y="38100"/>
                        <a:pt x="29527" y="34290"/>
                      </a:cubicBezTo>
                      <a:cubicBezTo>
                        <a:pt x="24765" y="38100"/>
                        <a:pt x="20955" y="42863"/>
                        <a:pt x="11430" y="49530"/>
                      </a:cubicBezTo>
                      <a:cubicBezTo>
                        <a:pt x="15240" y="48577"/>
                        <a:pt x="22860" y="44767"/>
                        <a:pt x="30480" y="40958"/>
                      </a:cubicBezTo>
                      <a:cubicBezTo>
                        <a:pt x="31432" y="44767"/>
                        <a:pt x="33338" y="50483"/>
                        <a:pt x="32385" y="57150"/>
                      </a:cubicBezTo>
                      <a:cubicBezTo>
                        <a:pt x="35242" y="55245"/>
                        <a:pt x="38100" y="49530"/>
                        <a:pt x="39052" y="43815"/>
                      </a:cubicBezTo>
                      <a:cubicBezTo>
                        <a:pt x="41910" y="47625"/>
                        <a:pt x="45720" y="52388"/>
                        <a:pt x="46672" y="59055"/>
                      </a:cubicBezTo>
                      <a:cubicBezTo>
                        <a:pt x="48577" y="57150"/>
                        <a:pt x="48577" y="52388"/>
                        <a:pt x="48577" y="46672"/>
                      </a:cubicBezTo>
                      <a:cubicBezTo>
                        <a:pt x="53340" y="51435"/>
                        <a:pt x="57150" y="57150"/>
                        <a:pt x="60007" y="63817"/>
                      </a:cubicBezTo>
                      <a:cubicBezTo>
                        <a:pt x="61913" y="60008"/>
                        <a:pt x="62865" y="52388"/>
                        <a:pt x="58102" y="44767"/>
                      </a:cubicBezTo>
                      <a:cubicBezTo>
                        <a:pt x="61913" y="46672"/>
                        <a:pt x="66675" y="49530"/>
                        <a:pt x="72390" y="53340"/>
                      </a:cubicBezTo>
                      <a:cubicBezTo>
                        <a:pt x="72390" y="51435"/>
                        <a:pt x="66675" y="45720"/>
                        <a:pt x="60960" y="40958"/>
                      </a:cubicBezTo>
                      <a:cubicBezTo>
                        <a:pt x="74295" y="43815"/>
                        <a:pt x="91440" y="46672"/>
                        <a:pt x="103822" y="52388"/>
                      </a:cubicBezTo>
                      <a:cubicBezTo>
                        <a:pt x="99060" y="43815"/>
                        <a:pt x="82867" y="36195"/>
                        <a:pt x="68580" y="3238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58" name="Graphic 7">
                  <a:extLst>
                    <a:ext uri="{FF2B5EF4-FFF2-40B4-BE49-F238E27FC236}">
                      <a16:creationId xmlns:a16="http://schemas.microsoft.com/office/drawing/2014/main" id="{BC24B526-3C50-4236-B784-F7CDF15F2813}"/>
                    </a:ext>
                  </a:extLst>
                </p:cNvPr>
                <p:cNvGrpSpPr/>
                <p:nvPr/>
              </p:nvGrpSpPr>
              <p:grpSpPr>
                <a:xfrm>
                  <a:off x="10498289" y="3158013"/>
                  <a:ext cx="40507" cy="70195"/>
                  <a:chOff x="10498289" y="3158013"/>
                  <a:chExt cx="40507" cy="70195"/>
                </a:xfrm>
              </p:grpSpPr>
              <p:sp>
                <p:nvSpPr>
                  <p:cNvPr id="3559" name="Freeform: Shape 3558">
                    <a:extLst>
                      <a:ext uri="{FF2B5EF4-FFF2-40B4-BE49-F238E27FC236}">
                        <a16:creationId xmlns:a16="http://schemas.microsoft.com/office/drawing/2014/main" id="{D3CBBD4B-1E47-459E-9870-AF93982997B7}"/>
                      </a:ext>
                    </a:extLst>
                  </p:cNvPr>
                  <p:cNvSpPr/>
                  <p:nvPr/>
                </p:nvSpPr>
                <p:spPr>
                  <a:xfrm>
                    <a:off x="10498289" y="3158013"/>
                    <a:ext cx="40507" cy="70195"/>
                  </a:xfrm>
                  <a:custGeom>
                    <a:avLst/>
                    <a:gdLst>
                      <a:gd name="connsiteX0" fmla="*/ 40508 w 40507"/>
                      <a:gd name="connsiteY0" fmla="*/ 0 h 70195"/>
                      <a:gd name="connsiteX1" fmla="*/ 6218 w 40507"/>
                      <a:gd name="connsiteY1" fmla="*/ 68580 h 70195"/>
                      <a:gd name="connsiteX2" fmla="*/ 40508 w 40507"/>
                      <a:gd name="connsiteY2" fmla="*/ 0 h 70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507" h="70195">
                        <a:moveTo>
                          <a:pt x="40508" y="0"/>
                        </a:moveTo>
                        <a:cubicBezTo>
                          <a:pt x="21458" y="34290"/>
                          <a:pt x="27173" y="54292"/>
                          <a:pt x="6218" y="68580"/>
                        </a:cubicBezTo>
                        <a:cubicBezTo>
                          <a:pt x="-15689" y="81915"/>
                          <a:pt x="26220" y="8572"/>
                          <a:pt x="40508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0" name="Freeform: Shape 3559">
                    <a:extLst>
                      <a:ext uri="{FF2B5EF4-FFF2-40B4-BE49-F238E27FC236}">
                        <a16:creationId xmlns:a16="http://schemas.microsoft.com/office/drawing/2014/main" id="{75B01F8B-6391-48DB-A047-B54F4C714ECA}"/>
                      </a:ext>
                    </a:extLst>
                  </p:cNvPr>
                  <p:cNvSpPr/>
                  <p:nvPr/>
                </p:nvSpPr>
                <p:spPr>
                  <a:xfrm>
                    <a:off x="10505126" y="3159918"/>
                    <a:ext cx="31765" cy="63841"/>
                  </a:xfrm>
                  <a:custGeom>
                    <a:avLst/>
                    <a:gdLst>
                      <a:gd name="connsiteX0" fmla="*/ 333 w 31765"/>
                      <a:gd name="connsiteY0" fmla="*/ 63817 h 63841"/>
                      <a:gd name="connsiteX1" fmla="*/ 31766 w 31765"/>
                      <a:gd name="connsiteY1" fmla="*/ 0 h 63841"/>
                      <a:gd name="connsiteX2" fmla="*/ 333 w 31765"/>
                      <a:gd name="connsiteY2" fmla="*/ 63817 h 63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65" h="63841">
                        <a:moveTo>
                          <a:pt x="333" y="63817"/>
                        </a:moveTo>
                        <a:cubicBezTo>
                          <a:pt x="-1572" y="64770"/>
                          <a:pt x="4143" y="37148"/>
                          <a:pt x="31766" y="0"/>
                        </a:cubicBezTo>
                        <a:cubicBezTo>
                          <a:pt x="6048" y="32385"/>
                          <a:pt x="2238" y="62865"/>
                          <a:pt x="333" y="6381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61" name="Graphic 7">
                  <a:extLst>
                    <a:ext uri="{FF2B5EF4-FFF2-40B4-BE49-F238E27FC236}">
                      <a16:creationId xmlns:a16="http://schemas.microsoft.com/office/drawing/2014/main" id="{37C8441F-B8CF-4A39-8267-D84E0EB86D34}"/>
                    </a:ext>
                  </a:extLst>
                </p:cNvPr>
                <p:cNvGrpSpPr/>
                <p:nvPr/>
              </p:nvGrpSpPr>
              <p:grpSpPr>
                <a:xfrm>
                  <a:off x="10447357" y="3219266"/>
                  <a:ext cx="59447" cy="12231"/>
                  <a:chOff x="10447357" y="3219266"/>
                  <a:chExt cx="59447" cy="12231"/>
                </a:xfrm>
              </p:grpSpPr>
              <p:sp>
                <p:nvSpPr>
                  <p:cNvPr id="3562" name="Freeform: Shape 3561">
                    <a:extLst>
                      <a:ext uri="{FF2B5EF4-FFF2-40B4-BE49-F238E27FC236}">
                        <a16:creationId xmlns:a16="http://schemas.microsoft.com/office/drawing/2014/main" id="{695F4468-A81D-4DFD-A49E-67F5266E7B7A}"/>
                      </a:ext>
                    </a:extLst>
                  </p:cNvPr>
                  <p:cNvSpPr/>
                  <p:nvPr/>
                </p:nvSpPr>
                <p:spPr>
                  <a:xfrm>
                    <a:off x="10447357" y="3219266"/>
                    <a:ext cx="59447" cy="12231"/>
                  </a:xfrm>
                  <a:custGeom>
                    <a:avLst/>
                    <a:gdLst>
                      <a:gd name="connsiteX0" fmla="*/ 0 w 59447"/>
                      <a:gd name="connsiteY0" fmla="*/ 1612 h 12231"/>
                      <a:gd name="connsiteX1" fmla="*/ 56197 w 59447"/>
                      <a:gd name="connsiteY1" fmla="*/ 10185 h 12231"/>
                      <a:gd name="connsiteX2" fmla="*/ 0 w 59447"/>
                      <a:gd name="connsiteY2" fmla="*/ 1612 h 12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9447" h="12231">
                        <a:moveTo>
                          <a:pt x="0" y="1612"/>
                        </a:moveTo>
                        <a:cubicBezTo>
                          <a:pt x="29528" y="5422"/>
                          <a:pt x="38100" y="16852"/>
                          <a:pt x="56197" y="10185"/>
                        </a:cubicBezTo>
                        <a:cubicBezTo>
                          <a:pt x="74295" y="3517"/>
                          <a:pt x="11430" y="-3150"/>
                          <a:pt x="0" y="161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3" name="Freeform: Shape 3562">
                    <a:extLst>
                      <a:ext uri="{FF2B5EF4-FFF2-40B4-BE49-F238E27FC236}">
                        <a16:creationId xmlns:a16="http://schemas.microsoft.com/office/drawing/2014/main" id="{13FFC00F-B26E-4614-88C5-5BD150F06AC2}"/>
                      </a:ext>
                    </a:extLst>
                  </p:cNvPr>
                  <p:cNvSpPr/>
                  <p:nvPr/>
                </p:nvSpPr>
                <p:spPr>
                  <a:xfrm>
                    <a:off x="10449262" y="3220804"/>
                    <a:ext cx="52512" cy="8707"/>
                  </a:xfrm>
                  <a:custGeom>
                    <a:avLst/>
                    <a:gdLst>
                      <a:gd name="connsiteX0" fmla="*/ 52388 w 52512"/>
                      <a:gd name="connsiteY0" fmla="*/ 8646 h 8707"/>
                      <a:gd name="connsiteX1" fmla="*/ 0 w 52512"/>
                      <a:gd name="connsiteY1" fmla="*/ 74 h 8707"/>
                      <a:gd name="connsiteX2" fmla="*/ 52388 w 52512"/>
                      <a:gd name="connsiteY2" fmla="*/ 8646 h 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12" h="8707">
                        <a:moveTo>
                          <a:pt x="52388" y="8646"/>
                        </a:moveTo>
                        <a:cubicBezTo>
                          <a:pt x="54292" y="7694"/>
                          <a:pt x="34290" y="-879"/>
                          <a:pt x="0" y="74"/>
                        </a:cubicBezTo>
                        <a:cubicBezTo>
                          <a:pt x="30480" y="-879"/>
                          <a:pt x="50482" y="9599"/>
                          <a:pt x="52388" y="8646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64" name="Graphic 7">
                  <a:extLst>
                    <a:ext uri="{FF2B5EF4-FFF2-40B4-BE49-F238E27FC236}">
                      <a16:creationId xmlns:a16="http://schemas.microsoft.com/office/drawing/2014/main" id="{365A3617-69EA-470A-8AEC-1C44A58F8E69}"/>
                    </a:ext>
                  </a:extLst>
                </p:cNvPr>
                <p:cNvGrpSpPr/>
                <p:nvPr/>
              </p:nvGrpSpPr>
              <p:grpSpPr>
                <a:xfrm>
                  <a:off x="10458787" y="3195160"/>
                  <a:ext cx="41341" cy="25743"/>
                  <a:chOff x="10458787" y="3195160"/>
                  <a:chExt cx="41341" cy="25743"/>
                </a:xfrm>
              </p:grpSpPr>
              <p:sp>
                <p:nvSpPr>
                  <p:cNvPr id="3565" name="Freeform: Shape 3564">
                    <a:extLst>
                      <a:ext uri="{FF2B5EF4-FFF2-40B4-BE49-F238E27FC236}">
                        <a16:creationId xmlns:a16="http://schemas.microsoft.com/office/drawing/2014/main" id="{9967B509-4AD9-4846-9D9D-9199F40152AC}"/>
                      </a:ext>
                    </a:extLst>
                  </p:cNvPr>
                  <p:cNvSpPr/>
                  <p:nvPr/>
                </p:nvSpPr>
                <p:spPr>
                  <a:xfrm>
                    <a:off x="10458787" y="3195160"/>
                    <a:ext cx="41341" cy="25743"/>
                  </a:xfrm>
                  <a:custGeom>
                    <a:avLst/>
                    <a:gdLst>
                      <a:gd name="connsiteX0" fmla="*/ 0 w 41341"/>
                      <a:gd name="connsiteY0" fmla="*/ 0 h 25743"/>
                      <a:gd name="connsiteX1" fmla="*/ 38100 w 41341"/>
                      <a:gd name="connsiteY1" fmla="*/ 25718 h 25743"/>
                      <a:gd name="connsiteX2" fmla="*/ 0 w 41341"/>
                      <a:gd name="connsiteY2" fmla="*/ 0 h 25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341" h="25743">
                        <a:moveTo>
                          <a:pt x="0" y="0"/>
                        </a:moveTo>
                        <a:cubicBezTo>
                          <a:pt x="20002" y="12383"/>
                          <a:pt x="21907" y="24765"/>
                          <a:pt x="38100" y="25718"/>
                        </a:cubicBezTo>
                        <a:cubicBezTo>
                          <a:pt x="53340" y="26670"/>
                          <a:pt x="10477" y="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6" name="Freeform: Shape 3565">
                    <a:extLst>
                      <a:ext uri="{FF2B5EF4-FFF2-40B4-BE49-F238E27FC236}">
                        <a16:creationId xmlns:a16="http://schemas.microsoft.com/office/drawing/2014/main" id="{3C75CCAE-DB65-4D39-88B3-70C61C7A18B7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96113"/>
                    <a:ext cx="34494" cy="23812"/>
                  </a:xfrm>
                  <a:custGeom>
                    <a:avLst/>
                    <a:gdLst>
                      <a:gd name="connsiteX0" fmla="*/ 34290 w 34494"/>
                      <a:gd name="connsiteY0" fmla="*/ 23813 h 23812"/>
                      <a:gd name="connsiteX1" fmla="*/ 0 w 34494"/>
                      <a:gd name="connsiteY1" fmla="*/ 0 h 23812"/>
                      <a:gd name="connsiteX2" fmla="*/ 34290 w 34494"/>
                      <a:gd name="connsiteY2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494" h="23812">
                        <a:moveTo>
                          <a:pt x="34290" y="23813"/>
                        </a:moveTo>
                        <a:cubicBezTo>
                          <a:pt x="36195" y="23813"/>
                          <a:pt x="24765" y="10478"/>
                          <a:pt x="0" y="0"/>
                        </a:cubicBezTo>
                        <a:cubicBezTo>
                          <a:pt x="21907" y="9525"/>
                          <a:pt x="32385" y="23813"/>
                          <a:pt x="34290" y="238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67" name="Graphic 7">
                  <a:extLst>
                    <a:ext uri="{FF2B5EF4-FFF2-40B4-BE49-F238E27FC236}">
                      <a16:creationId xmlns:a16="http://schemas.microsoft.com/office/drawing/2014/main" id="{FA65EA4D-D397-4258-AAFB-D8D879F52D70}"/>
                    </a:ext>
                  </a:extLst>
                </p:cNvPr>
                <p:cNvGrpSpPr/>
                <p:nvPr/>
              </p:nvGrpSpPr>
              <p:grpSpPr>
                <a:xfrm>
                  <a:off x="10452119" y="3227802"/>
                  <a:ext cx="55588" cy="9806"/>
                  <a:chOff x="10452119" y="3227802"/>
                  <a:chExt cx="55588" cy="9806"/>
                </a:xfrm>
              </p:grpSpPr>
              <p:sp>
                <p:nvSpPr>
                  <p:cNvPr id="3568" name="Freeform: Shape 3567">
                    <a:extLst>
                      <a:ext uri="{FF2B5EF4-FFF2-40B4-BE49-F238E27FC236}">
                        <a16:creationId xmlns:a16="http://schemas.microsoft.com/office/drawing/2014/main" id="{1E865F09-4B19-4B3D-8638-663F3FF819C3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227802"/>
                    <a:ext cx="55588" cy="9806"/>
                  </a:xfrm>
                  <a:custGeom>
                    <a:avLst/>
                    <a:gdLst>
                      <a:gd name="connsiteX0" fmla="*/ 0 w 55588"/>
                      <a:gd name="connsiteY0" fmla="*/ 8316 h 9806"/>
                      <a:gd name="connsiteX1" fmla="*/ 53340 w 55588"/>
                      <a:gd name="connsiteY1" fmla="*/ 5458 h 9806"/>
                      <a:gd name="connsiteX2" fmla="*/ 0 w 55588"/>
                      <a:gd name="connsiteY2" fmla="*/ 8316 h 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5588" h="9806">
                        <a:moveTo>
                          <a:pt x="0" y="8316"/>
                        </a:moveTo>
                        <a:cubicBezTo>
                          <a:pt x="27622" y="5458"/>
                          <a:pt x="38100" y="14983"/>
                          <a:pt x="53340" y="5458"/>
                        </a:cubicBezTo>
                        <a:cubicBezTo>
                          <a:pt x="67628" y="-5019"/>
                          <a:pt x="9525" y="1648"/>
                          <a:pt x="0" y="8316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9" name="Freeform: Shape 3568">
                    <a:extLst>
                      <a:ext uri="{FF2B5EF4-FFF2-40B4-BE49-F238E27FC236}">
                        <a16:creationId xmlns:a16="http://schemas.microsoft.com/office/drawing/2014/main" id="{17DE1CBC-49E9-4ABF-AB43-0AF5FD6A67CC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230917"/>
                    <a:ext cx="48702" cy="4248"/>
                  </a:xfrm>
                  <a:custGeom>
                    <a:avLst/>
                    <a:gdLst>
                      <a:gd name="connsiteX0" fmla="*/ 48578 w 48702"/>
                      <a:gd name="connsiteY0" fmla="*/ 2344 h 4248"/>
                      <a:gd name="connsiteX1" fmla="*/ 0 w 48702"/>
                      <a:gd name="connsiteY1" fmla="*/ 4249 h 4248"/>
                      <a:gd name="connsiteX2" fmla="*/ 48578 w 48702"/>
                      <a:gd name="connsiteY2" fmla="*/ 2344 h 4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8702" h="4248">
                        <a:moveTo>
                          <a:pt x="48578" y="2344"/>
                        </a:moveTo>
                        <a:cubicBezTo>
                          <a:pt x="50483" y="1391"/>
                          <a:pt x="30480" y="-3371"/>
                          <a:pt x="0" y="4249"/>
                        </a:cubicBezTo>
                        <a:cubicBezTo>
                          <a:pt x="26670" y="-2419"/>
                          <a:pt x="46673" y="3296"/>
                          <a:pt x="48578" y="2344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0" name="Graphic 7">
                  <a:extLst>
                    <a:ext uri="{FF2B5EF4-FFF2-40B4-BE49-F238E27FC236}">
                      <a16:creationId xmlns:a16="http://schemas.microsoft.com/office/drawing/2014/main" id="{5E4DBB2B-98F7-436C-AE8C-B91A9AB4E56B}"/>
                    </a:ext>
                  </a:extLst>
                </p:cNvPr>
                <p:cNvGrpSpPr/>
                <p:nvPr/>
              </p:nvGrpSpPr>
              <p:grpSpPr>
                <a:xfrm>
                  <a:off x="10468312" y="3220659"/>
                  <a:ext cx="43525" cy="35461"/>
                  <a:chOff x="10468312" y="3220659"/>
                  <a:chExt cx="43525" cy="35461"/>
                </a:xfrm>
              </p:grpSpPr>
              <p:sp>
                <p:nvSpPr>
                  <p:cNvPr id="3571" name="Freeform: Shape 3570">
                    <a:extLst>
                      <a:ext uri="{FF2B5EF4-FFF2-40B4-BE49-F238E27FC236}">
                        <a16:creationId xmlns:a16="http://schemas.microsoft.com/office/drawing/2014/main" id="{841CD0FE-45B0-4602-A000-F8FC690FA23F}"/>
                      </a:ext>
                    </a:extLst>
                  </p:cNvPr>
                  <p:cNvSpPr/>
                  <p:nvPr/>
                </p:nvSpPr>
                <p:spPr>
                  <a:xfrm>
                    <a:off x="10468312" y="3220659"/>
                    <a:ext cx="43525" cy="35461"/>
                  </a:xfrm>
                  <a:custGeom>
                    <a:avLst/>
                    <a:gdLst>
                      <a:gd name="connsiteX0" fmla="*/ 0 w 43525"/>
                      <a:gd name="connsiteY0" fmla="*/ 35462 h 35461"/>
                      <a:gd name="connsiteX1" fmla="*/ 42863 w 43525"/>
                      <a:gd name="connsiteY1" fmla="*/ 4029 h 35461"/>
                      <a:gd name="connsiteX2" fmla="*/ 0 w 43525"/>
                      <a:gd name="connsiteY2" fmla="*/ 35462 h 35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525" h="35461">
                        <a:moveTo>
                          <a:pt x="0" y="35462"/>
                        </a:moveTo>
                        <a:cubicBezTo>
                          <a:pt x="20955" y="18317"/>
                          <a:pt x="35242" y="20222"/>
                          <a:pt x="42863" y="4029"/>
                        </a:cubicBezTo>
                        <a:cubicBezTo>
                          <a:pt x="49530" y="-12163"/>
                          <a:pt x="3810" y="24984"/>
                          <a:pt x="0" y="35462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2" name="Freeform: Shape 3571">
                    <a:extLst>
                      <a:ext uri="{FF2B5EF4-FFF2-40B4-BE49-F238E27FC236}">
                        <a16:creationId xmlns:a16="http://schemas.microsoft.com/office/drawing/2014/main" id="{8265CB73-B958-4F41-99C1-72521F589092}"/>
                      </a:ext>
                    </a:extLst>
                  </p:cNvPr>
                  <p:cNvSpPr/>
                  <p:nvPr/>
                </p:nvSpPr>
                <p:spPr>
                  <a:xfrm>
                    <a:off x="10469264" y="3225360"/>
                    <a:ext cx="40039" cy="28855"/>
                  </a:xfrm>
                  <a:custGeom>
                    <a:avLst/>
                    <a:gdLst>
                      <a:gd name="connsiteX0" fmla="*/ 40005 w 40039"/>
                      <a:gd name="connsiteY0" fmla="*/ 280 h 28855"/>
                      <a:gd name="connsiteX1" fmla="*/ 0 w 40039"/>
                      <a:gd name="connsiteY1" fmla="*/ 28855 h 28855"/>
                      <a:gd name="connsiteX2" fmla="*/ 40005 w 40039"/>
                      <a:gd name="connsiteY2" fmla="*/ 280 h 28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28855">
                        <a:moveTo>
                          <a:pt x="40005" y="280"/>
                        </a:moveTo>
                        <a:cubicBezTo>
                          <a:pt x="40958" y="-1625"/>
                          <a:pt x="21908" y="5995"/>
                          <a:pt x="0" y="28855"/>
                        </a:cubicBezTo>
                        <a:cubicBezTo>
                          <a:pt x="19050" y="8853"/>
                          <a:pt x="40005" y="2185"/>
                          <a:pt x="40005" y="280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3" name="Graphic 7">
                  <a:extLst>
                    <a:ext uri="{FF2B5EF4-FFF2-40B4-BE49-F238E27FC236}">
                      <a16:creationId xmlns:a16="http://schemas.microsoft.com/office/drawing/2014/main" id="{41BBAD41-4AC7-4268-B62D-ECCB9C8DA3E5}"/>
                    </a:ext>
                  </a:extLst>
                </p:cNvPr>
                <p:cNvGrpSpPr/>
                <p:nvPr/>
              </p:nvGrpSpPr>
              <p:grpSpPr>
                <a:xfrm>
                  <a:off x="10505142" y="3190398"/>
                  <a:ext cx="49846" cy="31453"/>
                  <a:chOff x="10505142" y="3190398"/>
                  <a:chExt cx="49846" cy="31453"/>
                </a:xfrm>
              </p:grpSpPr>
              <p:sp>
                <p:nvSpPr>
                  <p:cNvPr id="3574" name="Freeform: Shape 3573">
                    <a:extLst>
                      <a:ext uri="{FF2B5EF4-FFF2-40B4-BE49-F238E27FC236}">
                        <a16:creationId xmlns:a16="http://schemas.microsoft.com/office/drawing/2014/main" id="{850202F4-778B-4E37-BCBA-C7411A12AF30}"/>
                      </a:ext>
                    </a:extLst>
                  </p:cNvPr>
                  <p:cNvSpPr/>
                  <p:nvPr/>
                </p:nvSpPr>
                <p:spPr>
                  <a:xfrm>
                    <a:off x="10505142" y="3190398"/>
                    <a:ext cx="49846" cy="31453"/>
                  </a:xfrm>
                  <a:custGeom>
                    <a:avLst/>
                    <a:gdLst>
                      <a:gd name="connsiteX0" fmla="*/ 49847 w 49846"/>
                      <a:gd name="connsiteY0" fmla="*/ 0 h 31453"/>
                      <a:gd name="connsiteX1" fmla="*/ 4127 w 49846"/>
                      <a:gd name="connsiteY1" fmla="*/ 31433 h 31453"/>
                      <a:gd name="connsiteX2" fmla="*/ 49847 w 49846"/>
                      <a:gd name="connsiteY2" fmla="*/ 0 h 31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46" h="31453">
                        <a:moveTo>
                          <a:pt x="49847" y="0"/>
                        </a:moveTo>
                        <a:cubicBezTo>
                          <a:pt x="25082" y="15240"/>
                          <a:pt x="22224" y="29528"/>
                          <a:pt x="4127" y="31433"/>
                        </a:cubicBezTo>
                        <a:cubicBezTo>
                          <a:pt x="-14923" y="32385"/>
                          <a:pt x="37464" y="0"/>
                          <a:pt x="4984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5" name="Freeform: Shape 3574">
                    <a:extLst>
                      <a:ext uri="{FF2B5EF4-FFF2-40B4-BE49-F238E27FC236}">
                        <a16:creationId xmlns:a16="http://schemas.microsoft.com/office/drawing/2014/main" id="{DF1FD81A-5C1D-4339-99E8-820AA2A36245}"/>
                      </a:ext>
                    </a:extLst>
                  </p:cNvPr>
                  <p:cNvSpPr/>
                  <p:nvPr/>
                </p:nvSpPr>
                <p:spPr>
                  <a:xfrm>
                    <a:off x="10510043" y="3190398"/>
                    <a:ext cx="42088" cy="29527"/>
                  </a:xfrm>
                  <a:custGeom>
                    <a:avLst/>
                    <a:gdLst>
                      <a:gd name="connsiteX0" fmla="*/ 178 w 42088"/>
                      <a:gd name="connsiteY0" fmla="*/ 29528 h 29527"/>
                      <a:gd name="connsiteX1" fmla="*/ 42088 w 42088"/>
                      <a:gd name="connsiteY1" fmla="*/ 0 h 29527"/>
                      <a:gd name="connsiteX2" fmla="*/ 178 w 42088"/>
                      <a:gd name="connsiteY2" fmla="*/ 29528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088" h="29527">
                        <a:moveTo>
                          <a:pt x="178" y="29528"/>
                        </a:moveTo>
                        <a:cubicBezTo>
                          <a:pt x="-1727" y="29528"/>
                          <a:pt x="11608" y="13335"/>
                          <a:pt x="42088" y="0"/>
                        </a:cubicBezTo>
                        <a:cubicBezTo>
                          <a:pt x="15418" y="12383"/>
                          <a:pt x="2083" y="29528"/>
                          <a:pt x="178" y="2952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6" name="Graphic 7">
                  <a:extLst>
                    <a:ext uri="{FF2B5EF4-FFF2-40B4-BE49-F238E27FC236}">
                      <a16:creationId xmlns:a16="http://schemas.microsoft.com/office/drawing/2014/main" id="{8D54F536-17A2-4E73-BD17-DB17EE109B86}"/>
                    </a:ext>
                  </a:extLst>
                </p:cNvPr>
                <p:cNvGrpSpPr/>
                <p:nvPr/>
              </p:nvGrpSpPr>
              <p:grpSpPr>
                <a:xfrm>
                  <a:off x="10496951" y="3228925"/>
                  <a:ext cx="42797" cy="18623"/>
                  <a:chOff x="10496951" y="3228925"/>
                  <a:chExt cx="42797" cy="18623"/>
                </a:xfrm>
              </p:grpSpPr>
              <p:sp>
                <p:nvSpPr>
                  <p:cNvPr id="3577" name="Freeform: Shape 3576">
                    <a:extLst>
                      <a:ext uri="{FF2B5EF4-FFF2-40B4-BE49-F238E27FC236}">
                        <a16:creationId xmlns:a16="http://schemas.microsoft.com/office/drawing/2014/main" id="{F1C2F62B-733F-4CA3-866F-6414CCBA1382}"/>
                      </a:ext>
                    </a:extLst>
                  </p:cNvPr>
                  <p:cNvSpPr/>
                  <p:nvPr/>
                </p:nvSpPr>
                <p:spPr>
                  <a:xfrm>
                    <a:off x="10496951" y="3228925"/>
                    <a:ext cx="42797" cy="18623"/>
                  </a:xfrm>
                  <a:custGeom>
                    <a:avLst/>
                    <a:gdLst>
                      <a:gd name="connsiteX0" fmla="*/ 42798 w 42797"/>
                      <a:gd name="connsiteY0" fmla="*/ 18623 h 18623"/>
                      <a:gd name="connsiteX1" fmla="*/ 1840 w 42797"/>
                      <a:gd name="connsiteY1" fmla="*/ 2431 h 18623"/>
                      <a:gd name="connsiteX2" fmla="*/ 42798 w 42797"/>
                      <a:gd name="connsiteY2" fmla="*/ 18623 h 1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2797" h="18623">
                        <a:moveTo>
                          <a:pt x="42798" y="18623"/>
                        </a:moveTo>
                        <a:cubicBezTo>
                          <a:pt x="35178" y="10051"/>
                          <a:pt x="12318" y="-6142"/>
                          <a:pt x="1840" y="2431"/>
                        </a:cubicBezTo>
                        <a:cubicBezTo>
                          <a:pt x="-7685" y="9098"/>
                          <a:pt x="21843" y="7193"/>
                          <a:pt x="42798" y="18623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8" name="Freeform: Shape 3577">
                    <a:extLst>
                      <a:ext uri="{FF2B5EF4-FFF2-40B4-BE49-F238E27FC236}">
                        <a16:creationId xmlns:a16="http://schemas.microsoft.com/office/drawing/2014/main" id="{EF861681-9FF1-45ED-9441-386705075F01}"/>
                      </a:ext>
                    </a:extLst>
                  </p:cNvPr>
                  <p:cNvSpPr/>
                  <p:nvPr/>
                </p:nvSpPr>
                <p:spPr>
                  <a:xfrm>
                    <a:off x="10499710" y="3231027"/>
                    <a:ext cx="40039" cy="16521"/>
                  </a:xfrm>
                  <a:custGeom>
                    <a:avLst/>
                    <a:gdLst>
                      <a:gd name="connsiteX0" fmla="*/ 34 w 40039"/>
                      <a:gd name="connsiteY0" fmla="*/ 329 h 16521"/>
                      <a:gd name="connsiteX1" fmla="*/ 40039 w 40039"/>
                      <a:gd name="connsiteY1" fmla="*/ 16521 h 16521"/>
                      <a:gd name="connsiteX2" fmla="*/ 34 w 40039"/>
                      <a:gd name="connsiteY2" fmla="*/ 329 h 16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39" h="16521">
                        <a:moveTo>
                          <a:pt x="34" y="329"/>
                        </a:moveTo>
                        <a:cubicBezTo>
                          <a:pt x="-918" y="1281"/>
                          <a:pt x="18132" y="-624"/>
                          <a:pt x="40039" y="16521"/>
                        </a:cubicBezTo>
                        <a:cubicBezTo>
                          <a:pt x="17179" y="-624"/>
                          <a:pt x="987" y="-624"/>
                          <a:pt x="34" y="329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79" name="Graphic 7">
                  <a:extLst>
                    <a:ext uri="{FF2B5EF4-FFF2-40B4-BE49-F238E27FC236}">
                      <a16:creationId xmlns:a16="http://schemas.microsoft.com/office/drawing/2014/main" id="{60DAE0BB-7F98-43D1-8478-B5C30D88B25F}"/>
                    </a:ext>
                  </a:extLst>
                </p:cNvPr>
                <p:cNvGrpSpPr/>
                <p:nvPr/>
              </p:nvGrpSpPr>
              <p:grpSpPr>
                <a:xfrm>
                  <a:off x="10497311" y="3225499"/>
                  <a:ext cx="57677" cy="10013"/>
                  <a:chOff x="10497311" y="3225499"/>
                  <a:chExt cx="57677" cy="10013"/>
                </a:xfrm>
              </p:grpSpPr>
              <p:sp>
                <p:nvSpPr>
                  <p:cNvPr id="3580" name="Freeform: Shape 3579">
                    <a:extLst>
                      <a:ext uri="{FF2B5EF4-FFF2-40B4-BE49-F238E27FC236}">
                        <a16:creationId xmlns:a16="http://schemas.microsoft.com/office/drawing/2014/main" id="{322D783C-0902-468F-A946-1B5300C7B3E9}"/>
                      </a:ext>
                    </a:extLst>
                  </p:cNvPr>
                  <p:cNvSpPr/>
                  <p:nvPr/>
                </p:nvSpPr>
                <p:spPr>
                  <a:xfrm>
                    <a:off x="10497311" y="3225499"/>
                    <a:ext cx="57677" cy="10013"/>
                  </a:xfrm>
                  <a:custGeom>
                    <a:avLst/>
                    <a:gdLst>
                      <a:gd name="connsiteX0" fmla="*/ 57678 w 57677"/>
                      <a:gd name="connsiteY0" fmla="*/ 9667 h 10013"/>
                      <a:gd name="connsiteX1" fmla="*/ 2433 w 57677"/>
                      <a:gd name="connsiteY1" fmla="*/ 4904 h 10013"/>
                      <a:gd name="connsiteX2" fmla="*/ 57678 w 57677"/>
                      <a:gd name="connsiteY2" fmla="*/ 9667 h 1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7677" h="10013">
                        <a:moveTo>
                          <a:pt x="57678" y="9667"/>
                        </a:moveTo>
                        <a:cubicBezTo>
                          <a:pt x="29103" y="5857"/>
                          <a:pt x="17673" y="15382"/>
                          <a:pt x="2433" y="4904"/>
                        </a:cubicBezTo>
                        <a:cubicBezTo>
                          <a:pt x="-12807" y="-5573"/>
                          <a:pt x="48153" y="2999"/>
                          <a:pt x="57678" y="9667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1" name="Freeform: Shape 3580">
                    <a:extLst>
                      <a:ext uri="{FF2B5EF4-FFF2-40B4-BE49-F238E27FC236}">
                        <a16:creationId xmlns:a16="http://schemas.microsoft.com/office/drawing/2014/main" id="{23F039D8-E404-4B5C-A2F5-C460754D3056}"/>
                      </a:ext>
                    </a:extLst>
                  </p:cNvPr>
                  <p:cNvSpPr/>
                  <p:nvPr/>
                </p:nvSpPr>
                <p:spPr>
                  <a:xfrm>
                    <a:off x="10501529" y="3228736"/>
                    <a:ext cx="51554" cy="5476"/>
                  </a:xfrm>
                  <a:custGeom>
                    <a:avLst/>
                    <a:gdLst>
                      <a:gd name="connsiteX0" fmla="*/ 120 w 51554"/>
                      <a:gd name="connsiteY0" fmla="*/ 1667 h 5476"/>
                      <a:gd name="connsiteX1" fmla="*/ 51555 w 51554"/>
                      <a:gd name="connsiteY1" fmla="*/ 5477 h 5476"/>
                      <a:gd name="connsiteX2" fmla="*/ 120 w 51554"/>
                      <a:gd name="connsiteY2" fmla="*/ 1667 h 5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1554" h="5476">
                        <a:moveTo>
                          <a:pt x="120" y="1667"/>
                        </a:moveTo>
                        <a:cubicBezTo>
                          <a:pt x="-1785" y="714"/>
                          <a:pt x="19170" y="-3096"/>
                          <a:pt x="51555" y="5477"/>
                        </a:cubicBezTo>
                        <a:cubicBezTo>
                          <a:pt x="22980" y="-2143"/>
                          <a:pt x="1072" y="3572"/>
                          <a:pt x="120" y="166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82" name="Graphic 7">
                  <a:extLst>
                    <a:ext uri="{FF2B5EF4-FFF2-40B4-BE49-F238E27FC236}">
                      <a16:creationId xmlns:a16="http://schemas.microsoft.com/office/drawing/2014/main" id="{B7874082-291B-40BE-A161-5E104398D010}"/>
                    </a:ext>
                  </a:extLst>
                </p:cNvPr>
                <p:cNvGrpSpPr/>
                <p:nvPr/>
              </p:nvGrpSpPr>
              <p:grpSpPr>
                <a:xfrm>
                  <a:off x="10501120" y="3169443"/>
                  <a:ext cx="11146" cy="53471"/>
                  <a:chOff x="10501120" y="3169443"/>
                  <a:chExt cx="11146" cy="53471"/>
                </a:xfrm>
              </p:grpSpPr>
              <p:sp>
                <p:nvSpPr>
                  <p:cNvPr id="3583" name="Freeform: Shape 3582">
                    <a:extLst>
                      <a:ext uri="{FF2B5EF4-FFF2-40B4-BE49-F238E27FC236}">
                        <a16:creationId xmlns:a16="http://schemas.microsoft.com/office/drawing/2014/main" id="{09130B45-7734-44C7-AB58-81589F31EEB9}"/>
                      </a:ext>
                    </a:extLst>
                  </p:cNvPr>
                  <p:cNvSpPr/>
                  <p:nvPr/>
                </p:nvSpPr>
                <p:spPr>
                  <a:xfrm>
                    <a:off x="10501120" y="3169443"/>
                    <a:ext cx="11146" cy="53471"/>
                  </a:xfrm>
                  <a:custGeom>
                    <a:avLst/>
                    <a:gdLst>
                      <a:gd name="connsiteX0" fmla="*/ 11007 w 11146"/>
                      <a:gd name="connsiteY0" fmla="*/ 0 h 53471"/>
                      <a:gd name="connsiteX1" fmla="*/ 5292 w 11146"/>
                      <a:gd name="connsiteY1" fmla="*/ 52388 h 53471"/>
                      <a:gd name="connsiteX2" fmla="*/ 11007 w 11146"/>
                      <a:gd name="connsiteY2" fmla="*/ 0 h 53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6" h="53471">
                        <a:moveTo>
                          <a:pt x="11007" y="0"/>
                        </a:moveTo>
                        <a:cubicBezTo>
                          <a:pt x="7197" y="26670"/>
                          <a:pt x="16722" y="41910"/>
                          <a:pt x="5292" y="52388"/>
                        </a:cubicBezTo>
                        <a:cubicBezTo>
                          <a:pt x="-6138" y="61913"/>
                          <a:pt x="3387" y="5715"/>
                          <a:pt x="11007" y="0"/>
                        </a:cubicBezTo>
                        <a:close/>
                      </a:path>
                    </a:pathLst>
                  </a:custGeom>
                  <a:solidFill>
                    <a:srgbClr val="3796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4" name="Freeform: Shape 3583">
                    <a:extLst>
                      <a:ext uri="{FF2B5EF4-FFF2-40B4-BE49-F238E27FC236}">
                        <a16:creationId xmlns:a16="http://schemas.microsoft.com/office/drawing/2014/main" id="{3D7FBF17-80D2-4A66-88E9-C985ACA45F86}"/>
                      </a:ext>
                    </a:extLst>
                  </p:cNvPr>
                  <p:cNvSpPr/>
                  <p:nvPr/>
                </p:nvSpPr>
                <p:spPr>
                  <a:xfrm>
                    <a:off x="10504855" y="3171348"/>
                    <a:ext cx="6318" cy="48607"/>
                  </a:xfrm>
                  <a:custGeom>
                    <a:avLst/>
                    <a:gdLst>
                      <a:gd name="connsiteX0" fmla="*/ 1556 w 6318"/>
                      <a:gd name="connsiteY0" fmla="*/ 48578 h 48607"/>
                      <a:gd name="connsiteX1" fmla="*/ 6319 w 6318"/>
                      <a:gd name="connsiteY1" fmla="*/ 0 h 48607"/>
                      <a:gd name="connsiteX2" fmla="*/ 1556 w 6318"/>
                      <a:gd name="connsiteY2" fmla="*/ 48578 h 48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318" h="48607">
                        <a:moveTo>
                          <a:pt x="1556" y="48578"/>
                        </a:moveTo>
                        <a:cubicBezTo>
                          <a:pt x="604" y="49530"/>
                          <a:pt x="-3206" y="27623"/>
                          <a:pt x="6319" y="0"/>
                        </a:cubicBezTo>
                        <a:cubicBezTo>
                          <a:pt x="-2254" y="23813"/>
                          <a:pt x="2508" y="47625"/>
                          <a:pt x="1556" y="48578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85" name="Graphic 7">
                  <a:extLst>
                    <a:ext uri="{FF2B5EF4-FFF2-40B4-BE49-F238E27FC236}">
                      <a16:creationId xmlns:a16="http://schemas.microsoft.com/office/drawing/2014/main" id="{5A15E0D1-4369-428F-ABD9-3249EE2B8F3E}"/>
                    </a:ext>
                  </a:extLst>
                </p:cNvPr>
                <p:cNvGrpSpPr/>
                <p:nvPr/>
              </p:nvGrpSpPr>
              <p:grpSpPr>
                <a:xfrm>
                  <a:off x="10461644" y="3164680"/>
                  <a:ext cx="45294" cy="64486"/>
                  <a:chOff x="10461644" y="3164680"/>
                  <a:chExt cx="45294" cy="64486"/>
                </a:xfrm>
              </p:grpSpPr>
              <p:sp>
                <p:nvSpPr>
                  <p:cNvPr id="3586" name="Freeform: Shape 3585">
                    <a:extLst>
                      <a:ext uri="{FF2B5EF4-FFF2-40B4-BE49-F238E27FC236}">
                        <a16:creationId xmlns:a16="http://schemas.microsoft.com/office/drawing/2014/main" id="{CF0B4FED-8219-4169-A280-93D9EE43FD07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5294" cy="64486"/>
                  </a:xfrm>
                  <a:custGeom>
                    <a:avLst/>
                    <a:gdLst>
                      <a:gd name="connsiteX0" fmla="*/ 0 w 45294"/>
                      <a:gd name="connsiteY0" fmla="*/ 0 h 64486"/>
                      <a:gd name="connsiteX1" fmla="*/ 40957 w 45294"/>
                      <a:gd name="connsiteY1" fmla="*/ 63817 h 64486"/>
                      <a:gd name="connsiteX2" fmla="*/ 0 w 45294"/>
                      <a:gd name="connsiteY2" fmla="*/ 0 h 64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94" h="64486">
                        <a:moveTo>
                          <a:pt x="0" y="0"/>
                        </a:moveTo>
                        <a:cubicBezTo>
                          <a:pt x="22860" y="25717"/>
                          <a:pt x="27622" y="70485"/>
                          <a:pt x="40957" y="63817"/>
                        </a:cubicBezTo>
                        <a:cubicBezTo>
                          <a:pt x="56197" y="51435"/>
                          <a:pt x="28575" y="1143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7" name="Freeform: Shape 3586">
                    <a:extLst>
                      <a:ext uri="{FF2B5EF4-FFF2-40B4-BE49-F238E27FC236}">
                        <a16:creationId xmlns:a16="http://schemas.microsoft.com/office/drawing/2014/main" id="{A86FF843-A1BB-4DAA-9913-E1BF8F06001F}"/>
                      </a:ext>
                    </a:extLst>
                  </p:cNvPr>
                  <p:cNvSpPr/>
                  <p:nvPr/>
                </p:nvSpPr>
                <p:spPr>
                  <a:xfrm>
                    <a:off x="10461644" y="3164680"/>
                    <a:ext cx="40156" cy="61926"/>
                  </a:xfrm>
                  <a:custGeom>
                    <a:avLst/>
                    <a:gdLst>
                      <a:gd name="connsiteX0" fmla="*/ 40005 w 40156"/>
                      <a:gd name="connsiteY0" fmla="*/ 61913 h 61926"/>
                      <a:gd name="connsiteX1" fmla="*/ 0 w 40156"/>
                      <a:gd name="connsiteY1" fmla="*/ 0 h 61926"/>
                      <a:gd name="connsiteX2" fmla="*/ 40005 w 40156"/>
                      <a:gd name="connsiteY2" fmla="*/ 61913 h 6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156" h="61926">
                        <a:moveTo>
                          <a:pt x="40005" y="61913"/>
                        </a:moveTo>
                        <a:cubicBezTo>
                          <a:pt x="41910" y="60960"/>
                          <a:pt x="25718" y="10478"/>
                          <a:pt x="0" y="0"/>
                        </a:cubicBezTo>
                        <a:cubicBezTo>
                          <a:pt x="27622" y="15240"/>
                          <a:pt x="38100" y="62865"/>
                          <a:pt x="40005" y="61913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88" name="Graphic 7">
                  <a:extLst>
                    <a:ext uri="{FF2B5EF4-FFF2-40B4-BE49-F238E27FC236}">
                      <a16:creationId xmlns:a16="http://schemas.microsoft.com/office/drawing/2014/main" id="{273E5198-D7B8-4A27-83DD-6B38A42D332C}"/>
                    </a:ext>
                  </a:extLst>
                </p:cNvPr>
                <p:cNvGrpSpPr/>
                <p:nvPr/>
              </p:nvGrpSpPr>
              <p:grpSpPr>
                <a:xfrm>
                  <a:off x="10503098" y="3208882"/>
                  <a:ext cx="65225" cy="23962"/>
                  <a:chOff x="10503098" y="3208882"/>
                  <a:chExt cx="65225" cy="23962"/>
                </a:xfrm>
              </p:grpSpPr>
              <p:sp>
                <p:nvSpPr>
                  <p:cNvPr id="3589" name="Freeform: Shape 3588">
                    <a:extLst>
                      <a:ext uri="{FF2B5EF4-FFF2-40B4-BE49-F238E27FC236}">
                        <a16:creationId xmlns:a16="http://schemas.microsoft.com/office/drawing/2014/main" id="{1A2C65EF-1016-4BB4-A2E7-D60707838B2A}"/>
                      </a:ext>
                    </a:extLst>
                  </p:cNvPr>
                  <p:cNvSpPr/>
                  <p:nvPr/>
                </p:nvSpPr>
                <p:spPr>
                  <a:xfrm>
                    <a:off x="10503098" y="3208882"/>
                    <a:ext cx="65225" cy="23962"/>
                  </a:xfrm>
                  <a:custGeom>
                    <a:avLst/>
                    <a:gdLst>
                      <a:gd name="connsiteX0" fmla="*/ 65226 w 65225"/>
                      <a:gd name="connsiteY0" fmla="*/ 1518 h 23962"/>
                      <a:gd name="connsiteX1" fmla="*/ 455 w 65225"/>
                      <a:gd name="connsiteY1" fmla="*/ 18663 h 23962"/>
                      <a:gd name="connsiteX2" fmla="*/ 65226 w 65225"/>
                      <a:gd name="connsiteY2" fmla="*/ 1518 h 23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5225" h="23962">
                        <a:moveTo>
                          <a:pt x="65226" y="1518"/>
                        </a:moveTo>
                        <a:cubicBezTo>
                          <a:pt x="48080" y="-1339"/>
                          <a:pt x="5218" y="-2292"/>
                          <a:pt x="455" y="18663"/>
                        </a:cubicBezTo>
                        <a:cubicBezTo>
                          <a:pt x="-4307" y="35808"/>
                          <a:pt x="29030" y="6281"/>
                          <a:pt x="65226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0" name="Freeform: Shape 3589">
                    <a:extLst>
                      <a:ext uri="{FF2B5EF4-FFF2-40B4-BE49-F238E27FC236}">
                        <a16:creationId xmlns:a16="http://schemas.microsoft.com/office/drawing/2014/main" id="{F88730E4-E0DD-4E72-A6C2-52F63A05788A}"/>
                      </a:ext>
                    </a:extLst>
                  </p:cNvPr>
                  <p:cNvSpPr/>
                  <p:nvPr/>
                </p:nvSpPr>
                <p:spPr>
                  <a:xfrm>
                    <a:off x="10504507" y="3210272"/>
                    <a:ext cx="62865" cy="16448"/>
                  </a:xfrm>
                  <a:custGeom>
                    <a:avLst/>
                    <a:gdLst>
                      <a:gd name="connsiteX0" fmla="*/ 0 w 62865"/>
                      <a:gd name="connsiteY0" fmla="*/ 16321 h 16448"/>
                      <a:gd name="connsiteX1" fmla="*/ 62865 w 62865"/>
                      <a:gd name="connsiteY1" fmla="*/ 128 h 16448"/>
                      <a:gd name="connsiteX2" fmla="*/ 0 w 62865"/>
                      <a:gd name="connsiteY2" fmla="*/ 16321 h 1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2865" h="16448">
                        <a:moveTo>
                          <a:pt x="0" y="16321"/>
                        </a:moveTo>
                        <a:cubicBezTo>
                          <a:pt x="0" y="18226"/>
                          <a:pt x="21907" y="-1777"/>
                          <a:pt x="62865" y="128"/>
                        </a:cubicBezTo>
                        <a:cubicBezTo>
                          <a:pt x="20955" y="-824"/>
                          <a:pt x="0" y="14416"/>
                          <a:pt x="0" y="16321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591" name="Graphic 7">
                  <a:extLst>
                    <a:ext uri="{FF2B5EF4-FFF2-40B4-BE49-F238E27FC236}">
                      <a16:creationId xmlns:a16="http://schemas.microsoft.com/office/drawing/2014/main" id="{BF4F3AD2-2686-4986-BD81-1501F1CF1CE1}"/>
                    </a:ext>
                  </a:extLst>
                </p:cNvPr>
                <p:cNvGrpSpPr/>
                <p:nvPr/>
              </p:nvGrpSpPr>
              <p:grpSpPr>
                <a:xfrm>
                  <a:off x="10437832" y="3206025"/>
                  <a:ext cx="66882" cy="26575"/>
                  <a:chOff x="10437832" y="3206025"/>
                  <a:chExt cx="66882" cy="26575"/>
                </a:xfrm>
              </p:grpSpPr>
              <p:sp>
                <p:nvSpPr>
                  <p:cNvPr id="3592" name="Freeform: Shape 3591">
                    <a:extLst>
                      <a:ext uri="{FF2B5EF4-FFF2-40B4-BE49-F238E27FC236}">
                        <a16:creationId xmlns:a16="http://schemas.microsoft.com/office/drawing/2014/main" id="{F10DCC7A-F8CF-4D2D-9430-970D147D5791}"/>
                      </a:ext>
                    </a:extLst>
                  </p:cNvPr>
                  <p:cNvSpPr/>
                  <p:nvPr/>
                </p:nvSpPr>
                <p:spPr>
                  <a:xfrm>
                    <a:off x="10437832" y="3206025"/>
                    <a:ext cx="66882" cy="26575"/>
                  </a:xfrm>
                  <a:custGeom>
                    <a:avLst/>
                    <a:gdLst>
                      <a:gd name="connsiteX0" fmla="*/ 0 w 66882"/>
                      <a:gd name="connsiteY0" fmla="*/ 1518 h 26575"/>
                      <a:gd name="connsiteX1" fmla="*/ 63818 w 66882"/>
                      <a:gd name="connsiteY1" fmla="*/ 18663 h 26575"/>
                      <a:gd name="connsiteX2" fmla="*/ 0 w 66882"/>
                      <a:gd name="connsiteY2" fmla="*/ 1518 h 2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882" h="26575">
                        <a:moveTo>
                          <a:pt x="0" y="1518"/>
                        </a:moveTo>
                        <a:cubicBezTo>
                          <a:pt x="12382" y="-1339"/>
                          <a:pt x="48578" y="-2292"/>
                          <a:pt x="63818" y="18663"/>
                        </a:cubicBezTo>
                        <a:cubicBezTo>
                          <a:pt x="78105" y="40571"/>
                          <a:pt x="40005" y="11043"/>
                          <a:pt x="0" y="1518"/>
                        </a:cubicBezTo>
                        <a:close/>
                      </a:path>
                    </a:pathLst>
                  </a:custGeom>
                  <a:solidFill>
                    <a:srgbClr val="3DA6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3" name="Freeform: Shape 3592">
                    <a:extLst>
                      <a:ext uri="{FF2B5EF4-FFF2-40B4-BE49-F238E27FC236}">
                        <a16:creationId xmlns:a16="http://schemas.microsoft.com/office/drawing/2014/main" id="{94F71079-C46E-45B4-AF74-334C34BD2586}"/>
                      </a:ext>
                    </a:extLst>
                  </p:cNvPr>
                  <p:cNvSpPr/>
                  <p:nvPr/>
                </p:nvSpPr>
                <p:spPr>
                  <a:xfrm>
                    <a:off x="10440689" y="3208496"/>
                    <a:ext cx="60051" cy="18270"/>
                  </a:xfrm>
                  <a:custGeom>
                    <a:avLst/>
                    <a:gdLst>
                      <a:gd name="connsiteX0" fmla="*/ 60008 w 60051"/>
                      <a:gd name="connsiteY0" fmla="*/ 18097 h 18270"/>
                      <a:gd name="connsiteX1" fmla="*/ 0 w 60051"/>
                      <a:gd name="connsiteY1" fmla="*/ 0 h 18270"/>
                      <a:gd name="connsiteX2" fmla="*/ 60008 w 60051"/>
                      <a:gd name="connsiteY2" fmla="*/ 18097 h 18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0051" h="18270">
                        <a:moveTo>
                          <a:pt x="60008" y="18097"/>
                        </a:moveTo>
                        <a:cubicBezTo>
                          <a:pt x="60960" y="20002"/>
                          <a:pt x="46673" y="5715"/>
                          <a:pt x="0" y="0"/>
                        </a:cubicBezTo>
                        <a:cubicBezTo>
                          <a:pt x="43815" y="2858"/>
                          <a:pt x="58103" y="16192"/>
                          <a:pt x="60008" y="18097"/>
                        </a:cubicBezTo>
                        <a:close/>
                      </a:path>
                    </a:pathLst>
                  </a:custGeom>
                  <a:solidFill>
                    <a:srgbClr val="3287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594" name="Graphic 7">
                <a:extLst>
                  <a:ext uri="{FF2B5EF4-FFF2-40B4-BE49-F238E27FC236}">
                    <a16:creationId xmlns:a16="http://schemas.microsoft.com/office/drawing/2014/main" id="{ECAE8524-87B5-4922-AA5B-692659455E3D}"/>
                  </a:ext>
                </a:extLst>
              </p:cNvPr>
              <p:cNvGrpSpPr/>
              <p:nvPr/>
            </p:nvGrpSpPr>
            <p:grpSpPr>
              <a:xfrm>
                <a:off x="10596899" y="2945605"/>
                <a:ext cx="371237" cy="257413"/>
                <a:chOff x="10596899" y="2945605"/>
                <a:chExt cx="371237" cy="257413"/>
              </a:xfrm>
            </p:grpSpPr>
            <p:grpSp>
              <p:nvGrpSpPr>
                <p:cNvPr id="3595" name="Graphic 7">
                  <a:extLst>
                    <a:ext uri="{FF2B5EF4-FFF2-40B4-BE49-F238E27FC236}">
                      <a16:creationId xmlns:a16="http://schemas.microsoft.com/office/drawing/2014/main" id="{B421585F-ADB3-419E-8103-1BBCAE695469}"/>
                    </a:ext>
                  </a:extLst>
                </p:cNvPr>
                <p:cNvGrpSpPr/>
                <p:nvPr/>
              </p:nvGrpSpPr>
              <p:grpSpPr>
                <a:xfrm>
                  <a:off x="10843597" y="2945605"/>
                  <a:ext cx="124539" cy="85725"/>
                  <a:chOff x="10843597" y="2945605"/>
                  <a:chExt cx="124539" cy="85725"/>
                </a:xfrm>
              </p:grpSpPr>
              <p:sp>
                <p:nvSpPr>
                  <p:cNvPr id="3596" name="Freeform: Shape 3595">
                    <a:extLst>
                      <a:ext uri="{FF2B5EF4-FFF2-40B4-BE49-F238E27FC236}">
                        <a16:creationId xmlns:a16="http://schemas.microsoft.com/office/drawing/2014/main" id="{4653602C-A3ED-4304-9B7F-EEDEA5DB9270}"/>
                      </a:ext>
                    </a:extLst>
                  </p:cNvPr>
                  <p:cNvSpPr/>
                  <p:nvPr/>
                </p:nvSpPr>
                <p:spPr>
                  <a:xfrm>
                    <a:off x="10864790" y="2971323"/>
                    <a:ext cx="103346" cy="60007"/>
                  </a:xfrm>
                  <a:custGeom>
                    <a:avLst/>
                    <a:gdLst>
                      <a:gd name="connsiteX0" fmla="*/ 88345 w 103346"/>
                      <a:gd name="connsiteY0" fmla="*/ 51435 h 60007"/>
                      <a:gd name="connsiteX1" fmla="*/ 15002 w 103346"/>
                      <a:gd name="connsiteY1" fmla="*/ 51435 h 60007"/>
                      <a:gd name="connsiteX2" fmla="*/ 15002 w 103346"/>
                      <a:gd name="connsiteY2" fmla="*/ 8572 h 60007"/>
                      <a:gd name="connsiteX3" fmla="*/ 88345 w 103346"/>
                      <a:gd name="connsiteY3" fmla="*/ 8572 h 60007"/>
                      <a:gd name="connsiteX4" fmla="*/ 88345 w 103346"/>
                      <a:gd name="connsiteY4" fmla="*/ 51435 h 60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46" h="60007">
                        <a:moveTo>
                          <a:pt x="88345" y="51435"/>
                        </a:moveTo>
                        <a:cubicBezTo>
                          <a:pt x="68342" y="62865"/>
                          <a:pt x="35004" y="62865"/>
                          <a:pt x="15002" y="51435"/>
                        </a:cubicBezTo>
                        <a:cubicBezTo>
                          <a:pt x="-5001" y="40005"/>
                          <a:pt x="-5001" y="20955"/>
                          <a:pt x="15002" y="8572"/>
                        </a:cubicBezTo>
                        <a:cubicBezTo>
                          <a:pt x="35004" y="-2857"/>
                          <a:pt x="68342" y="-2857"/>
                          <a:pt x="88345" y="8572"/>
                        </a:cubicBezTo>
                        <a:cubicBezTo>
                          <a:pt x="108347" y="20955"/>
                          <a:pt x="108347" y="40005"/>
                          <a:pt x="88345" y="51435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7" name="Freeform: Shape 3596">
                    <a:extLst>
                      <a:ext uri="{FF2B5EF4-FFF2-40B4-BE49-F238E27FC236}">
                        <a16:creationId xmlns:a16="http://schemas.microsoft.com/office/drawing/2014/main" id="{086D3AFD-969A-42AA-8FB6-92C051820B03}"/>
                      </a:ext>
                    </a:extLst>
                  </p:cNvPr>
                  <p:cNvSpPr/>
                  <p:nvPr/>
                </p:nvSpPr>
                <p:spPr>
                  <a:xfrm>
                    <a:off x="10843597" y="2975133"/>
                    <a:ext cx="102869" cy="51434"/>
                  </a:xfrm>
                  <a:custGeom>
                    <a:avLst/>
                    <a:gdLst>
                      <a:gd name="connsiteX0" fmla="*/ 102870 w 102869"/>
                      <a:gd name="connsiteY0" fmla="*/ 0 h 51434"/>
                      <a:gd name="connsiteX1" fmla="*/ 51435 w 102869"/>
                      <a:gd name="connsiteY1" fmla="*/ 51435 h 51434"/>
                      <a:gd name="connsiteX2" fmla="*/ 0 w 102869"/>
                      <a:gd name="connsiteY2" fmla="*/ 0 h 51434"/>
                      <a:gd name="connsiteX3" fmla="*/ 102870 w 102869"/>
                      <a:gd name="connsiteY3" fmla="*/ 0 h 51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69" h="51434">
                        <a:moveTo>
                          <a:pt x="102870" y="0"/>
                        </a:moveTo>
                        <a:cubicBezTo>
                          <a:pt x="102870" y="28575"/>
                          <a:pt x="80010" y="51435"/>
                          <a:pt x="51435" y="51435"/>
                        </a:cubicBezTo>
                        <a:cubicBezTo>
                          <a:pt x="22860" y="51435"/>
                          <a:pt x="0" y="28575"/>
                          <a:pt x="0" y="0"/>
                        </a:cubicBezTo>
                        <a:lnTo>
                          <a:pt x="102870" y="0"/>
                        </a:ln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8" name="Freeform: Shape 3597">
                    <a:extLst>
                      <a:ext uri="{FF2B5EF4-FFF2-40B4-BE49-F238E27FC236}">
                        <a16:creationId xmlns:a16="http://schemas.microsoft.com/office/drawing/2014/main" id="{595FEAA3-5349-41CF-8C41-37729FEB3A54}"/>
                      </a:ext>
                    </a:extLst>
                  </p:cNvPr>
                  <p:cNvSpPr/>
                  <p:nvPr/>
                </p:nvSpPr>
                <p:spPr>
                  <a:xfrm>
                    <a:off x="10843835" y="2945605"/>
                    <a:ext cx="102393" cy="59055"/>
                  </a:xfrm>
                  <a:custGeom>
                    <a:avLst/>
                    <a:gdLst>
                      <a:gd name="connsiteX0" fmla="*/ 87392 w 102393"/>
                      <a:gd name="connsiteY0" fmla="*/ 50483 h 59055"/>
                      <a:gd name="connsiteX1" fmla="*/ 15002 w 102393"/>
                      <a:gd name="connsiteY1" fmla="*/ 50483 h 59055"/>
                      <a:gd name="connsiteX2" fmla="*/ 15002 w 102393"/>
                      <a:gd name="connsiteY2" fmla="*/ 8573 h 59055"/>
                      <a:gd name="connsiteX3" fmla="*/ 87392 w 102393"/>
                      <a:gd name="connsiteY3" fmla="*/ 8573 h 59055"/>
                      <a:gd name="connsiteX4" fmla="*/ 87392 w 102393"/>
                      <a:gd name="connsiteY4" fmla="*/ 50483 h 59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393" h="59055">
                        <a:moveTo>
                          <a:pt x="87392" y="50483"/>
                        </a:moveTo>
                        <a:cubicBezTo>
                          <a:pt x="67389" y="61913"/>
                          <a:pt x="35004" y="61913"/>
                          <a:pt x="15002" y="50483"/>
                        </a:cubicBezTo>
                        <a:cubicBezTo>
                          <a:pt x="-5001" y="39053"/>
                          <a:pt x="-5001" y="20003"/>
                          <a:pt x="15002" y="8573"/>
                        </a:cubicBezTo>
                        <a:cubicBezTo>
                          <a:pt x="35004" y="-2858"/>
                          <a:pt x="67389" y="-2858"/>
                          <a:pt x="87392" y="8573"/>
                        </a:cubicBezTo>
                        <a:cubicBezTo>
                          <a:pt x="107394" y="20003"/>
                          <a:pt x="107394" y="39053"/>
                          <a:pt x="87392" y="504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9" name="Freeform: Shape 3598">
                    <a:extLst>
                      <a:ext uri="{FF2B5EF4-FFF2-40B4-BE49-F238E27FC236}">
                        <a16:creationId xmlns:a16="http://schemas.microsoft.com/office/drawing/2014/main" id="{61FEB553-37D4-467A-9420-1BC1BAAB8D15}"/>
                      </a:ext>
                    </a:extLst>
                  </p:cNvPr>
                  <p:cNvSpPr/>
                  <p:nvPr/>
                </p:nvSpPr>
                <p:spPr>
                  <a:xfrm>
                    <a:off x="10848057" y="2947272"/>
                    <a:ext cx="93656" cy="38338"/>
                  </a:xfrm>
                  <a:custGeom>
                    <a:avLst/>
                    <a:gdLst>
                      <a:gd name="connsiteX0" fmla="*/ 88884 w 93656"/>
                      <a:gd name="connsiteY0" fmla="*/ 38338 h 38338"/>
                      <a:gd name="connsiteX1" fmla="*/ 79359 w 93656"/>
                      <a:gd name="connsiteY1" fmla="*/ 30718 h 38338"/>
                      <a:gd name="connsiteX2" fmla="*/ 13637 w 93656"/>
                      <a:gd name="connsiteY2" fmla="*/ 30718 h 38338"/>
                      <a:gd name="connsiteX3" fmla="*/ 4112 w 93656"/>
                      <a:gd name="connsiteY3" fmla="*/ 38338 h 38338"/>
                      <a:gd name="connsiteX4" fmla="*/ 13637 w 93656"/>
                      <a:gd name="connsiteY4" fmla="*/ 7858 h 38338"/>
                      <a:gd name="connsiteX5" fmla="*/ 79359 w 93656"/>
                      <a:gd name="connsiteY5" fmla="*/ 7858 h 38338"/>
                      <a:gd name="connsiteX6" fmla="*/ 88884 w 93656"/>
                      <a:gd name="connsiteY6" fmla="*/ 38338 h 38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56" h="38338">
                        <a:moveTo>
                          <a:pt x="88884" y="38338"/>
                        </a:moveTo>
                        <a:cubicBezTo>
                          <a:pt x="86979" y="35481"/>
                          <a:pt x="83169" y="32623"/>
                          <a:pt x="79359" y="30718"/>
                        </a:cubicBezTo>
                        <a:cubicBezTo>
                          <a:pt x="61262" y="20241"/>
                          <a:pt x="31734" y="20241"/>
                          <a:pt x="13637" y="30718"/>
                        </a:cubicBezTo>
                        <a:cubicBezTo>
                          <a:pt x="9827" y="32623"/>
                          <a:pt x="6969" y="35481"/>
                          <a:pt x="4112" y="38338"/>
                        </a:cubicBezTo>
                        <a:cubicBezTo>
                          <a:pt x="-3508" y="28813"/>
                          <a:pt x="-651" y="16431"/>
                          <a:pt x="13637" y="7858"/>
                        </a:cubicBezTo>
                        <a:cubicBezTo>
                          <a:pt x="31734" y="-2619"/>
                          <a:pt x="61262" y="-2619"/>
                          <a:pt x="79359" y="7858"/>
                        </a:cubicBezTo>
                        <a:cubicBezTo>
                          <a:pt x="94599" y="16431"/>
                          <a:pt x="97456" y="28813"/>
                          <a:pt x="88884" y="38338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0" name="Freeform: Shape 3599">
                    <a:extLst>
                      <a:ext uri="{FF2B5EF4-FFF2-40B4-BE49-F238E27FC236}">
                        <a16:creationId xmlns:a16="http://schemas.microsoft.com/office/drawing/2014/main" id="{00172A0A-B7CE-4130-B446-3BCF3146A803}"/>
                      </a:ext>
                    </a:extLst>
                  </p:cNvPr>
                  <p:cNvSpPr/>
                  <p:nvPr/>
                </p:nvSpPr>
                <p:spPr>
                  <a:xfrm>
                    <a:off x="10852169" y="2970132"/>
                    <a:ext cx="84772" cy="30956"/>
                  </a:xfrm>
                  <a:custGeom>
                    <a:avLst/>
                    <a:gdLst>
                      <a:gd name="connsiteX0" fmla="*/ 84772 w 84772"/>
                      <a:gd name="connsiteY0" fmla="*/ 15478 h 30956"/>
                      <a:gd name="connsiteX1" fmla="*/ 75247 w 84772"/>
                      <a:gd name="connsiteY1" fmla="*/ 23098 h 30956"/>
                      <a:gd name="connsiteX2" fmla="*/ 9525 w 84772"/>
                      <a:gd name="connsiteY2" fmla="*/ 23098 h 30956"/>
                      <a:gd name="connsiteX3" fmla="*/ 0 w 84772"/>
                      <a:gd name="connsiteY3" fmla="*/ 15478 h 30956"/>
                      <a:gd name="connsiteX4" fmla="*/ 9525 w 84772"/>
                      <a:gd name="connsiteY4" fmla="*/ 7858 h 30956"/>
                      <a:gd name="connsiteX5" fmla="*/ 75247 w 84772"/>
                      <a:gd name="connsiteY5" fmla="*/ 7858 h 30956"/>
                      <a:gd name="connsiteX6" fmla="*/ 84772 w 84772"/>
                      <a:gd name="connsiteY6" fmla="*/ 15478 h 3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772" h="30956">
                        <a:moveTo>
                          <a:pt x="84772" y="15478"/>
                        </a:moveTo>
                        <a:cubicBezTo>
                          <a:pt x="82868" y="18336"/>
                          <a:pt x="79057" y="21193"/>
                          <a:pt x="75247" y="23098"/>
                        </a:cubicBezTo>
                        <a:cubicBezTo>
                          <a:pt x="57150" y="33576"/>
                          <a:pt x="27622" y="33576"/>
                          <a:pt x="9525" y="23098"/>
                        </a:cubicBezTo>
                        <a:cubicBezTo>
                          <a:pt x="5715" y="21193"/>
                          <a:pt x="2857" y="18336"/>
                          <a:pt x="0" y="15478"/>
                        </a:cubicBezTo>
                        <a:cubicBezTo>
                          <a:pt x="1905" y="12621"/>
                          <a:pt x="5715" y="9763"/>
                          <a:pt x="9525" y="7858"/>
                        </a:cubicBezTo>
                        <a:cubicBezTo>
                          <a:pt x="27622" y="-2619"/>
                          <a:pt x="57150" y="-2619"/>
                          <a:pt x="75247" y="7858"/>
                        </a:cubicBezTo>
                        <a:cubicBezTo>
                          <a:pt x="80010" y="10716"/>
                          <a:pt x="82868" y="12621"/>
                          <a:pt x="84772" y="15478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01" name="Graphic 7">
                  <a:extLst>
                    <a:ext uri="{FF2B5EF4-FFF2-40B4-BE49-F238E27FC236}">
                      <a16:creationId xmlns:a16="http://schemas.microsoft.com/office/drawing/2014/main" id="{5D5ED820-3558-4611-A9BE-C8D4B0D9CED4}"/>
                    </a:ext>
                  </a:extLst>
                </p:cNvPr>
                <p:cNvGrpSpPr/>
                <p:nvPr/>
              </p:nvGrpSpPr>
              <p:grpSpPr>
                <a:xfrm>
                  <a:off x="10596899" y="2994897"/>
                  <a:ext cx="346709" cy="208121"/>
                  <a:chOff x="10596899" y="2994897"/>
                  <a:chExt cx="346709" cy="208121"/>
                </a:xfrm>
              </p:grpSpPr>
              <p:sp>
                <p:nvSpPr>
                  <p:cNvPr id="3602" name="Freeform: Shape 3601">
                    <a:extLst>
                      <a:ext uri="{FF2B5EF4-FFF2-40B4-BE49-F238E27FC236}">
                        <a16:creationId xmlns:a16="http://schemas.microsoft.com/office/drawing/2014/main" id="{142F7D53-953E-4795-BB09-BFE6C9A7F434}"/>
                      </a:ext>
                    </a:extLst>
                  </p:cNvPr>
                  <p:cNvSpPr/>
                  <p:nvPr/>
                </p:nvSpPr>
                <p:spPr>
                  <a:xfrm>
                    <a:off x="10613092" y="3012995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7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7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3" name="Freeform: Shape 3602">
                    <a:extLst>
                      <a:ext uri="{FF2B5EF4-FFF2-40B4-BE49-F238E27FC236}">
                        <a16:creationId xmlns:a16="http://schemas.microsoft.com/office/drawing/2014/main" id="{C7C89A86-39FC-4E0A-B959-E34D1CB521EB}"/>
                      </a:ext>
                    </a:extLst>
                  </p:cNvPr>
                  <p:cNvSpPr/>
                  <p:nvPr/>
                </p:nvSpPr>
                <p:spPr>
                  <a:xfrm>
                    <a:off x="10597851" y="3089433"/>
                    <a:ext cx="330517" cy="104060"/>
                  </a:xfrm>
                  <a:custGeom>
                    <a:avLst/>
                    <a:gdLst>
                      <a:gd name="connsiteX0" fmla="*/ 329565 w 330517"/>
                      <a:gd name="connsiteY0" fmla="*/ 952 h 104060"/>
                      <a:gd name="connsiteX1" fmla="*/ 0 w 330517"/>
                      <a:gd name="connsiteY1" fmla="*/ 0 h 104060"/>
                      <a:gd name="connsiteX2" fmla="*/ 0 w 330517"/>
                      <a:gd name="connsiteY2" fmla="*/ 8572 h 104060"/>
                      <a:gd name="connsiteX3" fmla="*/ 0 w 330517"/>
                      <a:gd name="connsiteY3" fmla="*/ 8572 h 104060"/>
                      <a:gd name="connsiteX4" fmla="*/ 48578 w 330517"/>
                      <a:gd name="connsiteY4" fmla="*/ 76200 h 104060"/>
                      <a:gd name="connsiteX5" fmla="*/ 281940 w 330517"/>
                      <a:gd name="connsiteY5" fmla="*/ 76200 h 104060"/>
                      <a:gd name="connsiteX6" fmla="*/ 330518 w 330517"/>
                      <a:gd name="connsiteY6" fmla="*/ 8572 h 104060"/>
                      <a:gd name="connsiteX7" fmla="*/ 330518 w 330517"/>
                      <a:gd name="connsiteY7" fmla="*/ 8572 h 104060"/>
                      <a:gd name="connsiteX8" fmla="*/ 330518 w 330517"/>
                      <a:gd name="connsiteY8" fmla="*/ 952 h 1040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0517" h="104060">
                        <a:moveTo>
                          <a:pt x="329565" y="952"/>
                        </a:moveTo>
                        <a:lnTo>
                          <a:pt x="0" y="0"/>
                        </a:lnTo>
                        <a:lnTo>
                          <a:pt x="0" y="8572"/>
                        </a:lnTo>
                        <a:lnTo>
                          <a:pt x="0" y="8572"/>
                        </a:lnTo>
                        <a:cubicBezTo>
                          <a:pt x="0" y="33338"/>
                          <a:pt x="16193" y="57150"/>
                          <a:pt x="48578" y="76200"/>
                        </a:cubicBezTo>
                        <a:cubicBezTo>
                          <a:pt x="113348" y="113347"/>
                          <a:pt x="217170" y="113347"/>
                          <a:pt x="281940" y="76200"/>
                        </a:cubicBezTo>
                        <a:cubicBezTo>
                          <a:pt x="314325" y="57150"/>
                          <a:pt x="330518" y="33338"/>
                          <a:pt x="330518" y="8572"/>
                        </a:cubicBezTo>
                        <a:lnTo>
                          <a:pt x="330518" y="8572"/>
                        </a:lnTo>
                        <a:lnTo>
                          <a:pt x="330518" y="95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4" name="Freeform: Shape 3603">
                    <a:extLst>
                      <a:ext uri="{FF2B5EF4-FFF2-40B4-BE49-F238E27FC236}">
                        <a16:creationId xmlns:a16="http://schemas.microsoft.com/office/drawing/2014/main" id="{B709E41F-3365-41E8-BB49-BA8E9751C256}"/>
                      </a:ext>
                    </a:extLst>
                  </p:cNvPr>
                  <p:cNvSpPr/>
                  <p:nvPr/>
                </p:nvSpPr>
                <p:spPr>
                  <a:xfrm>
                    <a:off x="10596899" y="2994897"/>
                    <a:ext cx="330517" cy="190023"/>
                  </a:xfrm>
                  <a:custGeom>
                    <a:avLst/>
                    <a:gdLst>
                      <a:gd name="connsiteX0" fmla="*/ 281940 w 330517"/>
                      <a:gd name="connsiteY0" fmla="*/ 162163 h 190023"/>
                      <a:gd name="connsiteX1" fmla="*/ 48577 w 330517"/>
                      <a:gd name="connsiteY1" fmla="*/ 162163 h 190023"/>
                      <a:gd name="connsiteX2" fmla="*/ 48577 w 330517"/>
                      <a:gd name="connsiteY2" fmla="*/ 27861 h 190023"/>
                      <a:gd name="connsiteX3" fmla="*/ 281940 w 330517"/>
                      <a:gd name="connsiteY3" fmla="*/ 27861 h 190023"/>
                      <a:gd name="connsiteX4" fmla="*/ 281940 w 330517"/>
                      <a:gd name="connsiteY4" fmla="*/ 162163 h 190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7" h="190023">
                        <a:moveTo>
                          <a:pt x="281940" y="162163"/>
                        </a:moveTo>
                        <a:cubicBezTo>
                          <a:pt x="217170" y="199311"/>
                          <a:pt x="113348" y="199311"/>
                          <a:pt x="48577" y="162163"/>
                        </a:cubicBezTo>
                        <a:cubicBezTo>
                          <a:pt x="-16192" y="125016"/>
                          <a:pt x="-16192" y="65008"/>
                          <a:pt x="48577" y="27861"/>
                        </a:cubicBezTo>
                        <a:cubicBezTo>
                          <a:pt x="113348" y="-9287"/>
                          <a:pt x="217170" y="-9287"/>
                          <a:pt x="281940" y="27861"/>
                        </a:cubicBezTo>
                        <a:cubicBezTo>
                          <a:pt x="346710" y="65008"/>
                          <a:pt x="346710" y="125016"/>
                          <a:pt x="281940" y="162163"/>
                        </a:cubicBezTo>
                        <a:close/>
                      </a:path>
                    </a:pathLst>
                  </a:custGeom>
                  <a:solidFill>
                    <a:srgbClr val="E0D7B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5" name="Freeform: Shape 3604">
                    <a:extLst>
                      <a:ext uri="{FF2B5EF4-FFF2-40B4-BE49-F238E27FC236}">
                        <a16:creationId xmlns:a16="http://schemas.microsoft.com/office/drawing/2014/main" id="{4E7A9F87-AB26-4660-A072-086824EC67A4}"/>
                      </a:ext>
                    </a:extLst>
                  </p:cNvPr>
                  <p:cNvSpPr/>
                  <p:nvPr/>
                </p:nvSpPr>
                <p:spPr>
                  <a:xfrm>
                    <a:off x="10638758" y="3017281"/>
                    <a:ext cx="247752" cy="74056"/>
                  </a:xfrm>
                  <a:custGeom>
                    <a:avLst/>
                    <a:gdLst>
                      <a:gd name="connsiteX0" fmla="*/ 247701 w 247752"/>
                      <a:gd name="connsiteY0" fmla="*/ 74057 h 74056"/>
                      <a:gd name="connsiteX1" fmla="*/ 211506 w 247752"/>
                      <a:gd name="connsiteY1" fmla="*/ 25479 h 74056"/>
                      <a:gd name="connsiteX2" fmla="*/ 36246 w 247752"/>
                      <a:gd name="connsiteY2" fmla="*/ 25479 h 74056"/>
                      <a:gd name="connsiteX3" fmla="*/ 51 w 247752"/>
                      <a:gd name="connsiteY3" fmla="*/ 74057 h 74056"/>
                      <a:gd name="connsiteX4" fmla="*/ 36246 w 247752"/>
                      <a:gd name="connsiteY4" fmla="*/ 20717 h 74056"/>
                      <a:gd name="connsiteX5" fmla="*/ 211506 w 247752"/>
                      <a:gd name="connsiteY5" fmla="*/ 20717 h 74056"/>
                      <a:gd name="connsiteX6" fmla="*/ 247701 w 247752"/>
                      <a:gd name="connsiteY6" fmla="*/ 74057 h 74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752" h="74056">
                        <a:moveTo>
                          <a:pt x="247701" y="74057"/>
                        </a:moveTo>
                        <a:cubicBezTo>
                          <a:pt x="246749" y="56912"/>
                          <a:pt x="234366" y="38814"/>
                          <a:pt x="211506" y="25479"/>
                        </a:cubicBezTo>
                        <a:cubicBezTo>
                          <a:pt x="162929" y="-2143"/>
                          <a:pt x="83871" y="-2143"/>
                          <a:pt x="36246" y="25479"/>
                        </a:cubicBezTo>
                        <a:cubicBezTo>
                          <a:pt x="13386" y="38814"/>
                          <a:pt x="1004" y="55959"/>
                          <a:pt x="51" y="74057"/>
                        </a:cubicBezTo>
                        <a:cubicBezTo>
                          <a:pt x="-901" y="55007"/>
                          <a:pt x="11481" y="35957"/>
                          <a:pt x="36246" y="20717"/>
                        </a:cubicBezTo>
                        <a:cubicBezTo>
                          <a:pt x="84824" y="-6906"/>
                          <a:pt x="162929" y="-6906"/>
                          <a:pt x="211506" y="20717"/>
                        </a:cubicBezTo>
                        <a:cubicBezTo>
                          <a:pt x="236271" y="35004"/>
                          <a:pt x="248654" y="54054"/>
                          <a:pt x="247701" y="74057"/>
                        </a:cubicBez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6" name="Freeform: Shape 3605">
                    <a:extLst>
                      <a:ext uri="{FF2B5EF4-FFF2-40B4-BE49-F238E27FC236}">
                        <a16:creationId xmlns:a16="http://schemas.microsoft.com/office/drawing/2014/main" id="{0BCF85E1-2AB2-4F54-AE2F-D839C82AFA3C}"/>
                      </a:ext>
                    </a:extLst>
                  </p:cNvPr>
                  <p:cNvSpPr/>
                  <p:nvPr/>
                </p:nvSpPr>
                <p:spPr>
                  <a:xfrm>
                    <a:off x="10638809" y="3022044"/>
                    <a:ext cx="247650" cy="138588"/>
                  </a:xfrm>
                  <a:custGeom>
                    <a:avLst/>
                    <a:gdLst>
                      <a:gd name="connsiteX0" fmla="*/ 247650 w 247650"/>
                      <a:gd name="connsiteY0" fmla="*/ 69294 h 138588"/>
                      <a:gd name="connsiteX1" fmla="*/ 211455 w 247650"/>
                      <a:gd name="connsiteY1" fmla="*/ 117872 h 138588"/>
                      <a:gd name="connsiteX2" fmla="*/ 36195 w 247650"/>
                      <a:gd name="connsiteY2" fmla="*/ 117872 h 138588"/>
                      <a:gd name="connsiteX3" fmla="*/ 0 w 247650"/>
                      <a:gd name="connsiteY3" fmla="*/ 69294 h 138588"/>
                      <a:gd name="connsiteX4" fmla="*/ 36195 w 247650"/>
                      <a:gd name="connsiteY4" fmla="*/ 20717 h 138588"/>
                      <a:gd name="connsiteX5" fmla="*/ 211455 w 247650"/>
                      <a:gd name="connsiteY5" fmla="*/ 20717 h 138588"/>
                      <a:gd name="connsiteX6" fmla="*/ 247650 w 247650"/>
                      <a:gd name="connsiteY6" fmla="*/ 69294 h 13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650" h="138588">
                        <a:moveTo>
                          <a:pt x="247650" y="69294"/>
                        </a:moveTo>
                        <a:cubicBezTo>
                          <a:pt x="246697" y="86439"/>
                          <a:pt x="234315" y="104537"/>
                          <a:pt x="211455" y="117872"/>
                        </a:cubicBezTo>
                        <a:cubicBezTo>
                          <a:pt x="162878" y="145494"/>
                          <a:pt x="83820" y="145494"/>
                          <a:pt x="36195" y="117872"/>
                        </a:cubicBezTo>
                        <a:cubicBezTo>
                          <a:pt x="13335" y="104537"/>
                          <a:pt x="953" y="87392"/>
                          <a:pt x="0" y="69294"/>
                        </a:cubicBezTo>
                        <a:cubicBezTo>
                          <a:pt x="953" y="52149"/>
                          <a:pt x="13335" y="34052"/>
                          <a:pt x="36195" y="20717"/>
                        </a:cubicBezTo>
                        <a:cubicBezTo>
                          <a:pt x="84772" y="-6906"/>
                          <a:pt x="162878" y="-6906"/>
                          <a:pt x="211455" y="20717"/>
                        </a:cubicBezTo>
                        <a:cubicBezTo>
                          <a:pt x="234315" y="34052"/>
                          <a:pt x="246697" y="51197"/>
                          <a:pt x="247650" y="69294"/>
                        </a:cubicBez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07" name="Graphic 7">
                  <a:extLst>
                    <a:ext uri="{FF2B5EF4-FFF2-40B4-BE49-F238E27FC236}">
                      <a16:creationId xmlns:a16="http://schemas.microsoft.com/office/drawing/2014/main" id="{AAA5020B-C0F9-4ACE-94A5-664F8F40B4C7}"/>
                    </a:ext>
                  </a:extLst>
                </p:cNvPr>
                <p:cNvGrpSpPr/>
                <p:nvPr/>
              </p:nvGrpSpPr>
              <p:grpSpPr>
                <a:xfrm>
                  <a:off x="10762634" y="3007479"/>
                  <a:ext cx="145732" cy="89612"/>
                  <a:chOff x="10762634" y="3007479"/>
                  <a:chExt cx="145732" cy="89612"/>
                </a:xfrm>
              </p:grpSpPr>
              <p:sp>
                <p:nvSpPr>
                  <p:cNvPr id="3608" name="Freeform: Shape 3607">
                    <a:extLst>
                      <a:ext uri="{FF2B5EF4-FFF2-40B4-BE49-F238E27FC236}">
                        <a16:creationId xmlns:a16="http://schemas.microsoft.com/office/drawing/2014/main" id="{9234FF47-8F58-4118-B6C0-0D5FF949D1E3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9609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1252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9" name="Freeform: Shape 3608">
                    <a:extLst>
                      <a:ext uri="{FF2B5EF4-FFF2-40B4-BE49-F238E27FC236}">
                        <a16:creationId xmlns:a16="http://schemas.microsoft.com/office/drawing/2014/main" id="{F790ADF2-8263-4506-BDA6-F0D7EE669A05}"/>
                      </a:ext>
                    </a:extLst>
                  </p:cNvPr>
                  <p:cNvSpPr/>
                  <p:nvPr/>
                </p:nvSpPr>
                <p:spPr>
                  <a:xfrm>
                    <a:off x="10762634" y="3007479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0" name="Freeform: Shape 3609">
                    <a:extLst>
                      <a:ext uri="{FF2B5EF4-FFF2-40B4-BE49-F238E27FC236}">
                        <a16:creationId xmlns:a16="http://schemas.microsoft.com/office/drawing/2014/main" id="{6A33047B-C839-4DA9-A4AF-E657A7DF0FE9}"/>
                      </a:ext>
                    </a:extLst>
                  </p:cNvPr>
                  <p:cNvSpPr/>
                  <p:nvPr/>
                </p:nvSpPr>
                <p:spPr>
                  <a:xfrm>
                    <a:off x="10882649" y="3076812"/>
                    <a:ext cx="25717" cy="17383"/>
                  </a:xfrm>
                  <a:custGeom>
                    <a:avLst/>
                    <a:gdLst>
                      <a:gd name="connsiteX0" fmla="*/ 25717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2 w 25717"/>
                      <a:gd name="connsiteY3" fmla="*/ 2143 h 17383"/>
                      <a:gd name="connsiteX4" fmla="*/ 25717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7" y="2143"/>
                        </a:moveTo>
                        <a:cubicBezTo>
                          <a:pt x="25717" y="5001"/>
                          <a:pt x="20955" y="10716"/>
                          <a:pt x="13335" y="14526"/>
                        </a:cubicBezTo>
                        <a:cubicBezTo>
                          <a:pt x="5715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2" y="2143"/>
                        </a:cubicBezTo>
                        <a:cubicBezTo>
                          <a:pt x="20002" y="-714"/>
                          <a:pt x="25717" y="-714"/>
                          <a:pt x="25717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1" name="Freeform: Shape 3610">
                    <a:extLst>
                      <a:ext uri="{FF2B5EF4-FFF2-40B4-BE49-F238E27FC236}">
                        <a16:creationId xmlns:a16="http://schemas.microsoft.com/office/drawing/2014/main" id="{E3E4FEA1-2203-4470-AF30-8C1C7ACCE714}"/>
                      </a:ext>
                    </a:extLst>
                  </p:cNvPr>
                  <p:cNvSpPr/>
                  <p:nvPr/>
                </p:nvSpPr>
                <p:spPr>
                  <a:xfrm>
                    <a:off x="10819784" y="303281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2" name="Freeform: Shape 3611">
                    <a:extLst>
                      <a:ext uri="{FF2B5EF4-FFF2-40B4-BE49-F238E27FC236}">
                        <a16:creationId xmlns:a16="http://schemas.microsoft.com/office/drawing/2014/main" id="{7E185AB7-EFD0-4763-AAA4-3FA30575BA98}"/>
                      </a:ext>
                    </a:extLst>
                  </p:cNvPr>
                  <p:cNvSpPr/>
                  <p:nvPr/>
                </p:nvSpPr>
                <p:spPr>
                  <a:xfrm>
                    <a:off x="10875982" y="308276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3" name="Freeform: Shape 3612">
                    <a:extLst>
                      <a:ext uri="{FF2B5EF4-FFF2-40B4-BE49-F238E27FC236}">
                        <a16:creationId xmlns:a16="http://schemas.microsoft.com/office/drawing/2014/main" id="{1764DDE4-387F-4323-9724-F7E4C32DB923}"/>
                      </a:ext>
                    </a:extLst>
                  </p:cNvPr>
                  <p:cNvSpPr/>
                  <p:nvPr/>
                </p:nvSpPr>
                <p:spPr>
                  <a:xfrm>
                    <a:off x="10851216" y="30613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4" name="Freeform: Shape 3613">
                    <a:extLst>
                      <a:ext uri="{FF2B5EF4-FFF2-40B4-BE49-F238E27FC236}">
                        <a16:creationId xmlns:a16="http://schemas.microsoft.com/office/drawing/2014/main" id="{019FA2B2-D8B9-4522-BF71-E2115843D0D1}"/>
                      </a:ext>
                    </a:extLst>
                  </p:cNvPr>
                  <p:cNvSpPr/>
                  <p:nvPr/>
                </p:nvSpPr>
                <p:spPr>
                  <a:xfrm>
                    <a:off x="10820737" y="304710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5" name="Freeform: Shape 3614">
                    <a:extLst>
                      <a:ext uri="{FF2B5EF4-FFF2-40B4-BE49-F238E27FC236}">
                        <a16:creationId xmlns:a16="http://schemas.microsoft.com/office/drawing/2014/main" id="{1AEE9366-9BB7-4D95-9339-DEF447928D97}"/>
                      </a:ext>
                    </a:extLst>
                  </p:cNvPr>
                  <p:cNvSpPr/>
                  <p:nvPr/>
                </p:nvSpPr>
                <p:spPr>
                  <a:xfrm>
                    <a:off x="10855026" y="307091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6" name="Freeform: Shape 3615">
                    <a:extLst>
                      <a:ext uri="{FF2B5EF4-FFF2-40B4-BE49-F238E27FC236}">
                        <a16:creationId xmlns:a16="http://schemas.microsoft.com/office/drawing/2014/main" id="{C7ECD163-7474-4EEF-B376-B1CB8C20CAFE}"/>
                      </a:ext>
                    </a:extLst>
                  </p:cNvPr>
                  <p:cNvSpPr/>
                  <p:nvPr/>
                </p:nvSpPr>
                <p:spPr>
                  <a:xfrm>
                    <a:off x="10861694" y="305472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7" name="Freeform: Shape 3616">
                    <a:extLst>
                      <a:ext uri="{FF2B5EF4-FFF2-40B4-BE49-F238E27FC236}">
                        <a16:creationId xmlns:a16="http://schemas.microsoft.com/office/drawing/2014/main" id="{84984B0C-1569-4F8F-BD31-FE949962D260}"/>
                      </a:ext>
                    </a:extLst>
                  </p:cNvPr>
                  <p:cNvSpPr/>
                  <p:nvPr/>
                </p:nvSpPr>
                <p:spPr>
                  <a:xfrm>
                    <a:off x="10830262" y="303990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8" name="Freeform: Shape 3617">
                    <a:extLst>
                      <a:ext uri="{FF2B5EF4-FFF2-40B4-BE49-F238E27FC236}">
                        <a16:creationId xmlns:a16="http://schemas.microsoft.com/office/drawing/2014/main" id="{CD2218CA-F87F-4892-AE98-8FC5197AB734}"/>
                      </a:ext>
                    </a:extLst>
                  </p:cNvPr>
                  <p:cNvSpPr/>
                  <p:nvPr/>
                </p:nvSpPr>
                <p:spPr>
                  <a:xfrm>
                    <a:off x="10811212" y="302847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9" name="Freeform: Shape 3618">
                    <a:extLst>
                      <a:ext uri="{FF2B5EF4-FFF2-40B4-BE49-F238E27FC236}">
                        <a16:creationId xmlns:a16="http://schemas.microsoft.com/office/drawing/2014/main" id="{B7585B96-32A8-4845-9D99-2945EE0178D5}"/>
                      </a:ext>
                    </a:extLst>
                  </p:cNvPr>
                  <p:cNvSpPr/>
                  <p:nvPr/>
                </p:nvSpPr>
                <p:spPr>
                  <a:xfrm>
                    <a:off x="10799782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0" name="Freeform: Shape 3619">
                    <a:extLst>
                      <a:ext uri="{FF2B5EF4-FFF2-40B4-BE49-F238E27FC236}">
                        <a16:creationId xmlns:a16="http://schemas.microsoft.com/office/drawing/2014/main" id="{327EB7F0-5EB2-4422-BB52-51861987210E}"/>
                      </a:ext>
                    </a:extLst>
                  </p:cNvPr>
                  <p:cNvSpPr/>
                  <p:nvPr/>
                </p:nvSpPr>
                <p:spPr>
                  <a:xfrm>
                    <a:off x="10833119" y="304995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1" name="Freeform: Shape 3620">
                    <a:extLst>
                      <a:ext uri="{FF2B5EF4-FFF2-40B4-BE49-F238E27FC236}">
                        <a16:creationId xmlns:a16="http://schemas.microsoft.com/office/drawing/2014/main" id="{F9D8E93A-E501-4D19-8668-6A637BF7FE3A}"/>
                      </a:ext>
                    </a:extLst>
                  </p:cNvPr>
                  <p:cNvSpPr/>
                  <p:nvPr/>
                </p:nvSpPr>
                <p:spPr>
                  <a:xfrm>
                    <a:off x="10806449" y="30389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2" name="Freeform: Shape 3621">
                    <a:extLst>
                      <a:ext uri="{FF2B5EF4-FFF2-40B4-BE49-F238E27FC236}">
                        <a16:creationId xmlns:a16="http://schemas.microsoft.com/office/drawing/2014/main" id="{3A3B1744-4D82-4EA9-8FD9-3ABD31308DC6}"/>
                      </a:ext>
                    </a:extLst>
                  </p:cNvPr>
                  <p:cNvSpPr/>
                  <p:nvPr/>
                </p:nvSpPr>
                <p:spPr>
                  <a:xfrm>
                    <a:off x="10891222" y="307419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3" name="Freeform: Shape 3622">
                    <a:extLst>
                      <a:ext uri="{FF2B5EF4-FFF2-40B4-BE49-F238E27FC236}">
                        <a16:creationId xmlns:a16="http://schemas.microsoft.com/office/drawing/2014/main" id="{A4701C5E-D0A0-45F3-9A28-4350F34D04D7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265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4" name="Freeform: Shape 3623">
                    <a:extLst>
                      <a:ext uri="{FF2B5EF4-FFF2-40B4-BE49-F238E27FC236}">
                        <a16:creationId xmlns:a16="http://schemas.microsoft.com/office/drawing/2014/main" id="{A6A7DBFF-70D8-42B4-A3F8-2C8AE456E314}"/>
                      </a:ext>
                    </a:extLst>
                  </p:cNvPr>
                  <p:cNvSpPr/>
                  <p:nvPr/>
                </p:nvSpPr>
                <p:spPr>
                  <a:xfrm>
                    <a:off x="10780732" y="301852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5" name="Freeform: Shape 3624">
                    <a:extLst>
                      <a:ext uri="{FF2B5EF4-FFF2-40B4-BE49-F238E27FC236}">
                        <a16:creationId xmlns:a16="http://schemas.microsoft.com/office/drawing/2014/main" id="{BA296504-C2B7-4438-BD07-9BC16F29910A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00995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6" name="Freeform: Shape 3625">
                    <a:extLst>
                      <a:ext uri="{FF2B5EF4-FFF2-40B4-BE49-F238E27FC236}">
                        <a16:creationId xmlns:a16="http://schemas.microsoft.com/office/drawing/2014/main" id="{3FB17DA5-3CEC-4A4A-9194-174D1CD48B78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06234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7" name="Freeform: Shape 3626">
                    <a:extLst>
                      <a:ext uri="{FF2B5EF4-FFF2-40B4-BE49-F238E27FC236}">
                        <a16:creationId xmlns:a16="http://schemas.microsoft.com/office/drawing/2014/main" id="{BC85F646-77F7-46B7-AAF3-2AD49137A3EE}"/>
                      </a:ext>
                    </a:extLst>
                  </p:cNvPr>
                  <p:cNvSpPr/>
                  <p:nvPr/>
                </p:nvSpPr>
                <p:spPr>
                  <a:xfrm>
                    <a:off x="10839787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8" name="Freeform: Shape 3627">
                    <a:extLst>
                      <a:ext uri="{FF2B5EF4-FFF2-40B4-BE49-F238E27FC236}">
                        <a16:creationId xmlns:a16="http://schemas.microsoft.com/office/drawing/2014/main" id="{6C4ABD45-E6E4-4FC2-81A8-942BAA1F989A}"/>
                      </a:ext>
                    </a:extLst>
                  </p:cNvPr>
                  <p:cNvSpPr/>
                  <p:nvPr/>
                </p:nvSpPr>
                <p:spPr>
                  <a:xfrm>
                    <a:off x="10874076" y="306329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9" name="Freeform: Shape 3628">
                    <a:extLst>
                      <a:ext uri="{FF2B5EF4-FFF2-40B4-BE49-F238E27FC236}">
                        <a16:creationId xmlns:a16="http://schemas.microsoft.com/office/drawing/2014/main" id="{1DAF0806-0EB0-44A4-A6CF-8E97198466CF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322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0" name="Freeform: Shape 3629">
                    <a:extLst>
                      <a:ext uri="{FF2B5EF4-FFF2-40B4-BE49-F238E27FC236}">
                        <a16:creationId xmlns:a16="http://schemas.microsoft.com/office/drawing/2014/main" id="{014ECB3A-4B13-41C8-86D0-B0EC99131921}"/>
                      </a:ext>
                    </a:extLst>
                  </p:cNvPr>
                  <p:cNvSpPr/>
                  <p:nvPr/>
                </p:nvSpPr>
                <p:spPr>
                  <a:xfrm>
                    <a:off x="10788351" y="301662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1" name="Freeform: Shape 3630">
                    <a:extLst>
                      <a:ext uri="{FF2B5EF4-FFF2-40B4-BE49-F238E27FC236}">
                        <a16:creationId xmlns:a16="http://schemas.microsoft.com/office/drawing/2014/main" id="{B61CC765-11E9-4D0D-A762-350838DE6D56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179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2" name="Freeform: Shape 3631">
                    <a:extLst>
                      <a:ext uri="{FF2B5EF4-FFF2-40B4-BE49-F238E27FC236}">
                        <a16:creationId xmlns:a16="http://schemas.microsoft.com/office/drawing/2014/main" id="{1E1BAEE0-956C-4149-ABD9-CFD7616AEC3E}"/>
                      </a:ext>
                    </a:extLst>
                  </p:cNvPr>
                  <p:cNvSpPr/>
                  <p:nvPr/>
                </p:nvSpPr>
                <p:spPr>
                  <a:xfrm>
                    <a:off x="10771207" y="30227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3" name="Freeform: Shape 3632">
                    <a:extLst>
                      <a:ext uri="{FF2B5EF4-FFF2-40B4-BE49-F238E27FC236}">
                        <a16:creationId xmlns:a16="http://schemas.microsoft.com/office/drawing/2014/main" id="{DFBB7D00-B8D8-4F58-A2F6-7A437CA9FA4F}"/>
                      </a:ext>
                    </a:extLst>
                  </p:cNvPr>
                  <p:cNvSpPr/>
                  <p:nvPr/>
                </p:nvSpPr>
                <p:spPr>
                  <a:xfrm>
                    <a:off x="10817879" y="30513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4" name="Freeform: Shape 3633">
                    <a:extLst>
                      <a:ext uri="{FF2B5EF4-FFF2-40B4-BE49-F238E27FC236}">
                        <a16:creationId xmlns:a16="http://schemas.microsoft.com/office/drawing/2014/main" id="{98E95D38-C746-496F-9033-C8DCBC6AD10D}"/>
                      </a:ext>
                    </a:extLst>
                  </p:cNvPr>
                  <p:cNvSpPr/>
                  <p:nvPr/>
                </p:nvSpPr>
                <p:spPr>
                  <a:xfrm>
                    <a:off x="10842644" y="304466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5" name="Freeform: Shape 3634">
                    <a:extLst>
                      <a:ext uri="{FF2B5EF4-FFF2-40B4-BE49-F238E27FC236}">
                        <a16:creationId xmlns:a16="http://schemas.microsoft.com/office/drawing/2014/main" id="{12BD5F2A-2C7F-4172-B6B8-20DC7998DC34}"/>
                      </a:ext>
                    </a:extLst>
                  </p:cNvPr>
                  <p:cNvSpPr/>
                  <p:nvPr/>
                </p:nvSpPr>
                <p:spPr>
                  <a:xfrm>
                    <a:off x="10860741" y="306466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6" name="Freeform: Shape 3635">
                    <a:extLst>
                      <a:ext uri="{FF2B5EF4-FFF2-40B4-BE49-F238E27FC236}">
                        <a16:creationId xmlns:a16="http://schemas.microsoft.com/office/drawing/2014/main" id="{8CAA081B-B12D-44D1-BD35-B1F24FAF09EF}"/>
                      </a:ext>
                    </a:extLst>
                  </p:cNvPr>
                  <p:cNvSpPr/>
                  <p:nvPr/>
                </p:nvSpPr>
                <p:spPr>
                  <a:xfrm>
                    <a:off x="10873124" y="30675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7" name="Freeform: Shape 3636">
                    <a:extLst>
                      <a:ext uri="{FF2B5EF4-FFF2-40B4-BE49-F238E27FC236}">
                        <a16:creationId xmlns:a16="http://schemas.microsoft.com/office/drawing/2014/main" id="{B7383755-1046-4E8C-BA37-F00923EB3DBD}"/>
                      </a:ext>
                    </a:extLst>
                  </p:cNvPr>
                  <p:cNvSpPr/>
                  <p:nvPr/>
                </p:nvSpPr>
                <p:spPr>
                  <a:xfrm>
                    <a:off x="10870266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8" name="Freeform: Shape 3637">
                    <a:extLst>
                      <a:ext uri="{FF2B5EF4-FFF2-40B4-BE49-F238E27FC236}">
                        <a16:creationId xmlns:a16="http://schemas.microsoft.com/office/drawing/2014/main" id="{E8BF8450-21A3-4CCB-99C7-AAEDF47D715E}"/>
                      </a:ext>
                    </a:extLst>
                  </p:cNvPr>
                  <p:cNvSpPr/>
                  <p:nvPr/>
                </p:nvSpPr>
                <p:spPr>
                  <a:xfrm>
                    <a:off x="10841691" y="304942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39" name="Graphic 7">
                  <a:extLst>
                    <a:ext uri="{FF2B5EF4-FFF2-40B4-BE49-F238E27FC236}">
                      <a16:creationId xmlns:a16="http://schemas.microsoft.com/office/drawing/2014/main" id="{6ED1FC42-1EC4-4D6F-95C4-3F880FC504E7}"/>
                    </a:ext>
                  </a:extLst>
                </p:cNvPr>
                <p:cNvGrpSpPr/>
                <p:nvPr/>
              </p:nvGrpSpPr>
              <p:grpSpPr>
                <a:xfrm>
                  <a:off x="10715962" y="3033197"/>
                  <a:ext cx="145732" cy="89612"/>
                  <a:chOff x="10715962" y="3033197"/>
                  <a:chExt cx="145732" cy="89612"/>
                </a:xfrm>
              </p:grpSpPr>
              <p:sp>
                <p:nvSpPr>
                  <p:cNvPr id="3640" name="Freeform: Shape 3639">
                    <a:extLst>
                      <a:ext uri="{FF2B5EF4-FFF2-40B4-BE49-F238E27FC236}">
                        <a16:creationId xmlns:a16="http://schemas.microsoft.com/office/drawing/2014/main" id="{C09B81BA-D907-4E9D-8C04-861EC753F540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532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2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7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2" y="70299"/>
                          <a:pt x="141922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2" y="17912"/>
                          <a:pt x="952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7" y="88397"/>
                          <a:pt x="125730" y="87444"/>
                          <a:pt x="131445" y="84587"/>
                        </a:cubicBezTo>
                        <a:cubicBezTo>
                          <a:pt x="138113" y="80777"/>
                          <a:pt x="143827" y="75062"/>
                          <a:pt x="143827" y="72204"/>
                        </a:cubicBezTo>
                        <a:cubicBezTo>
                          <a:pt x="142875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1" name="Freeform: Shape 3640">
                    <a:extLst>
                      <a:ext uri="{FF2B5EF4-FFF2-40B4-BE49-F238E27FC236}">
                        <a16:creationId xmlns:a16="http://schemas.microsoft.com/office/drawing/2014/main" id="{802422A3-7B51-47CC-A9DC-1574F7EDD95B}"/>
                      </a:ext>
                    </a:extLst>
                  </p:cNvPr>
                  <p:cNvSpPr/>
                  <p:nvPr/>
                </p:nvSpPr>
                <p:spPr>
                  <a:xfrm>
                    <a:off x="10715962" y="3033197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2 w 144779"/>
                      <a:gd name="connsiteY4" fmla="*/ 17184 h 86716"/>
                      <a:gd name="connsiteX5" fmla="*/ 952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2" y="17184"/>
                          <a:pt x="952" y="17184"/>
                        </a:cubicBezTo>
                        <a:lnTo>
                          <a:pt x="952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2" name="Freeform: Shape 3641">
                    <a:extLst>
                      <a:ext uri="{FF2B5EF4-FFF2-40B4-BE49-F238E27FC236}">
                        <a16:creationId xmlns:a16="http://schemas.microsoft.com/office/drawing/2014/main" id="{81BB43C9-A80E-4CEE-ADED-681198581F64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102530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1668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3" name="Freeform: Shape 3642">
                    <a:extLst>
                      <a:ext uri="{FF2B5EF4-FFF2-40B4-BE49-F238E27FC236}">
                        <a16:creationId xmlns:a16="http://schemas.microsoft.com/office/drawing/2014/main" id="{B876FEAA-DA54-4817-9262-2324A731CA02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5853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4" name="Freeform: Shape 3643">
                    <a:extLst>
                      <a:ext uri="{FF2B5EF4-FFF2-40B4-BE49-F238E27FC236}">
                        <a16:creationId xmlns:a16="http://schemas.microsoft.com/office/drawing/2014/main" id="{CD355BE4-815C-4214-A8C7-747A3FE2D930}"/>
                      </a:ext>
                    </a:extLst>
                  </p:cNvPr>
                  <p:cNvSpPr/>
                  <p:nvPr/>
                </p:nvSpPr>
                <p:spPr>
                  <a:xfrm>
                    <a:off x="10828357" y="310806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5" name="Freeform: Shape 3644">
                    <a:extLst>
                      <a:ext uri="{FF2B5EF4-FFF2-40B4-BE49-F238E27FC236}">
                        <a16:creationId xmlns:a16="http://schemas.microsoft.com/office/drawing/2014/main" id="{3E03A31C-6A55-4037-9F74-1DA90DF1B257}"/>
                      </a:ext>
                    </a:extLst>
                  </p:cNvPr>
                  <p:cNvSpPr/>
                  <p:nvPr/>
                </p:nvSpPr>
                <p:spPr>
                  <a:xfrm>
                    <a:off x="10803591" y="30865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6" name="Freeform: Shape 3645">
                    <a:extLst>
                      <a:ext uri="{FF2B5EF4-FFF2-40B4-BE49-F238E27FC236}">
                        <a16:creationId xmlns:a16="http://schemas.microsoft.com/office/drawing/2014/main" id="{D5016A3E-6335-4FF1-8B8C-1D16E07AA0BD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7" name="Freeform: Shape 3646">
                    <a:extLst>
                      <a:ext uri="{FF2B5EF4-FFF2-40B4-BE49-F238E27FC236}">
                        <a16:creationId xmlns:a16="http://schemas.microsoft.com/office/drawing/2014/main" id="{96B3E03D-9B14-4C4C-B01D-264FFFC01D83}"/>
                      </a:ext>
                    </a:extLst>
                  </p:cNvPr>
                  <p:cNvSpPr/>
                  <p:nvPr/>
                </p:nvSpPr>
                <p:spPr>
                  <a:xfrm>
                    <a:off x="10808354" y="3096630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8" name="Freeform: Shape 3647">
                    <a:extLst>
                      <a:ext uri="{FF2B5EF4-FFF2-40B4-BE49-F238E27FC236}">
                        <a16:creationId xmlns:a16="http://schemas.microsoft.com/office/drawing/2014/main" id="{C34664D0-982E-4562-8E67-BA5282FBAD9C}"/>
                      </a:ext>
                    </a:extLst>
                  </p:cNvPr>
                  <p:cNvSpPr/>
                  <p:nvPr/>
                </p:nvSpPr>
                <p:spPr>
                  <a:xfrm>
                    <a:off x="10815022" y="30799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9" name="Freeform: Shape 3648">
                    <a:extLst>
                      <a:ext uri="{FF2B5EF4-FFF2-40B4-BE49-F238E27FC236}">
                        <a16:creationId xmlns:a16="http://schemas.microsoft.com/office/drawing/2014/main" id="{307899EA-00F0-41A4-A84F-685C96AC1F68}"/>
                      </a:ext>
                    </a:extLst>
                  </p:cNvPr>
                  <p:cNvSpPr/>
                  <p:nvPr/>
                </p:nvSpPr>
                <p:spPr>
                  <a:xfrm>
                    <a:off x="10783589" y="30656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0" name="Freeform: Shape 3649">
                    <a:extLst>
                      <a:ext uri="{FF2B5EF4-FFF2-40B4-BE49-F238E27FC236}">
                        <a16:creationId xmlns:a16="http://schemas.microsoft.com/office/drawing/2014/main" id="{2521BA2F-9F0A-4307-AED4-FA7D9488C836}"/>
                      </a:ext>
                    </a:extLst>
                  </p:cNvPr>
                  <p:cNvSpPr/>
                  <p:nvPr/>
                </p:nvSpPr>
                <p:spPr>
                  <a:xfrm>
                    <a:off x="10764539" y="3054191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0 h 2328"/>
                      <a:gd name="connsiteX1" fmla="*/ 2858 w 2857"/>
                      <a:gd name="connsiteY1" fmla="*/ 1905 h 2328"/>
                      <a:gd name="connsiteX2" fmla="*/ 953 w 2857"/>
                      <a:gd name="connsiteY2" fmla="*/ 1905 h 2328"/>
                      <a:gd name="connsiteX3" fmla="*/ 0 w 2857"/>
                      <a:gd name="connsiteY3" fmla="*/ 952 h 2328"/>
                      <a:gd name="connsiteX4" fmla="*/ 1905 w 2857"/>
                      <a:gd name="connsiteY4" fmla="*/ 0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2857"/>
                          <a:pt x="953" y="1905"/>
                        </a:cubicBezTo>
                        <a:cubicBezTo>
                          <a:pt x="0" y="1905"/>
                          <a:pt x="0" y="952"/>
                          <a:pt x="0" y="952"/>
                        </a:cubicBezTo>
                        <a:cubicBezTo>
                          <a:pt x="0" y="952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1" name="Freeform: Shape 3650">
                    <a:extLst>
                      <a:ext uri="{FF2B5EF4-FFF2-40B4-BE49-F238E27FC236}">
                        <a16:creationId xmlns:a16="http://schemas.microsoft.com/office/drawing/2014/main" id="{9CA0031F-C326-4CA7-85B4-E8B2F0EA1190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2" name="Freeform: Shape 3651">
                    <a:extLst>
                      <a:ext uri="{FF2B5EF4-FFF2-40B4-BE49-F238E27FC236}">
                        <a16:creationId xmlns:a16="http://schemas.microsoft.com/office/drawing/2014/main" id="{3D410B79-D692-4FE8-8A99-819B78ABB777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07514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3" name="Freeform: Shape 3652">
                    <a:extLst>
                      <a:ext uri="{FF2B5EF4-FFF2-40B4-BE49-F238E27FC236}">
                        <a16:creationId xmlns:a16="http://schemas.microsoft.com/office/drawing/2014/main" id="{017C01A2-6973-4E1B-95BA-DEA07DA4390C}"/>
                      </a:ext>
                    </a:extLst>
                  </p:cNvPr>
                  <p:cNvSpPr/>
                  <p:nvPr/>
                </p:nvSpPr>
                <p:spPr>
                  <a:xfrm>
                    <a:off x="10759776" y="306466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4" name="Freeform: Shape 3653">
                    <a:extLst>
                      <a:ext uri="{FF2B5EF4-FFF2-40B4-BE49-F238E27FC236}">
                        <a16:creationId xmlns:a16="http://schemas.microsoft.com/office/drawing/2014/main" id="{52C090B7-ABFC-4431-A1A0-D6A65BE7D0B6}"/>
                      </a:ext>
                    </a:extLst>
                  </p:cNvPr>
                  <p:cNvSpPr/>
                  <p:nvPr/>
                </p:nvSpPr>
                <p:spPr>
                  <a:xfrm>
                    <a:off x="10844549" y="309948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5" name="Freeform: Shape 3654">
                    <a:extLst>
                      <a:ext uri="{FF2B5EF4-FFF2-40B4-BE49-F238E27FC236}">
                        <a16:creationId xmlns:a16="http://schemas.microsoft.com/office/drawing/2014/main" id="{70AAC3C6-3F38-4308-BFDC-661C5EF5E1FE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52285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6" name="Freeform: Shape 3655">
                    <a:extLst>
                      <a:ext uri="{FF2B5EF4-FFF2-40B4-BE49-F238E27FC236}">
                        <a16:creationId xmlns:a16="http://schemas.microsoft.com/office/drawing/2014/main" id="{4E4202DA-6D8E-44B0-BB9B-619D325674F8}"/>
                      </a:ext>
                    </a:extLst>
                  </p:cNvPr>
                  <p:cNvSpPr/>
                  <p:nvPr/>
                </p:nvSpPr>
                <p:spPr>
                  <a:xfrm>
                    <a:off x="10734059" y="304371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7" name="Freeform: Shape 3656">
                    <a:extLst>
                      <a:ext uri="{FF2B5EF4-FFF2-40B4-BE49-F238E27FC236}">
                        <a16:creationId xmlns:a16="http://schemas.microsoft.com/office/drawing/2014/main" id="{0D3540EE-65EE-4803-9DBA-623A89576E17}"/>
                      </a:ext>
                    </a:extLst>
                  </p:cNvPr>
                  <p:cNvSpPr/>
                  <p:nvPr/>
                </p:nvSpPr>
                <p:spPr>
                  <a:xfrm>
                    <a:off x="10735012" y="303514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8" name="Freeform: Shape 3657">
                    <a:extLst>
                      <a:ext uri="{FF2B5EF4-FFF2-40B4-BE49-F238E27FC236}">
                        <a16:creationId xmlns:a16="http://schemas.microsoft.com/office/drawing/2014/main" id="{209A1EBA-CBBA-4F50-B8C0-A4AEB0298689}"/>
                      </a:ext>
                    </a:extLst>
                  </p:cNvPr>
                  <p:cNvSpPr/>
                  <p:nvPr/>
                </p:nvSpPr>
                <p:spPr>
                  <a:xfrm>
                    <a:off x="10789304" y="308805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9" name="Freeform: Shape 3658">
                    <a:extLst>
                      <a:ext uri="{FF2B5EF4-FFF2-40B4-BE49-F238E27FC236}">
                        <a16:creationId xmlns:a16="http://schemas.microsoft.com/office/drawing/2014/main" id="{D8BDCA1C-4B54-4984-81A0-5DC366C8FC92}"/>
                      </a:ext>
                    </a:extLst>
                  </p:cNvPr>
                  <p:cNvSpPr/>
                  <p:nvPr/>
                </p:nvSpPr>
                <p:spPr>
                  <a:xfrm>
                    <a:off x="10792162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0" name="Freeform: Shape 3659">
                    <a:extLst>
                      <a:ext uri="{FF2B5EF4-FFF2-40B4-BE49-F238E27FC236}">
                        <a16:creationId xmlns:a16="http://schemas.microsoft.com/office/drawing/2014/main" id="{2367EE7C-6848-4C9A-931E-47F419377C6C}"/>
                      </a:ext>
                    </a:extLst>
                  </p:cNvPr>
                  <p:cNvSpPr/>
                  <p:nvPr/>
                </p:nvSpPr>
                <p:spPr>
                  <a:xfrm>
                    <a:off x="10827404" y="3089010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1" name="Freeform: Shape 3660">
                    <a:extLst>
                      <a:ext uri="{FF2B5EF4-FFF2-40B4-BE49-F238E27FC236}">
                        <a16:creationId xmlns:a16="http://schemas.microsoft.com/office/drawing/2014/main" id="{24BC9D37-42F1-45B0-9FE6-6DE8BF31DFC5}"/>
                      </a:ext>
                    </a:extLst>
                  </p:cNvPr>
                  <p:cNvSpPr/>
                  <p:nvPr/>
                </p:nvSpPr>
                <p:spPr>
                  <a:xfrm>
                    <a:off x="10742632" y="305800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2" name="Freeform: Shape 3661">
                    <a:extLst>
                      <a:ext uri="{FF2B5EF4-FFF2-40B4-BE49-F238E27FC236}">
                        <a16:creationId xmlns:a16="http://schemas.microsoft.com/office/drawing/2014/main" id="{725C2269-57F1-49DD-80E6-26CA113CEAD2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41808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2"/>
                          <a:pt x="2858" y="952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3" name="Freeform: Shape 3662">
                    <a:extLst>
                      <a:ext uri="{FF2B5EF4-FFF2-40B4-BE49-F238E27FC236}">
                        <a16:creationId xmlns:a16="http://schemas.microsoft.com/office/drawing/2014/main" id="{3312D0F5-6ABF-4370-9815-CC63F7065C59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04371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4" name="Freeform: Shape 3663">
                    <a:extLst>
                      <a:ext uri="{FF2B5EF4-FFF2-40B4-BE49-F238E27FC236}">
                        <a16:creationId xmlns:a16="http://schemas.microsoft.com/office/drawing/2014/main" id="{8289EA33-5708-441F-8484-1A494075B0ED}"/>
                      </a:ext>
                    </a:extLst>
                  </p:cNvPr>
                  <p:cNvSpPr/>
                  <p:nvPr/>
                </p:nvSpPr>
                <p:spPr>
                  <a:xfrm>
                    <a:off x="10724534" y="304847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5" name="Freeform: Shape 3664">
                    <a:extLst>
                      <a:ext uri="{FF2B5EF4-FFF2-40B4-BE49-F238E27FC236}">
                        <a16:creationId xmlns:a16="http://schemas.microsoft.com/office/drawing/2014/main" id="{D6535C32-E7CE-4E07-AEF3-D2281BB45F39}"/>
                      </a:ext>
                    </a:extLst>
                  </p:cNvPr>
                  <p:cNvSpPr/>
                  <p:nvPr/>
                </p:nvSpPr>
                <p:spPr>
                  <a:xfrm>
                    <a:off x="10770254" y="307705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6" name="Freeform: Shape 3665">
                    <a:extLst>
                      <a:ext uri="{FF2B5EF4-FFF2-40B4-BE49-F238E27FC236}">
                        <a16:creationId xmlns:a16="http://schemas.microsoft.com/office/drawing/2014/main" id="{3292301C-4C8E-43F0-A31B-CB18CC7401E8}"/>
                      </a:ext>
                    </a:extLst>
                  </p:cNvPr>
                  <p:cNvSpPr/>
                  <p:nvPr/>
                </p:nvSpPr>
                <p:spPr>
                  <a:xfrm>
                    <a:off x="10795972" y="30703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7" name="Freeform: Shape 3666">
                    <a:extLst>
                      <a:ext uri="{FF2B5EF4-FFF2-40B4-BE49-F238E27FC236}">
                        <a16:creationId xmlns:a16="http://schemas.microsoft.com/office/drawing/2014/main" id="{F311CD92-6882-43BB-B4AB-BCDF0238EF85}"/>
                      </a:ext>
                    </a:extLst>
                  </p:cNvPr>
                  <p:cNvSpPr/>
                  <p:nvPr/>
                </p:nvSpPr>
                <p:spPr>
                  <a:xfrm>
                    <a:off x="10814069" y="30894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8" name="Freeform: Shape 3667">
                    <a:extLst>
                      <a:ext uri="{FF2B5EF4-FFF2-40B4-BE49-F238E27FC236}">
                        <a16:creationId xmlns:a16="http://schemas.microsoft.com/office/drawing/2014/main" id="{002EA1CC-B532-419E-A563-75947C428332}"/>
                      </a:ext>
                    </a:extLst>
                  </p:cNvPr>
                  <p:cNvSpPr/>
                  <p:nvPr/>
                </p:nvSpPr>
                <p:spPr>
                  <a:xfrm>
                    <a:off x="10825499" y="309324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9" name="Freeform: Shape 3668">
                    <a:extLst>
                      <a:ext uri="{FF2B5EF4-FFF2-40B4-BE49-F238E27FC236}">
                        <a16:creationId xmlns:a16="http://schemas.microsoft.com/office/drawing/2014/main" id="{A35E21A0-184A-4237-9426-DDF9984D5A4F}"/>
                      </a:ext>
                    </a:extLst>
                  </p:cNvPr>
                  <p:cNvSpPr/>
                  <p:nvPr/>
                </p:nvSpPr>
                <p:spPr>
                  <a:xfrm>
                    <a:off x="10823594" y="309991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0" name="Freeform: Shape 3669">
                    <a:extLst>
                      <a:ext uri="{FF2B5EF4-FFF2-40B4-BE49-F238E27FC236}">
                        <a16:creationId xmlns:a16="http://schemas.microsoft.com/office/drawing/2014/main" id="{F0DF7FBD-12FA-43A5-8030-3DF6CB17285A}"/>
                      </a:ext>
                    </a:extLst>
                  </p:cNvPr>
                  <p:cNvSpPr/>
                  <p:nvPr/>
                </p:nvSpPr>
                <p:spPr>
                  <a:xfrm>
                    <a:off x="10795019" y="307514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671" name="Graphic 7">
                  <a:extLst>
                    <a:ext uri="{FF2B5EF4-FFF2-40B4-BE49-F238E27FC236}">
                      <a16:creationId xmlns:a16="http://schemas.microsoft.com/office/drawing/2014/main" id="{5B6782C0-7BB0-4497-8A80-CA5F3C02B83D}"/>
                    </a:ext>
                  </a:extLst>
                </p:cNvPr>
                <p:cNvGrpSpPr/>
                <p:nvPr/>
              </p:nvGrpSpPr>
              <p:grpSpPr>
                <a:xfrm>
                  <a:off x="10674051" y="3061772"/>
                  <a:ext cx="145732" cy="89612"/>
                  <a:chOff x="10674051" y="3061772"/>
                  <a:chExt cx="145732" cy="89612"/>
                </a:xfrm>
              </p:grpSpPr>
              <p:sp>
                <p:nvSpPr>
                  <p:cNvPr id="3672" name="Freeform: Shape 3671">
                    <a:extLst>
                      <a:ext uri="{FF2B5EF4-FFF2-40B4-BE49-F238E27FC236}">
                        <a16:creationId xmlns:a16="http://schemas.microsoft.com/office/drawing/2014/main" id="{E10C228D-DEEC-4ADC-8352-C603AB42FAB9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3901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3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1923" y="70299"/>
                          <a:pt x="141923" y="70299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8" y="767"/>
                          <a:pt x="12383" y="3624"/>
                        </a:cubicBezTo>
                        <a:cubicBezTo>
                          <a:pt x="5715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1252"/>
                          <a:pt x="142875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3" name="Freeform: Shape 3672">
                    <a:extLst>
                      <a:ext uri="{FF2B5EF4-FFF2-40B4-BE49-F238E27FC236}">
                        <a16:creationId xmlns:a16="http://schemas.microsoft.com/office/drawing/2014/main" id="{86DABA35-A622-44F6-8D78-E340DA561B3E}"/>
                      </a:ext>
                    </a:extLst>
                  </p:cNvPr>
                  <p:cNvSpPr/>
                  <p:nvPr/>
                </p:nvSpPr>
                <p:spPr>
                  <a:xfrm>
                    <a:off x="10674051" y="3061772"/>
                    <a:ext cx="144780" cy="86716"/>
                  </a:xfrm>
                  <a:custGeom>
                    <a:avLst/>
                    <a:gdLst>
                      <a:gd name="connsiteX0" fmla="*/ 24765 w 144780"/>
                      <a:gd name="connsiteY0" fmla="*/ 991 h 86716"/>
                      <a:gd name="connsiteX1" fmla="*/ 24765 w 144780"/>
                      <a:gd name="connsiteY1" fmla="*/ 991 h 86716"/>
                      <a:gd name="connsiteX2" fmla="*/ 12383 w 144780"/>
                      <a:gd name="connsiteY2" fmla="*/ 2896 h 86716"/>
                      <a:gd name="connsiteX3" fmla="*/ 0 w 144780"/>
                      <a:gd name="connsiteY3" fmla="*/ 15279 h 86716"/>
                      <a:gd name="connsiteX4" fmla="*/ 953 w 144780"/>
                      <a:gd name="connsiteY4" fmla="*/ 17184 h 86716"/>
                      <a:gd name="connsiteX5" fmla="*/ 953 w 144780"/>
                      <a:gd name="connsiteY5" fmla="*/ 17184 h 86716"/>
                      <a:gd name="connsiteX6" fmla="*/ 120968 w 144780"/>
                      <a:gd name="connsiteY6" fmla="*/ 86716 h 86716"/>
                      <a:gd name="connsiteX7" fmla="*/ 144780 w 144780"/>
                      <a:gd name="connsiteY7" fmla="*/ 70524 h 86716"/>
                      <a:gd name="connsiteX8" fmla="*/ 24765 w 144780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80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8" y="39"/>
                          <a:pt x="12383" y="2896"/>
                        </a:cubicBezTo>
                        <a:cubicBezTo>
                          <a:pt x="4763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8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4" name="Freeform: Shape 3673">
                    <a:extLst>
                      <a:ext uri="{FF2B5EF4-FFF2-40B4-BE49-F238E27FC236}">
                        <a16:creationId xmlns:a16="http://schemas.microsoft.com/office/drawing/2014/main" id="{8D8A14FF-CBE2-4F5E-96CF-8946FB3C749B}"/>
                      </a:ext>
                    </a:extLst>
                  </p:cNvPr>
                  <p:cNvSpPr/>
                  <p:nvPr/>
                </p:nvSpPr>
                <p:spPr>
                  <a:xfrm>
                    <a:off x="10794066" y="3131105"/>
                    <a:ext cx="25717" cy="17383"/>
                  </a:xfrm>
                  <a:custGeom>
                    <a:avLst/>
                    <a:gdLst>
                      <a:gd name="connsiteX0" fmla="*/ 25718 w 25717"/>
                      <a:gd name="connsiteY0" fmla="*/ 2143 h 17383"/>
                      <a:gd name="connsiteX1" fmla="*/ 13335 w 25717"/>
                      <a:gd name="connsiteY1" fmla="*/ 14526 h 17383"/>
                      <a:gd name="connsiteX2" fmla="*/ 0 w 25717"/>
                      <a:gd name="connsiteY2" fmla="*/ 14526 h 17383"/>
                      <a:gd name="connsiteX3" fmla="*/ 12383 w 25717"/>
                      <a:gd name="connsiteY3" fmla="*/ 2143 h 17383"/>
                      <a:gd name="connsiteX4" fmla="*/ 25718 w 25717"/>
                      <a:gd name="connsiteY4" fmla="*/ 2143 h 17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7383">
                        <a:moveTo>
                          <a:pt x="25718" y="2143"/>
                        </a:moveTo>
                        <a:cubicBezTo>
                          <a:pt x="25718" y="5001"/>
                          <a:pt x="20955" y="10716"/>
                          <a:pt x="13335" y="14526"/>
                        </a:cubicBezTo>
                        <a:cubicBezTo>
                          <a:pt x="6668" y="18336"/>
                          <a:pt x="0" y="18336"/>
                          <a:pt x="0" y="14526"/>
                        </a:cubicBezTo>
                        <a:cubicBezTo>
                          <a:pt x="0" y="10716"/>
                          <a:pt x="4763" y="5953"/>
                          <a:pt x="12383" y="2143"/>
                        </a:cubicBezTo>
                        <a:cubicBezTo>
                          <a:pt x="19050" y="-714"/>
                          <a:pt x="25718" y="-714"/>
                          <a:pt x="25718" y="2143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5" name="Freeform: Shape 3674">
                    <a:extLst>
                      <a:ext uri="{FF2B5EF4-FFF2-40B4-BE49-F238E27FC236}">
                        <a16:creationId xmlns:a16="http://schemas.microsoft.com/office/drawing/2014/main" id="{03F4A0B6-1ED3-49E1-8951-BB7D3D1DCED3}"/>
                      </a:ext>
                    </a:extLst>
                  </p:cNvPr>
                  <p:cNvSpPr/>
                  <p:nvPr/>
                </p:nvSpPr>
                <p:spPr>
                  <a:xfrm>
                    <a:off x="10731201" y="308710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6" name="Freeform: Shape 3675">
                    <a:extLst>
                      <a:ext uri="{FF2B5EF4-FFF2-40B4-BE49-F238E27FC236}">
                        <a16:creationId xmlns:a16="http://schemas.microsoft.com/office/drawing/2014/main" id="{4A4964ED-FA9F-4E03-8497-2532E675D6E0}"/>
                      </a:ext>
                    </a:extLst>
                  </p:cNvPr>
                  <p:cNvSpPr/>
                  <p:nvPr/>
                </p:nvSpPr>
                <p:spPr>
                  <a:xfrm>
                    <a:off x="10786447" y="313663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7" name="Freeform: Shape 3676">
                    <a:extLst>
                      <a:ext uri="{FF2B5EF4-FFF2-40B4-BE49-F238E27FC236}">
                        <a16:creationId xmlns:a16="http://schemas.microsoft.com/office/drawing/2014/main" id="{27DB60D2-4B74-486B-8A68-0EC8A0396898}"/>
                      </a:ext>
                    </a:extLst>
                  </p:cNvPr>
                  <p:cNvSpPr/>
                  <p:nvPr/>
                </p:nvSpPr>
                <p:spPr>
                  <a:xfrm>
                    <a:off x="10761682" y="31151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1905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8" name="Freeform: Shape 3677">
                    <a:extLst>
                      <a:ext uri="{FF2B5EF4-FFF2-40B4-BE49-F238E27FC236}">
                        <a16:creationId xmlns:a16="http://schemas.microsoft.com/office/drawing/2014/main" id="{BFCF9429-1F45-46D0-882B-CC5510D79BDC}"/>
                      </a:ext>
                    </a:extLst>
                  </p:cNvPr>
                  <p:cNvSpPr/>
                  <p:nvPr/>
                </p:nvSpPr>
                <p:spPr>
                  <a:xfrm>
                    <a:off x="10732154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9" name="Freeform: Shape 3678">
                    <a:extLst>
                      <a:ext uri="{FF2B5EF4-FFF2-40B4-BE49-F238E27FC236}">
                        <a16:creationId xmlns:a16="http://schemas.microsoft.com/office/drawing/2014/main" id="{A09B29FA-0590-45F2-B517-B5AAF74E271C}"/>
                      </a:ext>
                    </a:extLst>
                  </p:cNvPr>
                  <p:cNvSpPr/>
                  <p:nvPr/>
                </p:nvSpPr>
                <p:spPr>
                  <a:xfrm>
                    <a:off x="10766444" y="312467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0" name="Freeform: Shape 3679">
                    <a:extLst>
                      <a:ext uri="{FF2B5EF4-FFF2-40B4-BE49-F238E27FC236}">
                        <a16:creationId xmlns:a16="http://schemas.microsoft.com/office/drawing/2014/main" id="{30E6BECE-76EC-4AB8-957A-89EA8203B241}"/>
                      </a:ext>
                    </a:extLst>
                  </p:cNvPr>
                  <p:cNvSpPr/>
                  <p:nvPr/>
                </p:nvSpPr>
                <p:spPr>
                  <a:xfrm>
                    <a:off x="1077311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1" name="Freeform: Shape 3680">
                    <a:extLst>
                      <a:ext uri="{FF2B5EF4-FFF2-40B4-BE49-F238E27FC236}">
                        <a16:creationId xmlns:a16="http://schemas.microsoft.com/office/drawing/2014/main" id="{C77132BE-7CB7-4C7F-86FC-5C34F5AAA861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09419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2" name="Freeform: Shape 3681">
                    <a:extLst>
                      <a:ext uri="{FF2B5EF4-FFF2-40B4-BE49-F238E27FC236}">
                        <a16:creationId xmlns:a16="http://schemas.microsoft.com/office/drawing/2014/main" id="{7E24B8AE-42A0-4CB9-900D-29305649FFA8}"/>
                      </a:ext>
                    </a:extLst>
                  </p:cNvPr>
                  <p:cNvSpPr/>
                  <p:nvPr/>
                </p:nvSpPr>
                <p:spPr>
                  <a:xfrm>
                    <a:off x="10722629" y="308234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3" name="Freeform: Shape 3682">
                    <a:extLst>
                      <a:ext uri="{FF2B5EF4-FFF2-40B4-BE49-F238E27FC236}">
                        <a16:creationId xmlns:a16="http://schemas.microsoft.com/office/drawing/2014/main" id="{A288FB4F-EE5E-403A-AD15-F1B1DFDACEBC}"/>
                      </a:ext>
                    </a:extLst>
                  </p:cNvPr>
                  <p:cNvSpPr/>
                  <p:nvPr/>
                </p:nvSpPr>
                <p:spPr>
                  <a:xfrm>
                    <a:off x="10711199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4" name="Freeform: Shape 3683">
                    <a:extLst>
                      <a:ext uri="{FF2B5EF4-FFF2-40B4-BE49-F238E27FC236}">
                        <a16:creationId xmlns:a16="http://schemas.microsoft.com/office/drawing/2014/main" id="{35B4416F-A178-4158-A545-15413AC2879C}"/>
                      </a:ext>
                    </a:extLst>
                  </p:cNvPr>
                  <p:cNvSpPr/>
                  <p:nvPr/>
                </p:nvSpPr>
                <p:spPr>
                  <a:xfrm>
                    <a:off x="10744537" y="310372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2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2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5" name="Freeform: Shape 3684">
                    <a:extLst>
                      <a:ext uri="{FF2B5EF4-FFF2-40B4-BE49-F238E27FC236}">
                        <a16:creationId xmlns:a16="http://schemas.microsoft.com/office/drawing/2014/main" id="{072E2957-5CCD-48D7-AC1F-45BCCE043120}"/>
                      </a:ext>
                    </a:extLst>
                  </p:cNvPr>
                  <p:cNvSpPr/>
                  <p:nvPr/>
                </p:nvSpPr>
                <p:spPr>
                  <a:xfrm>
                    <a:off x="10717866" y="309324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6" name="Freeform: Shape 3685">
                    <a:extLst>
                      <a:ext uri="{FF2B5EF4-FFF2-40B4-BE49-F238E27FC236}">
                        <a16:creationId xmlns:a16="http://schemas.microsoft.com/office/drawing/2014/main" id="{D88CEBAE-20EE-4E31-B2DA-6B769068FEDB}"/>
                      </a:ext>
                    </a:extLst>
                  </p:cNvPr>
                  <p:cNvSpPr/>
                  <p:nvPr/>
                </p:nvSpPr>
                <p:spPr>
                  <a:xfrm>
                    <a:off x="10802639" y="312806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7" name="Freeform: Shape 3686">
                    <a:extLst>
                      <a:ext uri="{FF2B5EF4-FFF2-40B4-BE49-F238E27FC236}">
                        <a16:creationId xmlns:a16="http://schemas.microsoft.com/office/drawing/2014/main" id="{7B8E8364-1458-491C-9753-D454867C94B6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8043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8" name="Freeform: Shape 3687">
                    <a:extLst>
                      <a:ext uri="{FF2B5EF4-FFF2-40B4-BE49-F238E27FC236}">
                        <a16:creationId xmlns:a16="http://schemas.microsoft.com/office/drawing/2014/main" id="{EAE9B6A2-BA28-4FFE-B7E8-E1B473E4CC72}"/>
                      </a:ext>
                    </a:extLst>
                  </p:cNvPr>
                  <p:cNvSpPr/>
                  <p:nvPr/>
                </p:nvSpPr>
                <p:spPr>
                  <a:xfrm>
                    <a:off x="10692149" y="30722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9" name="Freeform: Shape 3688">
                    <a:extLst>
                      <a:ext uri="{FF2B5EF4-FFF2-40B4-BE49-F238E27FC236}">
                        <a16:creationId xmlns:a16="http://schemas.microsoft.com/office/drawing/2014/main" id="{EDA34DE5-584D-496A-9D81-118A329B5B0D}"/>
                      </a:ext>
                    </a:extLst>
                  </p:cNvPr>
                  <p:cNvSpPr/>
                  <p:nvPr/>
                </p:nvSpPr>
                <p:spPr>
                  <a:xfrm>
                    <a:off x="10693101" y="306371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2"/>
                          <a:pt x="2858" y="952"/>
                        </a:cubicBezTo>
                        <a:cubicBezTo>
                          <a:pt x="2858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0" name="Freeform: Shape 3689">
                    <a:extLst>
                      <a:ext uri="{FF2B5EF4-FFF2-40B4-BE49-F238E27FC236}">
                        <a16:creationId xmlns:a16="http://schemas.microsoft.com/office/drawing/2014/main" id="{F43BB40E-54EE-4B50-ACCB-A10998277E7F}"/>
                      </a:ext>
                    </a:extLst>
                  </p:cNvPr>
                  <p:cNvSpPr/>
                  <p:nvPr/>
                </p:nvSpPr>
                <p:spPr>
                  <a:xfrm>
                    <a:off x="10747394" y="311610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1" name="Freeform: Shape 3690">
                    <a:extLst>
                      <a:ext uri="{FF2B5EF4-FFF2-40B4-BE49-F238E27FC236}">
                        <a16:creationId xmlns:a16="http://schemas.microsoft.com/office/drawing/2014/main" id="{E17FC8BF-7DEB-4632-8B63-73AE6E8FF42C}"/>
                      </a:ext>
                    </a:extLst>
                  </p:cNvPr>
                  <p:cNvSpPr/>
                  <p:nvPr/>
                </p:nvSpPr>
                <p:spPr>
                  <a:xfrm>
                    <a:off x="10750251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2" name="Freeform: Shape 3691">
                    <a:extLst>
                      <a:ext uri="{FF2B5EF4-FFF2-40B4-BE49-F238E27FC236}">
                        <a16:creationId xmlns:a16="http://schemas.microsoft.com/office/drawing/2014/main" id="{FF60E825-D46F-4E46-A0A2-7676D8FD8327}"/>
                      </a:ext>
                    </a:extLst>
                  </p:cNvPr>
                  <p:cNvSpPr/>
                  <p:nvPr/>
                </p:nvSpPr>
                <p:spPr>
                  <a:xfrm>
                    <a:off x="10785494" y="311758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3" name="Freeform: Shape 3692">
                    <a:extLst>
                      <a:ext uri="{FF2B5EF4-FFF2-40B4-BE49-F238E27FC236}">
                        <a16:creationId xmlns:a16="http://schemas.microsoft.com/office/drawing/2014/main" id="{D41D6950-8AF7-4CC5-B0B8-59BB74E1E9AE}"/>
                      </a:ext>
                    </a:extLst>
                  </p:cNvPr>
                  <p:cNvSpPr/>
                  <p:nvPr/>
                </p:nvSpPr>
                <p:spPr>
                  <a:xfrm>
                    <a:off x="10700722" y="3086152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4" name="Freeform: Shape 3693">
                    <a:extLst>
                      <a:ext uri="{FF2B5EF4-FFF2-40B4-BE49-F238E27FC236}">
                        <a16:creationId xmlns:a16="http://schemas.microsoft.com/office/drawing/2014/main" id="{9E36FD95-93CF-4347-AF63-42A9B0B075C6}"/>
                      </a:ext>
                    </a:extLst>
                  </p:cNvPr>
                  <p:cNvSpPr/>
                  <p:nvPr/>
                </p:nvSpPr>
                <p:spPr>
                  <a:xfrm>
                    <a:off x="10699769" y="3070383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2"/>
                          <a:pt x="2857" y="952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5" name="Freeform: Shape 3694">
                    <a:extLst>
                      <a:ext uri="{FF2B5EF4-FFF2-40B4-BE49-F238E27FC236}">
                        <a16:creationId xmlns:a16="http://schemas.microsoft.com/office/drawing/2014/main" id="{C41DBAEC-C640-4FE1-924D-5D4A8937756A}"/>
                      </a:ext>
                    </a:extLst>
                  </p:cNvPr>
                  <p:cNvSpPr/>
                  <p:nvPr/>
                </p:nvSpPr>
                <p:spPr>
                  <a:xfrm>
                    <a:off x="10706437" y="307228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6" name="Freeform: Shape 3695">
                    <a:extLst>
                      <a:ext uri="{FF2B5EF4-FFF2-40B4-BE49-F238E27FC236}">
                        <a16:creationId xmlns:a16="http://schemas.microsoft.com/office/drawing/2014/main" id="{B9BCD2A3-ECEC-4839-BED6-6855FB82C00A}"/>
                      </a:ext>
                    </a:extLst>
                  </p:cNvPr>
                  <p:cNvSpPr/>
                  <p:nvPr/>
                </p:nvSpPr>
                <p:spPr>
                  <a:xfrm>
                    <a:off x="10682624" y="307609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2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7" name="Freeform: Shape 3696">
                    <a:extLst>
                      <a:ext uri="{FF2B5EF4-FFF2-40B4-BE49-F238E27FC236}">
                        <a16:creationId xmlns:a16="http://schemas.microsoft.com/office/drawing/2014/main" id="{90525D57-AE0A-4C6C-BC45-9D62D97530D3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0562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8" name="Freeform: Shape 3697">
                    <a:extLst>
                      <a:ext uri="{FF2B5EF4-FFF2-40B4-BE49-F238E27FC236}">
                        <a16:creationId xmlns:a16="http://schemas.microsoft.com/office/drawing/2014/main" id="{558857CC-218C-412C-AA85-1BF49171A21D}"/>
                      </a:ext>
                    </a:extLst>
                  </p:cNvPr>
                  <p:cNvSpPr/>
                  <p:nvPr/>
                </p:nvSpPr>
                <p:spPr>
                  <a:xfrm>
                    <a:off x="10754062" y="309895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2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2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2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9" name="Freeform: Shape 3698">
                    <a:extLst>
                      <a:ext uri="{FF2B5EF4-FFF2-40B4-BE49-F238E27FC236}">
                        <a16:creationId xmlns:a16="http://schemas.microsoft.com/office/drawing/2014/main" id="{3AABA4F0-FD62-47DD-B924-0F3D81EB7BC8}"/>
                      </a:ext>
                    </a:extLst>
                  </p:cNvPr>
                  <p:cNvSpPr/>
                  <p:nvPr/>
                </p:nvSpPr>
                <p:spPr>
                  <a:xfrm>
                    <a:off x="10772159" y="311800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0" name="Freeform: Shape 3699">
                    <a:extLst>
                      <a:ext uri="{FF2B5EF4-FFF2-40B4-BE49-F238E27FC236}">
                        <a16:creationId xmlns:a16="http://schemas.microsoft.com/office/drawing/2014/main" id="{E09AFC91-7B95-4529-A254-D793610AB728}"/>
                      </a:ext>
                    </a:extLst>
                  </p:cNvPr>
                  <p:cNvSpPr/>
                  <p:nvPr/>
                </p:nvSpPr>
                <p:spPr>
                  <a:xfrm>
                    <a:off x="10784541" y="312181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1" name="Freeform: Shape 3700">
                    <a:extLst>
                      <a:ext uri="{FF2B5EF4-FFF2-40B4-BE49-F238E27FC236}">
                        <a16:creationId xmlns:a16="http://schemas.microsoft.com/office/drawing/2014/main" id="{802F36D3-FB34-4C66-90BF-A5941F30412B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128485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2" name="Freeform: Shape 3701">
                    <a:extLst>
                      <a:ext uri="{FF2B5EF4-FFF2-40B4-BE49-F238E27FC236}">
                        <a16:creationId xmlns:a16="http://schemas.microsoft.com/office/drawing/2014/main" id="{BA45378E-624F-4D8E-A3DE-232C7755E99D}"/>
                      </a:ext>
                    </a:extLst>
                  </p:cNvPr>
                  <p:cNvSpPr/>
                  <p:nvPr/>
                </p:nvSpPr>
                <p:spPr>
                  <a:xfrm>
                    <a:off x="10753109" y="310372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03" name="Graphic 7">
                  <a:extLst>
                    <a:ext uri="{FF2B5EF4-FFF2-40B4-BE49-F238E27FC236}">
                      <a16:creationId xmlns:a16="http://schemas.microsoft.com/office/drawing/2014/main" id="{83255F51-74F0-4A7F-9E2F-C02E7A7793AE}"/>
                    </a:ext>
                  </a:extLst>
                </p:cNvPr>
                <p:cNvGrpSpPr/>
                <p:nvPr/>
              </p:nvGrpSpPr>
              <p:grpSpPr>
                <a:xfrm>
                  <a:off x="10628332" y="3089394"/>
                  <a:ext cx="146684" cy="90564"/>
                  <a:chOff x="10628332" y="3089394"/>
                  <a:chExt cx="146684" cy="90564"/>
                </a:xfrm>
              </p:grpSpPr>
              <p:sp>
                <p:nvSpPr>
                  <p:cNvPr id="3704" name="Freeform: Shape 3703">
                    <a:extLst>
                      <a:ext uri="{FF2B5EF4-FFF2-40B4-BE49-F238E27FC236}">
                        <a16:creationId xmlns:a16="http://schemas.microsoft.com/office/drawing/2014/main" id="{104873F0-5B97-4D5D-BCEF-45EEE30D63B0}"/>
                      </a:ext>
                    </a:extLst>
                  </p:cNvPr>
                  <p:cNvSpPr/>
                  <p:nvPr/>
                </p:nvSpPr>
                <p:spPr>
                  <a:xfrm>
                    <a:off x="10628332" y="3092476"/>
                    <a:ext cx="143827" cy="87482"/>
                  </a:xfrm>
                  <a:custGeom>
                    <a:avLst/>
                    <a:gdLst>
                      <a:gd name="connsiteX0" fmla="*/ 142875 w 143827"/>
                      <a:gd name="connsiteY0" fmla="*/ 70299 h 87482"/>
                      <a:gd name="connsiteX1" fmla="*/ 142875 w 143827"/>
                      <a:gd name="connsiteY1" fmla="*/ 70299 h 87482"/>
                      <a:gd name="connsiteX2" fmla="*/ 142875 w 143827"/>
                      <a:gd name="connsiteY2" fmla="*/ 70299 h 87482"/>
                      <a:gd name="connsiteX3" fmla="*/ 142875 w 143827"/>
                      <a:gd name="connsiteY3" fmla="*/ 70299 h 87482"/>
                      <a:gd name="connsiteX4" fmla="*/ 22860 w 143827"/>
                      <a:gd name="connsiteY4" fmla="*/ 767 h 87482"/>
                      <a:gd name="connsiteX5" fmla="*/ 22860 w 143827"/>
                      <a:gd name="connsiteY5" fmla="*/ 767 h 87482"/>
                      <a:gd name="connsiteX6" fmla="*/ 12382 w 143827"/>
                      <a:gd name="connsiteY6" fmla="*/ 3624 h 87482"/>
                      <a:gd name="connsiteX7" fmla="*/ 0 w 143827"/>
                      <a:gd name="connsiteY7" fmla="*/ 16007 h 87482"/>
                      <a:gd name="connsiteX8" fmla="*/ 953 w 143827"/>
                      <a:gd name="connsiteY8" fmla="*/ 17912 h 87482"/>
                      <a:gd name="connsiteX9" fmla="*/ 119063 w 143827"/>
                      <a:gd name="connsiteY9" fmla="*/ 86492 h 87482"/>
                      <a:gd name="connsiteX10" fmla="*/ 119063 w 143827"/>
                      <a:gd name="connsiteY10" fmla="*/ 86492 h 87482"/>
                      <a:gd name="connsiteX11" fmla="*/ 131445 w 143827"/>
                      <a:gd name="connsiteY11" fmla="*/ 84587 h 87482"/>
                      <a:gd name="connsiteX12" fmla="*/ 143828 w 143827"/>
                      <a:gd name="connsiteY12" fmla="*/ 72204 h 87482"/>
                      <a:gd name="connsiteX13" fmla="*/ 142875 w 143827"/>
                      <a:gd name="connsiteY13" fmla="*/ 70299 h 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3827" h="87482">
                        <a:moveTo>
                          <a:pt x="142875" y="70299"/>
                        </a:moveTo>
                        <a:lnTo>
                          <a:pt x="142875" y="70299"/>
                        </a:lnTo>
                        <a:lnTo>
                          <a:pt x="142875" y="70299"/>
                        </a:lnTo>
                        <a:cubicBezTo>
                          <a:pt x="142875" y="69347"/>
                          <a:pt x="142875" y="69347"/>
                          <a:pt x="142875" y="70299"/>
                        </a:cubicBezTo>
                        <a:lnTo>
                          <a:pt x="22860" y="767"/>
                        </a:lnTo>
                        <a:lnTo>
                          <a:pt x="22860" y="767"/>
                        </a:lnTo>
                        <a:cubicBezTo>
                          <a:pt x="20955" y="-1138"/>
                          <a:pt x="18097" y="767"/>
                          <a:pt x="12382" y="3624"/>
                        </a:cubicBezTo>
                        <a:cubicBezTo>
                          <a:pt x="4763" y="7434"/>
                          <a:pt x="0" y="13149"/>
                          <a:pt x="0" y="16007"/>
                        </a:cubicBezTo>
                        <a:cubicBezTo>
                          <a:pt x="0" y="16959"/>
                          <a:pt x="953" y="17912"/>
                          <a:pt x="953" y="17912"/>
                        </a:cubicBezTo>
                        <a:lnTo>
                          <a:pt x="119063" y="86492"/>
                        </a:lnTo>
                        <a:lnTo>
                          <a:pt x="119063" y="86492"/>
                        </a:lnTo>
                        <a:cubicBezTo>
                          <a:pt x="120968" y="88397"/>
                          <a:pt x="125730" y="87444"/>
                          <a:pt x="131445" y="84587"/>
                        </a:cubicBezTo>
                        <a:cubicBezTo>
                          <a:pt x="139065" y="80777"/>
                          <a:pt x="143828" y="75062"/>
                          <a:pt x="143828" y="72204"/>
                        </a:cubicBezTo>
                        <a:cubicBezTo>
                          <a:pt x="143828" y="70299"/>
                          <a:pt x="143828" y="70299"/>
                          <a:pt x="142875" y="70299"/>
                        </a:cubicBez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5" name="Freeform: Shape 3704">
                    <a:extLst>
                      <a:ext uri="{FF2B5EF4-FFF2-40B4-BE49-F238E27FC236}">
                        <a16:creationId xmlns:a16="http://schemas.microsoft.com/office/drawing/2014/main" id="{AF9830AB-8396-4FE2-8D7A-382B0E63CC18}"/>
                      </a:ext>
                    </a:extLst>
                  </p:cNvPr>
                  <p:cNvSpPr/>
                  <p:nvPr/>
                </p:nvSpPr>
                <p:spPr>
                  <a:xfrm>
                    <a:off x="10629284" y="3089394"/>
                    <a:ext cx="144779" cy="86716"/>
                  </a:xfrm>
                  <a:custGeom>
                    <a:avLst/>
                    <a:gdLst>
                      <a:gd name="connsiteX0" fmla="*/ 24765 w 144779"/>
                      <a:gd name="connsiteY0" fmla="*/ 991 h 86716"/>
                      <a:gd name="connsiteX1" fmla="*/ 24765 w 144779"/>
                      <a:gd name="connsiteY1" fmla="*/ 991 h 86716"/>
                      <a:gd name="connsiteX2" fmla="*/ 12382 w 144779"/>
                      <a:gd name="connsiteY2" fmla="*/ 2896 h 86716"/>
                      <a:gd name="connsiteX3" fmla="*/ 0 w 144779"/>
                      <a:gd name="connsiteY3" fmla="*/ 15279 h 86716"/>
                      <a:gd name="connsiteX4" fmla="*/ 953 w 144779"/>
                      <a:gd name="connsiteY4" fmla="*/ 17184 h 86716"/>
                      <a:gd name="connsiteX5" fmla="*/ 953 w 144779"/>
                      <a:gd name="connsiteY5" fmla="*/ 17184 h 86716"/>
                      <a:gd name="connsiteX6" fmla="*/ 120967 w 144779"/>
                      <a:gd name="connsiteY6" fmla="*/ 86716 h 86716"/>
                      <a:gd name="connsiteX7" fmla="*/ 144780 w 144779"/>
                      <a:gd name="connsiteY7" fmla="*/ 70524 h 86716"/>
                      <a:gd name="connsiteX8" fmla="*/ 24765 w 144779"/>
                      <a:gd name="connsiteY8" fmla="*/ 991 h 8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4779" h="86716">
                        <a:moveTo>
                          <a:pt x="24765" y="991"/>
                        </a:moveTo>
                        <a:lnTo>
                          <a:pt x="24765" y="991"/>
                        </a:lnTo>
                        <a:cubicBezTo>
                          <a:pt x="22860" y="-914"/>
                          <a:pt x="18097" y="39"/>
                          <a:pt x="12382" y="2896"/>
                        </a:cubicBezTo>
                        <a:cubicBezTo>
                          <a:pt x="5715" y="6706"/>
                          <a:pt x="0" y="12421"/>
                          <a:pt x="0" y="15279"/>
                        </a:cubicBezTo>
                        <a:cubicBezTo>
                          <a:pt x="0" y="16231"/>
                          <a:pt x="953" y="17184"/>
                          <a:pt x="953" y="17184"/>
                        </a:cubicBezTo>
                        <a:lnTo>
                          <a:pt x="953" y="17184"/>
                        </a:lnTo>
                        <a:lnTo>
                          <a:pt x="120967" y="86716"/>
                        </a:lnTo>
                        <a:lnTo>
                          <a:pt x="144780" y="70524"/>
                        </a:lnTo>
                        <a:lnTo>
                          <a:pt x="24765" y="99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6" name="Freeform: Shape 3705">
                    <a:extLst>
                      <a:ext uri="{FF2B5EF4-FFF2-40B4-BE49-F238E27FC236}">
                        <a16:creationId xmlns:a16="http://schemas.microsoft.com/office/drawing/2014/main" id="{A3AE6819-BBCA-4D02-BA0B-7FC5E87D31D0}"/>
                      </a:ext>
                    </a:extLst>
                  </p:cNvPr>
                  <p:cNvSpPr/>
                  <p:nvPr/>
                </p:nvSpPr>
                <p:spPr>
                  <a:xfrm>
                    <a:off x="10749299" y="3158965"/>
                    <a:ext cx="25717" cy="18097"/>
                  </a:xfrm>
                  <a:custGeom>
                    <a:avLst/>
                    <a:gdLst>
                      <a:gd name="connsiteX0" fmla="*/ 25717 w 25717"/>
                      <a:gd name="connsiteY0" fmla="*/ 2857 h 18097"/>
                      <a:gd name="connsiteX1" fmla="*/ 13335 w 25717"/>
                      <a:gd name="connsiteY1" fmla="*/ 15240 h 18097"/>
                      <a:gd name="connsiteX2" fmla="*/ 0 w 25717"/>
                      <a:gd name="connsiteY2" fmla="*/ 15240 h 18097"/>
                      <a:gd name="connsiteX3" fmla="*/ 12382 w 25717"/>
                      <a:gd name="connsiteY3" fmla="*/ 2857 h 18097"/>
                      <a:gd name="connsiteX4" fmla="*/ 25717 w 25717"/>
                      <a:gd name="connsiteY4" fmla="*/ 2857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" h="18097">
                        <a:moveTo>
                          <a:pt x="25717" y="2857"/>
                        </a:moveTo>
                        <a:cubicBezTo>
                          <a:pt x="25717" y="5715"/>
                          <a:pt x="20955" y="11430"/>
                          <a:pt x="13335" y="15240"/>
                        </a:cubicBezTo>
                        <a:cubicBezTo>
                          <a:pt x="5715" y="19050"/>
                          <a:pt x="0" y="19050"/>
                          <a:pt x="0" y="15240"/>
                        </a:cubicBezTo>
                        <a:cubicBezTo>
                          <a:pt x="0" y="12382"/>
                          <a:pt x="4763" y="6668"/>
                          <a:pt x="12382" y="2857"/>
                        </a:cubicBezTo>
                        <a:cubicBezTo>
                          <a:pt x="19050" y="-952"/>
                          <a:pt x="25717" y="-952"/>
                          <a:pt x="25717" y="2857"/>
                        </a:cubicBezTo>
                        <a:close/>
                      </a:path>
                    </a:pathLst>
                  </a:custGeom>
                  <a:solidFill>
                    <a:srgbClr val="B8B8B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7" name="Freeform: Shape 3706">
                    <a:extLst>
                      <a:ext uri="{FF2B5EF4-FFF2-40B4-BE49-F238E27FC236}">
                        <a16:creationId xmlns:a16="http://schemas.microsoft.com/office/drawing/2014/main" id="{ABF48764-5C75-4DFD-9037-C7AC4F5B8A8F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15151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8" name="Freeform: Shape 3707">
                    <a:extLst>
                      <a:ext uri="{FF2B5EF4-FFF2-40B4-BE49-F238E27FC236}">
                        <a16:creationId xmlns:a16="http://schemas.microsoft.com/office/drawing/2014/main" id="{9BCCFE73-CA21-44E3-90E9-BD39AF605E69}"/>
                      </a:ext>
                    </a:extLst>
                  </p:cNvPr>
                  <p:cNvSpPr/>
                  <p:nvPr/>
                </p:nvSpPr>
                <p:spPr>
                  <a:xfrm>
                    <a:off x="10741679" y="3164680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9" name="Freeform: Shape 3708">
                    <a:extLst>
                      <a:ext uri="{FF2B5EF4-FFF2-40B4-BE49-F238E27FC236}">
                        <a16:creationId xmlns:a16="http://schemas.microsoft.com/office/drawing/2014/main" id="{830D7F48-957E-4458-B6AC-7597E4D4731B}"/>
                      </a:ext>
                    </a:extLst>
                  </p:cNvPr>
                  <p:cNvSpPr/>
                  <p:nvPr/>
                </p:nvSpPr>
                <p:spPr>
                  <a:xfrm>
                    <a:off x="10716914" y="3143726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0" name="Freeform: Shape 3709">
                    <a:extLst>
                      <a:ext uri="{FF2B5EF4-FFF2-40B4-BE49-F238E27FC236}">
                        <a16:creationId xmlns:a16="http://schemas.microsoft.com/office/drawing/2014/main" id="{FF58ADA4-AD8A-459E-A28A-C94EFDE43E7B}"/>
                      </a:ext>
                    </a:extLst>
                  </p:cNvPr>
                  <p:cNvSpPr/>
                  <p:nvPr/>
                </p:nvSpPr>
                <p:spPr>
                  <a:xfrm>
                    <a:off x="10686434" y="312901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1" name="Freeform: Shape 3710">
                    <a:extLst>
                      <a:ext uri="{FF2B5EF4-FFF2-40B4-BE49-F238E27FC236}">
                        <a16:creationId xmlns:a16="http://schemas.microsoft.com/office/drawing/2014/main" id="{5A9A4B83-BC71-4BF2-B472-59828C4BB92A}"/>
                      </a:ext>
                    </a:extLst>
                  </p:cNvPr>
                  <p:cNvSpPr/>
                  <p:nvPr/>
                </p:nvSpPr>
                <p:spPr>
                  <a:xfrm>
                    <a:off x="10721676" y="315325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8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8" y="0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2" name="Freeform: Shape 3711">
                    <a:extLst>
                      <a:ext uri="{FF2B5EF4-FFF2-40B4-BE49-F238E27FC236}">
                        <a16:creationId xmlns:a16="http://schemas.microsoft.com/office/drawing/2014/main" id="{29834485-0900-4F36-A271-C81E0EB3FBC7}"/>
                      </a:ext>
                    </a:extLst>
                  </p:cNvPr>
                  <p:cNvSpPr/>
                  <p:nvPr/>
                </p:nvSpPr>
                <p:spPr>
                  <a:xfrm>
                    <a:off x="10728344" y="313705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3" name="Freeform: Shape 3712">
                    <a:extLst>
                      <a:ext uri="{FF2B5EF4-FFF2-40B4-BE49-F238E27FC236}">
                        <a16:creationId xmlns:a16="http://schemas.microsoft.com/office/drawing/2014/main" id="{0543A64C-328C-4E97-A2FA-1379BB2CE40A}"/>
                      </a:ext>
                    </a:extLst>
                  </p:cNvPr>
                  <p:cNvSpPr/>
                  <p:nvPr/>
                </p:nvSpPr>
                <p:spPr>
                  <a:xfrm>
                    <a:off x="10696912" y="3122347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4" name="Freeform: Shape 3713">
                    <a:extLst>
                      <a:ext uri="{FF2B5EF4-FFF2-40B4-BE49-F238E27FC236}">
                        <a16:creationId xmlns:a16="http://schemas.microsoft.com/office/drawing/2014/main" id="{DD5F69DB-E1BF-4CF8-B533-6F0F0F08104D}"/>
                      </a:ext>
                    </a:extLst>
                  </p:cNvPr>
                  <p:cNvSpPr/>
                  <p:nvPr/>
                </p:nvSpPr>
                <p:spPr>
                  <a:xfrm>
                    <a:off x="10677862" y="311038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2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2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2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5" name="Freeform: Shape 3714">
                    <a:extLst>
                      <a:ext uri="{FF2B5EF4-FFF2-40B4-BE49-F238E27FC236}">
                        <a16:creationId xmlns:a16="http://schemas.microsoft.com/office/drawing/2014/main" id="{ED2742B8-8543-47EA-AE23-5D90638238E0}"/>
                      </a:ext>
                    </a:extLst>
                  </p:cNvPr>
                  <p:cNvSpPr/>
                  <p:nvPr/>
                </p:nvSpPr>
                <p:spPr>
                  <a:xfrm>
                    <a:off x="10666432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6" name="Freeform: Shape 3715">
                    <a:extLst>
                      <a:ext uri="{FF2B5EF4-FFF2-40B4-BE49-F238E27FC236}">
                        <a16:creationId xmlns:a16="http://schemas.microsoft.com/office/drawing/2014/main" id="{EC56F485-BB57-4781-A2FE-E54796112361}"/>
                      </a:ext>
                    </a:extLst>
                  </p:cNvPr>
                  <p:cNvSpPr/>
                  <p:nvPr/>
                </p:nvSpPr>
                <p:spPr>
                  <a:xfrm>
                    <a:off x="10698816" y="3131872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8 w 2857"/>
                      <a:gd name="connsiteY1" fmla="*/ 1376 h 1799"/>
                      <a:gd name="connsiteX2" fmla="*/ 953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8" y="423"/>
                          <a:pt x="2858" y="1376"/>
                          <a:pt x="2858" y="1376"/>
                        </a:cubicBezTo>
                        <a:cubicBezTo>
                          <a:pt x="2858" y="1376"/>
                          <a:pt x="1905" y="2328"/>
                          <a:pt x="953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7" name="Freeform: Shape 3716">
                    <a:extLst>
                      <a:ext uri="{FF2B5EF4-FFF2-40B4-BE49-F238E27FC236}">
                        <a16:creationId xmlns:a16="http://schemas.microsoft.com/office/drawing/2014/main" id="{47EB4979-48E1-445B-A409-935B46E09864}"/>
                      </a:ext>
                    </a:extLst>
                  </p:cNvPr>
                  <p:cNvSpPr/>
                  <p:nvPr/>
                </p:nvSpPr>
                <p:spPr>
                  <a:xfrm>
                    <a:off x="10673099" y="3121395"/>
                    <a:ext cx="2857" cy="1799"/>
                  </a:xfrm>
                  <a:custGeom>
                    <a:avLst/>
                    <a:gdLst>
                      <a:gd name="connsiteX0" fmla="*/ 1905 w 2857"/>
                      <a:gd name="connsiteY0" fmla="*/ 423 h 1799"/>
                      <a:gd name="connsiteX1" fmla="*/ 2857 w 2857"/>
                      <a:gd name="connsiteY1" fmla="*/ 1376 h 1799"/>
                      <a:gd name="connsiteX2" fmla="*/ 952 w 2857"/>
                      <a:gd name="connsiteY2" fmla="*/ 1376 h 1799"/>
                      <a:gd name="connsiteX3" fmla="*/ 0 w 2857"/>
                      <a:gd name="connsiteY3" fmla="*/ 423 h 1799"/>
                      <a:gd name="connsiteX4" fmla="*/ 1905 w 2857"/>
                      <a:gd name="connsiteY4" fmla="*/ 423 h 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799">
                        <a:moveTo>
                          <a:pt x="1905" y="423"/>
                        </a:moveTo>
                        <a:cubicBezTo>
                          <a:pt x="2857" y="423"/>
                          <a:pt x="2857" y="1376"/>
                          <a:pt x="2857" y="1376"/>
                        </a:cubicBezTo>
                        <a:cubicBezTo>
                          <a:pt x="2857" y="1376"/>
                          <a:pt x="1905" y="2328"/>
                          <a:pt x="952" y="1376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2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8" name="Freeform: Shape 3717">
                    <a:extLst>
                      <a:ext uri="{FF2B5EF4-FFF2-40B4-BE49-F238E27FC236}">
                        <a16:creationId xmlns:a16="http://schemas.microsoft.com/office/drawing/2014/main" id="{78C497D2-D149-418E-92B9-7C1F3B7E7FEB}"/>
                      </a:ext>
                    </a:extLst>
                  </p:cNvPr>
                  <p:cNvSpPr/>
                  <p:nvPr/>
                </p:nvSpPr>
                <p:spPr>
                  <a:xfrm>
                    <a:off x="10757872" y="3156108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9" name="Freeform: Shape 3718">
                    <a:extLst>
                      <a:ext uri="{FF2B5EF4-FFF2-40B4-BE49-F238E27FC236}">
                        <a16:creationId xmlns:a16="http://schemas.microsoft.com/office/drawing/2014/main" id="{8E0E662B-EDAF-474D-8001-C886BA0E250D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10848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0" name="Freeform: Shape 3719">
                    <a:extLst>
                      <a:ext uri="{FF2B5EF4-FFF2-40B4-BE49-F238E27FC236}">
                        <a16:creationId xmlns:a16="http://schemas.microsoft.com/office/drawing/2014/main" id="{5E860149-5DD8-4E55-9DAD-EC0D6614B762}"/>
                      </a:ext>
                    </a:extLst>
                  </p:cNvPr>
                  <p:cNvSpPr/>
                  <p:nvPr/>
                </p:nvSpPr>
                <p:spPr>
                  <a:xfrm>
                    <a:off x="10647382" y="3100863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3 h 1375"/>
                      <a:gd name="connsiteX2" fmla="*/ 953 w 2857"/>
                      <a:gd name="connsiteY2" fmla="*/ 953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1905"/>
                          <a:pt x="953" y="953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1" name="Freeform: Shape 3720">
                    <a:extLst>
                      <a:ext uri="{FF2B5EF4-FFF2-40B4-BE49-F238E27FC236}">
                        <a16:creationId xmlns:a16="http://schemas.microsoft.com/office/drawing/2014/main" id="{06F901E9-D133-4A09-B35F-292E509654EF}"/>
                      </a:ext>
                    </a:extLst>
                  </p:cNvPr>
                  <p:cNvSpPr/>
                  <p:nvPr/>
                </p:nvSpPr>
                <p:spPr>
                  <a:xfrm>
                    <a:off x="10648334" y="3092291"/>
                    <a:ext cx="2857" cy="1375"/>
                  </a:xfrm>
                  <a:custGeom>
                    <a:avLst/>
                    <a:gdLst>
                      <a:gd name="connsiteX0" fmla="*/ 1905 w 2857"/>
                      <a:gd name="connsiteY0" fmla="*/ 0 h 1375"/>
                      <a:gd name="connsiteX1" fmla="*/ 2857 w 2857"/>
                      <a:gd name="connsiteY1" fmla="*/ 952 h 1375"/>
                      <a:gd name="connsiteX2" fmla="*/ 953 w 2857"/>
                      <a:gd name="connsiteY2" fmla="*/ 952 h 1375"/>
                      <a:gd name="connsiteX3" fmla="*/ 0 w 2857"/>
                      <a:gd name="connsiteY3" fmla="*/ 0 h 1375"/>
                      <a:gd name="connsiteX4" fmla="*/ 1905 w 2857"/>
                      <a:gd name="connsiteY4" fmla="*/ 0 h 1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375">
                        <a:moveTo>
                          <a:pt x="1905" y="0"/>
                        </a:moveTo>
                        <a:cubicBezTo>
                          <a:pt x="2857" y="0"/>
                          <a:pt x="2857" y="952"/>
                          <a:pt x="2857" y="952"/>
                        </a:cubicBezTo>
                        <a:cubicBezTo>
                          <a:pt x="2857" y="952"/>
                          <a:pt x="1905" y="1905"/>
                          <a:pt x="953" y="952"/>
                        </a:cubicBezTo>
                        <a:cubicBezTo>
                          <a:pt x="0" y="952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2" name="Freeform: Shape 3721">
                    <a:extLst>
                      <a:ext uri="{FF2B5EF4-FFF2-40B4-BE49-F238E27FC236}">
                        <a16:creationId xmlns:a16="http://schemas.microsoft.com/office/drawing/2014/main" id="{DF5800D1-651A-471E-B3A4-997500F7EF2F}"/>
                      </a:ext>
                    </a:extLst>
                  </p:cNvPr>
                  <p:cNvSpPr/>
                  <p:nvPr/>
                </p:nvSpPr>
                <p:spPr>
                  <a:xfrm>
                    <a:off x="10701674" y="314425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7 w 2857"/>
                      <a:gd name="connsiteY1" fmla="*/ 2328 h 2328"/>
                      <a:gd name="connsiteX2" fmla="*/ 952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7" y="1376"/>
                          <a:pt x="2857" y="1376"/>
                          <a:pt x="2857" y="2328"/>
                        </a:cubicBezTo>
                        <a:cubicBezTo>
                          <a:pt x="2857" y="2328"/>
                          <a:pt x="1905" y="2328"/>
                          <a:pt x="952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1905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3" name="Freeform: Shape 3722">
                    <a:extLst>
                      <a:ext uri="{FF2B5EF4-FFF2-40B4-BE49-F238E27FC236}">
                        <a16:creationId xmlns:a16="http://schemas.microsoft.com/office/drawing/2014/main" id="{C20BEF6A-1FA0-41A0-9E18-79CDDDE1AEE4}"/>
                      </a:ext>
                    </a:extLst>
                  </p:cNvPr>
                  <p:cNvSpPr/>
                  <p:nvPr/>
                </p:nvSpPr>
                <p:spPr>
                  <a:xfrm>
                    <a:off x="10705484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7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7" y="953"/>
                          <a:pt x="2857" y="953"/>
                          <a:pt x="2857" y="1905"/>
                        </a:cubicBezTo>
                        <a:cubicBezTo>
                          <a:pt x="2857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4" name="Freeform: Shape 3723">
                    <a:extLst>
                      <a:ext uri="{FF2B5EF4-FFF2-40B4-BE49-F238E27FC236}">
                        <a16:creationId xmlns:a16="http://schemas.microsoft.com/office/drawing/2014/main" id="{08BA99AC-A6EE-46CD-B3C4-E1B9827C53A3}"/>
                      </a:ext>
                    </a:extLst>
                  </p:cNvPr>
                  <p:cNvSpPr/>
                  <p:nvPr/>
                </p:nvSpPr>
                <p:spPr>
                  <a:xfrm>
                    <a:off x="10740726" y="3145630"/>
                    <a:ext cx="2857" cy="1904"/>
                  </a:xfrm>
                  <a:custGeom>
                    <a:avLst/>
                    <a:gdLst>
                      <a:gd name="connsiteX0" fmla="*/ 1905 w 2857"/>
                      <a:gd name="connsiteY0" fmla="*/ 0 h 1904"/>
                      <a:gd name="connsiteX1" fmla="*/ 2858 w 2857"/>
                      <a:gd name="connsiteY1" fmla="*/ 1905 h 1904"/>
                      <a:gd name="connsiteX2" fmla="*/ 953 w 2857"/>
                      <a:gd name="connsiteY2" fmla="*/ 1905 h 1904"/>
                      <a:gd name="connsiteX3" fmla="*/ 0 w 2857"/>
                      <a:gd name="connsiteY3" fmla="*/ 0 h 1904"/>
                      <a:gd name="connsiteX4" fmla="*/ 1905 w 2857"/>
                      <a:gd name="connsiteY4" fmla="*/ 0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1904">
                        <a:moveTo>
                          <a:pt x="1905" y="0"/>
                        </a:moveTo>
                        <a:cubicBezTo>
                          <a:pt x="2858" y="953"/>
                          <a:pt x="2858" y="953"/>
                          <a:pt x="2858" y="1905"/>
                        </a:cubicBezTo>
                        <a:cubicBezTo>
                          <a:pt x="2858" y="1905"/>
                          <a:pt x="1905" y="1905"/>
                          <a:pt x="953" y="1905"/>
                        </a:cubicBezTo>
                        <a:cubicBezTo>
                          <a:pt x="0" y="953"/>
                          <a:pt x="0" y="0"/>
                          <a:pt x="0" y="0"/>
                        </a:cubicBezTo>
                        <a:cubicBezTo>
                          <a:pt x="0" y="0"/>
                          <a:pt x="953" y="0"/>
                          <a:pt x="19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5" name="Freeform: Shape 3724">
                    <a:extLst>
                      <a:ext uri="{FF2B5EF4-FFF2-40B4-BE49-F238E27FC236}">
                        <a16:creationId xmlns:a16="http://schemas.microsoft.com/office/drawing/2014/main" id="{C7D4A99B-529E-4AAF-B0AB-75FA392AF3B1}"/>
                      </a:ext>
                    </a:extLst>
                  </p:cNvPr>
                  <p:cNvSpPr/>
                  <p:nvPr/>
                </p:nvSpPr>
                <p:spPr>
                  <a:xfrm>
                    <a:off x="10655954" y="3114727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6" name="Freeform: Shape 3725">
                    <a:extLst>
                      <a:ext uri="{FF2B5EF4-FFF2-40B4-BE49-F238E27FC236}">
                        <a16:creationId xmlns:a16="http://schemas.microsoft.com/office/drawing/2014/main" id="{8C119BED-8772-49BA-939C-A0B2236D84EC}"/>
                      </a:ext>
                    </a:extLst>
                  </p:cNvPr>
                  <p:cNvSpPr/>
                  <p:nvPr/>
                </p:nvSpPr>
                <p:spPr>
                  <a:xfrm>
                    <a:off x="10655001" y="3098535"/>
                    <a:ext cx="2857" cy="2328"/>
                  </a:xfrm>
                  <a:custGeom>
                    <a:avLst/>
                    <a:gdLst>
                      <a:gd name="connsiteX0" fmla="*/ 1905 w 2857"/>
                      <a:gd name="connsiteY0" fmla="*/ 423 h 2328"/>
                      <a:gd name="connsiteX1" fmla="*/ 2858 w 2857"/>
                      <a:gd name="connsiteY1" fmla="*/ 2328 h 2328"/>
                      <a:gd name="connsiteX2" fmla="*/ 953 w 2857"/>
                      <a:gd name="connsiteY2" fmla="*/ 2328 h 2328"/>
                      <a:gd name="connsiteX3" fmla="*/ 0 w 2857"/>
                      <a:gd name="connsiteY3" fmla="*/ 423 h 2328"/>
                      <a:gd name="connsiteX4" fmla="*/ 1905 w 2857"/>
                      <a:gd name="connsiteY4" fmla="*/ 42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2328">
                        <a:moveTo>
                          <a:pt x="1905" y="423"/>
                        </a:moveTo>
                        <a:cubicBezTo>
                          <a:pt x="2858" y="1376"/>
                          <a:pt x="2858" y="1376"/>
                          <a:pt x="2858" y="2328"/>
                        </a:cubicBezTo>
                        <a:cubicBezTo>
                          <a:pt x="2858" y="2328"/>
                          <a:pt x="1905" y="2328"/>
                          <a:pt x="953" y="2328"/>
                        </a:cubicBezTo>
                        <a:cubicBezTo>
                          <a:pt x="0" y="1376"/>
                          <a:pt x="0" y="423"/>
                          <a:pt x="0" y="423"/>
                        </a:cubicBezTo>
                        <a:cubicBezTo>
                          <a:pt x="0" y="423"/>
                          <a:pt x="953" y="-529"/>
                          <a:pt x="1905" y="42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7" name="Freeform: Shape 3726">
                    <a:extLst>
                      <a:ext uri="{FF2B5EF4-FFF2-40B4-BE49-F238E27FC236}">
                        <a16:creationId xmlns:a16="http://schemas.microsoft.com/office/drawing/2014/main" id="{79BDFA35-5423-4AE9-AC54-04C0C235B1EF}"/>
                      </a:ext>
                    </a:extLst>
                  </p:cNvPr>
                  <p:cNvSpPr/>
                  <p:nvPr/>
                </p:nvSpPr>
                <p:spPr>
                  <a:xfrm>
                    <a:off x="10660716" y="310086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8" name="Freeform: Shape 3727">
                    <a:extLst>
                      <a:ext uri="{FF2B5EF4-FFF2-40B4-BE49-F238E27FC236}">
                        <a16:creationId xmlns:a16="http://schemas.microsoft.com/office/drawing/2014/main" id="{CE5A01D8-1969-4472-B94C-F28199A65AB8}"/>
                      </a:ext>
                    </a:extLst>
                  </p:cNvPr>
                  <p:cNvSpPr/>
                  <p:nvPr/>
                </p:nvSpPr>
                <p:spPr>
                  <a:xfrm>
                    <a:off x="10637857" y="310467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9" name="Freeform: Shape 3728">
                    <a:extLst>
                      <a:ext uri="{FF2B5EF4-FFF2-40B4-BE49-F238E27FC236}">
                        <a16:creationId xmlns:a16="http://schemas.microsoft.com/office/drawing/2014/main" id="{0E51EF0C-B2F2-4D0D-A605-A770DAB65053}"/>
                      </a:ext>
                    </a:extLst>
                  </p:cNvPr>
                  <p:cNvSpPr/>
                  <p:nvPr/>
                </p:nvSpPr>
                <p:spPr>
                  <a:xfrm>
                    <a:off x="10683576" y="3133248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0" name="Freeform: Shape 3729">
                    <a:extLst>
                      <a:ext uri="{FF2B5EF4-FFF2-40B4-BE49-F238E27FC236}">
                        <a16:creationId xmlns:a16="http://schemas.microsoft.com/office/drawing/2014/main" id="{3F3CE1E5-27FD-4576-9226-20E598FF66C0}"/>
                      </a:ext>
                    </a:extLst>
                  </p:cNvPr>
                  <p:cNvSpPr/>
                  <p:nvPr/>
                </p:nvSpPr>
                <p:spPr>
                  <a:xfrm>
                    <a:off x="10709294" y="312753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1" name="Freeform: Shape 3730">
                    <a:extLst>
                      <a:ext uri="{FF2B5EF4-FFF2-40B4-BE49-F238E27FC236}">
                        <a16:creationId xmlns:a16="http://schemas.microsoft.com/office/drawing/2014/main" id="{6CA01921-C530-4CCF-B39C-63BB338219FC}"/>
                      </a:ext>
                    </a:extLst>
                  </p:cNvPr>
                  <p:cNvSpPr/>
                  <p:nvPr/>
                </p:nvSpPr>
                <p:spPr>
                  <a:xfrm>
                    <a:off x="10727391" y="3146583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2" name="Freeform: Shape 3731">
                    <a:extLst>
                      <a:ext uri="{FF2B5EF4-FFF2-40B4-BE49-F238E27FC236}">
                        <a16:creationId xmlns:a16="http://schemas.microsoft.com/office/drawing/2014/main" id="{484A9D10-4D77-4CBD-A68C-259414FB93FD}"/>
                      </a:ext>
                    </a:extLst>
                  </p:cNvPr>
                  <p:cNvSpPr/>
                  <p:nvPr/>
                </p:nvSpPr>
                <p:spPr>
                  <a:xfrm>
                    <a:off x="10738822" y="3149441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7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952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3" name="Freeform: Shape 3732">
                    <a:extLst>
                      <a:ext uri="{FF2B5EF4-FFF2-40B4-BE49-F238E27FC236}">
                        <a16:creationId xmlns:a16="http://schemas.microsoft.com/office/drawing/2014/main" id="{69AC2710-ED8C-4220-8183-60154A7556FC}"/>
                      </a:ext>
                    </a:extLst>
                  </p:cNvPr>
                  <p:cNvSpPr/>
                  <p:nvPr/>
                </p:nvSpPr>
                <p:spPr>
                  <a:xfrm>
                    <a:off x="10736916" y="3157060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3 h 952"/>
                      <a:gd name="connsiteX1" fmla="*/ 0 w 2857"/>
                      <a:gd name="connsiteY1" fmla="*/ 953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3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3"/>
                        </a:move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4" name="Freeform: Shape 3733">
                    <a:extLst>
                      <a:ext uri="{FF2B5EF4-FFF2-40B4-BE49-F238E27FC236}">
                        <a16:creationId xmlns:a16="http://schemas.microsoft.com/office/drawing/2014/main" id="{A2FB212C-5AA6-4B58-A392-F26E89B0FE01}"/>
                      </a:ext>
                    </a:extLst>
                  </p:cNvPr>
                  <p:cNvSpPr/>
                  <p:nvPr/>
                </p:nvSpPr>
                <p:spPr>
                  <a:xfrm>
                    <a:off x="10708341" y="3132296"/>
                    <a:ext cx="2857" cy="952"/>
                  </a:xfrm>
                  <a:custGeom>
                    <a:avLst/>
                    <a:gdLst>
                      <a:gd name="connsiteX0" fmla="*/ 1905 w 2857"/>
                      <a:gd name="connsiteY0" fmla="*/ 952 h 952"/>
                      <a:gd name="connsiteX1" fmla="*/ 0 w 2857"/>
                      <a:gd name="connsiteY1" fmla="*/ 952 h 952"/>
                      <a:gd name="connsiteX2" fmla="*/ 953 w 2857"/>
                      <a:gd name="connsiteY2" fmla="*/ 0 h 952"/>
                      <a:gd name="connsiteX3" fmla="*/ 2858 w 2857"/>
                      <a:gd name="connsiteY3" fmla="*/ 0 h 952"/>
                      <a:gd name="connsiteX4" fmla="*/ 1905 w 2857"/>
                      <a:gd name="connsiteY4" fmla="*/ 952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7" h="952">
                        <a:moveTo>
                          <a:pt x="1905" y="952"/>
                        </a:moveTo>
                        <a:cubicBezTo>
                          <a:pt x="953" y="952"/>
                          <a:pt x="0" y="952"/>
                          <a:pt x="0" y="952"/>
                        </a:cubicBezTo>
                        <a:cubicBezTo>
                          <a:pt x="0" y="952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0"/>
                          <a:pt x="1905" y="9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08E623D-09FB-4886-B68C-52E91D1BEBCA}"/>
                </a:ext>
              </a:extLst>
            </p:cNvPr>
            <p:cNvGrpSpPr/>
            <p:nvPr/>
          </p:nvGrpSpPr>
          <p:grpSpPr>
            <a:xfrm>
              <a:off x="7165701" y="3678801"/>
              <a:ext cx="4339150" cy="2692296"/>
              <a:chOff x="14739897" y="2678321"/>
              <a:chExt cx="4339150" cy="2692296"/>
            </a:xfrm>
          </p:grpSpPr>
          <p:grpSp>
            <p:nvGrpSpPr>
              <p:cNvPr id="3760" name="Graphic 7">
                <a:extLst>
                  <a:ext uri="{FF2B5EF4-FFF2-40B4-BE49-F238E27FC236}">
                    <a16:creationId xmlns:a16="http://schemas.microsoft.com/office/drawing/2014/main" id="{664D02ED-F477-459A-ADA9-AE3EB8B38ED2}"/>
                  </a:ext>
                </a:extLst>
              </p:cNvPr>
              <p:cNvGrpSpPr/>
              <p:nvPr/>
            </p:nvGrpSpPr>
            <p:grpSpPr>
              <a:xfrm>
                <a:off x="15728814" y="4833480"/>
                <a:ext cx="595547" cy="399309"/>
                <a:chOff x="8223269" y="5167788"/>
                <a:chExt cx="516254" cy="342900"/>
              </a:xfrm>
            </p:grpSpPr>
            <p:sp>
              <p:nvSpPr>
                <p:cNvPr id="3761" name="Freeform: Shape 3760">
                  <a:extLst>
                    <a:ext uri="{FF2B5EF4-FFF2-40B4-BE49-F238E27FC236}">
                      <a16:creationId xmlns:a16="http://schemas.microsoft.com/office/drawing/2014/main" id="{0F48A8D0-2734-404D-BED4-DD3C47DD0E33}"/>
                    </a:ext>
                  </a:extLst>
                </p:cNvPr>
                <p:cNvSpPr/>
                <p:nvPr/>
              </p:nvSpPr>
              <p:spPr>
                <a:xfrm>
                  <a:off x="8229936" y="5223985"/>
                  <a:ext cx="495300" cy="286702"/>
                </a:xfrm>
                <a:custGeom>
                  <a:avLst/>
                  <a:gdLst>
                    <a:gd name="connsiteX0" fmla="*/ 375285 w 495300"/>
                    <a:gd name="connsiteY0" fmla="*/ 158115 h 286702"/>
                    <a:gd name="connsiteX1" fmla="*/ 221933 w 495300"/>
                    <a:gd name="connsiteY1" fmla="*/ 69533 h 286702"/>
                    <a:gd name="connsiteX2" fmla="*/ 0 w 495300"/>
                    <a:gd name="connsiteY2" fmla="*/ 0 h 286702"/>
                    <a:gd name="connsiteX3" fmla="*/ 120015 w 495300"/>
                    <a:gd name="connsiteY3" fmla="*/ 128588 h 286702"/>
                    <a:gd name="connsiteX4" fmla="*/ 273367 w 495300"/>
                    <a:gd name="connsiteY4" fmla="*/ 217170 h 286702"/>
                    <a:gd name="connsiteX5" fmla="*/ 495300 w 495300"/>
                    <a:gd name="connsiteY5" fmla="*/ 286703 h 286702"/>
                    <a:gd name="connsiteX6" fmla="*/ 375285 w 495300"/>
                    <a:gd name="connsiteY6" fmla="*/ 158115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375285" y="158115"/>
                      </a:moveTo>
                      <a:lnTo>
                        <a:pt x="221933" y="69533"/>
                      </a:lnTo>
                      <a:cubicBezTo>
                        <a:pt x="159067" y="33338"/>
                        <a:pt x="0" y="0"/>
                        <a:pt x="0" y="0"/>
                      </a:cubicBezTo>
                      <a:cubicBezTo>
                        <a:pt x="0" y="0"/>
                        <a:pt x="58103" y="92393"/>
                        <a:pt x="120015" y="128588"/>
                      </a:cubicBezTo>
                      <a:lnTo>
                        <a:pt x="273367" y="217170"/>
                      </a:lnTo>
                      <a:cubicBezTo>
                        <a:pt x="336233" y="253365"/>
                        <a:pt x="495300" y="286703"/>
                        <a:pt x="495300" y="286703"/>
                      </a:cubicBezTo>
                      <a:cubicBezTo>
                        <a:pt x="495300" y="286703"/>
                        <a:pt x="438150" y="194310"/>
                        <a:pt x="375285" y="15811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2" name="Freeform: Shape 3761">
                  <a:extLst>
                    <a:ext uri="{FF2B5EF4-FFF2-40B4-BE49-F238E27FC236}">
                      <a16:creationId xmlns:a16="http://schemas.microsoft.com/office/drawing/2014/main" id="{E212844D-A9A0-418C-B86D-D2C9329663A1}"/>
                    </a:ext>
                  </a:extLst>
                </p:cNvPr>
                <p:cNvSpPr/>
                <p:nvPr/>
              </p:nvSpPr>
              <p:spPr>
                <a:xfrm>
                  <a:off x="8224221" y="5167788"/>
                  <a:ext cx="514350" cy="298132"/>
                </a:xfrm>
                <a:custGeom>
                  <a:avLst/>
                  <a:gdLst>
                    <a:gd name="connsiteX0" fmla="*/ 514350 w 514350"/>
                    <a:gd name="connsiteY0" fmla="*/ 298132 h 298132"/>
                    <a:gd name="connsiteX1" fmla="*/ 473393 w 514350"/>
                    <a:gd name="connsiteY1" fmla="*/ 288607 h 298132"/>
                    <a:gd name="connsiteX2" fmla="*/ 379095 w 514350"/>
                    <a:gd name="connsiteY2" fmla="*/ 198120 h 298132"/>
                    <a:gd name="connsiteX3" fmla="*/ 220027 w 514350"/>
                    <a:gd name="connsiteY3" fmla="*/ 105728 h 298132"/>
                    <a:gd name="connsiteX4" fmla="*/ 30480 w 514350"/>
                    <a:gd name="connsiteY4" fmla="*/ 42863 h 298132"/>
                    <a:gd name="connsiteX5" fmla="*/ 0 w 514350"/>
                    <a:gd name="connsiteY5" fmla="*/ 0 h 298132"/>
                    <a:gd name="connsiteX6" fmla="*/ 231457 w 514350"/>
                    <a:gd name="connsiteY6" fmla="*/ 72390 h 298132"/>
                    <a:gd name="connsiteX7" fmla="*/ 390525 w 514350"/>
                    <a:gd name="connsiteY7" fmla="*/ 164782 h 298132"/>
                    <a:gd name="connsiteX8" fmla="*/ 51435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514350" y="298132"/>
                      </a:moveTo>
                      <a:cubicBezTo>
                        <a:pt x="514350" y="298132"/>
                        <a:pt x="497205" y="294322"/>
                        <a:pt x="473393" y="288607"/>
                      </a:cubicBezTo>
                      <a:cubicBezTo>
                        <a:pt x="449580" y="258128"/>
                        <a:pt x="415290" y="219075"/>
                        <a:pt x="379095" y="198120"/>
                      </a:cubicBezTo>
                      <a:lnTo>
                        <a:pt x="220027" y="105728"/>
                      </a:lnTo>
                      <a:cubicBezTo>
                        <a:pt x="175260" y="80010"/>
                        <a:pt x="83820" y="55245"/>
                        <a:pt x="30480" y="42863"/>
                      </a:cubicBezTo>
                      <a:cubicBezTo>
                        <a:pt x="12383" y="19050"/>
                        <a:pt x="0" y="953"/>
                        <a:pt x="0" y="0"/>
                      </a:cubicBezTo>
                      <a:cubicBezTo>
                        <a:pt x="952" y="0"/>
                        <a:pt x="166688" y="34290"/>
                        <a:pt x="231457" y="72390"/>
                      </a:cubicBezTo>
                      <a:lnTo>
                        <a:pt x="390525" y="164782"/>
                      </a:lnTo>
                      <a:cubicBezTo>
                        <a:pt x="454343" y="201930"/>
                        <a:pt x="513398" y="296228"/>
                        <a:pt x="51435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3" name="Freeform: Shape 3762">
                  <a:extLst>
                    <a:ext uri="{FF2B5EF4-FFF2-40B4-BE49-F238E27FC236}">
                      <a16:creationId xmlns:a16="http://schemas.microsoft.com/office/drawing/2014/main" id="{A3A9C603-E9FA-4501-80B5-DAEC167230BA}"/>
                    </a:ext>
                  </a:extLst>
                </p:cNvPr>
                <p:cNvSpPr/>
                <p:nvPr/>
              </p:nvSpPr>
              <p:spPr>
                <a:xfrm>
                  <a:off x="8254702" y="5210651"/>
                  <a:ext cx="442912" cy="245744"/>
                </a:xfrm>
                <a:custGeom>
                  <a:avLst/>
                  <a:gdLst>
                    <a:gd name="connsiteX0" fmla="*/ 442913 w 442912"/>
                    <a:gd name="connsiteY0" fmla="*/ 245745 h 245744"/>
                    <a:gd name="connsiteX1" fmla="*/ 253365 w 442912"/>
                    <a:gd name="connsiteY1" fmla="*/ 182880 h 245744"/>
                    <a:gd name="connsiteX2" fmla="*/ 94297 w 442912"/>
                    <a:gd name="connsiteY2" fmla="*/ 90488 h 245744"/>
                    <a:gd name="connsiteX3" fmla="*/ 0 w 442912"/>
                    <a:gd name="connsiteY3" fmla="*/ 0 h 245744"/>
                    <a:gd name="connsiteX4" fmla="*/ 189547 w 442912"/>
                    <a:gd name="connsiteY4" fmla="*/ 62865 h 245744"/>
                    <a:gd name="connsiteX5" fmla="*/ 348615 w 442912"/>
                    <a:gd name="connsiteY5" fmla="*/ 155257 h 245744"/>
                    <a:gd name="connsiteX6" fmla="*/ 442913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442913" y="245745"/>
                      </a:moveTo>
                      <a:cubicBezTo>
                        <a:pt x="389572" y="233363"/>
                        <a:pt x="297180" y="208597"/>
                        <a:pt x="253365" y="182880"/>
                      </a:cubicBezTo>
                      <a:lnTo>
                        <a:pt x="94297" y="90488"/>
                      </a:lnTo>
                      <a:cubicBezTo>
                        <a:pt x="58102" y="69532"/>
                        <a:pt x="23813" y="30480"/>
                        <a:pt x="0" y="0"/>
                      </a:cubicBezTo>
                      <a:cubicBezTo>
                        <a:pt x="53340" y="12382"/>
                        <a:pt x="145733" y="37147"/>
                        <a:pt x="189547" y="62865"/>
                      </a:cubicBezTo>
                      <a:lnTo>
                        <a:pt x="348615" y="155257"/>
                      </a:lnTo>
                      <a:cubicBezTo>
                        <a:pt x="384810" y="176213"/>
                        <a:pt x="419100" y="215265"/>
                        <a:pt x="442913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64" name="Freeform: Shape 3763">
                  <a:extLst>
                    <a:ext uri="{FF2B5EF4-FFF2-40B4-BE49-F238E27FC236}">
                      <a16:creationId xmlns:a16="http://schemas.microsoft.com/office/drawing/2014/main" id="{9BBF6D92-0345-48DE-B326-A59D84E9B64B}"/>
                    </a:ext>
                  </a:extLst>
                </p:cNvPr>
                <p:cNvSpPr/>
                <p:nvPr/>
              </p:nvSpPr>
              <p:spPr>
                <a:xfrm>
                  <a:off x="8223269" y="5167788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298132 h 298132"/>
                    <a:gd name="connsiteX1" fmla="*/ 390525 w 515302"/>
                    <a:gd name="connsiteY1" fmla="*/ 164782 h 298132"/>
                    <a:gd name="connsiteX2" fmla="*/ 231458 w 515302"/>
                    <a:gd name="connsiteY2" fmla="*/ 72390 h 298132"/>
                    <a:gd name="connsiteX3" fmla="*/ 0 w 515302"/>
                    <a:gd name="connsiteY3" fmla="*/ 0 h 298132"/>
                    <a:gd name="connsiteX4" fmla="*/ 8573 w 515302"/>
                    <a:gd name="connsiteY4" fmla="*/ 5715 h 298132"/>
                    <a:gd name="connsiteX5" fmla="*/ 228600 w 515302"/>
                    <a:gd name="connsiteY5" fmla="*/ 75247 h 298132"/>
                    <a:gd name="connsiteX6" fmla="*/ 387667 w 515302"/>
                    <a:gd name="connsiteY6" fmla="*/ 167640 h 298132"/>
                    <a:gd name="connsiteX7" fmla="*/ 505778 w 515302"/>
                    <a:gd name="connsiteY7" fmla="*/ 291465 h 298132"/>
                    <a:gd name="connsiteX8" fmla="*/ 515303 w 515302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515303" y="298132"/>
                      </a:moveTo>
                      <a:cubicBezTo>
                        <a:pt x="515303" y="298132"/>
                        <a:pt x="455295" y="201930"/>
                        <a:pt x="390525" y="164782"/>
                      </a:cubicBezTo>
                      <a:lnTo>
                        <a:pt x="231458" y="72390"/>
                      </a:lnTo>
                      <a:cubicBezTo>
                        <a:pt x="166688" y="35243"/>
                        <a:pt x="0" y="0"/>
                        <a:pt x="0" y="0"/>
                      </a:cubicBezTo>
                      <a:lnTo>
                        <a:pt x="8573" y="5715"/>
                      </a:lnTo>
                      <a:cubicBezTo>
                        <a:pt x="44767" y="13335"/>
                        <a:pt x="174308" y="43815"/>
                        <a:pt x="228600" y="75247"/>
                      </a:cubicBezTo>
                      <a:lnTo>
                        <a:pt x="387667" y="167640"/>
                      </a:lnTo>
                      <a:cubicBezTo>
                        <a:pt x="440055" y="198120"/>
                        <a:pt x="489585" y="267653"/>
                        <a:pt x="505778" y="291465"/>
                      </a:cubicBezTo>
                      <a:lnTo>
                        <a:pt x="515303" y="298132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765" name="Graphic 7">
                  <a:extLst>
                    <a:ext uri="{FF2B5EF4-FFF2-40B4-BE49-F238E27FC236}">
                      <a16:creationId xmlns:a16="http://schemas.microsoft.com/office/drawing/2014/main" id="{4B92AEBD-A3EE-4F19-B474-A6F891CD333F}"/>
                    </a:ext>
                  </a:extLst>
                </p:cNvPr>
                <p:cNvGrpSpPr/>
                <p:nvPr/>
              </p:nvGrpSpPr>
              <p:grpSpPr>
                <a:xfrm>
                  <a:off x="8324234" y="5239226"/>
                  <a:ext cx="129539" cy="79057"/>
                  <a:chOff x="8324234" y="5239226"/>
                  <a:chExt cx="129539" cy="79057"/>
                </a:xfrm>
              </p:grpSpPr>
              <p:sp>
                <p:nvSpPr>
                  <p:cNvPr id="3766" name="Freeform: Shape 3765">
                    <a:extLst>
                      <a:ext uri="{FF2B5EF4-FFF2-40B4-BE49-F238E27FC236}">
                        <a16:creationId xmlns:a16="http://schemas.microsoft.com/office/drawing/2014/main" id="{AACB3E47-B238-430E-9BD5-EB56726BBE84}"/>
                      </a:ext>
                    </a:extLst>
                  </p:cNvPr>
                  <p:cNvSpPr/>
                  <p:nvPr/>
                </p:nvSpPr>
                <p:spPr>
                  <a:xfrm>
                    <a:off x="8352809" y="5255418"/>
                    <a:ext cx="100964" cy="62864"/>
                  </a:xfrm>
                  <a:custGeom>
                    <a:avLst/>
                    <a:gdLst>
                      <a:gd name="connsiteX0" fmla="*/ 0 w 100964"/>
                      <a:gd name="connsiteY0" fmla="*/ 62865 h 62864"/>
                      <a:gd name="connsiteX1" fmla="*/ 100965 w 100964"/>
                      <a:gd name="connsiteY1" fmla="*/ 5715 h 62864"/>
                      <a:gd name="connsiteX2" fmla="*/ 100965 w 100964"/>
                      <a:gd name="connsiteY2" fmla="*/ 0 h 62864"/>
                      <a:gd name="connsiteX3" fmla="*/ 0 w 100964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4" h="62864">
                        <a:moveTo>
                          <a:pt x="0" y="62865"/>
                        </a:moveTo>
                        <a:lnTo>
                          <a:pt x="100965" y="5715"/>
                        </a:lnTo>
                        <a:lnTo>
                          <a:pt x="100965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67" name="Freeform: Shape 3766">
                    <a:extLst>
                      <a:ext uri="{FF2B5EF4-FFF2-40B4-BE49-F238E27FC236}">
                        <a16:creationId xmlns:a16="http://schemas.microsoft.com/office/drawing/2014/main" id="{99B19078-17DC-4565-9F79-2144BF69DC05}"/>
                      </a:ext>
                    </a:extLst>
                  </p:cNvPr>
                  <p:cNvSpPr/>
                  <p:nvPr/>
                </p:nvSpPr>
                <p:spPr>
                  <a:xfrm>
                    <a:off x="8324234" y="5239226"/>
                    <a:ext cx="129539" cy="74294"/>
                  </a:xfrm>
                  <a:custGeom>
                    <a:avLst/>
                    <a:gdLst>
                      <a:gd name="connsiteX0" fmla="*/ 28575 w 129539"/>
                      <a:gd name="connsiteY0" fmla="*/ 74295 h 74294"/>
                      <a:gd name="connsiteX1" fmla="*/ 129540 w 129539"/>
                      <a:gd name="connsiteY1" fmla="*/ 16193 h 74294"/>
                      <a:gd name="connsiteX2" fmla="*/ 100013 w 129539"/>
                      <a:gd name="connsiteY2" fmla="*/ 0 h 74294"/>
                      <a:gd name="connsiteX3" fmla="*/ 0 w 129539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39" h="74294">
                        <a:moveTo>
                          <a:pt x="28575" y="74295"/>
                        </a:moveTo>
                        <a:lnTo>
                          <a:pt x="129540" y="16193"/>
                        </a:lnTo>
                        <a:lnTo>
                          <a:pt x="100013" y="0"/>
                        </a:lnTo>
                        <a:lnTo>
                          <a:pt x="0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68" name="Graphic 7">
                  <a:extLst>
                    <a:ext uri="{FF2B5EF4-FFF2-40B4-BE49-F238E27FC236}">
                      <a16:creationId xmlns:a16="http://schemas.microsoft.com/office/drawing/2014/main" id="{8CA14131-3D8A-4CDC-B7DF-1B6679183CBB}"/>
                    </a:ext>
                  </a:extLst>
                </p:cNvPr>
                <p:cNvGrpSpPr/>
                <p:nvPr/>
              </p:nvGrpSpPr>
              <p:grpSpPr>
                <a:xfrm>
                  <a:off x="8387099" y="5170645"/>
                  <a:ext cx="147637" cy="211570"/>
                  <a:chOff x="8387099" y="5170645"/>
                  <a:chExt cx="147637" cy="211570"/>
                </a:xfrm>
              </p:grpSpPr>
              <p:sp>
                <p:nvSpPr>
                  <p:cNvPr id="3769" name="Freeform: Shape 3768">
                    <a:extLst>
                      <a:ext uri="{FF2B5EF4-FFF2-40B4-BE49-F238E27FC236}">
                        <a16:creationId xmlns:a16="http://schemas.microsoft.com/office/drawing/2014/main" id="{B7EAD056-CCC1-4F8B-AB5F-44C32C01FA1A}"/>
                      </a:ext>
                    </a:extLst>
                  </p:cNvPr>
                  <p:cNvSpPr/>
                  <p:nvPr/>
                </p:nvSpPr>
                <p:spPr>
                  <a:xfrm>
                    <a:off x="8415390" y="5296376"/>
                    <a:ext cx="119346" cy="85839"/>
                  </a:xfrm>
                  <a:custGeom>
                    <a:avLst/>
                    <a:gdLst>
                      <a:gd name="connsiteX0" fmla="*/ 119347 w 119346"/>
                      <a:gd name="connsiteY0" fmla="*/ 30480 h 85839"/>
                      <a:gd name="connsiteX1" fmla="*/ 97439 w 119346"/>
                      <a:gd name="connsiteY1" fmla="*/ 50482 h 85839"/>
                      <a:gd name="connsiteX2" fmla="*/ 106012 w 119346"/>
                      <a:gd name="connsiteY2" fmla="*/ 77153 h 85839"/>
                      <a:gd name="connsiteX3" fmla="*/ 77437 w 119346"/>
                      <a:gd name="connsiteY3" fmla="*/ 59055 h 85839"/>
                      <a:gd name="connsiteX4" fmla="*/ 60292 w 119346"/>
                      <a:gd name="connsiteY4" fmla="*/ 64770 h 85839"/>
                      <a:gd name="connsiteX5" fmla="*/ 58387 w 119346"/>
                      <a:gd name="connsiteY5" fmla="*/ 84772 h 85839"/>
                      <a:gd name="connsiteX6" fmla="*/ 14572 w 119346"/>
                      <a:gd name="connsiteY6" fmla="*/ 70485 h 85839"/>
                      <a:gd name="connsiteX7" fmla="*/ 5999 w 119346"/>
                      <a:gd name="connsiteY7" fmla="*/ 13335 h 85839"/>
                      <a:gd name="connsiteX8" fmla="*/ 47909 w 119346"/>
                      <a:gd name="connsiteY8" fmla="*/ 0 h 85839"/>
                      <a:gd name="connsiteX9" fmla="*/ 114584 w 119346"/>
                      <a:gd name="connsiteY9" fmla="*/ 26670 h 85839"/>
                      <a:gd name="connsiteX10" fmla="*/ 119347 w 119346"/>
                      <a:gd name="connsiteY10" fmla="*/ 30480 h 85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9346" h="85839">
                        <a:moveTo>
                          <a:pt x="119347" y="30480"/>
                        </a:moveTo>
                        <a:cubicBezTo>
                          <a:pt x="119347" y="30480"/>
                          <a:pt x="106012" y="45720"/>
                          <a:pt x="97439" y="50482"/>
                        </a:cubicBezTo>
                        <a:cubicBezTo>
                          <a:pt x="104107" y="54293"/>
                          <a:pt x="110774" y="74295"/>
                          <a:pt x="106012" y="77153"/>
                        </a:cubicBezTo>
                        <a:cubicBezTo>
                          <a:pt x="101249" y="80010"/>
                          <a:pt x="85057" y="60960"/>
                          <a:pt x="77437" y="59055"/>
                        </a:cubicBezTo>
                        <a:cubicBezTo>
                          <a:pt x="69817" y="57150"/>
                          <a:pt x="63149" y="60960"/>
                          <a:pt x="60292" y="64770"/>
                        </a:cubicBezTo>
                        <a:cubicBezTo>
                          <a:pt x="58387" y="68580"/>
                          <a:pt x="63149" y="80963"/>
                          <a:pt x="58387" y="84772"/>
                        </a:cubicBezTo>
                        <a:cubicBezTo>
                          <a:pt x="50767" y="90488"/>
                          <a:pt x="33622" y="71438"/>
                          <a:pt x="14572" y="70485"/>
                        </a:cubicBezTo>
                        <a:cubicBezTo>
                          <a:pt x="-12098" y="65722"/>
                          <a:pt x="5999" y="13335"/>
                          <a:pt x="5999" y="13335"/>
                        </a:cubicBezTo>
                        <a:lnTo>
                          <a:pt x="47909" y="0"/>
                        </a:lnTo>
                        <a:lnTo>
                          <a:pt x="114584" y="26670"/>
                        </a:lnTo>
                        <a:lnTo>
                          <a:pt x="119347" y="30480"/>
                        </a:lnTo>
                        <a:close/>
                      </a:path>
                    </a:pathLst>
                  </a:custGeom>
                  <a:solidFill>
                    <a:srgbClr val="000000">
                      <a:alpha val="3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0" name="Freeform: Shape 3769">
                    <a:extLst>
                      <a:ext uri="{FF2B5EF4-FFF2-40B4-BE49-F238E27FC236}">
                        <a16:creationId xmlns:a16="http://schemas.microsoft.com/office/drawing/2014/main" id="{ADCFD17D-10FF-4B6E-9288-D1402F7C5981}"/>
                      </a:ext>
                    </a:extLst>
                  </p:cNvPr>
                  <p:cNvSpPr/>
                  <p:nvPr/>
                </p:nvSpPr>
                <p:spPr>
                  <a:xfrm>
                    <a:off x="8488064" y="5259150"/>
                    <a:ext cx="14046" cy="17222"/>
                  </a:xfrm>
                  <a:custGeom>
                    <a:avLst/>
                    <a:gdLst>
                      <a:gd name="connsiteX0" fmla="*/ 9525 w 14046"/>
                      <a:gd name="connsiteY0" fmla="*/ 17223 h 17222"/>
                      <a:gd name="connsiteX1" fmla="*/ 13335 w 14046"/>
                      <a:gd name="connsiteY1" fmla="*/ 3888 h 17222"/>
                      <a:gd name="connsiteX2" fmla="*/ 5715 w 14046"/>
                      <a:gd name="connsiteY2" fmla="*/ 78 h 17222"/>
                      <a:gd name="connsiteX3" fmla="*/ 0 w 14046"/>
                      <a:gd name="connsiteY3" fmla="*/ 7698 h 17222"/>
                      <a:gd name="connsiteX4" fmla="*/ 9525 w 14046"/>
                      <a:gd name="connsiteY4" fmla="*/ 17223 h 17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046" h="17222">
                        <a:moveTo>
                          <a:pt x="9525" y="17223"/>
                        </a:moveTo>
                        <a:cubicBezTo>
                          <a:pt x="9525" y="17223"/>
                          <a:pt x="16192" y="15318"/>
                          <a:pt x="13335" y="3888"/>
                        </a:cubicBezTo>
                        <a:cubicBezTo>
                          <a:pt x="12383" y="-875"/>
                          <a:pt x="5715" y="78"/>
                          <a:pt x="5715" y="78"/>
                        </a:cubicBezTo>
                        <a:lnTo>
                          <a:pt x="0" y="7698"/>
                        </a:lnTo>
                        <a:lnTo>
                          <a:pt x="9525" y="17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1" name="Freeform: Shape 3770">
                    <a:extLst>
                      <a:ext uri="{FF2B5EF4-FFF2-40B4-BE49-F238E27FC236}">
                        <a16:creationId xmlns:a16="http://schemas.microsoft.com/office/drawing/2014/main" id="{0E1D754F-F3D6-40D2-8612-F72516A9BD8B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13134"/>
                    <a:ext cx="44767" cy="63239"/>
                  </a:xfrm>
                  <a:custGeom>
                    <a:avLst/>
                    <a:gdLst>
                      <a:gd name="connsiteX0" fmla="*/ 11430 w 44767"/>
                      <a:gd name="connsiteY0" fmla="*/ 2279 h 63239"/>
                      <a:gd name="connsiteX1" fmla="*/ 35242 w 44767"/>
                      <a:gd name="connsiteY1" fmla="*/ 47047 h 63239"/>
                      <a:gd name="connsiteX2" fmla="*/ 40957 w 44767"/>
                      <a:gd name="connsiteY2" fmla="*/ 46094 h 63239"/>
                      <a:gd name="connsiteX3" fmla="*/ 44767 w 44767"/>
                      <a:gd name="connsiteY3" fmla="*/ 63239 h 63239"/>
                      <a:gd name="connsiteX4" fmla="*/ 27622 w 44767"/>
                      <a:gd name="connsiteY4" fmla="*/ 60382 h 63239"/>
                      <a:gd name="connsiteX5" fmla="*/ 11430 w 44767"/>
                      <a:gd name="connsiteY5" fmla="*/ 37522 h 63239"/>
                      <a:gd name="connsiteX6" fmla="*/ 4763 w 44767"/>
                      <a:gd name="connsiteY6" fmla="*/ 12757 h 63239"/>
                      <a:gd name="connsiteX7" fmla="*/ 0 w 44767"/>
                      <a:gd name="connsiteY7" fmla="*/ 1327 h 63239"/>
                      <a:gd name="connsiteX8" fmla="*/ 11430 w 44767"/>
                      <a:gd name="connsiteY8" fmla="*/ 2279 h 63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767" h="63239">
                        <a:moveTo>
                          <a:pt x="11430" y="2279"/>
                        </a:moveTo>
                        <a:cubicBezTo>
                          <a:pt x="20955" y="6089"/>
                          <a:pt x="20002" y="20377"/>
                          <a:pt x="35242" y="47047"/>
                        </a:cubicBezTo>
                        <a:cubicBezTo>
                          <a:pt x="36195" y="47047"/>
                          <a:pt x="40005" y="46094"/>
                          <a:pt x="40957" y="46094"/>
                        </a:cubicBezTo>
                        <a:cubicBezTo>
                          <a:pt x="37147" y="53714"/>
                          <a:pt x="44767" y="63239"/>
                          <a:pt x="44767" y="63239"/>
                        </a:cubicBezTo>
                        <a:cubicBezTo>
                          <a:pt x="44767" y="63239"/>
                          <a:pt x="31432" y="63239"/>
                          <a:pt x="27622" y="60382"/>
                        </a:cubicBezTo>
                        <a:cubicBezTo>
                          <a:pt x="23813" y="57524"/>
                          <a:pt x="11430" y="37522"/>
                          <a:pt x="11430" y="37522"/>
                        </a:cubicBezTo>
                        <a:lnTo>
                          <a:pt x="4763" y="12757"/>
                        </a:lnTo>
                        <a:lnTo>
                          <a:pt x="0" y="1327"/>
                        </a:lnTo>
                        <a:cubicBezTo>
                          <a:pt x="0" y="374"/>
                          <a:pt x="1905" y="-1531"/>
                          <a:pt x="11430" y="2279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2" name="Freeform: Shape 3771">
                    <a:extLst>
                      <a:ext uri="{FF2B5EF4-FFF2-40B4-BE49-F238E27FC236}">
                        <a16:creationId xmlns:a16="http://schemas.microsoft.com/office/drawing/2014/main" id="{E1435768-E519-4C10-A0DA-8D1570D44164}"/>
                      </a:ext>
                    </a:extLst>
                  </p:cNvPr>
                  <p:cNvSpPr/>
                  <p:nvPr/>
                </p:nvSpPr>
                <p:spPr>
                  <a:xfrm>
                    <a:off x="8427104" y="5210557"/>
                    <a:ext cx="36195" cy="42003"/>
                  </a:xfrm>
                  <a:custGeom>
                    <a:avLst/>
                    <a:gdLst>
                      <a:gd name="connsiteX0" fmla="*/ 0 w 36195"/>
                      <a:gd name="connsiteY0" fmla="*/ 10571 h 42003"/>
                      <a:gd name="connsiteX1" fmla="*/ 10478 w 36195"/>
                      <a:gd name="connsiteY1" fmla="*/ 30573 h 42003"/>
                      <a:gd name="connsiteX2" fmla="*/ 23813 w 36195"/>
                      <a:gd name="connsiteY2" fmla="*/ 42003 h 42003"/>
                      <a:gd name="connsiteX3" fmla="*/ 36195 w 36195"/>
                      <a:gd name="connsiteY3" fmla="*/ 37241 h 42003"/>
                      <a:gd name="connsiteX4" fmla="*/ 36195 w 36195"/>
                      <a:gd name="connsiteY4" fmla="*/ 19143 h 42003"/>
                      <a:gd name="connsiteX5" fmla="*/ 23813 w 36195"/>
                      <a:gd name="connsiteY5" fmla="*/ 5808 h 42003"/>
                      <a:gd name="connsiteX6" fmla="*/ 5715 w 36195"/>
                      <a:gd name="connsiteY6" fmla="*/ 93 h 42003"/>
                      <a:gd name="connsiteX7" fmla="*/ 0 w 36195"/>
                      <a:gd name="connsiteY7" fmla="*/ 10571 h 42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195" h="42003">
                        <a:moveTo>
                          <a:pt x="0" y="10571"/>
                        </a:moveTo>
                        <a:lnTo>
                          <a:pt x="10478" y="30573"/>
                        </a:lnTo>
                        <a:lnTo>
                          <a:pt x="23813" y="42003"/>
                        </a:lnTo>
                        <a:lnTo>
                          <a:pt x="36195" y="37241"/>
                        </a:lnTo>
                        <a:lnTo>
                          <a:pt x="36195" y="19143"/>
                        </a:lnTo>
                        <a:lnTo>
                          <a:pt x="23813" y="5808"/>
                        </a:lnTo>
                        <a:cubicBezTo>
                          <a:pt x="23813" y="5808"/>
                          <a:pt x="4763" y="-859"/>
                          <a:pt x="5715" y="93"/>
                        </a:cubicBezTo>
                        <a:cubicBezTo>
                          <a:pt x="5715" y="5808"/>
                          <a:pt x="0" y="10571"/>
                          <a:pt x="0" y="10571"/>
                        </a:cubicBezTo>
                        <a:close/>
                      </a:path>
                    </a:pathLst>
                  </a:custGeom>
                  <a:solidFill>
                    <a:srgbClr val="C7A49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3" name="Freeform: Shape 3772">
                    <a:extLst>
                      <a:ext uri="{FF2B5EF4-FFF2-40B4-BE49-F238E27FC236}">
                        <a16:creationId xmlns:a16="http://schemas.microsoft.com/office/drawing/2014/main" id="{42D8B846-62CC-4C70-A6E0-1D3EBDCA060F}"/>
                      </a:ext>
                    </a:extLst>
                  </p:cNvPr>
                  <p:cNvSpPr/>
                  <p:nvPr/>
                </p:nvSpPr>
                <p:spPr>
                  <a:xfrm>
                    <a:off x="8459489" y="5352573"/>
                    <a:ext cx="15239" cy="27622"/>
                  </a:xfrm>
                  <a:custGeom>
                    <a:avLst/>
                    <a:gdLst>
                      <a:gd name="connsiteX0" fmla="*/ 12383 w 15239"/>
                      <a:gd name="connsiteY0" fmla="*/ 2858 h 27622"/>
                      <a:gd name="connsiteX1" fmla="*/ 15240 w 15239"/>
                      <a:gd name="connsiteY1" fmla="*/ 25718 h 27622"/>
                      <a:gd name="connsiteX2" fmla="*/ 11430 w 15239"/>
                      <a:gd name="connsiteY2" fmla="*/ 27622 h 27622"/>
                      <a:gd name="connsiteX3" fmla="*/ 0 w 15239"/>
                      <a:gd name="connsiteY3" fmla="*/ 7620 h 27622"/>
                      <a:gd name="connsiteX4" fmla="*/ 6667 w 15239"/>
                      <a:gd name="connsiteY4" fmla="*/ 0 h 27622"/>
                      <a:gd name="connsiteX5" fmla="*/ 12383 w 15239"/>
                      <a:gd name="connsiteY5" fmla="*/ 2858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39" h="27622">
                        <a:moveTo>
                          <a:pt x="12383" y="2858"/>
                        </a:moveTo>
                        <a:cubicBezTo>
                          <a:pt x="10477" y="17145"/>
                          <a:pt x="15240" y="24765"/>
                          <a:pt x="15240" y="25718"/>
                        </a:cubicBezTo>
                        <a:cubicBezTo>
                          <a:pt x="15240" y="26670"/>
                          <a:pt x="13335" y="27622"/>
                          <a:pt x="11430" y="27622"/>
                        </a:cubicBezTo>
                        <a:cubicBezTo>
                          <a:pt x="7620" y="26670"/>
                          <a:pt x="0" y="7620"/>
                          <a:pt x="0" y="7620"/>
                        </a:cubicBezTo>
                        <a:lnTo>
                          <a:pt x="6667" y="0"/>
                        </a:lnTo>
                        <a:cubicBezTo>
                          <a:pt x="6667" y="953"/>
                          <a:pt x="10477" y="953"/>
                          <a:pt x="12383" y="2858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4" name="Freeform: Shape 3773">
                    <a:extLst>
                      <a:ext uri="{FF2B5EF4-FFF2-40B4-BE49-F238E27FC236}">
                        <a16:creationId xmlns:a16="http://schemas.microsoft.com/office/drawing/2014/main" id="{EB2B988E-CB9A-4286-9FE7-CAF42991D68A}"/>
                      </a:ext>
                    </a:extLst>
                  </p:cNvPr>
                  <p:cNvSpPr/>
                  <p:nvPr/>
                </p:nvSpPr>
                <p:spPr>
                  <a:xfrm>
                    <a:off x="8463299" y="5325903"/>
                    <a:ext cx="35242" cy="24765"/>
                  </a:xfrm>
                  <a:custGeom>
                    <a:avLst/>
                    <a:gdLst>
                      <a:gd name="connsiteX0" fmla="*/ 25717 w 35242"/>
                      <a:gd name="connsiteY0" fmla="*/ 0 h 24765"/>
                      <a:gd name="connsiteX1" fmla="*/ 0 w 35242"/>
                      <a:gd name="connsiteY1" fmla="*/ 12382 h 24765"/>
                      <a:gd name="connsiteX2" fmla="*/ 5715 w 35242"/>
                      <a:gd name="connsiteY2" fmla="*/ 24765 h 24765"/>
                      <a:gd name="connsiteX3" fmla="*/ 35242 w 35242"/>
                      <a:gd name="connsiteY3" fmla="*/ 1524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242" h="24765">
                        <a:moveTo>
                          <a:pt x="25717" y="0"/>
                        </a:moveTo>
                        <a:lnTo>
                          <a:pt x="0" y="12382"/>
                        </a:lnTo>
                        <a:lnTo>
                          <a:pt x="5715" y="24765"/>
                        </a:lnTo>
                        <a:lnTo>
                          <a:pt x="35242" y="152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5" name="Freeform: Shape 3774">
                    <a:extLst>
                      <a:ext uri="{FF2B5EF4-FFF2-40B4-BE49-F238E27FC236}">
                        <a16:creationId xmlns:a16="http://schemas.microsoft.com/office/drawing/2014/main" id="{C800A0CF-83D7-4664-9FB7-8DAFDFE2196D}"/>
                      </a:ext>
                    </a:extLst>
                  </p:cNvPr>
                  <p:cNvSpPr/>
                  <p:nvPr/>
                </p:nvSpPr>
                <p:spPr>
                  <a:xfrm>
                    <a:off x="8466912" y="5332570"/>
                    <a:ext cx="26867" cy="11430"/>
                  </a:xfrm>
                  <a:custGeom>
                    <a:avLst/>
                    <a:gdLst>
                      <a:gd name="connsiteX0" fmla="*/ 197 w 26867"/>
                      <a:gd name="connsiteY0" fmla="*/ 6668 h 11430"/>
                      <a:gd name="connsiteX1" fmla="*/ 24962 w 26867"/>
                      <a:gd name="connsiteY1" fmla="*/ 0 h 11430"/>
                      <a:gd name="connsiteX2" fmla="*/ 26867 w 26867"/>
                      <a:gd name="connsiteY2" fmla="*/ 3810 h 11430"/>
                      <a:gd name="connsiteX3" fmla="*/ 13532 w 26867"/>
                      <a:gd name="connsiteY3" fmla="*/ 11430 h 11430"/>
                      <a:gd name="connsiteX4" fmla="*/ 1150 w 26867"/>
                      <a:gd name="connsiteY4" fmla="*/ 11430 h 11430"/>
                      <a:gd name="connsiteX5" fmla="*/ 197 w 26867"/>
                      <a:gd name="connsiteY5" fmla="*/ 666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67" h="11430">
                        <a:moveTo>
                          <a:pt x="197" y="6668"/>
                        </a:moveTo>
                        <a:cubicBezTo>
                          <a:pt x="18295" y="5715"/>
                          <a:pt x="24962" y="0"/>
                          <a:pt x="24962" y="0"/>
                        </a:cubicBezTo>
                        <a:lnTo>
                          <a:pt x="26867" y="3810"/>
                        </a:lnTo>
                        <a:lnTo>
                          <a:pt x="13532" y="11430"/>
                        </a:lnTo>
                        <a:lnTo>
                          <a:pt x="1150" y="11430"/>
                        </a:lnTo>
                        <a:cubicBezTo>
                          <a:pt x="2102" y="11430"/>
                          <a:pt x="-755" y="8573"/>
                          <a:pt x="197" y="666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6" name="Freeform: Shape 3775">
                    <a:extLst>
                      <a:ext uri="{FF2B5EF4-FFF2-40B4-BE49-F238E27FC236}">
                        <a16:creationId xmlns:a16="http://schemas.microsoft.com/office/drawing/2014/main" id="{F883C624-D46C-4218-9E9C-ACD6C2BB5819}"/>
                      </a:ext>
                    </a:extLst>
                  </p:cNvPr>
                  <p:cNvSpPr/>
                  <p:nvPr/>
                </p:nvSpPr>
                <p:spPr>
                  <a:xfrm>
                    <a:off x="8452822" y="5292190"/>
                    <a:ext cx="80308" cy="50279"/>
                  </a:xfrm>
                  <a:custGeom>
                    <a:avLst/>
                    <a:gdLst>
                      <a:gd name="connsiteX0" fmla="*/ 12382 w 80308"/>
                      <a:gd name="connsiteY0" fmla="*/ 376 h 50279"/>
                      <a:gd name="connsiteX1" fmla="*/ 79057 w 80308"/>
                      <a:gd name="connsiteY1" fmla="*/ 14663 h 50279"/>
                      <a:gd name="connsiteX2" fmla="*/ 77152 w 80308"/>
                      <a:gd name="connsiteY2" fmla="*/ 32761 h 50279"/>
                      <a:gd name="connsiteX3" fmla="*/ 48577 w 80308"/>
                      <a:gd name="connsiteY3" fmla="*/ 49906 h 50279"/>
                      <a:gd name="connsiteX4" fmla="*/ 36195 w 80308"/>
                      <a:gd name="connsiteY4" fmla="*/ 32761 h 50279"/>
                      <a:gd name="connsiteX5" fmla="*/ 0 w 80308"/>
                      <a:gd name="connsiteY5" fmla="*/ 30856 h 50279"/>
                      <a:gd name="connsiteX6" fmla="*/ 12382 w 80308"/>
                      <a:gd name="connsiteY6" fmla="*/ 376 h 5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308" h="50279">
                        <a:moveTo>
                          <a:pt x="12382" y="376"/>
                        </a:moveTo>
                        <a:cubicBezTo>
                          <a:pt x="29527" y="-2482"/>
                          <a:pt x="77152" y="11806"/>
                          <a:pt x="79057" y="14663"/>
                        </a:cubicBezTo>
                        <a:cubicBezTo>
                          <a:pt x="80963" y="17521"/>
                          <a:pt x="80963" y="29903"/>
                          <a:pt x="77152" y="32761"/>
                        </a:cubicBezTo>
                        <a:cubicBezTo>
                          <a:pt x="68580" y="38476"/>
                          <a:pt x="60960" y="52763"/>
                          <a:pt x="48577" y="49906"/>
                        </a:cubicBezTo>
                        <a:cubicBezTo>
                          <a:pt x="41910" y="48953"/>
                          <a:pt x="36195" y="34666"/>
                          <a:pt x="36195" y="32761"/>
                        </a:cubicBezTo>
                        <a:cubicBezTo>
                          <a:pt x="28575" y="29903"/>
                          <a:pt x="0" y="30856"/>
                          <a:pt x="0" y="30856"/>
                        </a:cubicBezTo>
                        <a:cubicBezTo>
                          <a:pt x="0" y="30856"/>
                          <a:pt x="7620" y="376"/>
                          <a:pt x="12382" y="376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7" name="Freeform: Shape 3776">
                    <a:extLst>
                      <a:ext uri="{FF2B5EF4-FFF2-40B4-BE49-F238E27FC236}">
                        <a16:creationId xmlns:a16="http://schemas.microsoft.com/office/drawing/2014/main" id="{44081156-2FFD-49B3-B3BA-61BFF03B0E6E}"/>
                      </a:ext>
                    </a:extLst>
                  </p:cNvPr>
                  <p:cNvSpPr/>
                  <p:nvPr/>
                </p:nvSpPr>
                <p:spPr>
                  <a:xfrm>
                    <a:off x="8489969" y="5331511"/>
                    <a:ext cx="32433" cy="37507"/>
                  </a:xfrm>
                  <a:custGeom>
                    <a:avLst/>
                    <a:gdLst>
                      <a:gd name="connsiteX0" fmla="*/ 13335 w 32433"/>
                      <a:gd name="connsiteY0" fmla="*/ 25824 h 37507"/>
                      <a:gd name="connsiteX1" fmla="*/ 26670 w 32433"/>
                      <a:gd name="connsiteY1" fmla="*/ 37255 h 37507"/>
                      <a:gd name="connsiteX2" fmla="*/ 32385 w 32433"/>
                      <a:gd name="connsiteY2" fmla="*/ 34397 h 37507"/>
                      <a:gd name="connsiteX3" fmla="*/ 20003 w 32433"/>
                      <a:gd name="connsiteY3" fmla="*/ 15347 h 37507"/>
                      <a:gd name="connsiteX4" fmla="*/ 17145 w 32433"/>
                      <a:gd name="connsiteY4" fmla="*/ 13442 h 37507"/>
                      <a:gd name="connsiteX5" fmla="*/ 18097 w 32433"/>
                      <a:gd name="connsiteY5" fmla="*/ 10584 h 37507"/>
                      <a:gd name="connsiteX6" fmla="*/ 11430 w 32433"/>
                      <a:gd name="connsiteY6" fmla="*/ 107 h 37507"/>
                      <a:gd name="connsiteX7" fmla="*/ 0 w 32433"/>
                      <a:gd name="connsiteY7" fmla="*/ 4870 h 37507"/>
                      <a:gd name="connsiteX8" fmla="*/ 953 w 32433"/>
                      <a:gd name="connsiteY8" fmla="*/ 12489 h 37507"/>
                      <a:gd name="connsiteX9" fmla="*/ 11430 w 32433"/>
                      <a:gd name="connsiteY9" fmla="*/ 18205 h 37507"/>
                      <a:gd name="connsiteX10" fmla="*/ 13335 w 32433"/>
                      <a:gd name="connsiteY10" fmla="*/ 25824 h 37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2433" h="37507">
                        <a:moveTo>
                          <a:pt x="13335" y="25824"/>
                        </a:moveTo>
                        <a:cubicBezTo>
                          <a:pt x="20003" y="28682"/>
                          <a:pt x="22860" y="35349"/>
                          <a:pt x="26670" y="37255"/>
                        </a:cubicBezTo>
                        <a:cubicBezTo>
                          <a:pt x="28575" y="38207"/>
                          <a:pt x="31433" y="36302"/>
                          <a:pt x="32385" y="34397"/>
                        </a:cubicBezTo>
                        <a:cubicBezTo>
                          <a:pt x="33338" y="25824"/>
                          <a:pt x="20003" y="15347"/>
                          <a:pt x="20003" y="15347"/>
                        </a:cubicBezTo>
                        <a:lnTo>
                          <a:pt x="17145" y="13442"/>
                        </a:lnTo>
                        <a:lnTo>
                          <a:pt x="18097" y="10584"/>
                        </a:lnTo>
                        <a:cubicBezTo>
                          <a:pt x="18097" y="10584"/>
                          <a:pt x="17145" y="2012"/>
                          <a:pt x="11430" y="107"/>
                        </a:cubicBezTo>
                        <a:cubicBezTo>
                          <a:pt x="6667" y="-845"/>
                          <a:pt x="0" y="4870"/>
                          <a:pt x="0" y="4870"/>
                        </a:cubicBezTo>
                        <a:lnTo>
                          <a:pt x="953" y="12489"/>
                        </a:lnTo>
                        <a:lnTo>
                          <a:pt x="11430" y="18205"/>
                        </a:lnTo>
                        <a:cubicBezTo>
                          <a:pt x="11430" y="17252"/>
                          <a:pt x="11430" y="24872"/>
                          <a:pt x="13335" y="25824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8" name="Freeform: Shape 3777">
                    <a:extLst>
                      <a:ext uri="{FF2B5EF4-FFF2-40B4-BE49-F238E27FC236}">
                        <a16:creationId xmlns:a16="http://schemas.microsoft.com/office/drawing/2014/main" id="{639950BF-7EDD-43B6-82A7-32D4EBC46D98}"/>
                      </a:ext>
                    </a:extLst>
                  </p:cNvPr>
                  <p:cNvSpPr/>
                  <p:nvPr/>
                </p:nvSpPr>
                <p:spPr>
                  <a:xfrm>
                    <a:off x="8466109" y="5335428"/>
                    <a:ext cx="42909" cy="21907"/>
                  </a:xfrm>
                  <a:custGeom>
                    <a:avLst/>
                    <a:gdLst>
                      <a:gd name="connsiteX0" fmla="*/ 47 w 42909"/>
                      <a:gd name="connsiteY0" fmla="*/ 4763 h 21907"/>
                      <a:gd name="connsiteX1" fmla="*/ 23860 w 42909"/>
                      <a:gd name="connsiteY1" fmla="*/ 0 h 21907"/>
                      <a:gd name="connsiteX2" fmla="*/ 41957 w 42909"/>
                      <a:gd name="connsiteY2" fmla="*/ 5715 h 21907"/>
                      <a:gd name="connsiteX3" fmla="*/ 42910 w 42909"/>
                      <a:gd name="connsiteY3" fmla="*/ 10478 h 21907"/>
                      <a:gd name="connsiteX4" fmla="*/ 37194 w 42909"/>
                      <a:gd name="connsiteY4" fmla="*/ 21907 h 21907"/>
                      <a:gd name="connsiteX5" fmla="*/ 5762 w 42909"/>
                      <a:gd name="connsiteY5" fmla="*/ 20955 h 21907"/>
                      <a:gd name="connsiteX6" fmla="*/ 47 w 42909"/>
                      <a:gd name="connsiteY6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909" h="21907">
                        <a:moveTo>
                          <a:pt x="47" y="4763"/>
                        </a:moveTo>
                        <a:cubicBezTo>
                          <a:pt x="47" y="4763"/>
                          <a:pt x="11477" y="4763"/>
                          <a:pt x="23860" y="0"/>
                        </a:cubicBezTo>
                        <a:cubicBezTo>
                          <a:pt x="31480" y="5715"/>
                          <a:pt x="36242" y="0"/>
                          <a:pt x="41957" y="5715"/>
                        </a:cubicBezTo>
                        <a:cubicBezTo>
                          <a:pt x="42910" y="7620"/>
                          <a:pt x="42910" y="8572"/>
                          <a:pt x="42910" y="10478"/>
                        </a:cubicBezTo>
                        <a:cubicBezTo>
                          <a:pt x="37194" y="10478"/>
                          <a:pt x="37194" y="21907"/>
                          <a:pt x="37194" y="21907"/>
                        </a:cubicBezTo>
                        <a:cubicBezTo>
                          <a:pt x="37194" y="21907"/>
                          <a:pt x="29575" y="8572"/>
                          <a:pt x="5762" y="20955"/>
                        </a:cubicBezTo>
                        <a:cubicBezTo>
                          <a:pt x="-906" y="20003"/>
                          <a:pt x="47" y="4763"/>
                          <a:pt x="47" y="476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9" name="Freeform: Shape 3778">
                    <a:extLst>
                      <a:ext uri="{FF2B5EF4-FFF2-40B4-BE49-F238E27FC236}">
                        <a16:creationId xmlns:a16="http://schemas.microsoft.com/office/drawing/2014/main" id="{5F724517-50E4-4A37-9646-80AFC09E8A96}"/>
                      </a:ext>
                    </a:extLst>
                  </p:cNvPr>
                  <p:cNvSpPr/>
                  <p:nvPr/>
                </p:nvSpPr>
                <p:spPr>
                  <a:xfrm>
                    <a:off x="8419832" y="5292566"/>
                    <a:ext cx="52039" cy="72456"/>
                  </a:xfrm>
                  <a:custGeom>
                    <a:avLst/>
                    <a:gdLst>
                      <a:gd name="connsiteX0" fmla="*/ 1557 w 52039"/>
                      <a:gd name="connsiteY0" fmla="*/ 10478 h 72456"/>
                      <a:gd name="connsiteX1" fmla="*/ 3462 w 52039"/>
                      <a:gd name="connsiteY1" fmla="*/ 60960 h 72456"/>
                      <a:gd name="connsiteX2" fmla="*/ 20607 w 52039"/>
                      <a:gd name="connsiteY2" fmla="*/ 71438 h 72456"/>
                      <a:gd name="connsiteX3" fmla="*/ 47277 w 52039"/>
                      <a:gd name="connsiteY3" fmla="*/ 69532 h 72456"/>
                      <a:gd name="connsiteX4" fmla="*/ 52040 w 52039"/>
                      <a:gd name="connsiteY4" fmla="*/ 58103 h 72456"/>
                      <a:gd name="connsiteX5" fmla="*/ 45372 w 52039"/>
                      <a:gd name="connsiteY5" fmla="*/ 45720 h 72456"/>
                      <a:gd name="connsiteX6" fmla="*/ 27275 w 52039"/>
                      <a:gd name="connsiteY6" fmla="*/ 49530 h 72456"/>
                      <a:gd name="connsiteX7" fmla="*/ 33942 w 52039"/>
                      <a:gd name="connsiteY7" fmla="*/ 32385 h 72456"/>
                      <a:gd name="connsiteX8" fmla="*/ 45372 w 52039"/>
                      <a:gd name="connsiteY8" fmla="*/ 0 h 72456"/>
                      <a:gd name="connsiteX9" fmla="*/ 1557 w 52039"/>
                      <a:gd name="connsiteY9" fmla="*/ 10478 h 72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039" h="72456">
                        <a:moveTo>
                          <a:pt x="1557" y="10478"/>
                        </a:moveTo>
                        <a:cubicBezTo>
                          <a:pt x="3462" y="15240"/>
                          <a:pt x="-4158" y="32385"/>
                          <a:pt x="3462" y="60960"/>
                        </a:cubicBezTo>
                        <a:cubicBezTo>
                          <a:pt x="5367" y="67628"/>
                          <a:pt x="12035" y="75247"/>
                          <a:pt x="20607" y="71438"/>
                        </a:cubicBezTo>
                        <a:cubicBezTo>
                          <a:pt x="29180" y="67628"/>
                          <a:pt x="43467" y="70485"/>
                          <a:pt x="47277" y="69532"/>
                        </a:cubicBezTo>
                        <a:cubicBezTo>
                          <a:pt x="50135" y="68580"/>
                          <a:pt x="52040" y="67628"/>
                          <a:pt x="52040" y="58103"/>
                        </a:cubicBezTo>
                        <a:cubicBezTo>
                          <a:pt x="52040" y="48578"/>
                          <a:pt x="50135" y="47625"/>
                          <a:pt x="45372" y="45720"/>
                        </a:cubicBezTo>
                        <a:cubicBezTo>
                          <a:pt x="41562" y="43815"/>
                          <a:pt x="27275" y="49530"/>
                          <a:pt x="27275" y="49530"/>
                        </a:cubicBezTo>
                        <a:cubicBezTo>
                          <a:pt x="27275" y="49530"/>
                          <a:pt x="29180" y="37147"/>
                          <a:pt x="33942" y="32385"/>
                        </a:cubicBezTo>
                        <a:cubicBezTo>
                          <a:pt x="45372" y="22860"/>
                          <a:pt x="45372" y="0"/>
                          <a:pt x="45372" y="0"/>
                        </a:cubicBezTo>
                        <a:cubicBezTo>
                          <a:pt x="45372" y="0"/>
                          <a:pt x="20607" y="13335"/>
                          <a:pt x="1557" y="1047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0" name="Freeform: Shape 3779">
                    <a:extLst>
                      <a:ext uri="{FF2B5EF4-FFF2-40B4-BE49-F238E27FC236}">
                        <a16:creationId xmlns:a16="http://schemas.microsoft.com/office/drawing/2014/main" id="{71067229-2119-493C-A4B9-16A0CD86ACB0}"/>
                      </a:ext>
                    </a:extLst>
                  </p:cNvPr>
                  <p:cNvSpPr/>
                  <p:nvPr/>
                </p:nvSpPr>
                <p:spPr>
                  <a:xfrm>
                    <a:off x="8421389" y="5285898"/>
                    <a:ext cx="43814" cy="20955"/>
                  </a:xfrm>
                  <a:custGeom>
                    <a:avLst/>
                    <a:gdLst>
                      <a:gd name="connsiteX0" fmla="*/ 0 w 43814"/>
                      <a:gd name="connsiteY0" fmla="*/ 10478 h 20955"/>
                      <a:gd name="connsiteX1" fmla="*/ 0 w 43814"/>
                      <a:gd name="connsiteY1" fmla="*/ 17145 h 20955"/>
                      <a:gd name="connsiteX2" fmla="*/ 15240 w 43814"/>
                      <a:gd name="connsiteY2" fmla="*/ 20955 h 20955"/>
                      <a:gd name="connsiteX3" fmla="*/ 43815 w 43814"/>
                      <a:gd name="connsiteY3" fmla="*/ 6668 h 20955"/>
                      <a:gd name="connsiteX4" fmla="*/ 42863 w 43814"/>
                      <a:gd name="connsiteY4" fmla="*/ 0 h 20955"/>
                      <a:gd name="connsiteX5" fmla="*/ 0 w 43814"/>
                      <a:gd name="connsiteY5" fmla="*/ 10478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20955">
                        <a:moveTo>
                          <a:pt x="0" y="10478"/>
                        </a:moveTo>
                        <a:lnTo>
                          <a:pt x="0" y="17145"/>
                        </a:lnTo>
                        <a:cubicBezTo>
                          <a:pt x="0" y="17145"/>
                          <a:pt x="8572" y="20955"/>
                          <a:pt x="15240" y="20955"/>
                        </a:cubicBezTo>
                        <a:cubicBezTo>
                          <a:pt x="35242" y="20955"/>
                          <a:pt x="43815" y="6668"/>
                          <a:pt x="43815" y="6668"/>
                        </a:cubicBezTo>
                        <a:lnTo>
                          <a:pt x="42863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1" name="Freeform: Shape 3780">
                    <a:extLst>
                      <a:ext uri="{FF2B5EF4-FFF2-40B4-BE49-F238E27FC236}">
                        <a16:creationId xmlns:a16="http://schemas.microsoft.com/office/drawing/2014/main" id="{31242781-CFE3-4DBC-B1BB-4520086C8314}"/>
                      </a:ext>
                    </a:extLst>
                  </p:cNvPr>
                  <p:cNvSpPr/>
                  <p:nvPr/>
                </p:nvSpPr>
                <p:spPr>
                  <a:xfrm>
                    <a:off x="8409007" y="5214460"/>
                    <a:ext cx="58810" cy="86733"/>
                  </a:xfrm>
                  <a:custGeom>
                    <a:avLst/>
                    <a:gdLst>
                      <a:gd name="connsiteX0" fmla="*/ 5715 w 58810"/>
                      <a:gd name="connsiteY0" fmla="*/ 40958 h 86733"/>
                      <a:gd name="connsiteX1" fmla="*/ 15240 w 58810"/>
                      <a:gd name="connsiteY1" fmla="*/ 65722 h 86733"/>
                      <a:gd name="connsiteX2" fmla="*/ 12383 w 58810"/>
                      <a:gd name="connsiteY2" fmla="*/ 80010 h 86733"/>
                      <a:gd name="connsiteX3" fmla="*/ 24765 w 58810"/>
                      <a:gd name="connsiteY3" fmla="*/ 86678 h 86733"/>
                      <a:gd name="connsiteX4" fmla="*/ 56197 w 58810"/>
                      <a:gd name="connsiteY4" fmla="*/ 72390 h 86733"/>
                      <a:gd name="connsiteX5" fmla="*/ 56197 w 58810"/>
                      <a:gd name="connsiteY5" fmla="*/ 58103 h 86733"/>
                      <a:gd name="connsiteX6" fmla="*/ 57150 w 58810"/>
                      <a:gd name="connsiteY6" fmla="*/ 14288 h 86733"/>
                      <a:gd name="connsiteX7" fmla="*/ 45720 w 58810"/>
                      <a:gd name="connsiteY7" fmla="*/ 0 h 86733"/>
                      <a:gd name="connsiteX8" fmla="*/ 45720 w 58810"/>
                      <a:gd name="connsiteY8" fmla="*/ 29528 h 86733"/>
                      <a:gd name="connsiteX9" fmla="*/ 17145 w 58810"/>
                      <a:gd name="connsiteY9" fmla="*/ 5715 h 86733"/>
                      <a:gd name="connsiteX10" fmla="*/ 0 w 58810"/>
                      <a:gd name="connsiteY10" fmla="*/ 20003 h 86733"/>
                      <a:gd name="connsiteX11" fmla="*/ 5715 w 58810"/>
                      <a:gd name="connsiteY11" fmla="*/ 40958 h 8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8810" h="86733">
                        <a:moveTo>
                          <a:pt x="5715" y="40958"/>
                        </a:moveTo>
                        <a:cubicBezTo>
                          <a:pt x="5715" y="49530"/>
                          <a:pt x="15240" y="60960"/>
                          <a:pt x="15240" y="65722"/>
                        </a:cubicBezTo>
                        <a:cubicBezTo>
                          <a:pt x="15240" y="71438"/>
                          <a:pt x="12383" y="76200"/>
                          <a:pt x="12383" y="80010"/>
                        </a:cubicBezTo>
                        <a:cubicBezTo>
                          <a:pt x="12383" y="83820"/>
                          <a:pt x="16192" y="85725"/>
                          <a:pt x="24765" y="86678"/>
                        </a:cubicBezTo>
                        <a:cubicBezTo>
                          <a:pt x="33338" y="87630"/>
                          <a:pt x="55245" y="76200"/>
                          <a:pt x="56197" y="72390"/>
                        </a:cubicBezTo>
                        <a:cubicBezTo>
                          <a:pt x="56197" y="71438"/>
                          <a:pt x="55245" y="65722"/>
                          <a:pt x="56197" y="58103"/>
                        </a:cubicBezTo>
                        <a:cubicBezTo>
                          <a:pt x="57150" y="44768"/>
                          <a:pt x="60960" y="28575"/>
                          <a:pt x="57150" y="14288"/>
                        </a:cubicBezTo>
                        <a:cubicBezTo>
                          <a:pt x="54292" y="5715"/>
                          <a:pt x="45720" y="0"/>
                          <a:pt x="45720" y="0"/>
                        </a:cubicBezTo>
                        <a:cubicBezTo>
                          <a:pt x="45720" y="0"/>
                          <a:pt x="48578" y="26670"/>
                          <a:pt x="45720" y="29528"/>
                        </a:cubicBezTo>
                        <a:cubicBezTo>
                          <a:pt x="37147" y="18097"/>
                          <a:pt x="17145" y="5715"/>
                          <a:pt x="17145" y="5715"/>
                        </a:cubicBezTo>
                        <a:lnTo>
                          <a:pt x="0" y="20003"/>
                        </a:lnTo>
                        <a:cubicBezTo>
                          <a:pt x="0" y="20955"/>
                          <a:pt x="5715" y="32385"/>
                          <a:pt x="5715" y="40958"/>
                        </a:cubicBezTo>
                        <a:close/>
                      </a:path>
                    </a:pathLst>
                  </a:custGeom>
                  <a:solidFill>
                    <a:srgbClr val="38383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2" name="Freeform: Shape 3781">
                    <a:extLst>
                      <a:ext uri="{FF2B5EF4-FFF2-40B4-BE49-F238E27FC236}">
                        <a16:creationId xmlns:a16="http://schemas.microsoft.com/office/drawing/2014/main" id="{E3F0D388-3C51-4060-BB68-9EB65FF4B1C7}"/>
                      </a:ext>
                    </a:extLst>
                  </p:cNvPr>
                  <p:cNvSpPr/>
                  <p:nvPr/>
                </p:nvSpPr>
                <p:spPr>
                  <a:xfrm>
                    <a:off x="8428057" y="5244941"/>
                    <a:ext cx="26670" cy="56197"/>
                  </a:xfrm>
                  <a:custGeom>
                    <a:avLst/>
                    <a:gdLst>
                      <a:gd name="connsiteX0" fmla="*/ 26670 w 26670"/>
                      <a:gd name="connsiteY0" fmla="*/ 0 h 56197"/>
                      <a:gd name="connsiteX1" fmla="*/ 0 w 26670"/>
                      <a:gd name="connsiteY1" fmla="*/ 56197 h 56197"/>
                      <a:gd name="connsiteX2" fmla="*/ 26670 w 26670"/>
                      <a:gd name="connsiteY2" fmla="*/ 0 h 5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670" h="56197">
                        <a:moveTo>
                          <a:pt x="26670" y="0"/>
                        </a:moveTo>
                        <a:cubicBezTo>
                          <a:pt x="23813" y="40005"/>
                          <a:pt x="0" y="56197"/>
                          <a:pt x="0" y="56197"/>
                        </a:cubicBezTo>
                        <a:cubicBezTo>
                          <a:pt x="0" y="56197"/>
                          <a:pt x="20003" y="37147"/>
                          <a:pt x="2667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783" name="Graphic 7">
                    <a:extLst>
                      <a:ext uri="{FF2B5EF4-FFF2-40B4-BE49-F238E27FC236}">
                        <a16:creationId xmlns:a16="http://schemas.microsoft.com/office/drawing/2014/main" id="{B3EC356E-90E3-444D-B7FE-93CAD73BB23C}"/>
                      </a:ext>
                    </a:extLst>
                  </p:cNvPr>
                  <p:cNvGrpSpPr/>
                  <p:nvPr/>
                </p:nvGrpSpPr>
                <p:grpSpPr>
                  <a:xfrm>
                    <a:off x="8411388" y="5170645"/>
                    <a:ext cx="69416" cy="74295"/>
                    <a:chOff x="8411388" y="5170645"/>
                    <a:chExt cx="69416" cy="74295"/>
                  </a:xfrm>
                </p:grpSpPr>
                <p:sp>
                  <p:nvSpPr>
                    <p:cNvPr id="3784" name="Freeform: Shape 3783">
                      <a:extLst>
                        <a:ext uri="{FF2B5EF4-FFF2-40B4-BE49-F238E27FC236}">
                          <a16:creationId xmlns:a16="http://schemas.microsoft.com/office/drawing/2014/main" id="{E28A82BB-B187-4AC5-8E3C-B0A72B05A0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1866" y="5210651"/>
                      <a:ext cx="27622" cy="17144"/>
                    </a:xfrm>
                    <a:custGeom>
                      <a:avLst/>
                      <a:gdLst>
                        <a:gd name="connsiteX0" fmla="*/ 27623 w 27622"/>
                        <a:gd name="connsiteY0" fmla="*/ 0 h 17144"/>
                        <a:gd name="connsiteX1" fmla="*/ 26670 w 27622"/>
                        <a:gd name="connsiteY1" fmla="*/ 14288 h 17144"/>
                        <a:gd name="connsiteX2" fmla="*/ 20003 w 27622"/>
                        <a:gd name="connsiteY2" fmla="*/ 17145 h 17144"/>
                        <a:gd name="connsiteX3" fmla="*/ 0 w 27622"/>
                        <a:gd name="connsiteY3" fmla="*/ 2857 h 17144"/>
                        <a:gd name="connsiteX4" fmla="*/ 27623 w 27622"/>
                        <a:gd name="connsiteY4" fmla="*/ 0 h 17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622" h="17144">
                          <a:moveTo>
                            <a:pt x="27623" y="0"/>
                          </a:moveTo>
                          <a:cubicBezTo>
                            <a:pt x="27623" y="0"/>
                            <a:pt x="27623" y="12382"/>
                            <a:pt x="26670" y="14288"/>
                          </a:cubicBezTo>
                          <a:cubicBezTo>
                            <a:pt x="25718" y="16193"/>
                            <a:pt x="20955" y="17145"/>
                            <a:pt x="20003" y="17145"/>
                          </a:cubicBezTo>
                          <a:cubicBezTo>
                            <a:pt x="10478" y="15240"/>
                            <a:pt x="0" y="2857"/>
                            <a:pt x="0" y="2857"/>
                          </a:cubicBezTo>
                          <a:lnTo>
                            <a:pt x="27623" y="0"/>
                          </a:lnTo>
                          <a:close/>
                        </a:path>
                      </a:pathLst>
                    </a:custGeom>
                    <a:solidFill>
                      <a:srgbClr val="F0C6B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5" name="Freeform: Shape 3784">
                      <a:extLst>
                        <a:ext uri="{FF2B5EF4-FFF2-40B4-BE49-F238E27FC236}">
                          <a16:creationId xmlns:a16="http://schemas.microsoft.com/office/drawing/2014/main" id="{F2414EFA-7C5F-406E-8C6A-E8A14819A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45049" y="5215413"/>
                      <a:ext cx="17748" cy="29527"/>
                    </a:xfrm>
                    <a:custGeom>
                      <a:avLst/>
                      <a:gdLst>
                        <a:gd name="connsiteX0" fmla="*/ 153 w 17748"/>
                        <a:gd name="connsiteY0" fmla="*/ 0 h 29527"/>
                        <a:gd name="connsiteX1" fmla="*/ 7773 w 17748"/>
                        <a:gd name="connsiteY1" fmla="*/ 6668 h 29527"/>
                        <a:gd name="connsiteX2" fmla="*/ 11583 w 17748"/>
                        <a:gd name="connsiteY2" fmla="*/ 4763 h 29527"/>
                        <a:gd name="connsiteX3" fmla="*/ 17298 w 17748"/>
                        <a:gd name="connsiteY3" fmla="*/ 20955 h 29527"/>
                        <a:gd name="connsiteX4" fmla="*/ 16345 w 17748"/>
                        <a:gd name="connsiteY4" fmla="*/ 20955 h 29527"/>
                        <a:gd name="connsiteX5" fmla="*/ 16345 w 17748"/>
                        <a:gd name="connsiteY5" fmla="*/ 25718 h 29527"/>
                        <a:gd name="connsiteX6" fmla="*/ 14440 w 17748"/>
                        <a:gd name="connsiteY6" fmla="*/ 29528 h 29527"/>
                        <a:gd name="connsiteX7" fmla="*/ 11583 w 17748"/>
                        <a:gd name="connsiteY7" fmla="*/ 27622 h 29527"/>
                        <a:gd name="connsiteX8" fmla="*/ 11583 w 17748"/>
                        <a:gd name="connsiteY8" fmla="*/ 28575 h 29527"/>
                        <a:gd name="connsiteX9" fmla="*/ 3010 w 17748"/>
                        <a:gd name="connsiteY9" fmla="*/ 11430 h 29527"/>
                        <a:gd name="connsiteX10" fmla="*/ 153 w 17748"/>
                        <a:gd name="connsiteY10" fmla="*/ 0 h 29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7748" h="29527">
                          <a:moveTo>
                            <a:pt x="153" y="0"/>
                          </a:moveTo>
                          <a:cubicBezTo>
                            <a:pt x="1105" y="6668"/>
                            <a:pt x="3010" y="5715"/>
                            <a:pt x="7773" y="6668"/>
                          </a:cubicBezTo>
                          <a:cubicBezTo>
                            <a:pt x="9678" y="5715"/>
                            <a:pt x="9678" y="4763"/>
                            <a:pt x="11583" y="4763"/>
                          </a:cubicBezTo>
                          <a:cubicBezTo>
                            <a:pt x="18250" y="1905"/>
                            <a:pt x="18250" y="17145"/>
                            <a:pt x="17298" y="20955"/>
                          </a:cubicBezTo>
                          <a:cubicBezTo>
                            <a:pt x="17298" y="20003"/>
                            <a:pt x="16345" y="20955"/>
                            <a:pt x="16345" y="20955"/>
                          </a:cubicBezTo>
                          <a:cubicBezTo>
                            <a:pt x="16345" y="20955"/>
                            <a:pt x="18250" y="23813"/>
                            <a:pt x="16345" y="25718"/>
                          </a:cubicBezTo>
                          <a:cubicBezTo>
                            <a:pt x="16345" y="28575"/>
                            <a:pt x="14440" y="29528"/>
                            <a:pt x="14440" y="29528"/>
                          </a:cubicBezTo>
                          <a:cubicBezTo>
                            <a:pt x="14440" y="28575"/>
                            <a:pt x="11583" y="27622"/>
                            <a:pt x="11583" y="27622"/>
                          </a:cubicBezTo>
                          <a:cubicBezTo>
                            <a:pt x="11583" y="27622"/>
                            <a:pt x="10630" y="27622"/>
                            <a:pt x="11583" y="28575"/>
                          </a:cubicBezTo>
                          <a:cubicBezTo>
                            <a:pt x="1105" y="20003"/>
                            <a:pt x="3010" y="11430"/>
                            <a:pt x="3010" y="11430"/>
                          </a:cubicBezTo>
                          <a:cubicBezTo>
                            <a:pt x="3010" y="11430"/>
                            <a:pt x="-800" y="0"/>
                            <a:pt x="153" y="0"/>
                          </a:cubicBezTo>
                          <a:close/>
                        </a:path>
                      </a:pathLst>
                    </a:custGeom>
                    <a:solidFill>
                      <a:srgbClr val="CCCCC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6" name="Freeform: Shape 3785">
                      <a:extLst>
                        <a:ext uri="{FF2B5EF4-FFF2-40B4-BE49-F238E27FC236}">
                          <a16:creationId xmlns:a16="http://schemas.microsoft.com/office/drawing/2014/main" id="{1FD9BD35-0058-4063-A035-2373B5C07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620" y="5210651"/>
                      <a:ext cx="13391" cy="15240"/>
                    </a:xfrm>
                    <a:custGeom>
                      <a:avLst/>
                      <a:gdLst>
                        <a:gd name="connsiteX0" fmla="*/ 10534 w 13391"/>
                        <a:gd name="connsiteY0" fmla="*/ 4763 h 15240"/>
                        <a:gd name="connsiteX1" fmla="*/ 13391 w 13391"/>
                        <a:gd name="connsiteY1" fmla="*/ 15240 h 15240"/>
                        <a:gd name="connsiteX2" fmla="*/ 3866 w 13391"/>
                        <a:gd name="connsiteY2" fmla="*/ 8572 h 15240"/>
                        <a:gd name="connsiteX3" fmla="*/ 56 w 13391"/>
                        <a:gd name="connsiteY3" fmla="*/ 0 h 15240"/>
                        <a:gd name="connsiteX4" fmla="*/ 10534 w 13391"/>
                        <a:gd name="connsiteY4" fmla="*/ 4763 h 15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391" h="15240">
                          <a:moveTo>
                            <a:pt x="10534" y="4763"/>
                          </a:moveTo>
                          <a:cubicBezTo>
                            <a:pt x="10534" y="4763"/>
                            <a:pt x="10534" y="8572"/>
                            <a:pt x="13391" y="15240"/>
                          </a:cubicBezTo>
                          <a:cubicBezTo>
                            <a:pt x="6724" y="12382"/>
                            <a:pt x="3866" y="8572"/>
                            <a:pt x="3866" y="8572"/>
                          </a:cubicBezTo>
                          <a:cubicBezTo>
                            <a:pt x="3866" y="8572"/>
                            <a:pt x="56" y="4763"/>
                            <a:pt x="56" y="0"/>
                          </a:cubicBezTo>
                          <a:cubicBezTo>
                            <a:pt x="-896" y="953"/>
                            <a:pt x="10534" y="4763"/>
                            <a:pt x="10534" y="4763"/>
                          </a:cubicBezTo>
                          <a:close/>
                        </a:path>
                      </a:pathLst>
                    </a:custGeom>
                    <a:solidFill>
                      <a:srgbClr val="26262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7" name="Freeform: Shape 3786">
                      <a:extLst>
                        <a:ext uri="{FF2B5EF4-FFF2-40B4-BE49-F238E27FC236}">
                          <a16:creationId xmlns:a16="http://schemas.microsoft.com/office/drawing/2014/main" id="{1EDB705D-CE57-4A60-9D0C-68BA07747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1388" y="5170645"/>
                      <a:ext cx="69416" cy="46672"/>
                    </a:xfrm>
                    <a:custGeom>
                      <a:avLst/>
                      <a:gdLst>
                        <a:gd name="connsiteX0" fmla="*/ 59531 w 69416"/>
                        <a:gd name="connsiteY0" fmla="*/ 13335 h 46672"/>
                        <a:gd name="connsiteX1" fmla="*/ 59531 w 69416"/>
                        <a:gd name="connsiteY1" fmla="*/ 13335 h 46672"/>
                        <a:gd name="connsiteX2" fmla="*/ 59531 w 69416"/>
                        <a:gd name="connsiteY2" fmla="*/ 13335 h 46672"/>
                        <a:gd name="connsiteX3" fmla="*/ 34766 w 69416"/>
                        <a:gd name="connsiteY3" fmla="*/ 0 h 46672"/>
                        <a:gd name="connsiteX4" fmla="*/ 10001 w 69416"/>
                        <a:gd name="connsiteY4" fmla="*/ 13335 h 46672"/>
                        <a:gd name="connsiteX5" fmla="*/ 10001 w 69416"/>
                        <a:gd name="connsiteY5" fmla="*/ 40958 h 46672"/>
                        <a:gd name="connsiteX6" fmla="*/ 58579 w 69416"/>
                        <a:gd name="connsiteY6" fmla="*/ 40958 h 46672"/>
                        <a:gd name="connsiteX7" fmla="*/ 59531 w 69416"/>
                        <a:gd name="connsiteY7" fmla="*/ 13335 h 4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416" h="46672">
                          <a:moveTo>
                            <a:pt x="59531" y="13335"/>
                          </a:moveTo>
                          <a:lnTo>
                            <a:pt x="59531" y="13335"/>
                          </a:lnTo>
                          <a:lnTo>
                            <a:pt x="59531" y="13335"/>
                          </a:lnTo>
                          <a:lnTo>
                            <a:pt x="34766" y="0"/>
                          </a:lnTo>
                          <a:lnTo>
                            <a:pt x="10001" y="13335"/>
                          </a:lnTo>
                          <a:cubicBezTo>
                            <a:pt x="-3334" y="20955"/>
                            <a:pt x="-3334" y="33338"/>
                            <a:pt x="10001" y="40958"/>
                          </a:cubicBezTo>
                          <a:cubicBezTo>
                            <a:pt x="23336" y="48578"/>
                            <a:pt x="45244" y="48578"/>
                            <a:pt x="58579" y="40958"/>
                          </a:cubicBezTo>
                          <a:cubicBezTo>
                            <a:pt x="72866" y="33338"/>
                            <a:pt x="72866" y="20955"/>
                            <a:pt x="59531" y="13335"/>
                          </a:cubicBezTo>
                          <a:close/>
                        </a:path>
                      </a:pathLst>
                    </a:custGeom>
                    <a:solidFill>
                      <a:srgbClr val="F5B4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8" name="Freeform: Shape 3787">
                      <a:extLst>
                        <a:ext uri="{FF2B5EF4-FFF2-40B4-BE49-F238E27FC236}">
                          <a16:creationId xmlns:a16="http://schemas.microsoft.com/office/drawing/2014/main" id="{A41529BD-1E04-4A2F-800B-4F2AD978BB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8532" y="5170645"/>
                      <a:ext cx="28575" cy="42862"/>
                    </a:xfrm>
                    <a:custGeom>
                      <a:avLst/>
                      <a:gdLst>
                        <a:gd name="connsiteX0" fmla="*/ 28575 w 28575"/>
                        <a:gd name="connsiteY0" fmla="*/ 0 h 42862"/>
                        <a:gd name="connsiteX1" fmla="*/ 0 w 28575"/>
                        <a:gd name="connsiteY1" fmla="*/ 38100 h 42862"/>
                        <a:gd name="connsiteX2" fmla="*/ 8572 w 28575"/>
                        <a:gd name="connsiteY2" fmla="*/ 42863 h 42862"/>
                        <a:gd name="connsiteX3" fmla="*/ 28575 w 28575"/>
                        <a:gd name="connsiteY3" fmla="*/ 0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575" h="42862">
                          <a:moveTo>
                            <a:pt x="28575" y="0"/>
                          </a:moveTo>
                          <a:lnTo>
                            <a:pt x="0" y="38100"/>
                          </a:lnTo>
                          <a:cubicBezTo>
                            <a:pt x="0" y="38100"/>
                            <a:pt x="1905" y="40005"/>
                            <a:pt x="8572" y="42863"/>
                          </a:cubicBezTo>
                          <a:lnTo>
                            <a:pt x="28575" y="0"/>
                          </a:lnTo>
                          <a:close/>
                        </a:path>
                      </a:pathLst>
                    </a:custGeom>
                    <a:solidFill>
                      <a:srgbClr val="D49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789" name="Freeform: Shape 3788">
                    <a:extLst>
                      <a:ext uri="{FF2B5EF4-FFF2-40B4-BE49-F238E27FC236}">
                        <a16:creationId xmlns:a16="http://schemas.microsoft.com/office/drawing/2014/main" id="{159EDE64-B288-49E5-A55E-AF15040B6EBE}"/>
                      </a:ext>
                    </a:extLst>
                  </p:cNvPr>
                  <p:cNvSpPr/>
                  <p:nvPr/>
                </p:nvSpPr>
                <p:spPr>
                  <a:xfrm>
                    <a:off x="8402116" y="5286546"/>
                    <a:ext cx="16865" cy="16523"/>
                  </a:xfrm>
                  <a:custGeom>
                    <a:avLst/>
                    <a:gdLst>
                      <a:gd name="connsiteX0" fmla="*/ 4033 w 16865"/>
                      <a:gd name="connsiteY0" fmla="*/ 16497 h 16523"/>
                      <a:gd name="connsiteX1" fmla="*/ 16416 w 16865"/>
                      <a:gd name="connsiteY1" fmla="*/ 7925 h 16523"/>
                      <a:gd name="connsiteX2" fmla="*/ 13558 w 16865"/>
                      <a:gd name="connsiteY2" fmla="*/ 305 h 16523"/>
                      <a:gd name="connsiteX3" fmla="*/ 1176 w 16865"/>
                      <a:gd name="connsiteY3" fmla="*/ 4115 h 16523"/>
                      <a:gd name="connsiteX4" fmla="*/ 4033 w 16865"/>
                      <a:gd name="connsiteY4" fmla="*/ 16497 h 1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865" h="16523">
                        <a:moveTo>
                          <a:pt x="4033" y="16497"/>
                        </a:moveTo>
                        <a:cubicBezTo>
                          <a:pt x="4033" y="16497"/>
                          <a:pt x="13558" y="17450"/>
                          <a:pt x="16416" y="7925"/>
                        </a:cubicBezTo>
                        <a:cubicBezTo>
                          <a:pt x="18321" y="2210"/>
                          <a:pt x="13558" y="305"/>
                          <a:pt x="13558" y="305"/>
                        </a:cubicBezTo>
                        <a:cubicBezTo>
                          <a:pt x="13558" y="305"/>
                          <a:pt x="4986" y="-1600"/>
                          <a:pt x="1176" y="4115"/>
                        </a:cubicBezTo>
                        <a:cubicBezTo>
                          <a:pt x="-2634" y="9830"/>
                          <a:pt x="4033" y="16497"/>
                          <a:pt x="4033" y="1649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0" name="Freeform: Shape 3789">
                    <a:extLst>
                      <a:ext uri="{FF2B5EF4-FFF2-40B4-BE49-F238E27FC236}">
                        <a16:creationId xmlns:a16="http://schemas.microsoft.com/office/drawing/2014/main" id="{B5CF56FD-2854-4B12-A125-6238D7764988}"/>
                      </a:ext>
                    </a:extLst>
                  </p:cNvPr>
                  <p:cNvSpPr/>
                  <p:nvPr/>
                </p:nvSpPr>
                <p:spPr>
                  <a:xfrm>
                    <a:off x="8387099" y="5232138"/>
                    <a:ext cx="34156" cy="70905"/>
                  </a:xfrm>
                  <a:custGeom>
                    <a:avLst/>
                    <a:gdLst>
                      <a:gd name="connsiteX0" fmla="*/ 29528 w 34156"/>
                      <a:gd name="connsiteY0" fmla="*/ 420 h 70905"/>
                      <a:gd name="connsiteX1" fmla="*/ 16192 w 34156"/>
                      <a:gd name="connsiteY1" fmla="*/ 10898 h 70905"/>
                      <a:gd name="connsiteX2" fmla="*/ 0 w 34156"/>
                      <a:gd name="connsiteY2" fmla="*/ 51855 h 70905"/>
                      <a:gd name="connsiteX3" fmla="*/ 19050 w 34156"/>
                      <a:gd name="connsiteY3" fmla="*/ 70905 h 70905"/>
                      <a:gd name="connsiteX4" fmla="*/ 28575 w 34156"/>
                      <a:gd name="connsiteY4" fmla="*/ 53760 h 70905"/>
                      <a:gd name="connsiteX5" fmla="*/ 17145 w 34156"/>
                      <a:gd name="connsiteY5" fmla="*/ 48998 h 70905"/>
                      <a:gd name="connsiteX6" fmla="*/ 29528 w 34156"/>
                      <a:gd name="connsiteY6" fmla="*/ 420 h 70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156" h="70905">
                        <a:moveTo>
                          <a:pt x="29528" y="420"/>
                        </a:moveTo>
                        <a:cubicBezTo>
                          <a:pt x="24765" y="-1485"/>
                          <a:pt x="20003" y="3278"/>
                          <a:pt x="16192" y="10898"/>
                        </a:cubicBezTo>
                        <a:cubicBezTo>
                          <a:pt x="13335" y="16613"/>
                          <a:pt x="0" y="47093"/>
                          <a:pt x="0" y="51855"/>
                        </a:cubicBezTo>
                        <a:cubicBezTo>
                          <a:pt x="953" y="63285"/>
                          <a:pt x="19050" y="70905"/>
                          <a:pt x="19050" y="70905"/>
                        </a:cubicBezTo>
                        <a:cubicBezTo>
                          <a:pt x="19050" y="70905"/>
                          <a:pt x="20955" y="58523"/>
                          <a:pt x="28575" y="53760"/>
                        </a:cubicBezTo>
                        <a:cubicBezTo>
                          <a:pt x="28575" y="53760"/>
                          <a:pt x="23813" y="51855"/>
                          <a:pt x="17145" y="48998"/>
                        </a:cubicBezTo>
                        <a:cubicBezTo>
                          <a:pt x="23813" y="35663"/>
                          <a:pt x="42863" y="5182"/>
                          <a:pt x="29528" y="4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1" name="Freeform: Shape 3790">
                    <a:extLst>
                      <a:ext uri="{FF2B5EF4-FFF2-40B4-BE49-F238E27FC236}">
                        <a16:creationId xmlns:a16="http://schemas.microsoft.com/office/drawing/2014/main" id="{FDD6EA59-CD9C-40A0-90E0-3CBD1FE7850C}"/>
                      </a:ext>
                    </a:extLst>
                  </p:cNvPr>
                  <p:cNvSpPr/>
                  <p:nvPr/>
                </p:nvSpPr>
                <p:spPr>
                  <a:xfrm>
                    <a:off x="8438534" y="5342095"/>
                    <a:ext cx="8572" cy="7620"/>
                  </a:xfrm>
                  <a:custGeom>
                    <a:avLst/>
                    <a:gdLst>
                      <a:gd name="connsiteX0" fmla="*/ 0 w 8572"/>
                      <a:gd name="connsiteY0" fmla="*/ 7620 h 7620"/>
                      <a:gd name="connsiteX1" fmla="*/ 8572 w 8572"/>
                      <a:gd name="connsiteY1" fmla="*/ 0 h 7620"/>
                      <a:gd name="connsiteX2" fmla="*/ 0 w 8572"/>
                      <a:gd name="connsiteY2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" h="7620">
                        <a:moveTo>
                          <a:pt x="0" y="7620"/>
                        </a:moveTo>
                        <a:cubicBezTo>
                          <a:pt x="2857" y="1905"/>
                          <a:pt x="8572" y="0"/>
                          <a:pt x="8572" y="0"/>
                        </a:cubicBezTo>
                        <a:cubicBezTo>
                          <a:pt x="8572" y="0"/>
                          <a:pt x="952" y="0"/>
                          <a:pt x="0" y="762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2" name="Freeform: Shape 3791">
                    <a:extLst>
                      <a:ext uri="{FF2B5EF4-FFF2-40B4-BE49-F238E27FC236}">
                        <a16:creationId xmlns:a16="http://schemas.microsoft.com/office/drawing/2014/main" id="{3D524951-5A9B-4B51-960F-63187355EB69}"/>
                      </a:ext>
                    </a:extLst>
                  </p:cNvPr>
                  <p:cNvSpPr/>
                  <p:nvPr/>
                </p:nvSpPr>
                <p:spPr>
                  <a:xfrm>
                    <a:off x="8435677" y="5314473"/>
                    <a:ext cx="19050" cy="10477"/>
                  </a:xfrm>
                  <a:custGeom>
                    <a:avLst/>
                    <a:gdLst>
                      <a:gd name="connsiteX0" fmla="*/ 0 w 19050"/>
                      <a:gd name="connsiteY0" fmla="*/ 0 h 10477"/>
                      <a:gd name="connsiteX1" fmla="*/ 19050 w 19050"/>
                      <a:gd name="connsiteY1" fmla="*/ 10478 h 10477"/>
                      <a:gd name="connsiteX2" fmla="*/ 0 w 19050"/>
                      <a:gd name="connsiteY2" fmla="*/ 0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9050" h="10477">
                        <a:moveTo>
                          <a:pt x="0" y="0"/>
                        </a:moveTo>
                        <a:cubicBezTo>
                          <a:pt x="12383" y="0"/>
                          <a:pt x="19050" y="10478"/>
                          <a:pt x="19050" y="10478"/>
                        </a:cubicBezTo>
                        <a:cubicBezTo>
                          <a:pt x="19050" y="10478"/>
                          <a:pt x="11430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3" name="Freeform: Shape 3792">
                    <a:extLst>
                      <a:ext uri="{FF2B5EF4-FFF2-40B4-BE49-F238E27FC236}">
                        <a16:creationId xmlns:a16="http://schemas.microsoft.com/office/drawing/2014/main" id="{F2EC09F6-7EC8-4181-9A5D-FF4788EFCFF6}"/>
                      </a:ext>
                    </a:extLst>
                  </p:cNvPr>
                  <p:cNvSpPr/>
                  <p:nvPr/>
                </p:nvSpPr>
                <p:spPr>
                  <a:xfrm>
                    <a:off x="8439486" y="5322245"/>
                    <a:ext cx="14287" cy="3657"/>
                  </a:xfrm>
                  <a:custGeom>
                    <a:avLst/>
                    <a:gdLst>
                      <a:gd name="connsiteX0" fmla="*/ 0 w 14287"/>
                      <a:gd name="connsiteY0" fmla="*/ 800 h 3657"/>
                      <a:gd name="connsiteX1" fmla="*/ 14288 w 14287"/>
                      <a:gd name="connsiteY1" fmla="*/ 3658 h 3657"/>
                      <a:gd name="connsiteX2" fmla="*/ 0 w 14287"/>
                      <a:gd name="connsiteY2" fmla="*/ 800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287" h="3657">
                        <a:moveTo>
                          <a:pt x="0" y="800"/>
                        </a:moveTo>
                        <a:cubicBezTo>
                          <a:pt x="10478" y="-2057"/>
                          <a:pt x="14288" y="3658"/>
                          <a:pt x="14288" y="3658"/>
                        </a:cubicBezTo>
                        <a:cubicBezTo>
                          <a:pt x="14288" y="3658"/>
                          <a:pt x="12383" y="800"/>
                          <a:pt x="0" y="800"/>
                        </a:cubicBez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4" name="Freeform: Shape 3793">
                    <a:extLst>
                      <a:ext uri="{FF2B5EF4-FFF2-40B4-BE49-F238E27FC236}">
                        <a16:creationId xmlns:a16="http://schemas.microsoft.com/office/drawing/2014/main" id="{968AF6A6-6F24-42E2-8F79-E9DF4BA5A3C0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13827"/>
                    <a:ext cx="34290" cy="11123"/>
                  </a:xfrm>
                  <a:custGeom>
                    <a:avLst/>
                    <a:gdLst>
                      <a:gd name="connsiteX0" fmla="*/ 0 w 34290"/>
                      <a:gd name="connsiteY0" fmla="*/ 11124 h 11123"/>
                      <a:gd name="connsiteX1" fmla="*/ 34290 w 34290"/>
                      <a:gd name="connsiteY1" fmla="*/ 646 h 11123"/>
                      <a:gd name="connsiteX2" fmla="*/ 0 w 34290"/>
                      <a:gd name="connsiteY2" fmla="*/ 11124 h 11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4290" h="11123">
                        <a:moveTo>
                          <a:pt x="0" y="11124"/>
                        </a:moveTo>
                        <a:cubicBezTo>
                          <a:pt x="0" y="11124"/>
                          <a:pt x="18098" y="-3164"/>
                          <a:pt x="34290" y="646"/>
                        </a:cubicBezTo>
                        <a:cubicBezTo>
                          <a:pt x="20003" y="-307"/>
                          <a:pt x="0" y="11124"/>
                          <a:pt x="0" y="111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5" name="Freeform: Shape 3794">
                    <a:extLst>
                      <a:ext uri="{FF2B5EF4-FFF2-40B4-BE49-F238E27FC236}">
                        <a16:creationId xmlns:a16="http://schemas.microsoft.com/office/drawing/2014/main" id="{E907B852-3D36-4978-A564-24466109106D}"/>
                      </a:ext>
                    </a:extLst>
                  </p:cNvPr>
                  <p:cNvSpPr/>
                  <p:nvPr/>
                </p:nvSpPr>
                <p:spPr>
                  <a:xfrm>
                    <a:off x="8390909" y="5280285"/>
                    <a:ext cx="13334" cy="2755"/>
                  </a:xfrm>
                  <a:custGeom>
                    <a:avLst/>
                    <a:gdLst>
                      <a:gd name="connsiteX0" fmla="*/ 13335 w 13334"/>
                      <a:gd name="connsiteY0" fmla="*/ 850 h 2755"/>
                      <a:gd name="connsiteX1" fmla="*/ 0 w 13334"/>
                      <a:gd name="connsiteY1" fmla="*/ 2755 h 2755"/>
                      <a:gd name="connsiteX2" fmla="*/ 13335 w 13334"/>
                      <a:gd name="connsiteY2" fmla="*/ 850 h 2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334" h="2755">
                        <a:moveTo>
                          <a:pt x="13335" y="850"/>
                        </a:moveTo>
                        <a:cubicBezTo>
                          <a:pt x="13335" y="850"/>
                          <a:pt x="5715" y="-2007"/>
                          <a:pt x="0" y="2755"/>
                        </a:cubicBezTo>
                        <a:cubicBezTo>
                          <a:pt x="6667" y="1803"/>
                          <a:pt x="13335" y="850"/>
                          <a:pt x="13335" y="85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6" name="Freeform: Shape 3795">
                    <a:extLst>
                      <a:ext uri="{FF2B5EF4-FFF2-40B4-BE49-F238E27FC236}">
                        <a16:creationId xmlns:a16="http://schemas.microsoft.com/office/drawing/2014/main" id="{27258332-F683-479A-8302-C74BCA8B619E}"/>
                      </a:ext>
                    </a:extLst>
                  </p:cNvPr>
                  <p:cNvSpPr/>
                  <p:nvPr/>
                </p:nvSpPr>
                <p:spPr>
                  <a:xfrm>
                    <a:off x="8481397" y="5260181"/>
                    <a:ext cx="6667" cy="9525"/>
                  </a:xfrm>
                  <a:custGeom>
                    <a:avLst/>
                    <a:gdLst>
                      <a:gd name="connsiteX0" fmla="*/ 6667 w 6667"/>
                      <a:gd name="connsiteY0" fmla="*/ 0 h 9525"/>
                      <a:gd name="connsiteX1" fmla="*/ 0 w 6667"/>
                      <a:gd name="connsiteY1" fmla="*/ 9525 h 9525"/>
                      <a:gd name="connsiteX2" fmla="*/ 6667 w 6667"/>
                      <a:gd name="connsiteY2" fmla="*/ 0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667" h="9525">
                        <a:moveTo>
                          <a:pt x="6667" y="0"/>
                        </a:moveTo>
                        <a:cubicBezTo>
                          <a:pt x="6667" y="0"/>
                          <a:pt x="952" y="1905"/>
                          <a:pt x="0" y="9525"/>
                        </a:cubicBezTo>
                        <a:cubicBezTo>
                          <a:pt x="2857" y="2857"/>
                          <a:pt x="6667" y="0"/>
                          <a:pt x="6667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97" name="Graphic 7">
                  <a:extLst>
                    <a:ext uri="{FF2B5EF4-FFF2-40B4-BE49-F238E27FC236}">
                      <a16:creationId xmlns:a16="http://schemas.microsoft.com/office/drawing/2014/main" id="{91960798-D72D-4656-BF0F-68F0B53CA268}"/>
                    </a:ext>
                  </a:extLst>
                </p:cNvPr>
                <p:cNvGrpSpPr/>
                <p:nvPr/>
              </p:nvGrpSpPr>
              <p:grpSpPr>
                <a:xfrm>
                  <a:off x="8489016" y="5333523"/>
                  <a:ext cx="128587" cy="80009"/>
                  <a:chOff x="8489016" y="5333523"/>
                  <a:chExt cx="128587" cy="80009"/>
                </a:xfrm>
              </p:grpSpPr>
              <p:sp>
                <p:nvSpPr>
                  <p:cNvPr id="3798" name="Freeform: Shape 3797">
                    <a:extLst>
                      <a:ext uri="{FF2B5EF4-FFF2-40B4-BE49-F238E27FC236}">
                        <a16:creationId xmlns:a16="http://schemas.microsoft.com/office/drawing/2014/main" id="{FF0621E2-AB9D-4B29-8B5D-849C0B74CA0D}"/>
                      </a:ext>
                    </a:extLst>
                  </p:cNvPr>
                  <p:cNvSpPr/>
                  <p:nvPr/>
                </p:nvSpPr>
                <p:spPr>
                  <a:xfrm>
                    <a:off x="8517591" y="5350668"/>
                    <a:ext cx="100012" cy="62864"/>
                  </a:xfrm>
                  <a:custGeom>
                    <a:avLst/>
                    <a:gdLst>
                      <a:gd name="connsiteX0" fmla="*/ 0 w 100012"/>
                      <a:gd name="connsiteY0" fmla="*/ 62865 h 62864"/>
                      <a:gd name="connsiteX1" fmla="*/ 100013 w 100012"/>
                      <a:gd name="connsiteY1" fmla="*/ 5715 h 62864"/>
                      <a:gd name="connsiteX2" fmla="*/ 100013 w 100012"/>
                      <a:gd name="connsiteY2" fmla="*/ 0 h 62864"/>
                      <a:gd name="connsiteX3" fmla="*/ 0 w 100012"/>
                      <a:gd name="connsiteY3" fmla="*/ 58102 h 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4">
                        <a:moveTo>
                          <a:pt x="0" y="62865"/>
                        </a:moveTo>
                        <a:lnTo>
                          <a:pt x="100013" y="5715"/>
                        </a:lnTo>
                        <a:lnTo>
                          <a:pt x="100013" y="0"/>
                        </a:lnTo>
                        <a:lnTo>
                          <a:pt x="0" y="58102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9" name="Freeform: Shape 3798">
                    <a:extLst>
                      <a:ext uri="{FF2B5EF4-FFF2-40B4-BE49-F238E27FC236}">
                        <a16:creationId xmlns:a16="http://schemas.microsoft.com/office/drawing/2014/main" id="{C1140939-AB2B-40A9-BB97-FFDCB11D0323}"/>
                      </a:ext>
                    </a:extLst>
                  </p:cNvPr>
                  <p:cNvSpPr/>
                  <p:nvPr/>
                </p:nvSpPr>
                <p:spPr>
                  <a:xfrm>
                    <a:off x="8489016" y="5333523"/>
                    <a:ext cx="128587" cy="75247"/>
                  </a:xfrm>
                  <a:custGeom>
                    <a:avLst/>
                    <a:gdLst>
                      <a:gd name="connsiteX0" fmla="*/ 28575 w 128587"/>
                      <a:gd name="connsiteY0" fmla="*/ 75247 h 75247"/>
                      <a:gd name="connsiteX1" fmla="*/ 128588 w 128587"/>
                      <a:gd name="connsiteY1" fmla="*/ 17145 h 75247"/>
                      <a:gd name="connsiteX2" fmla="*/ 100013 w 128587"/>
                      <a:gd name="connsiteY2" fmla="*/ 0 h 75247"/>
                      <a:gd name="connsiteX3" fmla="*/ 0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28575" y="75247"/>
                        </a:moveTo>
                        <a:lnTo>
                          <a:pt x="128588" y="17145"/>
                        </a:lnTo>
                        <a:lnTo>
                          <a:pt x="100013" y="0"/>
                        </a:lnTo>
                        <a:lnTo>
                          <a:pt x="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00" name="Freeform: Shape 3799">
                  <a:extLst>
                    <a:ext uri="{FF2B5EF4-FFF2-40B4-BE49-F238E27FC236}">
                      <a16:creationId xmlns:a16="http://schemas.microsoft.com/office/drawing/2014/main" id="{77746060-F214-45D0-A1CB-45F7F8AC25BD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4350" cy="298794"/>
                </a:xfrm>
                <a:custGeom>
                  <a:avLst/>
                  <a:gdLst>
                    <a:gd name="connsiteX0" fmla="*/ 0 w 514350"/>
                    <a:gd name="connsiteY0" fmla="*/ 0 h 298794"/>
                    <a:gd name="connsiteX1" fmla="*/ 20955 w 514350"/>
                    <a:gd name="connsiteY1" fmla="*/ 27622 h 298794"/>
                    <a:gd name="connsiteX2" fmla="*/ 114300 w 514350"/>
                    <a:gd name="connsiteY2" fmla="*/ 124778 h 298794"/>
                    <a:gd name="connsiteX3" fmla="*/ 352425 w 514350"/>
                    <a:gd name="connsiteY3" fmla="*/ 252413 h 298794"/>
                    <a:gd name="connsiteX4" fmla="*/ 480060 w 514350"/>
                    <a:gd name="connsiteY4" fmla="*/ 288607 h 298794"/>
                    <a:gd name="connsiteX5" fmla="*/ 514350 w 514350"/>
                    <a:gd name="connsiteY5" fmla="*/ 298132 h 298794"/>
                    <a:gd name="connsiteX6" fmla="*/ 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0" y="0"/>
                      </a:moveTo>
                      <a:cubicBezTo>
                        <a:pt x="5715" y="8572"/>
                        <a:pt x="13335" y="18097"/>
                        <a:pt x="20955" y="27622"/>
                      </a:cubicBezTo>
                      <a:cubicBezTo>
                        <a:pt x="45720" y="58103"/>
                        <a:pt x="73343" y="94297"/>
                        <a:pt x="114300" y="124778"/>
                      </a:cubicBezTo>
                      <a:cubicBezTo>
                        <a:pt x="180975" y="163830"/>
                        <a:pt x="255270" y="214313"/>
                        <a:pt x="352425" y="252413"/>
                      </a:cubicBezTo>
                      <a:cubicBezTo>
                        <a:pt x="389573" y="265747"/>
                        <a:pt x="438150" y="276225"/>
                        <a:pt x="480060" y="288607"/>
                      </a:cubicBezTo>
                      <a:cubicBezTo>
                        <a:pt x="491490" y="291465"/>
                        <a:pt x="502920" y="295275"/>
                        <a:pt x="514350" y="298132"/>
                      </a:cubicBezTo>
                      <a:cubicBezTo>
                        <a:pt x="327660" y="309563"/>
                        <a:pt x="63818" y="171450"/>
                        <a:pt x="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1" name="Freeform: Shape 3800">
                  <a:extLst>
                    <a:ext uri="{FF2B5EF4-FFF2-40B4-BE49-F238E27FC236}">
                      <a16:creationId xmlns:a16="http://schemas.microsoft.com/office/drawing/2014/main" id="{EF958F02-2F71-447A-9F9A-45DC17C1CCE2}"/>
                    </a:ext>
                  </a:extLst>
                </p:cNvPr>
                <p:cNvSpPr/>
                <p:nvPr/>
              </p:nvSpPr>
              <p:spPr>
                <a:xfrm>
                  <a:off x="8224221" y="5168741"/>
                  <a:ext cx="515302" cy="298132"/>
                </a:xfrm>
                <a:custGeom>
                  <a:avLst/>
                  <a:gdLst>
                    <a:gd name="connsiteX0" fmla="*/ 0 w 515302"/>
                    <a:gd name="connsiteY0" fmla="*/ 0 h 298132"/>
                    <a:gd name="connsiteX1" fmla="*/ 0 w 515302"/>
                    <a:gd name="connsiteY1" fmla="*/ 0 h 298132"/>
                    <a:gd name="connsiteX2" fmla="*/ 124777 w 515302"/>
                    <a:gd name="connsiteY2" fmla="*/ 133350 h 298132"/>
                    <a:gd name="connsiteX3" fmla="*/ 283845 w 515302"/>
                    <a:gd name="connsiteY3" fmla="*/ 225742 h 298132"/>
                    <a:gd name="connsiteX4" fmla="*/ 515303 w 515302"/>
                    <a:gd name="connsiteY4" fmla="*/ 298132 h 298132"/>
                    <a:gd name="connsiteX5" fmla="*/ 506730 w 515302"/>
                    <a:gd name="connsiteY5" fmla="*/ 292417 h 298132"/>
                    <a:gd name="connsiteX6" fmla="*/ 286703 w 515302"/>
                    <a:gd name="connsiteY6" fmla="*/ 222885 h 298132"/>
                    <a:gd name="connsiteX7" fmla="*/ 127635 w 515302"/>
                    <a:gd name="connsiteY7" fmla="*/ 130492 h 298132"/>
                    <a:gd name="connsiteX8" fmla="*/ 9525 w 515302"/>
                    <a:gd name="connsiteY8" fmla="*/ 6667 h 298132"/>
                    <a:gd name="connsiteX9" fmla="*/ 0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60008" y="96203"/>
                        <a:pt x="124777" y="133350"/>
                      </a:cubicBezTo>
                      <a:lnTo>
                        <a:pt x="283845" y="225742"/>
                      </a:lnTo>
                      <a:cubicBezTo>
                        <a:pt x="348615" y="262890"/>
                        <a:pt x="515303" y="298132"/>
                        <a:pt x="515303" y="298132"/>
                      </a:cubicBezTo>
                      <a:lnTo>
                        <a:pt x="506730" y="292417"/>
                      </a:lnTo>
                      <a:cubicBezTo>
                        <a:pt x="470535" y="284797"/>
                        <a:pt x="340995" y="254317"/>
                        <a:pt x="286703" y="222885"/>
                      </a:cubicBezTo>
                      <a:lnTo>
                        <a:pt x="127635" y="130492"/>
                      </a:lnTo>
                      <a:cubicBezTo>
                        <a:pt x="75248" y="100013"/>
                        <a:pt x="25718" y="30480"/>
                        <a:pt x="9525" y="666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2" name="Freeform: Shape 3801">
                  <a:extLst>
                    <a:ext uri="{FF2B5EF4-FFF2-40B4-BE49-F238E27FC236}">
                      <a16:creationId xmlns:a16="http://schemas.microsoft.com/office/drawing/2014/main" id="{2DC27631-99CE-4E98-8EFC-BEF184DDC5C3}"/>
                    </a:ext>
                  </a:extLst>
                </p:cNvPr>
                <p:cNvSpPr/>
                <p:nvPr/>
              </p:nvSpPr>
              <p:spPr>
                <a:xfrm>
                  <a:off x="8492750" y="5255418"/>
                  <a:ext cx="18173" cy="16192"/>
                </a:xfrm>
                <a:custGeom>
                  <a:avLst/>
                  <a:gdLst>
                    <a:gd name="connsiteX0" fmla="*/ 1029 w 18173"/>
                    <a:gd name="connsiteY0" fmla="*/ 3810 h 16192"/>
                    <a:gd name="connsiteX1" fmla="*/ 18174 w 18173"/>
                    <a:gd name="connsiteY1" fmla="*/ 0 h 16192"/>
                    <a:gd name="connsiteX2" fmla="*/ 14364 w 18173"/>
                    <a:gd name="connsiteY2" fmla="*/ 9525 h 16192"/>
                    <a:gd name="connsiteX3" fmla="*/ 1981 w 18173"/>
                    <a:gd name="connsiteY3" fmla="*/ 16192 h 16192"/>
                    <a:gd name="connsiteX4" fmla="*/ 1029 w 18173"/>
                    <a:gd name="connsiteY4" fmla="*/ 381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73" h="16192">
                      <a:moveTo>
                        <a:pt x="1029" y="3810"/>
                      </a:moveTo>
                      <a:cubicBezTo>
                        <a:pt x="1029" y="3810"/>
                        <a:pt x="14364" y="952"/>
                        <a:pt x="18174" y="0"/>
                      </a:cubicBezTo>
                      <a:cubicBezTo>
                        <a:pt x="17221" y="3810"/>
                        <a:pt x="14364" y="9525"/>
                        <a:pt x="14364" y="9525"/>
                      </a:cubicBezTo>
                      <a:cubicBezTo>
                        <a:pt x="14364" y="9525"/>
                        <a:pt x="7696" y="15240"/>
                        <a:pt x="1981" y="16192"/>
                      </a:cubicBezTo>
                      <a:cubicBezTo>
                        <a:pt x="-1829" y="7620"/>
                        <a:pt x="1029" y="3810"/>
                        <a:pt x="1029" y="381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3" name="Freeform: Shape 3802">
                  <a:extLst>
                    <a:ext uri="{FF2B5EF4-FFF2-40B4-BE49-F238E27FC236}">
                      <a16:creationId xmlns:a16="http://schemas.microsoft.com/office/drawing/2014/main" id="{3E766BBD-F1B2-4A4D-A940-FEDFCBF2DBF8}"/>
                    </a:ext>
                  </a:extLst>
                </p:cNvPr>
                <p:cNvSpPr/>
                <p:nvPr/>
              </p:nvSpPr>
              <p:spPr>
                <a:xfrm>
                  <a:off x="8292413" y="5239783"/>
                  <a:ext cx="257958" cy="161367"/>
                </a:xfrm>
                <a:custGeom>
                  <a:avLst/>
                  <a:gdLst>
                    <a:gd name="connsiteX0" fmla="*/ 48966 w 257958"/>
                    <a:gd name="connsiteY0" fmla="*/ 138507 h 161367"/>
                    <a:gd name="connsiteX1" fmla="*/ 59444 w 257958"/>
                    <a:gd name="connsiteY1" fmla="*/ 121362 h 161367"/>
                    <a:gd name="connsiteX2" fmla="*/ 256611 w 257958"/>
                    <a:gd name="connsiteY2" fmla="*/ 5157 h 161367"/>
                    <a:gd name="connsiteX3" fmla="*/ 257564 w 257958"/>
                    <a:gd name="connsiteY3" fmla="*/ 1347 h 161367"/>
                    <a:gd name="connsiteX4" fmla="*/ 253754 w 257958"/>
                    <a:gd name="connsiteY4" fmla="*/ 395 h 161367"/>
                    <a:gd name="connsiteX5" fmla="*/ 56586 w 257958"/>
                    <a:gd name="connsiteY5" fmla="*/ 116599 h 161367"/>
                    <a:gd name="connsiteX6" fmla="*/ 36584 w 257958"/>
                    <a:gd name="connsiteY6" fmla="*/ 117552 h 161367"/>
                    <a:gd name="connsiteX7" fmla="*/ 389 w 257958"/>
                    <a:gd name="connsiteY7" fmla="*/ 137555 h 161367"/>
                    <a:gd name="connsiteX8" fmla="*/ 4199 w 257958"/>
                    <a:gd name="connsiteY8" fmla="*/ 150889 h 161367"/>
                    <a:gd name="connsiteX9" fmla="*/ 13724 w 257958"/>
                    <a:gd name="connsiteY9" fmla="*/ 161367 h 161367"/>
                    <a:gd name="connsiteX10" fmla="*/ 48966 w 257958"/>
                    <a:gd name="connsiteY10" fmla="*/ 138507 h 16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958" h="161367">
                      <a:moveTo>
                        <a:pt x="48966" y="138507"/>
                      </a:moveTo>
                      <a:cubicBezTo>
                        <a:pt x="54681" y="132792"/>
                        <a:pt x="59444" y="121362"/>
                        <a:pt x="59444" y="121362"/>
                      </a:cubicBezTo>
                      <a:lnTo>
                        <a:pt x="256611" y="5157"/>
                      </a:lnTo>
                      <a:cubicBezTo>
                        <a:pt x="257564" y="4205"/>
                        <a:pt x="258516" y="3252"/>
                        <a:pt x="257564" y="1347"/>
                      </a:cubicBezTo>
                      <a:cubicBezTo>
                        <a:pt x="256611" y="395"/>
                        <a:pt x="255659" y="-558"/>
                        <a:pt x="253754" y="395"/>
                      </a:cubicBezTo>
                      <a:lnTo>
                        <a:pt x="56586" y="116599"/>
                      </a:lnTo>
                      <a:cubicBezTo>
                        <a:pt x="56586" y="116599"/>
                        <a:pt x="44204" y="114695"/>
                        <a:pt x="36584" y="117552"/>
                      </a:cubicBezTo>
                      <a:cubicBezTo>
                        <a:pt x="26106" y="121362"/>
                        <a:pt x="2294" y="132792"/>
                        <a:pt x="389" y="137555"/>
                      </a:cubicBezTo>
                      <a:cubicBezTo>
                        <a:pt x="-1516" y="142317"/>
                        <a:pt x="4199" y="150889"/>
                        <a:pt x="4199" y="150889"/>
                      </a:cubicBezTo>
                      <a:cubicBezTo>
                        <a:pt x="4199" y="150889"/>
                        <a:pt x="8009" y="160414"/>
                        <a:pt x="13724" y="161367"/>
                      </a:cubicBezTo>
                      <a:cubicBezTo>
                        <a:pt x="18486" y="161367"/>
                        <a:pt x="41346" y="146127"/>
                        <a:pt x="48966" y="138507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4" name="Freeform: Shape 3803">
                  <a:extLst>
                    <a:ext uri="{FF2B5EF4-FFF2-40B4-BE49-F238E27FC236}">
                      <a16:creationId xmlns:a16="http://schemas.microsoft.com/office/drawing/2014/main" id="{63127159-F0F8-4ADA-BC5D-3AE79050D6AB}"/>
                    </a:ext>
                  </a:extLst>
                </p:cNvPr>
                <p:cNvSpPr/>
                <p:nvPr/>
              </p:nvSpPr>
              <p:spPr>
                <a:xfrm>
                  <a:off x="8409007" y="5285898"/>
                  <a:ext cx="44188" cy="25717"/>
                </a:xfrm>
                <a:custGeom>
                  <a:avLst/>
                  <a:gdLst>
                    <a:gd name="connsiteX0" fmla="*/ 6667 w 44188"/>
                    <a:gd name="connsiteY0" fmla="*/ 0 h 25717"/>
                    <a:gd name="connsiteX1" fmla="*/ 26670 w 44188"/>
                    <a:gd name="connsiteY1" fmla="*/ 7620 h 25717"/>
                    <a:gd name="connsiteX2" fmla="*/ 41910 w 44188"/>
                    <a:gd name="connsiteY2" fmla="*/ 10478 h 25717"/>
                    <a:gd name="connsiteX3" fmla="*/ 43815 w 44188"/>
                    <a:gd name="connsiteY3" fmla="*/ 20003 h 25717"/>
                    <a:gd name="connsiteX4" fmla="*/ 37147 w 44188"/>
                    <a:gd name="connsiteY4" fmla="*/ 25718 h 25717"/>
                    <a:gd name="connsiteX5" fmla="*/ 30480 w 44188"/>
                    <a:gd name="connsiteY5" fmla="*/ 22860 h 25717"/>
                    <a:gd name="connsiteX6" fmla="*/ 25717 w 44188"/>
                    <a:gd name="connsiteY6" fmla="*/ 14288 h 25717"/>
                    <a:gd name="connsiteX7" fmla="*/ 0 w 44188"/>
                    <a:gd name="connsiteY7" fmla="*/ 10478 h 25717"/>
                    <a:gd name="connsiteX8" fmla="*/ 6667 w 44188"/>
                    <a:gd name="connsiteY8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4188" h="25717">
                      <a:moveTo>
                        <a:pt x="6667" y="0"/>
                      </a:moveTo>
                      <a:lnTo>
                        <a:pt x="26670" y="7620"/>
                      </a:lnTo>
                      <a:cubicBezTo>
                        <a:pt x="26670" y="7620"/>
                        <a:pt x="40005" y="8572"/>
                        <a:pt x="41910" y="10478"/>
                      </a:cubicBezTo>
                      <a:cubicBezTo>
                        <a:pt x="43815" y="12383"/>
                        <a:pt x="44767" y="18097"/>
                        <a:pt x="43815" y="20003"/>
                      </a:cubicBezTo>
                      <a:cubicBezTo>
                        <a:pt x="42863" y="21908"/>
                        <a:pt x="39053" y="25718"/>
                        <a:pt x="37147" y="25718"/>
                      </a:cubicBezTo>
                      <a:cubicBezTo>
                        <a:pt x="34290" y="25718"/>
                        <a:pt x="33338" y="24765"/>
                        <a:pt x="30480" y="22860"/>
                      </a:cubicBezTo>
                      <a:cubicBezTo>
                        <a:pt x="27622" y="21908"/>
                        <a:pt x="25717" y="14288"/>
                        <a:pt x="25717" y="14288"/>
                      </a:cubicBezTo>
                      <a:cubicBezTo>
                        <a:pt x="25717" y="14288"/>
                        <a:pt x="10478" y="13335"/>
                        <a:pt x="0" y="10478"/>
                      </a:cubicBezTo>
                      <a:cubicBezTo>
                        <a:pt x="1905" y="2858"/>
                        <a:pt x="6667" y="0"/>
                        <a:pt x="6667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5" name="Freeform: Shape 3804">
                  <a:extLst>
                    <a:ext uri="{FF2B5EF4-FFF2-40B4-BE49-F238E27FC236}">
                      <a16:creationId xmlns:a16="http://schemas.microsoft.com/office/drawing/2014/main" id="{8427B634-EC93-4511-A36D-D1A19DE728C6}"/>
                    </a:ext>
                  </a:extLst>
                </p:cNvPr>
                <p:cNvSpPr/>
                <p:nvPr/>
              </p:nvSpPr>
              <p:spPr>
                <a:xfrm>
                  <a:off x="8513528" y="5252560"/>
                  <a:ext cx="14540" cy="12382"/>
                </a:xfrm>
                <a:custGeom>
                  <a:avLst/>
                  <a:gdLst>
                    <a:gd name="connsiteX0" fmla="*/ 9778 w 14540"/>
                    <a:gd name="connsiteY0" fmla="*/ 0 h 12382"/>
                    <a:gd name="connsiteX1" fmla="*/ 14541 w 14540"/>
                    <a:gd name="connsiteY1" fmla="*/ 5715 h 12382"/>
                    <a:gd name="connsiteX2" fmla="*/ 3111 w 14540"/>
                    <a:gd name="connsiteY2" fmla="*/ 12383 h 12382"/>
                    <a:gd name="connsiteX3" fmla="*/ 253 w 14540"/>
                    <a:gd name="connsiteY3" fmla="*/ 8572 h 12382"/>
                    <a:gd name="connsiteX4" fmla="*/ 9778 w 14540"/>
                    <a:gd name="connsiteY4" fmla="*/ 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40" h="12382">
                      <a:moveTo>
                        <a:pt x="9778" y="0"/>
                      </a:moveTo>
                      <a:cubicBezTo>
                        <a:pt x="11683" y="0"/>
                        <a:pt x="14541" y="1905"/>
                        <a:pt x="14541" y="5715"/>
                      </a:cubicBezTo>
                      <a:cubicBezTo>
                        <a:pt x="14541" y="7620"/>
                        <a:pt x="5016" y="12383"/>
                        <a:pt x="3111" y="12383"/>
                      </a:cubicBezTo>
                      <a:cubicBezTo>
                        <a:pt x="1206" y="12383"/>
                        <a:pt x="-699" y="10478"/>
                        <a:pt x="253" y="8572"/>
                      </a:cubicBezTo>
                      <a:cubicBezTo>
                        <a:pt x="-699" y="6668"/>
                        <a:pt x="7873" y="0"/>
                        <a:pt x="9778" y="0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6" name="Freeform: Shape 3805">
                  <a:extLst>
                    <a:ext uri="{FF2B5EF4-FFF2-40B4-BE49-F238E27FC236}">
                      <a16:creationId xmlns:a16="http://schemas.microsoft.com/office/drawing/2014/main" id="{C42F888D-23AA-4219-A7AE-F9AB09F09B72}"/>
                    </a:ext>
                  </a:extLst>
                </p:cNvPr>
                <p:cNvSpPr/>
                <p:nvPr/>
              </p:nvSpPr>
              <p:spPr>
                <a:xfrm>
                  <a:off x="8507114" y="5249703"/>
                  <a:ext cx="16192" cy="13334"/>
                </a:xfrm>
                <a:custGeom>
                  <a:avLst/>
                  <a:gdLst>
                    <a:gd name="connsiteX0" fmla="*/ 3810 w 16192"/>
                    <a:gd name="connsiteY0" fmla="*/ 5715 h 13334"/>
                    <a:gd name="connsiteX1" fmla="*/ 8572 w 16192"/>
                    <a:gd name="connsiteY1" fmla="*/ 0 h 13334"/>
                    <a:gd name="connsiteX2" fmla="*/ 16192 w 16192"/>
                    <a:gd name="connsiteY2" fmla="*/ 3810 h 13334"/>
                    <a:gd name="connsiteX3" fmla="*/ 11430 w 16192"/>
                    <a:gd name="connsiteY3" fmla="*/ 9525 h 13334"/>
                    <a:gd name="connsiteX4" fmla="*/ 8572 w 16192"/>
                    <a:gd name="connsiteY4" fmla="*/ 8572 h 13334"/>
                    <a:gd name="connsiteX5" fmla="*/ 0 w 16192"/>
                    <a:gd name="connsiteY5" fmla="*/ 13335 h 13334"/>
                    <a:gd name="connsiteX6" fmla="*/ 3810 w 16192"/>
                    <a:gd name="connsiteY6" fmla="*/ 5715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92" h="13334">
                      <a:moveTo>
                        <a:pt x="3810" y="5715"/>
                      </a:moveTo>
                      <a:cubicBezTo>
                        <a:pt x="3810" y="5715"/>
                        <a:pt x="6667" y="953"/>
                        <a:pt x="8572" y="0"/>
                      </a:cubicBezTo>
                      <a:cubicBezTo>
                        <a:pt x="11430" y="0"/>
                        <a:pt x="16192" y="1905"/>
                        <a:pt x="16192" y="3810"/>
                      </a:cubicBezTo>
                      <a:cubicBezTo>
                        <a:pt x="16192" y="5715"/>
                        <a:pt x="12383" y="8572"/>
                        <a:pt x="11430" y="9525"/>
                      </a:cubicBezTo>
                      <a:cubicBezTo>
                        <a:pt x="10477" y="10478"/>
                        <a:pt x="8572" y="8572"/>
                        <a:pt x="8572" y="8572"/>
                      </a:cubicBezTo>
                      <a:lnTo>
                        <a:pt x="0" y="13335"/>
                      </a:lnTo>
                      <a:lnTo>
                        <a:pt x="3810" y="5715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07" name="Graphic 7">
                <a:extLst>
                  <a:ext uri="{FF2B5EF4-FFF2-40B4-BE49-F238E27FC236}">
                    <a16:creationId xmlns:a16="http://schemas.microsoft.com/office/drawing/2014/main" id="{9CB9E419-2FA4-435C-8828-FB8DD1A3AA28}"/>
                  </a:ext>
                </a:extLst>
              </p:cNvPr>
              <p:cNvGrpSpPr/>
              <p:nvPr/>
            </p:nvGrpSpPr>
            <p:grpSpPr>
              <a:xfrm>
                <a:off x="16910022" y="4274447"/>
                <a:ext cx="595548" cy="398199"/>
                <a:chOff x="9247207" y="4687728"/>
                <a:chExt cx="516255" cy="341947"/>
              </a:xfrm>
            </p:grpSpPr>
            <p:sp>
              <p:nvSpPr>
                <p:cNvPr id="3808" name="Freeform: Shape 3807">
                  <a:extLst>
                    <a:ext uri="{FF2B5EF4-FFF2-40B4-BE49-F238E27FC236}">
                      <a16:creationId xmlns:a16="http://schemas.microsoft.com/office/drawing/2014/main" id="{8C782C95-3060-48ED-80FC-CF2DE287A1A5}"/>
                    </a:ext>
                  </a:extLst>
                </p:cNvPr>
                <p:cNvSpPr/>
                <p:nvPr/>
              </p:nvSpPr>
              <p:spPr>
                <a:xfrm>
                  <a:off x="9261494" y="4742973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3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3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3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3"/>
                      </a:cubicBezTo>
                      <a:lnTo>
                        <a:pt x="120015" y="158115"/>
                      </a:lnTo>
                      <a:cubicBezTo>
                        <a:pt x="58103" y="195263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09" name="Freeform: Shape 3808">
                  <a:extLst>
                    <a:ext uri="{FF2B5EF4-FFF2-40B4-BE49-F238E27FC236}">
                      <a16:creationId xmlns:a16="http://schemas.microsoft.com/office/drawing/2014/main" id="{687B39EF-4B94-4359-9E1E-CDD0D0FF669D}"/>
                    </a:ext>
                  </a:extLst>
                </p:cNvPr>
                <p:cNvSpPr/>
                <p:nvPr/>
              </p:nvSpPr>
              <p:spPr>
                <a:xfrm>
                  <a:off x="9248159" y="4687728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7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2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7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2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7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960" y="201930"/>
                        <a:pt x="952" y="296228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10" name="Freeform: Shape 3809">
                  <a:extLst>
                    <a:ext uri="{FF2B5EF4-FFF2-40B4-BE49-F238E27FC236}">
                      <a16:creationId xmlns:a16="http://schemas.microsoft.com/office/drawing/2014/main" id="{4233C1DC-259B-4545-AD3C-C6B51718C28D}"/>
                    </a:ext>
                  </a:extLst>
                </p:cNvPr>
                <p:cNvSpPr/>
                <p:nvPr/>
              </p:nvSpPr>
              <p:spPr>
                <a:xfrm>
                  <a:off x="9289116" y="4730591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8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8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3" y="208597"/>
                        <a:pt x="189548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8" y="155257"/>
                      </a:lnTo>
                      <a:cubicBezTo>
                        <a:pt x="59055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11" name="Freeform: Shape 3810">
                  <a:extLst>
                    <a:ext uri="{FF2B5EF4-FFF2-40B4-BE49-F238E27FC236}">
                      <a16:creationId xmlns:a16="http://schemas.microsoft.com/office/drawing/2014/main" id="{1D43C1AC-ED5C-42F8-97BD-EB47C3FD64A5}"/>
                    </a:ext>
                  </a:extLst>
                </p:cNvPr>
                <p:cNvSpPr/>
                <p:nvPr/>
              </p:nvSpPr>
              <p:spPr>
                <a:xfrm>
                  <a:off x="9247207" y="4688681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8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8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12" name="Graphic 7">
                  <a:extLst>
                    <a:ext uri="{FF2B5EF4-FFF2-40B4-BE49-F238E27FC236}">
                      <a16:creationId xmlns:a16="http://schemas.microsoft.com/office/drawing/2014/main" id="{427067B9-38DD-4837-A715-8D9170900EAF}"/>
                    </a:ext>
                  </a:extLst>
                </p:cNvPr>
                <p:cNvGrpSpPr/>
                <p:nvPr/>
              </p:nvGrpSpPr>
              <p:grpSpPr>
                <a:xfrm>
                  <a:off x="9533909" y="4759166"/>
                  <a:ext cx="128587" cy="79057"/>
                  <a:chOff x="9533909" y="4759166"/>
                  <a:chExt cx="128587" cy="79057"/>
                </a:xfrm>
              </p:grpSpPr>
              <p:sp>
                <p:nvSpPr>
                  <p:cNvPr id="3813" name="Freeform: Shape 3812">
                    <a:extLst>
                      <a:ext uri="{FF2B5EF4-FFF2-40B4-BE49-F238E27FC236}">
                        <a16:creationId xmlns:a16="http://schemas.microsoft.com/office/drawing/2014/main" id="{9542D9FE-25E4-4666-9501-BAF77868DFF7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7535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4" name="Freeform: Shape 3813">
                    <a:extLst>
                      <a:ext uri="{FF2B5EF4-FFF2-40B4-BE49-F238E27FC236}">
                        <a16:creationId xmlns:a16="http://schemas.microsoft.com/office/drawing/2014/main" id="{9DCEE41D-A698-468F-BDB4-1C2CCC5BBC33}"/>
                      </a:ext>
                    </a:extLst>
                  </p:cNvPr>
                  <p:cNvSpPr/>
                  <p:nvPr/>
                </p:nvSpPr>
                <p:spPr>
                  <a:xfrm>
                    <a:off x="9533909" y="4759166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7150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7150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15" name="Graphic 7">
                  <a:extLst>
                    <a:ext uri="{FF2B5EF4-FFF2-40B4-BE49-F238E27FC236}">
                      <a16:creationId xmlns:a16="http://schemas.microsoft.com/office/drawing/2014/main" id="{FD233DEE-CF57-4796-A5E9-A708D9265B3A}"/>
                    </a:ext>
                  </a:extLst>
                </p:cNvPr>
                <p:cNvGrpSpPr/>
                <p:nvPr/>
              </p:nvGrpSpPr>
              <p:grpSpPr>
                <a:xfrm>
                  <a:off x="9370079" y="4853463"/>
                  <a:ext cx="128587" cy="80009"/>
                  <a:chOff x="9370079" y="4853463"/>
                  <a:chExt cx="128587" cy="80009"/>
                </a:xfrm>
              </p:grpSpPr>
              <p:sp>
                <p:nvSpPr>
                  <p:cNvPr id="3816" name="Freeform: Shape 3815">
                    <a:extLst>
                      <a:ext uri="{FF2B5EF4-FFF2-40B4-BE49-F238E27FC236}">
                        <a16:creationId xmlns:a16="http://schemas.microsoft.com/office/drawing/2014/main" id="{EB9426AE-F272-434E-910E-5B15069461E0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70608"/>
                    <a:ext cx="100012" cy="62865"/>
                  </a:xfrm>
                  <a:custGeom>
                    <a:avLst/>
                    <a:gdLst>
                      <a:gd name="connsiteX0" fmla="*/ 100013 w 100012"/>
                      <a:gd name="connsiteY0" fmla="*/ 62865 h 62865"/>
                      <a:gd name="connsiteX1" fmla="*/ 0 w 100012"/>
                      <a:gd name="connsiteY1" fmla="*/ 5715 h 62865"/>
                      <a:gd name="connsiteX2" fmla="*/ 0 w 100012"/>
                      <a:gd name="connsiteY2" fmla="*/ 0 h 62865"/>
                      <a:gd name="connsiteX3" fmla="*/ 100013 w 100012"/>
                      <a:gd name="connsiteY3" fmla="*/ 58103 h 62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2865">
                        <a:moveTo>
                          <a:pt x="100013" y="62865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7" name="Freeform: Shape 3816">
                    <a:extLst>
                      <a:ext uri="{FF2B5EF4-FFF2-40B4-BE49-F238E27FC236}">
                        <a16:creationId xmlns:a16="http://schemas.microsoft.com/office/drawing/2014/main" id="{C4D6FB69-7BB9-4507-BC1A-2C8D1DD6B655}"/>
                      </a:ext>
                    </a:extLst>
                  </p:cNvPr>
                  <p:cNvSpPr/>
                  <p:nvPr/>
                </p:nvSpPr>
                <p:spPr>
                  <a:xfrm>
                    <a:off x="9370079" y="4853463"/>
                    <a:ext cx="128587" cy="75247"/>
                  </a:xfrm>
                  <a:custGeom>
                    <a:avLst/>
                    <a:gdLst>
                      <a:gd name="connsiteX0" fmla="*/ 100013 w 128587"/>
                      <a:gd name="connsiteY0" fmla="*/ 75247 h 75247"/>
                      <a:gd name="connsiteX1" fmla="*/ 0 w 128587"/>
                      <a:gd name="connsiteY1" fmla="*/ 17145 h 75247"/>
                      <a:gd name="connsiteX2" fmla="*/ 28575 w 128587"/>
                      <a:gd name="connsiteY2" fmla="*/ 0 h 75247"/>
                      <a:gd name="connsiteX3" fmla="*/ 128588 w 128587"/>
                      <a:gd name="connsiteY3" fmla="*/ 58103 h 75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5247">
                        <a:moveTo>
                          <a:pt x="100013" y="75247"/>
                        </a:moveTo>
                        <a:lnTo>
                          <a:pt x="0" y="17145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18" name="Freeform: Shape 3817">
                  <a:extLst>
                    <a:ext uri="{FF2B5EF4-FFF2-40B4-BE49-F238E27FC236}">
                      <a16:creationId xmlns:a16="http://schemas.microsoft.com/office/drawing/2014/main" id="{84256742-7655-4B21-B1EC-713B961B02A3}"/>
                    </a:ext>
                  </a:extLst>
                </p:cNvPr>
                <p:cNvSpPr/>
                <p:nvPr/>
              </p:nvSpPr>
              <p:spPr>
                <a:xfrm>
                  <a:off x="9249111" y="4688681"/>
                  <a:ext cx="514350" cy="298794"/>
                </a:xfrm>
                <a:custGeom>
                  <a:avLst/>
                  <a:gdLst>
                    <a:gd name="connsiteX0" fmla="*/ 514350 w 514350"/>
                    <a:gd name="connsiteY0" fmla="*/ 0 h 298794"/>
                    <a:gd name="connsiteX1" fmla="*/ 493395 w 514350"/>
                    <a:gd name="connsiteY1" fmla="*/ 27622 h 298794"/>
                    <a:gd name="connsiteX2" fmla="*/ 400050 w 514350"/>
                    <a:gd name="connsiteY2" fmla="*/ 124777 h 298794"/>
                    <a:gd name="connsiteX3" fmla="*/ 161925 w 514350"/>
                    <a:gd name="connsiteY3" fmla="*/ 252413 h 298794"/>
                    <a:gd name="connsiteX4" fmla="*/ 34290 w 514350"/>
                    <a:gd name="connsiteY4" fmla="*/ 288607 h 298794"/>
                    <a:gd name="connsiteX5" fmla="*/ 0 w 514350"/>
                    <a:gd name="connsiteY5" fmla="*/ 298132 h 298794"/>
                    <a:gd name="connsiteX6" fmla="*/ 514350 w 514350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50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8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8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19" name="Freeform: Shape 3818">
                  <a:extLst>
                    <a:ext uri="{FF2B5EF4-FFF2-40B4-BE49-F238E27FC236}">
                      <a16:creationId xmlns:a16="http://schemas.microsoft.com/office/drawing/2014/main" id="{8EE5A0E9-62F1-4CC3-BC4D-2F658645821F}"/>
                    </a:ext>
                  </a:extLst>
                </p:cNvPr>
                <p:cNvSpPr/>
                <p:nvPr/>
              </p:nvSpPr>
              <p:spPr>
                <a:xfrm>
                  <a:off x="9248159" y="4688681"/>
                  <a:ext cx="515302" cy="298132"/>
                </a:xfrm>
                <a:custGeom>
                  <a:avLst/>
                  <a:gdLst>
                    <a:gd name="connsiteX0" fmla="*/ 515303 w 515302"/>
                    <a:gd name="connsiteY0" fmla="*/ 0 h 298132"/>
                    <a:gd name="connsiteX1" fmla="*/ 515303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7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2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8 w 515302"/>
                    <a:gd name="connsiteY8" fmla="*/ 6667 h 298132"/>
                    <a:gd name="connsiteX9" fmla="*/ 515303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3" y="0"/>
                      </a:moveTo>
                      <a:lnTo>
                        <a:pt x="515303" y="0"/>
                      </a:lnTo>
                      <a:cubicBezTo>
                        <a:pt x="515303" y="0"/>
                        <a:pt x="455295" y="96202"/>
                        <a:pt x="390525" y="133350"/>
                      </a:cubicBezTo>
                      <a:lnTo>
                        <a:pt x="231457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2" y="292417"/>
                      </a:lnTo>
                      <a:cubicBezTo>
                        <a:pt x="44767" y="284797"/>
                        <a:pt x="174307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8" y="6667"/>
                      </a:cubicBezTo>
                      <a:lnTo>
                        <a:pt x="515303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20" name="Graphic 7">
                <a:extLst>
                  <a:ext uri="{FF2B5EF4-FFF2-40B4-BE49-F238E27FC236}">
                    <a16:creationId xmlns:a16="http://schemas.microsoft.com/office/drawing/2014/main" id="{7E14C382-10A7-4CE7-A2F3-B77023D8EEE0}"/>
                  </a:ext>
                </a:extLst>
              </p:cNvPr>
              <p:cNvGrpSpPr/>
              <p:nvPr/>
            </p:nvGrpSpPr>
            <p:grpSpPr>
              <a:xfrm>
                <a:off x="17240760" y="4302178"/>
                <a:ext cx="595547" cy="399309"/>
                <a:chOff x="9533909" y="4711541"/>
                <a:chExt cx="516254" cy="342900"/>
              </a:xfrm>
            </p:grpSpPr>
            <p:sp>
              <p:nvSpPr>
                <p:cNvPr id="3821" name="Freeform: Shape 3820">
                  <a:extLst>
                    <a:ext uri="{FF2B5EF4-FFF2-40B4-BE49-F238E27FC236}">
                      <a16:creationId xmlns:a16="http://schemas.microsoft.com/office/drawing/2014/main" id="{7D68BED2-5888-4031-969C-5203B354EA56}"/>
                    </a:ext>
                  </a:extLst>
                </p:cNvPr>
                <p:cNvSpPr/>
                <p:nvPr/>
              </p:nvSpPr>
              <p:spPr>
                <a:xfrm>
                  <a:off x="9548197" y="4767738"/>
                  <a:ext cx="495300" cy="286702"/>
                </a:xfrm>
                <a:custGeom>
                  <a:avLst/>
                  <a:gdLst>
                    <a:gd name="connsiteX0" fmla="*/ 0 w 495300"/>
                    <a:gd name="connsiteY0" fmla="*/ 286703 h 286702"/>
                    <a:gd name="connsiteX1" fmla="*/ 221932 w 495300"/>
                    <a:gd name="connsiteY1" fmla="*/ 217170 h 286702"/>
                    <a:gd name="connsiteX2" fmla="*/ 375285 w 495300"/>
                    <a:gd name="connsiteY2" fmla="*/ 128588 h 286702"/>
                    <a:gd name="connsiteX3" fmla="*/ 495300 w 495300"/>
                    <a:gd name="connsiteY3" fmla="*/ 0 h 286702"/>
                    <a:gd name="connsiteX4" fmla="*/ 273367 w 495300"/>
                    <a:gd name="connsiteY4" fmla="*/ 69532 h 286702"/>
                    <a:gd name="connsiteX5" fmla="*/ 120015 w 495300"/>
                    <a:gd name="connsiteY5" fmla="*/ 158115 h 286702"/>
                    <a:gd name="connsiteX6" fmla="*/ 0 w 495300"/>
                    <a:gd name="connsiteY6" fmla="*/ 286703 h 28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5300" h="286702">
                      <a:moveTo>
                        <a:pt x="0" y="286703"/>
                      </a:moveTo>
                      <a:cubicBezTo>
                        <a:pt x="0" y="286703"/>
                        <a:pt x="160020" y="253365"/>
                        <a:pt x="221932" y="217170"/>
                      </a:cubicBezTo>
                      <a:lnTo>
                        <a:pt x="375285" y="128588"/>
                      </a:lnTo>
                      <a:cubicBezTo>
                        <a:pt x="438150" y="92393"/>
                        <a:pt x="495300" y="0"/>
                        <a:pt x="495300" y="0"/>
                      </a:cubicBezTo>
                      <a:cubicBezTo>
                        <a:pt x="495300" y="0"/>
                        <a:pt x="335280" y="33338"/>
                        <a:pt x="273367" y="69532"/>
                      </a:cubicBezTo>
                      <a:lnTo>
                        <a:pt x="120015" y="158115"/>
                      </a:lnTo>
                      <a:cubicBezTo>
                        <a:pt x="57150" y="194310"/>
                        <a:pt x="0" y="286703"/>
                        <a:pt x="0" y="286703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22" name="Freeform: Shape 3821">
                  <a:extLst>
                    <a:ext uri="{FF2B5EF4-FFF2-40B4-BE49-F238E27FC236}">
                      <a16:creationId xmlns:a16="http://schemas.microsoft.com/office/drawing/2014/main" id="{3FDA93F2-4CF7-4BC5-A171-95DF3E558935}"/>
                    </a:ext>
                  </a:extLst>
                </p:cNvPr>
                <p:cNvSpPr/>
                <p:nvPr/>
              </p:nvSpPr>
              <p:spPr>
                <a:xfrm>
                  <a:off x="9534861" y="4711541"/>
                  <a:ext cx="514350" cy="298132"/>
                </a:xfrm>
                <a:custGeom>
                  <a:avLst/>
                  <a:gdLst>
                    <a:gd name="connsiteX0" fmla="*/ 0 w 514350"/>
                    <a:gd name="connsiteY0" fmla="*/ 298132 h 298132"/>
                    <a:gd name="connsiteX1" fmla="*/ 40958 w 514350"/>
                    <a:gd name="connsiteY1" fmla="*/ 288607 h 298132"/>
                    <a:gd name="connsiteX2" fmla="*/ 135255 w 514350"/>
                    <a:gd name="connsiteY2" fmla="*/ 198120 h 298132"/>
                    <a:gd name="connsiteX3" fmla="*/ 294323 w 514350"/>
                    <a:gd name="connsiteY3" fmla="*/ 105728 h 298132"/>
                    <a:gd name="connsiteX4" fmla="*/ 483870 w 514350"/>
                    <a:gd name="connsiteY4" fmla="*/ 42863 h 298132"/>
                    <a:gd name="connsiteX5" fmla="*/ 514350 w 514350"/>
                    <a:gd name="connsiteY5" fmla="*/ 0 h 298132"/>
                    <a:gd name="connsiteX6" fmla="*/ 282892 w 514350"/>
                    <a:gd name="connsiteY6" fmla="*/ 72390 h 298132"/>
                    <a:gd name="connsiteX7" fmla="*/ 123825 w 514350"/>
                    <a:gd name="connsiteY7" fmla="*/ 164782 h 298132"/>
                    <a:gd name="connsiteX8" fmla="*/ 0 w 514350"/>
                    <a:gd name="connsiteY8" fmla="*/ 298132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4350" h="298132">
                      <a:moveTo>
                        <a:pt x="0" y="298132"/>
                      </a:moveTo>
                      <a:cubicBezTo>
                        <a:pt x="0" y="298132"/>
                        <a:pt x="17145" y="294322"/>
                        <a:pt x="40958" y="288607"/>
                      </a:cubicBezTo>
                      <a:cubicBezTo>
                        <a:pt x="64770" y="258128"/>
                        <a:pt x="99060" y="219075"/>
                        <a:pt x="135255" y="198120"/>
                      </a:cubicBezTo>
                      <a:lnTo>
                        <a:pt x="294323" y="105728"/>
                      </a:lnTo>
                      <a:cubicBezTo>
                        <a:pt x="339090" y="80010"/>
                        <a:pt x="430530" y="55245"/>
                        <a:pt x="483870" y="42863"/>
                      </a:cubicBezTo>
                      <a:cubicBezTo>
                        <a:pt x="501967" y="19050"/>
                        <a:pt x="514350" y="953"/>
                        <a:pt x="514350" y="0"/>
                      </a:cubicBezTo>
                      <a:cubicBezTo>
                        <a:pt x="513398" y="0"/>
                        <a:pt x="347663" y="34290"/>
                        <a:pt x="282892" y="72390"/>
                      </a:cubicBezTo>
                      <a:lnTo>
                        <a:pt x="123825" y="164782"/>
                      </a:lnTo>
                      <a:cubicBezTo>
                        <a:pt x="60008" y="201930"/>
                        <a:pt x="953" y="297180"/>
                        <a:pt x="0" y="298132"/>
                      </a:cubicBezTo>
                      <a:close/>
                    </a:path>
                  </a:pathLst>
                </a:custGeom>
                <a:solidFill>
                  <a:srgbClr val="CF7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23" name="Freeform: Shape 3822">
                  <a:extLst>
                    <a:ext uri="{FF2B5EF4-FFF2-40B4-BE49-F238E27FC236}">
                      <a16:creationId xmlns:a16="http://schemas.microsoft.com/office/drawing/2014/main" id="{ACFA3ADE-2DF8-49CA-A7D3-A576AB3ED786}"/>
                    </a:ext>
                  </a:extLst>
                </p:cNvPr>
                <p:cNvSpPr/>
                <p:nvPr/>
              </p:nvSpPr>
              <p:spPr>
                <a:xfrm>
                  <a:off x="9575819" y="4755356"/>
                  <a:ext cx="442912" cy="245744"/>
                </a:xfrm>
                <a:custGeom>
                  <a:avLst/>
                  <a:gdLst>
                    <a:gd name="connsiteX0" fmla="*/ 0 w 442912"/>
                    <a:gd name="connsiteY0" fmla="*/ 245745 h 245744"/>
                    <a:gd name="connsiteX1" fmla="*/ 189547 w 442912"/>
                    <a:gd name="connsiteY1" fmla="*/ 182880 h 245744"/>
                    <a:gd name="connsiteX2" fmla="*/ 348615 w 442912"/>
                    <a:gd name="connsiteY2" fmla="*/ 90488 h 245744"/>
                    <a:gd name="connsiteX3" fmla="*/ 442913 w 442912"/>
                    <a:gd name="connsiteY3" fmla="*/ 0 h 245744"/>
                    <a:gd name="connsiteX4" fmla="*/ 253365 w 442912"/>
                    <a:gd name="connsiteY4" fmla="*/ 62865 h 245744"/>
                    <a:gd name="connsiteX5" fmla="*/ 94297 w 442912"/>
                    <a:gd name="connsiteY5" fmla="*/ 155257 h 245744"/>
                    <a:gd name="connsiteX6" fmla="*/ 0 w 442912"/>
                    <a:gd name="connsiteY6" fmla="*/ 245745 h 24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2912" h="245744">
                      <a:moveTo>
                        <a:pt x="0" y="245745"/>
                      </a:moveTo>
                      <a:cubicBezTo>
                        <a:pt x="53340" y="233363"/>
                        <a:pt x="145732" y="208597"/>
                        <a:pt x="189547" y="182880"/>
                      </a:cubicBezTo>
                      <a:lnTo>
                        <a:pt x="348615" y="90488"/>
                      </a:lnTo>
                      <a:cubicBezTo>
                        <a:pt x="384810" y="69532"/>
                        <a:pt x="419100" y="30480"/>
                        <a:pt x="442913" y="0"/>
                      </a:cubicBezTo>
                      <a:cubicBezTo>
                        <a:pt x="389572" y="12382"/>
                        <a:pt x="297180" y="37147"/>
                        <a:pt x="253365" y="62865"/>
                      </a:cubicBezTo>
                      <a:lnTo>
                        <a:pt x="94297" y="155257"/>
                      </a:lnTo>
                      <a:cubicBezTo>
                        <a:pt x="58103" y="176213"/>
                        <a:pt x="23813" y="215265"/>
                        <a:pt x="0" y="245745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24" name="Freeform: Shape 3823">
                  <a:extLst>
                    <a:ext uri="{FF2B5EF4-FFF2-40B4-BE49-F238E27FC236}">
                      <a16:creationId xmlns:a16="http://schemas.microsoft.com/office/drawing/2014/main" id="{87162717-0A5F-4C28-BDA2-5AE1A171A4C7}"/>
                    </a:ext>
                  </a:extLst>
                </p:cNvPr>
                <p:cNvSpPr/>
                <p:nvPr/>
              </p:nvSpPr>
              <p:spPr>
                <a:xfrm>
                  <a:off x="9533909" y="4712493"/>
                  <a:ext cx="515302" cy="298132"/>
                </a:xfrm>
                <a:custGeom>
                  <a:avLst/>
                  <a:gdLst>
                    <a:gd name="connsiteX0" fmla="*/ 9525 w 515302"/>
                    <a:gd name="connsiteY0" fmla="*/ 291465 h 298132"/>
                    <a:gd name="connsiteX1" fmla="*/ 127635 w 515302"/>
                    <a:gd name="connsiteY1" fmla="*/ 167640 h 298132"/>
                    <a:gd name="connsiteX2" fmla="*/ 286703 w 515302"/>
                    <a:gd name="connsiteY2" fmla="*/ 75247 h 298132"/>
                    <a:gd name="connsiteX3" fmla="*/ 506730 w 515302"/>
                    <a:gd name="connsiteY3" fmla="*/ 5715 h 298132"/>
                    <a:gd name="connsiteX4" fmla="*/ 515303 w 515302"/>
                    <a:gd name="connsiteY4" fmla="*/ 0 h 298132"/>
                    <a:gd name="connsiteX5" fmla="*/ 283845 w 515302"/>
                    <a:gd name="connsiteY5" fmla="*/ 72390 h 298132"/>
                    <a:gd name="connsiteX6" fmla="*/ 124778 w 515302"/>
                    <a:gd name="connsiteY6" fmla="*/ 164782 h 298132"/>
                    <a:gd name="connsiteX7" fmla="*/ 0 w 515302"/>
                    <a:gd name="connsiteY7" fmla="*/ 298132 h 298132"/>
                    <a:gd name="connsiteX8" fmla="*/ 9525 w 515302"/>
                    <a:gd name="connsiteY8" fmla="*/ 291465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302" h="298132">
                      <a:moveTo>
                        <a:pt x="9525" y="291465"/>
                      </a:moveTo>
                      <a:cubicBezTo>
                        <a:pt x="25717" y="267652"/>
                        <a:pt x="75247" y="198120"/>
                        <a:pt x="127635" y="167640"/>
                      </a:cubicBezTo>
                      <a:lnTo>
                        <a:pt x="286703" y="75247"/>
                      </a:lnTo>
                      <a:cubicBezTo>
                        <a:pt x="341947" y="43815"/>
                        <a:pt x="470535" y="13335"/>
                        <a:pt x="506730" y="5715"/>
                      </a:cubicBezTo>
                      <a:lnTo>
                        <a:pt x="515303" y="0"/>
                      </a:lnTo>
                      <a:cubicBezTo>
                        <a:pt x="515303" y="0"/>
                        <a:pt x="349567" y="34290"/>
                        <a:pt x="283845" y="72390"/>
                      </a:cubicBezTo>
                      <a:lnTo>
                        <a:pt x="124778" y="164782"/>
                      </a:lnTo>
                      <a:cubicBezTo>
                        <a:pt x="60007" y="201930"/>
                        <a:pt x="0" y="298132"/>
                        <a:pt x="0" y="298132"/>
                      </a:cubicBezTo>
                      <a:lnTo>
                        <a:pt x="9525" y="291465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25" name="Graphic 7">
                  <a:extLst>
                    <a:ext uri="{FF2B5EF4-FFF2-40B4-BE49-F238E27FC236}">
                      <a16:creationId xmlns:a16="http://schemas.microsoft.com/office/drawing/2014/main" id="{991C78BD-5ED3-4A86-A9DA-01AD5EAC8A15}"/>
                    </a:ext>
                  </a:extLst>
                </p:cNvPr>
                <p:cNvGrpSpPr/>
                <p:nvPr/>
              </p:nvGrpSpPr>
              <p:grpSpPr>
                <a:xfrm>
                  <a:off x="9820612" y="4782978"/>
                  <a:ext cx="128587" cy="80009"/>
                  <a:chOff x="9820612" y="4782978"/>
                  <a:chExt cx="128587" cy="80009"/>
                </a:xfrm>
              </p:grpSpPr>
              <p:sp>
                <p:nvSpPr>
                  <p:cNvPr id="3826" name="Freeform: Shape 3825">
                    <a:extLst>
                      <a:ext uri="{FF2B5EF4-FFF2-40B4-BE49-F238E27FC236}">
                        <a16:creationId xmlns:a16="http://schemas.microsoft.com/office/drawing/2014/main" id="{9501B4DC-7CB6-4ADF-92BD-769A1A89A761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9917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7" name="Freeform: Shape 3826">
                    <a:extLst>
                      <a:ext uri="{FF2B5EF4-FFF2-40B4-BE49-F238E27FC236}">
                        <a16:creationId xmlns:a16="http://schemas.microsoft.com/office/drawing/2014/main" id="{ED1F3B5D-8123-41F3-AEC4-8FE9B4CF733F}"/>
                      </a:ext>
                    </a:extLst>
                  </p:cNvPr>
                  <p:cNvSpPr/>
                  <p:nvPr/>
                </p:nvSpPr>
                <p:spPr>
                  <a:xfrm>
                    <a:off x="9820612" y="4782978"/>
                    <a:ext cx="128587" cy="74294"/>
                  </a:xfrm>
                  <a:custGeom>
                    <a:avLst/>
                    <a:gdLst>
                      <a:gd name="connsiteX0" fmla="*/ 100013 w 128587"/>
                      <a:gd name="connsiteY0" fmla="*/ 74295 h 74294"/>
                      <a:gd name="connsiteX1" fmla="*/ 0 w 128587"/>
                      <a:gd name="connsiteY1" fmla="*/ 16192 h 74294"/>
                      <a:gd name="connsiteX2" fmla="*/ 28575 w 128587"/>
                      <a:gd name="connsiteY2" fmla="*/ 0 h 74294"/>
                      <a:gd name="connsiteX3" fmla="*/ 128588 w 128587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587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8575" y="0"/>
                        </a:lnTo>
                        <a:lnTo>
                          <a:pt x="128588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28" name="Graphic 7">
                  <a:extLst>
                    <a:ext uri="{FF2B5EF4-FFF2-40B4-BE49-F238E27FC236}">
                      <a16:creationId xmlns:a16="http://schemas.microsoft.com/office/drawing/2014/main" id="{A6A640A5-0E87-458E-AC54-86324ADCFBF2}"/>
                    </a:ext>
                  </a:extLst>
                </p:cNvPr>
                <p:cNvGrpSpPr/>
                <p:nvPr/>
              </p:nvGrpSpPr>
              <p:grpSpPr>
                <a:xfrm>
                  <a:off x="9655829" y="4878228"/>
                  <a:ext cx="129540" cy="80009"/>
                  <a:chOff x="9655829" y="4878228"/>
                  <a:chExt cx="129540" cy="80009"/>
                </a:xfrm>
              </p:grpSpPr>
              <p:sp>
                <p:nvSpPr>
                  <p:cNvPr id="3829" name="Freeform: Shape 3828">
                    <a:extLst>
                      <a:ext uri="{FF2B5EF4-FFF2-40B4-BE49-F238E27FC236}">
                        <a16:creationId xmlns:a16="http://schemas.microsoft.com/office/drawing/2014/main" id="{14E2FFD0-381A-42C6-95C0-121EC61C00EB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94420"/>
                    <a:ext cx="100012" cy="63817"/>
                  </a:xfrm>
                  <a:custGeom>
                    <a:avLst/>
                    <a:gdLst>
                      <a:gd name="connsiteX0" fmla="*/ 100013 w 100012"/>
                      <a:gd name="connsiteY0" fmla="*/ 63818 h 63817"/>
                      <a:gd name="connsiteX1" fmla="*/ 0 w 100012"/>
                      <a:gd name="connsiteY1" fmla="*/ 5715 h 63817"/>
                      <a:gd name="connsiteX2" fmla="*/ 0 w 100012"/>
                      <a:gd name="connsiteY2" fmla="*/ 0 h 63817"/>
                      <a:gd name="connsiteX3" fmla="*/ 100013 w 100012"/>
                      <a:gd name="connsiteY3" fmla="*/ 58103 h 638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012" h="63817">
                        <a:moveTo>
                          <a:pt x="100013" y="63818"/>
                        </a:moveTo>
                        <a:lnTo>
                          <a:pt x="0" y="5715"/>
                        </a:lnTo>
                        <a:lnTo>
                          <a:pt x="0" y="0"/>
                        </a:lnTo>
                        <a:lnTo>
                          <a:pt x="100013" y="58103"/>
                        </a:ln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30" name="Freeform: Shape 3829">
                    <a:extLst>
                      <a:ext uri="{FF2B5EF4-FFF2-40B4-BE49-F238E27FC236}">
                        <a16:creationId xmlns:a16="http://schemas.microsoft.com/office/drawing/2014/main" id="{76FD54DC-FDDF-49D9-BBE5-D0F1E7C213CC}"/>
                      </a:ext>
                    </a:extLst>
                  </p:cNvPr>
                  <p:cNvSpPr/>
                  <p:nvPr/>
                </p:nvSpPr>
                <p:spPr>
                  <a:xfrm>
                    <a:off x="9655829" y="4878228"/>
                    <a:ext cx="129540" cy="74294"/>
                  </a:xfrm>
                  <a:custGeom>
                    <a:avLst/>
                    <a:gdLst>
                      <a:gd name="connsiteX0" fmla="*/ 100013 w 129540"/>
                      <a:gd name="connsiteY0" fmla="*/ 74295 h 74294"/>
                      <a:gd name="connsiteX1" fmla="*/ 0 w 129540"/>
                      <a:gd name="connsiteY1" fmla="*/ 16192 h 74294"/>
                      <a:gd name="connsiteX2" fmla="*/ 29528 w 129540"/>
                      <a:gd name="connsiteY2" fmla="*/ 0 h 74294"/>
                      <a:gd name="connsiteX3" fmla="*/ 129540 w 129540"/>
                      <a:gd name="connsiteY3" fmla="*/ 58103 h 7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9540" h="74294">
                        <a:moveTo>
                          <a:pt x="100013" y="74295"/>
                        </a:moveTo>
                        <a:lnTo>
                          <a:pt x="0" y="16192"/>
                        </a:lnTo>
                        <a:lnTo>
                          <a:pt x="29528" y="0"/>
                        </a:lnTo>
                        <a:lnTo>
                          <a:pt x="129540" y="58103"/>
                        </a:ln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31" name="Freeform: Shape 3830">
                  <a:extLst>
                    <a:ext uri="{FF2B5EF4-FFF2-40B4-BE49-F238E27FC236}">
                      <a16:creationId xmlns:a16="http://schemas.microsoft.com/office/drawing/2014/main" id="{0310DB12-21A4-421D-917B-85454294DDEB}"/>
                    </a:ext>
                  </a:extLst>
                </p:cNvPr>
                <p:cNvSpPr/>
                <p:nvPr/>
              </p:nvSpPr>
              <p:spPr>
                <a:xfrm>
                  <a:off x="9535814" y="4712493"/>
                  <a:ext cx="514349" cy="298794"/>
                </a:xfrm>
                <a:custGeom>
                  <a:avLst/>
                  <a:gdLst>
                    <a:gd name="connsiteX0" fmla="*/ 514350 w 514349"/>
                    <a:gd name="connsiteY0" fmla="*/ 0 h 298794"/>
                    <a:gd name="connsiteX1" fmla="*/ 493395 w 514349"/>
                    <a:gd name="connsiteY1" fmla="*/ 27622 h 298794"/>
                    <a:gd name="connsiteX2" fmla="*/ 400050 w 514349"/>
                    <a:gd name="connsiteY2" fmla="*/ 124777 h 298794"/>
                    <a:gd name="connsiteX3" fmla="*/ 161925 w 514349"/>
                    <a:gd name="connsiteY3" fmla="*/ 252413 h 298794"/>
                    <a:gd name="connsiteX4" fmla="*/ 34290 w 514349"/>
                    <a:gd name="connsiteY4" fmla="*/ 288607 h 298794"/>
                    <a:gd name="connsiteX5" fmla="*/ 0 w 514349"/>
                    <a:gd name="connsiteY5" fmla="*/ 298132 h 298794"/>
                    <a:gd name="connsiteX6" fmla="*/ 514350 w 514349"/>
                    <a:gd name="connsiteY6" fmla="*/ 0 h 298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349" h="298794">
                      <a:moveTo>
                        <a:pt x="514350" y="0"/>
                      </a:moveTo>
                      <a:cubicBezTo>
                        <a:pt x="508635" y="8572"/>
                        <a:pt x="501015" y="18097"/>
                        <a:pt x="493395" y="27622"/>
                      </a:cubicBezTo>
                      <a:cubicBezTo>
                        <a:pt x="468630" y="58102"/>
                        <a:pt x="441008" y="94297"/>
                        <a:pt x="400050" y="124777"/>
                      </a:cubicBezTo>
                      <a:cubicBezTo>
                        <a:pt x="333375" y="163830"/>
                        <a:pt x="259080" y="214313"/>
                        <a:pt x="161925" y="252413"/>
                      </a:cubicBezTo>
                      <a:cubicBezTo>
                        <a:pt x="124777" y="265747"/>
                        <a:pt x="76200" y="276225"/>
                        <a:pt x="34290" y="288607"/>
                      </a:cubicBezTo>
                      <a:cubicBezTo>
                        <a:pt x="22860" y="291465"/>
                        <a:pt x="11430" y="295275"/>
                        <a:pt x="0" y="298132"/>
                      </a:cubicBezTo>
                      <a:cubicBezTo>
                        <a:pt x="185737" y="309563"/>
                        <a:pt x="449580" y="171450"/>
                        <a:pt x="514350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2" name="Freeform: Shape 3831">
                  <a:extLst>
                    <a:ext uri="{FF2B5EF4-FFF2-40B4-BE49-F238E27FC236}">
                      <a16:creationId xmlns:a16="http://schemas.microsoft.com/office/drawing/2014/main" id="{C87C8B8E-D303-42BE-8322-EF28DBFFD17E}"/>
                    </a:ext>
                  </a:extLst>
                </p:cNvPr>
                <p:cNvSpPr/>
                <p:nvPr/>
              </p:nvSpPr>
              <p:spPr>
                <a:xfrm>
                  <a:off x="9534861" y="4712493"/>
                  <a:ext cx="515302" cy="298132"/>
                </a:xfrm>
                <a:custGeom>
                  <a:avLst/>
                  <a:gdLst>
                    <a:gd name="connsiteX0" fmla="*/ 515302 w 515302"/>
                    <a:gd name="connsiteY0" fmla="*/ 0 h 298132"/>
                    <a:gd name="connsiteX1" fmla="*/ 515302 w 515302"/>
                    <a:gd name="connsiteY1" fmla="*/ 0 h 298132"/>
                    <a:gd name="connsiteX2" fmla="*/ 390525 w 515302"/>
                    <a:gd name="connsiteY2" fmla="*/ 133350 h 298132"/>
                    <a:gd name="connsiteX3" fmla="*/ 231458 w 515302"/>
                    <a:gd name="connsiteY3" fmla="*/ 225742 h 298132"/>
                    <a:gd name="connsiteX4" fmla="*/ 0 w 515302"/>
                    <a:gd name="connsiteY4" fmla="*/ 298132 h 298132"/>
                    <a:gd name="connsiteX5" fmla="*/ 8573 w 515302"/>
                    <a:gd name="connsiteY5" fmla="*/ 292417 h 298132"/>
                    <a:gd name="connsiteX6" fmla="*/ 228600 w 515302"/>
                    <a:gd name="connsiteY6" fmla="*/ 222885 h 298132"/>
                    <a:gd name="connsiteX7" fmla="*/ 387667 w 515302"/>
                    <a:gd name="connsiteY7" fmla="*/ 130492 h 298132"/>
                    <a:gd name="connsiteX8" fmla="*/ 505777 w 515302"/>
                    <a:gd name="connsiteY8" fmla="*/ 6667 h 298132"/>
                    <a:gd name="connsiteX9" fmla="*/ 515302 w 515302"/>
                    <a:gd name="connsiteY9" fmla="*/ 0 h 29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5302" h="298132">
                      <a:moveTo>
                        <a:pt x="515302" y="0"/>
                      </a:moveTo>
                      <a:lnTo>
                        <a:pt x="515302" y="0"/>
                      </a:lnTo>
                      <a:cubicBezTo>
                        <a:pt x="515302" y="0"/>
                        <a:pt x="455295" y="96202"/>
                        <a:pt x="390525" y="133350"/>
                      </a:cubicBezTo>
                      <a:lnTo>
                        <a:pt x="231458" y="225742"/>
                      </a:lnTo>
                      <a:cubicBezTo>
                        <a:pt x="166688" y="262890"/>
                        <a:pt x="0" y="298132"/>
                        <a:pt x="0" y="298132"/>
                      </a:cubicBezTo>
                      <a:lnTo>
                        <a:pt x="8573" y="292417"/>
                      </a:lnTo>
                      <a:cubicBezTo>
                        <a:pt x="44767" y="284797"/>
                        <a:pt x="174308" y="254317"/>
                        <a:pt x="228600" y="222885"/>
                      </a:cubicBezTo>
                      <a:lnTo>
                        <a:pt x="387667" y="130492"/>
                      </a:lnTo>
                      <a:cubicBezTo>
                        <a:pt x="440055" y="100013"/>
                        <a:pt x="489585" y="30480"/>
                        <a:pt x="505777" y="6667"/>
                      </a:cubicBezTo>
                      <a:lnTo>
                        <a:pt x="515302" y="0"/>
                      </a:lnTo>
                      <a:close/>
                    </a:path>
                  </a:pathLst>
                </a:custGeom>
                <a:solidFill>
                  <a:srgbClr val="F5B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33" name="Graphic 7">
                <a:extLst>
                  <a:ext uri="{FF2B5EF4-FFF2-40B4-BE49-F238E27FC236}">
                    <a16:creationId xmlns:a16="http://schemas.microsoft.com/office/drawing/2014/main" id="{9FE98792-13D0-4DB8-BF6F-7AA3773FEF1D}"/>
                  </a:ext>
                </a:extLst>
              </p:cNvPr>
              <p:cNvGrpSpPr/>
              <p:nvPr/>
            </p:nvGrpSpPr>
            <p:grpSpPr>
              <a:xfrm>
                <a:off x="17974756" y="3255100"/>
                <a:ext cx="318651" cy="342621"/>
                <a:chOff x="10170179" y="3812380"/>
                <a:chExt cx="276225" cy="294220"/>
              </a:xfrm>
            </p:grpSpPr>
            <p:sp>
              <p:nvSpPr>
                <p:cNvPr id="3834" name="Freeform: Shape 3833">
                  <a:extLst>
                    <a:ext uri="{FF2B5EF4-FFF2-40B4-BE49-F238E27FC236}">
                      <a16:creationId xmlns:a16="http://schemas.microsoft.com/office/drawing/2014/main" id="{79096EF2-F638-40EF-93EA-BDD9A6A9FE0A}"/>
                    </a:ext>
                  </a:extLst>
                </p:cNvPr>
                <p:cNvSpPr/>
                <p:nvPr/>
              </p:nvSpPr>
              <p:spPr>
                <a:xfrm>
                  <a:off x="10172084" y="3914298"/>
                  <a:ext cx="274319" cy="158115"/>
                </a:xfrm>
                <a:custGeom>
                  <a:avLst/>
                  <a:gdLst>
                    <a:gd name="connsiteX0" fmla="*/ 234315 w 274319"/>
                    <a:gd name="connsiteY0" fmla="*/ 22860 h 158115"/>
                    <a:gd name="connsiteX1" fmla="*/ 137160 w 274319"/>
                    <a:gd name="connsiteY1" fmla="*/ 0 h 158115"/>
                    <a:gd name="connsiteX2" fmla="*/ 40005 w 274319"/>
                    <a:gd name="connsiteY2" fmla="*/ 22860 h 158115"/>
                    <a:gd name="connsiteX3" fmla="*/ 0 w 274319"/>
                    <a:gd name="connsiteY3" fmla="*/ 79058 h 158115"/>
                    <a:gd name="connsiteX4" fmla="*/ 40005 w 274319"/>
                    <a:gd name="connsiteY4" fmla="*/ 135255 h 158115"/>
                    <a:gd name="connsiteX5" fmla="*/ 137160 w 274319"/>
                    <a:gd name="connsiteY5" fmla="*/ 158115 h 158115"/>
                    <a:gd name="connsiteX6" fmla="*/ 234315 w 274319"/>
                    <a:gd name="connsiteY6" fmla="*/ 135255 h 158115"/>
                    <a:gd name="connsiteX7" fmla="*/ 274320 w 274319"/>
                    <a:gd name="connsiteY7" fmla="*/ 79058 h 158115"/>
                    <a:gd name="connsiteX8" fmla="*/ 234315 w 274319"/>
                    <a:gd name="connsiteY8" fmla="*/ 22860 h 15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319" h="158115">
                      <a:moveTo>
                        <a:pt x="234315" y="22860"/>
                      </a:moveTo>
                      <a:cubicBezTo>
                        <a:pt x="207645" y="7620"/>
                        <a:pt x="172403" y="0"/>
                        <a:pt x="137160" y="0"/>
                      </a:cubicBez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cubicBezTo>
                        <a:pt x="0" y="99060"/>
                        <a:pt x="13335" y="120015"/>
                        <a:pt x="40005" y="135255"/>
                      </a:cubicBezTo>
                      <a:cubicBezTo>
                        <a:pt x="66675" y="150495"/>
                        <a:pt x="101917" y="158115"/>
                        <a:pt x="137160" y="158115"/>
                      </a:cubicBezTo>
                      <a:cubicBezTo>
                        <a:pt x="172403" y="158115"/>
                        <a:pt x="207645" y="150495"/>
                        <a:pt x="234315" y="135255"/>
                      </a:cubicBezTo>
                      <a:cubicBezTo>
                        <a:pt x="260985" y="120015"/>
                        <a:pt x="274320" y="99060"/>
                        <a:pt x="274320" y="79058"/>
                      </a:cubicBezTo>
                      <a:cubicBezTo>
                        <a:pt x="274320" y="59055"/>
                        <a:pt x="260985" y="38100"/>
                        <a:pt x="234315" y="2286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5" name="Freeform: Shape 3834">
                  <a:extLst>
                    <a:ext uri="{FF2B5EF4-FFF2-40B4-BE49-F238E27FC236}">
                      <a16:creationId xmlns:a16="http://schemas.microsoft.com/office/drawing/2014/main" id="{C950D690-F25E-491B-A91E-7D6320FD740E}"/>
                    </a:ext>
                  </a:extLst>
                </p:cNvPr>
                <p:cNvSpPr/>
                <p:nvPr/>
              </p:nvSpPr>
              <p:spPr>
                <a:xfrm>
                  <a:off x="10179704" y="3821905"/>
                  <a:ext cx="257175" cy="130492"/>
                </a:xfrm>
                <a:custGeom>
                  <a:avLst/>
                  <a:gdLst>
                    <a:gd name="connsiteX0" fmla="*/ 257175 w 257175"/>
                    <a:gd name="connsiteY0" fmla="*/ 76200 h 130492"/>
                    <a:gd name="connsiteX1" fmla="*/ 218122 w 257175"/>
                    <a:gd name="connsiteY1" fmla="*/ 130492 h 130492"/>
                    <a:gd name="connsiteX2" fmla="*/ 128588 w 257175"/>
                    <a:gd name="connsiteY2" fmla="*/ 108585 h 130492"/>
                    <a:gd name="connsiteX3" fmla="*/ 39053 w 257175"/>
                    <a:gd name="connsiteY3" fmla="*/ 130492 h 130492"/>
                    <a:gd name="connsiteX4" fmla="*/ 0 w 257175"/>
                    <a:gd name="connsiteY4" fmla="*/ 76200 h 130492"/>
                    <a:gd name="connsiteX5" fmla="*/ 129540 w 257175"/>
                    <a:gd name="connsiteY5" fmla="*/ 0 h 130492"/>
                    <a:gd name="connsiteX6" fmla="*/ 257175 w 257175"/>
                    <a:gd name="connsiteY6" fmla="*/ 76200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5" h="130492">
                      <a:moveTo>
                        <a:pt x="257175" y="76200"/>
                      </a:moveTo>
                      <a:cubicBezTo>
                        <a:pt x="257175" y="97155"/>
                        <a:pt x="241935" y="117158"/>
                        <a:pt x="218122" y="130492"/>
                      </a:cubicBezTo>
                      <a:cubicBezTo>
                        <a:pt x="195263" y="117158"/>
                        <a:pt x="162878" y="108585"/>
                        <a:pt x="128588" y="108585"/>
                      </a:cubicBezTo>
                      <a:cubicBezTo>
                        <a:pt x="93345" y="108585"/>
                        <a:pt x="61913" y="117158"/>
                        <a:pt x="39053" y="130492"/>
                      </a:cubicBezTo>
                      <a:cubicBezTo>
                        <a:pt x="15240" y="117158"/>
                        <a:pt x="0" y="97155"/>
                        <a:pt x="0" y="76200"/>
                      </a:cubicBezTo>
                      <a:cubicBezTo>
                        <a:pt x="0" y="34290"/>
                        <a:pt x="58103" y="0"/>
                        <a:pt x="129540" y="0"/>
                      </a:cubicBezTo>
                      <a:cubicBezTo>
                        <a:pt x="200025" y="0"/>
                        <a:pt x="257175" y="34290"/>
                        <a:pt x="257175" y="76200"/>
                      </a:cubicBez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6" name="Freeform: Shape 3835">
                  <a:extLst>
                    <a:ext uri="{FF2B5EF4-FFF2-40B4-BE49-F238E27FC236}">
                      <a16:creationId xmlns:a16="http://schemas.microsoft.com/office/drawing/2014/main" id="{0DBD0AC4-BD72-40FD-B8A0-CBDD2A9F2C19}"/>
                    </a:ext>
                  </a:extLst>
                </p:cNvPr>
                <p:cNvSpPr/>
                <p:nvPr/>
              </p:nvSpPr>
              <p:spPr>
                <a:xfrm>
                  <a:off x="10218757" y="3930491"/>
                  <a:ext cx="179069" cy="43814"/>
                </a:xfrm>
                <a:custGeom>
                  <a:avLst/>
                  <a:gdLst>
                    <a:gd name="connsiteX0" fmla="*/ 179070 w 179069"/>
                    <a:gd name="connsiteY0" fmla="*/ 21907 h 43814"/>
                    <a:gd name="connsiteX1" fmla="*/ 89535 w 179069"/>
                    <a:gd name="connsiteY1" fmla="*/ 43815 h 43814"/>
                    <a:gd name="connsiteX2" fmla="*/ 0 w 179069"/>
                    <a:gd name="connsiteY2" fmla="*/ 21907 h 43814"/>
                    <a:gd name="connsiteX3" fmla="*/ 89535 w 179069"/>
                    <a:gd name="connsiteY3" fmla="*/ 0 h 43814"/>
                    <a:gd name="connsiteX4" fmla="*/ 179070 w 179069"/>
                    <a:gd name="connsiteY4" fmla="*/ 21907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43814">
                      <a:moveTo>
                        <a:pt x="179070" y="21907"/>
                      </a:moveTo>
                      <a:cubicBezTo>
                        <a:pt x="156210" y="35242"/>
                        <a:pt x="123825" y="43815"/>
                        <a:pt x="89535" y="43815"/>
                      </a:cubicBezTo>
                      <a:cubicBezTo>
                        <a:pt x="54293" y="43815"/>
                        <a:pt x="22860" y="35242"/>
                        <a:pt x="0" y="21907"/>
                      </a:cubicBezTo>
                      <a:cubicBezTo>
                        <a:pt x="22860" y="8572"/>
                        <a:pt x="55245" y="0"/>
                        <a:pt x="89535" y="0"/>
                      </a:cubicBezTo>
                      <a:cubicBezTo>
                        <a:pt x="123825" y="0"/>
                        <a:pt x="156210" y="8572"/>
                        <a:pt x="179070" y="21907"/>
                      </a:cubicBezTo>
                      <a:close/>
                    </a:path>
                  </a:pathLst>
                </a:custGeom>
                <a:solidFill>
                  <a:srgbClr val="FF9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7" name="Freeform: Shape 3836">
                  <a:extLst>
                    <a:ext uri="{FF2B5EF4-FFF2-40B4-BE49-F238E27FC236}">
                      <a16:creationId xmlns:a16="http://schemas.microsoft.com/office/drawing/2014/main" id="{75B9AB75-7A7B-4C21-94EF-C8A90D06ED36}"/>
                    </a:ext>
                  </a:extLst>
                </p:cNvPr>
                <p:cNvSpPr/>
                <p:nvPr/>
              </p:nvSpPr>
              <p:spPr>
                <a:xfrm>
                  <a:off x="10300248" y="4005738"/>
                  <a:ext cx="16721" cy="20955"/>
                </a:xfrm>
                <a:custGeom>
                  <a:avLst/>
                  <a:gdLst>
                    <a:gd name="connsiteX0" fmla="*/ 423 w 16721"/>
                    <a:gd name="connsiteY0" fmla="*/ 0 h 20955"/>
                    <a:gd name="connsiteX1" fmla="*/ 423 w 16721"/>
                    <a:gd name="connsiteY1" fmla="*/ 7620 h 20955"/>
                    <a:gd name="connsiteX2" fmla="*/ 3281 w 16721"/>
                    <a:gd name="connsiteY2" fmla="*/ 11430 h 20955"/>
                    <a:gd name="connsiteX3" fmla="*/ 5186 w 16721"/>
                    <a:gd name="connsiteY3" fmla="*/ 14288 h 20955"/>
                    <a:gd name="connsiteX4" fmla="*/ 9948 w 16721"/>
                    <a:gd name="connsiteY4" fmla="*/ 20955 h 20955"/>
                    <a:gd name="connsiteX5" fmla="*/ 16616 w 16721"/>
                    <a:gd name="connsiteY5" fmla="*/ 16193 h 20955"/>
                    <a:gd name="connsiteX6" fmla="*/ 10901 w 16721"/>
                    <a:gd name="connsiteY6" fmla="*/ 6668 h 20955"/>
                    <a:gd name="connsiteX7" fmla="*/ 6138 w 16721"/>
                    <a:gd name="connsiteY7" fmla="*/ 1905 h 20955"/>
                    <a:gd name="connsiteX8" fmla="*/ 423 w 16721"/>
                    <a:gd name="connsiteY8" fmla="*/ 0 h 2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21" h="20955">
                      <a:moveTo>
                        <a:pt x="423" y="0"/>
                      </a:moveTo>
                      <a:cubicBezTo>
                        <a:pt x="423" y="0"/>
                        <a:pt x="-529" y="5715"/>
                        <a:pt x="423" y="7620"/>
                      </a:cubicBezTo>
                      <a:cubicBezTo>
                        <a:pt x="1376" y="9525"/>
                        <a:pt x="3281" y="11430"/>
                        <a:pt x="3281" y="11430"/>
                      </a:cubicBezTo>
                      <a:lnTo>
                        <a:pt x="5186" y="14288"/>
                      </a:lnTo>
                      <a:cubicBezTo>
                        <a:pt x="5186" y="14288"/>
                        <a:pt x="8043" y="20955"/>
                        <a:pt x="9948" y="20955"/>
                      </a:cubicBezTo>
                      <a:cubicBezTo>
                        <a:pt x="11853" y="20955"/>
                        <a:pt x="17568" y="19050"/>
                        <a:pt x="16616" y="16193"/>
                      </a:cubicBezTo>
                      <a:cubicBezTo>
                        <a:pt x="15663" y="12382"/>
                        <a:pt x="12806" y="9525"/>
                        <a:pt x="10901" y="6668"/>
                      </a:cubicBezTo>
                      <a:cubicBezTo>
                        <a:pt x="9948" y="4763"/>
                        <a:pt x="6138" y="1905"/>
                        <a:pt x="6138" y="1905"/>
                      </a:cubicBezTo>
                      <a:lnTo>
                        <a:pt x="423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8" name="Freeform: Shape 3837">
                  <a:extLst>
                    <a:ext uri="{FF2B5EF4-FFF2-40B4-BE49-F238E27FC236}">
                      <a16:creationId xmlns:a16="http://schemas.microsoft.com/office/drawing/2014/main" id="{BE5402C2-2114-4396-84BD-F7B85598107D}"/>
                    </a:ext>
                  </a:extLst>
                </p:cNvPr>
                <p:cNvSpPr/>
                <p:nvPr/>
              </p:nvSpPr>
              <p:spPr>
                <a:xfrm>
                  <a:off x="10299719" y="3990498"/>
                  <a:ext cx="11430" cy="28575"/>
                </a:xfrm>
                <a:custGeom>
                  <a:avLst/>
                  <a:gdLst>
                    <a:gd name="connsiteX0" fmla="*/ 0 w 11430"/>
                    <a:gd name="connsiteY0" fmla="*/ 953 h 28575"/>
                    <a:gd name="connsiteX1" fmla="*/ 953 w 11430"/>
                    <a:gd name="connsiteY1" fmla="*/ 15240 h 28575"/>
                    <a:gd name="connsiteX2" fmla="*/ 3810 w 11430"/>
                    <a:gd name="connsiteY2" fmla="*/ 25718 h 28575"/>
                    <a:gd name="connsiteX3" fmla="*/ 5715 w 11430"/>
                    <a:gd name="connsiteY3" fmla="*/ 28575 h 28575"/>
                    <a:gd name="connsiteX4" fmla="*/ 11430 w 11430"/>
                    <a:gd name="connsiteY4" fmla="*/ 20955 h 28575"/>
                    <a:gd name="connsiteX5" fmla="*/ 8572 w 11430"/>
                    <a:gd name="connsiteY5" fmla="*/ 16193 h 28575"/>
                    <a:gd name="connsiteX6" fmla="*/ 9525 w 11430"/>
                    <a:gd name="connsiteY6" fmla="*/ 0 h 28575"/>
                    <a:gd name="connsiteX7" fmla="*/ 0 w 11430"/>
                    <a:gd name="connsiteY7" fmla="*/ 95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30" h="28575">
                      <a:moveTo>
                        <a:pt x="0" y="953"/>
                      </a:moveTo>
                      <a:cubicBezTo>
                        <a:pt x="0" y="953"/>
                        <a:pt x="1905" y="7620"/>
                        <a:pt x="953" y="15240"/>
                      </a:cubicBezTo>
                      <a:cubicBezTo>
                        <a:pt x="3810" y="19050"/>
                        <a:pt x="3810" y="25718"/>
                        <a:pt x="3810" y="25718"/>
                      </a:cubicBezTo>
                      <a:lnTo>
                        <a:pt x="5715" y="28575"/>
                      </a:lnTo>
                      <a:cubicBezTo>
                        <a:pt x="5715" y="28575"/>
                        <a:pt x="5715" y="20003"/>
                        <a:pt x="11430" y="20955"/>
                      </a:cubicBezTo>
                      <a:cubicBezTo>
                        <a:pt x="11430" y="21908"/>
                        <a:pt x="9525" y="17145"/>
                        <a:pt x="8572" y="16193"/>
                      </a:cubicBezTo>
                      <a:cubicBezTo>
                        <a:pt x="8572" y="12383"/>
                        <a:pt x="9525" y="0"/>
                        <a:pt x="9525" y="0"/>
                      </a:cubicBezTo>
                      <a:lnTo>
                        <a:pt x="0" y="953"/>
                      </a:ln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39" name="Freeform: Shape 3838">
                  <a:extLst>
                    <a:ext uri="{FF2B5EF4-FFF2-40B4-BE49-F238E27FC236}">
                      <a16:creationId xmlns:a16="http://schemas.microsoft.com/office/drawing/2014/main" id="{88D4C4DD-2C76-42EA-9279-639FAA80A09B}"/>
                    </a:ext>
                  </a:extLst>
                </p:cNvPr>
                <p:cNvSpPr/>
                <p:nvPr/>
              </p:nvSpPr>
              <p:spPr>
                <a:xfrm>
                  <a:off x="10293647" y="3932634"/>
                  <a:ext cx="20554" cy="59667"/>
                </a:xfrm>
                <a:custGeom>
                  <a:avLst/>
                  <a:gdLst>
                    <a:gd name="connsiteX0" fmla="*/ 357 w 20554"/>
                    <a:gd name="connsiteY0" fmla="*/ 6429 h 59667"/>
                    <a:gd name="connsiteX1" fmla="*/ 3215 w 20554"/>
                    <a:gd name="connsiteY1" fmla="*/ 36909 h 59667"/>
                    <a:gd name="connsiteX2" fmla="*/ 5120 w 20554"/>
                    <a:gd name="connsiteY2" fmla="*/ 57864 h 59667"/>
                    <a:gd name="connsiteX3" fmla="*/ 16550 w 20554"/>
                    <a:gd name="connsiteY3" fmla="*/ 57864 h 59667"/>
                    <a:gd name="connsiteX4" fmla="*/ 20360 w 20554"/>
                    <a:gd name="connsiteY4" fmla="*/ 40719 h 59667"/>
                    <a:gd name="connsiteX5" fmla="*/ 18455 w 20554"/>
                    <a:gd name="connsiteY5" fmla="*/ 30242 h 59667"/>
                    <a:gd name="connsiteX6" fmla="*/ 20360 w 20554"/>
                    <a:gd name="connsiteY6" fmla="*/ 1667 h 59667"/>
                    <a:gd name="connsiteX7" fmla="*/ 357 w 20554"/>
                    <a:gd name="connsiteY7" fmla="*/ 6429 h 59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554" h="59667">
                      <a:moveTo>
                        <a:pt x="357" y="6429"/>
                      </a:moveTo>
                      <a:cubicBezTo>
                        <a:pt x="-595" y="8334"/>
                        <a:pt x="357" y="25479"/>
                        <a:pt x="3215" y="36909"/>
                      </a:cubicBezTo>
                      <a:cubicBezTo>
                        <a:pt x="4167" y="47387"/>
                        <a:pt x="1310" y="53102"/>
                        <a:pt x="5120" y="57864"/>
                      </a:cubicBezTo>
                      <a:cubicBezTo>
                        <a:pt x="7025" y="60722"/>
                        <a:pt x="13692" y="59769"/>
                        <a:pt x="16550" y="57864"/>
                      </a:cubicBezTo>
                      <a:cubicBezTo>
                        <a:pt x="19407" y="55959"/>
                        <a:pt x="20360" y="45482"/>
                        <a:pt x="20360" y="40719"/>
                      </a:cubicBezTo>
                      <a:cubicBezTo>
                        <a:pt x="20360" y="35004"/>
                        <a:pt x="17502" y="35004"/>
                        <a:pt x="18455" y="30242"/>
                      </a:cubicBezTo>
                      <a:cubicBezTo>
                        <a:pt x="18455" y="26432"/>
                        <a:pt x="21312" y="7382"/>
                        <a:pt x="20360" y="1667"/>
                      </a:cubicBezTo>
                      <a:cubicBezTo>
                        <a:pt x="19407" y="-3096"/>
                        <a:pt x="1310" y="3572"/>
                        <a:pt x="357" y="6429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0" name="Freeform: Shape 3839">
                  <a:extLst>
                    <a:ext uri="{FF2B5EF4-FFF2-40B4-BE49-F238E27FC236}">
                      <a16:creationId xmlns:a16="http://schemas.microsoft.com/office/drawing/2014/main" id="{2B3A3229-EADD-49AA-BC20-A1BF1D62727B}"/>
                    </a:ext>
                  </a:extLst>
                </p:cNvPr>
                <p:cNvSpPr/>
                <p:nvPr/>
              </p:nvSpPr>
              <p:spPr>
                <a:xfrm>
                  <a:off x="10265862" y="3989546"/>
                  <a:ext cx="22693" cy="25717"/>
                </a:xfrm>
                <a:custGeom>
                  <a:avLst/>
                  <a:gdLst>
                    <a:gd name="connsiteX0" fmla="*/ 21474 w 22693"/>
                    <a:gd name="connsiteY0" fmla="*/ 0 h 25717"/>
                    <a:gd name="connsiteX1" fmla="*/ 22427 w 22693"/>
                    <a:gd name="connsiteY1" fmla="*/ 8572 h 25717"/>
                    <a:gd name="connsiteX2" fmla="*/ 18617 w 22693"/>
                    <a:gd name="connsiteY2" fmla="*/ 12383 h 25717"/>
                    <a:gd name="connsiteX3" fmla="*/ 14807 w 22693"/>
                    <a:gd name="connsiteY3" fmla="*/ 15240 h 25717"/>
                    <a:gd name="connsiteX4" fmla="*/ 4329 w 22693"/>
                    <a:gd name="connsiteY4" fmla="*/ 25717 h 25717"/>
                    <a:gd name="connsiteX5" fmla="*/ 519 w 22693"/>
                    <a:gd name="connsiteY5" fmla="*/ 19050 h 25717"/>
                    <a:gd name="connsiteX6" fmla="*/ 8139 w 22693"/>
                    <a:gd name="connsiteY6" fmla="*/ 9525 h 25717"/>
                    <a:gd name="connsiteX7" fmla="*/ 21474 w 22693"/>
                    <a:gd name="connsiteY7" fmla="*/ 0 h 2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693" h="25717">
                      <a:moveTo>
                        <a:pt x="21474" y="0"/>
                      </a:moveTo>
                      <a:cubicBezTo>
                        <a:pt x="21474" y="0"/>
                        <a:pt x="23379" y="5715"/>
                        <a:pt x="22427" y="8572"/>
                      </a:cubicBezTo>
                      <a:cubicBezTo>
                        <a:pt x="21474" y="10477"/>
                        <a:pt x="18617" y="12383"/>
                        <a:pt x="18617" y="12383"/>
                      </a:cubicBezTo>
                      <a:lnTo>
                        <a:pt x="14807" y="15240"/>
                      </a:lnTo>
                      <a:cubicBezTo>
                        <a:pt x="14807" y="15240"/>
                        <a:pt x="9092" y="24765"/>
                        <a:pt x="4329" y="25717"/>
                      </a:cubicBezTo>
                      <a:cubicBezTo>
                        <a:pt x="2424" y="25717"/>
                        <a:pt x="-1386" y="23812"/>
                        <a:pt x="519" y="19050"/>
                      </a:cubicBezTo>
                      <a:cubicBezTo>
                        <a:pt x="1472" y="16192"/>
                        <a:pt x="3377" y="14288"/>
                        <a:pt x="8139" y="9525"/>
                      </a:cubicBezTo>
                      <a:cubicBezTo>
                        <a:pt x="10044" y="8572"/>
                        <a:pt x="21474" y="0"/>
                        <a:pt x="21474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1" name="Freeform: Shape 3840">
                  <a:extLst>
                    <a:ext uri="{FF2B5EF4-FFF2-40B4-BE49-F238E27FC236}">
                      <a16:creationId xmlns:a16="http://schemas.microsoft.com/office/drawing/2014/main" id="{7DD0C7CB-2F8D-43FE-9851-8924C2351637}"/>
                    </a:ext>
                  </a:extLst>
                </p:cNvPr>
                <p:cNvSpPr/>
                <p:nvPr/>
              </p:nvSpPr>
              <p:spPr>
                <a:xfrm>
                  <a:off x="10274001" y="3981687"/>
                  <a:ext cx="13335" cy="23098"/>
                </a:xfrm>
                <a:custGeom>
                  <a:avLst/>
                  <a:gdLst>
                    <a:gd name="connsiteX0" fmla="*/ 3810 w 13335"/>
                    <a:gd name="connsiteY0" fmla="*/ 1191 h 23098"/>
                    <a:gd name="connsiteX1" fmla="*/ 0 w 13335"/>
                    <a:gd name="connsiteY1" fmla="*/ 17383 h 23098"/>
                    <a:gd name="connsiteX2" fmla="*/ 6668 w 13335"/>
                    <a:gd name="connsiteY2" fmla="*/ 23098 h 23098"/>
                    <a:gd name="connsiteX3" fmla="*/ 10478 w 13335"/>
                    <a:gd name="connsiteY3" fmla="*/ 20241 h 23098"/>
                    <a:gd name="connsiteX4" fmla="*/ 13335 w 13335"/>
                    <a:gd name="connsiteY4" fmla="*/ 7858 h 23098"/>
                    <a:gd name="connsiteX5" fmla="*/ 12383 w 13335"/>
                    <a:gd name="connsiteY5" fmla="*/ 238 h 23098"/>
                    <a:gd name="connsiteX6" fmla="*/ 3810 w 13335"/>
                    <a:gd name="connsiteY6" fmla="*/ 1191 h 2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335" h="23098">
                      <a:moveTo>
                        <a:pt x="3810" y="1191"/>
                      </a:moveTo>
                      <a:cubicBezTo>
                        <a:pt x="5715" y="11668"/>
                        <a:pt x="0" y="17383"/>
                        <a:pt x="0" y="17383"/>
                      </a:cubicBezTo>
                      <a:cubicBezTo>
                        <a:pt x="0" y="17383"/>
                        <a:pt x="4763" y="16431"/>
                        <a:pt x="6668" y="23098"/>
                      </a:cubicBezTo>
                      <a:cubicBezTo>
                        <a:pt x="7620" y="22146"/>
                        <a:pt x="10478" y="20241"/>
                        <a:pt x="10478" y="20241"/>
                      </a:cubicBezTo>
                      <a:cubicBezTo>
                        <a:pt x="10478" y="20241"/>
                        <a:pt x="9525" y="14526"/>
                        <a:pt x="13335" y="7858"/>
                      </a:cubicBezTo>
                      <a:cubicBezTo>
                        <a:pt x="12383" y="5953"/>
                        <a:pt x="12383" y="238"/>
                        <a:pt x="12383" y="238"/>
                      </a:cubicBezTo>
                      <a:cubicBezTo>
                        <a:pt x="12383" y="238"/>
                        <a:pt x="5715" y="-714"/>
                        <a:pt x="3810" y="1191"/>
                      </a:cubicBezTo>
                      <a:close/>
                    </a:path>
                  </a:pathLst>
                </a:custGeom>
                <a:solidFill>
                  <a:srgbClr val="A8A8A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2" name="Freeform: Shape 3841">
                  <a:extLst>
                    <a:ext uri="{FF2B5EF4-FFF2-40B4-BE49-F238E27FC236}">
                      <a16:creationId xmlns:a16="http://schemas.microsoft.com/office/drawing/2014/main" id="{2C7E3A72-2164-4396-BE44-0CD781CC1648}"/>
                    </a:ext>
                  </a:extLst>
                </p:cNvPr>
                <p:cNvSpPr/>
                <p:nvPr/>
              </p:nvSpPr>
              <p:spPr>
                <a:xfrm>
                  <a:off x="10271971" y="3932144"/>
                  <a:ext cx="20128" cy="51342"/>
                </a:xfrm>
                <a:custGeom>
                  <a:avLst/>
                  <a:gdLst>
                    <a:gd name="connsiteX0" fmla="*/ 20129 w 20128"/>
                    <a:gd name="connsiteY0" fmla="*/ 7872 h 51342"/>
                    <a:gd name="connsiteX1" fmla="*/ 16318 w 20128"/>
                    <a:gd name="connsiteY1" fmla="*/ 28827 h 51342"/>
                    <a:gd name="connsiteX2" fmla="*/ 16318 w 20128"/>
                    <a:gd name="connsiteY2" fmla="*/ 48829 h 51342"/>
                    <a:gd name="connsiteX3" fmla="*/ 4888 w 20128"/>
                    <a:gd name="connsiteY3" fmla="*/ 48829 h 51342"/>
                    <a:gd name="connsiteX4" fmla="*/ 3936 w 20128"/>
                    <a:gd name="connsiteY4" fmla="*/ 30732 h 51342"/>
                    <a:gd name="connsiteX5" fmla="*/ 126 w 20128"/>
                    <a:gd name="connsiteY5" fmla="*/ 252 h 51342"/>
                    <a:gd name="connsiteX6" fmla="*/ 20129 w 20128"/>
                    <a:gd name="connsiteY6" fmla="*/ 7872 h 5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28" h="51342">
                      <a:moveTo>
                        <a:pt x="20129" y="7872"/>
                      </a:moveTo>
                      <a:cubicBezTo>
                        <a:pt x="20129" y="7872"/>
                        <a:pt x="15366" y="26922"/>
                        <a:pt x="16318" y="28827"/>
                      </a:cubicBezTo>
                      <a:cubicBezTo>
                        <a:pt x="17271" y="31684"/>
                        <a:pt x="17271" y="46924"/>
                        <a:pt x="16318" y="48829"/>
                      </a:cubicBezTo>
                      <a:cubicBezTo>
                        <a:pt x="15366" y="51687"/>
                        <a:pt x="8698" y="52639"/>
                        <a:pt x="4888" y="48829"/>
                      </a:cubicBezTo>
                      <a:cubicBezTo>
                        <a:pt x="1079" y="45019"/>
                        <a:pt x="3936" y="30732"/>
                        <a:pt x="3936" y="30732"/>
                      </a:cubicBezTo>
                      <a:cubicBezTo>
                        <a:pt x="3936" y="30732"/>
                        <a:pt x="-827" y="4062"/>
                        <a:pt x="126" y="252"/>
                      </a:cubicBezTo>
                      <a:cubicBezTo>
                        <a:pt x="126" y="-1653"/>
                        <a:pt x="20129" y="7872"/>
                        <a:pt x="20129" y="7872"/>
                      </a:cubicBez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3" name="Freeform: Shape 3842">
                  <a:extLst>
                    <a:ext uri="{FF2B5EF4-FFF2-40B4-BE49-F238E27FC236}">
                      <a16:creationId xmlns:a16="http://schemas.microsoft.com/office/drawing/2014/main" id="{53796812-0E6D-4F60-BF78-46CF0F1B1FB9}"/>
                    </a:ext>
                  </a:extLst>
                </p:cNvPr>
                <p:cNvSpPr/>
                <p:nvPr/>
              </p:nvSpPr>
              <p:spPr>
                <a:xfrm>
                  <a:off x="10170179" y="3891438"/>
                  <a:ext cx="276225" cy="138112"/>
                </a:xfrm>
                <a:custGeom>
                  <a:avLst/>
                  <a:gdLst>
                    <a:gd name="connsiteX0" fmla="*/ 276225 w 276225"/>
                    <a:gd name="connsiteY0" fmla="*/ 0 h 138112"/>
                    <a:gd name="connsiteX1" fmla="*/ 138113 w 276225"/>
                    <a:gd name="connsiteY1" fmla="*/ 138113 h 138112"/>
                    <a:gd name="connsiteX2" fmla="*/ 0 w 276225"/>
                    <a:gd name="connsiteY2" fmla="*/ 0 h 138112"/>
                    <a:gd name="connsiteX3" fmla="*/ 138113 w 276225"/>
                    <a:gd name="connsiteY3" fmla="*/ 72390 h 138112"/>
                    <a:gd name="connsiteX4" fmla="*/ 276225 w 276225"/>
                    <a:gd name="connsiteY4" fmla="*/ 0 h 13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5" h="138112">
                      <a:moveTo>
                        <a:pt x="276225" y="0"/>
                      </a:moveTo>
                      <a:cubicBezTo>
                        <a:pt x="276225" y="76200"/>
                        <a:pt x="214313" y="138113"/>
                        <a:pt x="138113" y="138113"/>
                      </a:cubicBezTo>
                      <a:cubicBezTo>
                        <a:pt x="61913" y="138113"/>
                        <a:pt x="0" y="76200"/>
                        <a:pt x="0" y="0"/>
                      </a:cubicBezTo>
                      <a:cubicBezTo>
                        <a:pt x="32385" y="51435"/>
                        <a:pt x="61913" y="72390"/>
                        <a:pt x="138113" y="72390"/>
                      </a:cubicBezTo>
                      <a:cubicBezTo>
                        <a:pt x="214313" y="72390"/>
                        <a:pt x="255270" y="41910"/>
                        <a:pt x="276225" y="0"/>
                      </a:cubicBezTo>
                      <a:close/>
                    </a:path>
                  </a:pathLst>
                </a:custGeom>
                <a:solidFill>
                  <a:srgbClr val="5931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4" name="Freeform: Shape 3843">
                  <a:extLst>
                    <a:ext uri="{FF2B5EF4-FFF2-40B4-BE49-F238E27FC236}">
                      <a16:creationId xmlns:a16="http://schemas.microsoft.com/office/drawing/2014/main" id="{A1A18087-0A30-4ADE-9A19-EF4533080661}"/>
                    </a:ext>
                  </a:extLst>
                </p:cNvPr>
                <p:cNvSpPr/>
                <p:nvPr/>
              </p:nvSpPr>
              <p:spPr>
                <a:xfrm>
                  <a:off x="10172084" y="3827621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5" name="Freeform: Shape 3844">
                  <a:extLst>
                    <a:ext uri="{FF2B5EF4-FFF2-40B4-BE49-F238E27FC236}">
                      <a16:creationId xmlns:a16="http://schemas.microsoft.com/office/drawing/2014/main" id="{89D97894-62E4-4A48-B548-F1165C4E8596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94297"/>
                </a:xfrm>
                <a:custGeom>
                  <a:avLst/>
                  <a:gdLst>
                    <a:gd name="connsiteX0" fmla="*/ 261938 w 274319"/>
                    <a:gd name="connsiteY0" fmla="*/ 0 h 94297"/>
                    <a:gd name="connsiteX1" fmla="*/ 261938 w 274319"/>
                    <a:gd name="connsiteY1" fmla="*/ 15240 h 94297"/>
                    <a:gd name="connsiteX2" fmla="*/ 258128 w 274319"/>
                    <a:gd name="connsiteY2" fmla="*/ 15240 h 94297"/>
                    <a:gd name="connsiteX3" fmla="*/ 226695 w 274319"/>
                    <a:gd name="connsiteY3" fmla="*/ 56197 h 94297"/>
                    <a:gd name="connsiteX4" fmla="*/ 138113 w 274319"/>
                    <a:gd name="connsiteY4" fmla="*/ 77153 h 94297"/>
                    <a:gd name="connsiteX5" fmla="*/ 49530 w 274319"/>
                    <a:gd name="connsiteY5" fmla="*/ 56197 h 94297"/>
                    <a:gd name="connsiteX6" fmla="*/ 18097 w 274319"/>
                    <a:gd name="connsiteY6" fmla="*/ 15240 h 94297"/>
                    <a:gd name="connsiteX7" fmla="*/ 14288 w 274319"/>
                    <a:gd name="connsiteY7" fmla="*/ 15240 h 94297"/>
                    <a:gd name="connsiteX8" fmla="*/ 14288 w 274319"/>
                    <a:gd name="connsiteY8" fmla="*/ 0 h 94297"/>
                    <a:gd name="connsiteX9" fmla="*/ 0 w 274319"/>
                    <a:gd name="connsiteY9" fmla="*/ 0 h 94297"/>
                    <a:gd name="connsiteX10" fmla="*/ 0 w 274319"/>
                    <a:gd name="connsiteY10" fmla="*/ 16192 h 94297"/>
                    <a:gd name="connsiteX11" fmla="*/ 0 w 274319"/>
                    <a:gd name="connsiteY11" fmla="*/ 16192 h 94297"/>
                    <a:gd name="connsiteX12" fmla="*/ 40005 w 274319"/>
                    <a:gd name="connsiteY12" fmla="*/ 71438 h 94297"/>
                    <a:gd name="connsiteX13" fmla="*/ 137160 w 274319"/>
                    <a:gd name="connsiteY13" fmla="*/ 94297 h 94297"/>
                    <a:gd name="connsiteX14" fmla="*/ 234315 w 274319"/>
                    <a:gd name="connsiteY14" fmla="*/ 71438 h 94297"/>
                    <a:gd name="connsiteX15" fmla="*/ 274320 w 274319"/>
                    <a:gd name="connsiteY15" fmla="*/ 16192 h 94297"/>
                    <a:gd name="connsiteX16" fmla="*/ 274320 w 274319"/>
                    <a:gd name="connsiteY16" fmla="*/ 16192 h 94297"/>
                    <a:gd name="connsiteX17" fmla="*/ 274320 w 274319"/>
                    <a:gd name="connsiteY17" fmla="*/ 0 h 94297"/>
                    <a:gd name="connsiteX18" fmla="*/ 261938 w 274319"/>
                    <a:gd name="connsiteY18" fmla="*/ 0 h 94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4319" h="94297">
                      <a:moveTo>
                        <a:pt x="261938" y="0"/>
                      </a:moveTo>
                      <a:lnTo>
                        <a:pt x="261938" y="15240"/>
                      </a:lnTo>
                      <a:lnTo>
                        <a:pt x="258128" y="15240"/>
                      </a:lnTo>
                      <a:cubicBezTo>
                        <a:pt x="258128" y="29528"/>
                        <a:pt x="246697" y="44767"/>
                        <a:pt x="226695" y="56197"/>
                      </a:cubicBezTo>
                      <a:cubicBezTo>
                        <a:pt x="202882" y="69533"/>
                        <a:pt x="171450" y="77153"/>
                        <a:pt x="138113" y="77153"/>
                      </a:cubicBezTo>
                      <a:cubicBezTo>
                        <a:pt x="104775" y="77153"/>
                        <a:pt x="73343" y="69533"/>
                        <a:pt x="49530" y="56197"/>
                      </a:cubicBezTo>
                      <a:cubicBezTo>
                        <a:pt x="29528" y="44767"/>
                        <a:pt x="18097" y="29528"/>
                        <a:pt x="18097" y="15240"/>
                      </a:cubicBezTo>
                      <a:lnTo>
                        <a:pt x="14288" y="15240"/>
                      </a:lnTo>
                      <a:lnTo>
                        <a:pt x="14288" y="0"/>
                      </a:lnTo>
                      <a:lnTo>
                        <a:pt x="0" y="0"/>
                      </a:lnTo>
                      <a:lnTo>
                        <a:pt x="0" y="16192"/>
                      </a:lnTo>
                      <a:lnTo>
                        <a:pt x="0" y="16192"/>
                      </a:lnTo>
                      <a:cubicBezTo>
                        <a:pt x="953" y="36195"/>
                        <a:pt x="14288" y="56197"/>
                        <a:pt x="40005" y="71438"/>
                      </a:cubicBezTo>
                      <a:cubicBezTo>
                        <a:pt x="66675" y="86678"/>
                        <a:pt x="101918" y="94297"/>
                        <a:pt x="137160" y="94297"/>
                      </a:cubicBezTo>
                      <a:cubicBezTo>
                        <a:pt x="172403" y="94297"/>
                        <a:pt x="207645" y="86678"/>
                        <a:pt x="234315" y="71438"/>
                      </a:cubicBezTo>
                      <a:cubicBezTo>
                        <a:pt x="260985" y="56197"/>
                        <a:pt x="274320" y="36195"/>
                        <a:pt x="274320" y="16192"/>
                      </a:cubicBezTo>
                      <a:lnTo>
                        <a:pt x="274320" y="16192"/>
                      </a:lnTo>
                      <a:lnTo>
                        <a:pt x="274320" y="0"/>
                      </a:lnTo>
                      <a:lnTo>
                        <a:pt x="261938" y="0"/>
                      </a:lnTo>
                      <a:close/>
                    </a:path>
                  </a:pathLst>
                </a:custGeom>
                <a:solidFill>
                  <a:srgbClr val="BDB4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6" name="Freeform: Shape 3845">
                  <a:extLst>
                    <a:ext uri="{FF2B5EF4-FFF2-40B4-BE49-F238E27FC236}">
                      <a16:creationId xmlns:a16="http://schemas.microsoft.com/office/drawing/2014/main" id="{E8792AAF-2FD2-4898-9C39-0D01C216E0F7}"/>
                    </a:ext>
                  </a:extLst>
                </p:cNvPr>
                <p:cNvSpPr/>
                <p:nvPr/>
              </p:nvSpPr>
              <p:spPr>
                <a:xfrm>
                  <a:off x="10171132" y="3891438"/>
                  <a:ext cx="274319" cy="79057"/>
                </a:xfrm>
                <a:custGeom>
                  <a:avLst/>
                  <a:gdLst>
                    <a:gd name="connsiteX0" fmla="*/ 0 w 274319"/>
                    <a:gd name="connsiteY0" fmla="*/ 0 h 79057"/>
                    <a:gd name="connsiteX1" fmla="*/ 40005 w 274319"/>
                    <a:gd name="connsiteY1" fmla="*/ 56197 h 79057"/>
                    <a:gd name="connsiteX2" fmla="*/ 137160 w 274319"/>
                    <a:gd name="connsiteY2" fmla="*/ 79058 h 79057"/>
                    <a:gd name="connsiteX3" fmla="*/ 234315 w 274319"/>
                    <a:gd name="connsiteY3" fmla="*/ 56197 h 79057"/>
                    <a:gd name="connsiteX4" fmla="*/ 274320 w 274319"/>
                    <a:gd name="connsiteY4" fmla="*/ 0 h 79057"/>
                    <a:gd name="connsiteX5" fmla="*/ 257175 w 274319"/>
                    <a:gd name="connsiteY5" fmla="*/ 0 h 79057"/>
                    <a:gd name="connsiteX6" fmla="*/ 225743 w 274319"/>
                    <a:gd name="connsiteY6" fmla="*/ 40958 h 79057"/>
                    <a:gd name="connsiteX7" fmla="*/ 137160 w 274319"/>
                    <a:gd name="connsiteY7" fmla="*/ 61913 h 79057"/>
                    <a:gd name="connsiteX8" fmla="*/ 48578 w 274319"/>
                    <a:gd name="connsiteY8" fmla="*/ 40958 h 79057"/>
                    <a:gd name="connsiteX9" fmla="*/ 17145 w 274319"/>
                    <a:gd name="connsiteY9" fmla="*/ 0 h 79057"/>
                    <a:gd name="connsiteX10" fmla="*/ 0 w 274319"/>
                    <a:gd name="connsiteY10" fmla="*/ 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4319" h="79057">
                      <a:moveTo>
                        <a:pt x="0" y="0"/>
                      </a:moveTo>
                      <a:cubicBezTo>
                        <a:pt x="0" y="20003"/>
                        <a:pt x="13335" y="40958"/>
                        <a:pt x="40005" y="56197"/>
                      </a:cubicBezTo>
                      <a:cubicBezTo>
                        <a:pt x="66675" y="71438"/>
                        <a:pt x="101918" y="79058"/>
                        <a:pt x="137160" y="79058"/>
                      </a:cubicBezTo>
                      <a:cubicBezTo>
                        <a:pt x="172403" y="79058"/>
                        <a:pt x="207645" y="71438"/>
                        <a:pt x="234315" y="56197"/>
                      </a:cubicBezTo>
                      <a:cubicBezTo>
                        <a:pt x="260985" y="40958"/>
                        <a:pt x="274320" y="20003"/>
                        <a:pt x="274320" y="0"/>
                      </a:cubicBezTo>
                      <a:lnTo>
                        <a:pt x="257175" y="0"/>
                      </a:lnTo>
                      <a:cubicBezTo>
                        <a:pt x="257175" y="14288"/>
                        <a:pt x="245745" y="29528"/>
                        <a:pt x="225743" y="40958"/>
                      </a:cubicBezTo>
                      <a:cubicBezTo>
                        <a:pt x="201930" y="54292"/>
                        <a:pt x="170497" y="61913"/>
                        <a:pt x="137160" y="61913"/>
                      </a:cubicBezTo>
                      <a:cubicBezTo>
                        <a:pt x="103822" y="61913"/>
                        <a:pt x="72390" y="54292"/>
                        <a:pt x="48578" y="40958"/>
                      </a:cubicBezTo>
                      <a:cubicBezTo>
                        <a:pt x="28575" y="29528"/>
                        <a:pt x="17145" y="14288"/>
                        <a:pt x="1714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7" name="Freeform: Shape 3846">
                  <a:extLst>
                    <a:ext uri="{FF2B5EF4-FFF2-40B4-BE49-F238E27FC236}">
                      <a16:creationId xmlns:a16="http://schemas.microsoft.com/office/drawing/2014/main" id="{206DC31A-DDD9-4683-BE8F-D2B831460149}"/>
                    </a:ext>
                  </a:extLst>
                </p:cNvPr>
                <p:cNvSpPr/>
                <p:nvPr/>
              </p:nvSpPr>
              <p:spPr>
                <a:xfrm>
                  <a:off x="10172084" y="3812380"/>
                  <a:ext cx="274319" cy="79057"/>
                </a:xfrm>
                <a:custGeom>
                  <a:avLst/>
                  <a:gdLst>
                    <a:gd name="connsiteX0" fmla="*/ 274320 w 274319"/>
                    <a:gd name="connsiteY0" fmla="*/ 79058 h 79057"/>
                    <a:gd name="connsiteX1" fmla="*/ 234315 w 274319"/>
                    <a:gd name="connsiteY1" fmla="*/ 22860 h 79057"/>
                    <a:gd name="connsiteX2" fmla="*/ 137160 w 274319"/>
                    <a:gd name="connsiteY2" fmla="*/ 0 h 79057"/>
                    <a:gd name="connsiteX3" fmla="*/ 137160 w 274319"/>
                    <a:gd name="connsiteY3" fmla="*/ 0 h 79057"/>
                    <a:gd name="connsiteX4" fmla="*/ 40005 w 274319"/>
                    <a:gd name="connsiteY4" fmla="*/ 22860 h 79057"/>
                    <a:gd name="connsiteX5" fmla="*/ 0 w 274319"/>
                    <a:gd name="connsiteY5" fmla="*/ 79058 h 79057"/>
                    <a:gd name="connsiteX6" fmla="*/ 17145 w 274319"/>
                    <a:gd name="connsiteY6" fmla="*/ 79058 h 79057"/>
                    <a:gd name="connsiteX7" fmla="*/ 48578 w 274319"/>
                    <a:gd name="connsiteY7" fmla="*/ 38100 h 79057"/>
                    <a:gd name="connsiteX8" fmla="*/ 137160 w 274319"/>
                    <a:gd name="connsiteY8" fmla="*/ 17145 h 79057"/>
                    <a:gd name="connsiteX9" fmla="*/ 225742 w 274319"/>
                    <a:gd name="connsiteY9" fmla="*/ 38100 h 79057"/>
                    <a:gd name="connsiteX10" fmla="*/ 257175 w 274319"/>
                    <a:gd name="connsiteY10" fmla="*/ 79058 h 79057"/>
                    <a:gd name="connsiteX11" fmla="*/ 274320 w 274319"/>
                    <a:gd name="connsiteY11" fmla="*/ 79058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319" h="79057">
                      <a:moveTo>
                        <a:pt x="274320" y="79058"/>
                      </a:moveTo>
                      <a:cubicBezTo>
                        <a:pt x="274320" y="59055"/>
                        <a:pt x="260985" y="38100"/>
                        <a:pt x="234315" y="22860"/>
                      </a:cubicBezTo>
                      <a:cubicBezTo>
                        <a:pt x="207645" y="7620"/>
                        <a:pt x="172403" y="0"/>
                        <a:pt x="137160" y="0"/>
                      </a:cubicBezTo>
                      <a:lnTo>
                        <a:pt x="137160" y="0"/>
                      </a:lnTo>
                      <a:cubicBezTo>
                        <a:pt x="101917" y="0"/>
                        <a:pt x="66675" y="7620"/>
                        <a:pt x="40005" y="22860"/>
                      </a:cubicBezTo>
                      <a:cubicBezTo>
                        <a:pt x="13335" y="38100"/>
                        <a:pt x="0" y="59055"/>
                        <a:pt x="0" y="79058"/>
                      </a:cubicBezTo>
                      <a:lnTo>
                        <a:pt x="17145" y="79058"/>
                      </a:lnTo>
                      <a:cubicBezTo>
                        <a:pt x="17145" y="64770"/>
                        <a:pt x="28575" y="49530"/>
                        <a:pt x="48578" y="38100"/>
                      </a:cubicBezTo>
                      <a:cubicBezTo>
                        <a:pt x="72390" y="24765"/>
                        <a:pt x="103822" y="17145"/>
                        <a:pt x="137160" y="17145"/>
                      </a:cubicBezTo>
                      <a:cubicBezTo>
                        <a:pt x="170497" y="17145"/>
                        <a:pt x="201930" y="24765"/>
                        <a:pt x="225742" y="38100"/>
                      </a:cubicBezTo>
                      <a:cubicBezTo>
                        <a:pt x="245745" y="49530"/>
                        <a:pt x="257175" y="64770"/>
                        <a:pt x="257175" y="79058"/>
                      </a:cubicBezTo>
                      <a:lnTo>
                        <a:pt x="274320" y="79058"/>
                      </a:lnTo>
                      <a:close/>
                    </a:path>
                  </a:pathLst>
                </a:custGeom>
                <a:solidFill>
                  <a:srgbClr val="E0D7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8" name="Freeform: Shape 3847">
                  <a:extLst>
                    <a:ext uri="{FF2B5EF4-FFF2-40B4-BE49-F238E27FC236}">
                      <a16:creationId xmlns:a16="http://schemas.microsoft.com/office/drawing/2014/main" id="{8CB1923F-746E-4966-88A1-6847BF67B6AA}"/>
                    </a:ext>
                  </a:extLst>
                </p:cNvPr>
                <p:cNvSpPr/>
                <p:nvPr/>
              </p:nvSpPr>
              <p:spPr>
                <a:xfrm>
                  <a:off x="10269960" y="3904773"/>
                  <a:ext cx="45303" cy="36675"/>
                </a:xfrm>
                <a:custGeom>
                  <a:avLst/>
                  <a:gdLst>
                    <a:gd name="connsiteX0" fmla="*/ 4041 w 45303"/>
                    <a:gd name="connsiteY0" fmla="*/ 2858 h 36675"/>
                    <a:gd name="connsiteX1" fmla="*/ 1184 w 45303"/>
                    <a:gd name="connsiteY1" fmla="*/ 30480 h 36675"/>
                    <a:gd name="connsiteX2" fmla="*/ 44999 w 45303"/>
                    <a:gd name="connsiteY2" fmla="*/ 30480 h 36675"/>
                    <a:gd name="connsiteX3" fmla="*/ 41189 w 45303"/>
                    <a:gd name="connsiteY3" fmla="*/ 0 h 36675"/>
                    <a:gd name="connsiteX4" fmla="*/ 4041 w 45303"/>
                    <a:gd name="connsiteY4" fmla="*/ 2858 h 36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303" h="36675">
                      <a:moveTo>
                        <a:pt x="4041" y="2858"/>
                      </a:moveTo>
                      <a:cubicBezTo>
                        <a:pt x="1184" y="5715"/>
                        <a:pt x="-1674" y="28575"/>
                        <a:pt x="1184" y="30480"/>
                      </a:cubicBezTo>
                      <a:cubicBezTo>
                        <a:pt x="17376" y="42863"/>
                        <a:pt x="42141" y="33338"/>
                        <a:pt x="44999" y="30480"/>
                      </a:cubicBezTo>
                      <a:cubicBezTo>
                        <a:pt x="44999" y="21908"/>
                        <a:pt x="46903" y="5715"/>
                        <a:pt x="41189" y="0"/>
                      </a:cubicBezTo>
                      <a:cubicBezTo>
                        <a:pt x="21186" y="6668"/>
                        <a:pt x="7851" y="953"/>
                        <a:pt x="4041" y="28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9" name="Freeform: Shape 3848">
                  <a:extLst>
                    <a:ext uri="{FF2B5EF4-FFF2-40B4-BE49-F238E27FC236}">
                      <a16:creationId xmlns:a16="http://schemas.microsoft.com/office/drawing/2014/main" id="{10138FF8-F758-41CB-AC99-002549459310}"/>
                    </a:ext>
                  </a:extLst>
                </p:cNvPr>
                <p:cNvSpPr/>
                <p:nvPr/>
              </p:nvSpPr>
              <p:spPr>
                <a:xfrm>
                  <a:off x="10278764" y="3844766"/>
                  <a:ext cx="20002" cy="31432"/>
                </a:xfrm>
                <a:custGeom>
                  <a:avLst/>
                  <a:gdLst>
                    <a:gd name="connsiteX0" fmla="*/ 1905 w 20002"/>
                    <a:gd name="connsiteY0" fmla="*/ 1905 h 31432"/>
                    <a:gd name="connsiteX1" fmla="*/ 0 w 20002"/>
                    <a:gd name="connsiteY1" fmla="*/ 8572 h 31432"/>
                    <a:gd name="connsiteX2" fmla="*/ 12383 w 20002"/>
                    <a:gd name="connsiteY2" fmla="*/ 31432 h 31432"/>
                    <a:gd name="connsiteX3" fmla="*/ 20003 w 20002"/>
                    <a:gd name="connsiteY3" fmla="*/ 12382 h 31432"/>
                    <a:gd name="connsiteX4" fmla="*/ 16193 w 20002"/>
                    <a:gd name="connsiteY4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31432">
                      <a:moveTo>
                        <a:pt x="1905" y="1905"/>
                      </a:moveTo>
                      <a:lnTo>
                        <a:pt x="0" y="8572"/>
                      </a:lnTo>
                      <a:lnTo>
                        <a:pt x="12383" y="31432"/>
                      </a:lnTo>
                      <a:lnTo>
                        <a:pt x="20003" y="12382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C7A4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0" name="Freeform: Shape 3849">
                  <a:extLst>
                    <a:ext uri="{FF2B5EF4-FFF2-40B4-BE49-F238E27FC236}">
                      <a16:creationId xmlns:a16="http://schemas.microsoft.com/office/drawing/2014/main" id="{61E3E4E6-B7E6-4006-A1A3-1B8D9EFB9E6D}"/>
                    </a:ext>
                  </a:extLst>
                </p:cNvPr>
                <p:cNvSpPr/>
                <p:nvPr/>
              </p:nvSpPr>
              <p:spPr>
                <a:xfrm>
                  <a:off x="10273049" y="3901916"/>
                  <a:ext cx="38100" cy="10477"/>
                </a:xfrm>
                <a:custGeom>
                  <a:avLst/>
                  <a:gdLst>
                    <a:gd name="connsiteX0" fmla="*/ 952 w 38100"/>
                    <a:gd name="connsiteY0" fmla="*/ 0 h 10477"/>
                    <a:gd name="connsiteX1" fmla="*/ 0 w 38100"/>
                    <a:gd name="connsiteY1" fmla="*/ 5715 h 10477"/>
                    <a:gd name="connsiteX2" fmla="*/ 18097 w 38100"/>
                    <a:gd name="connsiteY2" fmla="*/ 10477 h 10477"/>
                    <a:gd name="connsiteX3" fmla="*/ 38100 w 38100"/>
                    <a:gd name="connsiteY3" fmla="*/ 7620 h 10477"/>
                    <a:gd name="connsiteX4" fmla="*/ 37147 w 38100"/>
                    <a:gd name="connsiteY4" fmla="*/ 0 h 10477"/>
                    <a:gd name="connsiteX5" fmla="*/ 952 w 38100"/>
                    <a:gd name="connsiteY5" fmla="*/ 0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00" h="10477">
                      <a:moveTo>
                        <a:pt x="952" y="0"/>
                      </a:moveTo>
                      <a:lnTo>
                        <a:pt x="0" y="5715"/>
                      </a:lnTo>
                      <a:cubicBezTo>
                        <a:pt x="0" y="5715"/>
                        <a:pt x="4763" y="10477"/>
                        <a:pt x="18097" y="10477"/>
                      </a:cubicBezTo>
                      <a:cubicBezTo>
                        <a:pt x="31432" y="9525"/>
                        <a:pt x="38100" y="7620"/>
                        <a:pt x="38100" y="7620"/>
                      </a:cubicBezTo>
                      <a:lnTo>
                        <a:pt x="37147" y="0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1" name="Freeform: Shape 3850">
                  <a:extLst>
                    <a:ext uri="{FF2B5EF4-FFF2-40B4-BE49-F238E27FC236}">
                      <a16:creationId xmlns:a16="http://schemas.microsoft.com/office/drawing/2014/main" id="{14FC7D2B-CC10-4D79-A032-AA655A3B31FA}"/>
                    </a:ext>
                  </a:extLst>
                </p:cNvPr>
                <p:cNvSpPr/>
                <p:nvPr/>
              </p:nvSpPr>
              <p:spPr>
                <a:xfrm>
                  <a:off x="10265867" y="3848576"/>
                  <a:ext cx="49092" cy="59054"/>
                </a:xfrm>
                <a:custGeom>
                  <a:avLst/>
                  <a:gdLst>
                    <a:gd name="connsiteX0" fmla="*/ 35757 w 49092"/>
                    <a:gd name="connsiteY0" fmla="*/ 0 h 59054"/>
                    <a:gd name="connsiteX1" fmla="*/ 25280 w 49092"/>
                    <a:gd name="connsiteY1" fmla="*/ 21908 h 59054"/>
                    <a:gd name="connsiteX2" fmla="*/ 13849 w 49092"/>
                    <a:gd name="connsiteY2" fmla="*/ 0 h 59054"/>
                    <a:gd name="connsiteX3" fmla="*/ 3372 w 49092"/>
                    <a:gd name="connsiteY3" fmla="*/ 1905 h 59054"/>
                    <a:gd name="connsiteX4" fmla="*/ 5277 w 49092"/>
                    <a:gd name="connsiteY4" fmla="*/ 32385 h 59054"/>
                    <a:gd name="connsiteX5" fmla="*/ 10039 w 49092"/>
                    <a:gd name="connsiteY5" fmla="*/ 55245 h 59054"/>
                    <a:gd name="connsiteX6" fmla="*/ 26232 w 49092"/>
                    <a:gd name="connsiteY6" fmla="*/ 59055 h 59054"/>
                    <a:gd name="connsiteX7" fmla="*/ 44330 w 49092"/>
                    <a:gd name="connsiteY7" fmla="*/ 54292 h 59054"/>
                    <a:gd name="connsiteX8" fmla="*/ 49092 w 49092"/>
                    <a:gd name="connsiteY8" fmla="*/ 4763 h 59054"/>
                    <a:gd name="connsiteX9" fmla="*/ 35757 w 49092"/>
                    <a:gd name="connsiteY9" fmla="*/ 0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092" h="59054">
                      <a:moveTo>
                        <a:pt x="35757" y="0"/>
                      </a:moveTo>
                      <a:cubicBezTo>
                        <a:pt x="31947" y="953"/>
                        <a:pt x="25280" y="13335"/>
                        <a:pt x="25280" y="21908"/>
                      </a:cubicBezTo>
                      <a:cubicBezTo>
                        <a:pt x="24327" y="22860"/>
                        <a:pt x="18612" y="15240"/>
                        <a:pt x="13849" y="0"/>
                      </a:cubicBezTo>
                      <a:cubicBezTo>
                        <a:pt x="11945" y="1905"/>
                        <a:pt x="6230" y="953"/>
                        <a:pt x="3372" y="1905"/>
                      </a:cubicBezTo>
                      <a:cubicBezTo>
                        <a:pt x="-5201" y="8572"/>
                        <a:pt x="5277" y="32385"/>
                        <a:pt x="5277" y="32385"/>
                      </a:cubicBezTo>
                      <a:cubicBezTo>
                        <a:pt x="5277" y="32385"/>
                        <a:pt x="7182" y="53340"/>
                        <a:pt x="10039" y="55245"/>
                      </a:cubicBezTo>
                      <a:cubicBezTo>
                        <a:pt x="12897" y="57150"/>
                        <a:pt x="18612" y="59055"/>
                        <a:pt x="26232" y="59055"/>
                      </a:cubicBezTo>
                      <a:cubicBezTo>
                        <a:pt x="33852" y="59055"/>
                        <a:pt x="44330" y="54292"/>
                        <a:pt x="44330" y="54292"/>
                      </a:cubicBezTo>
                      <a:lnTo>
                        <a:pt x="49092" y="4763"/>
                      </a:lnTo>
                      <a:cubicBezTo>
                        <a:pt x="48139" y="4763"/>
                        <a:pt x="42424" y="4763"/>
                        <a:pt x="3575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2" name="Freeform: Shape 3851">
                  <a:extLst>
                    <a:ext uri="{FF2B5EF4-FFF2-40B4-BE49-F238E27FC236}">
                      <a16:creationId xmlns:a16="http://schemas.microsoft.com/office/drawing/2014/main" id="{CD0BBC5E-CE94-4CA9-B8A1-1008BDA67C75}"/>
                    </a:ext>
                  </a:extLst>
                </p:cNvPr>
                <p:cNvSpPr/>
                <p:nvPr/>
              </p:nvSpPr>
              <p:spPr>
                <a:xfrm>
                  <a:off x="10283526" y="3846671"/>
                  <a:ext cx="20002" cy="10871"/>
                </a:xfrm>
                <a:custGeom>
                  <a:avLst/>
                  <a:gdLst>
                    <a:gd name="connsiteX0" fmla="*/ 20003 w 20002"/>
                    <a:gd name="connsiteY0" fmla="*/ 0 h 10871"/>
                    <a:gd name="connsiteX1" fmla="*/ 16193 w 20002"/>
                    <a:gd name="connsiteY1" fmla="*/ 9525 h 10871"/>
                    <a:gd name="connsiteX2" fmla="*/ 9525 w 20002"/>
                    <a:gd name="connsiteY2" fmla="*/ 10477 h 10871"/>
                    <a:gd name="connsiteX3" fmla="*/ 0 w 20002"/>
                    <a:gd name="connsiteY3" fmla="*/ 1905 h 10871"/>
                    <a:gd name="connsiteX4" fmla="*/ 20003 w 20002"/>
                    <a:gd name="connsiteY4" fmla="*/ 0 h 10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02" h="10871">
                      <a:moveTo>
                        <a:pt x="20003" y="0"/>
                      </a:moveTo>
                      <a:cubicBezTo>
                        <a:pt x="20003" y="0"/>
                        <a:pt x="17145" y="8572"/>
                        <a:pt x="16193" y="9525"/>
                      </a:cubicBezTo>
                      <a:cubicBezTo>
                        <a:pt x="15240" y="10477"/>
                        <a:pt x="12383" y="11430"/>
                        <a:pt x="9525" y="10477"/>
                      </a:cubicBezTo>
                      <a:cubicBezTo>
                        <a:pt x="6668" y="9525"/>
                        <a:pt x="0" y="1905"/>
                        <a:pt x="0" y="1905"/>
                      </a:cubicBez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53" name="Graphic 7">
                  <a:extLst>
                    <a:ext uri="{FF2B5EF4-FFF2-40B4-BE49-F238E27FC236}">
                      <a16:creationId xmlns:a16="http://schemas.microsoft.com/office/drawing/2014/main" id="{BFD23521-F95A-47C0-8C89-95DC77555CD2}"/>
                    </a:ext>
                  </a:extLst>
                </p:cNvPr>
                <p:cNvGrpSpPr/>
                <p:nvPr/>
              </p:nvGrpSpPr>
              <p:grpSpPr>
                <a:xfrm>
                  <a:off x="10265045" y="3813333"/>
                  <a:ext cx="53154" cy="37570"/>
                  <a:chOff x="10265045" y="3813333"/>
                  <a:chExt cx="53154" cy="37570"/>
                </a:xfrm>
              </p:grpSpPr>
              <p:sp>
                <p:nvSpPr>
                  <p:cNvPr id="3854" name="Freeform: Shape 3853">
                    <a:extLst>
                      <a:ext uri="{FF2B5EF4-FFF2-40B4-BE49-F238E27FC236}">
                        <a16:creationId xmlns:a16="http://schemas.microsoft.com/office/drawing/2014/main" id="{B10C8A7D-A7CC-4F0A-BB83-98554C52F924}"/>
                      </a:ext>
                    </a:extLst>
                  </p:cNvPr>
                  <p:cNvSpPr/>
                  <p:nvPr/>
                </p:nvSpPr>
                <p:spPr>
                  <a:xfrm>
                    <a:off x="10265045" y="3813333"/>
                    <a:ext cx="53154" cy="37570"/>
                  </a:xfrm>
                  <a:custGeom>
                    <a:avLst/>
                    <a:gdLst>
                      <a:gd name="connsiteX0" fmla="*/ 43246 w 53154"/>
                      <a:gd name="connsiteY0" fmla="*/ 7620 h 37570"/>
                      <a:gd name="connsiteX1" fmla="*/ 43246 w 53154"/>
                      <a:gd name="connsiteY1" fmla="*/ 7620 h 37570"/>
                      <a:gd name="connsiteX2" fmla="*/ 43246 w 53154"/>
                      <a:gd name="connsiteY2" fmla="*/ 7620 h 37570"/>
                      <a:gd name="connsiteX3" fmla="*/ 23244 w 53154"/>
                      <a:gd name="connsiteY3" fmla="*/ 0 h 37570"/>
                      <a:gd name="connsiteX4" fmla="*/ 6099 w 53154"/>
                      <a:gd name="connsiteY4" fmla="*/ 13335 h 37570"/>
                      <a:gd name="connsiteX5" fmla="*/ 9909 w 53154"/>
                      <a:gd name="connsiteY5" fmla="*/ 35242 h 37570"/>
                      <a:gd name="connsiteX6" fmla="*/ 47056 w 53154"/>
                      <a:gd name="connsiteY6" fmla="*/ 29527 h 37570"/>
                      <a:gd name="connsiteX7" fmla="*/ 43246 w 53154"/>
                      <a:gd name="connsiteY7" fmla="*/ 7620 h 37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154" h="37570">
                        <a:moveTo>
                          <a:pt x="43246" y="7620"/>
                        </a:moveTo>
                        <a:lnTo>
                          <a:pt x="43246" y="7620"/>
                        </a:lnTo>
                        <a:lnTo>
                          <a:pt x="43246" y="7620"/>
                        </a:lnTo>
                        <a:lnTo>
                          <a:pt x="23244" y="0"/>
                        </a:lnTo>
                        <a:lnTo>
                          <a:pt x="6099" y="13335"/>
                        </a:lnTo>
                        <a:cubicBezTo>
                          <a:pt x="-3426" y="20955"/>
                          <a:pt x="-1521" y="30480"/>
                          <a:pt x="9909" y="35242"/>
                        </a:cubicBezTo>
                        <a:cubicBezTo>
                          <a:pt x="21339" y="40005"/>
                          <a:pt x="37531" y="37147"/>
                          <a:pt x="47056" y="29527"/>
                        </a:cubicBezTo>
                        <a:cubicBezTo>
                          <a:pt x="56581" y="21908"/>
                          <a:pt x="54676" y="12383"/>
                          <a:pt x="43246" y="7620"/>
                        </a:cubicBezTo>
                        <a:close/>
                      </a:path>
                    </a:pathLst>
                  </a:custGeom>
                  <a:solidFill>
                    <a:srgbClr val="F5B4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5" name="Freeform: Shape 3854">
                    <a:extLst>
                      <a:ext uri="{FF2B5EF4-FFF2-40B4-BE49-F238E27FC236}">
                        <a16:creationId xmlns:a16="http://schemas.microsoft.com/office/drawing/2014/main" id="{0D7923E7-2A62-4B0F-AE70-66CF1C330D52}"/>
                      </a:ext>
                    </a:extLst>
                  </p:cNvPr>
                  <p:cNvSpPr/>
                  <p:nvPr/>
                </p:nvSpPr>
                <p:spPr>
                  <a:xfrm>
                    <a:off x="10271144" y="3813333"/>
                    <a:ext cx="17144" cy="36195"/>
                  </a:xfrm>
                  <a:custGeom>
                    <a:avLst/>
                    <a:gdLst>
                      <a:gd name="connsiteX0" fmla="*/ 17145 w 17144"/>
                      <a:gd name="connsiteY0" fmla="*/ 0 h 36195"/>
                      <a:gd name="connsiteX1" fmla="*/ 0 w 17144"/>
                      <a:gd name="connsiteY1" fmla="*/ 33338 h 36195"/>
                      <a:gd name="connsiteX2" fmla="*/ 6668 w 17144"/>
                      <a:gd name="connsiteY2" fmla="*/ 36195 h 36195"/>
                      <a:gd name="connsiteX3" fmla="*/ 17145 w 17144"/>
                      <a:gd name="connsiteY3" fmla="*/ 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6195">
                        <a:moveTo>
                          <a:pt x="17145" y="0"/>
                        </a:moveTo>
                        <a:lnTo>
                          <a:pt x="0" y="33338"/>
                        </a:lnTo>
                        <a:cubicBezTo>
                          <a:pt x="0" y="33338"/>
                          <a:pt x="1905" y="35242"/>
                          <a:pt x="6668" y="36195"/>
                        </a:cubicBez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D49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856" name="Freeform: Shape 3855">
                  <a:extLst>
                    <a:ext uri="{FF2B5EF4-FFF2-40B4-BE49-F238E27FC236}">
                      <a16:creationId xmlns:a16="http://schemas.microsoft.com/office/drawing/2014/main" id="{1430FC17-72BC-4FC9-BEA6-2859794322B3}"/>
                    </a:ext>
                  </a:extLst>
                </p:cNvPr>
                <p:cNvSpPr/>
                <p:nvPr/>
              </p:nvSpPr>
              <p:spPr>
                <a:xfrm>
                  <a:off x="10242524" y="3922871"/>
                  <a:ext cx="55663" cy="183730"/>
                </a:xfrm>
                <a:custGeom>
                  <a:avLst/>
                  <a:gdLst>
                    <a:gd name="connsiteX0" fmla="*/ 53385 w 55663"/>
                    <a:gd name="connsiteY0" fmla="*/ 3810 h 183730"/>
                    <a:gd name="connsiteX1" fmla="*/ 53385 w 55663"/>
                    <a:gd name="connsiteY1" fmla="*/ 3810 h 183730"/>
                    <a:gd name="connsiteX2" fmla="*/ 19095 w 55663"/>
                    <a:gd name="connsiteY2" fmla="*/ 0 h 183730"/>
                    <a:gd name="connsiteX3" fmla="*/ 16238 w 55663"/>
                    <a:gd name="connsiteY3" fmla="*/ 2858 h 183730"/>
                    <a:gd name="connsiteX4" fmla="*/ 19095 w 55663"/>
                    <a:gd name="connsiteY4" fmla="*/ 5715 h 183730"/>
                    <a:gd name="connsiteX5" fmla="*/ 33383 w 55663"/>
                    <a:gd name="connsiteY5" fmla="*/ 7620 h 183730"/>
                    <a:gd name="connsiteX6" fmla="*/ 33383 w 55663"/>
                    <a:gd name="connsiteY6" fmla="*/ 7620 h 183730"/>
                    <a:gd name="connsiteX7" fmla="*/ 19095 w 55663"/>
                    <a:gd name="connsiteY7" fmla="*/ 129540 h 183730"/>
                    <a:gd name="connsiteX8" fmla="*/ 5760 w 55663"/>
                    <a:gd name="connsiteY8" fmla="*/ 147637 h 183730"/>
                    <a:gd name="connsiteX9" fmla="*/ 998 w 55663"/>
                    <a:gd name="connsiteY9" fmla="*/ 178117 h 183730"/>
                    <a:gd name="connsiteX10" fmla="*/ 15285 w 55663"/>
                    <a:gd name="connsiteY10" fmla="*/ 182880 h 183730"/>
                    <a:gd name="connsiteX11" fmla="*/ 30525 w 55663"/>
                    <a:gd name="connsiteY11" fmla="*/ 180975 h 183730"/>
                    <a:gd name="connsiteX12" fmla="*/ 32430 w 55663"/>
                    <a:gd name="connsiteY12" fmla="*/ 150495 h 183730"/>
                    <a:gd name="connsiteX13" fmla="*/ 23858 w 55663"/>
                    <a:gd name="connsiteY13" fmla="*/ 129540 h 183730"/>
                    <a:gd name="connsiteX14" fmla="*/ 38145 w 55663"/>
                    <a:gd name="connsiteY14" fmla="*/ 7620 h 183730"/>
                    <a:gd name="connsiteX15" fmla="*/ 38145 w 55663"/>
                    <a:gd name="connsiteY15" fmla="*/ 7620 h 183730"/>
                    <a:gd name="connsiteX16" fmla="*/ 52433 w 55663"/>
                    <a:gd name="connsiteY16" fmla="*/ 9525 h 183730"/>
                    <a:gd name="connsiteX17" fmla="*/ 52433 w 55663"/>
                    <a:gd name="connsiteY17" fmla="*/ 9525 h 183730"/>
                    <a:gd name="connsiteX18" fmla="*/ 55290 w 55663"/>
                    <a:gd name="connsiteY18" fmla="*/ 6667 h 183730"/>
                    <a:gd name="connsiteX19" fmla="*/ 53385 w 55663"/>
                    <a:gd name="connsiteY19" fmla="*/ 3810 h 18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5663" h="183730">
                      <a:moveTo>
                        <a:pt x="53385" y="3810"/>
                      </a:moveTo>
                      <a:lnTo>
                        <a:pt x="53385" y="3810"/>
                      </a:lnTo>
                      <a:lnTo>
                        <a:pt x="19095" y="0"/>
                      </a:lnTo>
                      <a:cubicBezTo>
                        <a:pt x="17190" y="0"/>
                        <a:pt x="16238" y="952"/>
                        <a:pt x="16238" y="2858"/>
                      </a:cubicBezTo>
                      <a:cubicBezTo>
                        <a:pt x="16238" y="4763"/>
                        <a:pt x="17190" y="5715"/>
                        <a:pt x="19095" y="5715"/>
                      </a:cubicBezTo>
                      <a:lnTo>
                        <a:pt x="33383" y="7620"/>
                      </a:lnTo>
                      <a:cubicBezTo>
                        <a:pt x="33383" y="7620"/>
                        <a:pt x="33383" y="7620"/>
                        <a:pt x="33383" y="7620"/>
                      </a:cubicBezTo>
                      <a:lnTo>
                        <a:pt x="19095" y="129540"/>
                      </a:lnTo>
                      <a:cubicBezTo>
                        <a:pt x="19095" y="129540"/>
                        <a:pt x="8618" y="139065"/>
                        <a:pt x="5760" y="147637"/>
                      </a:cubicBezTo>
                      <a:cubicBezTo>
                        <a:pt x="1950" y="159067"/>
                        <a:pt x="-1860" y="172402"/>
                        <a:pt x="998" y="178117"/>
                      </a:cubicBezTo>
                      <a:cubicBezTo>
                        <a:pt x="3855" y="182880"/>
                        <a:pt x="15285" y="182880"/>
                        <a:pt x="15285" y="182880"/>
                      </a:cubicBezTo>
                      <a:cubicBezTo>
                        <a:pt x="15285" y="182880"/>
                        <a:pt x="26715" y="185737"/>
                        <a:pt x="30525" y="180975"/>
                      </a:cubicBezTo>
                      <a:cubicBezTo>
                        <a:pt x="34335" y="177165"/>
                        <a:pt x="34335" y="162877"/>
                        <a:pt x="32430" y="150495"/>
                      </a:cubicBezTo>
                      <a:cubicBezTo>
                        <a:pt x="31478" y="141923"/>
                        <a:pt x="23858" y="129540"/>
                        <a:pt x="23858" y="129540"/>
                      </a:cubicBezTo>
                      <a:lnTo>
                        <a:pt x="38145" y="7620"/>
                      </a:lnTo>
                      <a:cubicBezTo>
                        <a:pt x="38145" y="7620"/>
                        <a:pt x="38145" y="7620"/>
                        <a:pt x="38145" y="7620"/>
                      </a:cubicBezTo>
                      <a:lnTo>
                        <a:pt x="52433" y="9525"/>
                      </a:lnTo>
                      <a:lnTo>
                        <a:pt x="52433" y="9525"/>
                      </a:lnTo>
                      <a:cubicBezTo>
                        <a:pt x="54338" y="9525"/>
                        <a:pt x="55290" y="8572"/>
                        <a:pt x="55290" y="6667"/>
                      </a:cubicBezTo>
                      <a:cubicBezTo>
                        <a:pt x="56243" y="4763"/>
                        <a:pt x="55290" y="3810"/>
                        <a:pt x="53385" y="3810"/>
                      </a:cubicBezTo>
                      <a:close/>
                    </a:path>
                  </a:pathLst>
                </a:custGeom>
                <a:solidFill>
                  <a:srgbClr val="6B3B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7" name="Freeform: Shape 3856">
                  <a:extLst>
                    <a:ext uri="{FF2B5EF4-FFF2-40B4-BE49-F238E27FC236}">
                      <a16:creationId xmlns:a16="http://schemas.microsoft.com/office/drawing/2014/main" id="{F3D06E30-6EDD-4D2B-9277-07FE6CBF741E}"/>
                    </a:ext>
                  </a:extLst>
                </p:cNvPr>
                <p:cNvSpPr/>
                <p:nvPr/>
              </p:nvSpPr>
              <p:spPr>
                <a:xfrm>
                  <a:off x="10281427" y="3908457"/>
                  <a:ext cx="24112" cy="25843"/>
                </a:xfrm>
                <a:custGeom>
                  <a:avLst/>
                  <a:gdLst>
                    <a:gd name="connsiteX0" fmla="*/ 14482 w 24112"/>
                    <a:gd name="connsiteY0" fmla="*/ 3936 h 25843"/>
                    <a:gd name="connsiteX1" fmla="*/ 7814 w 24112"/>
                    <a:gd name="connsiteY1" fmla="*/ 13461 h 25843"/>
                    <a:gd name="connsiteX2" fmla="*/ 2099 w 24112"/>
                    <a:gd name="connsiteY2" fmla="*/ 15366 h 25843"/>
                    <a:gd name="connsiteX3" fmla="*/ 194 w 24112"/>
                    <a:gd name="connsiteY3" fmla="*/ 21081 h 25843"/>
                    <a:gd name="connsiteX4" fmla="*/ 2099 w 24112"/>
                    <a:gd name="connsiteY4" fmla="*/ 23938 h 25843"/>
                    <a:gd name="connsiteX5" fmla="*/ 7814 w 24112"/>
                    <a:gd name="connsiteY5" fmla="*/ 25843 h 25843"/>
                    <a:gd name="connsiteX6" fmla="*/ 11624 w 24112"/>
                    <a:gd name="connsiteY6" fmla="*/ 22986 h 25843"/>
                    <a:gd name="connsiteX7" fmla="*/ 13529 w 24112"/>
                    <a:gd name="connsiteY7" fmla="*/ 17271 h 25843"/>
                    <a:gd name="connsiteX8" fmla="*/ 24007 w 24112"/>
                    <a:gd name="connsiteY8" fmla="*/ 6793 h 25843"/>
                    <a:gd name="connsiteX9" fmla="*/ 21149 w 24112"/>
                    <a:gd name="connsiteY9" fmla="*/ 126 h 25843"/>
                    <a:gd name="connsiteX10" fmla="*/ 14482 w 24112"/>
                    <a:gd name="connsiteY10" fmla="*/ 3936 h 2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112" h="25843">
                      <a:moveTo>
                        <a:pt x="14482" y="3936"/>
                      </a:moveTo>
                      <a:lnTo>
                        <a:pt x="7814" y="13461"/>
                      </a:lnTo>
                      <a:cubicBezTo>
                        <a:pt x="7814" y="13461"/>
                        <a:pt x="2099" y="14413"/>
                        <a:pt x="2099" y="15366"/>
                      </a:cubicBezTo>
                      <a:cubicBezTo>
                        <a:pt x="2099" y="16318"/>
                        <a:pt x="-758" y="20128"/>
                        <a:pt x="194" y="21081"/>
                      </a:cubicBezTo>
                      <a:cubicBezTo>
                        <a:pt x="1147" y="22033"/>
                        <a:pt x="1147" y="23938"/>
                        <a:pt x="2099" y="23938"/>
                      </a:cubicBezTo>
                      <a:cubicBezTo>
                        <a:pt x="3052" y="23938"/>
                        <a:pt x="5909" y="25843"/>
                        <a:pt x="7814" y="25843"/>
                      </a:cubicBezTo>
                      <a:cubicBezTo>
                        <a:pt x="8767" y="25843"/>
                        <a:pt x="10672" y="23938"/>
                        <a:pt x="11624" y="22986"/>
                      </a:cubicBezTo>
                      <a:cubicBezTo>
                        <a:pt x="11624" y="21081"/>
                        <a:pt x="13529" y="17271"/>
                        <a:pt x="13529" y="17271"/>
                      </a:cubicBezTo>
                      <a:lnTo>
                        <a:pt x="24007" y="6793"/>
                      </a:lnTo>
                      <a:cubicBezTo>
                        <a:pt x="24007" y="6793"/>
                        <a:pt x="24959" y="2031"/>
                        <a:pt x="21149" y="126"/>
                      </a:cubicBezTo>
                      <a:cubicBezTo>
                        <a:pt x="17339" y="-827"/>
                        <a:pt x="14482" y="3936"/>
                        <a:pt x="14482" y="3936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8" name="Freeform: Shape 3857">
                  <a:extLst>
                    <a:ext uri="{FF2B5EF4-FFF2-40B4-BE49-F238E27FC236}">
                      <a16:creationId xmlns:a16="http://schemas.microsoft.com/office/drawing/2014/main" id="{D572DFDA-F945-4CDA-B3D5-51DE8D537E1E}"/>
                    </a:ext>
                  </a:extLst>
                </p:cNvPr>
                <p:cNvSpPr/>
                <p:nvPr/>
              </p:nvSpPr>
              <p:spPr>
                <a:xfrm>
                  <a:off x="10294957" y="3853338"/>
                  <a:ext cx="27622" cy="69532"/>
                </a:xfrm>
                <a:custGeom>
                  <a:avLst/>
                  <a:gdLst>
                    <a:gd name="connsiteX0" fmla="*/ 19050 w 27622"/>
                    <a:gd name="connsiteY0" fmla="*/ 0 h 69532"/>
                    <a:gd name="connsiteX1" fmla="*/ 13335 w 27622"/>
                    <a:gd name="connsiteY1" fmla="*/ 15240 h 69532"/>
                    <a:gd name="connsiteX2" fmla="*/ 10478 w 27622"/>
                    <a:gd name="connsiteY2" fmla="*/ 41910 h 69532"/>
                    <a:gd name="connsiteX3" fmla="*/ 0 w 27622"/>
                    <a:gd name="connsiteY3" fmla="*/ 59055 h 69532"/>
                    <a:gd name="connsiteX4" fmla="*/ 8572 w 27622"/>
                    <a:gd name="connsiteY4" fmla="*/ 69533 h 69532"/>
                    <a:gd name="connsiteX5" fmla="*/ 20003 w 27622"/>
                    <a:gd name="connsiteY5" fmla="*/ 50483 h 69532"/>
                    <a:gd name="connsiteX6" fmla="*/ 27622 w 27622"/>
                    <a:gd name="connsiteY6" fmla="*/ 14288 h 69532"/>
                    <a:gd name="connsiteX7" fmla="*/ 19050 w 27622"/>
                    <a:gd name="connsiteY7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622" h="69532">
                      <a:moveTo>
                        <a:pt x="19050" y="0"/>
                      </a:moveTo>
                      <a:cubicBezTo>
                        <a:pt x="19050" y="0"/>
                        <a:pt x="14288" y="6667"/>
                        <a:pt x="13335" y="15240"/>
                      </a:cubicBezTo>
                      <a:cubicBezTo>
                        <a:pt x="13335" y="17145"/>
                        <a:pt x="10478" y="23813"/>
                        <a:pt x="10478" y="41910"/>
                      </a:cubicBezTo>
                      <a:cubicBezTo>
                        <a:pt x="7620" y="44767"/>
                        <a:pt x="4763" y="53340"/>
                        <a:pt x="0" y="59055"/>
                      </a:cubicBezTo>
                      <a:cubicBezTo>
                        <a:pt x="7620" y="59055"/>
                        <a:pt x="8572" y="66675"/>
                        <a:pt x="8572" y="69533"/>
                      </a:cubicBezTo>
                      <a:cubicBezTo>
                        <a:pt x="16193" y="63817"/>
                        <a:pt x="18097" y="52388"/>
                        <a:pt x="20003" y="50483"/>
                      </a:cubicBezTo>
                      <a:cubicBezTo>
                        <a:pt x="21907" y="43815"/>
                        <a:pt x="27622" y="18097"/>
                        <a:pt x="27622" y="14288"/>
                      </a:cubicBezTo>
                      <a:cubicBezTo>
                        <a:pt x="27622" y="1905"/>
                        <a:pt x="19050" y="0"/>
                        <a:pt x="1905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59" name="Freeform: Shape 3858">
                  <a:extLst>
                    <a:ext uri="{FF2B5EF4-FFF2-40B4-BE49-F238E27FC236}">
                      <a16:creationId xmlns:a16="http://schemas.microsoft.com/office/drawing/2014/main" id="{5AC6F479-C46C-4F37-A38D-3DC697789266}"/>
                    </a:ext>
                  </a:extLst>
                </p:cNvPr>
                <p:cNvSpPr/>
                <p:nvPr/>
              </p:nvSpPr>
              <p:spPr>
                <a:xfrm>
                  <a:off x="10306387" y="3895188"/>
                  <a:ext cx="7619" cy="4822"/>
                </a:xfrm>
                <a:custGeom>
                  <a:avLst/>
                  <a:gdLst>
                    <a:gd name="connsiteX0" fmla="*/ 0 w 7619"/>
                    <a:gd name="connsiteY0" fmla="*/ 60 h 4822"/>
                    <a:gd name="connsiteX1" fmla="*/ 7620 w 7619"/>
                    <a:gd name="connsiteY1" fmla="*/ 4822 h 4822"/>
                    <a:gd name="connsiteX2" fmla="*/ 0 w 7619"/>
                    <a:gd name="connsiteY2" fmla="*/ 60 h 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19" h="4822">
                      <a:moveTo>
                        <a:pt x="0" y="60"/>
                      </a:moveTo>
                      <a:cubicBezTo>
                        <a:pt x="0" y="60"/>
                        <a:pt x="5715" y="1012"/>
                        <a:pt x="7620" y="4822"/>
                      </a:cubicBezTo>
                      <a:cubicBezTo>
                        <a:pt x="7620" y="-893"/>
                        <a:pt x="0" y="60"/>
                        <a:pt x="0" y="60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0" name="Freeform: Shape 3859">
                  <a:extLst>
                    <a:ext uri="{FF2B5EF4-FFF2-40B4-BE49-F238E27FC236}">
                      <a16:creationId xmlns:a16="http://schemas.microsoft.com/office/drawing/2014/main" id="{3E0DFDB0-6671-4BD8-A24B-0E071FB89A0B}"/>
                    </a:ext>
                  </a:extLst>
                </p:cNvPr>
                <p:cNvSpPr/>
                <p:nvPr/>
              </p:nvSpPr>
              <p:spPr>
                <a:xfrm>
                  <a:off x="10275907" y="3870483"/>
                  <a:ext cx="15240" cy="33337"/>
                </a:xfrm>
                <a:custGeom>
                  <a:avLst/>
                  <a:gdLst>
                    <a:gd name="connsiteX0" fmla="*/ 15240 w 15240"/>
                    <a:gd name="connsiteY0" fmla="*/ 0 h 33337"/>
                    <a:gd name="connsiteX1" fmla="*/ 0 w 15240"/>
                    <a:gd name="connsiteY1" fmla="*/ 33338 h 33337"/>
                    <a:gd name="connsiteX2" fmla="*/ 15240 w 15240"/>
                    <a:gd name="connsiteY2" fmla="*/ 0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240" h="33337">
                      <a:moveTo>
                        <a:pt x="15240" y="0"/>
                      </a:moveTo>
                      <a:cubicBezTo>
                        <a:pt x="15240" y="0"/>
                        <a:pt x="15240" y="24765"/>
                        <a:pt x="0" y="33338"/>
                      </a:cubicBezTo>
                      <a:cubicBezTo>
                        <a:pt x="12382" y="24765"/>
                        <a:pt x="15240" y="0"/>
                        <a:pt x="15240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1" name="Freeform: Shape 3860">
                  <a:extLst>
                    <a:ext uri="{FF2B5EF4-FFF2-40B4-BE49-F238E27FC236}">
                      <a16:creationId xmlns:a16="http://schemas.microsoft.com/office/drawing/2014/main" id="{4E605D79-50FE-460D-8EFE-EA56A026F71C}"/>
                    </a:ext>
                  </a:extLst>
                </p:cNvPr>
                <p:cNvSpPr/>
                <p:nvPr/>
              </p:nvSpPr>
              <p:spPr>
                <a:xfrm>
                  <a:off x="10258636" y="3904773"/>
                  <a:ext cx="17270" cy="17145"/>
                </a:xfrm>
                <a:custGeom>
                  <a:avLst/>
                  <a:gdLst>
                    <a:gd name="connsiteX0" fmla="*/ 10603 w 17270"/>
                    <a:gd name="connsiteY0" fmla="*/ 1905 h 17145"/>
                    <a:gd name="connsiteX1" fmla="*/ 17271 w 17270"/>
                    <a:gd name="connsiteY1" fmla="*/ 15240 h 17145"/>
                    <a:gd name="connsiteX2" fmla="*/ 9651 w 17270"/>
                    <a:gd name="connsiteY2" fmla="*/ 17145 h 17145"/>
                    <a:gd name="connsiteX3" fmla="*/ 126 w 17270"/>
                    <a:gd name="connsiteY3" fmla="*/ 7620 h 17145"/>
                    <a:gd name="connsiteX4" fmla="*/ 3936 w 17270"/>
                    <a:gd name="connsiteY4" fmla="*/ 0 h 17145"/>
                    <a:gd name="connsiteX5" fmla="*/ 10603 w 17270"/>
                    <a:gd name="connsiteY5" fmla="*/ 190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70" h="17145">
                      <a:moveTo>
                        <a:pt x="10603" y="1905"/>
                      </a:moveTo>
                      <a:cubicBezTo>
                        <a:pt x="12508" y="6668"/>
                        <a:pt x="16318" y="11430"/>
                        <a:pt x="17271" y="15240"/>
                      </a:cubicBezTo>
                      <a:cubicBezTo>
                        <a:pt x="17271" y="16193"/>
                        <a:pt x="9651" y="17145"/>
                        <a:pt x="9651" y="17145"/>
                      </a:cubicBezTo>
                      <a:cubicBezTo>
                        <a:pt x="9651" y="17145"/>
                        <a:pt x="2983" y="8573"/>
                        <a:pt x="126" y="7620"/>
                      </a:cubicBezTo>
                      <a:cubicBezTo>
                        <a:pt x="-827" y="6668"/>
                        <a:pt x="3936" y="0"/>
                        <a:pt x="3936" y="0"/>
                      </a:cubicBezTo>
                      <a:cubicBezTo>
                        <a:pt x="3936" y="0"/>
                        <a:pt x="9651" y="953"/>
                        <a:pt x="10603" y="1905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2" name="Freeform: Shape 3861">
                  <a:extLst>
                    <a:ext uri="{FF2B5EF4-FFF2-40B4-BE49-F238E27FC236}">
                      <a16:creationId xmlns:a16="http://schemas.microsoft.com/office/drawing/2014/main" id="{4A464C2A-3DF9-40C1-86A6-D0E5B5D3877A}"/>
                    </a:ext>
                  </a:extLst>
                </p:cNvPr>
                <p:cNvSpPr/>
                <p:nvPr/>
              </p:nvSpPr>
              <p:spPr>
                <a:xfrm>
                  <a:off x="10252985" y="3850480"/>
                  <a:ext cx="20063" cy="67627"/>
                </a:xfrm>
                <a:custGeom>
                  <a:avLst/>
                  <a:gdLst>
                    <a:gd name="connsiteX0" fmla="*/ 16254 w 20063"/>
                    <a:gd name="connsiteY0" fmla="*/ 0 h 67627"/>
                    <a:gd name="connsiteX1" fmla="*/ 8634 w 20063"/>
                    <a:gd name="connsiteY1" fmla="*/ 8573 h 67627"/>
                    <a:gd name="connsiteX2" fmla="*/ 61 w 20063"/>
                    <a:gd name="connsiteY2" fmla="*/ 46673 h 67627"/>
                    <a:gd name="connsiteX3" fmla="*/ 9586 w 20063"/>
                    <a:gd name="connsiteY3" fmla="*/ 67628 h 67627"/>
                    <a:gd name="connsiteX4" fmla="*/ 17206 w 20063"/>
                    <a:gd name="connsiteY4" fmla="*/ 56198 h 67627"/>
                    <a:gd name="connsiteX5" fmla="*/ 11491 w 20063"/>
                    <a:gd name="connsiteY5" fmla="*/ 44767 h 67627"/>
                    <a:gd name="connsiteX6" fmla="*/ 20064 w 20063"/>
                    <a:gd name="connsiteY6" fmla="*/ 30480 h 67627"/>
                    <a:gd name="connsiteX7" fmla="*/ 16254 w 20063"/>
                    <a:gd name="connsiteY7" fmla="*/ 0 h 6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63" h="67627">
                      <a:moveTo>
                        <a:pt x="16254" y="0"/>
                      </a:moveTo>
                      <a:cubicBezTo>
                        <a:pt x="15301" y="0"/>
                        <a:pt x="9586" y="1905"/>
                        <a:pt x="8634" y="8573"/>
                      </a:cubicBezTo>
                      <a:cubicBezTo>
                        <a:pt x="7681" y="14288"/>
                        <a:pt x="2919" y="38100"/>
                        <a:pt x="61" y="46673"/>
                      </a:cubicBezTo>
                      <a:cubicBezTo>
                        <a:pt x="-891" y="49530"/>
                        <a:pt x="9586" y="67628"/>
                        <a:pt x="9586" y="67628"/>
                      </a:cubicBezTo>
                      <a:cubicBezTo>
                        <a:pt x="9586" y="67628"/>
                        <a:pt x="8634" y="58103"/>
                        <a:pt x="17206" y="56198"/>
                      </a:cubicBezTo>
                      <a:cubicBezTo>
                        <a:pt x="18159" y="57150"/>
                        <a:pt x="14349" y="49530"/>
                        <a:pt x="11491" y="44767"/>
                      </a:cubicBezTo>
                      <a:cubicBezTo>
                        <a:pt x="14349" y="40958"/>
                        <a:pt x="20064" y="30480"/>
                        <a:pt x="20064" y="30480"/>
                      </a:cubicBezTo>
                      <a:cubicBezTo>
                        <a:pt x="20064" y="30480"/>
                        <a:pt x="13396" y="14288"/>
                        <a:pt x="16254" y="0"/>
                      </a:cubicBezTo>
                      <a:close/>
                    </a:path>
                  </a:pathLst>
                </a:custGeom>
                <a:solidFill>
                  <a:srgbClr val="B8B8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3" name="Freeform: Shape 3862">
                  <a:extLst>
                    <a:ext uri="{FF2B5EF4-FFF2-40B4-BE49-F238E27FC236}">
                      <a16:creationId xmlns:a16="http://schemas.microsoft.com/office/drawing/2014/main" id="{5F8E7F70-3AB2-409D-B0CE-3CF28196AAD4}"/>
                    </a:ext>
                  </a:extLst>
                </p:cNvPr>
                <p:cNvSpPr/>
                <p:nvPr/>
              </p:nvSpPr>
              <p:spPr>
                <a:xfrm>
                  <a:off x="10253999" y="3894219"/>
                  <a:ext cx="8572" cy="1981"/>
                </a:xfrm>
                <a:custGeom>
                  <a:avLst/>
                  <a:gdLst>
                    <a:gd name="connsiteX0" fmla="*/ 8572 w 8572"/>
                    <a:gd name="connsiteY0" fmla="*/ 1029 h 1981"/>
                    <a:gd name="connsiteX1" fmla="*/ 0 w 8572"/>
                    <a:gd name="connsiteY1" fmla="*/ 1981 h 1981"/>
                    <a:gd name="connsiteX2" fmla="*/ 8572 w 8572"/>
                    <a:gd name="connsiteY2" fmla="*/ 1029 h 1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572" h="1981">
                      <a:moveTo>
                        <a:pt x="8572" y="1029"/>
                      </a:moveTo>
                      <a:cubicBezTo>
                        <a:pt x="8572" y="1029"/>
                        <a:pt x="4763" y="-1829"/>
                        <a:pt x="0" y="1981"/>
                      </a:cubicBezTo>
                      <a:cubicBezTo>
                        <a:pt x="5715" y="76"/>
                        <a:pt x="8572" y="1029"/>
                        <a:pt x="8572" y="1029"/>
                      </a:cubicBezTo>
                      <a:close/>
                    </a:path>
                  </a:pathLst>
                </a:custGeom>
                <a:solidFill>
                  <a:srgbClr val="7878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4" name="Freeform: Shape 3863">
                  <a:extLst>
                    <a:ext uri="{FF2B5EF4-FFF2-40B4-BE49-F238E27FC236}">
                      <a16:creationId xmlns:a16="http://schemas.microsoft.com/office/drawing/2014/main" id="{D71DAEF7-12F5-406A-94D3-124212B83ED4}"/>
                    </a:ext>
                  </a:extLst>
                </p:cNvPr>
                <p:cNvSpPr/>
                <p:nvPr/>
              </p:nvSpPr>
              <p:spPr>
                <a:xfrm>
                  <a:off x="10265429" y="3920013"/>
                  <a:ext cx="12382" cy="12052"/>
                </a:xfrm>
                <a:custGeom>
                  <a:avLst/>
                  <a:gdLst>
                    <a:gd name="connsiteX0" fmla="*/ 2858 w 12382"/>
                    <a:gd name="connsiteY0" fmla="*/ 953 h 12052"/>
                    <a:gd name="connsiteX1" fmla="*/ 0 w 12382"/>
                    <a:gd name="connsiteY1" fmla="*/ 5715 h 12052"/>
                    <a:gd name="connsiteX2" fmla="*/ 1905 w 12382"/>
                    <a:gd name="connsiteY2" fmla="*/ 10478 h 12052"/>
                    <a:gd name="connsiteX3" fmla="*/ 10478 w 12382"/>
                    <a:gd name="connsiteY3" fmla="*/ 11430 h 12052"/>
                    <a:gd name="connsiteX4" fmla="*/ 10478 w 12382"/>
                    <a:gd name="connsiteY4" fmla="*/ 9525 h 12052"/>
                    <a:gd name="connsiteX5" fmla="*/ 9525 w 12382"/>
                    <a:gd name="connsiteY5" fmla="*/ 6667 h 12052"/>
                    <a:gd name="connsiteX6" fmla="*/ 12383 w 12382"/>
                    <a:gd name="connsiteY6" fmla="*/ 4763 h 12052"/>
                    <a:gd name="connsiteX7" fmla="*/ 11430 w 12382"/>
                    <a:gd name="connsiteY7" fmla="*/ 2858 h 12052"/>
                    <a:gd name="connsiteX8" fmla="*/ 9525 w 12382"/>
                    <a:gd name="connsiteY8" fmla="*/ 0 h 12052"/>
                    <a:gd name="connsiteX9" fmla="*/ 2858 w 12382"/>
                    <a:gd name="connsiteY9" fmla="*/ 953 h 12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82" h="12052">
                      <a:moveTo>
                        <a:pt x="2858" y="953"/>
                      </a:moveTo>
                      <a:cubicBezTo>
                        <a:pt x="2858" y="1905"/>
                        <a:pt x="0" y="3810"/>
                        <a:pt x="0" y="5715"/>
                      </a:cubicBezTo>
                      <a:cubicBezTo>
                        <a:pt x="0" y="7620"/>
                        <a:pt x="1905" y="9525"/>
                        <a:pt x="1905" y="10478"/>
                      </a:cubicBezTo>
                      <a:cubicBezTo>
                        <a:pt x="4763" y="13335"/>
                        <a:pt x="10478" y="11430"/>
                        <a:pt x="10478" y="11430"/>
                      </a:cubicBezTo>
                      <a:lnTo>
                        <a:pt x="10478" y="9525"/>
                      </a:lnTo>
                      <a:cubicBezTo>
                        <a:pt x="10478" y="9525"/>
                        <a:pt x="9525" y="7620"/>
                        <a:pt x="9525" y="6667"/>
                      </a:cubicBezTo>
                      <a:cubicBezTo>
                        <a:pt x="10478" y="4763"/>
                        <a:pt x="12383" y="4763"/>
                        <a:pt x="12383" y="4763"/>
                      </a:cubicBezTo>
                      <a:cubicBezTo>
                        <a:pt x="12383" y="4763"/>
                        <a:pt x="12383" y="4763"/>
                        <a:pt x="11430" y="2858"/>
                      </a:cubicBezTo>
                      <a:cubicBezTo>
                        <a:pt x="10478" y="953"/>
                        <a:pt x="9525" y="0"/>
                        <a:pt x="9525" y="0"/>
                      </a:cubicBezTo>
                      <a:cubicBezTo>
                        <a:pt x="9525" y="0"/>
                        <a:pt x="2858" y="0"/>
                        <a:pt x="2858" y="953"/>
                      </a:cubicBezTo>
                      <a:close/>
                    </a:path>
                  </a:pathLst>
                </a:custGeom>
                <a:solidFill>
                  <a:srgbClr val="F0C6B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65" name="Graphic 7">
                <a:extLst>
                  <a:ext uri="{FF2B5EF4-FFF2-40B4-BE49-F238E27FC236}">
                    <a16:creationId xmlns:a16="http://schemas.microsoft.com/office/drawing/2014/main" id="{DE9BBA64-69C8-476C-8F6C-5E72E4EACCA8}"/>
                  </a:ext>
                </a:extLst>
              </p:cNvPr>
              <p:cNvGrpSpPr/>
              <p:nvPr/>
            </p:nvGrpSpPr>
            <p:grpSpPr>
              <a:xfrm>
                <a:off x="18175837" y="3814134"/>
                <a:ext cx="606535" cy="579287"/>
                <a:chOff x="10344487" y="4292441"/>
                <a:chExt cx="525779" cy="497453"/>
              </a:xfrm>
            </p:grpSpPr>
            <p:sp>
              <p:nvSpPr>
                <p:cNvPr id="3866" name="Freeform: Shape 3865">
                  <a:extLst>
                    <a:ext uri="{FF2B5EF4-FFF2-40B4-BE49-F238E27FC236}">
                      <a16:creationId xmlns:a16="http://schemas.microsoft.com/office/drawing/2014/main" id="{6A8D71D1-0AD2-49C8-AF4E-27597AA44F1E}"/>
                    </a:ext>
                  </a:extLst>
                </p:cNvPr>
                <p:cNvSpPr/>
                <p:nvPr/>
              </p:nvSpPr>
              <p:spPr>
                <a:xfrm>
                  <a:off x="10344487" y="4502108"/>
                  <a:ext cx="525779" cy="287785"/>
                </a:xfrm>
                <a:custGeom>
                  <a:avLst/>
                  <a:gdLst>
                    <a:gd name="connsiteX0" fmla="*/ 46672 w 525779"/>
                    <a:gd name="connsiteY0" fmla="*/ 115135 h 287785"/>
                    <a:gd name="connsiteX1" fmla="*/ 238125 w 525779"/>
                    <a:gd name="connsiteY1" fmla="*/ 226578 h 287785"/>
                    <a:gd name="connsiteX2" fmla="*/ 512445 w 525779"/>
                    <a:gd name="connsiteY2" fmla="*/ 287538 h 287785"/>
                    <a:gd name="connsiteX3" fmla="*/ 524827 w 525779"/>
                    <a:gd name="connsiteY3" fmla="*/ 287538 h 287785"/>
                    <a:gd name="connsiteX4" fmla="*/ 525780 w 525779"/>
                    <a:gd name="connsiteY4" fmla="*/ 279918 h 287785"/>
                    <a:gd name="connsiteX5" fmla="*/ 525780 w 525779"/>
                    <a:gd name="connsiteY5" fmla="*/ 278013 h 287785"/>
                    <a:gd name="connsiteX6" fmla="*/ 420052 w 525779"/>
                    <a:gd name="connsiteY6" fmla="*/ 138948 h 287785"/>
                    <a:gd name="connsiteX7" fmla="*/ 228600 w 525779"/>
                    <a:gd name="connsiteY7" fmla="*/ 27505 h 287785"/>
                    <a:gd name="connsiteX8" fmla="*/ 20002 w 525779"/>
                    <a:gd name="connsiteY8" fmla="*/ 7503 h 287785"/>
                    <a:gd name="connsiteX9" fmla="*/ 11430 w 525779"/>
                    <a:gd name="connsiteY9" fmla="*/ 7503 h 287785"/>
                    <a:gd name="connsiteX10" fmla="*/ 11430 w 525779"/>
                    <a:gd name="connsiteY10" fmla="*/ 12265 h 287785"/>
                    <a:gd name="connsiteX11" fmla="*/ 0 w 525779"/>
                    <a:gd name="connsiteY11" fmla="*/ 68463 h 287785"/>
                    <a:gd name="connsiteX12" fmla="*/ 46672 w 525779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79" h="287785">
                      <a:moveTo>
                        <a:pt x="46672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7" y="290395"/>
                        <a:pt x="512445" y="287538"/>
                      </a:cubicBezTo>
                      <a:lnTo>
                        <a:pt x="524827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2" y="176095"/>
                        <a:pt x="420052" y="138948"/>
                      </a:cubicBezTo>
                      <a:lnTo>
                        <a:pt x="228600" y="27505"/>
                      </a:lnTo>
                      <a:cubicBezTo>
                        <a:pt x="155257" y="-15357"/>
                        <a:pt x="123825" y="3693"/>
                        <a:pt x="20002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2" y="36078"/>
                        <a:pt x="1905" y="54175"/>
                        <a:pt x="0" y="68463"/>
                      </a:cubicBezTo>
                      <a:cubicBezTo>
                        <a:pt x="3810" y="82750"/>
                        <a:pt x="15240" y="97038"/>
                        <a:pt x="46672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7" name="Freeform: Shape 3866">
                  <a:extLst>
                    <a:ext uri="{FF2B5EF4-FFF2-40B4-BE49-F238E27FC236}">
                      <a16:creationId xmlns:a16="http://schemas.microsoft.com/office/drawing/2014/main" id="{4104DB20-72D6-4DA9-B536-DFE6C911218D}"/>
                    </a:ext>
                  </a:extLst>
                </p:cNvPr>
                <p:cNvSpPr/>
                <p:nvPr/>
              </p:nvSpPr>
              <p:spPr>
                <a:xfrm>
                  <a:off x="10398779" y="4479131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7"/>
                        <a:pt x="59055" y="129540"/>
                      </a:cubicBezTo>
                      <a:cubicBezTo>
                        <a:pt x="79058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8" name="Freeform: Shape 3867">
                  <a:extLst>
                    <a:ext uri="{FF2B5EF4-FFF2-40B4-BE49-F238E27FC236}">
                      <a16:creationId xmlns:a16="http://schemas.microsoft.com/office/drawing/2014/main" id="{0DC41029-E1C1-4802-B7F4-BDF0A287B4EF}"/>
                    </a:ext>
                  </a:extLst>
                </p:cNvPr>
                <p:cNvSpPr/>
                <p:nvPr/>
              </p:nvSpPr>
              <p:spPr>
                <a:xfrm>
                  <a:off x="10421639" y="4558188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3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69" name="Freeform: Shape 3868">
                  <a:extLst>
                    <a:ext uri="{FF2B5EF4-FFF2-40B4-BE49-F238E27FC236}">
                      <a16:creationId xmlns:a16="http://schemas.microsoft.com/office/drawing/2014/main" id="{71177837-2C9D-4CC3-81CD-89AE42E8454A}"/>
                    </a:ext>
                  </a:extLst>
                </p:cNvPr>
                <p:cNvSpPr/>
                <p:nvPr/>
              </p:nvSpPr>
              <p:spPr>
                <a:xfrm>
                  <a:off x="10398774" y="4400800"/>
                  <a:ext cx="450964" cy="258622"/>
                </a:xfrm>
                <a:custGeom>
                  <a:avLst/>
                  <a:gdLst>
                    <a:gd name="connsiteX0" fmla="*/ 11435 w 450964"/>
                    <a:gd name="connsiteY0" fmla="*/ 12608 h 258622"/>
                    <a:gd name="connsiteX1" fmla="*/ 12387 w 450964"/>
                    <a:gd name="connsiteY1" fmla="*/ 5941 h 258622"/>
                    <a:gd name="connsiteX2" fmla="*/ 19055 w 450964"/>
                    <a:gd name="connsiteY2" fmla="*/ 4988 h 258622"/>
                    <a:gd name="connsiteX3" fmla="*/ 205745 w 450964"/>
                    <a:gd name="connsiteY3" fmla="*/ 25943 h 258622"/>
                    <a:gd name="connsiteX4" fmla="*/ 355287 w 450964"/>
                    <a:gd name="connsiteY4" fmla="*/ 110716 h 258622"/>
                    <a:gd name="connsiteX5" fmla="*/ 450537 w 450964"/>
                    <a:gd name="connsiteY5" fmla="*/ 251685 h 258622"/>
                    <a:gd name="connsiteX6" fmla="*/ 449585 w 450964"/>
                    <a:gd name="connsiteY6" fmla="*/ 258353 h 258622"/>
                    <a:gd name="connsiteX7" fmla="*/ 438155 w 450964"/>
                    <a:gd name="connsiteY7" fmla="*/ 258353 h 258622"/>
                    <a:gd name="connsiteX8" fmla="*/ 191457 w 450964"/>
                    <a:gd name="connsiteY8" fmla="*/ 204060 h 258622"/>
                    <a:gd name="connsiteX9" fmla="*/ 42867 w 450964"/>
                    <a:gd name="connsiteY9" fmla="*/ 119288 h 258622"/>
                    <a:gd name="connsiteX10" fmla="*/ 11435 w 450964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0964" h="258622">
                      <a:moveTo>
                        <a:pt x="11435" y="12608"/>
                      </a:moveTo>
                      <a:lnTo>
                        <a:pt x="12387" y="5941"/>
                      </a:lnTo>
                      <a:lnTo>
                        <a:pt x="19055" y="4988"/>
                      </a:lnTo>
                      <a:cubicBezTo>
                        <a:pt x="112400" y="2131"/>
                        <a:pt x="139070" y="-12157"/>
                        <a:pt x="205745" y="25943"/>
                      </a:cubicBezTo>
                      <a:lnTo>
                        <a:pt x="355287" y="110716"/>
                      </a:lnTo>
                      <a:cubicBezTo>
                        <a:pt x="420057" y="147863"/>
                        <a:pt x="455300" y="199298"/>
                        <a:pt x="450537" y="251685"/>
                      </a:cubicBezTo>
                      <a:lnTo>
                        <a:pt x="449585" y="258353"/>
                      </a:lnTo>
                      <a:lnTo>
                        <a:pt x="438155" y="258353"/>
                      </a:lnTo>
                      <a:cubicBezTo>
                        <a:pt x="346715" y="261210"/>
                        <a:pt x="257180" y="241208"/>
                        <a:pt x="191457" y="204060"/>
                      </a:cubicBezTo>
                      <a:lnTo>
                        <a:pt x="42867" y="119288"/>
                      </a:lnTo>
                      <a:cubicBezTo>
                        <a:pt x="-23808" y="82141"/>
                        <a:pt x="5720" y="65948"/>
                        <a:pt x="11435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70" name="Graphic 7">
                  <a:extLst>
                    <a:ext uri="{FF2B5EF4-FFF2-40B4-BE49-F238E27FC236}">
                      <a16:creationId xmlns:a16="http://schemas.microsoft.com/office/drawing/2014/main" id="{8D5F6FBB-A228-4336-83C3-FEDCE87C8711}"/>
                    </a:ext>
                  </a:extLst>
                </p:cNvPr>
                <p:cNvGrpSpPr/>
                <p:nvPr/>
              </p:nvGrpSpPr>
              <p:grpSpPr>
                <a:xfrm>
                  <a:off x="10406862" y="4403762"/>
                  <a:ext cx="434170" cy="250909"/>
                  <a:chOff x="10406862" y="4403762"/>
                  <a:chExt cx="434170" cy="250909"/>
                </a:xfrm>
              </p:grpSpPr>
              <p:sp>
                <p:nvSpPr>
                  <p:cNvPr id="3871" name="Freeform: Shape 3870">
                    <a:extLst>
                      <a:ext uri="{FF2B5EF4-FFF2-40B4-BE49-F238E27FC236}">
                        <a16:creationId xmlns:a16="http://schemas.microsoft.com/office/drawing/2014/main" id="{C253C2B7-163C-4D0F-AAF7-94A83BDD378F}"/>
                      </a:ext>
                    </a:extLst>
                  </p:cNvPr>
                  <p:cNvSpPr/>
                  <p:nvPr/>
                </p:nvSpPr>
                <p:spPr>
                  <a:xfrm>
                    <a:off x="10406862" y="4403762"/>
                    <a:ext cx="434170" cy="242056"/>
                  </a:xfrm>
                  <a:custGeom>
                    <a:avLst/>
                    <a:gdLst>
                      <a:gd name="connsiteX0" fmla="*/ 10966 w 434170"/>
                      <a:gd name="connsiteY0" fmla="*/ 22029 h 242056"/>
                      <a:gd name="connsiteX1" fmla="*/ 18587 w 434170"/>
                      <a:gd name="connsiteY1" fmla="*/ 22029 h 242056"/>
                      <a:gd name="connsiteX2" fmla="*/ 198609 w 434170"/>
                      <a:gd name="connsiteY2" fmla="*/ 39174 h 242056"/>
                      <a:gd name="connsiteX3" fmla="*/ 342437 w 434170"/>
                      <a:gd name="connsiteY3" fmla="*/ 122041 h 242056"/>
                      <a:gd name="connsiteX4" fmla="*/ 433876 w 434170"/>
                      <a:gd name="connsiteY4" fmla="*/ 242056 h 242056"/>
                      <a:gd name="connsiteX5" fmla="*/ 342437 w 434170"/>
                      <a:gd name="connsiteY5" fmla="*/ 106801 h 242056"/>
                      <a:gd name="connsiteX6" fmla="*/ 198609 w 434170"/>
                      <a:gd name="connsiteY6" fmla="*/ 23934 h 242056"/>
                      <a:gd name="connsiteX7" fmla="*/ 18587 w 434170"/>
                      <a:gd name="connsiteY7" fmla="*/ 6789 h 242056"/>
                      <a:gd name="connsiteX8" fmla="*/ 10966 w 434170"/>
                      <a:gd name="connsiteY8" fmla="*/ 6789 h 242056"/>
                      <a:gd name="connsiteX9" fmla="*/ 10966 w 434170"/>
                      <a:gd name="connsiteY9" fmla="*/ 10599 h 242056"/>
                      <a:gd name="connsiteX10" fmla="*/ 489 w 434170"/>
                      <a:gd name="connsiteY10" fmla="*/ 74416 h 242056"/>
                      <a:gd name="connsiteX11" fmla="*/ 10966 w 434170"/>
                      <a:gd name="connsiteY11" fmla="*/ 25839 h 242056"/>
                      <a:gd name="connsiteX12" fmla="*/ 10966 w 434170"/>
                      <a:gd name="connsiteY12" fmla="*/ 22029 h 242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6">
                        <a:moveTo>
                          <a:pt x="10966" y="22029"/>
                        </a:moveTo>
                        <a:lnTo>
                          <a:pt x="18587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7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7" y="191574"/>
                          <a:pt x="404349" y="142044"/>
                          <a:pt x="342437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7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4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2" name="Freeform: Shape 3871">
                    <a:extLst>
                      <a:ext uri="{FF2B5EF4-FFF2-40B4-BE49-F238E27FC236}">
                        <a16:creationId xmlns:a16="http://schemas.microsoft.com/office/drawing/2014/main" id="{9EA89FED-E4B1-4A98-B6DA-884D73964861}"/>
                      </a:ext>
                    </a:extLst>
                  </p:cNvPr>
                  <p:cNvSpPr/>
                  <p:nvPr/>
                </p:nvSpPr>
                <p:spPr>
                  <a:xfrm>
                    <a:off x="10407351" y="44199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8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8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8" y="218244"/>
                          <a:pt x="332423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8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8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3" y="31554"/>
                          <a:pt x="1905" y="46794"/>
                          <a:pt x="0" y="59176"/>
                        </a:cubicBezTo>
                        <a:cubicBezTo>
                          <a:pt x="2858" y="71559"/>
                          <a:pt x="13335" y="82989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873" name="Graphic 7">
                  <a:extLst>
                    <a:ext uri="{FF2B5EF4-FFF2-40B4-BE49-F238E27FC236}">
                      <a16:creationId xmlns:a16="http://schemas.microsoft.com/office/drawing/2014/main" id="{B0DAE18C-6073-40B1-9E84-F2D44D0E180B}"/>
                    </a:ext>
                  </a:extLst>
                </p:cNvPr>
                <p:cNvGrpSpPr/>
                <p:nvPr/>
              </p:nvGrpSpPr>
              <p:grpSpPr>
                <a:xfrm>
                  <a:off x="10478789" y="4292441"/>
                  <a:ext cx="209550" cy="275272"/>
                  <a:chOff x="10478789" y="4292441"/>
                  <a:chExt cx="209550" cy="275272"/>
                </a:xfrm>
              </p:grpSpPr>
              <p:sp>
                <p:nvSpPr>
                  <p:cNvPr id="3874" name="Freeform: Shape 3873">
                    <a:extLst>
                      <a:ext uri="{FF2B5EF4-FFF2-40B4-BE49-F238E27FC236}">
                        <a16:creationId xmlns:a16="http://schemas.microsoft.com/office/drawing/2014/main" id="{051D54BF-4396-4CD1-88EF-5841A2C8F28D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102869"/>
                  </a:xfrm>
                  <a:custGeom>
                    <a:avLst/>
                    <a:gdLst>
                      <a:gd name="connsiteX0" fmla="*/ 56197 w 56197"/>
                      <a:gd name="connsiteY0" fmla="*/ 32385 h 102869"/>
                      <a:gd name="connsiteX1" fmla="*/ 0 w 56197"/>
                      <a:gd name="connsiteY1" fmla="*/ 0 h 102869"/>
                      <a:gd name="connsiteX2" fmla="*/ 0 w 56197"/>
                      <a:gd name="connsiteY2" fmla="*/ 70485 h 102869"/>
                      <a:gd name="connsiteX3" fmla="*/ 56197 w 56197"/>
                      <a:gd name="connsiteY3" fmla="*/ 102870 h 102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6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70485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5" name="Freeform: Shape 3874">
                    <a:extLst>
                      <a:ext uri="{FF2B5EF4-FFF2-40B4-BE49-F238E27FC236}">
                        <a16:creationId xmlns:a16="http://schemas.microsoft.com/office/drawing/2014/main" id="{8CECBDC3-E6E9-4243-BF74-EBEF40EEC8F6}"/>
                      </a:ext>
                    </a:extLst>
                  </p:cNvPr>
                  <p:cNvSpPr/>
                  <p:nvPr/>
                </p:nvSpPr>
                <p:spPr>
                  <a:xfrm>
                    <a:off x="10496887" y="4464843"/>
                    <a:ext cx="56197" cy="41909"/>
                  </a:xfrm>
                  <a:custGeom>
                    <a:avLst/>
                    <a:gdLst>
                      <a:gd name="connsiteX0" fmla="*/ 56197 w 56197"/>
                      <a:gd name="connsiteY0" fmla="*/ 32385 h 41909"/>
                      <a:gd name="connsiteX1" fmla="*/ 0 w 56197"/>
                      <a:gd name="connsiteY1" fmla="*/ 0 h 41909"/>
                      <a:gd name="connsiteX2" fmla="*/ 0 w 56197"/>
                      <a:gd name="connsiteY2" fmla="*/ 9525 h 41909"/>
                      <a:gd name="connsiteX3" fmla="*/ 56197 w 56197"/>
                      <a:gd name="connsiteY3" fmla="*/ 41910 h 41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09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6" name="Freeform: Shape 3875">
                    <a:extLst>
                      <a:ext uri="{FF2B5EF4-FFF2-40B4-BE49-F238E27FC236}">
                        <a16:creationId xmlns:a16="http://schemas.microsoft.com/office/drawing/2014/main" id="{BE5F29CD-F872-4F20-924C-8F8E5BBFBE7A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139065"/>
                  </a:xfrm>
                  <a:custGeom>
                    <a:avLst/>
                    <a:gdLst>
                      <a:gd name="connsiteX0" fmla="*/ 117157 w 117157"/>
                      <a:gd name="connsiteY0" fmla="*/ 0 h 139065"/>
                      <a:gd name="connsiteX1" fmla="*/ 0 w 117157"/>
                      <a:gd name="connsiteY1" fmla="*/ 69533 h 139065"/>
                      <a:gd name="connsiteX2" fmla="*/ 0 w 117157"/>
                      <a:gd name="connsiteY2" fmla="*/ 139065 h 139065"/>
                      <a:gd name="connsiteX3" fmla="*/ 117157 w 117157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3906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139065"/>
                        </a:lnTo>
                        <a:lnTo>
                          <a:pt x="117157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7" name="Freeform: Shape 3876">
                    <a:extLst>
                      <a:ext uri="{FF2B5EF4-FFF2-40B4-BE49-F238E27FC236}">
                        <a16:creationId xmlns:a16="http://schemas.microsoft.com/office/drawing/2014/main" id="{62AA3520-4C7B-47BA-B938-CAD99B1BFBB1}"/>
                      </a:ext>
                    </a:extLst>
                  </p:cNvPr>
                  <p:cNvSpPr/>
                  <p:nvPr/>
                </p:nvSpPr>
                <p:spPr>
                  <a:xfrm>
                    <a:off x="10568324" y="4500085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8 h 21907"/>
                      <a:gd name="connsiteX1" fmla="*/ 10477 w 10477"/>
                      <a:gd name="connsiteY1" fmla="*/ 15240 h 21907"/>
                      <a:gd name="connsiteX2" fmla="*/ 10477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8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8" name="Freeform: Shape 3877">
                    <a:extLst>
                      <a:ext uri="{FF2B5EF4-FFF2-40B4-BE49-F238E27FC236}">
                        <a16:creationId xmlns:a16="http://schemas.microsoft.com/office/drawing/2014/main" id="{5FF3976E-3C42-484A-87F9-544AF8115D20}"/>
                      </a:ext>
                    </a:extLst>
                  </p:cNvPr>
                  <p:cNvSpPr/>
                  <p:nvPr/>
                </p:nvSpPr>
                <p:spPr>
                  <a:xfrm>
                    <a:off x="10594994" y="4484845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9" name="Freeform: Shape 3878">
                    <a:extLst>
                      <a:ext uri="{FF2B5EF4-FFF2-40B4-BE49-F238E27FC236}">
                        <a16:creationId xmlns:a16="http://schemas.microsoft.com/office/drawing/2014/main" id="{47ACF12B-9EC2-46D6-9831-3487FDC008F6}"/>
                      </a:ext>
                    </a:extLst>
                  </p:cNvPr>
                  <p:cNvSpPr/>
                  <p:nvPr/>
                </p:nvSpPr>
                <p:spPr>
                  <a:xfrm>
                    <a:off x="10620712" y="4469606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7 w 10477"/>
                      <a:gd name="connsiteY1" fmla="*/ 15240 h 20954"/>
                      <a:gd name="connsiteX2" fmla="*/ 10477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0" name="Freeform: Shape 3879">
                    <a:extLst>
                      <a:ext uri="{FF2B5EF4-FFF2-40B4-BE49-F238E27FC236}">
                        <a16:creationId xmlns:a16="http://schemas.microsoft.com/office/drawing/2014/main" id="{E04EFFCB-C1FA-46A4-94A3-FE2EBDBBC3D0}"/>
                      </a:ext>
                    </a:extLst>
                  </p:cNvPr>
                  <p:cNvSpPr/>
                  <p:nvPr/>
                </p:nvSpPr>
                <p:spPr>
                  <a:xfrm>
                    <a:off x="10647382" y="4454366"/>
                    <a:ext cx="10477" cy="21907"/>
                  </a:xfrm>
                  <a:custGeom>
                    <a:avLst/>
                    <a:gdLst>
                      <a:gd name="connsiteX0" fmla="*/ 0 w 10477"/>
                      <a:gd name="connsiteY0" fmla="*/ 21907 h 21907"/>
                      <a:gd name="connsiteX1" fmla="*/ 10478 w 10477"/>
                      <a:gd name="connsiteY1" fmla="*/ 15240 h 21907"/>
                      <a:gd name="connsiteX2" fmla="*/ 10478 w 10477"/>
                      <a:gd name="connsiteY2" fmla="*/ 0 h 21907"/>
                      <a:gd name="connsiteX3" fmla="*/ 0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0" y="21907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1" name="Freeform: Shape 3880">
                    <a:extLst>
                      <a:ext uri="{FF2B5EF4-FFF2-40B4-BE49-F238E27FC236}">
                        <a16:creationId xmlns:a16="http://schemas.microsoft.com/office/drawing/2014/main" id="{96338C21-4F25-4D93-B807-19E81210F0A5}"/>
                      </a:ext>
                    </a:extLst>
                  </p:cNvPr>
                  <p:cNvSpPr/>
                  <p:nvPr/>
                </p:nvSpPr>
                <p:spPr>
                  <a:xfrm>
                    <a:off x="10553084" y="4428648"/>
                    <a:ext cx="117157" cy="78105"/>
                  </a:xfrm>
                  <a:custGeom>
                    <a:avLst/>
                    <a:gdLst>
                      <a:gd name="connsiteX0" fmla="*/ 117157 w 117157"/>
                      <a:gd name="connsiteY0" fmla="*/ 0 h 78105"/>
                      <a:gd name="connsiteX1" fmla="*/ 0 w 117157"/>
                      <a:gd name="connsiteY1" fmla="*/ 69533 h 78105"/>
                      <a:gd name="connsiteX2" fmla="*/ 0 w 117157"/>
                      <a:gd name="connsiteY2" fmla="*/ 78105 h 78105"/>
                      <a:gd name="connsiteX3" fmla="*/ 117157 w 117157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78105">
                        <a:moveTo>
                          <a:pt x="117157" y="0"/>
                        </a:moveTo>
                        <a:lnTo>
                          <a:pt x="0" y="69533"/>
                        </a:lnTo>
                        <a:lnTo>
                          <a:pt x="0" y="78105"/>
                        </a:lnTo>
                        <a:lnTo>
                          <a:pt x="117157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2" name="Freeform: Shape 3881">
                    <a:extLst>
                      <a:ext uri="{FF2B5EF4-FFF2-40B4-BE49-F238E27FC236}">
                        <a16:creationId xmlns:a16="http://schemas.microsoft.com/office/drawing/2014/main" id="{BE672EBA-4169-41CD-9701-716E609EE21B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432458"/>
                    <a:ext cx="91440" cy="76200"/>
                  </a:xfrm>
                  <a:custGeom>
                    <a:avLst/>
                    <a:gdLst>
                      <a:gd name="connsiteX0" fmla="*/ 91440 w 91440"/>
                      <a:gd name="connsiteY0" fmla="*/ 76200 h 76200"/>
                      <a:gd name="connsiteX1" fmla="*/ 0 w 91440"/>
                      <a:gd name="connsiteY1" fmla="*/ 22860 h 76200"/>
                      <a:gd name="connsiteX2" fmla="*/ 0 w 91440"/>
                      <a:gd name="connsiteY2" fmla="*/ 0 h 76200"/>
                      <a:gd name="connsiteX3" fmla="*/ 91440 w 91440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440" h="76200">
                        <a:moveTo>
                          <a:pt x="91440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1440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3" name="Freeform: Shape 3882">
                    <a:extLst>
                      <a:ext uri="{FF2B5EF4-FFF2-40B4-BE49-F238E27FC236}">
                        <a16:creationId xmlns:a16="http://schemas.microsoft.com/office/drawing/2014/main" id="{F17B9C8C-C0DA-4A73-920A-77CEC60C030C}"/>
                      </a:ext>
                    </a:extLst>
                  </p:cNvPr>
                  <p:cNvSpPr/>
                  <p:nvPr/>
                </p:nvSpPr>
                <p:spPr>
                  <a:xfrm>
                    <a:off x="10538797" y="4508658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8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8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4" name="Freeform: Shape 3883">
                    <a:extLst>
                      <a:ext uri="{FF2B5EF4-FFF2-40B4-BE49-F238E27FC236}">
                        <a16:creationId xmlns:a16="http://schemas.microsoft.com/office/drawing/2014/main" id="{67EAEC90-2EE6-4E8D-8877-CEDC4122B30A}"/>
                      </a:ext>
                    </a:extLst>
                  </p:cNvPr>
                  <p:cNvSpPr/>
                  <p:nvPr/>
                </p:nvSpPr>
                <p:spPr>
                  <a:xfrm>
                    <a:off x="10519747" y="4498181"/>
                    <a:ext cx="10477" cy="20954"/>
                  </a:xfrm>
                  <a:custGeom>
                    <a:avLst/>
                    <a:gdLst>
                      <a:gd name="connsiteX0" fmla="*/ 10478 w 10477"/>
                      <a:gd name="connsiteY0" fmla="*/ 20955 h 20954"/>
                      <a:gd name="connsiteX1" fmla="*/ 0 w 10477"/>
                      <a:gd name="connsiteY1" fmla="*/ 15240 h 20954"/>
                      <a:gd name="connsiteX2" fmla="*/ 0 w 10477"/>
                      <a:gd name="connsiteY2" fmla="*/ 0 h 20954"/>
                      <a:gd name="connsiteX3" fmla="*/ 10478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5" name="Freeform: Shape 3884">
                    <a:extLst>
                      <a:ext uri="{FF2B5EF4-FFF2-40B4-BE49-F238E27FC236}">
                        <a16:creationId xmlns:a16="http://schemas.microsoft.com/office/drawing/2014/main" id="{E0126C0D-165F-4767-97A6-3628ED82A081}"/>
                      </a:ext>
                    </a:extLst>
                  </p:cNvPr>
                  <p:cNvSpPr/>
                  <p:nvPr/>
                </p:nvSpPr>
                <p:spPr>
                  <a:xfrm>
                    <a:off x="10500697" y="4486751"/>
                    <a:ext cx="10477" cy="21907"/>
                  </a:xfrm>
                  <a:custGeom>
                    <a:avLst/>
                    <a:gdLst>
                      <a:gd name="connsiteX0" fmla="*/ 10478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8 w 10477"/>
                      <a:gd name="connsiteY3" fmla="*/ 666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8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6668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6" name="Freeform: Shape 3885">
                    <a:extLst>
                      <a:ext uri="{FF2B5EF4-FFF2-40B4-BE49-F238E27FC236}">
                        <a16:creationId xmlns:a16="http://schemas.microsoft.com/office/drawing/2014/main" id="{793FA56F-C232-49C9-AA40-2203E7922620}"/>
                      </a:ext>
                    </a:extLst>
                  </p:cNvPr>
                  <p:cNvSpPr/>
                  <p:nvPr/>
                </p:nvSpPr>
                <p:spPr>
                  <a:xfrm>
                    <a:off x="10478789" y="4363878"/>
                    <a:ext cx="209550" cy="121919"/>
                  </a:xfrm>
                  <a:custGeom>
                    <a:avLst/>
                    <a:gdLst>
                      <a:gd name="connsiteX0" fmla="*/ 91440 w 209550"/>
                      <a:gd name="connsiteY0" fmla="*/ 121920 h 121919"/>
                      <a:gd name="connsiteX1" fmla="*/ 0 w 209550"/>
                      <a:gd name="connsiteY1" fmla="*/ 68580 h 121919"/>
                      <a:gd name="connsiteX2" fmla="*/ 117158 w 209550"/>
                      <a:gd name="connsiteY2" fmla="*/ 0 h 121919"/>
                      <a:gd name="connsiteX3" fmla="*/ 209550 w 209550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9550" h="121919">
                        <a:moveTo>
                          <a:pt x="91440" y="121920"/>
                        </a:moveTo>
                        <a:lnTo>
                          <a:pt x="0" y="68580"/>
                        </a:lnTo>
                        <a:lnTo>
                          <a:pt x="117158" y="0"/>
                        </a:lnTo>
                        <a:lnTo>
                          <a:pt x="209550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7" name="Freeform: Shape 3886">
                    <a:extLst>
                      <a:ext uri="{FF2B5EF4-FFF2-40B4-BE49-F238E27FC236}">
                        <a16:creationId xmlns:a16="http://schemas.microsoft.com/office/drawing/2014/main" id="{6590F974-46FD-4934-9634-88FCBF9760A9}"/>
                      </a:ext>
                    </a:extLst>
                  </p:cNvPr>
                  <p:cNvSpPr/>
                  <p:nvPr/>
                </p:nvSpPr>
                <p:spPr>
                  <a:xfrm>
                    <a:off x="10595947" y="4368641"/>
                    <a:ext cx="84772" cy="59054"/>
                  </a:xfrm>
                  <a:custGeom>
                    <a:avLst/>
                    <a:gdLst>
                      <a:gd name="connsiteX0" fmla="*/ 84772 w 84772"/>
                      <a:gd name="connsiteY0" fmla="*/ 49530 h 59054"/>
                      <a:gd name="connsiteX1" fmla="*/ 67628 w 84772"/>
                      <a:gd name="connsiteY1" fmla="*/ 59055 h 59054"/>
                      <a:gd name="connsiteX2" fmla="*/ 0 w 84772"/>
                      <a:gd name="connsiteY2" fmla="*/ 20003 h 59054"/>
                      <a:gd name="connsiteX3" fmla="*/ 0 w 84772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772" h="59054">
                        <a:moveTo>
                          <a:pt x="84772" y="49530"/>
                        </a:moveTo>
                        <a:lnTo>
                          <a:pt x="67628" y="59055"/>
                        </a:lnTo>
                        <a:lnTo>
                          <a:pt x="0" y="20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8" name="Freeform: Shape 3887">
                    <a:extLst>
                      <a:ext uri="{FF2B5EF4-FFF2-40B4-BE49-F238E27FC236}">
                        <a16:creationId xmlns:a16="http://schemas.microsoft.com/office/drawing/2014/main" id="{F2D71955-D97C-49C6-910E-FE622DCC217F}"/>
                      </a:ext>
                    </a:extLst>
                  </p:cNvPr>
                  <p:cNvSpPr/>
                  <p:nvPr/>
                </p:nvSpPr>
                <p:spPr>
                  <a:xfrm>
                    <a:off x="10485457" y="4368641"/>
                    <a:ext cx="110490" cy="73342"/>
                  </a:xfrm>
                  <a:custGeom>
                    <a:avLst/>
                    <a:gdLst>
                      <a:gd name="connsiteX0" fmla="*/ 110490 w 110490"/>
                      <a:gd name="connsiteY0" fmla="*/ 20003 h 73342"/>
                      <a:gd name="connsiteX1" fmla="*/ 18097 w 110490"/>
                      <a:gd name="connsiteY1" fmla="*/ 73342 h 73342"/>
                      <a:gd name="connsiteX2" fmla="*/ 0 w 110490"/>
                      <a:gd name="connsiteY2" fmla="*/ 63817 h 73342"/>
                      <a:gd name="connsiteX3" fmla="*/ 110490 w 110490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490" h="73342">
                        <a:moveTo>
                          <a:pt x="110490" y="20003"/>
                        </a:moveTo>
                        <a:lnTo>
                          <a:pt x="18097" y="73342"/>
                        </a:lnTo>
                        <a:lnTo>
                          <a:pt x="0" y="63817"/>
                        </a:lnTo>
                        <a:lnTo>
                          <a:pt x="110490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9" name="Freeform: Shape 3888">
                    <a:extLst>
                      <a:ext uri="{FF2B5EF4-FFF2-40B4-BE49-F238E27FC236}">
                        <a16:creationId xmlns:a16="http://schemas.microsoft.com/office/drawing/2014/main" id="{AA6C364F-6A58-43D6-B9BB-44BB386CED6F}"/>
                      </a:ext>
                    </a:extLst>
                  </p:cNvPr>
                  <p:cNvSpPr/>
                  <p:nvPr/>
                </p:nvSpPr>
                <p:spPr>
                  <a:xfrm>
                    <a:off x="10503554" y="4388643"/>
                    <a:ext cx="160020" cy="93344"/>
                  </a:xfrm>
                  <a:custGeom>
                    <a:avLst/>
                    <a:gdLst>
                      <a:gd name="connsiteX0" fmla="*/ 160020 w 160020"/>
                      <a:gd name="connsiteY0" fmla="*/ 39052 h 93344"/>
                      <a:gd name="connsiteX1" fmla="*/ 67628 w 160020"/>
                      <a:gd name="connsiteY1" fmla="*/ 93345 h 93344"/>
                      <a:gd name="connsiteX2" fmla="*/ 0 w 160020"/>
                      <a:gd name="connsiteY2" fmla="*/ 53340 h 93344"/>
                      <a:gd name="connsiteX3" fmla="*/ 92393 w 160020"/>
                      <a:gd name="connsiteY3" fmla="*/ 0 h 93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020" h="93344">
                        <a:moveTo>
                          <a:pt x="160020" y="39052"/>
                        </a:moveTo>
                        <a:lnTo>
                          <a:pt x="67628" y="93345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0" name="Freeform: Shape 3889">
                    <a:extLst>
                      <a:ext uri="{FF2B5EF4-FFF2-40B4-BE49-F238E27FC236}">
                        <a16:creationId xmlns:a16="http://schemas.microsoft.com/office/drawing/2014/main" id="{4F010A96-34AB-47C4-8ADA-ECD2EEF1CF1F}"/>
                      </a:ext>
                    </a:extLst>
                  </p:cNvPr>
                  <p:cNvSpPr/>
                  <p:nvPr/>
                </p:nvSpPr>
                <p:spPr>
                  <a:xfrm>
                    <a:off x="10570229" y="4417218"/>
                    <a:ext cx="118109" cy="91439"/>
                  </a:xfrm>
                  <a:custGeom>
                    <a:avLst/>
                    <a:gdLst>
                      <a:gd name="connsiteX0" fmla="*/ 118110 w 118109"/>
                      <a:gd name="connsiteY0" fmla="*/ 22860 h 91439"/>
                      <a:gd name="connsiteX1" fmla="*/ 0 w 118109"/>
                      <a:gd name="connsiteY1" fmla="*/ 91440 h 91439"/>
                      <a:gd name="connsiteX2" fmla="*/ 0 w 118109"/>
                      <a:gd name="connsiteY2" fmla="*/ 68580 h 91439"/>
                      <a:gd name="connsiteX3" fmla="*/ 118110 w 118109"/>
                      <a:gd name="connsiteY3" fmla="*/ 0 h 9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39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891" name="Graphic 7">
                    <a:extLst>
                      <a:ext uri="{FF2B5EF4-FFF2-40B4-BE49-F238E27FC236}">
                        <a16:creationId xmlns:a16="http://schemas.microsoft.com/office/drawing/2014/main" id="{4B850A47-9952-49A3-9FD8-5D638E8037DE}"/>
                      </a:ext>
                    </a:extLst>
                  </p:cNvPr>
                  <p:cNvGrpSpPr/>
                  <p:nvPr/>
                </p:nvGrpSpPr>
                <p:grpSpPr>
                  <a:xfrm>
                    <a:off x="10523557" y="4292441"/>
                    <a:ext cx="99059" cy="178117"/>
                    <a:chOff x="10523557" y="4292441"/>
                    <a:chExt cx="99059" cy="178117"/>
                  </a:xfrm>
                </p:grpSpPr>
                <p:sp>
                  <p:nvSpPr>
                    <p:cNvPr id="3892" name="Freeform: Shape 3891">
                      <a:extLst>
                        <a:ext uri="{FF2B5EF4-FFF2-40B4-BE49-F238E27FC236}">
                          <a16:creationId xmlns:a16="http://schemas.microsoft.com/office/drawing/2014/main" id="{9DB60781-416B-4AF4-98B2-2E803AA07F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417218"/>
                      <a:ext cx="46672" cy="53339"/>
                    </a:xfrm>
                    <a:custGeom>
                      <a:avLst/>
                      <a:gdLst>
                        <a:gd name="connsiteX0" fmla="*/ 46672 w 46672"/>
                        <a:gd name="connsiteY0" fmla="*/ 26670 h 53339"/>
                        <a:gd name="connsiteX1" fmla="*/ 0 w 46672"/>
                        <a:gd name="connsiteY1" fmla="*/ 0 h 53339"/>
                        <a:gd name="connsiteX2" fmla="*/ 0 w 46672"/>
                        <a:gd name="connsiteY2" fmla="*/ 26670 h 53339"/>
                        <a:gd name="connsiteX3" fmla="*/ 46672 w 46672"/>
                        <a:gd name="connsiteY3" fmla="*/ 53340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39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3" name="Freeform: Shape 3892">
                      <a:extLst>
                        <a:ext uri="{FF2B5EF4-FFF2-40B4-BE49-F238E27FC236}">
                          <a16:creationId xmlns:a16="http://schemas.microsoft.com/office/drawing/2014/main" id="{ABA53792-F067-442E-AC80-5172A7C15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3557" y="4387691"/>
                      <a:ext cx="99059" cy="56197"/>
                    </a:xfrm>
                    <a:custGeom>
                      <a:avLst/>
                      <a:gdLst>
                        <a:gd name="connsiteX0" fmla="*/ 99060 w 99059"/>
                        <a:gd name="connsiteY0" fmla="*/ 26670 h 56197"/>
                        <a:gd name="connsiteX1" fmla="*/ 52388 w 99059"/>
                        <a:gd name="connsiteY1" fmla="*/ 0 h 56197"/>
                        <a:gd name="connsiteX2" fmla="*/ 0 w 99059"/>
                        <a:gd name="connsiteY2" fmla="*/ 29528 h 56197"/>
                        <a:gd name="connsiteX3" fmla="*/ 46672 w 99059"/>
                        <a:gd name="connsiteY3" fmla="*/ 56197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6197">
                          <a:moveTo>
                            <a:pt x="99060" y="26670"/>
                          </a:moveTo>
                          <a:lnTo>
                            <a:pt x="52388" y="0"/>
                          </a:lnTo>
                          <a:lnTo>
                            <a:pt x="0" y="29528"/>
                          </a:lnTo>
                          <a:lnTo>
                            <a:pt x="46672" y="56197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4" name="Freeform: Shape 3893">
                      <a:extLst>
                        <a:ext uri="{FF2B5EF4-FFF2-40B4-BE49-F238E27FC236}">
                          <a16:creationId xmlns:a16="http://schemas.microsoft.com/office/drawing/2014/main" id="{ACE436D0-3270-4D1B-8F82-5ADFC95591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87374" y="4406741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1430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1430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5" name="Freeform: Shape 3894">
                      <a:extLst>
                        <a:ext uri="{FF2B5EF4-FFF2-40B4-BE49-F238E27FC236}">
                          <a16:creationId xmlns:a16="http://schemas.microsoft.com/office/drawing/2014/main" id="{18E85EB4-259A-418A-B4C5-5018AB94A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0232" y="4408645"/>
                      <a:ext cx="19050" cy="11430"/>
                    </a:xfrm>
                    <a:custGeom>
                      <a:avLst/>
                      <a:gdLst>
                        <a:gd name="connsiteX0" fmla="*/ 19050 w 19050"/>
                        <a:gd name="connsiteY0" fmla="*/ 4763 h 11430"/>
                        <a:gd name="connsiteX1" fmla="*/ 10478 w 19050"/>
                        <a:gd name="connsiteY1" fmla="*/ 0 h 11430"/>
                        <a:gd name="connsiteX2" fmla="*/ 0 w 19050"/>
                        <a:gd name="connsiteY2" fmla="*/ 5715 h 11430"/>
                        <a:gd name="connsiteX3" fmla="*/ 8572 w 19050"/>
                        <a:gd name="connsiteY3" fmla="*/ 11430 h 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050" h="11430">
                          <a:moveTo>
                            <a:pt x="19050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8572" y="1143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6" name="Freeform: Shape 3895">
                      <a:extLst>
                        <a:ext uri="{FF2B5EF4-FFF2-40B4-BE49-F238E27FC236}">
                          <a16:creationId xmlns:a16="http://schemas.microsoft.com/office/drawing/2014/main" id="{5220567F-96B5-487D-89D9-5D82D04B1E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0229" y="4414360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7" name="Freeform: Shape 3896">
                      <a:extLst>
                        <a:ext uri="{FF2B5EF4-FFF2-40B4-BE49-F238E27FC236}">
                          <a16:creationId xmlns:a16="http://schemas.microsoft.com/office/drawing/2014/main" id="{28C161C2-E071-441C-8AD7-D4316AAAC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1182" y="4292441"/>
                      <a:ext cx="952" cy="110490"/>
                    </a:xfrm>
                    <a:custGeom>
                      <a:avLst/>
                      <a:gdLst>
                        <a:gd name="connsiteX0" fmla="*/ 953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3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953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98" name="Freeform: Shape 3897">
                      <a:extLst>
                        <a:ext uri="{FF2B5EF4-FFF2-40B4-BE49-F238E27FC236}">
                          <a16:creationId xmlns:a16="http://schemas.microsoft.com/office/drawing/2014/main" id="{DE7D4304-5C64-4CF5-A7D2-852BE6E13F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77849" y="4296251"/>
                      <a:ext cx="952" cy="110490"/>
                    </a:xfrm>
                    <a:custGeom>
                      <a:avLst/>
                      <a:gdLst>
                        <a:gd name="connsiteX0" fmla="*/ 952 w 952"/>
                        <a:gd name="connsiteY0" fmla="*/ 0 h 110490"/>
                        <a:gd name="connsiteX1" fmla="*/ 0 w 952"/>
                        <a:gd name="connsiteY1" fmla="*/ 109538 h 110490"/>
                        <a:gd name="connsiteX2" fmla="*/ 952 w 952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952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899" name="Graphic 7">
                      <a:extLst>
                        <a:ext uri="{FF2B5EF4-FFF2-40B4-BE49-F238E27FC236}">
                          <a16:creationId xmlns:a16="http://schemas.microsoft.com/office/drawing/2014/main" id="{EBDA1B82-E7F8-4E20-8B91-4AE9D9274C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541654" y="4395310"/>
                      <a:ext cx="40070" cy="32146"/>
                      <a:chOff x="10541654" y="4395310"/>
                      <a:chExt cx="40070" cy="32146"/>
                    </a:xfrm>
                  </p:grpSpPr>
                  <p:sp>
                    <p:nvSpPr>
                      <p:cNvPr id="3900" name="Freeform: Shape 3899">
                        <a:extLst>
                          <a:ext uri="{FF2B5EF4-FFF2-40B4-BE49-F238E27FC236}">
                            <a16:creationId xmlns:a16="http://schemas.microsoft.com/office/drawing/2014/main" id="{095D4454-B269-4FDD-8115-12825BA553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41654" y="4395310"/>
                        <a:ext cx="40070" cy="32146"/>
                      </a:xfrm>
                      <a:custGeom>
                        <a:avLst/>
                        <a:gdLst>
                          <a:gd name="connsiteX0" fmla="*/ 20003 w 40070"/>
                          <a:gd name="connsiteY0" fmla="*/ 0 h 32146"/>
                          <a:gd name="connsiteX1" fmla="*/ 0 w 40070"/>
                          <a:gd name="connsiteY1" fmla="*/ 20003 h 32146"/>
                          <a:gd name="connsiteX2" fmla="*/ 0 w 40070"/>
                          <a:gd name="connsiteY2" fmla="*/ 20003 h 32146"/>
                          <a:gd name="connsiteX3" fmla="*/ 0 w 40070"/>
                          <a:gd name="connsiteY3" fmla="*/ 20003 h 32146"/>
                          <a:gd name="connsiteX4" fmla="*/ 0 w 40070"/>
                          <a:gd name="connsiteY4" fmla="*/ 20003 h 32146"/>
                          <a:gd name="connsiteX5" fmla="*/ 5715 w 40070"/>
                          <a:gd name="connsiteY5" fmla="*/ 28575 h 32146"/>
                          <a:gd name="connsiteX6" fmla="*/ 34290 w 40070"/>
                          <a:gd name="connsiteY6" fmla="*/ 28575 h 32146"/>
                          <a:gd name="connsiteX7" fmla="*/ 40005 w 40070"/>
                          <a:gd name="connsiteY7" fmla="*/ 20003 h 32146"/>
                          <a:gd name="connsiteX8" fmla="*/ 40005 w 40070"/>
                          <a:gd name="connsiteY8" fmla="*/ 20003 h 32146"/>
                          <a:gd name="connsiteX9" fmla="*/ 40005 w 40070"/>
                          <a:gd name="connsiteY9" fmla="*/ 20003 h 32146"/>
                          <a:gd name="connsiteX10" fmla="*/ 40005 w 40070"/>
                          <a:gd name="connsiteY10" fmla="*/ 20003 h 32146"/>
                          <a:gd name="connsiteX11" fmla="*/ 20003 w 40070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70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958" y="9525"/>
                              <a:pt x="31433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901" name="Freeform: Shape 3900">
                        <a:extLst>
                          <a:ext uri="{FF2B5EF4-FFF2-40B4-BE49-F238E27FC236}">
                            <a16:creationId xmlns:a16="http://schemas.microsoft.com/office/drawing/2014/main" id="{EF934C8A-902D-4BC9-9ACD-4BE28F0718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570229" y="4400073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3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8572" y="2858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902" name="Graphic 7">
                <a:extLst>
                  <a:ext uri="{FF2B5EF4-FFF2-40B4-BE49-F238E27FC236}">
                    <a16:creationId xmlns:a16="http://schemas.microsoft.com/office/drawing/2014/main" id="{0C8CF9E0-6E63-47C8-A955-D5C39A9AD2A3}"/>
                  </a:ext>
                </a:extLst>
              </p:cNvPr>
              <p:cNvGrpSpPr/>
              <p:nvPr/>
            </p:nvGrpSpPr>
            <p:grpSpPr>
              <a:xfrm>
                <a:off x="18017609" y="4791330"/>
                <a:ext cx="606536" cy="579287"/>
                <a:chOff x="10207326" y="5131593"/>
                <a:chExt cx="525780" cy="497453"/>
              </a:xfrm>
            </p:grpSpPr>
            <p:sp>
              <p:nvSpPr>
                <p:cNvPr id="3903" name="Freeform: Shape 3902">
                  <a:extLst>
                    <a:ext uri="{FF2B5EF4-FFF2-40B4-BE49-F238E27FC236}">
                      <a16:creationId xmlns:a16="http://schemas.microsoft.com/office/drawing/2014/main" id="{DEE50872-DBE8-4555-AB2C-F2D28E91196C}"/>
                    </a:ext>
                  </a:extLst>
                </p:cNvPr>
                <p:cNvSpPr/>
                <p:nvPr/>
              </p:nvSpPr>
              <p:spPr>
                <a:xfrm>
                  <a:off x="10207326" y="5341260"/>
                  <a:ext cx="525780" cy="287785"/>
                </a:xfrm>
                <a:custGeom>
                  <a:avLst/>
                  <a:gdLst>
                    <a:gd name="connsiteX0" fmla="*/ 46673 w 525780"/>
                    <a:gd name="connsiteY0" fmla="*/ 115135 h 287785"/>
                    <a:gd name="connsiteX1" fmla="*/ 238125 w 525780"/>
                    <a:gd name="connsiteY1" fmla="*/ 226578 h 287785"/>
                    <a:gd name="connsiteX2" fmla="*/ 512445 w 525780"/>
                    <a:gd name="connsiteY2" fmla="*/ 287538 h 287785"/>
                    <a:gd name="connsiteX3" fmla="*/ 524828 w 525780"/>
                    <a:gd name="connsiteY3" fmla="*/ 287538 h 287785"/>
                    <a:gd name="connsiteX4" fmla="*/ 525780 w 525780"/>
                    <a:gd name="connsiteY4" fmla="*/ 279918 h 287785"/>
                    <a:gd name="connsiteX5" fmla="*/ 525780 w 525780"/>
                    <a:gd name="connsiteY5" fmla="*/ 278013 h 287785"/>
                    <a:gd name="connsiteX6" fmla="*/ 420053 w 525780"/>
                    <a:gd name="connsiteY6" fmla="*/ 138948 h 287785"/>
                    <a:gd name="connsiteX7" fmla="*/ 228600 w 525780"/>
                    <a:gd name="connsiteY7" fmla="*/ 27505 h 287785"/>
                    <a:gd name="connsiteX8" fmla="*/ 20003 w 525780"/>
                    <a:gd name="connsiteY8" fmla="*/ 7503 h 287785"/>
                    <a:gd name="connsiteX9" fmla="*/ 11430 w 525780"/>
                    <a:gd name="connsiteY9" fmla="*/ 7503 h 287785"/>
                    <a:gd name="connsiteX10" fmla="*/ 11430 w 525780"/>
                    <a:gd name="connsiteY10" fmla="*/ 12265 h 287785"/>
                    <a:gd name="connsiteX11" fmla="*/ 0 w 525780"/>
                    <a:gd name="connsiteY11" fmla="*/ 68463 h 287785"/>
                    <a:gd name="connsiteX12" fmla="*/ 46673 w 525780"/>
                    <a:gd name="connsiteY12" fmla="*/ 115135 h 287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5780" h="287785">
                      <a:moveTo>
                        <a:pt x="46673" y="115135"/>
                      </a:moveTo>
                      <a:lnTo>
                        <a:pt x="238125" y="226578"/>
                      </a:lnTo>
                      <a:cubicBezTo>
                        <a:pt x="310515" y="268488"/>
                        <a:pt x="410528" y="290395"/>
                        <a:pt x="512445" y="287538"/>
                      </a:cubicBezTo>
                      <a:lnTo>
                        <a:pt x="524828" y="287538"/>
                      </a:lnTo>
                      <a:lnTo>
                        <a:pt x="525780" y="279918"/>
                      </a:lnTo>
                      <a:cubicBezTo>
                        <a:pt x="525780" y="278965"/>
                        <a:pt x="525780" y="278965"/>
                        <a:pt x="525780" y="278013"/>
                      </a:cubicBezTo>
                      <a:cubicBezTo>
                        <a:pt x="521970" y="225625"/>
                        <a:pt x="484823" y="176095"/>
                        <a:pt x="420053" y="138948"/>
                      </a:cubicBezTo>
                      <a:lnTo>
                        <a:pt x="228600" y="27505"/>
                      </a:lnTo>
                      <a:cubicBezTo>
                        <a:pt x="155258" y="-15357"/>
                        <a:pt x="123825" y="3693"/>
                        <a:pt x="20003" y="7503"/>
                      </a:cubicBezTo>
                      <a:lnTo>
                        <a:pt x="11430" y="7503"/>
                      </a:lnTo>
                      <a:lnTo>
                        <a:pt x="11430" y="12265"/>
                      </a:lnTo>
                      <a:cubicBezTo>
                        <a:pt x="8573" y="36078"/>
                        <a:pt x="1905" y="54175"/>
                        <a:pt x="0" y="68463"/>
                      </a:cubicBezTo>
                      <a:cubicBezTo>
                        <a:pt x="2858" y="82750"/>
                        <a:pt x="15240" y="97038"/>
                        <a:pt x="46673" y="115135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04" name="Freeform: Shape 3903">
                  <a:extLst>
                    <a:ext uri="{FF2B5EF4-FFF2-40B4-BE49-F238E27FC236}">
                      <a16:creationId xmlns:a16="http://schemas.microsoft.com/office/drawing/2014/main" id="{C9EA35B1-967A-4AE8-9CA7-AC947E10A237}"/>
                    </a:ext>
                  </a:extLst>
                </p:cNvPr>
                <p:cNvSpPr/>
                <p:nvPr/>
              </p:nvSpPr>
              <p:spPr>
                <a:xfrm>
                  <a:off x="10261619" y="5318283"/>
                  <a:ext cx="447675" cy="246137"/>
                </a:xfrm>
                <a:custGeom>
                  <a:avLst/>
                  <a:gdLst>
                    <a:gd name="connsiteX0" fmla="*/ 0 w 447675"/>
                    <a:gd name="connsiteY0" fmla="*/ 0 h 246137"/>
                    <a:gd name="connsiteX1" fmla="*/ 59055 w 447675"/>
                    <a:gd name="connsiteY1" fmla="*/ 129540 h 246137"/>
                    <a:gd name="connsiteX2" fmla="*/ 313372 w 447675"/>
                    <a:gd name="connsiteY2" fmla="*/ 245745 h 246137"/>
                    <a:gd name="connsiteX3" fmla="*/ 447675 w 447675"/>
                    <a:gd name="connsiteY3" fmla="*/ 179070 h 246137"/>
                    <a:gd name="connsiteX4" fmla="*/ 0 w 447675"/>
                    <a:gd name="connsiteY4" fmla="*/ 0 h 246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5" h="246137">
                      <a:moveTo>
                        <a:pt x="0" y="0"/>
                      </a:moveTo>
                      <a:cubicBezTo>
                        <a:pt x="0" y="0"/>
                        <a:pt x="8572" y="86678"/>
                        <a:pt x="59055" y="129540"/>
                      </a:cubicBezTo>
                      <a:cubicBezTo>
                        <a:pt x="79057" y="147638"/>
                        <a:pt x="243840" y="253365"/>
                        <a:pt x="313372" y="245745"/>
                      </a:cubicBezTo>
                      <a:cubicBezTo>
                        <a:pt x="436245" y="226695"/>
                        <a:pt x="447675" y="179070"/>
                        <a:pt x="447675" y="17907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05" name="Freeform: Shape 3904">
                  <a:extLst>
                    <a:ext uri="{FF2B5EF4-FFF2-40B4-BE49-F238E27FC236}">
                      <a16:creationId xmlns:a16="http://schemas.microsoft.com/office/drawing/2014/main" id="{28C8E410-94C3-4DA1-BAF3-601FE6DB1D4A}"/>
                    </a:ext>
                  </a:extLst>
                </p:cNvPr>
                <p:cNvSpPr/>
                <p:nvPr/>
              </p:nvSpPr>
              <p:spPr>
                <a:xfrm>
                  <a:off x="10283526" y="5397341"/>
                  <a:ext cx="335280" cy="164782"/>
                </a:xfrm>
                <a:custGeom>
                  <a:avLst/>
                  <a:gdLst>
                    <a:gd name="connsiteX0" fmla="*/ 0 w 335280"/>
                    <a:gd name="connsiteY0" fmla="*/ 0 h 164782"/>
                    <a:gd name="connsiteX1" fmla="*/ 15240 w 335280"/>
                    <a:gd name="connsiteY1" fmla="*/ 26670 h 164782"/>
                    <a:gd name="connsiteX2" fmla="*/ 302895 w 335280"/>
                    <a:gd name="connsiteY2" fmla="*/ 164782 h 164782"/>
                    <a:gd name="connsiteX3" fmla="*/ 335280 w 335280"/>
                    <a:gd name="connsiteY3" fmla="*/ 158115 h 164782"/>
                    <a:gd name="connsiteX4" fmla="*/ 0 w 335280"/>
                    <a:gd name="connsiteY4" fmla="*/ 0 h 16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80" h="164782">
                      <a:moveTo>
                        <a:pt x="0" y="0"/>
                      </a:moveTo>
                      <a:cubicBezTo>
                        <a:pt x="4763" y="9525"/>
                        <a:pt x="9525" y="18097"/>
                        <a:pt x="15240" y="26670"/>
                      </a:cubicBezTo>
                      <a:cubicBezTo>
                        <a:pt x="21908" y="35242"/>
                        <a:pt x="199073" y="152400"/>
                        <a:pt x="302895" y="164782"/>
                      </a:cubicBezTo>
                      <a:cubicBezTo>
                        <a:pt x="314325" y="162878"/>
                        <a:pt x="324803" y="160972"/>
                        <a:pt x="335280" y="158115"/>
                      </a:cubicBezTo>
                      <a:cubicBezTo>
                        <a:pt x="163830" y="12763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06" name="Freeform: Shape 3905">
                  <a:extLst>
                    <a:ext uri="{FF2B5EF4-FFF2-40B4-BE49-F238E27FC236}">
                      <a16:creationId xmlns:a16="http://schemas.microsoft.com/office/drawing/2014/main" id="{E3A158BC-DEBF-4258-A5C5-AAECDB00235B}"/>
                    </a:ext>
                  </a:extLst>
                </p:cNvPr>
                <p:cNvSpPr/>
                <p:nvPr/>
              </p:nvSpPr>
              <p:spPr>
                <a:xfrm>
                  <a:off x="10261261" y="5239952"/>
                  <a:ext cx="451318" cy="258622"/>
                </a:xfrm>
                <a:custGeom>
                  <a:avLst/>
                  <a:gdLst>
                    <a:gd name="connsiteX0" fmla="*/ 11788 w 451318"/>
                    <a:gd name="connsiteY0" fmla="*/ 12608 h 258622"/>
                    <a:gd name="connsiteX1" fmla="*/ 12741 w 451318"/>
                    <a:gd name="connsiteY1" fmla="*/ 5941 h 258622"/>
                    <a:gd name="connsiteX2" fmla="*/ 19408 w 451318"/>
                    <a:gd name="connsiteY2" fmla="*/ 4988 h 258622"/>
                    <a:gd name="connsiteX3" fmla="*/ 206098 w 451318"/>
                    <a:gd name="connsiteY3" fmla="*/ 25943 h 258622"/>
                    <a:gd name="connsiteX4" fmla="*/ 355641 w 451318"/>
                    <a:gd name="connsiteY4" fmla="*/ 110716 h 258622"/>
                    <a:gd name="connsiteX5" fmla="*/ 450891 w 451318"/>
                    <a:gd name="connsiteY5" fmla="*/ 251686 h 258622"/>
                    <a:gd name="connsiteX6" fmla="*/ 449938 w 451318"/>
                    <a:gd name="connsiteY6" fmla="*/ 258353 h 258622"/>
                    <a:gd name="connsiteX7" fmla="*/ 438508 w 451318"/>
                    <a:gd name="connsiteY7" fmla="*/ 258353 h 258622"/>
                    <a:gd name="connsiteX8" fmla="*/ 191811 w 451318"/>
                    <a:gd name="connsiteY8" fmla="*/ 204061 h 258622"/>
                    <a:gd name="connsiteX9" fmla="*/ 43221 w 451318"/>
                    <a:gd name="connsiteY9" fmla="*/ 119288 h 258622"/>
                    <a:gd name="connsiteX10" fmla="*/ 11788 w 451318"/>
                    <a:gd name="connsiteY10" fmla="*/ 12608 h 25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1318" h="258622">
                      <a:moveTo>
                        <a:pt x="11788" y="12608"/>
                      </a:moveTo>
                      <a:lnTo>
                        <a:pt x="12741" y="5941"/>
                      </a:lnTo>
                      <a:lnTo>
                        <a:pt x="19408" y="4988"/>
                      </a:lnTo>
                      <a:cubicBezTo>
                        <a:pt x="112753" y="2131"/>
                        <a:pt x="139423" y="-12157"/>
                        <a:pt x="206098" y="25943"/>
                      </a:cubicBezTo>
                      <a:lnTo>
                        <a:pt x="355641" y="110716"/>
                      </a:lnTo>
                      <a:cubicBezTo>
                        <a:pt x="420411" y="147863"/>
                        <a:pt x="455653" y="199298"/>
                        <a:pt x="450891" y="251686"/>
                      </a:cubicBezTo>
                      <a:lnTo>
                        <a:pt x="449938" y="258353"/>
                      </a:lnTo>
                      <a:lnTo>
                        <a:pt x="438508" y="258353"/>
                      </a:lnTo>
                      <a:cubicBezTo>
                        <a:pt x="347068" y="261211"/>
                        <a:pt x="257533" y="241208"/>
                        <a:pt x="191811" y="204061"/>
                      </a:cubicBezTo>
                      <a:lnTo>
                        <a:pt x="43221" y="119288"/>
                      </a:lnTo>
                      <a:cubicBezTo>
                        <a:pt x="-24407" y="82141"/>
                        <a:pt x="6073" y="65948"/>
                        <a:pt x="11788" y="12608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07" name="Graphic 7">
                  <a:extLst>
                    <a:ext uri="{FF2B5EF4-FFF2-40B4-BE49-F238E27FC236}">
                      <a16:creationId xmlns:a16="http://schemas.microsoft.com/office/drawing/2014/main" id="{ACB70AD1-8BE2-4878-A3D3-F3C558B2CD70}"/>
                    </a:ext>
                  </a:extLst>
                </p:cNvPr>
                <p:cNvGrpSpPr/>
                <p:nvPr/>
              </p:nvGrpSpPr>
              <p:grpSpPr>
                <a:xfrm>
                  <a:off x="10269703" y="5242914"/>
                  <a:ext cx="434170" cy="249957"/>
                  <a:chOff x="10269703" y="5242914"/>
                  <a:chExt cx="434170" cy="249957"/>
                </a:xfrm>
              </p:grpSpPr>
              <p:sp>
                <p:nvSpPr>
                  <p:cNvPr id="3908" name="Freeform: Shape 3907">
                    <a:extLst>
                      <a:ext uri="{FF2B5EF4-FFF2-40B4-BE49-F238E27FC236}">
                        <a16:creationId xmlns:a16="http://schemas.microsoft.com/office/drawing/2014/main" id="{16CB5DA5-B659-4DEC-BD26-041CC9CA40C2}"/>
                      </a:ext>
                    </a:extLst>
                  </p:cNvPr>
                  <p:cNvSpPr/>
                  <p:nvPr/>
                </p:nvSpPr>
                <p:spPr>
                  <a:xfrm>
                    <a:off x="10269703" y="5242914"/>
                    <a:ext cx="434170" cy="242055"/>
                  </a:xfrm>
                  <a:custGeom>
                    <a:avLst/>
                    <a:gdLst>
                      <a:gd name="connsiteX0" fmla="*/ 10966 w 434170"/>
                      <a:gd name="connsiteY0" fmla="*/ 22029 h 242055"/>
                      <a:gd name="connsiteX1" fmla="*/ 18586 w 434170"/>
                      <a:gd name="connsiteY1" fmla="*/ 22029 h 242055"/>
                      <a:gd name="connsiteX2" fmla="*/ 198609 w 434170"/>
                      <a:gd name="connsiteY2" fmla="*/ 39174 h 242055"/>
                      <a:gd name="connsiteX3" fmla="*/ 342436 w 434170"/>
                      <a:gd name="connsiteY3" fmla="*/ 122041 h 242055"/>
                      <a:gd name="connsiteX4" fmla="*/ 433876 w 434170"/>
                      <a:gd name="connsiteY4" fmla="*/ 242056 h 242055"/>
                      <a:gd name="connsiteX5" fmla="*/ 342436 w 434170"/>
                      <a:gd name="connsiteY5" fmla="*/ 106801 h 242055"/>
                      <a:gd name="connsiteX6" fmla="*/ 198609 w 434170"/>
                      <a:gd name="connsiteY6" fmla="*/ 23934 h 242055"/>
                      <a:gd name="connsiteX7" fmla="*/ 18586 w 434170"/>
                      <a:gd name="connsiteY7" fmla="*/ 6789 h 242055"/>
                      <a:gd name="connsiteX8" fmla="*/ 10966 w 434170"/>
                      <a:gd name="connsiteY8" fmla="*/ 6789 h 242055"/>
                      <a:gd name="connsiteX9" fmla="*/ 10966 w 434170"/>
                      <a:gd name="connsiteY9" fmla="*/ 10599 h 242055"/>
                      <a:gd name="connsiteX10" fmla="*/ 489 w 434170"/>
                      <a:gd name="connsiteY10" fmla="*/ 74416 h 242055"/>
                      <a:gd name="connsiteX11" fmla="*/ 10966 w 434170"/>
                      <a:gd name="connsiteY11" fmla="*/ 25839 h 242055"/>
                      <a:gd name="connsiteX12" fmla="*/ 10966 w 434170"/>
                      <a:gd name="connsiteY12" fmla="*/ 22029 h 242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4170" h="242055">
                        <a:moveTo>
                          <a:pt x="10966" y="22029"/>
                        </a:moveTo>
                        <a:lnTo>
                          <a:pt x="18586" y="22029"/>
                        </a:lnTo>
                        <a:cubicBezTo>
                          <a:pt x="108122" y="19171"/>
                          <a:pt x="134791" y="2979"/>
                          <a:pt x="198609" y="39174"/>
                        </a:cubicBezTo>
                        <a:lnTo>
                          <a:pt x="342436" y="122041"/>
                        </a:lnTo>
                        <a:cubicBezTo>
                          <a:pt x="398634" y="154426"/>
                          <a:pt x="431019" y="197289"/>
                          <a:pt x="433876" y="242056"/>
                        </a:cubicBezTo>
                        <a:cubicBezTo>
                          <a:pt x="437686" y="191574"/>
                          <a:pt x="404349" y="142043"/>
                          <a:pt x="342436" y="106801"/>
                        </a:cubicBezTo>
                        <a:lnTo>
                          <a:pt x="198609" y="23934"/>
                        </a:lnTo>
                        <a:cubicBezTo>
                          <a:pt x="134791" y="-13214"/>
                          <a:pt x="108122" y="2979"/>
                          <a:pt x="18586" y="6789"/>
                        </a:cubicBezTo>
                        <a:lnTo>
                          <a:pt x="10966" y="6789"/>
                        </a:lnTo>
                        <a:lnTo>
                          <a:pt x="10966" y="10599"/>
                        </a:lnTo>
                        <a:cubicBezTo>
                          <a:pt x="8109" y="40126"/>
                          <a:pt x="-2368" y="58224"/>
                          <a:pt x="489" y="74416"/>
                        </a:cubicBezTo>
                        <a:cubicBezTo>
                          <a:pt x="2394" y="61081"/>
                          <a:pt x="8109" y="46793"/>
                          <a:pt x="10966" y="25839"/>
                        </a:cubicBezTo>
                        <a:lnTo>
                          <a:pt x="10966" y="22029"/>
                        </a:lnTo>
                        <a:close/>
                      </a:path>
                    </a:pathLst>
                  </a:custGeom>
                  <a:solidFill>
                    <a:srgbClr val="2626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09" name="Freeform: Shape 3908">
                    <a:extLst>
                      <a:ext uri="{FF2B5EF4-FFF2-40B4-BE49-F238E27FC236}">
                        <a16:creationId xmlns:a16="http://schemas.microsoft.com/office/drawing/2014/main" id="{AFD4B8E5-B64F-46F1-92B2-48E1755E58E6}"/>
                      </a:ext>
                    </a:extLst>
                  </p:cNvPr>
                  <p:cNvSpPr/>
                  <p:nvPr/>
                </p:nvSpPr>
                <p:spPr>
                  <a:xfrm>
                    <a:off x="10270191" y="5258154"/>
                    <a:ext cx="433387" cy="234717"/>
                  </a:xfrm>
                  <a:custGeom>
                    <a:avLst/>
                    <a:gdLst>
                      <a:gd name="connsiteX0" fmla="*/ 40005 w 433387"/>
                      <a:gd name="connsiteY0" fmla="*/ 99181 h 234717"/>
                      <a:gd name="connsiteX1" fmla="*/ 183833 w 433387"/>
                      <a:gd name="connsiteY1" fmla="*/ 182049 h 234717"/>
                      <a:gd name="connsiteX2" fmla="*/ 421005 w 433387"/>
                      <a:gd name="connsiteY2" fmla="*/ 234436 h 234717"/>
                      <a:gd name="connsiteX3" fmla="*/ 432435 w 433387"/>
                      <a:gd name="connsiteY3" fmla="*/ 234436 h 234717"/>
                      <a:gd name="connsiteX4" fmla="*/ 433388 w 433387"/>
                      <a:gd name="connsiteY4" fmla="*/ 227769 h 234717"/>
                      <a:gd name="connsiteX5" fmla="*/ 433388 w 433387"/>
                      <a:gd name="connsiteY5" fmla="*/ 226816 h 234717"/>
                      <a:gd name="connsiteX6" fmla="*/ 341947 w 433387"/>
                      <a:gd name="connsiteY6" fmla="*/ 106801 h 234717"/>
                      <a:gd name="connsiteX7" fmla="*/ 198120 w 433387"/>
                      <a:gd name="connsiteY7" fmla="*/ 23934 h 234717"/>
                      <a:gd name="connsiteX8" fmla="*/ 18097 w 433387"/>
                      <a:gd name="connsiteY8" fmla="*/ 6789 h 234717"/>
                      <a:gd name="connsiteX9" fmla="*/ 10478 w 433387"/>
                      <a:gd name="connsiteY9" fmla="*/ 6789 h 234717"/>
                      <a:gd name="connsiteX10" fmla="*/ 10478 w 433387"/>
                      <a:gd name="connsiteY10" fmla="*/ 10599 h 234717"/>
                      <a:gd name="connsiteX11" fmla="*/ 0 w 433387"/>
                      <a:gd name="connsiteY11" fmla="*/ 59176 h 234717"/>
                      <a:gd name="connsiteX12" fmla="*/ 40005 w 433387"/>
                      <a:gd name="connsiteY12" fmla="*/ 99181 h 2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3387" h="234717">
                        <a:moveTo>
                          <a:pt x="40005" y="99181"/>
                        </a:moveTo>
                        <a:lnTo>
                          <a:pt x="183833" y="182049"/>
                        </a:lnTo>
                        <a:cubicBezTo>
                          <a:pt x="246697" y="218244"/>
                          <a:pt x="332422" y="237294"/>
                          <a:pt x="421005" y="234436"/>
                        </a:cubicBezTo>
                        <a:lnTo>
                          <a:pt x="432435" y="234436"/>
                        </a:lnTo>
                        <a:lnTo>
                          <a:pt x="433388" y="227769"/>
                        </a:lnTo>
                        <a:cubicBezTo>
                          <a:pt x="433388" y="227769"/>
                          <a:pt x="433388" y="226816"/>
                          <a:pt x="433388" y="226816"/>
                        </a:cubicBezTo>
                        <a:cubicBezTo>
                          <a:pt x="430530" y="182049"/>
                          <a:pt x="398145" y="138234"/>
                          <a:pt x="341947" y="106801"/>
                        </a:cubicBezTo>
                        <a:lnTo>
                          <a:pt x="198120" y="23934"/>
                        </a:lnTo>
                        <a:cubicBezTo>
                          <a:pt x="134303" y="-13214"/>
                          <a:pt x="107633" y="2979"/>
                          <a:pt x="18097" y="6789"/>
                        </a:cubicBezTo>
                        <a:lnTo>
                          <a:pt x="10478" y="6789"/>
                        </a:lnTo>
                        <a:lnTo>
                          <a:pt x="10478" y="10599"/>
                        </a:lnTo>
                        <a:cubicBezTo>
                          <a:pt x="8572" y="31554"/>
                          <a:pt x="1905" y="46794"/>
                          <a:pt x="0" y="59176"/>
                        </a:cubicBezTo>
                        <a:cubicBezTo>
                          <a:pt x="1905" y="72511"/>
                          <a:pt x="12383" y="83941"/>
                          <a:pt x="40005" y="99181"/>
                        </a:cubicBezTo>
                        <a:close/>
                      </a:path>
                    </a:pathLst>
                  </a:custGeom>
                  <a:solidFill>
                    <a:srgbClr val="CF7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10" name="Graphic 7">
                  <a:extLst>
                    <a:ext uri="{FF2B5EF4-FFF2-40B4-BE49-F238E27FC236}">
                      <a16:creationId xmlns:a16="http://schemas.microsoft.com/office/drawing/2014/main" id="{AD88954C-96F5-4478-92B2-1A9B03A1E672}"/>
                    </a:ext>
                  </a:extLst>
                </p:cNvPr>
                <p:cNvGrpSpPr/>
                <p:nvPr/>
              </p:nvGrpSpPr>
              <p:grpSpPr>
                <a:xfrm>
                  <a:off x="10340676" y="5131593"/>
                  <a:ext cx="210502" cy="275272"/>
                  <a:chOff x="10340676" y="5131593"/>
                  <a:chExt cx="210502" cy="275272"/>
                </a:xfrm>
              </p:grpSpPr>
              <p:sp>
                <p:nvSpPr>
                  <p:cNvPr id="3911" name="Freeform: Shape 3910">
                    <a:extLst>
                      <a:ext uri="{FF2B5EF4-FFF2-40B4-BE49-F238E27FC236}">
                        <a16:creationId xmlns:a16="http://schemas.microsoft.com/office/drawing/2014/main" id="{CD1C36D9-F09A-41A3-9410-331A05C5DB75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102870"/>
                  </a:xfrm>
                  <a:custGeom>
                    <a:avLst/>
                    <a:gdLst>
                      <a:gd name="connsiteX0" fmla="*/ 56197 w 56197"/>
                      <a:gd name="connsiteY0" fmla="*/ 32385 h 102870"/>
                      <a:gd name="connsiteX1" fmla="*/ 0 w 56197"/>
                      <a:gd name="connsiteY1" fmla="*/ 0 h 102870"/>
                      <a:gd name="connsiteX2" fmla="*/ 0 w 56197"/>
                      <a:gd name="connsiteY2" fmla="*/ 69533 h 102870"/>
                      <a:gd name="connsiteX3" fmla="*/ 56197 w 56197"/>
                      <a:gd name="connsiteY3" fmla="*/ 102870 h 10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10287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69533"/>
                        </a:lnTo>
                        <a:lnTo>
                          <a:pt x="56197" y="10287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2" name="Freeform: Shape 3911">
                    <a:extLst>
                      <a:ext uri="{FF2B5EF4-FFF2-40B4-BE49-F238E27FC236}">
                        <a16:creationId xmlns:a16="http://schemas.microsoft.com/office/drawing/2014/main" id="{86208732-8A43-47FB-91F4-E44268CF177C}"/>
                      </a:ext>
                    </a:extLst>
                  </p:cNvPr>
                  <p:cNvSpPr/>
                  <p:nvPr/>
                </p:nvSpPr>
                <p:spPr>
                  <a:xfrm>
                    <a:off x="10358774" y="5303995"/>
                    <a:ext cx="56197" cy="41910"/>
                  </a:xfrm>
                  <a:custGeom>
                    <a:avLst/>
                    <a:gdLst>
                      <a:gd name="connsiteX0" fmla="*/ 56197 w 56197"/>
                      <a:gd name="connsiteY0" fmla="*/ 32385 h 41910"/>
                      <a:gd name="connsiteX1" fmla="*/ 0 w 56197"/>
                      <a:gd name="connsiteY1" fmla="*/ 0 h 41910"/>
                      <a:gd name="connsiteX2" fmla="*/ 0 w 56197"/>
                      <a:gd name="connsiteY2" fmla="*/ 9525 h 41910"/>
                      <a:gd name="connsiteX3" fmla="*/ 56197 w 56197"/>
                      <a:gd name="connsiteY3" fmla="*/ 41910 h 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197" h="41910">
                        <a:moveTo>
                          <a:pt x="56197" y="32385"/>
                        </a:moveTo>
                        <a:lnTo>
                          <a:pt x="0" y="0"/>
                        </a:lnTo>
                        <a:lnTo>
                          <a:pt x="0" y="9525"/>
                        </a:lnTo>
                        <a:lnTo>
                          <a:pt x="56197" y="41910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3" name="Freeform: Shape 3912">
                    <a:extLst>
                      <a:ext uri="{FF2B5EF4-FFF2-40B4-BE49-F238E27FC236}">
                        <a16:creationId xmlns:a16="http://schemas.microsoft.com/office/drawing/2014/main" id="{10C26E90-D66E-4654-A494-E6E6CF43FF6D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139065"/>
                  </a:xfrm>
                  <a:custGeom>
                    <a:avLst/>
                    <a:gdLst>
                      <a:gd name="connsiteX0" fmla="*/ 118110 w 118109"/>
                      <a:gd name="connsiteY0" fmla="*/ 0 h 139065"/>
                      <a:gd name="connsiteX1" fmla="*/ 0 w 118109"/>
                      <a:gd name="connsiteY1" fmla="*/ 69532 h 139065"/>
                      <a:gd name="connsiteX2" fmla="*/ 0 w 118109"/>
                      <a:gd name="connsiteY2" fmla="*/ 139065 h 139065"/>
                      <a:gd name="connsiteX3" fmla="*/ 118110 w 118109"/>
                      <a:gd name="connsiteY3" fmla="*/ 70485 h 139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13906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139065"/>
                        </a:lnTo>
                        <a:lnTo>
                          <a:pt x="118110" y="70485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4" name="Freeform: Shape 3913">
                    <a:extLst>
                      <a:ext uri="{FF2B5EF4-FFF2-40B4-BE49-F238E27FC236}">
                        <a16:creationId xmlns:a16="http://schemas.microsoft.com/office/drawing/2014/main" id="{87A2032E-EA69-45D3-877A-0C3B7D4CB093}"/>
                      </a:ext>
                    </a:extLst>
                  </p:cNvPr>
                  <p:cNvSpPr/>
                  <p:nvPr/>
                </p:nvSpPr>
                <p:spPr>
                  <a:xfrm>
                    <a:off x="10430212" y="533923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7 w 10477"/>
                      <a:gd name="connsiteY1" fmla="*/ 15240 h 20955"/>
                      <a:gd name="connsiteX2" fmla="*/ 10477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7" y="15240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5" name="Freeform: Shape 3914">
                    <a:extLst>
                      <a:ext uri="{FF2B5EF4-FFF2-40B4-BE49-F238E27FC236}">
                        <a16:creationId xmlns:a16="http://schemas.microsoft.com/office/drawing/2014/main" id="{708880C7-F30B-4372-9721-78E3BC13F1C5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32399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6" name="Freeform: Shape 3915">
                    <a:extLst>
                      <a:ext uri="{FF2B5EF4-FFF2-40B4-BE49-F238E27FC236}">
                        <a16:creationId xmlns:a16="http://schemas.microsoft.com/office/drawing/2014/main" id="{9FD880D4-0985-43AD-ABD9-FE0BE423ECF5}"/>
                      </a:ext>
                    </a:extLst>
                  </p:cNvPr>
                  <p:cNvSpPr/>
                  <p:nvPr/>
                </p:nvSpPr>
                <p:spPr>
                  <a:xfrm>
                    <a:off x="10483551" y="5308758"/>
                    <a:ext cx="10477" cy="20955"/>
                  </a:xfrm>
                  <a:custGeom>
                    <a:avLst/>
                    <a:gdLst>
                      <a:gd name="connsiteX0" fmla="*/ 0 w 10477"/>
                      <a:gd name="connsiteY0" fmla="*/ 20955 h 20955"/>
                      <a:gd name="connsiteX1" fmla="*/ 10478 w 10477"/>
                      <a:gd name="connsiteY1" fmla="*/ 15240 h 20955"/>
                      <a:gd name="connsiteX2" fmla="*/ 10478 w 10477"/>
                      <a:gd name="connsiteY2" fmla="*/ 0 h 20955"/>
                      <a:gd name="connsiteX3" fmla="*/ 0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7" name="Freeform: Shape 3916">
                    <a:extLst>
                      <a:ext uri="{FF2B5EF4-FFF2-40B4-BE49-F238E27FC236}">
                        <a16:creationId xmlns:a16="http://schemas.microsoft.com/office/drawing/2014/main" id="{67FE5428-926C-4D9F-B392-F6E491EB484B}"/>
                      </a:ext>
                    </a:extLst>
                  </p:cNvPr>
                  <p:cNvSpPr/>
                  <p:nvPr/>
                </p:nvSpPr>
                <p:spPr>
                  <a:xfrm>
                    <a:off x="10509269" y="5293518"/>
                    <a:ext cx="10477" cy="20954"/>
                  </a:xfrm>
                  <a:custGeom>
                    <a:avLst/>
                    <a:gdLst>
                      <a:gd name="connsiteX0" fmla="*/ 0 w 10477"/>
                      <a:gd name="connsiteY0" fmla="*/ 20955 h 20954"/>
                      <a:gd name="connsiteX1" fmla="*/ 10478 w 10477"/>
                      <a:gd name="connsiteY1" fmla="*/ 15240 h 20954"/>
                      <a:gd name="connsiteX2" fmla="*/ 10478 w 10477"/>
                      <a:gd name="connsiteY2" fmla="*/ 0 h 20954"/>
                      <a:gd name="connsiteX3" fmla="*/ 0 w 10477"/>
                      <a:gd name="connsiteY3" fmla="*/ 5715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4">
                        <a:moveTo>
                          <a:pt x="0" y="20955"/>
                        </a:moveTo>
                        <a:lnTo>
                          <a:pt x="10478" y="15240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8" name="Freeform: Shape 3917">
                    <a:extLst>
                      <a:ext uri="{FF2B5EF4-FFF2-40B4-BE49-F238E27FC236}">
                        <a16:creationId xmlns:a16="http://schemas.microsoft.com/office/drawing/2014/main" id="{0A955DB3-4D20-4AF0-BB74-6EFFD3BCA087}"/>
                      </a:ext>
                    </a:extLst>
                  </p:cNvPr>
                  <p:cNvSpPr/>
                  <p:nvPr/>
                </p:nvSpPr>
                <p:spPr>
                  <a:xfrm>
                    <a:off x="10414972" y="5267801"/>
                    <a:ext cx="118109" cy="78105"/>
                  </a:xfrm>
                  <a:custGeom>
                    <a:avLst/>
                    <a:gdLst>
                      <a:gd name="connsiteX0" fmla="*/ 118110 w 118109"/>
                      <a:gd name="connsiteY0" fmla="*/ 0 h 78105"/>
                      <a:gd name="connsiteX1" fmla="*/ 0 w 118109"/>
                      <a:gd name="connsiteY1" fmla="*/ 69532 h 78105"/>
                      <a:gd name="connsiteX2" fmla="*/ 0 w 118109"/>
                      <a:gd name="connsiteY2" fmla="*/ 78105 h 78105"/>
                      <a:gd name="connsiteX3" fmla="*/ 118110 w 118109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78105">
                        <a:moveTo>
                          <a:pt x="118110" y="0"/>
                        </a:moveTo>
                        <a:lnTo>
                          <a:pt x="0" y="69532"/>
                        </a:lnTo>
                        <a:lnTo>
                          <a:pt x="0" y="78105"/>
                        </a:lnTo>
                        <a:lnTo>
                          <a:pt x="118110" y="9525"/>
                        </a:lnTo>
                        <a:close/>
                      </a:path>
                    </a:pathLst>
                  </a:custGeom>
                  <a:solidFill>
                    <a:srgbClr val="85939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19" name="Freeform: Shape 3918">
                    <a:extLst>
                      <a:ext uri="{FF2B5EF4-FFF2-40B4-BE49-F238E27FC236}">
                        <a16:creationId xmlns:a16="http://schemas.microsoft.com/office/drawing/2014/main" id="{519B83B4-8F9C-490E-931E-04BCAE838A2A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71610"/>
                    <a:ext cx="92392" cy="76200"/>
                  </a:xfrm>
                  <a:custGeom>
                    <a:avLst/>
                    <a:gdLst>
                      <a:gd name="connsiteX0" fmla="*/ 92393 w 92392"/>
                      <a:gd name="connsiteY0" fmla="*/ 76200 h 76200"/>
                      <a:gd name="connsiteX1" fmla="*/ 0 w 92392"/>
                      <a:gd name="connsiteY1" fmla="*/ 22860 h 76200"/>
                      <a:gd name="connsiteX2" fmla="*/ 0 w 92392"/>
                      <a:gd name="connsiteY2" fmla="*/ 0 h 76200"/>
                      <a:gd name="connsiteX3" fmla="*/ 92393 w 92392"/>
                      <a:gd name="connsiteY3" fmla="*/ 5334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392" h="76200">
                        <a:moveTo>
                          <a:pt x="92393" y="76200"/>
                        </a:moveTo>
                        <a:lnTo>
                          <a:pt x="0" y="22860"/>
                        </a:lnTo>
                        <a:lnTo>
                          <a:pt x="0" y="0"/>
                        </a:lnTo>
                        <a:lnTo>
                          <a:pt x="92393" y="53340"/>
                        </a:lnTo>
                        <a:close/>
                      </a:path>
                    </a:pathLst>
                  </a:custGeom>
                  <a:solidFill>
                    <a:srgbClr val="ABBDC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0" name="Freeform: Shape 3919">
                    <a:extLst>
                      <a:ext uri="{FF2B5EF4-FFF2-40B4-BE49-F238E27FC236}">
                        <a16:creationId xmlns:a16="http://schemas.microsoft.com/office/drawing/2014/main" id="{CC02BE4D-2895-420E-AAE4-777D00779BE4}"/>
                      </a:ext>
                    </a:extLst>
                  </p:cNvPr>
                  <p:cNvSpPr/>
                  <p:nvPr/>
                </p:nvSpPr>
                <p:spPr>
                  <a:xfrm>
                    <a:off x="10400684" y="5347810"/>
                    <a:ext cx="10477" cy="20955"/>
                  </a:xfrm>
                  <a:custGeom>
                    <a:avLst/>
                    <a:gdLst>
                      <a:gd name="connsiteX0" fmla="*/ 10478 w 10477"/>
                      <a:gd name="connsiteY0" fmla="*/ 20955 h 20955"/>
                      <a:gd name="connsiteX1" fmla="*/ 0 w 10477"/>
                      <a:gd name="connsiteY1" fmla="*/ 15240 h 20955"/>
                      <a:gd name="connsiteX2" fmla="*/ 0 w 10477"/>
                      <a:gd name="connsiteY2" fmla="*/ 0 h 20955"/>
                      <a:gd name="connsiteX3" fmla="*/ 10478 w 10477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0955">
                        <a:moveTo>
                          <a:pt x="10478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8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1" name="Freeform: Shape 3920">
                    <a:extLst>
                      <a:ext uri="{FF2B5EF4-FFF2-40B4-BE49-F238E27FC236}">
                        <a16:creationId xmlns:a16="http://schemas.microsoft.com/office/drawing/2014/main" id="{112F4FED-A1C8-4B71-81D7-799C8F55415D}"/>
                      </a:ext>
                    </a:extLst>
                  </p:cNvPr>
                  <p:cNvSpPr/>
                  <p:nvPr/>
                </p:nvSpPr>
                <p:spPr>
                  <a:xfrm>
                    <a:off x="10382587" y="5337333"/>
                    <a:ext cx="9525" cy="20955"/>
                  </a:xfrm>
                  <a:custGeom>
                    <a:avLst/>
                    <a:gdLst>
                      <a:gd name="connsiteX0" fmla="*/ 9525 w 9525"/>
                      <a:gd name="connsiteY0" fmla="*/ 20955 h 20955"/>
                      <a:gd name="connsiteX1" fmla="*/ 0 w 9525"/>
                      <a:gd name="connsiteY1" fmla="*/ 15240 h 20955"/>
                      <a:gd name="connsiteX2" fmla="*/ 0 w 9525"/>
                      <a:gd name="connsiteY2" fmla="*/ 0 h 20955"/>
                      <a:gd name="connsiteX3" fmla="*/ 9525 w 9525"/>
                      <a:gd name="connsiteY3" fmla="*/ 5715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0955">
                        <a:moveTo>
                          <a:pt x="9525" y="20955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2" name="Freeform: Shape 3921">
                    <a:extLst>
                      <a:ext uri="{FF2B5EF4-FFF2-40B4-BE49-F238E27FC236}">
                        <a16:creationId xmlns:a16="http://schemas.microsoft.com/office/drawing/2014/main" id="{7E5455F1-25DA-4267-AF9F-35466714280F}"/>
                      </a:ext>
                    </a:extLst>
                  </p:cNvPr>
                  <p:cNvSpPr/>
                  <p:nvPr/>
                </p:nvSpPr>
                <p:spPr>
                  <a:xfrm>
                    <a:off x="10363537" y="5325903"/>
                    <a:ext cx="10477" cy="21907"/>
                  </a:xfrm>
                  <a:custGeom>
                    <a:avLst/>
                    <a:gdLst>
                      <a:gd name="connsiteX0" fmla="*/ 10477 w 10477"/>
                      <a:gd name="connsiteY0" fmla="*/ 21907 h 21907"/>
                      <a:gd name="connsiteX1" fmla="*/ 0 w 10477"/>
                      <a:gd name="connsiteY1" fmla="*/ 15240 h 21907"/>
                      <a:gd name="connsiteX2" fmla="*/ 0 w 10477"/>
                      <a:gd name="connsiteY2" fmla="*/ 0 h 21907"/>
                      <a:gd name="connsiteX3" fmla="*/ 10477 w 10477"/>
                      <a:gd name="connsiteY3" fmla="*/ 5715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1907">
                        <a:moveTo>
                          <a:pt x="10477" y="21907"/>
                        </a:moveTo>
                        <a:lnTo>
                          <a:pt x="0" y="15240"/>
                        </a:lnTo>
                        <a:lnTo>
                          <a:pt x="0" y="0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25A4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3" name="Freeform: Shape 3922">
                    <a:extLst>
                      <a:ext uri="{FF2B5EF4-FFF2-40B4-BE49-F238E27FC236}">
                        <a16:creationId xmlns:a16="http://schemas.microsoft.com/office/drawing/2014/main" id="{67F9A310-FC53-4AED-90EE-A40A225908E1}"/>
                      </a:ext>
                    </a:extLst>
                  </p:cNvPr>
                  <p:cNvSpPr/>
                  <p:nvPr/>
                </p:nvSpPr>
                <p:spPr>
                  <a:xfrm>
                    <a:off x="10340676" y="5203031"/>
                    <a:ext cx="210502" cy="121919"/>
                  </a:xfrm>
                  <a:custGeom>
                    <a:avLst/>
                    <a:gdLst>
                      <a:gd name="connsiteX0" fmla="*/ 92393 w 210502"/>
                      <a:gd name="connsiteY0" fmla="*/ 121920 h 121919"/>
                      <a:gd name="connsiteX1" fmla="*/ 0 w 210502"/>
                      <a:gd name="connsiteY1" fmla="*/ 68580 h 121919"/>
                      <a:gd name="connsiteX2" fmla="*/ 118110 w 210502"/>
                      <a:gd name="connsiteY2" fmla="*/ 0 h 121919"/>
                      <a:gd name="connsiteX3" fmla="*/ 210503 w 210502"/>
                      <a:gd name="connsiteY3" fmla="*/ 53340 h 121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502" h="121919">
                        <a:moveTo>
                          <a:pt x="92393" y="121920"/>
                        </a:moveTo>
                        <a:lnTo>
                          <a:pt x="0" y="68580"/>
                        </a:lnTo>
                        <a:lnTo>
                          <a:pt x="118110" y="0"/>
                        </a:lnTo>
                        <a:lnTo>
                          <a:pt x="210503" y="53340"/>
                        </a:lnTo>
                        <a:close/>
                      </a:path>
                    </a:pathLst>
                  </a:custGeom>
                  <a:solidFill>
                    <a:srgbClr val="C3D7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4" name="Freeform: Shape 3923">
                    <a:extLst>
                      <a:ext uri="{FF2B5EF4-FFF2-40B4-BE49-F238E27FC236}">
                        <a16:creationId xmlns:a16="http://schemas.microsoft.com/office/drawing/2014/main" id="{7A7BA01E-210C-4248-9FEF-7508B4C336C2}"/>
                      </a:ext>
                    </a:extLst>
                  </p:cNvPr>
                  <p:cNvSpPr/>
                  <p:nvPr/>
                </p:nvSpPr>
                <p:spPr>
                  <a:xfrm>
                    <a:off x="10457834" y="5207793"/>
                    <a:ext cx="85725" cy="59054"/>
                  </a:xfrm>
                  <a:custGeom>
                    <a:avLst/>
                    <a:gdLst>
                      <a:gd name="connsiteX0" fmla="*/ 85725 w 85725"/>
                      <a:gd name="connsiteY0" fmla="*/ 49530 h 59054"/>
                      <a:gd name="connsiteX1" fmla="*/ 68580 w 85725"/>
                      <a:gd name="connsiteY1" fmla="*/ 59055 h 59054"/>
                      <a:gd name="connsiteX2" fmla="*/ 0 w 85725"/>
                      <a:gd name="connsiteY2" fmla="*/ 20002 h 59054"/>
                      <a:gd name="connsiteX3" fmla="*/ 0 w 85725"/>
                      <a:gd name="connsiteY3" fmla="*/ 0 h 59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725" h="59054">
                        <a:moveTo>
                          <a:pt x="85725" y="49530"/>
                        </a:moveTo>
                        <a:lnTo>
                          <a:pt x="68580" y="59055"/>
                        </a:lnTo>
                        <a:lnTo>
                          <a:pt x="0" y="200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DACB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5" name="Freeform: Shape 3924">
                    <a:extLst>
                      <a:ext uri="{FF2B5EF4-FFF2-40B4-BE49-F238E27FC236}">
                        <a16:creationId xmlns:a16="http://schemas.microsoft.com/office/drawing/2014/main" id="{88A22D88-ADF6-45E4-92F2-C0248A047A26}"/>
                      </a:ext>
                    </a:extLst>
                  </p:cNvPr>
                  <p:cNvSpPr/>
                  <p:nvPr/>
                </p:nvSpPr>
                <p:spPr>
                  <a:xfrm>
                    <a:off x="10348297" y="5207793"/>
                    <a:ext cx="109537" cy="73342"/>
                  </a:xfrm>
                  <a:custGeom>
                    <a:avLst/>
                    <a:gdLst>
                      <a:gd name="connsiteX0" fmla="*/ 109538 w 109537"/>
                      <a:gd name="connsiteY0" fmla="*/ 20002 h 73342"/>
                      <a:gd name="connsiteX1" fmla="*/ 17145 w 109537"/>
                      <a:gd name="connsiteY1" fmla="*/ 73342 h 73342"/>
                      <a:gd name="connsiteX2" fmla="*/ 0 w 109537"/>
                      <a:gd name="connsiteY2" fmla="*/ 62865 h 73342"/>
                      <a:gd name="connsiteX3" fmla="*/ 109538 w 109537"/>
                      <a:gd name="connsiteY3" fmla="*/ 0 h 7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37" h="73342">
                        <a:moveTo>
                          <a:pt x="109538" y="20002"/>
                        </a:moveTo>
                        <a:lnTo>
                          <a:pt x="17145" y="73342"/>
                        </a:lnTo>
                        <a:lnTo>
                          <a:pt x="0" y="62865"/>
                        </a:lnTo>
                        <a:lnTo>
                          <a:pt x="109538" y="0"/>
                        </a:lnTo>
                        <a:close/>
                      </a:path>
                    </a:pathLst>
                  </a:custGeom>
                  <a:solidFill>
                    <a:srgbClr val="92A2A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6" name="Freeform: Shape 3925">
                    <a:extLst>
                      <a:ext uri="{FF2B5EF4-FFF2-40B4-BE49-F238E27FC236}">
                        <a16:creationId xmlns:a16="http://schemas.microsoft.com/office/drawing/2014/main" id="{81D77245-A31F-4904-BC9D-738E681EA8EA}"/>
                      </a:ext>
                    </a:extLst>
                  </p:cNvPr>
                  <p:cNvSpPr/>
                  <p:nvPr/>
                </p:nvSpPr>
                <p:spPr>
                  <a:xfrm>
                    <a:off x="10365441" y="5227795"/>
                    <a:ext cx="160972" cy="92392"/>
                  </a:xfrm>
                  <a:custGeom>
                    <a:avLst/>
                    <a:gdLst>
                      <a:gd name="connsiteX0" fmla="*/ 160972 w 160972"/>
                      <a:gd name="connsiteY0" fmla="*/ 39053 h 92392"/>
                      <a:gd name="connsiteX1" fmla="*/ 68580 w 160972"/>
                      <a:gd name="connsiteY1" fmla="*/ 92393 h 92392"/>
                      <a:gd name="connsiteX2" fmla="*/ 0 w 160972"/>
                      <a:gd name="connsiteY2" fmla="*/ 53340 h 92392"/>
                      <a:gd name="connsiteX3" fmla="*/ 92393 w 160972"/>
                      <a:gd name="connsiteY3" fmla="*/ 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0972" h="92392">
                        <a:moveTo>
                          <a:pt x="160972" y="39053"/>
                        </a:moveTo>
                        <a:lnTo>
                          <a:pt x="68580" y="92393"/>
                        </a:lnTo>
                        <a:lnTo>
                          <a:pt x="0" y="53340"/>
                        </a:lnTo>
                        <a:lnTo>
                          <a:pt x="92393" y="0"/>
                        </a:lnTo>
                        <a:close/>
                      </a:path>
                    </a:pathLst>
                  </a:custGeom>
                  <a:solidFill>
                    <a:srgbClr val="A5B6C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7" name="Freeform: Shape 3926">
                    <a:extLst>
                      <a:ext uri="{FF2B5EF4-FFF2-40B4-BE49-F238E27FC236}">
                        <a16:creationId xmlns:a16="http://schemas.microsoft.com/office/drawing/2014/main" id="{A233B51C-5566-4976-A91F-FB53ACC23A06}"/>
                      </a:ext>
                    </a:extLst>
                  </p:cNvPr>
                  <p:cNvSpPr/>
                  <p:nvPr/>
                </p:nvSpPr>
                <p:spPr>
                  <a:xfrm>
                    <a:off x="10433069" y="5256370"/>
                    <a:ext cx="118109" cy="91440"/>
                  </a:xfrm>
                  <a:custGeom>
                    <a:avLst/>
                    <a:gdLst>
                      <a:gd name="connsiteX0" fmla="*/ 118110 w 118109"/>
                      <a:gd name="connsiteY0" fmla="*/ 22860 h 91440"/>
                      <a:gd name="connsiteX1" fmla="*/ 0 w 118109"/>
                      <a:gd name="connsiteY1" fmla="*/ 91440 h 91440"/>
                      <a:gd name="connsiteX2" fmla="*/ 0 w 118109"/>
                      <a:gd name="connsiteY2" fmla="*/ 68580 h 91440"/>
                      <a:gd name="connsiteX3" fmla="*/ 118110 w 118109"/>
                      <a:gd name="connsiteY3" fmla="*/ 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109" h="91440">
                        <a:moveTo>
                          <a:pt x="118110" y="22860"/>
                        </a:moveTo>
                        <a:lnTo>
                          <a:pt x="0" y="91440"/>
                        </a:lnTo>
                        <a:lnTo>
                          <a:pt x="0" y="68580"/>
                        </a:lnTo>
                        <a:lnTo>
                          <a:pt x="118110" y="0"/>
                        </a:lnTo>
                        <a:close/>
                      </a:path>
                    </a:pathLst>
                  </a:custGeom>
                  <a:solidFill>
                    <a:srgbClr val="D6EC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928" name="Graphic 7">
                    <a:extLst>
                      <a:ext uri="{FF2B5EF4-FFF2-40B4-BE49-F238E27FC236}">
                        <a16:creationId xmlns:a16="http://schemas.microsoft.com/office/drawing/2014/main" id="{A7F0A001-8CFD-4E22-AA44-35E0AB4A1E84}"/>
                      </a:ext>
                    </a:extLst>
                  </p:cNvPr>
                  <p:cNvGrpSpPr/>
                  <p:nvPr/>
                </p:nvGrpSpPr>
                <p:grpSpPr>
                  <a:xfrm>
                    <a:off x="10386397" y="5131593"/>
                    <a:ext cx="99059" cy="178117"/>
                    <a:chOff x="10386397" y="5131593"/>
                    <a:chExt cx="99059" cy="178117"/>
                  </a:xfrm>
                </p:grpSpPr>
                <p:sp>
                  <p:nvSpPr>
                    <p:cNvPr id="3929" name="Freeform: Shape 3928">
                      <a:extLst>
                        <a:ext uri="{FF2B5EF4-FFF2-40B4-BE49-F238E27FC236}">
                          <a16:creationId xmlns:a16="http://schemas.microsoft.com/office/drawing/2014/main" id="{C8F707B9-3D1A-47C8-B12C-B4FE494AC8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56370"/>
                      <a:ext cx="46672" cy="53340"/>
                    </a:xfrm>
                    <a:custGeom>
                      <a:avLst/>
                      <a:gdLst>
                        <a:gd name="connsiteX0" fmla="*/ 46672 w 46672"/>
                        <a:gd name="connsiteY0" fmla="*/ 26670 h 53340"/>
                        <a:gd name="connsiteX1" fmla="*/ 0 w 46672"/>
                        <a:gd name="connsiteY1" fmla="*/ 0 h 53340"/>
                        <a:gd name="connsiteX2" fmla="*/ 0 w 46672"/>
                        <a:gd name="connsiteY2" fmla="*/ 26670 h 53340"/>
                        <a:gd name="connsiteX3" fmla="*/ 46672 w 46672"/>
                        <a:gd name="connsiteY3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6672" h="53340">
                          <a:moveTo>
                            <a:pt x="46672" y="26670"/>
                          </a:moveTo>
                          <a:lnTo>
                            <a:pt x="0" y="0"/>
                          </a:lnTo>
                          <a:lnTo>
                            <a:pt x="0" y="26670"/>
                          </a:lnTo>
                          <a:lnTo>
                            <a:pt x="46672" y="53340"/>
                          </a:lnTo>
                          <a:close/>
                        </a:path>
                      </a:pathLst>
                    </a:custGeom>
                    <a:solidFill>
                      <a:srgbClr val="69696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0" name="Freeform: Shape 3929">
                      <a:extLst>
                        <a:ext uri="{FF2B5EF4-FFF2-40B4-BE49-F238E27FC236}">
                          <a16:creationId xmlns:a16="http://schemas.microsoft.com/office/drawing/2014/main" id="{B084440B-1CAE-473F-864B-91720BCBA1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6397" y="5225891"/>
                      <a:ext cx="99059" cy="57150"/>
                    </a:xfrm>
                    <a:custGeom>
                      <a:avLst/>
                      <a:gdLst>
                        <a:gd name="connsiteX0" fmla="*/ 99060 w 99059"/>
                        <a:gd name="connsiteY0" fmla="*/ 27622 h 57150"/>
                        <a:gd name="connsiteX1" fmla="*/ 52388 w 99059"/>
                        <a:gd name="connsiteY1" fmla="*/ 0 h 57150"/>
                        <a:gd name="connsiteX2" fmla="*/ 0 w 99059"/>
                        <a:gd name="connsiteY2" fmla="*/ 30480 h 57150"/>
                        <a:gd name="connsiteX3" fmla="*/ 46672 w 99059"/>
                        <a:gd name="connsiteY3" fmla="*/ 57150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9059" h="57150">
                          <a:moveTo>
                            <a:pt x="99060" y="27622"/>
                          </a:moveTo>
                          <a:lnTo>
                            <a:pt x="52388" y="0"/>
                          </a:lnTo>
                          <a:lnTo>
                            <a:pt x="0" y="30480"/>
                          </a:lnTo>
                          <a:lnTo>
                            <a:pt x="46672" y="57150"/>
                          </a:lnTo>
                          <a:close/>
                        </a:path>
                      </a:pathLst>
                    </a:custGeom>
                    <a:solidFill>
                      <a:srgbClr val="B5B5B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1" name="Freeform: Shape 3930">
                      <a:extLst>
                        <a:ext uri="{FF2B5EF4-FFF2-40B4-BE49-F238E27FC236}">
                          <a16:creationId xmlns:a16="http://schemas.microsoft.com/office/drawing/2014/main" id="{37975AC0-9D4F-4BF0-A427-AC33DDD54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9262" y="5245893"/>
                      <a:ext cx="25717" cy="14287"/>
                    </a:xfrm>
                    <a:custGeom>
                      <a:avLst/>
                      <a:gdLst>
                        <a:gd name="connsiteX0" fmla="*/ 25717 w 25717"/>
                        <a:gd name="connsiteY0" fmla="*/ 6667 h 14287"/>
                        <a:gd name="connsiteX1" fmla="*/ 13335 w 25717"/>
                        <a:gd name="connsiteY1" fmla="*/ 0 h 14287"/>
                        <a:gd name="connsiteX2" fmla="*/ 0 w 25717"/>
                        <a:gd name="connsiteY2" fmla="*/ 7620 h 14287"/>
                        <a:gd name="connsiteX3" fmla="*/ 12382 w 25717"/>
                        <a:gd name="connsiteY3" fmla="*/ 14288 h 14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4287">
                          <a:moveTo>
                            <a:pt x="25717" y="6667"/>
                          </a:moveTo>
                          <a:lnTo>
                            <a:pt x="13335" y="0"/>
                          </a:lnTo>
                          <a:lnTo>
                            <a:pt x="0" y="7620"/>
                          </a:lnTo>
                          <a:lnTo>
                            <a:pt x="12382" y="14288"/>
                          </a:lnTo>
                          <a:close/>
                        </a:path>
                      </a:pathLst>
                    </a:custGeom>
                    <a:solidFill>
                      <a:srgbClr val="2E2E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2" name="Freeform: Shape 3931">
                      <a:extLst>
                        <a:ext uri="{FF2B5EF4-FFF2-40B4-BE49-F238E27FC236}">
                          <a16:creationId xmlns:a16="http://schemas.microsoft.com/office/drawing/2014/main" id="{AE1B914E-0E58-4701-9BE1-95D4537766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19" y="5247798"/>
                      <a:ext cx="20002" cy="10477"/>
                    </a:xfrm>
                    <a:custGeom>
                      <a:avLst/>
                      <a:gdLst>
                        <a:gd name="connsiteX0" fmla="*/ 20003 w 20002"/>
                        <a:gd name="connsiteY0" fmla="*/ 4763 h 10477"/>
                        <a:gd name="connsiteX1" fmla="*/ 10478 w 20002"/>
                        <a:gd name="connsiteY1" fmla="*/ 0 h 10477"/>
                        <a:gd name="connsiteX2" fmla="*/ 0 w 20002"/>
                        <a:gd name="connsiteY2" fmla="*/ 5715 h 10477"/>
                        <a:gd name="connsiteX3" fmla="*/ 9525 w 20002"/>
                        <a:gd name="connsiteY3" fmla="*/ 10478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02" h="10477">
                          <a:moveTo>
                            <a:pt x="20003" y="4763"/>
                          </a:moveTo>
                          <a:lnTo>
                            <a:pt x="10478" y="0"/>
                          </a:lnTo>
                          <a:lnTo>
                            <a:pt x="0" y="5715"/>
                          </a:lnTo>
                          <a:lnTo>
                            <a:pt x="9525" y="10478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3" name="Freeform: Shape 3932">
                      <a:extLst>
                        <a:ext uri="{FF2B5EF4-FFF2-40B4-BE49-F238E27FC236}">
                          <a16:creationId xmlns:a16="http://schemas.microsoft.com/office/drawing/2014/main" id="{5AE1CF67-8252-43B7-92EC-B356F3CDDA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253513"/>
                      <a:ext cx="52387" cy="56197"/>
                    </a:xfrm>
                    <a:custGeom>
                      <a:avLst/>
                      <a:gdLst>
                        <a:gd name="connsiteX0" fmla="*/ 52388 w 52387"/>
                        <a:gd name="connsiteY0" fmla="*/ 25718 h 56197"/>
                        <a:gd name="connsiteX1" fmla="*/ 0 w 52387"/>
                        <a:gd name="connsiteY1" fmla="*/ 56197 h 56197"/>
                        <a:gd name="connsiteX2" fmla="*/ 0 w 52387"/>
                        <a:gd name="connsiteY2" fmla="*/ 29528 h 56197"/>
                        <a:gd name="connsiteX3" fmla="*/ 52388 w 52387"/>
                        <a:gd name="connsiteY3" fmla="*/ 0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387" h="56197">
                          <a:moveTo>
                            <a:pt x="52388" y="25718"/>
                          </a:moveTo>
                          <a:lnTo>
                            <a:pt x="0" y="56197"/>
                          </a:lnTo>
                          <a:lnTo>
                            <a:pt x="0" y="29528"/>
                          </a:lnTo>
                          <a:lnTo>
                            <a:pt x="52388" y="0"/>
                          </a:lnTo>
                          <a:close/>
                        </a:path>
                      </a:pathLst>
                    </a:custGeom>
                    <a:solidFill>
                      <a:srgbClr val="9E9E9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4" name="Freeform: Shape 3933">
                      <a:extLst>
                        <a:ext uri="{FF2B5EF4-FFF2-40B4-BE49-F238E27FC236}">
                          <a16:creationId xmlns:a16="http://schemas.microsoft.com/office/drawing/2014/main" id="{AC66B036-1D4A-4594-9FD6-FBBE29CF9D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3069" y="5131593"/>
                      <a:ext cx="1905" cy="110489"/>
                    </a:xfrm>
                    <a:custGeom>
                      <a:avLst/>
                      <a:gdLst>
                        <a:gd name="connsiteX0" fmla="*/ 953 w 1905"/>
                        <a:gd name="connsiteY0" fmla="*/ 0 h 110489"/>
                        <a:gd name="connsiteX1" fmla="*/ 0 w 1905"/>
                        <a:gd name="connsiteY1" fmla="*/ 109538 h 110489"/>
                        <a:gd name="connsiteX2" fmla="*/ 1905 w 1905"/>
                        <a:gd name="connsiteY2" fmla="*/ 110490 h 1104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5" h="110489">
                          <a:moveTo>
                            <a:pt x="953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35" name="Freeform: Shape 3934">
                      <a:extLst>
                        <a:ext uri="{FF2B5EF4-FFF2-40B4-BE49-F238E27FC236}">
                          <a16:creationId xmlns:a16="http://schemas.microsoft.com/office/drawing/2014/main" id="{0C00E3A7-ADE3-47FA-A3E0-1082199888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39737" y="5135403"/>
                      <a:ext cx="1904" cy="110490"/>
                    </a:xfrm>
                    <a:custGeom>
                      <a:avLst/>
                      <a:gdLst>
                        <a:gd name="connsiteX0" fmla="*/ 952 w 1904"/>
                        <a:gd name="connsiteY0" fmla="*/ 0 h 110490"/>
                        <a:gd name="connsiteX1" fmla="*/ 0 w 1904"/>
                        <a:gd name="connsiteY1" fmla="*/ 109538 h 110490"/>
                        <a:gd name="connsiteX2" fmla="*/ 1905 w 1904"/>
                        <a:gd name="connsiteY2" fmla="*/ 110490 h 1104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904" h="110490">
                          <a:moveTo>
                            <a:pt x="952" y="0"/>
                          </a:moveTo>
                          <a:lnTo>
                            <a:pt x="0" y="109538"/>
                          </a:lnTo>
                          <a:lnTo>
                            <a:pt x="1905" y="110490"/>
                          </a:lnTo>
                          <a:close/>
                        </a:path>
                      </a:pathLst>
                    </a:custGeom>
                    <a:solidFill>
                      <a:srgbClr val="4F4F4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936" name="Graphic 7">
                      <a:extLst>
                        <a:ext uri="{FF2B5EF4-FFF2-40B4-BE49-F238E27FC236}">
                          <a16:creationId xmlns:a16="http://schemas.microsoft.com/office/drawing/2014/main" id="{B1F92429-8876-4A19-8226-48D9BD3E88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04494" y="5234463"/>
                      <a:ext cx="40005" cy="32146"/>
                      <a:chOff x="10404494" y="5234463"/>
                      <a:chExt cx="40005" cy="32146"/>
                    </a:xfrm>
                  </p:grpSpPr>
                  <p:sp>
                    <p:nvSpPr>
                      <p:cNvPr id="3937" name="Freeform: Shape 3936">
                        <a:extLst>
                          <a:ext uri="{FF2B5EF4-FFF2-40B4-BE49-F238E27FC236}">
                            <a16:creationId xmlns:a16="http://schemas.microsoft.com/office/drawing/2014/main" id="{CC60DD70-00A2-4F9D-81D5-EC02573397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4494" y="5234463"/>
                        <a:ext cx="40005" cy="32146"/>
                      </a:xfrm>
                      <a:custGeom>
                        <a:avLst/>
                        <a:gdLst>
                          <a:gd name="connsiteX0" fmla="*/ 20003 w 40005"/>
                          <a:gd name="connsiteY0" fmla="*/ 0 h 32146"/>
                          <a:gd name="connsiteX1" fmla="*/ 0 w 40005"/>
                          <a:gd name="connsiteY1" fmla="*/ 20003 h 32146"/>
                          <a:gd name="connsiteX2" fmla="*/ 0 w 40005"/>
                          <a:gd name="connsiteY2" fmla="*/ 20003 h 32146"/>
                          <a:gd name="connsiteX3" fmla="*/ 0 w 40005"/>
                          <a:gd name="connsiteY3" fmla="*/ 20003 h 32146"/>
                          <a:gd name="connsiteX4" fmla="*/ 0 w 40005"/>
                          <a:gd name="connsiteY4" fmla="*/ 20003 h 32146"/>
                          <a:gd name="connsiteX5" fmla="*/ 5715 w 40005"/>
                          <a:gd name="connsiteY5" fmla="*/ 28575 h 32146"/>
                          <a:gd name="connsiteX6" fmla="*/ 34290 w 40005"/>
                          <a:gd name="connsiteY6" fmla="*/ 28575 h 32146"/>
                          <a:gd name="connsiteX7" fmla="*/ 40005 w 40005"/>
                          <a:gd name="connsiteY7" fmla="*/ 20003 h 32146"/>
                          <a:gd name="connsiteX8" fmla="*/ 40005 w 40005"/>
                          <a:gd name="connsiteY8" fmla="*/ 20003 h 32146"/>
                          <a:gd name="connsiteX9" fmla="*/ 40005 w 40005"/>
                          <a:gd name="connsiteY9" fmla="*/ 20003 h 32146"/>
                          <a:gd name="connsiteX10" fmla="*/ 40005 w 40005"/>
                          <a:gd name="connsiteY10" fmla="*/ 20003 h 32146"/>
                          <a:gd name="connsiteX11" fmla="*/ 20003 w 40005"/>
                          <a:gd name="connsiteY11" fmla="*/ 0 h 32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005" h="32146">
                            <a:moveTo>
                              <a:pt x="20003" y="0"/>
                            </a:moveTo>
                            <a:cubicBezTo>
                              <a:pt x="8572" y="0"/>
                              <a:pt x="0" y="9525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2860"/>
                              <a:pt x="1905" y="25718"/>
                              <a:pt x="5715" y="28575"/>
                            </a:cubicBezTo>
                            <a:cubicBezTo>
                              <a:pt x="13335" y="33338"/>
                              <a:pt x="26670" y="33338"/>
                              <a:pt x="34290" y="28575"/>
                            </a:cubicBezTo>
                            <a:cubicBezTo>
                              <a:pt x="38100" y="26670"/>
                              <a:pt x="40005" y="22860"/>
                              <a:pt x="40005" y="20003"/>
                            </a:cubicBez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lnTo>
                              <a:pt x="40005" y="20003"/>
                            </a:lnTo>
                            <a:cubicBezTo>
                              <a:pt x="40005" y="9525"/>
                              <a:pt x="31432" y="0"/>
                              <a:pt x="20003" y="0"/>
                            </a:cubicBezTo>
                            <a:close/>
                          </a:path>
                        </a:pathLst>
                      </a:custGeom>
                      <a:solidFill>
                        <a:srgbClr val="73737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938" name="Freeform: Shape 3937">
                        <a:extLst>
                          <a:ext uri="{FF2B5EF4-FFF2-40B4-BE49-F238E27FC236}">
                            <a16:creationId xmlns:a16="http://schemas.microsoft.com/office/drawing/2014/main" id="{0487973B-2AB1-44FF-B5F4-76D420C18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3069" y="5239226"/>
                        <a:ext cx="10715" cy="19050"/>
                      </a:xfrm>
                      <a:custGeom>
                        <a:avLst/>
                        <a:gdLst>
                          <a:gd name="connsiteX0" fmla="*/ 0 w 10715"/>
                          <a:gd name="connsiteY0" fmla="*/ 0 h 19050"/>
                          <a:gd name="connsiteX1" fmla="*/ 9525 w 10715"/>
                          <a:gd name="connsiteY1" fmla="*/ 19050 h 19050"/>
                          <a:gd name="connsiteX2" fmla="*/ 10478 w 10715"/>
                          <a:gd name="connsiteY2" fmla="*/ 12382 h 19050"/>
                          <a:gd name="connsiteX3" fmla="*/ 0 w 10715"/>
                          <a:gd name="connsiteY3" fmla="*/ 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715" h="19050">
                            <a:moveTo>
                              <a:pt x="0" y="0"/>
                            </a:moveTo>
                            <a:cubicBezTo>
                              <a:pt x="5715" y="4763"/>
                              <a:pt x="7620" y="11430"/>
                              <a:pt x="9525" y="19050"/>
                            </a:cubicBezTo>
                            <a:cubicBezTo>
                              <a:pt x="11430" y="16193"/>
                              <a:pt x="10478" y="12382"/>
                              <a:pt x="10478" y="12382"/>
                            </a:cubicBezTo>
                            <a:cubicBezTo>
                              <a:pt x="10478" y="12382"/>
                              <a:pt x="8572" y="2857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BDBDB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3939" name="Graphic 7">
                <a:extLst>
                  <a:ext uri="{FF2B5EF4-FFF2-40B4-BE49-F238E27FC236}">
                    <a16:creationId xmlns:a16="http://schemas.microsoft.com/office/drawing/2014/main" id="{EDE82222-C22E-4B2B-AFD6-B2F39D265F49}"/>
                  </a:ext>
                </a:extLst>
              </p:cNvPr>
              <p:cNvGrpSpPr/>
              <p:nvPr/>
            </p:nvGrpSpPr>
            <p:grpSpPr>
              <a:xfrm>
                <a:off x="14739897" y="4456355"/>
                <a:ext cx="403258" cy="448112"/>
                <a:chOff x="7366019" y="4843938"/>
                <a:chExt cx="349567" cy="384809"/>
              </a:xfrm>
            </p:grpSpPr>
            <p:sp>
              <p:nvSpPr>
                <p:cNvPr id="3940" name="Freeform: Shape 3939">
                  <a:extLst>
                    <a:ext uri="{FF2B5EF4-FFF2-40B4-BE49-F238E27FC236}">
                      <a16:creationId xmlns:a16="http://schemas.microsoft.com/office/drawing/2014/main" id="{EAD21887-ED00-4671-8CA2-7CA7CF0DFC31}"/>
                    </a:ext>
                  </a:extLst>
                </p:cNvPr>
                <p:cNvSpPr/>
                <p:nvPr/>
              </p:nvSpPr>
              <p:spPr>
                <a:xfrm>
                  <a:off x="7369829" y="5028723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2 w 345757"/>
                    <a:gd name="connsiteY2" fmla="*/ 0 h 200025"/>
                    <a:gd name="connsiteX3" fmla="*/ 345758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2" y="0"/>
                      </a:lnTo>
                      <a:lnTo>
                        <a:pt x="345758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41" name="Graphic 7">
                  <a:extLst>
                    <a:ext uri="{FF2B5EF4-FFF2-40B4-BE49-F238E27FC236}">
                      <a16:creationId xmlns:a16="http://schemas.microsoft.com/office/drawing/2014/main" id="{1AC7B08D-08BF-40AF-9ABA-7615A21C1BAF}"/>
                    </a:ext>
                  </a:extLst>
                </p:cNvPr>
                <p:cNvGrpSpPr/>
                <p:nvPr/>
              </p:nvGrpSpPr>
              <p:grpSpPr>
                <a:xfrm>
                  <a:off x="7542232" y="5064442"/>
                  <a:ext cx="14287" cy="108585"/>
                  <a:chOff x="7542232" y="5064442"/>
                  <a:chExt cx="14287" cy="108585"/>
                </a:xfrm>
                <a:solidFill>
                  <a:srgbClr val="593121"/>
                </a:solidFill>
              </p:grpSpPr>
              <p:sp>
                <p:nvSpPr>
                  <p:cNvPr id="3942" name="Freeform: Shape 3941">
                    <a:extLst>
                      <a:ext uri="{FF2B5EF4-FFF2-40B4-BE49-F238E27FC236}">
                        <a16:creationId xmlns:a16="http://schemas.microsoft.com/office/drawing/2014/main" id="{C38262F3-096F-44EB-93D8-52B2755B071F}"/>
                      </a:ext>
                    </a:extLst>
                  </p:cNvPr>
                  <p:cNvSpPr/>
                  <p:nvPr/>
                </p:nvSpPr>
                <p:spPr>
                  <a:xfrm>
                    <a:off x="7542232" y="5067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43" name="Freeform: Shape 3942">
                    <a:extLst>
                      <a:ext uri="{FF2B5EF4-FFF2-40B4-BE49-F238E27FC236}">
                        <a16:creationId xmlns:a16="http://schemas.microsoft.com/office/drawing/2014/main" id="{1069BE5E-1D1F-44A0-9CDA-CD787079C800}"/>
                      </a:ext>
                    </a:extLst>
                  </p:cNvPr>
                  <p:cNvSpPr/>
                  <p:nvPr/>
                </p:nvSpPr>
                <p:spPr>
                  <a:xfrm>
                    <a:off x="7542946" y="506444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44" name="Graphic 7">
                  <a:extLst>
                    <a:ext uri="{FF2B5EF4-FFF2-40B4-BE49-F238E27FC236}">
                      <a16:creationId xmlns:a16="http://schemas.microsoft.com/office/drawing/2014/main" id="{170E4750-B884-44BE-8B7B-8504321FF177}"/>
                    </a:ext>
                  </a:extLst>
                </p:cNvPr>
                <p:cNvGrpSpPr/>
                <p:nvPr/>
              </p:nvGrpSpPr>
              <p:grpSpPr>
                <a:xfrm>
                  <a:off x="7578426" y="5043487"/>
                  <a:ext cx="14525" cy="108585"/>
                  <a:chOff x="7578426" y="504348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3945" name="Freeform: Shape 3944">
                    <a:extLst>
                      <a:ext uri="{FF2B5EF4-FFF2-40B4-BE49-F238E27FC236}">
                        <a16:creationId xmlns:a16="http://schemas.microsoft.com/office/drawing/2014/main" id="{D1506253-85D8-47CB-A328-6D5F35044FA5}"/>
                      </a:ext>
                    </a:extLst>
                  </p:cNvPr>
                  <p:cNvSpPr/>
                  <p:nvPr/>
                </p:nvSpPr>
                <p:spPr>
                  <a:xfrm>
                    <a:off x="7578426" y="504682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46" name="Freeform: Shape 3945">
                    <a:extLst>
                      <a:ext uri="{FF2B5EF4-FFF2-40B4-BE49-F238E27FC236}">
                        <a16:creationId xmlns:a16="http://schemas.microsoft.com/office/drawing/2014/main" id="{BD69B2AE-9A10-4FC6-A091-5AEAF347239F}"/>
                      </a:ext>
                    </a:extLst>
                  </p:cNvPr>
                  <p:cNvSpPr/>
                  <p:nvPr/>
                </p:nvSpPr>
                <p:spPr>
                  <a:xfrm>
                    <a:off x="7579141" y="5043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47" name="Graphic 7">
                  <a:extLst>
                    <a:ext uri="{FF2B5EF4-FFF2-40B4-BE49-F238E27FC236}">
                      <a16:creationId xmlns:a16="http://schemas.microsoft.com/office/drawing/2014/main" id="{AA4CD2DA-7000-4E9C-9F40-9C8DF29E6902}"/>
                    </a:ext>
                  </a:extLst>
                </p:cNvPr>
                <p:cNvGrpSpPr/>
                <p:nvPr/>
              </p:nvGrpSpPr>
              <p:grpSpPr>
                <a:xfrm>
                  <a:off x="7618432" y="5020627"/>
                  <a:ext cx="14287" cy="108584"/>
                  <a:chOff x="7618432" y="5020627"/>
                  <a:chExt cx="14287" cy="108584"/>
                </a:xfrm>
                <a:solidFill>
                  <a:srgbClr val="593121"/>
                </a:solidFill>
              </p:grpSpPr>
              <p:sp>
                <p:nvSpPr>
                  <p:cNvPr id="3948" name="Freeform: Shape 3947">
                    <a:extLst>
                      <a:ext uri="{FF2B5EF4-FFF2-40B4-BE49-F238E27FC236}">
                        <a16:creationId xmlns:a16="http://schemas.microsoft.com/office/drawing/2014/main" id="{FA125624-A140-4B19-8693-CB54E8863453}"/>
                      </a:ext>
                    </a:extLst>
                  </p:cNvPr>
                  <p:cNvSpPr/>
                  <p:nvPr/>
                </p:nvSpPr>
                <p:spPr>
                  <a:xfrm>
                    <a:off x="7618432" y="502396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49" name="Freeform: Shape 3948">
                    <a:extLst>
                      <a:ext uri="{FF2B5EF4-FFF2-40B4-BE49-F238E27FC236}">
                        <a16:creationId xmlns:a16="http://schemas.microsoft.com/office/drawing/2014/main" id="{4C9E1A80-7A8E-4D6A-89EB-5929D227D86A}"/>
                      </a:ext>
                    </a:extLst>
                  </p:cNvPr>
                  <p:cNvSpPr/>
                  <p:nvPr/>
                </p:nvSpPr>
                <p:spPr>
                  <a:xfrm>
                    <a:off x="7619146" y="502062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0" name="Graphic 7">
                  <a:extLst>
                    <a:ext uri="{FF2B5EF4-FFF2-40B4-BE49-F238E27FC236}">
                      <a16:creationId xmlns:a16="http://schemas.microsoft.com/office/drawing/2014/main" id="{6A74C5F6-D48D-42CF-AF17-87B270BA0F05}"/>
                    </a:ext>
                  </a:extLst>
                </p:cNvPr>
                <p:cNvGrpSpPr/>
                <p:nvPr/>
              </p:nvGrpSpPr>
              <p:grpSpPr>
                <a:xfrm>
                  <a:off x="7653674" y="4999672"/>
                  <a:ext cx="14525" cy="109537"/>
                  <a:chOff x="7653674" y="499967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51" name="Freeform: Shape 3950">
                    <a:extLst>
                      <a:ext uri="{FF2B5EF4-FFF2-40B4-BE49-F238E27FC236}">
                        <a16:creationId xmlns:a16="http://schemas.microsoft.com/office/drawing/2014/main" id="{0494FE70-1423-47D6-99D2-7BCC96C842FB}"/>
                      </a:ext>
                    </a:extLst>
                  </p:cNvPr>
                  <p:cNvSpPr/>
                  <p:nvPr/>
                </p:nvSpPr>
                <p:spPr>
                  <a:xfrm>
                    <a:off x="7653674" y="500395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2" name="Freeform: Shape 3951">
                    <a:extLst>
                      <a:ext uri="{FF2B5EF4-FFF2-40B4-BE49-F238E27FC236}">
                        <a16:creationId xmlns:a16="http://schemas.microsoft.com/office/drawing/2014/main" id="{D143E4AA-B126-4B95-9154-A95BDAA155D9}"/>
                      </a:ext>
                    </a:extLst>
                  </p:cNvPr>
                  <p:cNvSpPr/>
                  <p:nvPr/>
                </p:nvSpPr>
                <p:spPr>
                  <a:xfrm>
                    <a:off x="7654388" y="499967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3" name="Graphic 7">
                  <a:extLst>
                    <a:ext uri="{FF2B5EF4-FFF2-40B4-BE49-F238E27FC236}">
                      <a16:creationId xmlns:a16="http://schemas.microsoft.com/office/drawing/2014/main" id="{FA7C20DC-0A8E-403F-A3A4-88F795554885}"/>
                    </a:ext>
                  </a:extLst>
                </p:cNvPr>
                <p:cNvGrpSpPr/>
                <p:nvPr/>
              </p:nvGrpSpPr>
              <p:grpSpPr>
                <a:xfrm>
                  <a:off x="7505084" y="5048249"/>
                  <a:ext cx="14525" cy="109537"/>
                  <a:chOff x="7505084" y="50482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54" name="Freeform: Shape 3953">
                    <a:extLst>
                      <a:ext uri="{FF2B5EF4-FFF2-40B4-BE49-F238E27FC236}">
                        <a16:creationId xmlns:a16="http://schemas.microsoft.com/office/drawing/2014/main" id="{FE41367F-EED3-4B29-ABDB-15C7E2327A70}"/>
                      </a:ext>
                    </a:extLst>
                  </p:cNvPr>
                  <p:cNvSpPr/>
                  <p:nvPr/>
                </p:nvSpPr>
                <p:spPr>
                  <a:xfrm>
                    <a:off x="7505084" y="50525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5" name="Freeform: Shape 3954">
                    <a:extLst>
                      <a:ext uri="{FF2B5EF4-FFF2-40B4-BE49-F238E27FC236}">
                        <a16:creationId xmlns:a16="http://schemas.microsoft.com/office/drawing/2014/main" id="{34F1582A-BAA4-4E4D-A0E1-29CDBC8900BE}"/>
                      </a:ext>
                    </a:extLst>
                  </p:cNvPr>
                  <p:cNvSpPr/>
                  <p:nvPr/>
                </p:nvSpPr>
                <p:spPr>
                  <a:xfrm>
                    <a:off x="7505798" y="50482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6" name="Graphic 7">
                  <a:extLst>
                    <a:ext uri="{FF2B5EF4-FFF2-40B4-BE49-F238E27FC236}">
                      <a16:creationId xmlns:a16="http://schemas.microsoft.com/office/drawing/2014/main" id="{E0629EDE-20B2-4AE9-9AF9-9E2B82A868BB}"/>
                    </a:ext>
                  </a:extLst>
                </p:cNvPr>
                <p:cNvGrpSpPr/>
                <p:nvPr/>
              </p:nvGrpSpPr>
              <p:grpSpPr>
                <a:xfrm>
                  <a:off x="7468889" y="5028247"/>
                  <a:ext cx="14525" cy="108585"/>
                  <a:chOff x="7468889" y="5028247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3957" name="Freeform: Shape 3956">
                    <a:extLst>
                      <a:ext uri="{FF2B5EF4-FFF2-40B4-BE49-F238E27FC236}">
                        <a16:creationId xmlns:a16="http://schemas.microsoft.com/office/drawing/2014/main" id="{526ACC6C-4030-4935-AEE1-82F7BFB0B1AC}"/>
                      </a:ext>
                    </a:extLst>
                  </p:cNvPr>
                  <p:cNvSpPr/>
                  <p:nvPr/>
                </p:nvSpPr>
                <p:spPr>
                  <a:xfrm>
                    <a:off x="7468889" y="50315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8" name="Freeform: Shape 3957">
                    <a:extLst>
                      <a:ext uri="{FF2B5EF4-FFF2-40B4-BE49-F238E27FC236}">
                        <a16:creationId xmlns:a16="http://schemas.microsoft.com/office/drawing/2014/main" id="{F4F846F4-9808-4BEF-9F97-EF0F20D34A45}"/>
                      </a:ext>
                    </a:extLst>
                  </p:cNvPr>
                  <p:cNvSpPr/>
                  <p:nvPr/>
                </p:nvSpPr>
                <p:spPr>
                  <a:xfrm>
                    <a:off x="7469603" y="50282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59" name="Graphic 7">
                  <a:extLst>
                    <a:ext uri="{FF2B5EF4-FFF2-40B4-BE49-F238E27FC236}">
                      <a16:creationId xmlns:a16="http://schemas.microsoft.com/office/drawing/2014/main" id="{963F4843-EAA9-4219-ADFD-3CC841710F74}"/>
                    </a:ext>
                  </a:extLst>
                </p:cNvPr>
                <p:cNvGrpSpPr/>
                <p:nvPr/>
              </p:nvGrpSpPr>
              <p:grpSpPr>
                <a:xfrm>
                  <a:off x="7438409" y="5010149"/>
                  <a:ext cx="14525" cy="109537"/>
                  <a:chOff x="7438409" y="501014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3960" name="Freeform: Shape 3959">
                    <a:extLst>
                      <a:ext uri="{FF2B5EF4-FFF2-40B4-BE49-F238E27FC236}">
                        <a16:creationId xmlns:a16="http://schemas.microsoft.com/office/drawing/2014/main" id="{190D825E-3C3F-4A9A-9ABA-70D0635BD56F}"/>
                      </a:ext>
                    </a:extLst>
                  </p:cNvPr>
                  <p:cNvSpPr/>
                  <p:nvPr/>
                </p:nvSpPr>
                <p:spPr>
                  <a:xfrm>
                    <a:off x="7438409" y="5014435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61" name="Freeform: Shape 3960">
                    <a:extLst>
                      <a:ext uri="{FF2B5EF4-FFF2-40B4-BE49-F238E27FC236}">
                        <a16:creationId xmlns:a16="http://schemas.microsoft.com/office/drawing/2014/main" id="{5E00801D-0049-4234-8078-2C4ED02767F1}"/>
                      </a:ext>
                    </a:extLst>
                  </p:cNvPr>
                  <p:cNvSpPr/>
                  <p:nvPr/>
                </p:nvSpPr>
                <p:spPr>
                  <a:xfrm>
                    <a:off x="7439123" y="501014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2" name="Graphic 7">
                  <a:extLst>
                    <a:ext uri="{FF2B5EF4-FFF2-40B4-BE49-F238E27FC236}">
                      <a16:creationId xmlns:a16="http://schemas.microsoft.com/office/drawing/2014/main" id="{B928E8FE-5A14-424B-8825-F8AA90559426}"/>
                    </a:ext>
                  </a:extLst>
                </p:cNvPr>
                <p:cNvGrpSpPr/>
                <p:nvPr/>
              </p:nvGrpSpPr>
              <p:grpSpPr>
                <a:xfrm>
                  <a:off x="7525087" y="5104447"/>
                  <a:ext cx="14287" cy="108585"/>
                  <a:chOff x="7525087" y="5104447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3963" name="Freeform: Shape 3962">
                    <a:extLst>
                      <a:ext uri="{FF2B5EF4-FFF2-40B4-BE49-F238E27FC236}">
                        <a16:creationId xmlns:a16="http://schemas.microsoft.com/office/drawing/2014/main" id="{2D132BCD-2687-4091-BE5D-D9AD54D148D2}"/>
                      </a:ext>
                    </a:extLst>
                  </p:cNvPr>
                  <p:cNvSpPr/>
                  <p:nvPr/>
                </p:nvSpPr>
                <p:spPr>
                  <a:xfrm>
                    <a:off x="7525087" y="510778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64" name="Freeform: Shape 3963">
                    <a:extLst>
                      <a:ext uri="{FF2B5EF4-FFF2-40B4-BE49-F238E27FC236}">
                        <a16:creationId xmlns:a16="http://schemas.microsoft.com/office/drawing/2014/main" id="{318BCC73-FB39-48A7-9107-A3DF4356A50D}"/>
                      </a:ext>
                    </a:extLst>
                  </p:cNvPr>
                  <p:cNvSpPr/>
                  <p:nvPr/>
                </p:nvSpPr>
                <p:spPr>
                  <a:xfrm>
                    <a:off x="7525801" y="51044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5" name="Graphic 7">
                  <a:extLst>
                    <a:ext uri="{FF2B5EF4-FFF2-40B4-BE49-F238E27FC236}">
                      <a16:creationId xmlns:a16="http://schemas.microsoft.com/office/drawing/2014/main" id="{8A9355EE-1F2B-4CCF-870D-106641BA8BCC}"/>
                    </a:ext>
                  </a:extLst>
                </p:cNvPr>
                <p:cNvGrpSpPr/>
                <p:nvPr/>
              </p:nvGrpSpPr>
              <p:grpSpPr>
                <a:xfrm>
                  <a:off x="7491749" y="5085397"/>
                  <a:ext cx="14525" cy="109537"/>
                  <a:chOff x="7491749" y="508539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66" name="Freeform: Shape 3965">
                    <a:extLst>
                      <a:ext uri="{FF2B5EF4-FFF2-40B4-BE49-F238E27FC236}">
                        <a16:creationId xmlns:a16="http://schemas.microsoft.com/office/drawing/2014/main" id="{BD5F1EB8-E2B9-403E-88ED-9C66BB9F25A7}"/>
                      </a:ext>
                    </a:extLst>
                  </p:cNvPr>
                  <p:cNvSpPr/>
                  <p:nvPr/>
                </p:nvSpPr>
                <p:spPr>
                  <a:xfrm>
                    <a:off x="7491749" y="5089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67" name="Freeform: Shape 3966">
                    <a:extLst>
                      <a:ext uri="{FF2B5EF4-FFF2-40B4-BE49-F238E27FC236}">
                        <a16:creationId xmlns:a16="http://schemas.microsoft.com/office/drawing/2014/main" id="{2626ACC8-91E1-49DD-83A4-719CC603DE26}"/>
                      </a:ext>
                    </a:extLst>
                  </p:cNvPr>
                  <p:cNvSpPr/>
                  <p:nvPr/>
                </p:nvSpPr>
                <p:spPr>
                  <a:xfrm>
                    <a:off x="7492463" y="50853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8" name="Graphic 7">
                  <a:extLst>
                    <a:ext uri="{FF2B5EF4-FFF2-40B4-BE49-F238E27FC236}">
                      <a16:creationId xmlns:a16="http://schemas.microsoft.com/office/drawing/2014/main" id="{B228119B-B97B-4F2B-A7A1-5C36236F2C46}"/>
                    </a:ext>
                  </a:extLst>
                </p:cNvPr>
                <p:cNvGrpSpPr/>
                <p:nvPr/>
              </p:nvGrpSpPr>
              <p:grpSpPr>
                <a:xfrm>
                  <a:off x="7460078" y="5066347"/>
                  <a:ext cx="14525" cy="109537"/>
                  <a:chOff x="7460078" y="506634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69" name="Freeform: Shape 3968">
                    <a:extLst>
                      <a:ext uri="{FF2B5EF4-FFF2-40B4-BE49-F238E27FC236}">
                        <a16:creationId xmlns:a16="http://schemas.microsoft.com/office/drawing/2014/main" id="{3BEA394E-BFD1-4E42-B417-557D2DE0CFA6}"/>
                      </a:ext>
                    </a:extLst>
                  </p:cNvPr>
                  <p:cNvSpPr/>
                  <p:nvPr/>
                </p:nvSpPr>
                <p:spPr>
                  <a:xfrm>
                    <a:off x="7460317" y="5070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0" name="Freeform: Shape 3969">
                    <a:extLst>
                      <a:ext uri="{FF2B5EF4-FFF2-40B4-BE49-F238E27FC236}">
                        <a16:creationId xmlns:a16="http://schemas.microsoft.com/office/drawing/2014/main" id="{FCB0CCF2-2130-4379-A91C-173C7245F1EE}"/>
                      </a:ext>
                    </a:extLst>
                  </p:cNvPr>
                  <p:cNvSpPr/>
                  <p:nvPr/>
                </p:nvSpPr>
                <p:spPr>
                  <a:xfrm>
                    <a:off x="7460078" y="50663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1" name="Graphic 7">
                  <a:extLst>
                    <a:ext uri="{FF2B5EF4-FFF2-40B4-BE49-F238E27FC236}">
                      <a16:creationId xmlns:a16="http://schemas.microsoft.com/office/drawing/2014/main" id="{7B45FFD7-4126-4051-9D77-5974DA341544}"/>
                    </a:ext>
                  </a:extLst>
                </p:cNvPr>
                <p:cNvGrpSpPr/>
                <p:nvPr/>
              </p:nvGrpSpPr>
              <p:grpSpPr>
                <a:xfrm>
                  <a:off x="7424121" y="5046344"/>
                  <a:ext cx="14525" cy="108585"/>
                  <a:chOff x="7424121" y="5046344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3972" name="Freeform: Shape 3971">
                    <a:extLst>
                      <a:ext uri="{FF2B5EF4-FFF2-40B4-BE49-F238E27FC236}">
                        <a16:creationId xmlns:a16="http://schemas.microsoft.com/office/drawing/2014/main" id="{99CFE74A-D349-4E00-AE90-376EE5C01182}"/>
                      </a:ext>
                    </a:extLst>
                  </p:cNvPr>
                  <p:cNvSpPr/>
                  <p:nvPr/>
                </p:nvSpPr>
                <p:spPr>
                  <a:xfrm>
                    <a:off x="7424121" y="5049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3" name="Freeform: Shape 3972">
                    <a:extLst>
                      <a:ext uri="{FF2B5EF4-FFF2-40B4-BE49-F238E27FC236}">
                        <a16:creationId xmlns:a16="http://schemas.microsoft.com/office/drawing/2014/main" id="{19E08E55-333A-4AF9-A2C9-B55CCFC321D3}"/>
                      </a:ext>
                    </a:extLst>
                  </p:cNvPr>
                  <p:cNvSpPr/>
                  <p:nvPr/>
                </p:nvSpPr>
                <p:spPr>
                  <a:xfrm>
                    <a:off x="7424836" y="5046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4" name="Graphic 7">
                  <a:extLst>
                    <a:ext uri="{FF2B5EF4-FFF2-40B4-BE49-F238E27FC236}">
                      <a16:creationId xmlns:a16="http://schemas.microsoft.com/office/drawing/2014/main" id="{A4DABF88-429B-4F7B-961F-A2945A23A730}"/>
                    </a:ext>
                  </a:extLst>
                </p:cNvPr>
                <p:cNvGrpSpPr/>
                <p:nvPr/>
              </p:nvGrpSpPr>
              <p:grpSpPr>
                <a:xfrm>
                  <a:off x="7393641" y="5028247"/>
                  <a:ext cx="14287" cy="109537"/>
                  <a:chOff x="7393641" y="502824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3975" name="Freeform: Shape 3974">
                    <a:extLst>
                      <a:ext uri="{FF2B5EF4-FFF2-40B4-BE49-F238E27FC236}">
                        <a16:creationId xmlns:a16="http://schemas.microsoft.com/office/drawing/2014/main" id="{789BBDAC-19F3-4FFD-8C9D-C91259676CD0}"/>
                      </a:ext>
                    </a:extLst>
                  </p:cNvPr>
                  <p:cNvSpPr/>
                  <p:nvPr/>
                </p:nvSpPr>
                <p:spPr>
                  <a:xfrm>
                    <a:off x="7393641" y="5032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6" name="Freeform: Shape 3975">
                    <a:extLst>
                      <a:ext uri="{FF2B5EF4-FFF2-40B4-BE49-F238E27FC236}">
                        <a16:creationId xmlns:a16="http://schemas.microsoft.com/office/drawing/2014/main" id="{BD346136-DEC6-46A5-8A77-D85853089B76}"/>
                      </a:ext>
                    </a:extLst>
                  </p:cNvPr>
                  <p:cNvSpPr/>
                  <p:nvPr/>
                </p:nvSpPr>
                <p:spPr>
                  <a:xfrm>
                    <a:off x="7394356" y="502824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7" name="Graphic 7">
                  <a:extLst>
                    <a:ext uri="{FF2B5EF4-FFF2-40B4-BE49-F238E27FC236}">
                      <a16:creationId xmlns:a16="http://schemas.microsoft.com/office/drawing/2014/main" id="{67BB2228-5CEF-49EB-AFFD-07AEB9A23A4D}"/>
                    </a:ext>
                  </a:extLst>
                </p:cNvPr>
                <p:cNvGrpSpPr/>
                <p:nvPr/>
              </p:nvGrpSpPr>
              <p:grpSpPr>
                <a:xfrm>
                  <a:off x="7562234" y="5082539"/>
                  <a:ext cx="14525" cy="109537"/>
                  <a:chOff x="7562234" y="5082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3978" name="Freeform: Shape 3977">
                    <a:extLst>
                      <a:ext uri="{FF2B5EF4-FFF2-40B4-BE49-F238E27FC236}">
                        <a16:creationId xmlns:a16="http://schemas.microsoft.com/office/drawing/2014/main" id="{C20BAB33-2BFF-4D94-81AD-4A22F2BF1321}"/>
                      </a:ext>
                    </a:extLst>
                  </p:cNvPr>
                  <p:cNvSpPr/>
                  <p:nvPr/>
                </p:nvSpPr>
                <p:spPr>
                  <a:xfrm>
                    <a:off x="7562234" y="5086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9" name="Freeform: Shape 3978">
                    <a:extLst>
                      <a:ext uri="{FF2B5EF4-FFF2-40B4-BE49-F238E27FC236}">
                        <a16:creationId xmlns:a16="http://schemas.microsoft.com/office/drawing/2014/main" id="{AD600E6A-D9E7-4078-9146-C19BDD011F15}"/>
                      </a:ext>
                    </a:extLst>
                  </p:cNvPr>
                  <p:cNvSpPr/>
                  <p:nvPr/>
                </p:nvSpPr>
                <p:spPr>
                  <a:xfrm>
                    <a:off x="7562948" y="5082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0" name="Graphic 7">
                  <a:extLst>
                    <a:ext uri="{FF2B5EF4-FFF2-40B4-BE49-F238E27FC236}">
                      <a16:creationId xmlns:a16="http://schemas.microsoft.com/office/drawing/2014/main" id="{A2CDADEB-907B-49B8-8190-C085099275AE}"/>
                    </a:ext>
                  </a:extLst>
                </p:cNvPr>
                <p:cNvGrpSpPr/>
                <p:nvPr/>
              </p:nvGrpSpPr>
              <p:grpSpPr>
                <a:xfrm>
                  <a:off x="7599143" y="5061584"/>
                  <a:ext cx="13811" cy="109537"/>
                  <a:chOff x="7599143" y="5061584"/>
                  <a:chExt cx="13811" cy="109537"/>
                </a:xfrm>
                <a:solidFill>
                  <a:srgbClr val="6B3B28"/>
                </a:solidFill>
              </p:grpSpPr>
              <p:sp>
                <p:nvSpPr>
                  <p:cNvPr id="3981" name="Freeform: Shape 3980">
                    <a:extLst>
                      <a:ext uri="{FF2B5EF4-FFF2-40B4-BE49-F238E27FC236}">
                        <a16:creationId xmlns:a16="http://schemas.microsoft.com/office/drawing/2014/main" id="{BFA7AED9-3640-4424-83F7-DCC49FA89404}"/>
                      </a:ext>
                    </a:extLst>
                  </p:cNvPr>
                  <p:cNvSpPr/>
                  <p:nvPr/>
                </p:nvSpPr>
                <p:spPr>
                  <a:xfrm>
                    <a:off x="7599382" y="506587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3335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2" name="Freeform: Shape 3981">
                    <a:extLst>
                      <a:ext uri="{FF2B5EF4-FFF2-40B4-BE49-F238E27FC236}">
                        <a16:creationId xmlns:a16="http://schemas.microsoft.com/office/drawing/2014/main" id="{BF2F2476-8E28-4783-94D5-B6954506CAA8}"/>
                      </a:ext>
                    </a:extLst>
                  </p:cNvPr>
                  <p:cNvSpPr/>
                  <p:nvPr/>
                </p:nvSpPr>
                <p:spPr>
                  <a:xfrm>
                    <a:off x="7599143" y="5061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3" name="Graphic 7">
                  <a:extLst>
                    <a:ext uri="{FF2B5EF4-FFF2-40B4-BE49-F238E27FC236}">
                      <a16:creationId xmlns:a16="http://schemas.microsoft.com/office/drawing/2014/main" id="{B9FDD023-ADA7-42E2-92ED-4763FF69FFD0}"/>
                    </a:ext>
                  </a:extLst>
                </p:cNvPr>
                <p:cNvGrpSpPr/>
                <p:nvPr/>
              </p:nvGrpSpPr>
              <p:grpSpPr>
                <a:xfrm>
                  <a:off x="7642244" y="5036819"/>
                  <a:ext cx="14287" cy="108585"/>
                  <a:chOff x="7642244" y="5036819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3984" name="Freeform: Shape 3983">
                    <a:extLst>
                      <a:ext uri="{FF2B5EF4-FFF2-40B4-BE49-F238E27FC236}">
                        <a16:creationId xmlns:a16="http://schemas.microsoft.com/office/drawing/2014/main" id="{6FAEF9CC-D7E0-4171-8F83-12B700EFCAFB}"/>
                      </a:ext>
                    </a:extLst>
                  </p:cNvPr>
                  <p:cNvSpPr/>
                  <p:nvPr/>
                </p:nvSpPr>
                <p:spPr>
                  <a:xfrm>
                    <a:off x="7642244" y="504015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5" name="Freeform: Shape 3984">
                    <a:extLst>
                      <a:ext uri="{FF2B5EF4-FFF2-40B4-BE49-F238E27FC236}">
                        <a16:creationId xmlns:a16="http://schemas.microsoft.com/office/drawing/2014/main" id="{18F9041F-33EE-472A-AF68-F749E1ED9978}"/>
                      </a:ext>
                    </a:extLst>
                  </p:cNvPr>
                  <p:cNvSpPr/>
                  <p:nvPr/>
                </p:nvSpPr>
                <p:spPr>
                  <a:xfrm>
                    <a:off x="7642958" y="5036819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6" name="Graphic 7">
                  <a:extLst>
                    <a:ext uri="{FF2B5EF4-FFF2-40B4-BE49-F238E27FC236}">
                      <a16:creationId xmlns:a16="http://schemas.microsoft.com/office/drawing/2014/main" id="{06CFAEA6-B6FA-4B90-94BC-50FAAD7D24F9}"/>
                    </a:ext>
                  </a:extLst>
                </p:cNvPr>
                <p:cNvGrpSpPr/>
                <p:nvPr/>
              </p:nvGrpSpPr>
              <p:grpSpPr>
                <a:xfrm>
                  <a:off x="7676534" y="5016817"/>
                  <a:ext cx="14525" cy="108585"/>
                  <a:chOff x="7676534" y="501681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3987" name="Freeform: Shape 3986">
                    <a:extLst>
                      <a:ext uri="{FF2B5EF4-FFF2-40B4-BE49-F238E27FC236}">
                        <a16:creationId xmlns:a16="http://schemas.microsoft.com/office/drawing/2014/main" id="{34B2CC9E-2DB7-49BB-837B-8EF5DFC1F46B}"/>
                      </a:ext>
                    </a:extLst>
                  </p:cNvPr>
                  <p:cNvSpPr/>
                  <p:nvPr/>
                </p:nvSpPr>
                <p:spPr>
                  <a:xfrm>
                    <a:off x="7676534" y="502015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2870"/>
                          <a:pt x="14288" y="101918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8" name="Freeform: Shape 3987">
                    <a:extLst>
                      <a:ext uri="{FF2B5EF4-FFF2-40B4-BE49-F238E27FC236}">
                        <a16:creationId xmlns:a16="http://schemas.microsoft.com/office/drawing/2014/main" id="{887A4205-3C6D-4152-95E1-8F2FB905E9B5}"/>
                      </a:ext>
                    </a:extLst>
                  </p:cNvPr>
                  <p:cNvSpPr/>
                  <p:nvPr/>
                </p:nvSpPr>
                <p:spPr>
                  <a:xfrm>
                    <a:off x="7677248" y="50168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89" name="Graphic 7">
                  <a:extLst>
                    <a:ext uri="{FF2B5EF4-FFF2-40B4-BE49-F238E27FC236}">
                      <a16:creationId xmlns:a16="http://schemas.microsoft.com/office/drawing/2014/main" id="{A418B0B6-5B50-4AA6-B492-9A4CF0A7686E}"/>
                    </a:ext>
                  </a:extLst>
                </p:cNvPr>
                <p:cNvGrpSpPr/>
                <p:nvPr/>
              </p:nvGrpSpPr>
              <p:grpSpPr>
                <a:xfrm>
                  <a:off x="7369829" y="4928710"/>
                  <a:ext cx="345757" cy="211455"/>
                  <a:chOff x="7369829" y="4928710"/>
                  <a:chExt cx="345757" cy="211455"/>
                </a:xfrm>
              </p:grpSpPr>
              <p:sp>
                <p:nvSpPr>
                  <p:cNvPr id="3990" name="Freeform: Shape 3989">
                    <a:extLst>
                      <a:ext uri="{FF2B5EF4-FFF2-40B4-BE49-F238E27FC236}">
                        <a16:creationId xmlns:a16="http://schemas.microsoft.com/office/drawing/2014/main" id="{121E1D00-B720-407E-9BAE-E640DD282EC6}"/>
                      </a:ext>
                    </a:extLst>
                  </p:cNvPr>
                  <p:cNvSpPr/>
                  <p:nvPr/>
                </p:nvSpPr>
                <p:spPr>
                  <a:xfrm>
                    <a:off x="7369829" y="5048726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1" name="Freeform: Shape 3990">
                    <a:extLst>
                      <a:ext uri="{FF2B5EF4-FFF2-40B4-BE49-F238E27FC236}">
                        <a16:creationId xmlns:a16="http://schemas.microsoft.com/office/drawing/2014/main" id="{EF495F7D-6501-4FAD-BEA7-230540D8FB4E}"/>
                      </a:ext>
                    </a:extLst>
                  </p:cNvPr>
                  <p:cNvSpPr/>
                  <p:nvPr/>
                </p:nvSpPr>
                <p:spPr>
                  <a:xfrm>
                    <a:off x="7507942" y="5008720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2" name="Freeform: Shape 3991">
                    <a:extLst>
                      <a:ext uri="{FF2B5EF4-FFF2-40B4-BE49-F238E27FC236}">
                        <a16:creationId xmlns:a16="http://schemas.microsoft.com/office/drawing/2014/main" id="{FB9F2BE4-A7F1-4BAE-ACDF-1B46D604FF97}"/>
                      </a:ext>
                    </a:extLst>
                  </p:cNvPr>
                  <p:cNvSpPr/>
                  <p:nvPr/>
                </p:nvSpPr>
                <p:spPr>
                  <a:xfrm>
                    <a:off x="7369829" y="4928710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8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8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93" name="Graphic 7">
                  <a:extLst>
                    <a:ext uri="{FF2B5EF4-FFF2-40B4-BE49-F238E27FC236}">
                      <a16:creationId xmlns:a16="http://schemas.microsoft.com/office/drawing/2014/main" id="{FFD2B91C-6668-4669-868E-881F15856861}"/>
                    </a:ext>
                  </a:extLst>
                </p:cNvPr>
                <p:cNvGrpSpPr/>
                <p:nvPr/>
              </p:nvGrpSpPr>
              <p:grpSpPr>
                <a:xfrm>
                  <a:off x="7389832" y="4925853"/>
                  <a:ext cx="303847" cy="188594"/>
                  <a:chOff x="7389832" y="4925853"/>
                  <a:chExt cx="303847" cy="188594"/>
                </a:xfrm>
              </p:grpSpPr>
              <p:sp>
                <p:nvSpPr>
                  <p:cNvPr id="3994" name="Freeform: Shape 3993">
                    <a:extLst>
                      <a:ext uri="{FF2B5EF4-FFF2-40B4-BE49-F238E27FC236}">
                        <a16:creationId xmlns:a16="http://schemas.microsoft.com/office/drawing/2014/main" id="{358AC985-9E1C-42DF-B87D-35FAE8020141}"/>
                      </a:ext>
                    </a:extLst>
                  </p:cNvPr>
                  <p:cNvSpPr/>
                  <p:nvPr/>
                </p:nvSpPr>
                <p:spPr>
                  <a:xfrm>
                    <a:off x="7389832" y="4966810"/>
                    <a:ext cx="116205" cy="147637"/>
                  </a:xfrm>
                  <a:custGeom>
                    <a:avLst/>
                    <a:gdLst>
                      <a:gd name="connsiteX0" fmla="*/ 116205 w 116205"/>
                      <a:gd name="connsiteY0" fmla="*/ 147638 h 147637"/>
                      <a:gd name="connsiteX1" fmla="*/ 0 w 116205"/>
                      <a:gd name="connsiteY1" fmla="*/ 80010 h 147637"/>
                      <a:gd name="connsiteX2" fmla="*/ 0 w 116205"/>
                      <a:gd name="connsiteY2" fmla="*/ 0 h 147637"/>
                      <a:gd name="connsiteX3" fmla="*/ 116205 w 116205"/>
                      <a:gd name="connsiteY3" fmla="*/ 66675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5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6675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5" name="Freeform: Shape 3994">
                    <a:extLst>
                      <a:ext uri="{FF2B5EF4-FFF2-40B4-BE49-F238E27FC236}">
                        <a16:creationId xmlns:a16="http://schemas.microsoft.com/office/drawing/2014/main" id="{199F5BC3-300F-4224-8EBF-CE9CEDAEF789}"/>
                      </a:ext>
                    </a:extLst>
                  </p:cNvPr>
                  <p:cNvSpPr/>
                  <p:nvPr/>
                </p:nvSpPr>
                <p:spPr>
                  <a:xfrm>
                    <a:off x="7506037" y="4925853"/>
                    <a:ext cx="187642" cy="188594"/>
                  </a:xfrm>
                  <a:custGeom>
                    <a:avLst/>
                    <a:gdLst>
                      <a:gd name="connsiteX0" fmla="*/ 0 w 187642"/>
                      <a:gd name="connsiteY0" fmla="*/ 188595 h 188594"/>
                      <a:gd name="connsiteX1" fmla="*/ 187643 w 187642"/>
                      <a:gd name="connsiteY1" fmla="*/ 80963 h 188594"/>
                      <a:gd name="connsiteX2" fmla="*/ 187643 w 187642"/>
                      <a:gd name="connsiteY2" fmla="*/ 0 h 188594"/>
                      <a:gd name="connsiteX3" fmla="*/ 0 w 187642"/>
                      <a:gd name="connsiteY3" fmla="*/ 107632 h 188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7642" h="188594">
                        <a:moveTo>
                          <a:pt x="0" y="188595"/>
                        </a:moveTo>
                        <a:lnTo>
                          <a:pt x="187643" y="80963"/>
                        </a:lnTo>
                        <a:lnTo>
                          <a:pt x="187643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96" name="Freeform: Shape 3995">
                  <a:extLst>
                    <a:ext uri="{FF2B5EF4-FFF2-40B4-BE49-F238E27FC236}">
                      <a16:creationId xmlns:a16="http://schemas.microsoft.com/office/drawing/2014/main" id="{103F15F9-2998-48EE-974F-411DA8473F4D}"/>
                    </a:ext>
                  </a:extLst>
                </p:cNvPr>
                <p:cNvSpPr/>
                <p:nvPr/>
              </p:nvSpPr>
              <p:spPr>
                <a:xfrm>
                  <a:off x="7573664" y="4843938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7 h 79057"/>
                    <a:gd name="connsiteX1" fmla="*/ 0 w 138112"/>
                    <a:gd name="connsiteY1" fmla="*/ 0 h 79057"/>
                    <a:gd name="connsiteX2" fmla="*/ 0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7"/>
                      </a:moveTo>
                      <a:lnTo>
                        <a:pt x="0" y="0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97" name="Freeform: Shape 3996">
                  <a:extLst>
                    <a:ext uri="{FF2B5EF4-FFF2-40B4-BE49-F238E27FC236}">
                      <a16:creationId xmlns:a16="http://schemas.microsoft.com/office/drawing/2014/main" id="{F0716281-8DC8-488F-A0FB-B5C4F0EBD785}"/>
                    </a:ext>
                  </a:extLst>
                </p:cNvPr>
                <p:cNvSpPr/>
                <p:nvPr/>
              </p:nvSpPr>
              <p:spPr>
                <a:xfrm>
                  <a:off x="7467937" y="4855368"/>
                  <a:ext cx="243839" cy="187642"/>
                </a:xfrm>
                <a:custGeom>
                  <a:avLst/>
                  <a:gdLst>
                    <a:gd name="connsiteX0" fmla="*/ 243840 w 243839"/>
                    <a:gd name="connsiteY0" fmla="*/ 67627 h 187642"/>
                    <a:gd name="connsiteX1" fmla="*/ 36195 w 243839"/>
                    <a:gd name="connsiteY1" fmla="*/ 187642 h 187642"/>
                    <a:gd name="connsiteX2" fmla="*/ 0 w 243839"/>
                    <a:gd name="connsiteY2" fmla="*/ 60960 h 187642"/>
                    <a:gd name="connsiteX3" fmla="*/ 105727 w 243839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39" h="187642">
                      <a:moveTo>
                        <a:pt x="243840" y="67627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7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98" name="Freeform: Shape 3997">
                  <a:extLst>
                    <a:ext uri="{FF2B5EF4-FFF2-40B4-BE49-F238E27FC236}">
                      <a16:creationId xmlns:a16="http://schemas.microsoft.com/office/drawing/2014/main" id="{186ED31F-3CA6-4AD7-AECC-8A7330648D7B}"/>
                    </a:ext>
                  </a:extLst>
                </p:cNvPr>
                <p:cNvSpPr/>
                <p:nvPr/>
              </p:nvSpPr>
              <p:spPr>
                <a:xfrm>
                  <a:off x="7366019" y="4843938"/>
                  <a:ext cx="207644" cy="119062"/>
                </a:xfrm>
                <a:custGeom>
                  <a:avLst/>
                  <a:gdLst>
                    <a:gd name="connsiteX0" fmla="*/ 207645 w 207644"/>
                    <a:gd name="connsiteY0" fmla="*/ 0 h 119062"/>
                    <a:gd name="connsiteX1" fmla="*/ 0 w 207644"/>
                    <a:gd name="connsiteY1" fmla="*/ 119063 h 119062"/>
                    <a:gd name="connsiteX2" fmla="*/ 101918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7645" y="0"/>
                      </a:moveTo>
                      <a:lnTo>
                        <a:pt x="0" y="119063"/>
                      </a:lnTo>
                      <a:lnTo>
                        <a:pt x="101918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999" name="Freeform: Shape 3998">
                  <a:extLst>
                    <a:ext uri="{FF2B5EF4-FFF2-40B4-BE49-F238E27FC236}">
                      <a16:creationId xmlns:a16="http://schemas.microsoft.com/office/drawing/2014/main" id="{E8EA0FBE-2670-4DB1-BD72-3C024F831334}"/>
                    </a:ext>
                  </a:extLst>
                </p:cNvPr>
                <p:cNvSpPr/>
                <p:nvPr/>
              </p:nvSpPr>
              <p:spPr>
                <a:xfrm>
                  <a:off x="7366019" y="491632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8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8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00" name="Graphic 7">
                  <a:extLst>
                    <a:ext uri="{FF2B5EF4-FFF2-40B4-BE49-F238E27FC236}">
                      <a16:creationId xmlns:a16="http://schemas.microsoft.com/office/drawing/2014/main" id="{06722710-5F3B-4BBC-BB3B-FC2AF233657D}"/>
                    </a:ext>
                  </a:extLst>
                </p:cNvPr>
                <p:cNvGrpSpPr/>
                <p:nvPr/>
              </p:nvGrpSpPr>
              <p:grpSpPr>
                <a:xfrm>
                  <a:off x="7531754" y="5026818"/>
                  <a:ext cx="20954" cy="47625"/>
                  <a:chOff x="7531754" y="5026818"/>
                  <a:chExt cx="20954" cy="47625"/>
                </a:xfrm>
              </p:grpSpPr>
              <p:sp>
                <p:nvSpPr>
                  <p:cNvPr id="4001" name="Freeform: Shape 4000">
                    <a:extLst>
                      <a:ext uri="{FF2B5EF4-FFF2-40B4-BE49-F238E27FC236}">
                        <a16:creationId xmlns:a16="http://schemas.microsoft.com/office/drawing/2014/main" id="{502E5AA3-B286-458C-A202-00FA54184081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2681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" name="Freeform: Shape 4001">
                    <a:extLst>
                      <a:ext uri="{FF2B5EF4-FFF2-40B4-BE49-F238E27FC236}">
                        <a16:creationId xmlns:a16="http://schemas.microsoft.com/office/drawing/2014/main" id="{B0FD0667-CC92-40CD-A18B-BC1A491FB228}"/>
                      </a:ext>
                    </a:extLst>
                  </p:cNvPr>
                  <p:cNvSpPr/>
                  <p:nvPr/>
                </p:nvSpPr>
                <p:spPr>
                  <a:xfrm>
                    <a:off x="7531754" y="5030628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03" name="Graphic 7">
                  <a:extLst>
                    <a:ext uri="{FF2B5EF4-FFF2-40B4-BE49-F238E27FC236}">
                      <a16:creationId xmlns:a16="http://schemas.microsoft.com/office/drawing/2014/main" id="{B2A67D24-D334-42CF-919C-F3B8F56B561D}"/>
                    </a:ext>
                  </a:extLst>
                </p:cNvPr>
                <p:cNvGrpSpPr/>
                <p:nvPr/>
              </p:nvGrpSpPr>
              <p:grpSpPr>
                <a:xfrm>
                  <a:off x="7650817" y="4958238"/>
                  <a:ext cx="20954" cy="47625"/>
                  <a:chOff x="7650817" y="4958238"/>
                  <a:chExt cx="20954" cy="47625"/>
                </a:xfrm>
              </p:grpSpPr>
              <p:sp>
                <p:nvSpPr>
                  <p:cNvPr id="4004" name="Freeform: Shape 4003">
                    <a:extLst>
                      <a:ext uri="{FF2B5EF4-FFF2-40B4-BE49-F238E27FC236}">
                        <a16:creationId xmlns:a16="http://schemas.microsoft.com/office/drawing/2014/main" id="{9B6D665A-4AB4-49BA-87F6-4AE10720EDA2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58238"/>
                    <a:ext cx="20954" cy="47625"/>
                  </a:xfrm>
                  <a:custGeom>
                    <a:avLst/>
                    <a:gdLst>
                      <a:gd name="connsiteX0" fmla="*/ 20955 w 20954"/>
                      <a:gd name="connsiteY0" fmla="*/ 0 h 47625"/>
                      <a:gd name="connsiteX1" fmla="*/ 20955 w 20954"/>
                      <a:gd name="connsiteY1" fmla="*/ 36195 h 47625"/>
                      <a:gd name="connsiteX2" fmla="*/ 0 w 20954"/>
                      <a:gd name="connsiteY2" fmla="*/ 47625 h 47625"/>
                      <a:gd name="connsiteX3" fmla="*/ 0 w 20954"/>
                      <a:gd name="connsiteY3" fmla="*/ 40005 h 47625"/>
                      <a:gd name="connsiteX4" fmla="*/ 14288 w 20954"/>
                      <a:gd name="connsiteY4" fmla="*/ 31432 h 47625"/>
                      <a:gd name="connsiteX5" fmla="*/ 14288 w 20954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4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2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5" name="Freeform: Shape 4004">
                    <a:extLst>
                      <a:ext uri="{FF2B5EF4-FFF2-40B4-BE49-F238E27FC236}">
                        <a16:creationId xmlns:a16="http://schemas.microsoft.com/office/drawing/2014/main" id="{62C23612-789D-410A-BDCE-55BCA73527B5}"/>
                      </a:ext>
                    </a:extLst>
                  </p:cNvPr>
                  <p:cNvSpPr/>
                  <p:nvPr/>
                </p:nvSpPr>
                <p:spPr>
                  <a:xfrm>
                    <a:off x="7650817" y="4962048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7620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06" name="Graphic 7">
                <a:extLst>
                  <a:ext uri="{FF2B5EF4-FFF2-40B4-BE49-F238E27FC236}">
                    <a16:creationId xmlns:a16="http://schemas.microsoft.com/office/drawing/2014/main" id="{8129E96B-391E-494B-A101-99ADB5765A7B}"/>
                  </a:ext>
                </a:extLst>
              </p:cNvPr>
              <p:cNvGrpSpPr/>
              <p:nvPr/>
            </p:nvGrpSpPr>
            <p:grpSpPr>
              <a:xfrm>
                <a:off x="18675789" y="2702723"/>
                <a:ext cx="403258" cy="448113"/>
                <a:chOff x="10777874" y="3338035"/>
                <a:chExt cx="349567" cy="384810"/>
              </a:xfrm>
            </p:grpSpPr>
            <p:sp>
              <p:nvSpPr>
                <p:cNvPr id="4007" name="Freeform: Shape 4006">
                  <a:extLst>
                    <a:ext uri="{FF2B5EF4-FFF2-40B4-BE49-F238E27FC236}">
                      <a16:creationId xmlns:a16="http://schemas.microsoft.com/office/drawing/2014/main" id="{F25C8119-7AC7-44F4-8BDC-06E7B71A3DD0}"/>
                    </a:ext>
                  </a:extLst>
                </p:cNvPr>
                <p:cNvSpPr/>
                <p:nvPr/>
              </p:nvSpPr>
              <p:spPr>
                <a:xfrm>
                  <a:off x="10781684" y="3522821"/>
                  <a:ext cx="345757" cy="200025"/>
                </a:xfrm>
                <a:custGeom>
                  <a:avLst/>
                  <a:gdLst>
                    <a:gd name="connsiteX0" fmla="*/ 139065 w 345757"/>
                    <a:gd name="connsiteY0" fmla="*/ 200025 h 200025"/>
                    <a:gd name="connsiteX1" fmla="*/ 0 w 345757"/>
                    <a:gd name="connsiteY1" fmla="*/ 120015 h 200025"/>
                    <a:gd name="connsiteX2" fmla="*/ 206692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9065" y="200025"/>
                      </a:moveTo>
                      <a:lnTo>
                        <a:pt x="0" y="120015"/>
                      </a:lnTo>
                      <a:lnTo>
                        <a:pt x="206692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08" name="Graphic 7">
                  <a:extLst>
                    <a:ext uri="{FF2B5EF4-FFF2-40B4-BE49-F238E27FC236}">
                      <a16:creationId xmlns:a16="http://schemas.microsoft.com/office/drawing/2014/main" id="{B9EC5A49-E329-42E5-8282-9A8A5E324AA7}"/>
                    </a:ext>
                  </a:extLst>
                </p:cNvPr>
                <p:cNvGrpSpPr/>
                <p:nvPr/>
              </p:nvGrpSpPr>
              <p:grpSpPr>
                <a:xfrm>
                  <a:off x="10954087" y="3558539"/>
                  <a:ext cx="14525" cy="109537"/>
                  <a:chOff x="10954087" y="355853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09" name="Freeform: Shape 4008">
                    <a:extLst>
                      <a:ext uri="{FF2B5EF4-FFF2-40B4-BE49-F238E27FC236}">
                        <a16:creationId xmlns:a16="http://schemas.microsoft.com/office/drawing/2014/main" id="{9ED0A3B3-201C-483D-9A39-363032AFB729}"/>
                      </a:ext>
                    </a:extLst>
                  </p:cNvPr>
                  <p:cNvSpPr/>
                  <p:nvPr/>
                </p:nvSpPr>
                <p:spPr>
                  <a:xfrm>
                    <a:off x="10954087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0" name="Freeform: Shape 4009">
                    <a:extLst>
                      <a:ext uri="{FF2B5EF4-FFF2-40B4-BE49-F238E27FC236}">
                        <a16:creationId xmlns:a16="http://schemas.microsoft.com/office/drawing/2014/main" id="{8434F2D1-1387-4D63-B400-3F4D63E20E13}"/>
                      </a:ext>
                    </a:extLst>
                  </p:cNvPr>
                  <p:cNvSpPr/>
                  <p:nvPr/>
                </p:nvSpPr>
                <p:spPr>
                  <a:xfrm>
                    <a:off x="10954801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11" name="Graphic 7">
                  <a:extLst>
                    <a:ext uri="{FF2B5EF4-FFF2-40B4-BE49-F238E27FC236}">
                      <a16:creationId xmlns:a16="http://schemas.microsoft.com/office/drawing/2014/main" id="{8476D58A-B83A-4767-80D9-14D6858F1946}"/>
                    </a:ext>
                  </a:extLst>
                </p:cNvPr>
                <p:cNvGrpSpPr/>
                <p:nvPr/>
              </p:nvGrpSpPr>
              <p:grpSpPr>
                <a:xfrm>
                  <a:off x="10990282" y="3537584"/>
                  <a:ext cx="14525" cy="109537"/>
                  <a:chOff x="10990282" y="353758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12" name="Freeform: Shape 4011">
                    <a:extLst>
                      <a:ext uri="{FF2B5EF4-FFF2-40B4-BE49-F238E27FC236}">
                        <a16:creationId xmlns:a16="http://schemas.microsoft.com/office/drawing/2014/main" id="{DC57FC1B-76DB-4326-878E-75E608254EF0}"/>
                      </a:ext>
                    </a:extLst>
                  </p:cNvPr>
                  <p:cNvSpPr/>
                  <p:nvPr/>
                </p:nvSpPr>
                <p:spPr>
                  <a:xfrm>
                    <a:off x="10990282" y="354187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3" name="Freeform: Shape 4012">
                    <a:extLst>
                      <a:ext uri="{FF2B5EF4-FFF2-40B4-BE49-F238E27FC236}">
                        <a16:creationId xmlns:a16="http://schemas.microsoft.com/office/drawing/2014/main" id="{ECE1ED5F-E5C7-456A-9CE9-B25F3810D771}"/>
                      </a:ext>
                    </a:extLst>
                  </p:cNvPr>
                  <p:cNvSpPr/>
                  <p:nvPr/>
                </p:nvSpPr>
                <p:spPr>
                  <a:xfrm>
                    <a:off x="109909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14" name="Graphic 7">
                  <a:extLst>
                    <a:ext uri="{FF2B5EF4-FFF2-40B4-BE49-F238E27FC236}">
                      <a16:creationId xmlns:a16="http://schemas.microsoft.com/office/drawing/2014/main" id="{74C67585-392B-4C5F-B896-F05D1E7D95D8}"/>
                    </a:ext>
                  </a:extLst>
                </p:cNvPr>
                <p:cNvGrpSpPr/>
                <p:nvPr/>
              </p:nvGrpSpPr>
              <p:grpSpPr>
                <a:xfrm>
                  <a:off x="11031001" y="3514724"/>
                  <a:ext cx="13811" cy="109537"/>
                  <a:chOff x="11031001" y="3514724"/>
                  <a:chExt cx="13811" cy="109537"/>
                </a:xfrm>
                <a:solidFill>
                  <a:srgbClr val="593121"/>
                </a:solidFill>
              </p:grpSpPr>
              <p:sp>
                <p:nvSpPr>
                  <p:cNvPr id="4015" name="Freeform: Shape 4014">
                    <a:extLst>
                      <a:ext uri="{FF2B5EF4-FFF2-40B4-BE49-F238E27FC236}">
                        <a16:creationId xmlns:a16="http://schemas.microsoft.com/office/drawing/2014/main" id="{EF522BF1-AB6D-412C-A275-C948B983741C}"/>
                      </a:ext>
                    </a:extLst>
                  </p:cNvPr>
                  <p:cNvSpPr/>
                  <p:nvPr/>
                </p:nvSpPr>
                <p:spPr>
                  <a:xfrm>
                    <a:off x="11031239" y="3519010"/>
                    <a:ext cx="13335" cy="105251"/>
                  </a:xfrm>
                  <a:custGeom>
                    <a:avLst/>
                    <a:gdLst>
                      <a:gd name="connsiteX0" fmla="*/ 13335 w 13335"/>
                      <a:gd name="connsiteY0" fmla="*/ 100965 h 105251"/>
                      <a:gd name="connsiteX1" fmla="*/ 13335 w 13335"/>
                      <a:gd name="connsiteY1" fmla="*/ 0 h 105251"/>
                      <a:gd name="connsiteX2" fmla="*/ 0 w 13335"/>
                      <a:gd name="connsiteY2" fmla="*/ 0 h 105251"/>
                      <a:gd name="connsiteX3" fmla="*/ 0 w 13335"/>
                      <a:gd name="connsiteY3" fmla="*/ 100965 h 105251"/>
                      <a:gd name="connsiteX4" fmla="*/ 0 w 13335"/>
                      <a:gd name="connsiteY4" fmla="*/ 100965 h 105251"/>
                      <a:gd name="connsiteX5" fmla="*/ 1905 w 13335"/>
                      <a:gd name="connsiteY5" fmla="*/ 103823 h 105251"/>
                      <a:gd name="connsiteX6" fmla="*/ 11430 w 13335"/>
                      <a:gd name="connsiteY6" fmla="*/ 103823 h 105251"/>
                      <a:gd name="connsiteX7" fmla="*/ 13335 w 13335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5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8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3" y="105728"/>
                          <a:pt x="11430" y="103823"/>
                        </a:cubicBezTo>
                        <a:cubicBezTo>
                          <a:pt x="12383" y="102870"/>
                          <a:pt x="13335" y="101918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6" name="Freeform: Shape 4015">
                    <a:extLst>
                      <a:ext uri="{FF2B5EF4-FFF2-40B4-BE49-F238E27FC236}">
                        <a16:creationId xmlns:a16="http://schemas.microsoft.com/office/drawing/2014/main" id="{D39DC9A1-C2B0-4B99-AB14-B7ED5022B924}"/>
                      </a:ext>
                    </a:extLst>
                  </p:cNvPr>
                  <p:cNvSpPr/>
                  <p:nvPr/>
                </p:nvSpPr>
                <p:spPr>
                  <a:xfrm>
                    <a:off x="11031001" y="351472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17" name="Graphic 7">
                  <a:extLst>
                    <a:ext uri="{FF2B5EF4-FFF2-40B4-BE49-F238E27FC236}">
                      <a16:creationId xmlns:a16="http://schemas.microsoft.com/office/drawing/2014/main" id="{73D1B9F5-EE98-4FB9-A326-E09A7FEE5D15}"/>
                    </a:ext>
                  </a:extLst>
                </p:cNvPr>
                <p:cNvGrpSpPr/>
                <p:nvPr/>
              </p:nvGrpSpPr>
              <p:grpSpPr>
                <a:xfrm>
                  <a:off x="11066243" y="3494722"/>
                  <a:ext cx="13811" cy="108585"/>
                  <a:chOff x="11066243" y="3494722"/>
                  <a:chExt cx="13811" cy="108585"/>
                </a:xfrm>
                <a:solidFill>
                  <a:srgbClr val="593121"/>
                </a:solidFill>
              </p:grpSpPr>
              <p:sp>
                <p:nvSpPr>
                  <p:cNvPr id="4018" name="Freeform: Shape 4017">
                    <a:extLst>
                      <a:ext uri="{FF2B5EF4-FFF2-40B4-BE49-F238E27FC236}">
                        <a16:creationId xmlns:a16="http://schemas.microsoft.com/office/drawing/2014/main" id="{DB8D54DB-4AF9-4201-904D-E164FDA300CD}"/>
                      </a:ext>
                    </a:extLst>
                  </p:cNvPr>
                  <p:cNvSpPr/>
                  <p:nvPr/>
                </p:nvSpPr>
                <p:spPr>
                  <a:xfrm>
                    <a:off x="11066482" y="3498055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9" name="Freeform: Shape 4018">
                    <a:extLst>
                      <a:ext uri="{FF2B5EF4-FFF2-40B4-BE49-F238E27FC236}">
                        <a16:creationId xmlns:a16="http://schemas.microsoft.com/office/drawing/2014/main" id="{BFDEA4CC-2EEA-483E-A5C3-B573EDD9260C}"/>
                      </a:ext>
                    </a:extLst>
                  </p:cNvPr>
                  <p:cNvSpPr/>
                  <p:nvPr/>
                </p:nvSpPr>
                <p:spPr>
                  <a:xfrm>
                    <a:off x="11066243" y="349472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0" name="Graphic 7">
                  <a:extLst>
                    <a:ext uri="{FF2B5EF4-FFF2-40B4-BE49-F238E27FC236}">
                      <a16:creationId xmlns:a16="http://schemas.microsoft.com/office/drawing/2014/main" id="{C1DEDB97-93F1-4CE7-9B25-639A098D563B}"/>
                    </a:ext>
                  </a:extLst>
                </p:cNvPr>
                <p:cNvGrpSpPr/>
                <p:nvPr/>
              </p:nvGrpSpPr>
              <p:grpSpPr>
                <a:xfrm>
                  <a:off x="10916939" y="3543299"/>
                  <a:ext cx="14525" cy="108584"/>
                  <a:chOff x="10916939" y="35432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4021" name="Freeform: Shape 4020">
                    <a:extLst>
                      <a:ext uri="{FF2B5EF4-FFF2-40B4-BE49-F238E27FC236}">
                        <a16:creationId xmlns:a16="http://schemas.microsoft.com/office/drawing/2014/main" id="{26A75276-72BA-4346-AD83-0E5B5F92F959}"/>
                      </a:ext>
                    </a:extLst>
                  </p:cNvPr>
                  <p:cNvSpPr/>
                  <p:nvPr/>
                </p:nvSpPr>
                <p:spPr>
                  <a:xfrm>
                    <a:off x="10916939" y="35466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2" name="Freeform: Shape 4021">
                    <a:extLst>
                      <a:ext uri="{FF2B5EF4-FFF2-40B4-BE49-F238E27FC236}">
                        <a16:creationId xmlns:a16="http://schemas.microsoft.com/office/drawing/2014/main" id="{CD978B35-132C-420F-9175-6E87E376E0E6}"/>
                      </a:ext>
                    </a:extLst>
                  </p:cNvPr>
                  <p:cNvSpPr/>
                  <p:nvPr/>
                </p:nvSpPr>
                <p:spPr>
                  <a:xfrm>
                    <a:off x="10917653" y="35432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3" name="Graphic 7">
                  <a:extLst>
                    <a:ext uri="{FF2B5EF4-FFF2-40B4-BE49-F238E27FC236}">
                      <a16:creationId xmlns:a16="http://schemas.microsoft.com/office/drawing/2014/main" id="{7AEB6FED-906F-4039-8ADD-6B7622D863AD}"/>
                    </a:ext>
                  </a:extLst>
                </p:cNvPr>
                <p:cNvGrpSpPr/>
                <p:nvPr/>
              </p:nvGrpSpPr>
              <p:grpSpPr>
                <a:xfrm>
                  <a:off x="10881458" y="3522344"/>
                  <a:ext cx="14525" cy="109537"/>
                  <a:chOff x="10881458" y="352234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24" name="Freeform: Shape 4023">
                    <a:extLst>
                      <a:ext uri="{FF2B5EF4-FFF2-40B4-BE49-F238E27FC236}">
                        <a16:creationId xmlns:a16="http://schemas.microsoft.com/office/drawing/2014/main" id="{C835CD26-336F-403D-A6C8-E168020CA25E}"/>
                      </a:ext>
                    </a:extLst>
                  </p:cNvPr>
                  <p:cNvSpPr/>
                  <p:nvPr/>
                </p:nvSpPr>
                <p:spPr>
                  <a:xfrm>
                    <a:off x="108816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5" name="Freeform: Shape 4024">
                    <a:extLst>
                      <a:ext uri="{FF2B5EF4-FFF2-40B4-BE49-F238E27FC236}">
                        <a16:creationId xmlns:a16="http://schemas.microsoft.com/office/drawing/2014/main" id="{8E69C9D9-5FD7-4237-8CBF-7F073FCEBBDD}"/>
                      </a:ext>
                    </a:extLst>
                  </p:cNvPr>
                  <p:cNvSpPr/>
                  <p:nvPr/>
                </p:nvSpPr>
                <p:spPr>
                  <a:xfrm>
                    <a:off x="10881458" y="35223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6" name="Graphic 7">
                  <a:extLst>
                    <a:ext uri="{FF2B5EF4-FFF2-40B4-BE49-F238E27FC236}">
                      <a16:creationId xmlns:a16="http://schemas.microsoft.com/office/drawing/2014/main" id="{4BC409FE-0EC3-4ACC-A09E-4079FA1662EC}"/>
                    </a:ext>
                  </a:extLst>
                </p:cNvPr>
                <p:cNvGrpSpPr/>
                <p:nvPr/>
              </p:nvGrpSpPr>
              <p:grpSpPr>
                <a:xfrm>
                  <a:off x="10850264" y="3505199"/>
                  <a:ext cx="14525" cy="108584"/>
                  <a:chOff x="10850264" y="3505199"/>
                  <a:chExt cx="14525" cy="108584"/>
                </a:xfrm>
                <a:solidFill>
                  <a:srgbClr val="593121"/>
                </a:solidFill>
              </p:grpSpPr>
              <p:sp>
                <p:nvSpPr>
                  <p:cNvPr id="4027" name="Freeform: Shape 4026">
                    <a:extLst>
                      <a:ext uri="{FF2B5EF4-FFF2-40B4-BE49-F238E27FC236}">
                        <a16:creationId xmlns:a16="http://schemas.microsoft.com/office/drawing/2014/main" id="{A43923BB-1368-416F-9862-DE39AF5EAF93}"/>
                      </a:ext>
                    </a:extLst>
                  </p:cNvPr>
                  <p:cNvSpPr/>
                  <p:nvPr/>
                </p:nvSpPr>
                <p:spPr>
                  <a:xfrm>
                    <a:off x="10850264" y="350853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8" name="Freeform: Shape 4027">
                    <a:extLst>
                      <a:ext uri="{FF2B5EF4-FFF2-40B4-BE49-F238E27FC236}">
                        <a16:creationId xmlns:a16="http://schemas.microsoft.com/office/drawing/2014/main" id="{6DC8CE8B-79D4-486A-BF6E-D2C26FC70012}"/>
                      </a:ext>
                    </a:extLst>
                  </p:cNvPr>
                  <p:cNvSpPr/>
                  <p:nvPr/>
                </p:nvSpPr>
                <p:spPr>
                  <a:xfrm>
                    <a:off x="10850978" y="350519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29" name="Graphic 7">
                  <a:extLst>
                    <a:ext uri="{FF2B5EF4-FFF2-40B4-BE49-F238E27FC236}">
                      <a16:creationId xmlns:a16="http://schemas.microsoft.com/office/drawing/2014/main" id="{E49A7B1A-7EF9-4E61-AC36-FF8124D1F5D7}"/>
                    </a:ext>
                  </a:extLst>
                </p:cNvPr>
                <p:cNvGrpSpPr/>
                <p:nvPr/>
              </p:nvGrpSpPr>
              <p:grpSpPr>
                <a:xfrm>
                  <a:off x="10936941" y="3598544"/>
                  <a:ext cx="14525" cy="109537"/>
                  <a:chOff x="10936941" y="359854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30" name="Freeform: Shape 4029">
                    <a:extLst>
                      <a:ext uri="{FF2B5EF4-FFF2-40B4-BE49-F238E27FC236}">
                        <a16:creationId xmlns:a16="http://schemas.microsoft.com/office/drawing/2014/main" id="{A1A0A5F5-4CE1-4940-90F6-22FC3B6E97F6}"/>
                      </a:ext>
                    </a:extLst>
                  </p:cNvPr>
                  <p:cNvSpPr/>
                  <p:nvPr/>
                </p:nvSpPr>
                <p:spPr>
                  <a:xfrm>
                    <a:off x="10936941" y="36028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31" name="Freeform: Shape 4030">
                    <a:extLst>
                      <a:ext uri="{FF2B5EF4-FFF2-40B4-BE49-F238E27FC236}">
                        <a16:creationId xmlns:a16="http://schemas.microsoft.com/office/drawing/2014/main" id="{84D9B077-D625-4E71-9221-D2F22399EAB9}"/>
                      </a:ext>
                    </a:extLst>
                  </p:cNvPr>
                  <p:cNvSpPr/>
                  <p:nvPr/>
                </p:nvSpPr>
                <p:spPr>
                  <a:xfrm>
                    <a:off x="10937656" y="359854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32" name="Graphic 7">
                  <a:extLst>
                    <a:ext uri="{FF2B5EF4-FFF2-40B4-BE49-F238E27FC236}">
                      <a16:creationId xmlns:a16="http://schemas.microsoft.com/office/drawing/2014/main" id="{2C4E9787-29D5-4C90-9235-4F98A4D1A8FA}"/>
                    </a:ext>
                  </a:extLst>
                </p:cNvPr>
                <p:cNvGrpSpPr/>
                <p:nvPr/>
              </p:nvGrpSpPr>
              <p:grpSpPr>
                <a:xfrm>
                  <a:off x="10904318" y="3580447"/>
                  <a:ext cx="13811" cy="108585"/>
                  <a:chOff x="10904318" y="3580447"/>
                  <a:chExt cx="13811" cy="108585"/>
                </a:xfrm>
                <a:solidFill>
                  <a:srgbClr val="6B3B28"/>
                </a:solidFill>
              </p:grpSpPr>
              <p:sp>
                <p:nvSpPr>
                  <p:cNvPr id="4033" name="Freeform: Shape 4032">
                    <a:extLst>
                      <a:ext uri="{FF2B5EF4-FFF2-40B4-BE49-F238E27FC236}">
                        <a16:creationId xmlns:a16="http://schemas.microsoft.com/office/drawing/2014/main" id="{BFCD21B7-C91B-4502-A2C7-08E7D1BE8835}"/>
                      </a:ext>
                    </a:extLst>
                  </p:cNvPr>
                  <p:cNvSpPr/>
                  <p:nvPr/>
                </p:nvSpPr>
                <p:spPr>
                  <a:xfrm>
                    <a:off x="10904557" y="3583780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3 h 105251"/>
                      <a:gd name="connsiteX6" fmla="*/ 11430 w 13334"/>
                      <a:gd name="connsiteY6" fmla="*/ 103823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34" name="Freeform: Shape 4033">
                    <a:extLst>
                      <a:ext uri="{FF2B5EF4-FFF2-40B4-BE49-F238E27FC236}">
                        <a16:creationId xmlns:a16="http://schemas.microsoft.com/office/drawing/2014/main" id="{B987EF45-CDEF-437C-A545-0EF5C30F5195}"/>
                      </a:ext>
                    </a:extLst>
                  </p:cNvPr>
                  <p:cNvSpPr/>
                  <p:nvPr/>
                </p:nvSpPr>
                <p:spPr>
                  <a:xfrm>
                    <a:off x="10904318" y="358044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35" name="Graphic 7">
                  <a:extLst>
                    <a:ext uri="{FF2B5EF4-FFF2-40B4-BE49-F238E27FC236}">
                      <a16:creationId xmlns:a16="http://schemas.microsoft.com/office/drawing/2014/main" id="{C11E0E91-FFF1-448F-84EB-BE17C6E975CF}"/>
                    </a:ext>
                  </a:extLst>
                </p:cNvPr>
                <p:cNvGrpSpPr/>
                <p:nvPr/>
              </p:nvGrpSpPr>
              <p:grpSpPr>
                <a:xfrm>
                  <a:off x="10872172" y="3561397"/>
                  <a:ext cx="14287" cy="109537"/>
                  <a:chOff x="10872172" y="3561397"/>
                  <a:chExt cx="14287" cy="109537"/>
                </a:xfrm>
                <a:solidFill>
                  <a:srgbClr val="6B3B28"/>
                </a:solidFill>
              </p:grpSpPr>
              <p:sp>
                <p:nvSpPr>
                  <p:cNvPr id="4036" name="Freeform: Shape 4035">
                    <a:extLst>
                      <a:ext uri="{FF2B5EF4-FFF2-40B4-BE49-F238E27FC236}">
                        <a16:creationId xmlns:a16="http://schemas.microsoft.com/office/drawing/2014/main" id="{B219CEF3-2785-4F5E-9A21-48DB7B895CA5}"/>
                      </a:ext>
                    </a:extLst>
                  </p:cNvPr>
                  <p:cNvSpPr/>
                  <p:nvPr/>
                </p:nvSpPr>
                <p:spPr>
                  <a:xfrm>
                    <a:off x="10872172" y="356568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37" name="Freeform: Shape 4036">
                    <a:extLst>
                      <a:ext uri="{FF2B5EF4-FFF2-40B4-BE49-F238E27FC236}">
                        <a16:creationId xmlns:a16="http://schemas.microsoft.com/office/drawing/2014/main" id="{80BE2ED3-A5D6-4152-B906-291D198101FE}"/>
                      </a:ext>
                    </a:extLst>
                  </p:cNvPr>
                  <p:cNvSpPr/>
                  <p:nvPr/>
                </p:nvSpPr>
                <p:spPr>
                  <a:xfrm>
                    <a:off x="10872886" y="3561397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38" name="Graphic 7">
                  <a:extLst>
                    <a:ext uri="{FF2B5EF4-FFF2-40B4-BE49-F238E27FC236}">
                      <a16:creationId xmlns:a16="http://schemas.microsoft.com/office/drawing/2014/main" id="{784F8066-9496-4CB2-869F-295290756003}"/>
                    </a:ext>
                  </a:extLst>
                </p:cNvPr>
                <p:cNvGrpSpPr/>
                <p:nvPr/>
              </p:nvGrpSpPr>
              <p:grpSpPr>
                <a:xfrm>
                  <a:off x="10835976" y="3540442"/>
                  <a:ext cx="14525" cy="109537"/>
                  <a:chOff x="10835976" y="354044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39" name="Freeform: Shape 4038">
                    <a:extLst>
                      <a:ext uri="{FF2B5EF4-FFF2-40B4-BE49-F238E27FC236}">
                        <a16:creationId xmlns:a16="http://schemas.microsoft.com/office/drawing/2014/main" id="{9E806D5C-2758-47D7-8A7D-C2BE8651DDE2}"/>
                      </a:ext>
                    </a:extLst>
                  </p:cNvPr>
                  <p:cNvSpPr/>
                  <p:nvPr/>
                </p:nvSpPr>
                <p:spPr>
                  <a:xfrm>
                    <a:off x="10835976" y="354472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3" y="105727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0" name="Freeform: Shape 4039">
                    <a:extLst>
                      <a:ext uri="{FF2B5EF4-FFF2-40B4-BE49-F238E27FC236}">
                        <a16:creationId xmlns:a16="http://schemas.microsoft.com/office/drawing/2014/main" id="{6DFFC634-8901-4C8F-B436-FD9D72AD5334}"/>
                      </a:ext>
                    </a:extLst>
                  </p:cNvPr>
                  <p:cNvSpPr/>
                  <p:nvPr/>
                </p:nvSpPr>
                <p:spPr>
                  <a:xfrm>
                    <a:off x="1083669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41" name="Graphic 7">
                  <a:extLst>
                    <a:ext uri="{FF2B5EF4-FFF2-40B4-BE49-F238E27FC236}">
                      <a16:creationId xmlns:a16="http://schemas.microsoft.com/office/drawing/2014/main" id="{C19968AD-8078-4948-8EAE-0BFB23BA2926}"/>
                    </a:ext>
                  </a:extLst>
                </p:cNvPr>
                <p:cNvGrpSpPr/>
                <p:nvPr/>
              </p:nvGrpSpPr>
              <p:grpSpPr>
                <a:xfrm>
                  <a:off x="10805497" y="3523297"/>
                  <a:ext cx="14525" cy="108585"/>
                  <a:chOff x="10805497" y="3523297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4042" name="Freeform: Shape 4041">
                    <a:extLst>
                      <a:ext uri="{FF2B5EF4-FFF2-40B4-BE49-F238E27FC236}">
                        <a16:creationId xmlns:a16="http://schemas.microsoft.com/office/drawing/2014/main" id="{5B7BA171-D981-4766-BEF3-5411B9C953AB}"/>
                      </a:ext>
                    </a:extLst>
                  </p:cNvPr>
                  <p:cNvSpPr/>
                  <p:nvPr/>
                </p:nvSpPr>
                <p:spPr>
                  <a:xfrm>
                    <a:off x="10805497" y="3526630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3" name="Freeform: Shape 4042">
                    <a:extLst>
                      <a:ext uri="{FF2B5EF4-FFF2-40B4-BE49-F238E27FC236}">
                        <a16:creationId xmlns:a16="http://schemas.microsoft.com/office/drawing/2014/main" id="{62B3FDC2-DF44-45FE-9680-E9881011458D}"/>
                      </a:ext>
                    </a:extLst>
                  </p:cNvPr>
                  <p:cNvSpPr/>
                  <p:nvPr/>
                </p:nvSpPr>
                <p:spPr>
                  <a:xfrm>
                    <a:off x="10806211" y="352329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44" name="Graphic 7">
                  <a:extLst>
                    <a:ext uri="{FF2B5EF4-FFF2-40B4-BE49-F238E27FC236}">
                      <a16:creationId xmlns:a16="http://schemas.microsoft.com/office/drawing/2014/main" id="{9B50AB53-CB5B-4299-81A6-BD50DFE38A60}"/>
                    </a:ext>
                  </a:extLst>
                </p:cNvPr>
                <p:cNvGrpSpPr/>
                <p:nvPr/>
              </p:nvGrpSpPr>
              <p:grpSpPr>
                <a:xfrm>
                  <a:off x="10974089" y="3577589"/>
                  <a:ext cx="14525" cy="109537"/>
                  <a:chOff x="10974089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45" name="Freeform: Shape 4044">
                    <a:extLst>
                      <a:ext uri="{FF2B5EF4-FFF2-40B4-BE49-F238E27FC236}">
                        <a16:creationId xmlns:a16="http://schemas.microsoft.com/office/drawing/2014/main" id="{50A56547-25C0-456A-8E71-3DCC4CC118F0}"/>
                      </a:ext>
                    </a:extLst>
                  </p:cNvPr>
                  <p:cNvSpPr/>
                  <p:nvPr/>
                </p:nvSpPr>
                <p:spPr>
                  <a:xfrm>
                    <a:off x="109740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6" name="Freeform: Shape 4045">
                    <a:extLst>
                      <a:ext uri="{FF2B5EF4-FFF2-40B4-BE49-F238E27FC236}">
                        <a16:creationId xmlns:a16="http://schemas.microsoft.com/office/drawing/2014/main" id="{E1BEBBBC-0897-468C-9948-1B703C407DC2}"/>
                      </a:ext>
                    </a:extLst>
                  </p:cNvPr>
                  <p:cNvSpPr/>
                  <p:nvPr/>
                </p:nvSpPr>
                <p:spPr>
                  <a:xfrm>
                    <a:off x="10974803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47" name="Graphic 7">
                  <a:extLst>
                    <a:ext uri="{FF2B5EF4-FFF2-40B4-BE49-F238E27FC236}">
                      <a16:creationId xmlns:a16="http://schemas.microsoft.com/office/drawing/2014/main" id="{E996FF64-F15A-4FD2-958A-2931D63647D9}"/>
                    </a:ext>
                  </a:extLst>
                </p:cNvPr>
                <p:cNvGrpSpPr/>
                <p:nvPr/>
              </p:nvGrpSpPr>
              <p:grpSpPr>
                <a:xfrm>
                  <a:off x="11011237" y="3556634"/>
                  <a:ext cx="14287" cy="108585"/>
                  <a:chOff x="11011237" y="3556634"/>
                  <a:chExt cx="14287" cy="108585"/>
                </a:xfrm>
                <a:solidFill>
                  <a:srgbClr val="6B3B28"/>
                </a:solidFill>
              </p:grpSpPr>
              <p:sp>
                <p:nvSpPr>
                  <p:cNvPr id="4048" name="Freeform: Shape 4047">
                    <a:extLst>
                      <a:ext uri="{FF2B5EF4-FFF2-40B4-BE49-F238E27FC236}">
                        <a16:creationId xmlns:a16="http://schemas.microsoft.com/office/drawing/2014/main" id="{99F97A6C-3CEB-44F8-8D1B-EDF245770CB0}"/>
                      </a:ext>
                    </a:extLst>
                  </p:cNvPr>
                  <p:cNvSpPr/>
                  <p:nvPr/>
                </p:nvSpPr>
                <p:spPr>
                  <a:xfrm>
                    <a:off x="110112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49" name="Freeform: Shape 4048">
                    <a:extLst>
                      <a:ext uri="{FF2B5EF4-FFF2-40B4-BE49-F238E27FC236}">
                        <a16:creationId xmlns:a16="http://schemas.microsoft.com/office/drawing/2014/main" id="{4CEB5580-3601-46A3-8121-4A5B6B4F13EA}"/>
                      </a:ext>
                    </a:extLst>
                  </p:cNvPr>
                  <p:cNvSpPr/>
                  <p:nvPr/>
                </p:nvSpPr>
                <p:spPr>
                  <a:xfrm>
                    <a:off x="11011951" y="3556634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2381"/>
                          <a:pt x="13573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0" name="Graphic 7">
                  <a:extLst>
                    <a:ext uri="{FF2B5EF4-FFF2-40B4-BE49-F238E27FC236}">
                      <a16:creationId xmlns:a16="http://schemas.microsoft.com/office/drawing/2014/main" id="{F310C9F1-EB83-442B-946C-3CF46B60CB2E}"/>
                    </a:ext>
                  </a:extLst>
                </p:cNvPr>
                <p:cNvGrpSpPr/>
                <p:nvPr/>
              </p:nvGrpSpPr>
              <p:grpSpPr>
                <a:xfrm>
                  <a:off x="11054099" y="3530917"/>
                  <a:ext cx="14525" cy="109537"/>
                  <a:chOff x="11054099" y="353091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51" name="Freeform: Shape 4050">
                    <a:extLst>
                      <a:ext uri="{FF2B5EF4-FFF2-40B4-BE49-F238E27FC236}">
                        <a16:creationId xmlns:a16="http://schemas.microsoft.com/office/drawing/2014/main" id="{BDAF68AB-B397-44B1-8F00-D9C149402D6D}"/>
                      </a:ext>
                    </a:extLst>
                  </p:cNvPr>
                  <p:cNvSpPr/>
                  <p:nvPr/>
                </p:nvSpPr>
                <p:spPr>
                  <a:xfrm>
                    <a:off x="11054099" y="353520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2" name="Freeform: Shape 4051">
                    <a:extLst>
                      <a:ext uri="{FF2B5EF4-FFF2-40B4-BE49-F238E27FC236}">
                        <a16:creationId xmlns:a16="http://schemas.microsoft.com/office/drawing/2014/main" id="{64E4D6C6-B0B2-472F-9683-E08BE3C676FE}"/>
                      </a:ext>
                    </a:extLst>
                  </p:cNvPr>
                  <p:cNvSpPr/>
                  <p:nvPr/>
                </p:nvSpPr>
                <p:spPr>
                  <a:xfrm>
                    <a:off x="11054813" y="353091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3" name="Graphic 7">
                  <a:extLst>
                    <a:ext uri="{FF2B5EF4-FFF2-40B4-BE49-F238E27FC236}">
                      <a16:creationId xmlns:a16="http://schemas.microsoft.com/office/drawing/2014/main" id="{3D9F0C10-7B37-4704-BA6A-45F3381BC9D4}"/>
                    </a:ext>
                  </a:extLst>
                </p:cNvPr>
                <p:cNvGrpSpPr/>
                <p:nvPr/>
              </p:nvGrpSpPr>
              <p:grpSpPr>
                <a:xfrm>
                  <a:off x="11089103" y="3510914"/>
                  <a:ext cx="14525" cy="109537"/>
                  <a:chOff x="11089103" y="3510914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54" name="Freeform: Shape 4053">
                    <a:extLst>
                      <a:ext uri="{FF2B5EF4-FFF2-40B4-BE49-F238E27FC236}">
                        <a16:creationId xmlns:a16="http://schemas.microsoft.com/office/drawing/2014/main" id="{FE66F149-F389-4C2F-B5BE-046CCD5DD060}"/>
                      </a:ext>
                    </a:extLst>
                  </p:cNvPr>
                  <p:cNvSpPr/>
                  <p:nvPr/>
                </p:nvSpPr>
                <p:spPr>
                  <a:xfrm>
                    <a:off x="11089341" y="35152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5" name="Freeform: Shape 4054">
                    <a:extLst>
                      <a:ext uri="{FF2B5EF4-FFF2-40B4-BE49-F238E27FC236}">
                        <a16:creationId xmlns:a16="http://schemas.microsoft.com/office/drawing/2014/main" id="{0E463505-0D27-4958-B3C1-A8270FA77AB6}"/>
                      </a:ext>
                    </a:extLst>
                  </p:cNvPr>
                  <p:cNvSpPr/>
                  <p:nvPr/>
                </p:nvSpPr>
                <p:spPr>
                  <a:xfrm>
                    <a:off x="11089103" y="35109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6" name="Graphic 7">
                  <a:extLst>
                    <a:ext uri="{FF2B5EF4-FFF2-40B4-BE49-F238E27FC236}">
                      <a16:creationId xmlns:a16="http://schemas.microsoft.com/office/drawing/2014/main" id="{01DACBCC-F006-4A2C-9093-67E46F77D476}"/>
                    </a:ext>
                  </a:extLst>
                </p:cNvPr>
                <p:cNvGrpSpPr/>
                <p:nvPr/>
              </p:nvGrpSpPr>
              <p:grpSpPr>
                <a:xfrm>
                  <a:off x="10781684" y="3422808"/>
                  <a:ext cx="345757" cy="212407"/>
                  <a:chOff x="10781684" y="3422808"/>
                  <a:chExt cx="345757" cy="212407"/>
                </a:xfrm>
              </p:grpSpPr>
              <p:sp>
                <p:nvSpPr>
                  <p:cNvPr id="4057" name="Freeform: Shape 4056">
                    <a:extLst>
                      <a:ext uri="{FF2B5EF4-FFF2-40B4-BE49-F238E27FC236}">
                        <a16:creationId xmlns:a16="http://schemas.microsoft.com/office/drawing/2014/main" id="{C20E67CE-ED47-4107-B868-EB741B4049EA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542823"/>
                    <a:ext cx="139065" cy="92392"/>
                  </a:xfrm>
                  <a:custGeom>
                    <a:avLst/>
                    <a:gdLst>
                      <a:gd name="connsiteX0" fmla="*/ 139065 w 139065"/>
                      <a:gd name="connsiteY0" fmla="*/ 92393 h 92392"/>
                      <a:gd name="connsiteX1" fmla="*/ 0 w 139065"/>
                      <a:gd name="connsiteY1" fmla="*/ 12383 h 92392"/>
                      <a:gd name="connsiteX2" fmla="*/ 0 w 139065"/>
                      <a:gd name="connsiteY2" fmla="*/ 0 h 92392"/>
                      <a:gd name="connsiteX3" fmla="*/ 139065 w 139065"/>
                      <a:gd name="connsiteY3" fmla="*/ 80010 h 92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065" h="92392">
                        <a:moveTo>
                          <a:pt x="139065" y="92393"/>
                        </a:moveTo>
                        <a:lnTo>
                          <a:pt x="0" y="12383"/>
                        </a:lnTo>
                        <a:lnTo>
                          <a:pt x="0" y="0"/>
                        </a:lnTo>
                        <a:lnTo>
                          <a:pt x="139065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8" name="Freeform: Shape 4057">
                    <a:extLst>
                      <a:ext uri="{FF2B5EF4-FFF2-40B4-BE49-F238E27FC236}">
                        <a16:creationId xmlns:a16="http://schemas.microsoft.com/office/drawing/2014/main" id="{A13AE913-66F3-44F6-9152-09B42D28A94B}"/>
                      </a:ext>
                    </a:extLst>
                  </p:cNvPr>
                  <p:cNvSpPr/>
                  <p:nvPr/>
                </p:nvSpPr>
                <p:spPr>
                  <a:xfrm>
                    <a:off x="10920749" y="3502818"/>
                    <a:ext cx="206692" cy="132397"/>
                  </a:xfrm>
                  <a:custGeom>
                    <a:avLst/>
                    <a:gdLst>
                      <a:gd name="connsiteX0" fmla="*/ 0 w 206692"/>
                      <a:gd name="connsiteY0" fmla="*/ 132398 h 132397"/>
                      <a:gd name="connsiteX1" fmla="*/ 206692 w 206692"/>
                      <a:gd name="connsiteY1" fmla="*/ 12383 h 132397"/>
                      <a:gd name="connsiteX2" fmla="*/ 206692 w 206692"/>
                      <a:gd name="connsiteY2" fmla="*/ 0 h 132397"/>
                      <a:gd name="connsiteX3" fmla="*/ 0 w 206692"/>
                      <a:gd name="connsiteY3" fmla="*/ 120015 h 13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92" h="132397">
                        <a:moveTo>
                          <a:pt x="0" y="132398"/>
                        </a:moveTo>
                        <a:lnTo>
                          <a:pt x="206692" y="12383"/>
                        </a:lnTo>
                        <a:lnTo>
                          <a:pt x="206692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59" name="Freeform: Shape 4058">
                    <a:extLst>
                      <a:ext uri="{FF2B5EF4-FFF2-40B4-BE49-F238E27FC236}">
                        <a16:creationId xmlns:a16="http://schemas.microsoft.com/office/drawing/2014/main" id="{BFEEC16E-9023-4173-A6F2-72DC696A8A39}"/>
                      </a:ext>
                    </a:extLst>
                  </p:cNvPr>
                  <p:cNvSpPr/>
                  <p:nvPr/>
                </p:nvSpPr>
                <p:spPr>
                  <a:xfrm>
                    <a:off x="10781684" y="3422808"/>
                    <a:ext cx="345757" cy="200025"/>
                  </a:xfrm>
                  <a:custGeom>
                    <a:avLst/>
                    <a:gdLst>
                      <a:gd name="connsiteX0" fmla="*/ 139065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2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9065" y="200025"/>
                        </a:moveTo>
                        <a:lnTo>
                          <a:pt x="0" y="120015"/>
                        </a:lnTo>
                        <a:lnTo>
                          <a:pt x="206692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0" name="Graphic 7">
                  <a:extLst>
                    <a:ext uri="{FF2B5EF4-FFF2-40B4-BE49-F238E27FC236}">
                      <a16:creationId xmlns:a16="http://schemas.microsoft.com/office/drawing/2014/main" id="{FC94D312-FBCA-4734-B2AB-3137A0B42BAB}"/>
                    </a:ext>
                  </a:extLst>
                </p:cNvPr>
                <p:cNvGrpSpPr/>
                <p:nvPr/>
              </p:nvGrpSpPr>
              <p:grpSpPr>
                <a:xfrm>
                  <a:off x="10801687" y="3420903"/>
                  <a:ext cx="303847" cy="187642"/>
                  <a:chOff x="10801687" y="3420903"/>
                  <a:chExt cx="303847" cy="187642"/>
                </a:xfrm>
              </p:grpSpPr>
              <p:sp>
                <p:nvSpPr>
                  <p:cNvPr id="4061" name="Freeform: Shape 4060">
                    <a:extLst>
                      <a:ext uri="{FF2B5EF4-FFF2-40B4-BE49-F238E27FC236}">
                        <a16:creationId xmlns:a16="http://schemas.microsoft.com/office/drawing/2014/main" id="{C4322C9E-0C3B-420E-BB4F-DBFAE6C663CD}"/>
                      </a:ext>
                    </a:extLst>
                  </p:cNvPr>
                  <p:cNvSpPr/>
                  <p:nvPr/>
                </p:nvSpPr>
                <p:spPr>
                  <a:xfrm>
                    <a:off x="10801687" y="3460908"/>
                    <a:ext cx="117157" cy="147637"/>
                  </a:xfrm>
                  <a:custGeom>
                    <a:avLst/>
                    <a:gdLst>
                      <a:gd name="connsiteX0" fmla="*/ 117157 w 117157"/>
                      <a:gd name="connsiteY0" fmla="*/ 147638 h 147637"/>
                      <a:gd name="connsiteX1" fmla="*/ 0 w 117157"/>
                      <a:gd name="connsiteY1" fmla="*/ 80963 h 147637"/>
                      <a:gd name="connsiteX2" fmla="*/ 0 w 117157"/>
                      <a:gd name="connsiteY2" fmla="*/ 0 h 147637"/>
                      <a:gd name="connsiteX3" fmla="*/ 117157 w 117157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57" h="147637">
                        <a:moveTo>
                          <a:pt x="117157" y="147638"/>
                        </a:moveTo>
                        <a:lnTo>
                          <a:pt x="0" y="80963"/>
                        </a:lnTo>
                        <a:lnTo>
                          <a:pt x="0" y="0"/>
                        </a:lnTo>
                        <a:lnTo>
                          <a:pt x="117157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62" name="Freeform: Shape 4061">
                    <a:extLst>
                      <a:ext uri="{FF2B5EF4-FFF2-40B4-BE49-F238E27FC236}">
                        <a16:creationId xmlns:a16="http://schemas.microsoft.com/office/drawing/2014/main" id="{E17363FA-C884-46F5-8AA4-58E7E38C8F94}"/>
                      </a:ext>
                    </a:extLst>
                  </p:cNvPr>
                  <p:cNvSpPr/>
                  <p:nvPr/>
                </p:nvSpPr>
                <p:spPr>
                  <a:xfrm>
                    <a:off x="10918844" y="3420903"/>
                    <a:ext cx="186690" cy="187642"/>
                  </a:xfrm>
                  <a:custGeom>
                    <a:avLst/>
                    <a:gdLst>
                      <a:gd name="connsiteX0" fmla="*/ 0 w 186690"/>
                      <a:gd name="connsiteY0" fmla="*/ 187642 h 187642"/>
                      <a:gd name="connsiteX1" fmla="*/ 186690 w 186690"/>
                      <a:gd name="connsiteY1" fmla="*/ 80010 h 187642"/>
                      <a:gd name="connsiteX2" fmla="*/ 186690 w 186690"/>
                      <a:gd name="connsiteY2" fmla="*/ 0 h 187642"/>
                      <a:gd name="connsiteX3" fmla="*/ 0 w 186690"/>
                      <a:gd name="connsiteY3" fmla="*/ 107632 h 18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7642">
                        <a:moveTo>
                          <a:pt x="0" y="187642"/>
                        </a:moveTo>
                        <a:lnTo>
                          <a:pt x="186690" y="80010"/>
                        </a:lnTo>
                        <a:lnTo>
                          <a:pt x="186690" y="0"/>
                        </a:lnTo>
                        <a:lnTo>
                          <a:pt x="0" y="107632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63" name="Freeform: Shape 4062">
                  <a:extLst>
                    <a:ext uri="{FF2B5EF4-FFF2-40B4-BE49-F238E27FC236}">
                      <a16:creationId xmlns:a16="http://schemas.microsoft.com/office/drawing/2014/main" id="{241A12C7-395F-4A49-81E6-9943114248FF}"/>
                    </a:ext>
                  </a:extLst>
                </p:cNvPr>
                <p:cNvSpPr/>
                <p:nvPr/>
              </p:nvSpPr>
              <p:spPr>
                <a:xfrm>
                  <a:off x="10985519" y="3338035"/>
                  <a:ext cx="138112" cy="80010"/>
                </a:xfrm>
                <a:custGeom>
                  <a:avLst/>
                  <a:gdLst>
                    <a:gd name="connsiteX0" fmla="*/ 138113 w 138112"/>
                    <a:gd name="connsiteY0" fmla="*/ 80010 h 80010"/>
                    <a:gd name="connsiteX1" fmla="*/ 0 w 138112"/>
                    <a:gd name="connsiteY1" fmla="*/ 0 h 80010"/>
                    <a:gd name="connsiteX2" fmla="*/ 0 w 138112"/>
                    <a:gd name="connsiteY2" fmla="*/ 12383 h 80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80010">
                      <a:moveTo>
                        <a:pt x="138113" y="80010"/>
                      </a:moveTo>
                      <a:lnTo>
                        <a:pt x="0" y="0"/>
                      </a:lnTo>
                      <a:lnTo>
                        <a:pt x="0" y="12383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064" name="Freeform: Shape 4063">
                  <a:extLst>
                    <a:ext uri="{FF2B5EF4-FFF2-40B4-BE49-F238E27FC236}">
                      <a16:creationId xmlns:a16="http://schemas.microsoft.com/office/drawing/2014/main" id="{E6775F42-6365-4DB9-BFDB-BFF9AC72AF1D}"/>
                    </a:ext>
                  </a:extLst>
                </p:cNvPr>
                <p:cNvSpPr/>
                <p:nvPr/>
              </p:nvSpPr>
              <p:spPr>
                <a:xfrm>
                  <a:off x="10879791" y="3350418"/>
                  <a:ext cx="243840" cy="187642"/>
                </a:xfrm>
                <a:custGeom>
                  <a:avLst/>
                  <a:gdLst>
                    <a:gd name="connsiteX0" fmla="*/ 243840 w 243840"/>
                    <a:gd name="connsiteY0" fmla="*/ 67628 h 187642"/>
                    <a:gd name="connsiteX1" fmla="*/ 36195 w 243840"/>
                    <a:gd name="connsiteY1" fmla="*/ 187642 h 187642"/>
                    <a:gd name="connsiteX2" fmla="*/ 0 w 243840"/>
                    <a:gd name="connsiteY2" fmla="*/ 60960 h 187642"/>
                    <a:gd name="connsiteX3" fmla="*/ 105728 w 243840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840" h="187642">
                      <a:moveTo>
                        <a:pt x="243840" y="67628"/>
                      </a:moveTo>
                      <a:lnTo>
                        <a:pt x="36195" y="187642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065" name="Freeform: Shape 4064">
                  <a:extLst>
                    <a:ext uri="{FF2B5EF4-FFF2-40B4-BE49-F238E27FC236}">
                      <a16:creationId xmlns:a16="http://schemas.microsoft.com/office/drawing/2014/main" id="{55F3E3C2-53A7-4296-A671-5CF71C1AB27E}"/>
                    </a:ext>
                  </a:extLst>
                </p:cNvPr>
                <p:cNvSpPr/>
                <p:nvPr/>
              </p:nvSpPr>
              <p:spPr>
                <a:xfrm>
                  <a:off x="10777874" y="3338035"/>
                  <a:ext cx="207644" cy="120015"/>
                </a:xfrm>
                <a:custGeom>
                  <a:avLst/>
                  <a:gdLst>
                    <a:gd name="connsiteX0" fmla="*/ 207645 w 207644"/>
                    <a:gd name="connsiteY0" fmla="*/ 0 h 120015"/>
                    <a:gd name="connsiteX1" fmla="*/ 0 w 207644"/>
                    <a:gd name="connsiteY1" fmla="*/ 120015 h 120015"/>
                    <a:gd name="connsiteX2" fmla="*/ 101917 w 207644"/>
                    <a:gd name="connsiteY2" fmla="*/ 73343 h 120015"/>
                    <a:gd name="connsiteX3" fmla="*/ 207645 w 207644"/>
                    <a:gd name="connsiteY3" fmla="*/ 12383 h 12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20015">
                      <a:moveTo>
                        <a:pt x="207645" y="0"/>
                      </a:moveTo>
                      <a:lnTo>
                        <a:pt x="0" y="120015"/>
                      </a:lnTo>
                      <a:lnTo>
                        <a:pt x="101917" y="73343"/>
                      </a:lnTo>
                      <a:lnTo>
                        <a:pt x="207645" y="12383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066" name="Freeform: Shape 4065">
                  <a:extLst>
                    <a:ext uri="{FF2B5EF4-FFF2-40B4-BE49-F238E27FC236}">
                      <a16:creationId xmlns:a16="http://schemas.microsoft.com/office/drawing/2014/main" id="{0354070C-6034-4C13-9260-9A6A95C51329}"/>
                    </a:ext>
                  </a:extLst>
                </p:cNvPr>
                <p:cNvSpPr/>
                <p:nvPr/>
              </p:nvSpPr>
              <p:spPr>
                <a:xfrm>
                  <a:off x="10777874" y="3411378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2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2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67" name="Graphic 7">
                  <a:extLst>
                    <a:ext uri="{FF2B5EF4-FFF2-40B4-BE49-F238E27FC236}">
                      <a16:creationId xmlns:a16="http://schemas.microsoft.com/office/drawing/2014/main" id="{DAD043FF-E1CC-49A6-A610-2840AFF482D6}"/>
                    </a:ext>
                  </a:extLst>
                </p:cNvPr>
                <p:cNvGrpSpPr/>
                <p:nvPr/>
              </p:nvGrpSpPr>
              <p:grpSpPr>
                <a:xfrm>
                  <a:off x="10944562" y="3521868"/>
                  <a:ext cx="20002" cy="47625"/>
                  <a:chOff x="10944562" y="3521868"/>
                  <a:chExt cx="20002" cy="47625"/>
                </a:xfrm>
              </p:grpSpPr>
              <p:sp>
                <p:nvSpPr>
                  <p:cNvPr id="4068" name="Freeform: Shape 4067">
                    <a:extLst>
                      <a:ext uri="{FF2B5EF4-FFF2-40B4-BE49-F238E27FC236}">
                        <a16:creationId xmlns:a16="http://schemas.microsoft.com/office/drawing/2014/main" id="{C43899AA-1BA0-4D67-945B-7F42A0E9401A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1868"/>
                    <a:ext cx="20002" cy="47625"/>
                  </a:xfrm>
                  <a:custGeom>
                    <a:avLst/>
                    <a:gdLst>
                      <a:gd name="connsiteX0" fmla="*/ 20002 w 20002"/>
                      <a:gd name="connsiteY0" fmla="*/ 0 h 47625"/>
                      <a:gd name="connsiteX1" fmla="*/ 20002 w 20002"/>
                      <a:gd name="connsiteY1" fmla="*/ 35242 h 47625"/>
                      <a:gd name="connsiteX2" fmla="*/ 0 w 20002"/>
                      <a:gd name="connsiteY2" fmla="*/ 47625 h 47625"/>
                      <a:gd name="connsiteX3" fmla="*/ 0 w 20002"/>
                      <a:gd name="connsiteY3" fmla="*/ 40005 h 47625"/>
                      <a:gd name="connsiteX4" fmla="*/ 13335 w 20002"/>
                      <a:gd name="connsiteY4" fmla="*/ 31433 h 47625"/>
                      <a:gd name="connsiteX5" fmla="*/ 13335 w 20002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7625">
                        <a:moveTo>
                          <a:pt x="20002" y="0"/>
                        </a:moveTo>
                        <a:lnTo>
                          <a:pt x="20002" y="35242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3335" y="31433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69" name="Freeform: Shape 4068">
                    <a:extLst>
                      <a:ext uri="{FF2B5EF4-FFF2-40B4-BE49-F238E27FC236}">
                        <a16:creationId xmlns:a16="http://schemas.microsoft.com/office/drawing/2014/main" id="{84A0C322-1753-4B7D-8DA0-B9DCA7B66438}"/>
                      </a:ext>
                    </a:extLst>
                  </p:cNvPr>
                  <p:cNvSpPr/>
                  <p:nvPr/>
                </p:nvSpPr>
                <p:spPr>
                  <a:xfrm>
                    <a:off x="10944562" y="3525678"/>
                    <a:ext cx="13334" cy="36194"/>
                  </a:xfrm>
                  <a:custGeom>
                    <a:avLst/>
                    <a:gdLst>
                      <a:gd name="connsiteX0" fmla="*/ 13335 w 13334"/>
                      <a:gd name="connsiteY0" fmla="*/ 0 h 36194"/>
                      <a:gd name="connsiteX1" fmla="*/ 13335 w 13334"/>
                      <a:gd name="connsiteY1" fmla="*/ 27622 h 36194"/>
                      <a:gd name="connsiteX2" fmla="*/ 0 w 13334"/>
                      <a:gd name="connsiteY2" fmla="*/ 36195 h 36194"/>
                      <a:gd name="connsiteX3" fmla="*/ 0 w 13334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4">
                        <a:moveTo>
                          <a:pt x="13335" y="0"/>
                        </a:moveTo>
                        <a:lnTo>
                          <a:pt x="13335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70" name="Graphic 7">
                  <a:extLst>
                    <a:ext uri="{FF2B5EF4-FFF2-40B4-BE49-F238E27FC236}">
                      <a16:creationId xmlns:a16="http://schemas.microsoft.com/office/drawing/2014/main" id="{0AE3C141-51A3-4A40-98F7-66B4A8DF408E}"/>
                    </a:ext>
                  </a:extLst>
                </p:cNvPr>
                <p:cNvGrpSpPr/>
                <p:nvPr/>
              </p:nvGrpSpPr>
              <p:grpSpPr>
                <a:xfrm>
                  <a:off x="11063624" y="3452335"/>
                  <a:ext cx="20002" cy="48577"/>
                  <a:chOff x="11063624" y="3452335"/>
                  <a:chExt cx="20002" cy="48577"/>
                </a:xfrm>
              </p:grpSpPr>
              <p:sp>
                <p:nvSpPr>
                  <p:cNvPr id="4071" name="Freeform: Shape 4070">
                    <a:extLst>
                      <a:ext uri="{FF2B5EF4-FFF2-40B4-BE49-F238E27FC236}">
                        <a16:creationId xmlns:a16="http://schemas.microsoft.com/office/drawing/2014/main" id="{47382438-83D9-4188-8866-95FCFD9B26C1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2335"/>
                    <a:ext cx="20002" cy="48577"/>
                  </a:xfrm>
                  <a:custGeom>
                    <a:avLst/>
                    <a:gdLst>
                      <a:gd name="connsiteX0" fmla="*/ 20002 w 20002"/>
                      <a:gd name="connsiteY0" fmla="*/ 0 h 48577"/>
                      <a:gd name="connsiteX1" fmla="*/ 20002 w 20002"/>
                      <a:gd name="connsiteY1" fmla="*/ 36195 h 48577"/>
                      <a:gd name="connsiteX2" fmla="*/ 0 w 20002"/>
                      <a:gd name="connsiteY2" fmla="*/ 48578 h 48577"/>
                      <a:gd name="connsiteX3" fmla="*/ 0 w 20002"/>
                      <a:gd name="connsiteY3" fmla="*/ 40005 h 48577"/>
                      <a:gd name="connsiteX4" fmla="*/ 13335 w 20002"/>
                      <a:gd name="connsiteY4" fmla="*/ 32385 h 48577"/>
                      <a:gd name="connsiteX5" fmla="*/ 13335 w 20002"/>
                      <a:gd name="connsiteY5" fmla="*/ 3810 h 48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02" h="48577">
                        <a:moveTo>
                          <a:pt x="20002" y="0"/>
                        </a:moveTo>
                        <a:lnTo>
                          <a:pt x="20002" y="36195"/>
                        </a:lnTo>
                        <a:lnTo>
                          <a:pt x="0" y="48578"/>
                        </a:lnTo>
                        <a:lnTo>
                          <a:pt x="0" y="40005"/>
                        </a:lnTo>
                        <a:lnTo>
                          <a:pt x="13335" y="32385"/>
                        </a:lnTo>
                        <a:lnTo>
                          <a:pt x="13335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2" name="Freeform: Shape 4071">
                    <a:extLst>
                      <a:ext uri="{FF2B5EF4-FFF2-40B4-BE49-F238E27FC236}">
                        <a16:creationId xmlns:a16="http://schemas.microsoft.com/office/drawing/2014/main" id="{28144A79-24A6-4A77-A41D-DC43D76C1818}"/>
                      </a:ext>
                    </a:extLst>
                  </p:cNvPr>
                  <p:cNvSpPr/>
                  <p:nvPr/>
                </p:nvSpPr>
                <p:spPr>
                  <a:xfrm>
                    <a:off x="11063624" y="3456146"/>
                    <a:ext cx="13334" cy="36195"/>
                  </a:xfrm>
                  <a:custGeom>
                    <a:avLst/>
                    <a:gdLst>
                      <a:gd name="connsiteX0" fmla="*/ 13335 w 13334"/>
                      <a:gd name="connsiteY0" fmla="*/ 0 h 36195"/>
                      <a:gd name="connsiteX1" fmla="*/ 13335 w 13334"/>
                      <a:gd name="connsiteY1" fmla="*/ 28575 h 36195"/>
                      <a:gd name="connsiteX2" fmla="*/ 0 w 13334"/>
                      <a:gd name="connsiteY2" fmla="*/ 36195 h 36195"/>
                      <a:gd name="connsiteX3" fmla="*/ 0 w 13334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6195">
                        <a:moveTo>
                          <a:pt x="13335" y="0"/>
                        </a:moveTo>
                        <a:lnTo>
                          <a:pt x="13335" y="28575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073" name="Graphic 7">
                <a:extLst>
                  <a:ext uri="{FF2B5EF4-FFF2-40B4-BE49-F238E27FC236}">
                    <a16:creationId xmlns:a16="http://schemas.microsoft.com/office/drawing/2014/main" id="{EC5F42C5-A8F4-4189-AD24-5C5E1ABCCAF6}"/>
                  </a:ext>
                </a:extLst>
              </p:cNvPr>
              <p:cNvGrpSpPr/>
              <p:nvPr/>
            </p:nvGrpSpPr>
            <p:grpSpPr>
              <a:xfrm>
                <a:off x="17971460" y="2678321"/>
                <a:ext cx="403258" cy="448113"/>
                <a:chOff x="10167322" y="3317080"/>
                <a:chExt cx="349567" cy="384810"/>
              </a:xfrm>
            </p:grpSpPr>
            <p:sp>
              <p:nvSpPr>
                <p:cNvPr id="4074" name="Freeform: Shape 4073">
                  <a:extLst>
                    <a:ext uri="{FF2B5EF4-FFF2-40B4-BE49-F238E27FC236}">
                      <a16:creationId xmlns:a16="http://schemas.microsoft.com/office/drawing/2014/main" id="{9C425007-1DC8-48BE-9735-9ED9C4296A9C}"/>
                    </a:ext>
                  </a:extLst>
                </p:cNvPr>
                <p:cNvSpPr/>
                <p:nvPr/>
              </p:nvSpPr>
              <p:spPr>
                <a:xfrm>
                  <a:off x="10171132" y="3501866"/>
                  <a:ext cx="345757" cy="200025"/>
                </a:xfrm>
                <a:custGeom>
                  <a:avLst/>
                  <a:gdLst>
                    <a:gd name="connsiteX0" fmla="*/ 138113 w 345757"/>
                    <a:gd name="connsiteY0" fmla="*/ 200025 h 200025"/>
                    <a:gd name="connsiteX1" fmla="*/ 0 w 345757"/>
                    <a:gd name="connsiteY1" fmla="*/ 119063 h 200025"/>
                    <a:gd name="connsiteX2" fmla="*/ 206693 w 345757"/>
                    <a:gd name="connsiteY2" fmla="*/ 0 h 200025"/>
                    <a:gd name="connsiteX3" fmla="*/ 345757 w 345757"/>
                    <a:gd name="connsiteY3" fmla="*/ 80010 h 200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5757" h="200025">
                      <a:moveTo>
                        <a:pt x="138113" y="200025"/>
                      </a:moveTo>
                      <a:lnTo>
                        <a:pt x="0" y="119063"/>
                      </a:lnTo>
                      <a:lnTo>
                        <a:pt x="206693" y="0"/>
                      </a:lnTo>
                      <a:lnTo>
                        <a:pt x="345757" y="80010"/>
                      </a:ln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75" name="Graphic 7">
                  <a:extLst>
                    <a:ext uri="{FF2B5EF4-FFF2-40B4-BE49-F238E27FC236}">
                      <a16:creationId xmlns:a16="http://schemas.microsoft.com/office/drawing/2014/main" id="{A5485CF5-3404-4B30-A875-70AF083CA2C5}"/>
                    </a:ext>
                  </a:extLst>
                </p:cNvPr>
                <p:cNvGrpSpPr/>
                <p:nvPr/>
              </p:nvGrpSpPr>
              <p:grpSpPr>
                <a:xfrm>
                  <a:off x="10342582" y="3537584"/>
                  <a:ext cx="14525" cy="108585"/>
                  <a:chOff x="10342582" y="3537584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4076" name="Freeform: Shape 4075">
                    <a:extLst>
                      <a:ext uri="{FF2B5EF4-FFF2-40B4-BE49-F238E27FC236}">
                        <a16:creationId xmlns:a16="http://schemas.microsoft.com/office/drawing/2014/main" id="{252DB6A6-F682-43E1-9E29-CD3D37582A70}"/>
                      </a:ext>
                    </a:extLst>
                  </p:cNvPr>
                  <p:cNvSpPr/>
                  <p:nvPr/>
                </p:nvSpPr>
                <p:spPr>
                  <a:xfrm>
                    <a:off x="10342582" y="354091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3823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7" name="Freeform: Shape 4076">
                    <a:extLst>
                      <a:ext uri="{FF2B5EF4-FFF2-40B4-BE49-F238E27FC236}">
                        <a16:creationId xmlns:a16="http://schemas.microsoft.com/office/drawing/2014/main" id="{29D97875-1928-4FBF-9829-2917FB89ADE9}"/>
                      </a:ext>
                    </a:extLst>
                  </p:cNvPr>
                  <p:cNvSpPr/>
                  <p:nvPr/>
                </p:nvSpPr>
                <p:spPr>
                  <a:xfrm>
                    <a:off x="10343296" y="353758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78" name="Graphic 7">
                  <a:extLst>
                    <a:ext uri="{FF2B5EF4-FFF2-40B4-BE49-F238E27FC236}">
                      <a16:creationId xmlns:a16="http://schemas.microsoft.com/office/drawing/2014/main" id="{8D603831-4CAB-49D2-9E13-C1CEC18CEDE5}"/>
                    </a:ext>
                  </a:extLst>
                </p:cNvPr>
                <p:cNvGrpSpPr/>
                <p:nvPr/>
              </p:nvGrpSpPr>
              <p:grpSpPr>
                <a:xfrm>
                  <a:off x="10380443" y="3516629"/>
                  <a:ext cx="13811" cy="108584"/>
                  <a:chOff x="10380443" y="3516629"/>
                  <a:chExt cx="13811" cy="108584"/>
                </a:xfrm>
                <a:solidFill>
                  <a:srgbClr val="593121"/>
                </a:solidFill>
              </p:grpSpPr>
              <p:sp>
                <p:nvSpPr>
                  <p:cNvPr id="4079" name="Freeform: Shape 4078">
                    <a:extLst>
                      <a:ext uri="{FF2B5EF4-FFF2-40B4-BE49-F238E27FC236}">
                        <a16:creationId xmlns:a16="http://schemas.microsoft.com/office/drawing/2014/main" id="{2C8AF540-1D23-4746-AE8A-9CCC6FF2AFAF}"/>
                      </a:ext>
                    </a:extLst>
                  </p:cNvPr>
                  <p:cNvSpPr/>
                  <p:nvPr/>
                </p:nvSpPr>
                <p:spPr>
                  <a:xfrm>
                    <a:off x="10380682" y="351996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0" name="Freeform: Shape 4079">
                    <a:extLst>
                      <a:ext uri="{FF2B5EF4-FFF2-40B4-BE49-F238E27FC236}">
                        <a16:creationId xmlns:a16="http://schemas.microsoft.com/office/drawing/2014/main" id="{D365C8A5-28C9-4D6E-A543-8EF812E3A23C}"/>
                      </a:ext>
                    </a:extLst>
                  </p:cNvPr>
                  <p:cNvSpPr/>
                  <p:nvPr/>
                </p:nvSpPr>
                <p:spPr>
                  <a:xfrm>
                    <a:off x="10380443" y="351662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81" name="Graphic 7">
                  <a:extLst>
                    <a:ext uri="{FF2B5EF4-FFF2-40B4-BE49-F238E27FC236}">
                      <a16:creationId xmlns:a16="http://schemas.microsoft.com/office/drawing/2014/main" id="{904B31C0-5BD4-4D64-95CC-6DDD99BD9412}"/>
                    </a:ext>
                  </a:extLst>
                </p:cNvPr>
                <p:cNvGrpSpPr/>
                <p:nvPr/>
              </p:nvGrpSpPr>
              <p:grpSpPr>
                <a:xfrm>
                  <a:off x="10419496" y="3493769"/>
                  <a:ext cx="14525" cy="108585"/>
                  <a:chOff x="10419496" y="3493769"/>
                  <a:chExt cx="14525" cy="108585"/>
                </a:xfrm>
                <a:solidFill>
                  <a:srgbClr val="593121"/>
                </a:solidFill>
              </p:grpSpPr>
              <p:sp>
                <p:nvSpPr>
                  <p:cNvPr id="4082" name="Freeform: Shape 4081">
                    <a:extLst>
                      <a:ext uri="{FF2B5EF4-FFF2-40B4-BE49-F238E27FC236}">
                        <a16:creationId xmlns:a16="http://schemas.microsoft.com/office/drawing/2014/main" id="{CFD4DC3B-5573-4A1A-AEDF-13A434E1B0D8}"/>
                      </a:ext>
                    </a:extLst>
                  </p:cNvPr>
                  <p:cNvSpPr/>
                  <p:nvPr/>
                </p:nvSpPr>
                <p:spPr>
                  <a:xfrm>
                    <a:off x="10420687" y="3497103"/>
                    <a:ext cx="13334" cy="105251"/>
                  </a:xfrm>
                  <a:custGeom>
                    <a:avLst/>
                    <a:gdLst>
                      <a:gd name="connsiteX0" fmla="*/ 13335 w 13334"/>
                      <a:gd name="connsiteY0" fmla="*/ 100965 h 105251"/>
                      <a:gd name="connsiteX1" fmla="*/ 13335 w 13334"/>
                      <a:gd name="connsiteY1" fmla="*/ 0 h 105251"/>
                      <a:gd name="connsiteX2" fmla="*/ 0 w 13334"/>
                      <a:gd name="connsiteY2" fmla="*/ 0 h 105251"/>
                      <a:gd name="connsiteX3" fmla="*/ 0 w 13334"/>
                      <a:gd name="connsiteY3" fmla="*/ 100965 h 105251"/>
                      <a:gd name="connsiteX4" fmla="*/ 0 w 13334"/>
                      <a:gd name="connsiteY4" fmla="*/ 100965 h 105251"/>
                      <a:gd name="connsiteX5" fmla="*/ 1905 w 13334"/>
                      <a:gd name="connsiteY5" fmla="*/ 103822 h 105251"/>
                      <a:gd name="connsiteX6" fmla="*/ 11430 w 13334"/>
                      <a:gd name="connsiteY6" fmla="*/ 103822 h 105251"/>
                      <a:gd name="connsiteX7" fmla="*/ 13335 w 13334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34" h="105251">
                        <a:moveTo>
                          <a:pt x="13335" y="100965"/>
                        </a:moveTo>
                        <a:lnTo>
                          <a:pt x="13335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2382" y="102870"/>
                          <a:pt x="13335" y="101917"/>
                          <a:pt x="13335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3" name="Freeform: Shape 4082">
                    <a:extLst>
                      <a:ext uri="{FF2B5EF4-FFF2-40B4-BE49-F238E27FC236}">
                        <a16:creationId xmlns:a16="http://schemas.microsoft.com/office/drawing/2014/main" id="{9D420766-CCA5-456A-B75A-B8C9D6729BCA}"/>
                      </a:ext>
                    </a:extLst>
                  </p:cNvPr>
                  <p:cNvSpPr/>
                  <p:nvPr/>
                </p:nvSpPr>
                <p:spPr>
                  <a:xfrm>
                    <a:off x="10419496" y="349376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84" name="Graphic 7">
                  <a:extLst>
                    <a:ext uri="{FF2B5EF4-FFF2-40B4-BE49-F238E27FC236}">
                      <a16:creationId xmlns:a16="http://schemas.microsoft.com/office/drawing/2014/main" id="{6C1B2FA5-3B3A-442D-9282-0FF6087D6A48}"/>
                    </a:ext>
                  </a:extLst>
                </p:cNvPr>
                <p:cNvGrpSpPr/>
                <p:nvPr/>
              </p:nvGrpSpPr>
              <p:grpSpPr>
                <a:xfrm>
                  <a:off x="10454976" y="3472814"/>
                  <a:ext cx="14525" cy="109537"/>
                  <a:chOff x="10454976" y="3472814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85" name="Freeform: Shape 4084">
                    <a:extLst>
                      <a:ext uri="{FF2B5EF4-FFF2-40B4-BE49-F238E27FC236}">
                        <a16:creationId xmlns:a16="http://schemas.microsoft.com/office/drawing/2014/main" id="{55104A99-AC71-4F5D-B7ED-623BCF079772}"/>
                      </a:ext>
                    </a:extLst>
                  </p:cNvPr>
                  <p:cNvSpPr/>
                  <p:nvPr/>
                </p:nvSpPr>
                <p:spPr>
                  <a:xfrm>
                    <a:off x="10454976" y="347710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6" name="Freeform: Shape 4085">
                    <a:extLst>
                      <a:ext uri="{FF2B5EF4-FFF2-40B4-BE49-F238E27FC236}">
                        <a16:creationId xmlns:a16="http://schemas.microsoft.com/office/drawing/2014/main" id="{377840D0-7AD0-49B8-BAE5-554B902D0466}"/>
                      </a:ext>
                    </a:extLst>
                  </p:cNvPr>
                  <p:cNvSpPr/>
                  <p:nvPr/>
                </p:nvSpPr>
                <p:spPr>
                  <a:xfrm>
                    <a:off x="10455691" y="3472814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87" name="Graphic 7">
                  <a:extLst>
                    <a:ext uri="{FF2B5EF4-FFF2-40B4-BE49-F238E27FC236}">
                      <a16:creationId xmlns:a16="http://schemas.microsoft.com/office/drawing/2014/main" id="{E005E192-4045-4C99-BA8F-A81FADFC105E}"/>
                    </a:ext>
                  </a:extLst>
                </p:cNvPr>
                <p:cNvGrpSpPr/>
                <p:nvPr/>
              </p:nvGrpSpPr>
              <p:grpSpPr>
                <a:xfrm>
                  <a:off x="10306387" y="3521392"/>
                  <a:ext cx="14287" cy="109537"/>
                  <a:chOff x="10306387" y="3521392"/>
                  <a:chExt cx="14287" cy="109537"/>
                </a:xfrm>
                <a:solidFill>
                  <a:srgbClr val="593121"/>
                </a:solidFill>
              </p:grpSpPr>
              <p:sp>
                <p:nvSpPr>
                  <p:cNvPr id="4088" name="Freeform: Shape 4087">
                    <a:extLst>
                      <a:ext uri="{FF2B5EF4-FFF2-40B4-BE49-F238E27FC236}">
                        <a16:creationId xmlns:a16="http://schemas.microsoft.com/office/drawing/2014/main" id="{EE9F233F-4756-4E0B-A02E-EC82E4EE921B}"/>
                      </a:ext>
                    </a:extLst>
                  </p:cNvPr>
                  <p:cNvSpPr/>
                  <p:nvPr/>
                </p:nvSpPr>
                <p:spPr>
                  <a:xfrm>
                    <a:off x="10306387" y="35256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9" name="Freeform: Shape 4088">
                    <a:extLst>
                      <a:ext uri="{FF2B5EF4-FFF2-40B4-BE49-F238E27FC236}">
                        <a16:creationId xmlns:a16="http://schemas.microsoft.com/office/drawing/2014/main" id="{26962F0B-8921-4D88-88C1-45C35CAFFD69}"/>
                      </a:ext>
                    </a:extLst>
                  </p:cNvPr>
                  <p:cNvSpPr/>
                  <p:nvPr/>
                </p:nvSpPr>
                <p:spPr>
                  <a:xfrm>
                    <a:off x="10307101" y="3521392"/>
                    <a:ext cx="13096" cy="8572"/>
                  </a:xfrm>
                  <a:custGeom>
                    <a:avLst/>
                    <a:gdLst>
                      <a:gd name="connsiteX0" fmla="*/ 11668 w 13096"/>
                      <a:gd name="connsiteY0" fmla="*/ 7144 h 8572"/>
                      <a:gd name="connsiteX1" fmla="*/ 2143 w 13096"/>
                      <a:gd name="connsiteY1" fmla="*/ 7144 h 8572"/>
                      <a:gd name="connsiteX2" fmla="*/ 2143 w 13096"/>
                      <a:gd name="connsiteY2" fmla="*/ 1429 h 8572"/>
                      <a:gd name="connsiteX3" fmla="*/ 11668 w 13096"/>
                      <a:gd name="connsiteY3" fmla="*/ 1429 h 8572"/>
                      <a:gd name="connsiteX4" fmla="*/ 11668 w 13096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6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3573" y="3334"/>
                          <a:pt x="13573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0" name="Graphic 7">
                  <a:extLst>
                    <a:ext uri="{FF2B5EF4-FFF2-40B4-BE49-F238E27FC236}">
                      <a16:creationId xmlns:a16="http://schemas.microsoft.com/office/drawing/2014/main" id="{ECB54AE3-94A0-497F-BF84-BE2E4E7E5B8B}"/>
                    </a:ext>
                  </a:extLst>
                </p:cNvPr>
                <p:cNvGrpSpPr/>
                <p:nvPr/>
              </p:nvGrpSpPr>
              <p:grpSpPr>
                <a:xfrm>
                  <a:off x="10270191" y="3501389"/>
                  <a:ext cx="14525" cy="109537"/>
                  <a:chOff x="10270191" y="3501389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91" name="Freeform: Shape 4090">
                    <a:extLst>
                      <a:ext uri="{FF2B5EF4-FFF2-40B4-BE49-F238E27FC236}">
                        <a16:creationId xmlns:a16="http://schemas.microsoft.com/office/drawing/2014/main" id="{4436D50A-5B3A-43C3-B81B-AF62191886C8}"/>
                      </a:ext>
                    </a:extLst>
                  </p:cNvPr>
                  <p:cNvSpPr/>
                  <p:nvPr/>
                </p:nvSpPr>
                <p:spPr>
                  <a:xfrm>
                    <a:off x="10270191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1917"/>
                          <a:pt x="14288" y="100965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2" name="Freeform: Shape 4091">
                    <a:extLst>
                      <a:ext uri="{FF2B5EF4-FFF2-40B4-BE49-F238E27FC236}">
                        <a16:creationId xmlns:a16="http://schemas.microsoft.com/office/drawing/2014/main" id="{CEBD1A52-A4D0-48BE-AE43-2D3FA42DF4C8}"/>
                      </a:ext>
                    </a:extLst>
                  </p:cNvPr>
                  <p:cNvSpPr/>
                  <p:nvPr/>
                </p:nvSpPr>
                <p:spPr>
                  <a:xfrm>
                    <a:off x="102709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3" name="Graphic 7">
                  <a:extLst>
                    <a:ext uri="{FF2B5EF4-FFF2-40B4-BE49-F238E27FC236}">
                      <a16:creationId xmlns:a16="http://schemas.microsoft.com/office/drawing/2014/main" id="{69937B5A-6AEC-4C3C-9D18-3FCFA7013FF8}"/>
                    </a:ext>
                  </a:extLst>
                </p:cNvPr>
                <p:cNvGrpSpPr/>
                <p:nvPr/>
              </p:nvGrpSpPr>
              <p:grpSpPr>
                <a:xfrm>
                  <a:off x="10239712" y="3483292"/>
                  <a:ext cx="14525" cy="109537"/>
                  <a:chOff x="10239712" y="3483292"/>
                  <a:chExt cx="14525" cy="109537"/>
                </a:xfrm>
                <a:solidFill>
                  <a:srgbClr val="593121"/>
                </a:solidFill>
              </p:grpSpPr>
              <p:sp>
                <p:nvSpPr>
                  <p:cNvPr id="4094" name="Freeform: Shape 4093">
                    <a:extLst>
                      <a:ext uri="{FF2B5EF4-FFF2-40B4-BE49-F238E27FC236}">
                        <a16:creationId xmlns:a16="http://schemas.microsoft.com/office/drawing/2014/main" id="{D7B2D5F3-5F35-424E-9F3F-C1B7FD9E90B7}"/>
                      </a:ext>
                    </a:extLst>
                  </p:cNvPr>
                  <p:cNvSpPr/>
                  <p:nvPr/>
                </p:nvSpPr>
                <p:spPr>
                  <a:xfrm>
                    <a:off x="10239712" y="348757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5" name="Freeform: Shape 4094">
                    <a:extLst>
                      <a:ext uri="{FF2B5EF4-FFF2-40B4-BE49-F238E27FC236}">
                        <a16:creationId xmlns:a16="http://schemas.microsoft.com/office/drawing/2014/main" id="{0C8C1354-5A5A-4449-ADDD-FDA85DB91B48}"/>
                      </a:ext>
                    </a:extLst>
                  </p:cNvPr>
                  <p:cNvSpPr/>
                  <p:nvPr/>
                </p:nvSpPr>
                <p:spPr>
                  <a:xfrm>
                    <a:off x="10240426" y="348329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6" name="Graphic 7">
                  <a:extLst>
                    <a:ext uri="{FF2B5EF4-FFF2-40B4-BE49-F238E27FC236}">
                      <a16:creationId xmlns:a16="http://schemas.microsoft.com/office/drawing/2014/main" id="{21E3F691-4FB5-4028-97F5-8608994A9D11}"/>
                    </a:ext>
                  </a:extLst>
                </p:cNvPr>
                <p:cNvGrpSpPr/>
                <p:nvPr/>
              </p:nvGrpSpPr>
              <p:grpSpPr>
                <a:xfrm>
                  <a:off x="10326151" y="3577589"/>
                  <a:ext cx="14525" cy="109537"/>
                  <a:chOff x="10326151" y="35775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097" name="Freeform: Shape 4096">
                    <a:extLst>
                      <a:ext uri="{FF2B5EF4-FFF2-40B4-BE49-F238E27FC236}">
                        <a16:creationId xmlns:a16="http://schemas.microsoft.com/office/drawing/2014/main" id="{C7431F4D-CB0F-477F-B96C-84DE984CE671}"/>
                      </a:ext>
                    </a:extLst>
                  </p:cNvPr>
                  <p:cNvSpPr/>
                  <p:nvPr/>
                </p:nvSpPr>
                <p:spPr>
                  <a:xfrm>
                    <a:off x="10326389" y="35818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013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013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013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013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8" name="Freeform: Shape 4097">
                    <a:extLst>
                      <a:ext uri="{FF2B5EF4-FFF2-40B4-BE49-F238E27FC236}">
                        <a16:creationId xmlns:a16="http://schemas.microsoft.com/office/drawing/2014/main" id="{7B0F107D-ED21-4FBD-80A9-895F9B698EAF}"/>
                      </a:ext>
                    </a:extLst>
                  </p:cNvPr>
                  <p:cNvSpPr/>
                  <p:nvPr/>
                </p:nvSpPr>
                <p:spPr>
                  <a:xfrm>
                    <a:off x="10326151" y="35775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99" name="Graphic 7">
                  <a:extLst>
                    <a:ext uri="{FF2B5EF4-FFF2-40B4-BE49-F238E27FC236}">
                      <a16:creationId xmlns:a16="http://schemas.microsoft.com/office/drawing/2014/main" id="{12AF1A73-3924-43E1-AD49-9E82990FF580}"/>
                    </a:ext>
                  </a:extLst>
                </p:cNvPr>
                <p:cNvGrpSpPr/>
                <p:nvPr/>
              </p:nvGrpSpPr>
              <p:grpSpPr>
                <a:xfrm>
                  <a:off x="10293051" y="3558539"/>
                  <a:ext cx="14525" cy="109537"/>
                  <a:chOff x="10293051" y="355853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00" name="Freeform: Shape 4099">
                    <a:extLst>
                      <a:ext uri="{FF2B5EF4-FFF2-40B4-BE49-F238E27FC236}">
                        <a16:creationId xmlns:a16="http://schemas.microsoft.com/office/drawing/2014/main" id="{D48F3D86-9DD0-45EA-9159-E29D15CE1941}"/>
                      </a:ext>
                    </a:extLst>
                  </p:cNvPr>
                  <p:cNvSpPr/>
                  <p:nvPr/>
                </p:nvSpPr>
                <p:spPr>
                  <a:xfrm>
                    <a:off x="10293051" y="356282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3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1" name="Freeform: Shape 4100">
                    <a:extLst>
                      <a:ext uri="{FF2B5EF4-FFF2-40B4-BE49-F238E27FC236}">
                        <a16:creationId xmlns:a16="http://schemas.microsoft.com/office/drawing/2014/main" id="{0A1368E6-D718-40E0-8091-C747C3A99537}"/>
                      </a:ext>
                    </a:extLst>
                  </p:cNvPr>
                  <p:cNvSpPr/>
                  <p:nvPr/>
                </p:nvSpPr>
                <p:spPr>
                  <a:xfrm>
                    <a:off x="10293766" y="355853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02" name="Graphic 7">
                  <a:extLst>
                    <a:ext uri="{FF2B5EF4-FFF2-40B4-BE49-F238E27FC236}">
                      <a16:creationId xmlns:a16="http://schemas.microsoft.com/office/drawing/2014/main" id="{EF53599D-E947-43AD-BE31-AFF719CABA2A}"/>
                    </a:ext>
                  </a:extLst>
                </p:cNvPr>
                <p:cNvGrpSpPr/>
                <p:nvPr/>
              </p:nvGrpSpPr>
              <p:grpSpPr>
                <a:xfrm>
                  <a:off x="10260666" y="3540442"/>
                  <a:ext cx="14525" cy="108584"/>
                  <a:chOff x="10260666" y="354044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03" name="Freeform: Shape 4102">
                    <a:extLst>
                      <a:ext uri="{FF2B5EF4-FFF2-40B4-BE49-F238E27FC236}">
                        <a16:creationId xmlns:a16="http://schemas.microsoft.com/office/drawing/2014/main" id="{B6A0E041-D833-413B-BFA1-28B5868E9349}"/>
                      </a:ext>
                    </a:extLst>
                  </p:cNvPr>
                  <p:cNvSpPr/>
                  <p:nvPr/>
                </p:nvSpPr>
                <p:spPr>
                  <a:xfrm>
                    <a:off x="10260666" y="35437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4" name="Freeform: Shape 4103">
                    <a:extLst>
                      <a:ext uri="{FF2B5EF4-FFF2-40B4-BE49-F238E27FC236}">
                        <a16:creationId xmlns:a16="http://schemas.microsoft.com/office/drawing/2014/main" id="{123CA3AB-30F5-4E74-ACAD-E8C688445557}"/>
                      </a:ext>
                    </a:extLst>
                  </p:cNvPr>
                  <p:cNvSpPr/>
                  <p:nvPr/>
                </p:nvSpPr>
                <p:spPr>
                  <a:xfrm>
                    <a:off x="10261381" y="354044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2381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05" name="Graphic 7">
                  <a:extLst>
                    <a:ext uri="{FF2B5EF4-FFF2-40B4-BE49-F238E27FC236}">
                      <a16:creationId xmlns:a16="http://schemas.microsoft.com/office/drawing/2014/main" id="{344C1931-C690-4979-A2AF-0E1E2336622F}"/>
                    </a:ext>
                  </a:extLst>
                </p:cNvPr>
                <p:cNvGrpSpPr/>
                <p:nvPr/>
              </p:nvGrpSpPr>
              <p:grpSpPr>
                <a:xfrm>
                  <a:off x="10225424" y="3519487"/>
                  <a:ext cx="14525" cy="108584"/>
                  <a:chOff x="10225424" y="3519487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06" name="Freeform: Shape 4105">
                    <a:extLst>
                      <a:ext uri="{FF2B5EF4-FFF2-40B4-BE49-F238E27FC236}">
                        <a16:creationId xmlns:a16="http://schemas.microsoft.com/office/drawing/2014/main" id="{C067220D-62C8-4E21-8377-A6AB64552201}"/>
                      </a:ext>
                    </a:extLst>
                  </p:cNvPr>
                  <p:cNvSpPr/>
                  <p:nvPr/>
                </p:nvSpPr>
                <p:spPr>
                  <a:xfrm>
                    <a:off x="10225424" y="3522821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2870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7" name="Freeform: Shape 4106">
                    <a:extLst>
                      <a:ext uri="{FF2B5EF4-FFF2-40B4-BE49-F238E27FC236}">
                        <a16:creationId xmlns:a16="http://schemas.microsoft.com/office/drawing/2014/main" id="{ABA30768-15D6-421A-A559-92F2E24B5975}"/>
                      </a:ext>
                    </a:extLst>
                  </p:cNvPr>
                  <p:cNvSpPr/>
                  <p:nvPr/>
                </p:nvSpPr>
                <p:spPr>
                  <a:xfrm>
                    <a:off x="10226138" y="351948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08" name="Graphic 7">
                  <a:extLst>
                    <a:ext uri="{FF2B5EF4-FFF2-40B4-BE49-F238E27FC236}">
                      <a16:creationId xmlns:a16="http://schemas.microsoft.com/office/drawing/2014/main" id="{EBA2F6F6-D968-43B6-A327-2699B281BA00}"/>
                    </a:ext>
                  </a:extLst>
                </p:cNvPr>
                <p:cNvGrpSpPr/>
                <p:nvPr/>
              </p:nvGrpSpPr>
              <p:grpSpPr>
                <a:xfrm>
                  <a:off x="10194706" y="3501389"/>
                  <a:ext cx="14525" cy="109537"/>
                  <a:chOff x="10194706" y="3501389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09" name="Freeform: Shape 4108">
                    <a:extLst>
                      <a:ext uri="{FF2B5EF4-FFF2-40B4-BE49-F238E27FC236}">
                        <a16:creationId xmlns:a16="http://schemas.microsoft.com/office/drawing/2014/main" id="{9FF6D63E-EF6A-4E17-8DCC-0B5E5EEF2F20}"/>
                      </a:ext>
                    </a:extLst>
                  </p:cNvPr>
                  <p:cNvSpPr/>
                  <p:nvPr/>
                </p:nvSpPr>
                <p:spPr>
                  <a:xfrm>
                    <a:off x="10194944" y="350567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0" name="Freeform: Shape 4109">
                    <a:extLst>
                      <a:ext uri="{FF2B5EF4-FFF2-40B4-BE49-F238E27FC236}">
                        <a16:creationId xmlns:a16="http://schemas.microsoft.com/office/drawing/2014/main" id="{28D61A5A-45C0-4504-A2C1-3DB7311C7789}"/>
                      </a:ext>
                    </a:extLst>
                  </p:cNvPr>
                  <p:cNvSpPr/>
                  <p:nvPr/>
                </p:nvSpPr>
                <p:spPr>
                  <a:xfrm>
                    <a:off x="10194706" y="350138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6191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11" name="Graphic 7">
                  <a:extLst>
                    <a:ext uri="{FF2B5EF4-FFF2-40B4-BE49-F238E27FC236}">
                      <a16:creationId xmlns:a16="http://schemas.microsoft.com/office/drawing/2014/main" id="{65EE57BE-AFF9-4484-A259-BC9C5906DD7B}"/>
                    </a:ext>
                  </a:extLst>
                </p:cNvPr>
                <p:cNvGrpSpPr/>
                <p:nvPr/>
              </p:nvGrpSpPr>
              <p:grpSpPr>
                <a:xfrm>
                  <a:off x="10363537" y="3555682"/>
                  <a:ext cx="14525" cy="109537"/>
                  <a:chOff x="10363537" y="3555682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12" name="Freeform: Shape 4111">
                    <a:extLst>
                      <a:ext uri="{FF2B5EF4-FFF2-40B4-BE49-F238E27FC236}">
                        <a16:creationId xmlns:a16="http://schemas.microsoft.com/office/drawing/2014/main" id="{F8E0ABBF-156A-4F4F-B09C-7DDA8E6B7408}"/>
                      </a:ext>
                    </a:extLst>
                  </p:cNvPr>
                  <p:cNvSpPr/>
                  <p:nvPr/>
                </p:nvSpPr>
                <p:spPr>
                  <a:xfrm>
                    <a:off x="10363537" y="3559968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3335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3" name="Freeform: Shape 4112">
                    <a:extLst>
                      <a:ext uri="{FF2B5EF4-FFF2-40B4-BE49-F238E27FC236}">
                        <a16:creationId xmlns:a16="http://schemas.microsoft.com/office/drawing/2014/main" id="{DE13C9DF-7272-43FD-A0BD-9956D6A94AB5}"/>
                      </a:ext>
                    </a:extLst>
                  </p:cNvPr>
                  <p:cNvSpPr/>
                  <p:nvPr/>
                </p:nvSpPr>
                <p:spPr>
                  <a:xfrm>
                    <a:off x="10364251" y="355568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3334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14" name="Graphic 7">
                  <a:extLst>
                    <a:ext uri="{FF2B5EF4-FFF2-40B4-BE49-F238E27FC236}">
                      <a16:creationId xmlns:a16="http://schemas.microsoft.com/office/drawing/2014/main" id="{44359CBF-2672-46FF-8087-2F9FD6FEFD1D}"/>
                    </a:ext>
                  </a:extLst>
                </p:cNvPr>
                <p:cNvGrpSpPr/>
                <p:nvPr/>
              </p:nvGrpSpPr>
              <p:grpSpPr>
                <a:xfrm>
                  <a:off x="10399732" y="3534727"/>
                  <a:ext cx="14525" cy="109537"/>
                  <a:chOff x="10399732" y="3534727"/>
                  <a:chExt cx="14525" cy="109537"/>
                </a:xfrm>
                <a:solidFill>
                  <a:srgbClr val="6B3B28"/>
                </a:solidFill>
              </p:grpSpPr>
              <p:sp>
                <p:nvSpPr>
                  <p:cNvPr id="4115" name="Freeform: Shape 4114">
                    <a:extLst>
                      <a:ext uri="{FF2B5EF4-FFF2-40B4-BE49-F238E27FC236}">
                        <a16:creationId xmlns:a16="http://schemas.microsoft.com/office/drawing/2014/main" id="{B2D13721-CBEF-4317-B039-86185A8ADF1F}"/>
                      </a:ext>
                    </a:extLst>
                  </p:cNvPr>
                  <p:cNvSpPr/>
                  <p:nvPr/>
                </p:nvSpPr>
                <p:spPr>
                  <a:xfrm>
                    <a:off x="10399732" y="353901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8"/>
                          <a:pt x="8572" y="105728"/>
                          <a:pt x="11430" y="103822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6" name="Freeform: Shape 4115">
                    <a:extLst>
                      <a:ext uri="{FF2B5EF4-FFF2-40B4-BE49-F238E27FC236}">
                        <a16:creationId xmlns:a16="http://schemas.microsoft.com/office/drawing/2014/main" id="{DC4BC159-2E5C-4ACB-839E-98CCBB1DF39E}"/>
                      </a:ext>
                    </a:extLst>
                  </p:cNvPr>
                  <p:cNvSpPr/>
                  <p:nvPr/>
                </p:nvSpPr>
                <p:spPr>
                  <a:xfrm>
                    <a:off x="10400446" y="3534727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17" name="Graphic 7">
                  <a:extLst>
                    <a:ext uri="{FF2B5EF4-FFF2-40B4-BE49-F238E27FC236}">
                      <a16:creationId xmlns:a16="http://schemas.microsoft.com/office/drawing/2014/main" id="{2B4A33D4-28B9-4F7D-ACFC-7D19F4A9F4F4}"/>
                    </a:ext>
                  </a:extLst>
                </p:cNvPr>
                <p:cNvGrpSpPr/>
                <p:nvPr/>
              </p:nvGrpSpPr>
              <p:grpSpPr>
                <a:xfrm>
                  <a:off x="10443308" y="3509962"/>
                  <a:ext cx="14525" cy="108584"/>
                  <a:chOff x="10443308" y="3509962"/>
                  <a:chExt cx="14525" cy="108584"/>
                </a:xfrm>
                <a:solidFill>
                  <a:srgbClr val="6B3B28"/>
                </a:solidFill>
              </p:grpSpPr>
              <p:sp>
                <p:nvSpPr>
                  <p:cNvPr id="4118" name="Freeform: Shape 4117">
                    <a:extLst>
                      <a:ext uri="{FF2B5EF4-FFF2-40B4-BE49-F238E27FC236}">
                        <a16:creationId xmlns:a16="http://schemas.microsoft.com/office/drawing/2014/main" id="{33BFAC63-252E-4C12-8419-511A7382580F}"/>
                      </a:ext>
                    </a:extLst>
                  </p:cNvPr>
                  <p:cNvSpPr/>
                  <p:nvPr/>
                </p:nvSpPr>
                <p:spPr>
                  <a:xfrm>
                    <a:off x="10443547" y="3513296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2 h 105251"/>
                      <a:gd name="connsiteX6" fmla="*/ 11430 w 14287"/>
                      <a:gd name="connsiteY6" fmla="*/ 103822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3" y="102870"/>
                          <a:pt x="1905" y="103822"/>
                        </a:cubicBezTo>
                        <a:cubicBezTo>
                          <a:pt x="4763" y="105727"/>
                          <a:pt x="8572" y="105727"/>
                          <a:pt x="11430" y="103822"/>
                        </a:cubicBezTo>
                        <a:cubicBezTo>
                          <a:pt x="13335" y="103822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9" name="Freeform: Shape 4118">
                    <a:extLst>
                      <a:ext uri="{FF2B5EF4-FFF2-40B4-BE49-F238E27FC236}">
                        <a16:creationId xmlns:a16="http://schemas.microsoft.com/office/drawing/2014/main" id="{68786DF1-7143-479E-9EB6-CB0E4D43A05C}"/>
                      </a:ext>
                    </a:extLst>
                  </p:cNvPr>
                  <p:cNvSpPr/>
                  <p:nvPr/>
                </p:nvSpPr>
                <p:spPr>
                  <a:xfrm>
                    <a:off x="10443308" y="3509962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1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1" y="-476"/>
                          <a:pt x="8811" y="-476"/>
                          <a:pt x="11668" y="1429"/>
                        </a:cubicBezTo>
                        <a:cubicBezTo>
                          <a:pt x="14526" y="3334"/>
                          <a:pt x="14526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20" name="Graphic 7">
                  <a:extLst>
                    <a:ext uri="{FF2B5EF4-FFF2-40B4-BE49-F238E27FC236}">
                      <a16:creationId xmlns:a16="http://schemas.microsoft.com/office/drawing/2014/main" id="{73E53425-1289-43E2-A815-F3552331EBD6}"/>
                    </a:ext>
                  </a:extLst>
                </p:cNvPr>
                <p:cNvGrpSpPr/>
                <p:nvPr/>
              </p:nvGrpSpPr>
              <p:grpSpPr>
                <a:xfrm>
                  <a:off x="10477837" y="3489959"/>
                  <a:ext cx="14525" cy="108585"/>
                  <a:chOff x="10477837" y="3489959"/>
                  <a:chExt cx="14525" cy="108585"/>
                </a:xfrm>
                <a:solidFill>
                  <a:srgbClr val="6B3B28"/>
                </a:solidFill>
              </p:grpSpPr>
              <p:sp>
                <p:nvSpPr>
                  <p:cNvPr id="4121" name="Freeform: Shape 4120">
                    <a:extLst>
                      <a:ext uri="{FF2B5EF4-FFF2-40B4-BE49-F238E27FC236}">
                        <a16:creationId xmlns:a16="http://schemas.microsoft.com/office/drawing/2014/main" id="{CE88B331-5973-4F08-9741-6CC6BFAA1BEC}"/>
                      </a:ext>
                    </a:extLst>
                  </p:cNvPr>
                  <p:cNvSpPr/>
                  <p:nvPr/>
                </p:nvSpPr>
                <p:spPr>
                  <a:xfrm>
                    <a:off x="10477837" y="3493293"/>
                    <a:ext cx="14287" cy="105251"/>
                  </a:xfrm>
                  <a:custGeom>
                    <a:avLst/>
                    <a:gdLst>
                      <a:gd name="connsiteX0" fmla="*/ 14288 w 14287"/>
                      <a:gd name="connsiteY0" fmla="*/ 100965 h 105251"/>
                      <a:gd name="connsiteX1" fmla="*/ 14288 w 14287"/>
                      <a:gd name="connsiteY1" fmla="*/ 0 h 105251"/>
                      <a:gd name="connsiteX2" fmla="*/ 0 w 14287"/>
                      <a:gd name="connsiteY2" fmla="*/ 0 h 105251"/>
                      <a:gd name="connsiteX3" fmla="*/ 0 w 14287"/>
                      <a:gd name="connsiteY3" fmla="*/ 100965 h 105251"/>
                      <a:gd name="connsiteX4" fmla="*/ 0 w 14287"/>
                      <a:gd name="connsiteY4" fmla="*/ 100965 h 105251"/>
                      <a:gd name="connsiteX5" fmla="*/ 1905 w 14287"/>
                      <a:gd name="connsiteY5" fmla="*/ 103823 h 105251"/>
                      <a:gd name="connsiteX6" fmla="*/ 11430 w 14287"/>
                      <a:gd name="connsiteY6" fmla="*/ 103823 h 105251"/>
                      <a:gd name="connsiteX7" fmla="*/ 14288 w 14287"/>
                      <a:gd name="connsiteY7" fmla="*/ 100965 h 105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287" h="105251">
                        <a:moveTo>
                          <a:pt x="14288" y="100965"/>
                        </a:moveTo>
                        <a:lnTo>
                          <a:pt x="14288" y="0"/>
                        </a:lnTo>
                        <a:lnTo>
                          <a:pt x="0" y="0"/>
                        </a:lnTo>
                        <a:lnTo>
                          <a:pt x="0" y="100965"/>
                        </a:lnTo>
                        <a:lnTo>
                          <a:pt x="0" y="100965"/>
                        </a:lnTo>
                        <a:cubicBezTo>
                          <a:pt x="0" y="101917"/>
                          <a:pt x="952" y="102870"/>
                          <a:pt x="1905" y="103823"/>
                        </a:cubicBezTo>
                        <a:cubicBezTo>
                          <a:pt x="4763" y="105728"/>
                          <a:pt x="8572" y="105728"/>
                          <a:pt x="11430" y="103823"/>
                        </a:cubicBezTo>
                        <a:cubicBezTo>
                          <a:pt x="14288" y="102870"/>
                          <a:pt x="14288" y="101917"/>
                          <a:pt x="14288" y="100965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2" name="Freeform: Shape 4121">
                    <a:extLst>
                      <a:ext uri="{FF2B5EF4-FFF2-40B4-BE49-F238E27FC236}">
                        <a16:creationId xmlns:a16="http://schemas.microsoft.com/office/drawing/2014/main" id="{1CAC38C6-5604-49E3-93E3-1E8A11A72782}"/>
                      </a:ext>
                    </a:extLst>
                  </p:cNvPr>
                  <p:cNvSpPr/>
                  <p:nvPr/>
                </p:nvSpPr>
                <p:spPr>
                  <a:xfrm>
                    <a:off x="10478551" y="3489959"/>
                    <a:ext cx="13811" cy="8572"/>
                  </a:xfrm>
                  <a:custGeom>
                    <a:avLst/>
                    <a:gdLst>
                      <a:gd name="connsiteX0" fmla="*/ 11668 w 13811"/>
                      <a:gd name="connsiteY0" fmla="*/ 7144 h 8572"/>
                      <a:gd name="connsiteX1" fmla="*/ 2143 w 13811"/>
                      <a:gd name="connsiteY1" fmla="*/ 7144 h 8572"/>
                      <a:gd name="connsiteX2" fmla="*/ 2143 w 13811"/>
                      <a:gd name="connsiteY2" fmla="*/ 1429 h 8572"/>
                      <a:gd name="connsiteX3" fmla="*/ 11668 w 13811"/>
                      <a:gd name="connsiteY3" fmla="*/ 1429 h 8572"/>
                      <a:gd name="connsiteX4" fmla="*/ 11668 w 13811"/>
                      <a:gd name="connsiteY4" fmla="*/ 7144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" h="8572">
                        <a:moveTo>
                          <a:pt x="11668" y="7144"/>
                        </a:moveTo>
                        <a:cubicBezTo>
                          <a:pt x="8811" y="9049"/>
                          <a:pt x="5000" y="9049"/>
                          <a:pt x="2143" y="7144"/>
                        </a:cubicBezTo>
                        <a:cubicBezTo>
                          <a:pt x="-714" y="5239"/>
                          <a:pt x="-714" y="3334"/>
                          <a:pt x="2143" y="1429"/>
                        </a:cubicBezTo>
                        <a:cubicBezTo>
                          <a:pt x="5000" y="-476"/>
                          <a:pt x="8811" y="-476"/>
                          <a:pt x="11668" y="1429"/>
                        </a:cubicBezTo>
                        <a:cubicBezTo>
                          <a:pt x="14525" y="2381"/>
                          <a:pt x="14525" y="5239"/>
                          <a:pt x="11668" y="7144"/>
                        </a:cubicBez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23" name="Graphic 7">
                  <a:extLst>
                    <a:ext uri="{FF2B5EF4-FFF2-40B4-BE49-F238E27FC236}">
                      <a16:creationId xmlns:a16="http://schemas.microsoft.com/office/drawing/2014/main" id="{59379BFC-7F2A-496E-8ED3-36994C719866}"/>
                    </a:ext>
                  </a:extLst>
                </p:cNvPr>
                <p:cNvGrpSpPr/>
                <p:nvPr/>
              </p:nvGrpSpPr>
              <p:grpSpPr>
                <a:xfrm>
                  <a:off x="10171132" y="3401853"/>
                  <a:ext cx="345757" cy="211454"/>
                  <a:chOff x="10171132" y="3401853"/>
                  <a:chExt cx="345757" cy="211454"/>
                </a:xfrm>
              </p:grpSpPr>
              <p:sp>
                <p:nvSpPr>
                  <p:cNvPr id="4124" name="Freeform: Shape 4123">
                    <a:extLst>
                      <a:ext uri="{FF2B5EF4-FFF2-40B4-BE49-F238E27FC236}">
                        <a16:creationId xmlns:a16="http://schemas.microsoft.com/office/drawing/2014/main" id="{5E1A2030-2554-4E46-9DE3-A9EC14073DA2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521868"/>
                    <a:ext cx="138112" cy="91440"/>
                  </a:xfrm>
                  <a:custGeom>
                    <a:avLst/>
                    <a:gdLst>
                      <a:gd name="connsiteX0" fmla="*/ 138113 w 138112"/>
                      <a:gd name="connsiteY0" fmla="*/ 91440 h 91440"/>
                      <a:gd name="connsiteX1" fmla="*/ 0 w 138112"/>
                      <a:gd name="connsiteY1" fmla="*/ 11430 h 91440"/>
                      <a:gd name="connsiteX2" fmla="*/ 0 w 138112"/>
                      <a:gd name="connsiteY2" fmla="*/ 0 h 91440"/>
                      <a:gd name="connsiteX3" fmla="*/ 138113 w 138112"/>
                      <a:gd name="connsiteY3" fmla="*/ 80010 h 91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112" h="91440">
                        <a:moveTo>
                          <a:pt x="138113" y="91440"/>
                        </a:moveTo>
                        <a:lnTo>
                          <a:pt x="0" y="11430"/>
                        </a:lnTo>
                        <a:lnTo>
                          <a:pt x="0" y="0"/>
                        </a:lnTo>
                        <a:lnTo>
                          <a:pt x="138113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5" name="Freeform: Shape 4124">
                    <a:extLst>
                      <a:ext uri="{FF2B5EF4-FFF2-40B4-BE49-F238E27FC236}">
                        <a16:creationId xmlns:a16="http://schemas.microsoft.com/office/drawing/2014/main" id="{3A988668-79C7-4A66-ACA2-2B8E2D9F94E9}"/>
                      </a:ext>
                    </a:extLst>
                  </p:cNvPr>
                  <p:cNvSpPr/>
                  <p:nvPr/>
                </p:nvSpPr>
                <p:spPr>
                  <a:xfrm>
                    <a:off x="10309244" y="3481863"/>
                    <a:ext cx="207644" cy="131445"/>
                  </a:xfrm>
                  <a:custGeom>
                    <a:avLst/>
                    <a:gdLst>
                      <a:gd name="connsiteX0" fmla="*/ 0 w 207644"/>
                      <a:gd name="connsiteY0" fmla="*/ 131445 h 131445"/>
                      <a:gd name="connsiteX1" fmla="*/ 207645 w 207644"/>
                      <a:gd name="connsiteY1" fmla="*/ 12383 h 131445"/>
                      <a:gd name="connsiteX2" fmla="*/ 207645 w 207644"/>
                      <a:gd name="connsiteY2" fmla="*/ 0 h 131445"/>
                      <a:gd name="connsiteX3" fmla="*/ 0 w 207644"/>
                      <a:gd name="connsiteY3" fmla="*/ 120015 h 13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644" h="131445">
                        <a:moveTo>
                          <a:pt x="0" y="131445"/>
                        </a:moveTo>
                        <a:lnTo>
                          <a:pt x="207645" y="12383"/>
                        </a:lnTo>
                        <a:lnTo>
                          <a:pt x="207645" y="0"/>
                        </a:lnTo>
                        <a:lnTo>
                          <a:pt x="0" y="120015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6" name="Freeform: Shape 4125">
                    <a:extLst>
                      <a:ext uri="{FF2B5EF4-FFF2-40B4-BE49-F238E27FC236}">
                        <a16:creationId xmlns:a16="http://schemas.microsoft.com/office/drawing/2014/main" id="{E445D8B8-93C4-4DC4-8F9D-AFE2785060E7}"/>
                      </a:ext>
                    </a:extLst>
                  </p:cNvPr>
                  <p:cNvSpPr/>
                  <p:nvPr/>
                </p:nvSpPr>
                <p:spPr>
                  <a:xfrm>
                    <a:off x="10171132" y="3401853"/>
                    <a:ext cx="345757" cy="200025"/>
                  </a:xfrm>
                  <a:custGeom>
                    <a:avLst/>
                    <a:gdLst>
                      <a:gd name="connsiteX0" fmla="*/ 138113 w 345757"/>
                      <a:gd name="connsiteY0" fmla="*/ 200025 h 200025"/>
                      <a:gd name="connsiteX1" fmla="*/ 0 w 345757"/>
                      <a:gd name="connsiteY1" fmla="*/ 120015 h 200025"/>
                      <a:gd name="connsiteX2" fmla="*/ 206693 w 345757"/>
                      <a:gd name="connsiteY2" fmla="*/ 0 h 200025"/>
                      <a:gd name="connsiteX3" fmla="*/ 345757 w 345757"/>
                      <a:gd name="connsiteY3" fmla="*/ 80010 h 200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757" h="200025">
                        <a:moveTo>
                          <a:pt x="138113" y="200025"/>
                        </a:moveTo>
                        <a:lnTo>
                          <a:pt x="0" y="120015"/>
                        </a:lnTo>
                        <a:lnTo>
                          <a:pt x="206693" y="0"/>
                        </a:lnTo>
                        <a:lnTo>
                          <a:pt x="345757" y="80010"/>
                        </a:lnTo>
                        <a:close/>
                      </a:path>
                    </a:pathLst>
                  </a:custGeom>
                  <a:solidFill>
                    <a:srgbClr val="6B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27" name="Graphic 7">
                  <a:extLst>
                    <a:ext uri="{FF2B5EF4-FFF2-40B4-BE49-F238E27FC236}">
                      <a16:creationId xmlns:a16="http://schemas.microsoft.com/office/drawing/2014/main" id="{90A02E7E-D966-4679-A5DB-A968BEBDE93F}"/>
                    </a:ext>
                  </a:extLst>
                </p:cNvPr>
                <p:cNvGrpSpPr/>
                <p:nvPr/>
              </p:nvGrpSpPr>
              <p:grpSpPr>
                <a:xfrm>
                  <a:off x="10191134" y="3398996"/>
                  <a:ext cx="302894" cy="188595"/>
                  <a:chOff x="10191134" y="3398996"/>
                  <a:chExt cx="302894" cy="188595"/>
                </a:xfrm>
              </p:grpSpPr>
              <p:sp>
                <p:nvSpPr>
                  <p:cNvPr id="4128" name="Freeform: Shape 4127">
                    <a:extLst>
                      <a:ext uri="{FF2B5EF4-FFF2-40B4-BE49-F238E27FC236}">
                        <a16:creationId xmlns:a16="http://schemas.microsoft.com/office/drawing/2014/main" id="{06DFBC54-F941-49A7-8AA0-BD18434A258F}"/>
                      </a:ext>
                    </a:extLst>
                  </p:cNvPr>
                  <p:cNvSpPr/>
                  <p:nvPr/>
                </p:nvSpPr>
                <p:spPr>
                  <a:xfrm>
                    <a:off x="10191134" y="3439953"/>
                    <a:ext cx="116204" cy="147637"/>
                  </a:xfrm>
                  <a:custGeom>
                    <a:avLst/>
                    <a:gdLst>
                      <a:gd name="connsiteX0" fmla="*/ 116205 w 116204"/>
                      <a:gd name="connsiteY0" fmla="*/ 147638 h 147637"/>
                      <a:gd name="connsiteX1" fmla="*/ 0 w 116204"/>
                      <a:gd name="connsiteY1" fmla="*/ 80010 h 147637"/>
                      <a:gd name="connsiteX2" fmla="*/ 0 w 116204"/>
                      <a:gd name="connsiteY2" fmla="*/ 0 h 147637"/>
                      <a:gd name="connsiteX3" fmla="*/ 116205 w 116204"/>
                      <a:gd name="connsiteY3" fmla="*/ 67627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04" h="147637">
                        <a:moveTo>
                          <a:pt x="116205" y="147638"/>
                        </a:moveTo>
                        <a:lnTo>
                          <a:pt x="0" y="80010"/>
                        </a:lnTo>
                        <a:lnTo>
                          <a:pt x="0" y="0"/>
                        </a:lnTo>
                        <a:lnTo>
                          <a:pt x="116205" y="67627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9" name="Freeform: Shape 4128">
                    <a:extLst>
                      <a:ext uri="{FF2B5EF4-FFF2-40B4-BE49-F238E27FC236}">
                        <a16:creationId xmlns:a16="http://schemas.microsoft.com/office/drawing/2014/main" id="{E08446B2-165F-4031-8DA1-6D39C2EA1AC5}"/>
                      </a:ext>
                    </a:extLst>
                  </p:cNvPr>
                  <p:cNvSpPr/>
                  <p:nvPr/>
                </p:nvSpPr>
                <p:spPr>
                  <a:xfrm>
                    <a:off x="10307339" y="3398996"/>
                    <a:ext cx="186690" cy="188595"/>
                  </a:xfrm>
                  <a:custGeom>
                    <a:avLst/>
                    <a:gdLst>
                      <a:gd name="connsiteX0" fmla="*/ 0 w 186690"/>
                      <a:gd name="connsiteY0" fmla="*/ 188595 h 188595"/>
                      <a:gd name="connsiteX1" fmla="*/ 186690 w 186690"/>
                      <a:gd name="connsiteY1" fmla="*/ 80963 h 188595"/>
                      <a:gd name="connsiteX2" fmla="*/ 186690 w 186690"/>
                      <a:gd name="connsiteY2" fmla="*/ 0 h 188595"/>
                      <a:gd name="connsiteX3" fmla="*/ 0 w 186690"/>
                      <a:gd name="connsiteY3" fmla="*/ 108585 h 188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690" h="188595">
                        <a:moveTo>
                          <a:pt x="0" y="188595"/>
                        </a:moveTo>
                        <a:lnTo>
                          <a:pt x="186690" y="80963"/>
                        </a:lnTo>
                        <a:lnTo>
                          <a:pt x="186690" y="0"/>
                        </a:lnTo>
                        <a:lnTo>
                          <a:pt x="0" y="108585"/>
                        </a:lnTo>
                        <a:close/>
                      </a:path>
                    </a:pathLst>
                  </a:custGeom>
                  <a:solidFill>
                    <a:srgbClr val="BDB4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30" name="Freeform: Shape 4129">
                  <a:extLst>
                    <a:ext uri="{FF2B5EF4-FFF2-40B4-BE49-F238E27FC236}">
                      <a16:creationId xmlns:a16="http://schemas.microsoft.com/office/drawing/2014/main" id="{764EF551-86BB-43B5-8456-4985C339D770}"/>
                    </a:ext>
                  </a:extLst>
                </p:cNvPr>
                <p:cNvSpPr/>
                <p:nvPr/>
              </p:nvSpPr>
              <p:spPr>
                <a:xfrm>
                  <a:off x="10374014" y="3317080"/>
                  <a:ext cx="138112" cy="79057"/>
                </a:xfrm>
                <a:custGeom>
                  <a:avLst/>
                  <a:gdLst>
                    <a:gd name="connsiteX0" fmla="*/ 138113 w 138112"/>
                    <a:gd name="connsiteY0" fmla="*/ 79058 h 79057"/>
                    <a:gd name="connsiteX1" fmla="*/ 0 w 138112"/>
                    <a:gd name="connsiteY1" fmla="*/ 0 h 79057"/>
                    <a:gd name="connsiteX2" fmla="*/ 953 w 138112"/>
                    <a:gd name="connsiteY2" fmla="*/ 11430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79057">
                      <a:moveTo>
                        <a:pt x="138113" y="79058"/>
                      </a:moveTo>
                      <a:lnTo>
                        <a:pt x="0" y="0"/>
                      </a:lnTo>
                      <a:lnTo>
                        <a:pt x="953" y="11430"/>
                      </a:lnTo>
                      <a:close/>
                    </a:path>
                  </a:pathLst>
                </a:custGeom>
                <a:solidFill>
                  <a:srgbClr val="BF66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31" name="Freeform: Shape 4130">
                  <a:extLst>
                    <a:ext uri="{FF2B5EF4-FFF2-40B4-BE49-F238E27FC236}">
                      <a16:creationId xmlns:a16="http://schemas.microsoft.com/office/drawing/2014/main" id="{58510096-2215-4C6B-BCFE-1506CA9646BD}"/>
                    </a:ext>
                  </a:extLst>
                </p:cNvPr>
                <p:cNvSpPr/>
                <p:nvPr/>
              </p:nvSpPr>
              <p:spPr>
                <a:xfrm>
                  <a:off x="10269239" y="3328510"/>
                  <a:ext cx="242887" cy="187642"/>
                </a:xfrm>
                <a:custGeom>
                  <a:avLst/>
                  <a:gdLst>
                    <a:gd name="connsiteX0" fmla="*/ 242888 w 242887"/>
                    <a:gd name="connsiteY0" fmla="*/ 67628 h 187642"/>
                    <a:gd name="connsiteX1" fmla="*/ 36195 w 242887"/>
                    <a:gd name="connsiteY1" fmla="*/ 187643 h 187642"/>
                    <a:gd name="connsiteX2" fmla="*/ 0 w 242887"/>
                    <a:gd name="connsiteY2" fmla="*/ 60960 h 187642"/>
                    <a:gd name="connsiteX3" fmla="*/ 105728 w 242887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887" h="187642">
                      <a:moveTo>
                        <a:pt x="242888" y="67628"/>
                      </a:moveTo>
                      <a:lnTo>
                        <a:pt x="36195" y="187643"/>
                      </a:lnTo>
                      <a:lnTo>
                        <a:pt x="0" y="60960"/>
                      </a:lnTo>
                      <a:lnTo>
                        <a:pt x="105728" y="0"/>
                      </a:lnTo>
                      <a:close/>
                    </a:path>
                  </a:pathLst>
                </a:custGeom>
                <a:solidFill>
                  <a:srgbClr val="D672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32" name="Freeform: Shape 4131">
                  <a:extLst>
                    <a:ext uri="{FF2B5EF4-FFF2-40B4-BE49-F238E27FC236}">
                      <a16:creationId xmlns:a16="http://schemas.microsoft.com/office/drawing/2014/main" id="{BD0EFC1F-A268-4B1F-A6D5-E59ECB1CAADA}"/>
                    </a:ext>
                  </a:extLst>
                </p:cNvPr>
                <p:cNvSpPr/>
                <p:nvPr/>
              </p:nvSpPr>
              <p:spPr>
                <a:xfrm>
                  <a:off x="10167322" y="3317080"/>
                  <a:ext cx="207644" cy="119062"/>
                </a:xfrm>
                <a:custGeom>
                  <a:avLst/>
                  <a:gdLst>
                    <a:gd name="connsiteX0" fmla="*/ 206692 w 207644"/>
                    <a:gd name="connsiteY0" fmla="*/ 0 h 119062"/>
                    <a:gd name="connsiteX1" fmla="*/ 0 w 207644"/>
                    <a:gd name="connsiteY1" fmla="*/ 119063 h 119062"/>
                    <a:gd name="connsiteX2" fmla="*/ 101917 w 207644"/>
                    <a:gd name="connsiteY2" fmla="*/ 72390 h 119062"/>
                    <a:gd name="connsiteX3" fmla="*/ 207645 w 207644"/>
                    <a:gd name="connsiteY3" fmla="*/ 11430 h 1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644" h="119062">
                      <a:moveTo>
                        <a:pt x="206692" y="0"/>
                      </a:moveTo>
                      <a:lnTo>
                        <a:pt x="0" y="119063"/>
                      </a:lnTo>
                      <a:lnTo>
                        <a:pt x="101917" y="72390"/>
                      </a:lnTo>
                      <a:lnTo>
                        <a:pt x="207645" y="11430"/>
                      </a:lnTo>
                      <a:close/>
                    </a:path>
                  </a:pathLst>
                </a:custGeom>
                <a:solidFill>
                  <a:srgbClr val="FF9E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33" name="Freeform: Shape 4132">
                  <a:extLst>
                    <a:ext uri="{FF2B5EF4-FFF2-40B4-BE49-F238E27FC236}">
                      <a16:creationId xmlns:a16="http://schemas.microsoft.com/office/drawing/2014/main" id="{C4DD4BC6-769E-471F-BF9C-AEFF8848A22A}"/>
                    </a:ext>
                  </a:extLst>
                </p:cNvPr>
                <p:cNvSpPr/>
                <p:nvPr/>
              </p:nvSpPr>
              <p:spPr>
                <a:xfrm>
                  <a:off x="10167322" y="3389471"/>
                  <a:ext cx="138112" cy="126682"/>
                </a:xfrm>
                <a:custGeom>
                  <a:avLst/>
                  <a:gdLst>
                    <a:gd name="connsiteX0" fmla="*/ 138113 w 138112"/>
                    <a:gd name="connsiteY0" fmla="*/ 126683 h 126682"/>
                    <a:gd name="connsiteX1" fmla="*/ 0 w 138112"/>
                    <a:gd name="connsiteY1" fmla="*/ 46672 h 126682"/>
                    <a:gd name="connsiteX2" fmla="*/ 101917 w 138112"/>
                    <a:gd name="connsiteY2" fmla="*/ 0 h 12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112" h="126682">
                      <a:moveTo>
                        <a:pt x="138113" y="126683"/>
                      </a:moveTo>
                      <a:lnTo>
                        <a:pt x="0" y="46672"/>
                      </a:lnTo>
                      <a:lnTo>
                        <a:pt x="101917" y="0"/>
                      </a:lnTo>
                      <a:close/>
                    </a:path>
                  </a:pathLst>
                </a:custGeom>
                <a:solidFill>
                  <a:srgbClr val="FF88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34" name="Graphic 7">
                  <a:extLst>
                    <a:ext uri="{FF2B5EF4-FFF2-40B4-BE49-F238E27FC236}">
                      <a16:creationId xmlns:a16="http://schemas.microsoft.com/office/drawing/2014/main" id="{1A9591B7-7769-4D63-BCDE-627FC12C2985}"/>
                    </a:ext>
                  </a:extLst>
                </p:cNvPr>
                <p:cNvGrpSpPr/>
                <p:nvPr/>
              </p:nvGrpSpPr>
              <p:grpSpPr>
                <a:xfrm>
                  <a:off x="10333057" y="3499960"/>
                  <a:ext cx="20955" cy="47625"/>
                  <a:chOff x="10333057" y="3499960"/>
                  <a:chExt cx="20955" cy="47625"/>
                </a:xfrm>
              </p:grpSpPr>
              <p:sp>
                <p:nvSpPr>
                  <p:cNvPr id="4135" name="Freeform: Shape 4134">
                    <a:extLst>
                      <a:ext uri="{FF2B5EF4-FFF2-40B4-BE49-F238E27FC236}">
                        <a16:creationId xmlns:a16="http://schemas.microsoft.com/office/drawing/2014/main" id="{9C251B4B-093C-4982-B51D-E17DFDC996FB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49996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6" name="Freeform: Shape 4135">
                    <a:extLst>
                      <a:ext uri="{FF2B5EF4-FFF2-40B4-BE49-F238E27FC236}">
                        <a16:creationId xmlns:a16="http://schemas.microsoft.com/office/drawing/2014/main" id="{BDCC4849-D54C-4581-8412-54F1F231A660}"/>
                      </a:ext>
                    </a:extLst>
                  </p:cNvPr>
                  <p:cNvSpPr/>
                  <p:nvPr/>
                </p:nvSpPr>
                <p:spPr>
                  <a:xfrm>
                    <a:off x="10333057" y="3503771"/>
                    <a:ext cx="14287" cy="36195"/>
                  </a:xfrm>
                  <a:custGeom>
                    <a:avLst/>
                    <a:gdLst>
                      <a:gd name="connsiteX0" fmla="*/ 14288 w 14287"/>
                      <a:gd name="connsiteY0" fmla="*/ 0 h 36195"/>
                      <a:gd name="connsiteX1" fmla="*/ 14288 w 14287"/>
                      <a:gd name="connsiteY1" fmla="*/ 27622 h 36195"/>
                      <a:gd name="connsiteX2" fmla="*/ 0 w 14287"/>
                      <a:gd name="connsiteY2" fmla="*/ 36195 h 36195"/>
                      <a:gd name="connsiteX3" fmla="*/ 0 w 14287"/>
                      <a:gd name="connsiteY3" fmla="*/ 8572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5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8572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37" name="Graphic 7">
                  <a:extLst>
                    <a:ext uri="{FF2B5EF4-FFF2-40B4-BE49-F238E27FC236}">
                      <a16:creationId xmlns:a16="http://schemas.microsoft.com/office/drawing/2014/main" id="{E1C18984-5179-4313-9222-0A851F1AE065}"/>
                    </a:ext>
                  </a:extLst>
                </p:cNvPr>
                <p:cNvGrpSpPr/>
                <p:nvPr/>
              </p:nvGrpSpPr>
              <p:grpSpPr>
                <a:xfrm>
                  <a:off x="10452119" y="3431380"/>
                  <a:ext cx="20955" cy="47625"/>
                  <a:chOff x="10452119" y="3431380"/>
                  <a:chExt cx="20955" cy="47625"/>
                </a:xfrm>
              </p:grpSpPr>
              <p:sp>
                <p:nvSpPr>
                  <p:cNvPr id="4138" name="Freeform: Shape 4137">
                    <a:extLst>
                      <a:ext uri="{FF2B5EF4-FFF2-40B4-BE49-F238E27FC236}">
                        <a16:creationId xmlns:a16="http://schemas.microsoft.com/office/drawing/2014/main" id="{7BE3C6DD-3F34-4068-A0B4-56CF1B4D269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1380"/>
                    <a:ext cx="20955" cy="47625"/>
                  </a:xfrm>
                  <a:custGeom>
                    <a:avLst/>
                    <a:gdLst>
                      <a:gd name="connsiteX0" fmla="*/ 20955 w 20955"/>
                      <a:gd name="connsiteY0" fmla="*/ 0 h 47625"/>
                      <a:gd name="connsiteX1" fmla="*/ 20955 w 20955"/>
                      <a:gd name="connsiteY1" fmla="*/ 36195 h 47625"/>
                      <a:gd name="connsiteX2" fmla="*/ 0 w 20955"/>
                      <a:gd name="connsiteY2" fmla="*/ 47625 h 47625"/>
                      <a:gd name="connsiteX3" fmla="*/ 0 w 20955"/>
                      <a:gd name="connsiteY3" fmla="*/ 40005 h 47625"/>
                      <a:gd name="connsiteX4" fmla="*/ 14288 w 20955"/>
                      <a:gd name="connsiteY4" fmla="*/ 31433 h 47625"/>
                      <a:gd name="connsiteX5" fmla="*/ 14288 w 20955"/>
                      <a:gd name="connsiteY5" fmla="*/ 3810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55" h="47625">
                        <a:moveTo>
                          <a:pt x="20955" y="0"/>
                        </a:moveTo>
                        <a:lnTo>
                          <a:pt x="20955" y="36195"/>
                        </a:lnTo>
                        <a:lnTo>
                          <a:pt x="0" y="47625"/>
                        </a:lnTo>
                        <a:lnTo>
                          <a:pt x="0" y="40005"/>
                        </a:lnTo>
                        <a:lnTo>
                          <a:pt x="14288" y="31433"/>
                        </a:lnTo>
                        <a:lnTo>
                          <a:pt x="14288" y="3810"/>
                        </a:lnTo>
                        <a:close/>
                      </a:path>
                    </a:pathLst>
                  </a:custGeom>
                  <a:solidFill>
                    <a:srgbClr val="D1C9A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9" name="Freeform: Shape 4138">
                    <a:extLst>
                      <a:ext uri="{FF2B5EF4-FFF2-40B4-BE49-F238E27FC236}">
                        <a16:creationId xmlns:a16="http://schemas.microsoft.com/office/drawing/2014/main" id="{B7272824-D204-4B42-869F-D7C01837498B}"/>
                      </a:ext>
                    </a:extLst>
                  </p:cNvPr>
                  <p:cNvSpPr/>
                  <p:nvPr/>
                </p:nvSpPr>
                <p:spPr>
                  <a:xfrm>
                    <a:off x="10452119" y="3435191"/>
                    <a:ext cx="14287" cy="36194"/>
                  </a:xfrm>
                  <a:custGeom>
                    <a:avLst/>
                    <a:gdLst>
                      <a:gd name="connsiteX0" fmla="*/ 14288 w 14287"/>
                      <a:gd name="connsiteY0" fmla="*/ 0 h 36194"/>
                      <a:gd name="connsiteX1" fmla="*/ 14288 w 14287"/>
                      <a:gd name="connsiteY1" fmla="*/ 27622 h 36194"/>
                      <a:gd name="connsiteX2" fmla="*/ 0 w 14287"/>
                      <a:gd name="connsiteY2" fmla="*/ 36195 h 36194"/>
                      <a:gd name="connsiteX3" fmla="*/ 0 w 14287"/>
                      <a:gd name="connsiteY3" fmla="*/ 7620 h 3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6194">
                        <a:moveTo>
                          <a:pt x="14288" y="0"/>
                        </a:moveTo>
                        <a:lnTo>
                          <a:pt x="14288" y="27622"/>
                        </a:lnTo>
                        <a:lnTo>
                          <a:pt x="0" y="36195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5931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680AF3E-0816-4604-BEAF-B358AE5C0621}"/>
              </a:ext>
            </a:extLst>
          </p:cNvPr>
          <p:cNvGrpSpPr/>
          <p:nvPr/>
        </p:nvGrpSpPr>
        <p:grpSpPr>
          <a:xfrm>
            <a:off x="6936124" y="1076047"/>
            <a:ext cx="2615310" cy="2677529"/>
            <a:chOff x="14470692" y="646284"/>
            <a:chExt cx="2818415" cy="2929176"/>
          </a:xfrm>
        </p:grpSpPr>
        <p:grpSp>
          <p:nvGrpSpPr>
            <p:cNvPr id="3736" name="Graphic 7">
              <a:extLst>
                <a:ext uri="{FF2B5EF4-FFF2-40B4-BE49-F238E27FC236}">
                  <a16:creationId xmlns:a16="http://schemas.microsoft.com/office/drawing/2014/main" id="{2E25A09B-706D-4B9F-8A2D-0367B6E95B77}"/>
                </a:ext>
              </a:extLst>
            </p:cNvPr>
            <p:cNvGrpSpPr/>
            <p:nvPr/>
          </p:nvGrpSpPr>
          <p:grpSpPr>
            <a:xfrm>
              <a:off x="16816624" y="990389"/>
              <a:ext cx="472483" cy="478425"/>
              <a:chOff x="9166244" y="1867596"/>
              <a:chExt cx="409575" cy="410840"/>
            </a:xfrm>
          </p:grpSpPr>
          <p:sp>
            <p:nvSpPr>
              <p:cNvPr id="3737" name="Freeform: Shape 3736">
                <a:extLst>
                  <a:ext uri="{FF2B5EF4-FFF2-40B4-BE49-F238E27FC236}">
                    <a16:creationId xmlns:a16="http://schemas.microsoft.com/office/drawing/2014/main" id="{F0ABDC9D-BDE6-4B1F-9432-4359024F265C}"/>
                  </a:ext>
                </a:extLst>
              </p:cNvPr>
              <p:cNvSpPr/>
              <p:nvPr/>
            </p:nvSpPr>
            <p:spPr>
              <a:xfrm>
                <a:off x="9166244" y="1867596"/>
                <a:ext cx="342923" cy="406497"/>
              </a:xfrm>
              <a:custGeom>
                <a:avLst/>
                <a:gdLst>
                  <a:gd name="connsiteX0" fmla="*/ 280035 w 342923"/>
                  <a:gd name="connsiteY0" fmla="*/ 70265 h 406497"/>
                  <a:gd name="connsiteX1" fmla="*/ 278130 w 342923"/>
                  <a:gd name="connsiteY1" fmla="*/ 55025 h 406497"/>
                  <a:gd name="connsiteX2" fmla="*/ 312420 w 342923"/>
                  <a:gd name="connsiteY2" fmla="*/ 43595 h 406497"/>
                  <a:gd name="connsiteX3" fmla="*/ 246697 w 342923"/>
                  <a:gd name="connsiteY3" fmla="*/ 6447 h 406497"/>
                  <a:gd name="connsiteX4" fmla="*/ 246697 w 342923"/>
                  <a:gd name="connsiteY4" fmla="*/ 6447 h 406497"/>
                  <a:gd name="connsiteX5" fmla="*/ 171450 w 342923"/>
                  <a:gd name="connsiteY5" fmla="*/ 15020 h 406497"/>
                  <a:gd name="connsiteX6" fmla="*/ 63817 w 342923"/>
                  <a:gd name="connsiteY6" fmla="*/ 195995 h 406497"/>
                  <a:gd name="connsiteX7" fmla="*/ 0 w 342923"/>
                  <a:gd name="connsiteY7" fmla="*/ 317915 h 406497"/>
                  <a:gd name="connsiteX8" fmla="*/ 0 w 342923"/>
                  <a:gd name="connsiteY8" fmla="*/ 319820 h 406497"/>
                  <a:gd name="connsiteX9" fmla="*/ 21908 w 342923"/>
                  <a:gd name="connsiteY9" fmla="*/ 368397 h 406497"/>
                  <a:gd name="connsiteX10" fmla="*/ 88583 w 342923"/>
                  <a:gd name="connsiteY10" fmla="*/ 406497 h 406497"/>
                  <a:gd name="connsiteX11" fmla="*/ 267653 w 342923"/>
                  <a:gd name="connsiteY11" fmla="*/ 252192 h 406497"/>
                  <a:gd name="connsiteX12" fmla="*/ 342900 w 342923"/>
                  <a:gd name="connsiteY12" fmla="*/ 121700 h 406497"/>
                  <a:gd name="connsiteX13" fmla="*/ 342900 w 342923"/>
                  <a:gd name="connsiteY13" fmla="*/ 119795 h 406497"/>
                  <a:gd name="connsiteX14" fmla="*/ 280035 w 342923"/>
                  <a:gd name="connsiteY14" fmla="*/ 70265 h 40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2923" h="406497">
                    <a:moveTo>
                      <a:pt x="280035" y="70265"/>
                    </a:moveTo>
                    <a:cubicBezTo>
                      <a:pt x="280035" y="64550"/>
                      <a:pt x="279083" y="59787"/>
                      <a:pt x="278130" y="55025"/>
                    </a:cubicBezTo>
                    <a:lnTo>
                      <a:pt x="312420" y="43595"/>
                    </a:lnTo>
                    <a:lnTo>
                      <a:pt x="246697" y="6447"/>
                    </a:lnTo>
                    <a:lnTo>
                      <a:pt x="246697" y="6447"/>
                    </a:lnTo>
                    <a:cubicBezTo>
                      <a:pt x="227647" y="-4030"/>
                      <a:pt x="200978" y="-2125"/>
                      <a:pt x="171450" y="15020"/>
                    </a:cubicBezTo>
                    <a:cubicBezTo>
                      <a:pt x="113347" y="48357"/>
                      <a:pt x="66675" y="128367"/>
                      <a:pt x="63817" y="195995"/>
                    </a:cubicBezTo>
                    <a:cubicBezTo>
                      <a:pt x="27622" y="223617"/>
                      <a:pt x="0" y="275052"/>
                      <a:pt x="0" y="317915"/>
                    </a:cubicBezTo>
                    <a:lnTo>
                      <a:pt x="0" y="319820"/>
                    </a:lnTo>
                    <a:cubicBezTo>
                      <a:pt x="0" y="343632"/>
                      <a:pt x="8572" y="360777"/>
                      <a:pt x="21908" y="368397"/>
                    </a:cubicBezTo>
                    <a:cubicBezTo>
                      <a:pt x="35242" y="376017"/>
                      <a:pt x="88583" y="406497"/>
                      <a:pt x="88583" y="406497"/>
                    </a:cubicBezTo>
                    <a:lnTo>
                      <a:pt x="267653" y="252192"/>
                    </a:lnTo>
                    <a:cubicBezTo>
                      <a:pt x="309563" y="228380"/>
                      <a:pt x="342900" y="170277"/>
                      <a:pt x="342900" y="121700"/>
                    </a:cubicBezTo>
                    <a:lnTo>
                      <a:pt x="342900" y="119795"/>
                    </a:lnTo>
                    <a:cubicBezTo>
                      <a:pt x="343853" y="75980"/>
                      <a:pt x="316230" y="55977"/>
                      <a:pt x="280035" y="702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38" name="Freeform: Shape 3737">
                <a:extLst>
                  <a:ext uri="{FF2B5EF4-FFF2-40B4-BE49-F238E27FC236}">
                    <a16:creationId xmlns:a16="http://schemas.microsoft.com/office/drawing/2014/main" id="{0F555D5F-9DA0-4308-AB81-1C865BF5390E}"/>
                  </a:ext>
                </a:extLst>
              </p:cNvPr>
              <p:cNvSpPr/>
              <p:nvPr/>
            </p:nvSpPr>
            <p:spPr>
              <a:xfrm>
                <a:off x="9232919" y="1904958"/>
                <a:ext cx="342900" cy="373478"/>
              </a:xfrm>
              <a:custGeom>
                <a:avLst/>
                <a:gdLst>
                  <a:gd name="connsiteX0" fmla="*/ 279083 w 342900"/>
                  <a:gd name="connsiteY0" fmla="*/ 71002 h 373478"/>
                  <a:gd name="connsiteX1" fmla="*/ 171450 w 342900"/>
                  <a:gd name="connsiteY1" fmla="*/ 14805 h 373478"/>
                  <a:gd name="connsiteX2" fmla="*/ 63817 w 342900"/>
                  <a:gd name="connsiteY2" fmla="*/ 195780 h 373478"/>
                  <a:gd name="connsiteX3" fmla="*/ 0 w 342900"/>
                  <a:gd name="connsiteY3" fmla="*/ 317700 h 373478"/>
                  <a:gd name="connsiteX4" fmla="*/ 0 w 342900"/>
                  <a:gd name="connsiteY4" fmla="*/ 319605 h 373478"/>
                  <a:gd name="connsiteX5" fmla="*/ 75247 w 342900"/>
                  <a:gd name="connsiteY5" fmla="*/ 363420 h 373478"/>
                  <a:gd name="connsiteX6" fmla="*/ 267653 w 342900"/>
                  <a:gd name="connsiteY6" fmla="*/ 251977 h 373478"/>
                  <a:gd name="connsiteX7" fmla="*/ 342900 w 342900"/>
                  <a:gd name="connsiteY7" fmla="*/ 121485 h 373478"/>
                  <a:gd name="connsiteX8" fmla="*/ 342900 w 342900"/>
                  <a:gd name="connsiteY8" fmla="*/ 119580 h 373478"/>
                  <a:gd name="connsiteX9" fmla="*/ 279083 w 342900"/>
                  <a:gd name="connsiteY9" fmla="*/ 71002 h 37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373478">
                    <a:moveTo>
                      <a:pt x="279083" y="71002"/>
                    </a:moveTo>
                    <a:cubicBezTo>
                      <a:pt x="276225" y="6232"/>
                      <a:pt x="229553" y="-18533"/>
                      <a:pt x="171450" y="14805"/>
                    </a:cubicBezTo>
                    <a:cubicBezTo>
                      <a:pt x="113347" y="48142"/>
                      <a:pt x="66675" y="128152"/>
                      <a:pt x="63817" y="195780"/>
                    </a:cubicBezTo>
                    <a:cubicBezTo>
                      <a:pt x="27622" y="223402"/>
                      <a:pt x="0" y="274837"/>
                      <a:pt x="0" y="317700"/>
                    </a:cubicBezTo>
                    <a:lnTo>
                      <a:pt x="0" y="319605"/>
                    </a:lnTo>
                    <a:cubicBezTo>
                      <a:pt x="0" y="367230"/>
                      <a:pt x="33338" y="387232"/>
                      <a:pt x="75247" y="363420"/>
                    </a:cubicBezTo>
                    <a:lnTo>
                      <a:pt x="267653" y="251977"/>
                    </a:lnTo>
                    <a:cubicBezTo>
                      <a:pt x="309563" y="228165"/>
                      <a:pt x="342900" y="170062"/>
                      <a:pt x="342900" y="121485"/>
                    </a:cubicBezTo>
                    <a:lnTo>
                      <a:pt x="342900" y="119580"/>
                    </a:lnTo>
                    <a:cubicBezTo>
                      <a:pt x="342900" y="76717"/>
                      <a:pt x="315278" y="56715"/>
                      <a:pt x="279083" y="71002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39" name="Graphic 7">
              <a:extLst>
                <a:ext uri="{FF2B5EF4-FFF2-40B4-BE49-F238E27FC236}">
                  <a16:creationId xmlns:a16="http://schemas.microsoft.com/office/drawing/2014/main" id="{ACE886DC-A209-4A52-A7A7-F177ADED6611}"/>
                </a:ext>
              </a:extLst>
            </p:cNvPr>
            <p:cNvGrpSpPr/>
            <p:nvPr/>
          </p:nvGrpSpPr>
          <p:grpSpPr>
            <a:xfrm>
              <a:off x="15609045" y="2863751"/>
              <a:ext cx="697736" cy="711709"/>
              <a:chOff x="8119446" y="3476315"/>
              <a:chExt cx="604837" cy="611169"/>
            </a:xfrm>
          </p:grpSpPr>
          <p:sp>
            <p:nvSpPr>
              <p:cNvPr id="3740" name="Freeform: Shape 3739">
                <a:extLst>
                  <a:ext uri="{FF2B5EF4-FFF2-40B4-BE49-F238E27FC236}">
                    <a16:creationId xmlns:a16="http://schemas.microsoft.com/office/drawing/2014/main" id="{095896CF-9DEA-421E-AA6A-A36F23D0D2DE}"/>
                  </a:ext>
                </a:extLst>
              </p:cNvPr>
              <p:cNvSpPr/>
              <p:nvPr/>
            </p:nvSpPr>
            <p:spPr>
              <a:xfrm>
                <a:off x="8119446" y="3476315"/>
                <a:ext cx="507682" cy="603718"/>
              </a:xfrm>
              <a:custGeom>
                <a:avLst/>
                <a:gdLst>
                  <a:gd name="connsiteX0" fmla="*/ 413385 w 507682"/>
                  <a:gd name="connsiteY0" fmla="*/ 105561 h 603718"/>
                  <a:gd name="connsiteX1" fmla="*/ 411480 w 507682"/>
                  <a:gd name="connsiteY1" fmla="*/ 82701 h 603718"/>
                  <a:gd name="connsiteX2" fmla="*/ 462915 w 507682"/>
                  <a:gd name="connsiteY2" fmla="*/ 65556 h 603718"/>
                  <a:gd name="connsiteX3" fmla="*/ 365760 w 507682"/>
                  <a:gd name="connsiteY3" fmla="*/ 9358 h 603718"/>
                  <a:gd name="connsiteX4" fmla="*/ 365760 w 507682"/>
                  <a:gd name="connsiteY4" fmla="*/ 9358 h 603718"/>
                  <a:gd name="connsiteX5" fmla="*/ 254318 w 507682"/>
                  <a:gd name="connsiteY5" fmla="*/ 21741 h 603718"/>
                  <a:gd name="connsiteX6" fmla="*/ 94298 w 507682"/>
                  <a:gd name="connsiteY6" fmla="*/ 290346 h 603718"/>
                  <a:gd name="connsiteX7" fmla="*/ 0 w 507682"/>
                  <a:gd name="connsiteY7" fmla="*/ 472273 h 603718"/>
                  <a:gd name="connsiteX8" fmla="*/ 0 w 507682"/>
                  <a:gd name="connsiteY8" fmla="*/ 475131 h 603718"/>
                  <a:gd name="connsiteX9" fmla="*/ 32385 w 507682"/>
                  <a:gd name="connsiteY9" fmla="*/ 547521 h 603718"/>
                  <a:gd name="connsiteX10" fmla="*/ 130493 w 507682"/>
                  <a:gd name="connsiteY10" fmla="*/ 603718 h 603718"/>
                  <a:gd name="connsiteX11" fmla="*/ 396240 w 507682"/>
                  <a:gd name="connsiteY11" fmla="*/ 374166 h 603718"/>
                  <a:gd name="connsiteX12" fmla="*/ 507682 w 507682"/>
                  <a:gd name="connsiteY12" fmla="*/ 180808 h 603718"/>
                  <a:gd name="connsiteX13" fmla="*/ 507682 w 507682"/>
                  <a:gd name="connsiteY13" fmla="*/ 177951 h 603718"/>
                  <a:gd name="connsiteX14" fmla="*/ 413385 w 507682"/>
                  <a:gd name="connsiteY14" fmla="*/ 105561 h 60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7682" h="603718">
                    <a:moveTo>
                      <a:pt x="413385" y="105561"/>
                    </a:moveTo>
                    <a:cubicBezTo>
                      <a:pt x="413385" y="96988"/>
                      <a:pt x="412432" y="89368"/>
                      <a:pt x="411480" y="82701"/>
                    </a:cubicBezTo>
                    <a:lnTo>
                      <a:pt x="462915" y="65556"/>
                    </a:lnTo>
                    <a:lnTo>
                      <a:pt x="365760" y="9358"/>
                    </a:lnTo>
                    <a:lnTo>
                      <a:pt x="365760" y="9358"/>
                    </a:lnTo>
                    <a:cubicBezTo>
                      <a:pt x="337185" y="-5882"/>
                      <a:pt x="297180" y="-3024"/>
                      <a:pt x="254318" y="21741"/>
                    </a:cubicBezTo>
                    <a:cubicBezTo>
                      <a:pt x="168593" y="71271"/>
                      <a:pt x="98108" y="189381"/>
                      <a:pt x="94298" y="290346"/>
                    </a:cubicBezTo>
                    <a:cubicBezTo>
                      <a:pt x="40958" y="330351"/>
                      <a:pt x="0" y="407503"/>
                      <a:pt x="0" y="472273"/>
                    </a:cubicBezTo>
                    <a:lnTo>
                      <a:pt x="0" y="475131"/>
                    </a:lnTo>
                    <a:cubicBezTo>
                      <a:pt x="0" y="510373"/>
                      <a:pt x="12383" y="536091"/>
                      <a:pt x="32385" y="547521"/>
                    </a:cubicBezTo>
                    <a:cubicBezTo>
                      <a:pt x="52388" y="558951"/>
                      <a:pt x="130493" y="603718"/>
                      <a:pt x="130493" y="603718"/>
                    </a:cubicBezTo>
                    <a:lnTo>
                      <a:pt x="396240" y="374166"/>
                    </a:lnTo>
                    <a:cubicBezTo>
                      <a:pt x="458153" y="338923"/>
                      <a:pt x="507682" y="252246"/>
                      <a:pt x="507682" y="180808"/>
                    </a:cubicBezTo>
                    <a:lnTo>
                      <a:pt x="507682" y="177951"/>
                    </a:lnTo>
                    <a:cubicBezTo>
                      <a:pt x="507682" y="113181"/>
                      <a:pt x="466725" y="83653"/>
                      <a:pt x="413385" y="105561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1" name="Freeform: Shape 3740">
                <a:extLst>
                  <a:ext uri="{FF2B5EF4-FFF2-40B4-BE49-F238E27FC236}">
                    <a16:creationId xmlns:a16="http://schemas.microsoft.com/office/drawing/2014/main" id="{CBC7C895-6780-4245-B788-8E7EFAF041F4}"/>
                  </a:ext>
                </a:extLst>
              </p:cNvPr>
              <p:cNvSpPr/>
              <p:nvPr/>
            </p:nvSpPr>
            <p:spPr>
              <a:xfrm>
                <a:off x="8215649" y="3532512"/>
                <a:ext cx="508635" cy="554971"/>
              </a:xfrm>
              <a:custGeom>
                <a:avLst/>
                <a:gdLst>
                  <a:gd name="connsiteX0" fmla="*/ 414338 w 508635"/>
                  <a:gd name="connsiteY0" fmla="*/ 105561 h 554971"/>
                  <a:gd name="connsiteX1" fmla="*/ 254317 w 508635"/>
                  <a:gd name="connsiteY1" fmla="*/ 21741 h 554971"/>
                  <a:gd name="connsiteX2" fmla="*/ 94298 w 508635"/>
                  <a:gd name="connsiteY2" fmla="*/ 290346 h 554971"/>
                  <a:gd name="connsiteX3" fmla="*/ 0 w 508635"/>
                  <a:gd name="connsiteY3" fmla="*/ 472273 h 554971"/>
                  <a:gd name="connsiteX4" fmla="*/ 0 w 508635"/>
                  <a:gd name="connsiteY4" fmla="*/ 475131 h 554971"/>
                  <a:gd name="connsiteX5" fmla="*/ 111443 w 508635"/>
                  <a:gd name="connsiteY5" fmla="*/ 539901 h 554971"/>
                  <a:gd name="connsiteX6" fmla="*/ 397192 w 508635"/>
                  <a:gd name="connsiteY6" fmla="*/ 375118 h 554971"/>
                  <a:gd name="connsiteX7" fmla="*/ 508635 w 508635"/>
                  <a:gd name="connsiteY7" fmla="*/ 181761 h 554971"/>
                  <a:gd name="connsiteX8" fmla="*/ 508635 w 508635"/>
                  <a:gd name="connsiteY8" fmla="*/ 178903 h 554971"/>
                  <a:gd name="connsiteX9" fmla="*/ 414338 w 508635"/>
                  <a:gd name="connsiteY9" fmla="*/ 105561 h 55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8635" h="554971">
                    <a:moveTo>
                      <a:pt x="414338" y="105561"/>
                    </a:moveTo>
                    <a:cubicBezTo>
                      <a:pt x="410528" y="10311"/>
                      <a:pt x="340042" y="-27789"/>
                      <a:pt x="254317" y="21741"/>
                    </a:cubicBezTo>
                    <a:cubicBezTo>
                      <a:pt x="168592" y="71271"/>
                      <a:pt x="98108" y="189381"/>
                      <a:pt x="94298" y="290346"/>
                    </a:cubicBezTo>
                    <a:cubicBezTo>
                      <a:pt x="40958" y="330351"/>
                      <a:pt x="0" y="407503"/>
                      <a:pt x="0" y="472273"/>
                    </a:cubicBezTo>
                    <a:lnTo>
                      <a:pt x="0" y="475131"/>
                    </a:lnTo>
                    <a:cubicBezTo>
                      <a:pt x="0" y="546568"/>
                      <a:pt x="50483" y="575143"/>
                      <a:pt x="111443" y="539901"/>
                    </a:cubicBezTo>
                    <a:lnTo>
                      <a:pt x="397192" y="375118"/>
                    </a:lnTo>
                    <a:cubicBezTo>
                      <a:pt x="459105" y="339876"/>
                      <a:pt x="508635" y="253198"/>
                      <a:pt x="508635" y="181761"/>
                    </a:cubicBezTo>
                    <a:lnTo>
                      <a:pt x="508635" y="178903"/>
                    </a:lnTo>
                    <a:cubicBezTo>
                      <a:pt x="508635" y="113181"/>
                      <a:pt x="467678" y="83653"/>
                      <a:pt x="414338" y="105561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42" name="Graphic 7">
              <a:extLst>
                <a:ext uri="{FF2B5EF4-FFF2-40B4-BE49-F238E27FC236}">
                  <a16:creationId xmlns:a16="http://schemas.microsoft.com/office/drawing/2014/main" id="{DD7A21AC-00EF-4FDD-A9D0-063E666A8C87}"/>
                </a:ext>
              </a:extLst>
            </p:cNvPr>
            <p:cNvGrpSpPr/>
            <p:nvPr/>
          </p:nvGrpSpPr>
          <p:grpSpPr>
            <a:xfrm>
              <a:off x="14924495" y="2899307"/>
              <a:ext cx="472483" cy="478425"/>
              <a:chOff x="7526039" y="3506848"/>
              <a:chExt cx="409575" cy="410840"/>
            </a:xfrm>
          </p:grpSpPr>
          <p:sp>
            <p:nvSpPr>
              <p:cNvPr id="3743" name="Freeform: Shape 3742">
                <a:extLst>
                  <a:ext uri="{FF2B5EF4-FFF2-40B4-BE49-F238E27FC236}">
                    <a16:creationId xmlns:a16="http://schemas.microsoft.com/office/drawing/2014/main" id="{7140CC34-94F7-4148-8F07-77F5CF410E1C}"/>
                  </a:ext>
                </a:extLst>
              </p:cNvPr>
              <p:cNvSpPr/>
              <p:nvPr/>
            </p:nvSpPr>
            <p:spPr>
              <a:xfrm>
                <a:off x="7526039" y="3506848"/>
                <a:ext cx="342923" cy="406497"/>
              </a:xfrm>
              <a:custGeom>
                <a:avLst/>
                <a:gdLst>
                  <a:gd name="connsiteX0" fmla="*/ 280035 w 342923"/>
                  <a:gd name="connsiteY0" fmla="*/ 70265 h 406497"/>
                  <a:gd name="connsiteX1" fmla="*/ 278130 w 342923"/>
                  <a:gd name="connsiteY1" fmla="*/ 55025 h 406497"/>
                  <a:gd name="connsiteX2" fmla="*/ 312420 w 342923"/>
                  <a:gd name="connsiteY2" fmla="*/ 43595 h 406497"/>
                  <a:gd name="connsiteX3" fmla="*/ 246697 w 342923"/>
                  <a:gd name="connsiteY3" fmla="*/ 6447 h 406497"/>
                  <a:gd name="connsiteX4" fmla="*/ 246697 w 342923"/>
                  <a:gd name="connsiteY4" fmla="*/ 6447 h 406497"/>
                  <a:gd name="connsiteX5" fmla="*/ 171450 w 342923"/>
                  <a:gd name="connsiteY5" fmla="*/ 15020 h 406497"/>
                  <a:gd name="connsiteX6" fmla="*/ 63818 w 342923"/>
                  <a:gd name="connsiteY6" fmla="*/ 195995 h 406497"/>
                  <a:gd name="connsiteX7" fmla="*/ 0 w 342923"/>
                  <a:gd name="connsiteY7" fmla="*/ 317915 h 406497"/>
                  <a:gd name="connsiteX8" fmla="*/ 0 w 342923"/>
                  <a:gd name="connsiteY8" fmla="*/ 319820 h 406497"/>
                  <a:gd name="connsiteX9" fmla="*/ 21907 w 342923"/>
                  <a:gd name="connsiteY9" fmla="*/ 368397 h 406497"/>
                  <a:gd name="connsiteX10" fmla="*/ 88582 w 342923"/>
                  <a:gd name="connsiteY10" fmla="*/ 406497 h 406497"/>
                  <a:gd name="connsiteX11" fmla="*/ 267653 w 342923"/>
                  <a:gd name="connsiteY11" fmla="*/ 252192 h 406497"/>
                  <a:gd name="connsiteX12" fmla="*/ 342900 w 342923"/>
                  <a:gd name="connsiteY12" fmla="*/ 121700 h 406497"/>
                  <a:gd name="connsiteX13" fmla="*/ 342900 w 342923"/>
                  <a:gd name="connsiteY13" fmla="*/ 119795 h 406497"/>
                  <a:gd name="connsiteX14" fmla="*/ 280035 w 342923"/>
                  <a:gd name="connsiteY14" fmla="*/ 70265 h 40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2923" h="406497">
                    <a:moveTo>
                      <a:pt x="280035" y="70265"/>
                    </a:moveTo>
                    <a:cubicBezTo>
                      <a:pt x="280035" y="64550"/>
                      <a:pt x="279083" y="59787"/>
                      <a:pt x="278130" y="55025"/>
                    </a:cubicBezTo>
                    <a:lnTo>
                      <a:pt x="312420" y="43595"/>
                    </a:lnTo>
                    <a:lnTo>
                      <a:pt x="246697" y="6447"/>
                    </a:lnTo>
                    <a:lnTo>
                      <a:pt x="246697" y="6447"/>
                    </a:lnTo>
                    <a:cubicBezTo>
                      <a:pt x="227647" y="-4030"/>
                      <a:pt x="200978" y="-2125"/>
                      <a:pt x="171450" y="15020"/>
                    </a:cubicBezTo>
                    <a:cubicBezTo>
                      <a:pt x="113348" y="48357"/>
                      <a:pt x="66675" y="128367"/>
                      <a:pt x="63818" y="195995"/>
                    </a:cubicBezTo>
                    <a:cubicBezTo>
                      <a:pt x="27623" y="223617"/>
                      <a:pt x="0" y="275052"/>
                      <a:pt x="0" y="317915"/>
                    </a:cubicBezTo>
                    <a:lnTo>
                      <a:pt x="0" y="319820"/>
                    </a:lnTo>
                    <a:cubicBezTo>
                      <a:pt x="0" y="343632"/>
                      <a:pt x="8573" y="360777"/>
                      <a:pt x="21907" y="368397"/>
                    </a:cubicBezTo>
                    <a:cubicBezTo>
                      <a:pt x="35243" y="376017"/>
                      <a:pt x="88582" y="406497"/>
                      <a:pt x="88582" y="406497"/>
                    </a:cubicBezTo>
                    <a:lnTo>
                      <a:pt x="267653" y="252192"/>
                    </a:lnTo>
                    <a:cubicBezTo>
                      <a:pt x="309563" y="228380"/>
                      <a:pt x="342900" y="170277"/>
                      <a:pt x="342900" y="121700"/>
                    </a:cubicBezTo>
                    <a:lnTo>
                      <a:pt x="342900" y="119795"/>
                    </a:lnTo>
                    <a:cubicBezTo>
                      <a:pt x="343853" y="75980"/>
                      <a:pt x="316230" y="55977"/>
                      <a:pt x="280035" y="702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4" name="Freeform: Shape 3743">
                <a:extLst>
                  <a:ext uri="{FF2B5EF4-FFF2-40B4-BE49-F238E27FC236}">
                    <a16:creationId xmlns:a16="http://schemas.microsoft.com/office/drawing/2014/main" id="{461409E5-377C-4C33-B056-740CE503847D}"/>
                  </a:ext>
                </a:extLst>
              </p:cNvPr>
              <p:cNvSpPr/>
              <p:nvPr/>
            </p:nvSpPr>
            <p:spPr>
              <a:xfrm>
                <a:off x="7592714" y="3544211"/>
                <a:ext cx="342900" cy="373478"/>
              </a:xfrm>
              <a:custGeom>
                <a:avLst/>
                <a:gdLst>
                  <a:gd name="connsiteX0" fmla="*/ 279083 w 342900"/>
                  <a:gd name="connsiteY0" fmla="*/ 71002 h 373478"/>
                  <a:gd name="connsiteX1" fmla="*/ 171450 w 342900"/>
                  <a:gd name="connsiteY1" fmla="*/ 14805 h 373478"/>
                  <a:gd name="connsiteX2" fmla="*/ 63818 w 342900"/>
                  <a:gd name="connsiteY2" fmla="*/ 195780 h 373478"/>
                  <a:gd name="connsiteX3" fmla="*/ 0 w 342900"/>
                  <a:gd name="connsiteY3" fmla="*/ 317700 h 373478"/>
                  <a:gd name="connsiteX4" fmla="*/ 0 w 342900"/>
                  <a:gd name="connsiteY4" fmla="*/ 319605 h 373478"/>
                  <a:gd name="connsiteX5" fmla="*/ 75248 w 342900"/>
                  <a:gd name="connsiteY5" fmla="*/ 363420 h 373478"/>
                  <a:gd name="connsiteX6" fmla="*/ 267653 w 342900"/>
                  <a:gd name="connsiteY6" fmla="*/ 251977 h 373478"/>
                  <a:gd name="connsiteX7" fmla="*/ 342900 w 342900"/>
                  <a:gd name="connsiteY7" fmla="*/ 121485 h 373478"/>
                  <a:gd name="connsiteX8" fmla="*/ 342900 w 342900"/>
                  <a:gd name="connsiteY8" fmla="*/ 119580 h 373478"/>
                  <a:gd name="connsiteX9" fmla="*/ 279083 w 342900"/>
                  <a:gd name="connsiteY9" fmla="*/ 71002 h 37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900" h="373478">
                    <a:moveTo>
                      <a:pt x="279083" y="71002"/>
                    </a:moveTo>
                    <a:cubicBezTo>
                      <a:pt x="276225" y="6232"/>
                      <a:pt x="229553" y="-18533"/>
                      <a:pt x="171450" y="14805"/>
                    </a:cubicBezTo>
                    <a:cubicBezTo>
                      <a:pt x="113348" y="48142"/>
                      <a:pt x="66675" y="128152"/>
                      <a:pt x="63818" y="195780"/>
                    </a:cubicBezTo>
                    <a:cubicBezTo>
                      <a:pt x="27623" y="223402"/>
                      <a:pt x="0" y="274837"/>
                      <a:pt x="0" y="317700"/>
                    </a:cubicBezTo>
                    <a:lnTo>
                      <a:pt x="0" y="319605"/>
                    </a:lnTo>
                    <a:cubicBezTo>
                      <a:pt x="0" y="367230"/>
                      <a:pt x="33338" y="387232"/>
                      <a:pt x="75248" y="363420"/>
                    </a:cubicBezTo>
                    <a:lnTo>
                      <a:pt x="267653" y="251977"/>
                    </a:lnTo>
                    <a:cubicBezTo>
                      <a:pt x="309563" y="228165"/>
                      <a:pt x="342900" y="170062"/>
                      <a:pt x="342900" y="121485"/>
                    </a:cubicBezTo>
                    <a:lnTo>
                      <a:pt x="342900" y="119580"/>
                    </a:lnTo>
                    <a:cubicBezTo>
                      <a:pt x="342900" y="76717"/>
                      <a:pt x="315278" y="56715"/>
                      <a:pt x="279083" y="71002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45" name="Graphic 7">
              <a:extLst>
                <a:ext uri="{FF2B5EF4-FFF2-40B4-BE49-F238E27FC236}">
                  <a16:creationId xmlns:a16="http://schemas.microsoft.com/office/drawing/2014/main" id="{902D527C-F807-45CB-93FE-AA0CAB670D0C}"/>
                </a:ext>
              </a:extLst>
            </p:cNvPr>
            <p:cNvGrpSpPr/>
            <p:nvPr/>
          </p:nvGrpSpPr>
          <p:grpSpPr>
            <a:xfrm>
              <a:off x="14684957" y="2461619"/>
              <a:ext cx="305465" cy="311895"/>
              <a:chOff x="7318394" y="3130991"/>
              <a:chExt cx="264794" cy="267835"/>
            </a:xfrm>
          </p:grpSpPr>
          <p:sp>
            <p:nvSpPr>
              <p:cNvPr id="3746" name="Freeform: Shape 3745">
                <a:extLst>
                  <a:ext uri="{FF2B5EF4-FFF2-40B4-BE49-F238E27FC236}">
                    <a16:creationId xmlns:a16="http://schemas.microsoft.com/office/drawing/2014/main" id="{C98E6147-FB20-4F5D-B531-A0E83A98DC1B}"/>
                  </a:ext>
                </a:extLst>
              </p:cNvPr>
              <p:cNvSpPr/>
              <p:nvPr/>
            </p:nvSpPr>
            <p:spPr>
              <a:xfrm>
                <a:off x="7318394" y="3130991"/>
                <a:ext cx="221932" cy="263241"/>
              </a:xfrm>
              <a:custGeom>
                <a:avLst/>
                <a:gdLst>
                  <a:gd name="connsiteX0" fmla="*/ 180975 w 221932"/>
                  <a:gd name="connsiteY0" fmla="*/ 47024 h 263241"/>
                  <a:gd name="connsiteX1" fmla="*/ 180023 w 221932"/>
                  <a:gd name="connsiteY1" fmla="*/ 36547 h 263241"/>
                  <a:gd name="connsiteX2" fmla="*/ 201930 w 221932"/>
                  <a:gd name="connsiteY2" fmla="*/ 28927 h 263241"/>
                  <a:gd name="connsiteX3" fmla="*/ 159068 w 221932"/>
                  <a:gd name="connsiteY3" fmla="*/ 4162 h 263241"/>
                  <a:gd name="connsiteX4" fmla="*/ 159068 w 221932"/>
                  <a:gd name="connsiteY4" fmla="*/ 4162 h 263241"/>
                  <a:gd name="connsiteX5" fmla="*/ 110490 w 221932"/>
                  <a:gd name="connsiteY5" fmla="*/ 9877 h 263241"/>
                  <a:gd name="connsiteX6" fmla="*/ 40957 w 221932"/>
                  <a:gd name="connsiteY6" fmla="*/ 127034 h 263241"/>
                  <a:gd name="connsiteX7" fmla="*/ 0 w 221932"/>
                  <a:gd name="connsiteY7" fmla="*/ 206092 h 263241"/>
                  <a:gd name="connsiteX8" fmla="*/ 0 w 221932"/>
                  <a:gd name="connsiteY8" fmla="*/ 207044 h 263241"/>
                  <a:gd name="connsiteX9" fmla="*/ 14288 w 221932"/>
                  <a:gd name="connsiteY9" fmla="*/ 238477 h 263241"/>
                  <a:gd name="connsiteX10" fmla="*/ 57150 w 221932"/>
                  <a:gd name="connsiteY10" fmla="*/ 263242 h 263241"/>
                  <a:gd name="connsiteX11" fmla="*/ 173355 w 221932"/>
                  <a:gd name="connsiteY11" fmla="*/ 165134 h 263241"/>
                  <a:gd name="connsiteX12" fmla="*/ 221933 w 221932"/>
                  <a:gd name="connsiteY12" fmla="*/ 80362 h 263241"/>
                  <a:gd name="connsiteX13" fmla="*/ 221933 w 221932"/>
                  <a:gd name="connsiteY13" fmla="*/ 79409 h 263241"/>
                  <a:gd name="connsiteX14" fmla="*/ 180975 w 221932"/>
                  <a:gd name="connsiteY14" fmla="*/ 47024 h 263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1932" h="263241">
                    <a:moveTo>
                      <a:pt x="180975" y="47024"/>
                    </a:moveTo>
                    <a:cubicBezTo>
                      <a:pt x="180975" y="43214"/>
                      <a:pt x="180023" y="40357"/>
                      <a:pt x="180023" y="36547"/>
                    </a:cubicBezTo>
                    <a:lnTo>
                      <a:pt x="201930" y="28927"/>
                    </a:lnTo>
                    <a:lnTo>
                      <a:pt x="159068" y="4162"/>
                    </a:lnTo>
                    <a:lnTo>
                      <a:pt x="159068" y="4162"/>
                    </a:lnTo>
                    <a:cubicBezTo>
                      <a:pt x="146685" y="-2506"/>
                      <a:pt x="129540" y="-1553"/>
                      <a:pt x="110490" y="9877"/>
                    </a:cubicBezTo>
                    <a:cubicBezTo>
                      <a:pt x="73343" y="31784"/>
                      <a:pt x="41910" y="83219"/>
                      <a:pt x="40957" y="127034"/>
                    </a:cubicBezTo>
                    <a:cubicBezTo>
                      <a:pt x="17145" y="145132"/>
                      <a:pt x="0" y="178469"/>
                      <a:pt x="0" y="206092"/>
                    </a:cubicBezTo>
                    <a:lnTo>
                      <a:pt x="0" y="207044"/>
                    </a:lnTo>
                    <a:cubicBezTo>
                      <a:pt x="0" y="222284"/>
                      <a:pt x="5715" y="233714"/>
                      <a:pt x="14288" y="238477"/>
                    </a:cubicBezTo>
                    <a:cubicBezTo>
                      <a:pt x="22860" y="243239"/>
                      <a:pt x="57150" y="263242"/>
                      <a:pt x="57150" y="263242"/>
                    </a:cubicBezTo>
                    <a:lnTo>
                      <a:pt x="173355" y="165134"/>
                    </a:lnTo>
                    <a:cubicBezTo>
                      <a:pt x="200025" y="149894"/>
                      <a:pt x="221933" y="111794"/>
                      <a:pt x="221933" y="80362"/>
                    </a:cubicBezTo>
                    <a:lnTo>
                      <a:pt x="221933" y="79409"/>
                    </a:lnTo>
                    <a:cubicBezTo>
                      <a:pt x="221933" y="50834"/>
                      <a:pt x="203835" y="38452"/>
                      <a:pt x="180975" y="47024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7" name="Freeform: Shape 3746">
                <a:extLst>
                  <a:ext uri="{FF2B5EF4-FFF2-40B4-BE49-F238E27FC236}">
                    <a16:creationId xmlns:a16="http://schemas.microsoft.com/office/drawing/2014/main" id="{5337F4F6-0E79-469B-928D-5F77E8C46FF7}"/>
                  </a:ext>
                </a:extLst>
              </p:cNvPr>
              <p:cNvSpPr/>
              <p:nvPr/>
            </p:nvSpPr>
            <p:spPr>
              <a:xfrm>
                <a:off x="7361257" y="3156821"/>
                <a:ext cx="221932" cy="242005"/>
              </a:xfrm>
              <a:custGeom>
                <a:avLst/>
                <a:gdLst>
                  <a:gd name="connsiteX0" fmla="*/ 180023 w 221932"/>
                  <a:gd name="connsiteY0" fmla="*/ 45960 h 242005"/>
                  <a:gd name="connsiteX1" fmla="*/ 110490 w 221932"/>
                  <a:gd name="connsiteY1" fmla="*/ 9765 h 242005"/>
                  <a:gd name="connsiteX2" fmla="*/ 40957 w 221932"/>
                  <a:gd name="connsiteY2" fmla="*/ 126922 h 242005"/>
                  <a:gd name="connsiteX3" fmla="*/ 0 w 221932"/>
                  <a:gd name="connsiteY3" fmla="*/ 205980 h 242005"/>
                  <a:gd name="connsiteX4" fmla="*/ 0 w 221932"/>
                  <a:gd name="connsiteY4" fmla="*/ 206932 h 242005"/>
                  <a:gd name="connsiteX5" fmla="*/ 48578 w 221932"/>
                  <a:gd name="connsiteY5" fmla="*/ 235507 h 242005"/>
                  <a:gd name="connsiteX6" fmla="*/ 173355 w 221932"/>
                  <a:gd name="connsiteY6" fmla="*/ 163117 h 242005"/>
                  <a:gd name="connsiteX7" fmla="*/ 221933 w 221932"/>
                  <a:gd name="connsiteY7" fmla="*/ 78345 h 242005"/>
                  <a:gd name="connsiteX8" fmla="*/ 221933 w 221932"/>
                  <a:gd name="connsiteY8" fmla="*/ 77392 h 242005"/>
                  <a:gd name="connsiteX9" fmla="*/ 180023 w 221932"/>
                  <a:gd name="connsiteY9" fmla="*/ 45960 h 24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1932" h="242005">
                    <a:moveTo>
                      <a:pt x="180023" y="45960"/>
                    </a:moveTo>
                    <a:cubicBezTo>
                      <a:pt x="178118" y="4050"/>
                      <a:pt x="147638" y="-12143"/>
                      <a:pt x="110490" y="9765"/>
                    </a:cubicBezTo>
                    <a:cubicBezTo>
                      <a:pt x="73343" y="31672"/>
                      <a:pt x="41910" y="83107"/>
                      <a:pt x="40957" y="126922"/>
                    </a:cubicBezTo>
                    <a:cubicBezTo>
                      <a:pt x="18097" y="145020"/>
                      <a:pt x="0" y="178357"/>
                      <a:pt x="0" y="205980"/>
                    </a:cubicBezTo>
                    <a:lnTo>
                      <a:pt x="0" y="206932"/>
                    </a:lnTo>
                    <a:cubicBezTo>
                      <a:pt x="0" y="238365"/>
                      <a:pt x="21907" y="250747"/>
                      <a:pt x="48578" y="235507"/>
                    </a:cubicBezTo>
                    <a:lnTo>
                      <a:pt x="173355" y="163117"/>
                    </a:lnTo>
                    <a:cubicBezTo>
                      <a:pt x="200025" y="147877"/>
                      <a:pt x="221933" y="109777"/>
                      <a:pt x="221933" y="78345"/>
                    </a:cubicBezTo>
                    <a:lnTo>
                      <a:pt x="221933" y="77392"/>
                    </a:lnTo>
                    <a:cubicBezTo>
                      <a:pt x="221933" y="49770"/>
                      <a:pt x="203835" y="36435"/>
                      <a:pt x="180023" y="45960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48" name="Graphic 7">
              <a:extLst>
                <a:ext uri="{FF2B5EF4-FFF2-40B4-BE49-F238E27FC236}">
                  <a16:creationId xmlns:a16="http://schemas.microsoft.com/office/drawing/2014/main" id="{2C7DA827-8902-4725-8CBE-461A56E82CB5}"/>
                </a:ext>
              </a:extLst>
            </p:cNvPr>
            <p:cNvGrpSpPr/>
            <p:nvPr/>
          </p:nvGrpSpPr>
          <p:grpSpPr>
            <a:xfrm>
              <a:off x="14520137" y="823555"/>
              <a:ext cx="406586" cy="414588"/>
              <a:chOff x="7175519" y="1724330"/>
              <a:chExt cx="352452" cy="356021"/>
            </a:xfrm>
          </p:grpSpPr>
          <p:sp>
            <p:nvSpPr>
              <p:cNvPr id="3749" name="Freeform: Shape 3748">
                <a:extLst>
                  <a:ext uri="{FF2B5EF4-FFF2-40B4-BE49-F238E27FC236}">
                    <a16:creationId xmlns:a16="http://schemas.microsoft.com/office/drawing/2014/main" id="{6DE15ACA-1AD8-4025-AAEF-433113E7DBE4}"/>
                  </a:ext>
                </a:extLst>
              </p:cNvPr>
              <p:cNvSpPr/>
              <p:nvPr/>
            </p:nvSpPr>
            <p:spPr>
              <a:xfrm>
                <a:off x="7175519" y="1724330"/>
                <a:ext cx="296227" cy="351643"/>
              </a:xfrm>
              <a:custGeom>
                <a:avLst/>
                <a:gdLst>
                  <a:gd name="connsiteX0" fmla="*/ 241935 w 296227"/>
                  <a:gd name="connsiteY0" fmla="*/ 61131 h 351643"/>
                  <a:gd name="connsiteX1" fmla="*/ 240983 w 296227"/>
                  <a:gd name="connsiteY1" fmla="*/ 47796 h 351643"/>
                  <a:gd name="connsiteX2" fmla="*/ 270510 w 296227"/>
                  <a:gd name="connsiteY2" fmla="*/ 38271 h 351643"/>
                  <a:gd name="connsiteX3" fmla="*/ 213360 w 296227"/>
                  <a:gd name="connsiteY3" fmla="*/ 5886 h 351643"/>
                  <a:gd name="connsiteX4" fmla="*/ 213360 w 296227"/>
                  <a:gd name="connsiteY4" fmla="*/ 5886 h 351643"/>
                  <a:gd name="connsiteX5" fmla="*/ 148590 w 296227"/>
                  <a:gd name="connsiteY5" fmla="*/ 12553 h 351643"/>
                  <a:gd name="connsiteX6" fmla="*/ 55245 w 296227"/>
                  <a:gd name="connsiteY6" fmla="*/ 168763 h 351643"/>
                  <a:gd name="connsiteX7" fmla="*/ 0 w 296227"/>
                  <a:gd name="connsiteY7" fmla="*/ 275443 h 351643"/>
                  <a:gd name="connsiteX8" fmla="*/ 0 w 296227"/>
                  <a:gd name="connsiteY8" fmla="*/ 276396 h 351643"/>
                  <a:gd name="connsiteX9" fmla="*/ 19050 w 296227"/>
                  <a:gd name="connsiteY9" fmla="*/ 318306 h 351643"/>
                  <a:gd name="connsiteX10" fmla="*/ 76200 w 296227"/>
                  <a:gd name="connsiteY10" fmla="*/ 351643 h 351643"/>
                  <a:gd name="connsiteX11" fmla="*/ 231458 w 296227"/>
                  <a:gd name="connsiteY11" fmla="*/ 218293 h 351643"/>
                  <a:gd name="connsiteX12" fmla="*/ 296228 w 296227"/>
                  <a:gd name="connsiteY12" fmla="*/ 105898 h 351643"/>
                  <a:gd name="connsiteX13" fmla="*/ 296228 w 296227"/>
                  <a:gd name="connsiteY13" fmla="*/ 103993 h 351643"/>
                  <a:gd name="connsiteX14" fmla="*/ 241935 w 296227"/>
                  <a:gd name="connsiteY14" fmla="*/ 61131 h 351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6227" h="351643">
                    <a:moveTo>
                      <a:pt x="241935" y="61131"/>
                    </a:moveTo>
                    <a:cubicBezTo>
                      <a:pt x="241935" y="56368"/>
                      <a:pt x="240983" y="51606"/>
                      <a:pt x="240983" y="47796"/>
                    </a:cubicBezTo>
                    <a:lnTo>
                      <a:pt x="270510" y="38271"/>
                    </a:lnTo>
                    <a:lnTo>
                      <a:pt x="213360" y="5886"/>
                    </a:lnTo>
                    <a:lnTo>
                      <a:pt x="213360" y="5886"/>
                    </a:lnTo>
                    <a:cubicBezTo>
                      <a:pt x="196215" y="-3639"/>
                      <a:pt x="173355" y="-1734"/>
                      <a:pt x="148590" y="12553"/>
                    </a:cubicBezTo>
                    <a:cubicBezTo>
                      <a:pt x="99060" y="41128"/>
                      <a:pt x="58103" y="110661"/>
                      <a:pt x="55245" y="168763"/>
                    </a:cubicBezTo>
                    <a:cubicBezTo>
                      <a:pt x="23813" y="192576"/>
                      <a:pt x="0" y="237343"/>
                      <a:pt x="0" y="275443"/>
                    </a:cubicBezTo>
                    <a:lnTo>
                      <a:pt x="0" y="276396"/>
                    </a:lnTo>
                    <a:cubicBezTo>
                      <a:pt x="0" y="297351"/>
                      <a:pt x="7620" y="311638"/>
                      <a:pt x="19050" y="318306"/>
                    </a:cubicBezTo>
                    <a:cubicBezTo>
                      <a:pt x="30480" y="324973"/>
                      <a:pt x="76200" y="351643"/>
                      <a:pt x="76200" y="351643"/>
                    </a:cubicBezTo>
                    <a:lnTo>
                      <a:pt x="231458" y="218293"/>
                    </a:lnTo>
                    <a:cubicBezTo>
                      <a:pt x="267653" y="197338"/>
                      <a:pt x="296228" y="146856"/>
                      <a:pt x="296228" y="105898"/>
                    </a:cubicBezTo>
                    <a:lnTo>
                      <a:pt x="296228" y="103993"/>
                    </a:lnTo>
                    <a:cubicBezTo>
                      <a:pt x="296228" y="65893"/>
                      <a:pt x="272415" y="48748"/>
                      <a:pt x="241935" y="61131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0" name="Freeform: Shape 3749">
                <a:extLst>
                  <a:ext uri="{FF2B5EF4-FFF2-40B4-BE49-F238E27FC236}">
                    <a16:creationId xmlns:a16="http://schemas.microsoft.com/office/drawing/2014/main" id="{5D82A156-13B6-40C9-91D4-5F80494C659A}"/>
                  </a:ext>
                </a:extLst>
              </p:cNvPr>
              <p:cNvSpPr/>
              <p:nvPr/>
            </p:nvSpPr>
            <p:spPr>
              <a:xfrm>
                <a:off x="7231716" y="1757490"/>
                <a:ext cx="296255" cy="322860"/>
              </a:xfrm>
              <a:custGeom>
                <a:avLst/>
                <a:gdLst>
                  <a:gd name="connsiteX0" fmla="*/ 241935 w 296255"/>
                  <a:gd name="connsiteY0" fmla="*/ 61308 h 322860"/>
                  <a:gd name="connsiteX1" fmla="*/ 148590 w 296255"/>
                  <a:gd name="connsiteY1" fmla="*/ 12730 h 322860"/>
                  <a:gd name="connsiteX2" fmla="*/ 55245 w 296255"/>
                  <a:gd name="connsiteY2" fmla="*/ 168941 h 322860"/>
                  <a:gd name="connsiteX3" fmla="*/ 0 w 296255"/>
                  <a:gd name="connsiteY3" fmla="*/ 274668 h 322860"/>
                  <a:gd name="connsiteX4" fmla="*/ 0 w 296255"/>
                  <a:gd name="connsiteY4" fmla="*/ 276573 h 322860"/>
                  <a:gd name="connsiteX5" fmla="*/ 64770 w 296255"/>
                  <a:gd name="connsiteY5" fmla="*/ 313721 h 322860"/>
                  <a:gd name="connsiteX6" fmla="*/ 231458 w 296255"/>
                  <a:gd name="connsiteY6" fmla="*/ 217518 h 322860"/>
                  <a:gd name="connsiteX7" fmla="*/ 296228 w 296255"/>
                  <a:gd name="connsiteY7" fmla="*/ 105123 h 322860"/>
                  <a:gd name="connsiteX8" fmla="*/ 296228 w 296255"/>
                  <a:gd name="connsiteY8" fmla="*/ 103218 h 322860"/>
                  <a:gd name="connsiteX9" fmla="*/ 241935 w 296255"/>
                  <a:gd name="connsiteY9" fmla="*/ 61308 h 3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255" h="322860">
                    <a:moveTo>
                      <a:pt x="241935" y="61308"/>
                    </a:moveTo>
                    <a:cubicBezTo>
                      <a:pt x="240030" y="5111"/>
                      <a:pt x="199073" y="-15845"/>
                      <a:pt x="148590" y="12730"/>
                    </a:cubicBezTo>
                    <a:cubicBezTo>
                      <a:pt x="98108" y="41306"/>
                      <a:pt x="57150" y="110838"/>
                      <a:pt x="55245" y="168941"/>
                    </a:cubicBezTo>
                    <a:cubicBezTo>
                      <a:pt x="23813" y="192753"/>
                      <a:pt x="0" y="237521"/>
                      <a:pt x="0" y="274668"/>
                    </a:cubicBezTo>
                    <a:lnTo>
                      <a:pt x="0" y="276573"/>
                    </a:lnTo>
                    <a:cubicBezTo>
                      <a:pt x="0" y="318483"/>
                      <a:pt x="29528" y="334676"/>
                      <a:pt x="64770" y="313721"/>
                    </a:cubicBezTo>
                    <a:lnTo>
                      <a:pt x="231458" y="217518"/>
                    </a:lnTo>
                    <a:cubicBezTo>
                      <a:pt x="267653" y="196563"/>
                      <a:pt x="296228" y="146081"/>
                      <a:pt x="296228" y="105123"/>
                    </a:cubicBezTo>
                    <a:lnTo>
                      <a:pt x="296228" y="103218"/>
                    </a:lnTo>
                    <a:cubicBezTo>
                      <a:pt x="297180" y="66071"/>
                      <a:pt x="273368" y="48926"/>
                      <a:pt x="241935" y="61308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51" name="Graphic 7">
              <a:extLst>
                <a:ext uri="{FF2B5EF4-FFF2-40B4-BE49-F238E27FC236}">
                  <a16:creationId xmlns:a16="http://schemas.microsoft.com/office/drawing/2014/main" id="{8BA0882C-2C68-4F27-A801-FF712D4AACDA}"/>
                </a:ext>
              </a:extLst>
            </p:cNvPr>
            <p:cNvGrpSpPr/>
            <p:nvPr/>
          </p:nvGrpSpPr>
          <p:grpSpPr>
            <a:xfrm>
              <a:off x="15083820" y="737860"/>
              <a:ext cx="298873" cy="303125"/>
              <a:chOff x="7664151" y="1650740"/>
              <a:chExt cx="259080" cy="260304"/>
            </a:xfrm>
          </p:grpSpPr>
          <p:sp>
            <p:nvSpPr>
              <p:cNvPr id="3752" name="Freeform: Shape 3751">
                <a:extLst>
                  <a:ext uri="{FF2B5EF4-FFF2-40B4-BE49-F238E27FC236}">
                    <a16:creationId xmlns:a16="http://schemas.microsoft.com/office/drawing/2014/main" id="{9BA3A92F-D009-4596-93B4-2C68C777F5FC}"/>
                  </a:ext>
                </a:extLst>
              </p:cNvPr>
              <p:cNvSpPr/>
              <p:nvPr/>
            </p:nvSpPr>
            <p:spPr>
              <a:xfrm>
                <a:off x="7664151" y="1650740"/>
                <a:ext cx="218122" cy="255687"/>
              </a:xfrm>
              <a:custGeom>
                <a:avLst/>
                <a:gdLst>
                  <a:gd name="connsiteX0" fmla="*/ 177165 w 218122"/>
                  <a:gd name="connsiteY0" fmla="*/ 45185 h 255687"/>
                  <a:gd name="connsiteX1" fmla="*/ 176213 w 218122"/>
                  <a:gd name="connsiteY1" fmla="*/ 35660 h 255687"/>
                  <a:gd name="connsiteX2" fmla="*/ 198120 w 218122"/>
                  <a:gd name="connsiteY2" fmla="*/ 28040 h 255687"/>
                  <a:gd name="connsiteX3" fmla="*/ 156210 w 218122"/>
                  <a:gd name="connsiteY3" fmla="*/ 4228 h 255687"/>
                  <a:gd name="connsiteX4" fmla="*/ 156210 w 218122"/>
                  <a:gd name="connsiteY4" fmla="*/ 4228 h 255687"/>
                  <a:gd name="connsiteX5" fmla="*/ 108585 w 218122"/>
                  <a:gd name="connsiteY5" fmla="*/ 8990 h 255687"/>
                  <a:gd name="connsiteX6" fmla="*/ 40005 w 218122"/>
                  <a:gd name="connsiteY6" fmla="*/ 123290 h 255687"/>
                  <a:gd name="connsiteX7" fmla="*/ 0 w 218122"/>
                  <a:gd name="connsiteY7" fmla="*/ 200443 h 255687"/>
                  <a:gd name="connsiteX8" fmla="*/ 0 w 218122"/>
                  <a:gd name="connsiteY8" fmla="*/ 201395 h 255687"/>
                  <a:gd name="connsiteX9" fmla="*/ 14288 w 218122"/>
                  <a:gd name="connsiteY9" fmla="*/ 231875 h 255687"/>
                  <a:gd name="connsiteX10" fmla="*/ 56198 w 218122"/>
                  <a:gd name="connsiteY10" fmla="*/ 255688 h 255687"/>
                  <a:gd name="connsiteX11" fmla="*/ 170497 w 218122"/>
                  <a:gd name="connsiteY11" fmla="*/ 159485 h 255687"/>
                  <a:gd name="connsiteX12" fmla="*/ 218122 w 218122"/>
                  <a:gd name="connsiteY12" fmla="*/ 76618 h 255687"/>
                  <a:gd name="connsiteX13" fmla="*/ 218122 w 218122"/>
                  <a:gd name="connsiteY13" fmla="*/ 75665 h 255687"/>
                  <a:gd name="connsiteX14" fmla="*/ 177165 w 218122"/>
                  <a:gd name="connsiteY14" fmla="*/ 45185 h 25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8122" h="255687">
                    <a:moveTo>
                      <a:pt x="177165" y="45185"/>
                    </a:moveTo>
                    <a:cubicBezTo>
                      <a:pt x="177165" y="41375"/>
                      <a:pt x="176213" y="38518"/>
                      <a:pt x="176213" y="35660"/>
                    </a:cubicBezTo>
                    <a:lnTo>
                      <a:pt x="198120" y="28040"/>
                    </a:lnTo>
                    <a:lnTo>
                      <a:pt x="156210" y="4228"/>
                    </a:lnTo>
                    <a:lnTo>
                      <a:pt x="156210" y="4228"/>
                    </a:lnTo>
                    <a:cubicBezTo>
                      <a:pt x="143828" y="-2440"/>
                      <a:pt x="126682" y="-1487"/>
                      <a:pt x="108585" y="8990"/>
                    </a:cubicBezTo>
                    <a:cubicBezTo>
                      <a:pt x="72390" y="29945"/>
                      <a:pt x="41910" y="80428"/>
                      <a:pt x="40005" y="123290"/>
                    </a:cubicBezTo>
                    <a:cubicBezTo>
                      <a:pt x="17145" y="140435"/>
                      <a:pt x="0" y="173773"/>
                      <a:pt x="0" y="200443"/>
                    </a:cubicBezTo>
                    <a:lnTo>
                      <a:pt x="0" y="201395"/>
                    </a:lnTo>
                    <a:cubicBezTo>
                      <a:pt x="0" y="216635"/>
                      <a:pt x="5715" y="227113"/>
                      <a:pt x="14288" y="231875"/>
                    </a:cubicBezTo>
                    <a:cubicBezTo>
                      <a:pt x="22860" y="236638"/>
                      <a:pt x="56198" y="255688"/>
                      <a:pt x="56198" y="255688"/>
                    </a:cubicBezTo>
                    <a:lnTo>
                      <a:pt x="170497" y="159485"/>
                    </a:lnTo>
                    <a:cubicBezTo>
                      <a:pt x="197168" y="144245"/>
                      <a:pt x="218122" y="107098"/>
                      <a:pt x="218122" y="76618"/>
                    </a:cubicBezTo>
                    <a:lnTo>
                      <a:pt x="218122" y="75665"/>
                    </a:lnTo>
                    <a:cubicBezTo>
                      <a:pt x="218122" y="48995"/>
                      <a:pt x="200025" y="35660"/>
                      <a:pt x="177165" y="4518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3" name="Freeform: Shape 3752">
                <a:extLst>
                  <a:ext uri="{FF2B5EF4-FFF2-40B4-BE49-F238E27FC236}">
                    <a16:creationId xmlns:a16="http://schemas.microsoft.com/office/drawing/2014/main" id="{7508A162-0759-494D-9D76-3D415C9E561F}"/>
                  </a:ext>
                </a:extLst>
              </p:cNvPr>
              <p:cNvSpPr/>
              <p:nvPr/>
            </p:nvSpPr>
            <p:spPr>
              <a:xfrm>
                <a:off x="7706062" y="1674704"/>
                <a:ext cx="217169" cy="236340"/>
              </a:xfrm>
              <a:custGeom>
                <a:avLst/>
                <a:gdLst>
                  <a:gd name="connsiteX0" fmla="*/ 177165 w 217169"/>
                  <a:gd name="connsiteY0" fmla="*/ 45034 h 236340"/>
                  <a:gd name="connsiteX1" fmla="*/ 108585 w 217169"/>
                  <a:gd name="connsiteY1" fmla="*/ 9791 h 236340"/>
                  <a:gd name="connsiteX2" fmla="*/ 40005 w 217169"/>
                  <a:gd name="connsiteY2" fmla="*/ 124091 h 236340"/>
                  <a:gd name="connsiteX3" fmla="*/ 0 w 217169"/>
                  <a:gd name="connsiteY3" fmla="*/ 201244 h 236340"/>
                  <a:gd name="connsiteX4" fmla="*/ 0 w 217169"/>
                  <a:gd name="connsiteY4" fmla="*/ 202196 h 236340"/>
                  <a:gd name="connsiteX5" fmla="*/ 47625 w 217169"/>
                  <a:gd name="connsiteY5" fmla="*/ 229819 h 236340"/>
                  <a:gd name="connsiteX6" fmla="*/ 169545 w 217169"/>
                  <a:gd name="connsiteY6" fmla="*/ 159334 h 236340"/>
                  <a:gd name="connsiteX7" fmla="*/ 217170 w 217169"/>
                  <a:gd name="connsiteY7" fmla="*/ 76466 h 236340"/>
                  <a:gd name="connsiteX8" fmla="*/ 217170 w 217169"/>
                  <a:gd name="connsiteY8" fmla="*/ 75514 h 236340"/>
                  <a:gd name="connsiteX9" fmla="*/ 177165 w 217169"/>
                  <a:gd name="connsiteY9" fmla="*/ 45034 h 23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7169" h="236340">
                    <a:moveTo>
                      <a:pt x="177165" y="45034"/>
                    </a:moveTo>
                    <a:cubicBezTo>
                      <a:pt x="175260" y="4076"/>
                      <a:pt x="145733" y="-12116"/>
                      <a:pt x="108585" y="9791"/>
                    </a:cubicBezTo>
                    <a:cubicBezTo>
                      <a:pt x="71437" y="30746"/>
                      <a:pt x="41910" y="81229"/>
                      <a:pt x="40005" y="124091"/>
                    </a:cubicBezTo>
                    <a:cubicBezTo>
                      <a:pt x="17145" y="141236"/>
                      <a:pt x="0" y="174574"/>
                      <a:pt x="0" y="201244"/>
                    </a:cubicBezTo>
                    <a:lnTo>
                      <a:pt x="0" y="202196"/>
                    </a:lnTo>
                    <a:cubicBezTo>
                      <a:pt x="0" y="232676"/>
                      <a:pt x="20955" y="245059"/>
                      <a:pt x="47625" y="229819"/>
                    </a:cubicBezTo>
                    <a:lnTo>
                      <a:pt x="169545" y="159334"/>
                    </a:lnTo>
                    <a:cubicBezTo>
                      <a:pt x="196215" y="144094"/>
                      <a:pt x="217170" y="106946"/>
                      <a:pt x="217170" y="76466"/>
                    </a:cubicBezTo>
                    <a:lnTo>
                      <a:pt x="217170" y="75514"/>
                    </a:lnTo>
                    <a:cubicBezTo>
                      <a:pt x="217170" y="48844"/>
                      <a:pt x="200025" y="35509"/>
                      <a:pt x="177165" y="45034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54" name="Graphic 7">
              <a:extLst>
                <a:ext uri="{FF2B5EF4-FFF2-40B4-BE49-F238E27FC236}">
                  <a16:creationId xmlns:a16="http://schemas.microsoft.com/office/drawing/2014/main" id="{172315FE-19FC-4D04-9E7F-9554F7C7E250}"/>
                </a:ext>
              </a:extLst>
            </p:cNvPr>
            <p:cNvGrpSpPr/>
            <p:nvPr/>
          </p:nvGrpSpPr>
          <p:grpSpPr>
            <a:xfrm>
              <a:off x="16767178" y="1746572"/>
              <a:ext cx="358208" cy="364971"/>
              <a:chOff x="9123382" y="2516956"/>
              <a:chExt cx="310515" cy="313413"/>
            </a:xfrm>
          </p:grpSpPr>
          <p:sp>
            <p:nvSpPr>
              <p:cNvPr id="3755" name="Freeform: Shape 3754">
                <a:extLst>
                  <a:ext uri="{FF2B5EF4-FFF2-40B4-BE49-F238E27FC236}">
                    <a16:creationId xmlns:a16="http://schemas.microsoft.com/office/drawing/2014/main" id="{EF44B959-CA2F-4800-B38A-C5E1BEA7B997}"/>
                  </a:ext>
                </a:extLst>
              </p:cNvPr>
              <p:cNvSpPr/>
              <p:nvPr/>
            </p:nvSpPr>
            <p:spPr>
              <a:xfrm>
                <a:off x="9123382" y="2516956"/>
                <a:ext cx="260984" cy="309587"/>
              </a:xfrm>
              <a:custGeom>
                <a:avLst/>
                <a:gdLst>
                  <a:gd name="connsiteX0" fmla="*/ 211455 w 260984"/>
                  <a:gd name="connsiteY0" fmla="*/ 53365 h 309587"/>
                  <a:gd name="connsiteX1" fmla="*/ 210503 w 260984"/>
                  <a:gd name="connsiteY1" fmla="*/ 41935 h 309587"/>
                  <a:gd name="connsiteX2" fmla="*/ 237172 w 260984"/>
                  <a:gd name="connsiteY2" fmla="*/ 33362 h 309587"/>
                  <a:gd name="connsiteX3" fmla="*/ 187642 w 260984"/>
                  <a:gd name="connsiteY3" fmla="*/ 4787 h 309587"/>
                  <a:gd name="connsiteX4" fmla="*/ 187642 w 260984"/>
                  <a:gd name="connsiteY4" fmla="*/ 4787 h 309587"/>
                  <a:gd name="connsiteX5" fmla="*/ 130492 w 260984"/>
                  <a:gd name="connsiteY5" fmla="*/ 11455 h 309587"/>
                  <a:gd name="connsiteX6" fmla="*/ 48578 w 260984"/>
                  <a:gd name="connsiteY6" fmla="*/ 149567 h 309587"/>
                  <a:gd name="connsiteX7" fmla="*/ 0 w 260984"/>
                  <a:gd name="connsiteY7" fmla="*/ 242912 h 309587"/>
                  <a:gd name="connsiteX8" fmla="*/ 0 w 260984"/>
                  <a:gd name="connsiteY8" fmla="*/ 243865 h 309587"/>
                  <a:gd name="connsiteX9" fmla="*/ 17145 w 260984"/>
                  <a:gd name="connsiteY9" fmla="*/ 281012 h 309587"/>
                  <a:gd name="connsiteX10" fmla="*/ 67628 w 260984"/>
                  <a:gd name="connsiteY10" fmla="*/ 309587 h 309587"/>
                  <a:gd name="connsiteX11" fmla="*/ 203835 w 260984"/>
                  <a:gd name="connsiteY11" fmla="*/ 192430 h 309587"/>
                  <a:gd name="connsiteX12" fmla="*/ 260985 w 260984"/>
                  <a:gd name="connsiteY12" fmla="*/ 93370 h 309587"/>
                  <a:gd name="connsiteX13" fmla="*/ 260985 w 260984"/>
                  <a:gd name="connsiteY13" fmla="*/ 92417 h 309587"/>
                  <a:gd name="connsiteX14" fmla="*/ 211455 w 260984"/>
                  <a:gd name="connsiteY14" fmla="*/ 53365 h 30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0984" h="309587">
                    <a:moveTo>
                      <a:pt x="211455" y="53365"/>
                    </a:moveTo>
                    <a:cubicBezTo>
                      <a:pt x="211455" y="49555"/>
                      <a:pt x="210503" y="44792"/>
                      <a:pt x="210503" y="41935"/>
                    </a:cubicBezTo>
                    <a:lnTo>
                      <a:pt x="237172" y="33362"/>
                    </a:lnTo>
                    <a:lnTo>
                      <a:pt x="187642" y="4787"/>
                    </a:lnTo>
                    <a:lnTo>
                      <a:pt x="187642" y="4787"/>
                    </a:lnTo>
                    <a:cubicBezTo>
                      <a:pt x="172403" y="-2833"/>
                      <a:pt x="152400" y="-1880"/>
                      <a:pt x="130492" y="11455"/>
                    </a:cubicBezTo>
                    <a:cubicBezTo>
                      <a:pt x="86678" y="37172"/>
                      <a:pt x="50483" y="98132"/>
                      <a:pt x="48578" y="149567"/>
                    </a:cubicBezTo>
                    <a:cubicBezTo>
                      <a:pt x="20955" y="170522"/>
                      <a:pt x="0" y="209575"/>
                      <a:pt x="0" y="242912"/>
                    </a:cubicBezTo>
                    <a:lnTo>
                      <a:pt x="0" y="243865"/>
                    </a:lnTo>
                    <a:cubicBezTo>
                      <a:pt x="0" y="261962"/>
                      <a:pt x="6667" y="275297"/>
                      <a:pt x="17145" y="281012"/>
                    </a:cubicBezTo>
                    <a:cubicBezTo>
                      <a:pt x="27622" y="286727"/>
                      <a:pt x="67628" y="309587"/>
                      <a:pt x="67628" y="309587"/>
                    </a:cubicBezTo>
                    <a:lnTo>
                      <a:pt x="203835" y="192430"/>
                    </a:lnTo>
                    <a:cubicBezTo>
                      <a:pt x="235267" y="174332"/>
                      <a:pt x="260985" y="129565"/>
                      <a:pt x="260985" y="93370"/>
                    </a:cubicBezTo>
                    <a:lnTo>
                      <a:pt x="260985" y="92417"/>
                    </a:lnTo>
                    <a:cubicBezTo>
                      <a:pt x="260033" y="58127"/>
                      <a:pt x="239078" y="42887"/>
                      <a:pt x="211455" y="533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6" name="Freeform: Shape 3755">
                <a:extLst>
                  <a:ext uri="{FF2B5EF4-FFF2-40B4-BE49-F238E27FC236}">
                    <a16:creationId xmlns:a16="http://schemas.microsoft.com/office/drawing/2014/main" id="{C187843C-0D92-476F-B207-D0B5C6CD2135}"/>
                  </a:ext>
                </a:extLst>
              </p:cNvPr>
              <p:cNvSpPr/>
              <p:nvPr/>
            </p:nvSpPr>
            <p:spPr>
              <a:xfrm>
                <a:off x="9172911" y="2545541"/>
                <a:ext cx="260985" cy="284828"/>
              </a:xfrm>
              <a:custGeom>
                <a:avLst/>
                <a:gdLst>
                  <a:gd name="connsiteX0" fmla="*/ 212408 w 260985"/>
                  <a:gd name="connsiteY0" fmla="*/ 54307 h 284828"/>
                  <a:gd name="connsiteX1" fmla="*/ 130492 w 260985"/>
                  <a:gd name="connsiteY1" fmla="*/ 11445 h 284828"/>
                  <a:gd name="connsiteX2" fmla="*/ 48578 w 260985"/>
                  <a:gd name="connsiteY2" fmla="*/ 149557 h 284828"/>
                  <a:gd name="connsiteX3" fmla="*/ 0 w 260985"/>
                  <a:gd name="connsiteY3" fmla="*/ 242902 h 284828"/>
                  <a:gd name="connsiteX4" fmla="*/ 0 w 260985"/>
                  <a:gd name="connsiteY4" fmla="*/ 243855 h 284828"/>
                  <a:gd name="connsiteX5" fmla="*/ 57150 w 260985"/>
                  <a:gd name="connsiteY5" fmla="*/ 277192 h 284828"/>
                  <a:gd name="connsiteX6" fmla="*/ 203835 w 260985"/>
                  <a:gd name="connsiteY6" fmla="*/ 192420 h 284828"/>
                  <a:gd name="connsiteX7" fmla="*/ 260985 w 260985"/>
                  <a:gd name="connsiteY7" fmla="*/ 93360 h 284828"/>
                  <a:gd name="connsiteX8" fmla="*/ 260985 w 260985"/>
                  <a:gd name="connsiteY8" fmla="*/ 92407 h 284828"/>
                  <a:gd name="connsiteX9" fmla="*/ 212408 w 260985"/>
                  <a:gd name="connsiteY9" fmla="*/ 54307 h 284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985" h="284828">
                    <a:moveTo>
                      <a:pt x="212408" y="54307"/>
                    </a:moveTo>
                    <a:cubicBezTo>
                      <a:pt x="210503" y="4777"/>
                      <a:pt x="174308" y="-14273"/>
                      <a:pt x="130492" y="11445"/>
                    </a:cubicBezTo>
                    <a:cubicBezTo>
                      <a:pt x="86678" y="37162"/>
                      <a:pt x="50483" y="98122"/>
                      <a:pt x="48578" y="149557"/>
                    </a:cubicBezTo>
                    <a:cubicBezTo>
                      <a:pt x="20955" y="170512"/>
                      <a:pt x="0" y="209565"/>
                      <a:pt x="0" y="242902"/>
                    </a:cubicBezTo>
                    <a:lnTo>
                      <a:pt x="0" y="243855"/>
                    </a:lnTo>
                    <a:cubicBezTo>
                      <a:pt x="0" y="280050"/>
                      <a:pt x="25717" y="295290"/>
                      <a:pt x="57150" y="277192"/>
                    </a:cubicBezTo>
                    <a:lnTo>
                      <a:pt x="203835" y="192420"/>
                    </a:lnTo>
                    <a:cubicBezTo>
                      <a:pt x="235267" y="174322"/>
                      <a:pt x="260985" y="129555"/>
                      <a:pt x="260985" y="93360"/>
                    </a:cubicBezTo>
                    <a:lnTo>
                      <a:pt x="260985" y="92407"/>
                    </a:lnTo>
                    <a:cubicBezTo>
                      <a:pt x="260985" y="58117"/>
                      <a:pt x="239078" y="42877"/>
                      <a:pt x="212408" y="54307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57" name="Graphic 7">
              <a:extLst>
                <a:ext uri="{FF2B5EF4-FFF2-40B4-BE49-F238E27FC236}">
                  <a16:creationId xmlns:a16="http://schemas.microsoft.com/office/drawing/2014/main" id="{1A21C944-195F-4CBF-868D-3EA136014B1E}"/>
                </a:ext>
              </a:extLst>
            </p:cNvPr>
            <p:cNvGrpSpPr/>
            <p:nvPr/>
          </p:nvGrpSpPr>
          <p:grpSpPr>
            <a:xfrm>
              <a:off x="16588074" y="3072055"/>
              <a:ext cx="357109" cy="364971"/>
              <a:chOff x="8968124" y="3655193"/>
              <a:chExt cx="309562" cy="313413"/>
            </a:xfrm>
          </p:grpSpPr>
          <p:sp>
            <p:nvSpPr>
              <p:cNvPr id="3758" name="Freeform: Shape 3757">
                <a:extLst>
                  <a:ext uri="{FF2B5EF4-FFF2-40B4-BE49-F238E27FC236}">
                    <a16:creationId xmlns:a16="http://schemas.microsoft.com/office/drawing/2014/main" id="{B609FEF3-6B09-49C8-87FB-D7F93BD70289}"/>
                  </a:ext>
                </a:extLst>
              </p:cNvPr>
              <p:cNvSpPr/>
              <p:nvPr/>
            </p:nvSpPr>
            <p:spPr>
              <a:xfrm>
                <a:off x="8968124" y="3655193"/>
                <a:ext cx="260985" cy="309587"/>
              </a:xfrm>
              <a:custGeom>
                <a:avLst/>
                <a:gdLst>
                  <a:gd name="connsiteX0" fmla="*/ 211455 w 260985"/>
                  <a:gd name="connsiteY0" fmla="*/ 53365 h 309587"/>
                  <a:gd name="connsiteX1" fmla="*/ 210503 w 260985"/>
                  <a:gd name="connsiteY1" fmla="*/ 41935 h 309587"/>
                  <a:gd name="connsiteX2" fmla="*/ 237173 w 260985"/>
                  <a:gd name="connsiteY2" fmla="*/ 33362 h 309587"/>
                  <a:gd name="connsiteX3" fmla="*/ 187642 w 260985"/>
                  <a:gd name="connsiteY3" fmla="*/ 4787 h 309587"/>
                  <a:gd name="connsiteX4" fmla="*/ 187642 w 260985"/>
                  <a:gd name="connsiteY4" fmla="*/ 4787 h 309587"/>
                  <a:gd name="connsiteX5" fmla="*/ 130492 w 260985"/>
                  <a:gd name="connsiteY5" fmla="*/ 11455 h 309587"/>
                  <a:gd name="connsiteX6" fmla="*/ 48578 w 260985"/>
                  <a:gd name="connsiteY6" fmla="*/ 149567 h 309587"/>
                  <a:gd name="connsiteX7" fmla="*/ 0 w 260985"/>
                  <a:gd name="connsiteY7" fmla="*/ 242912 h 309587"/>
                  <a:gd name="connsiteX8" fmla="*/ 0 w 260985"/>
                  <a:gd name="connsiteY8" fmla="*/ 243865 h 309587"/>
                  <a:gd name="connsiteX9" fmla="*/ 17145 w 260985"/>
                  <a:gd name="connsiteY9" fmla="*/ 281012 h 309587"/>
                  <a:gd name="connsiteX10" fmla="*/ 67628 w 260985"/>
                  <a:gd name="connsiteY10" fmla="*/ 309587 h 309587"/>
                  <a:gd name="connsiteX11" fmla="*/ 203835 w 260985"/>
                  <a:gd name="connsiteY11" fmla="*/ 192430 h 309587"/>
                  <a:gd name="connsiteX12" fmla="*/ 260985 w 260985"/>
                  <a:gd name="connsiteY12" fmla="*/ 93370 h 309587"/>
                  <a:gd name="connsiteX13" fmla="*/ 260985 w 260985"/>
                  <a:gd name="connsiteY13" fmla="*/ 92417 h 309587"/>
                  <a:gd name="connsiteX14" fmla="*/ 211455 w 260985"/>
                  <a:gd name="connsiteY14" fmla="*/ 53365 h 30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0985" h="309587">
                    <a:moveTo>
                      <a:pt x="211455" y="53365"/>
                    </a:moveTo>
                    <a:cubicBezTo>
                      <a:pt x="211455" y="49555"/>
                      <a:pt x="210503" y="44792"/>
                      <a:pt x="210503" y="41935"/>
                    </a:cubicBezTo>
                    <a:lnTo>
                      <a:pt x="237173" y="33362"/>
                    </a:lnTo>
                    <a:lnTo>
                      <a:pt x="187642" y="4787"/>
                    </a:lnTo>
                    <a:lnTo>
                      <a:pt x="187642" y="4787"/>
                    </a:lnTo>
                    <a:cubicBezTo>
                      <a:pt x="172403" y="-2833"/>
                      <a:pt x="152400" y="-1880"/>
                      <a:pt x="130492" y="11455"/>
                    </a:cubicBezTo>
                    <a:cubicBezTo>
                      <a:pt x="86678" y="37172"/>
                      <a:pt x="50483" y="98132"/>
                      <a:pt x="48578" y="149567"/>
                    </a:cubicBezTo>
                    <a:cubicBezTo>
                      <a:pt x="20955" y="170522"/>
                      <a:pt x="0" y="209575"/>
                      <a:pt x="0" y="242912"/>
                    </a:cubicBezTo>
                    <a:lnTo>
                      <a:pt x="0" y="243865"/>
                    </a:lnTo>
                    <a:cubicBezTo>
                      <a:pt x="0" y="261962"/>
                      <a:pt x="6667" y="275297"/>
                      <a:pt x="17145" y="281012"/>
                    </a:cubicBezTo>
                    <a:cubicBezTo>
                      <a:pt x="27623" y="286727"/>
                      <a:pt x="67628" y="309587"/>
                      <a:pt x="67628" y="309587"/>
                    </a:cubicBezTo>
                    <a:lnTo>
                      <a:pt x="203835" y="192430"/>
                    </a:lnTo>
                    <a:cubicBezTo>
                      <a:pt x="235267" y="174332"/>
                      <a:pt x="260985" y="129565"/>
                      <a:pt x="260985" y="93370"/>
                    </a:cubicBezTo>
                    <a:lnTo>
                      <a:pt x="260985" y="92417"/>
                    </a:lnTo>
                    <a:cubicBezTo>
                      <a:pt x="260033" y="58127"/>
                      <a:pt x="238125" y="42887"/>
                      <a:pt x="211455" y="53365"/>
                    </a:cubicBezTo>
                    <a:close/>
                  </a:path>
                </a:pathLst>
              </a:custGeom>
              <a:solidFill>
                <a:srgbClr val="61D6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9" name="Freeform: Shape 3758">
                <a:extLst>
                  <a:ext uri="{FF2B5EF4-FFF2-40B4-BE49-F238E27FC236}">
                    <a16:creationId xmlns:a16="http://schemas.microsoft.com/office/drawing/2014/main" id="{7C979EC0-4FCA-43B1-8975-095B9AA16C0B}"/>
                  </a:ext>
                </a:extLst>
              </p:cNvPr>
              <p:cNvSpPr/>
              <p:nvPr/>
            </p:nvSpPr>
            <p:spPr>
              <a:xfrm>
                <a:off x="9016702" y="3683778"/>
                <a:ext cx="260984" cy="284828"/>
              </a:xfrm>
              <a:custGeom>
                <a:avLst/>
                <a:gdLst>
                  <a:gd name="connsiteX0" fmla="*/ 212408 w 260984"/>
                  <a:gd name="connsiteY0" fmla="*/ 54307 h 284828"/>
                  <a:gd name="connsiteX1" fmla="*/ 130492 w 260984"/>
                  <a:gd name="connsiteY1" fmla="*/ 11445 h 284828"/>
                  <a:gd name="connsiteX2" fmla="*/ 48577 w 260984"/>
                  <a:gd name="connsiteY2" fmla="*/ 149557 h 284828"/>
                  <a:gd name="connsiteX3" fmla="*/ 0 w 260984"/>
                  <a:gd name="connsiteY3" fmla="*/ 242902 h 284828"/>
                  <a:gd name="connsiteX4" fmla="*/ 0 w 260984"/>
                  <a:gd name="connsiteY4" fmla="*/ 243855 h 284828"/>
                  <a:gd name="connsiteX5" fmla="*/ 57150 w 260984"/>
                  <a:gd name="connsiteY5" fmla="*/ 277192 h 284828"/>
                  <a:gd name="connsiteX6" fmla="*/ 203835 w 260984"/>
                  <a:gd name="connsiteY6" fmla="*/ 192420 h 284828"/>
                  <a:gd name="connsiteX7" fmla="*/ 260985 w 260984"/>
                  <a:gd name="connsiteY7" fmla="*/ 93360 h 284828"/>
                  <a:gd name="connsiteX8" fmla="*/ 260985 w 260984"/>
                  <a:gd name="connsiteY8" fmla="*/ 92407 h 284828"/>
                  <a:gd name="connsiteX9" fmla="*/ 212408 w 260984"/>
                  <a:gd name="connsiteY9" fmla="*/ 54307 h 284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0984" h="284828">
                    <a:moveTo>
                      <a:pt x="212408" y="54307"/>
                    </a:moveTo>
                    <a:cubicBezTo>
                      <a:pt x="210502" y="4777"/>
                      <a:pt x="174308" y="-14273"/>
                      <a:pt x="130492" y="11445"/>
                    </a:cubicBezTo>
                    <a:cubicBezTo>
                      <a:pt x="86677" y="37162"/>
                      <a:pt x="50483" y="98122"/>
                      <a:pt x="48577" y="149557"/>
                    </a:cubicBezTo>
                    <a:cubicBezTo>
                      <a:pt x="20955" y="170512"/>
                      <a:pt x="0" y="209565"/>
                      <a:pt x="0" y="242902"/>
                    </a:cubicBezTo>
                    <a:lnTo>
                      <a:pt x="0" y="243855"/>
                    </a:lnTo>
                    <a:cubicBezTo>
                      <a:pt x="0" y="280050"/>
                      <a:pt x="25717" y="295290"/>
                      <a:pt x="57150" y="277192"/>
                    </a:cubicBezTo>
                    <a:lnTo>
                      <a:pt x="203835" y="192420"/>
                    </a:lnTo>
                    <a:cubicBezTo>
                      <a:pt x="235267" y="174322"/>
                      <a:pt x="260985" y="129555"/>
                      <a:pt x="260985" y="93360"/>
                    </a:cubicBezTo>
                    <a:lnTo>
                      <a:pt x="260985" y="92407"/>
                    </a:lnTo>
                    <a:cubicBezTo>
                      <a:pt x="260985" y="58117"/>
                      <a:pt x="240030" y="42877"/>
                      <a:pt x="212408" y="54307"/>
                    </a:cubicBezTo>
                    <a:close/>
                  </a:path>
                </a:pathLst>
              </a:custGeom>
              <a:solidFill>
                <a:srgbClr val="00B0F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40" name="Graphic 7">
              <a:extLst>
                <a:ext uri="{FF2B5EF4-FFF2-40B4-BE49-F238E27FC236}">
                  <a16:creationId xmlns:a16="http://schemas.microsoft.com/office/drawing/2014/main" id="{2E9CB9E2-C840-491B-8E61-5513FE01B591}"/>
                </a:ext>
              </a:extLst>
            </p:cNvPr>
            <p:cNvGrpSpPr/>
            <p:nvPr/>
          </p:nvGrpSpPr>
          <p:grpSpPr>
            <a:xfrm>
              <a:off x="14470692" y="646284"/>
              <a:ext cx="1958056" cy="1454149"/>
              <a:chOff x="7132657" y="1572101"/>
              <a:chExt cx="1697354" cy="1248727"/>
            </a:xfrm>
          </p:grpSpPr>
          <p:grpSp>
            <p:nvGrpSpPr>
              <p:cNvPr id="4141" name="Graphic 7">
                <a:extLst>
                  <a:ext uri="{FF2B5EF4-FFF2-40B4-BE49-F238E27FC236}">
                    <a16:creationId xmlns:a16="http://schemas.microsoft.com/office/drawing/2014/main" id="{E179C19E-651E-4CBC-B36E-03E92B1FB4AC}"/>
                  </a:ext>
                </a:extLst>
              </p:cNvPr>
              <p:cNvGrpSpPr/>
              <p:nvPr/>
            </p:nvGrpSpPr>
            <p:grpSpPr>
              <a:xfrm>
                <a:off x="8469966" y="1572101"/>
                <a:ext cx="360045" cy="524827"/>
                <a:chOff x="8469966" y="1572101"/>
                <a:chExt cx="360045" cy="524827"/>
              </a:xfrm>
            </p:grpSpPr>
            <p:sp>
              <p:nvSpPr>
                <p:cNvPr id="4142" name="Freeform: Shape 4141">
                  <a:extLst>
                    <a:ext uri="{FF2B5EF4-FFF2-40B4-BE49-F238E27FC236}">
                      <a16:creationId xmlns:a16="http://schemas.microsoft.com/office/drawing/2014/main" id="{B1E50238-6D83-4062-9AF5-8FD82D923407}"/>
                    </a:ext>
                  </a:extLst>
                </p:cNvPr>
                <p:cNvSpPr/>
                <p:nvPr/>
              </p:nvSpPr>
              <p:spPr>
                <a:xfrm>
                  <a:off x="8469966" y="1572101"/>
                  <a:ext cx="360045" cy="523875"/>
                </a:xfrm>
                <a:custGeom>
                  <a:avLst/>
                  <a:gdLst>
                    <a:gd name="connsiteX0" fmla="*/ 255270 w 360045"/>
                    <a:gd name="connsiteY0" fmla="*/ 0 h 523875"/>
                    <a:gd name="connsiteX1" fmla="*/ 190500 w 360045"/>
                    <a:gd name="connsiteY1" fmla="*/ 38100 h 523875"/>
                    <a:gd name="connsiteX2" fmla="*/ 157163 w 360045"/>
                    <a:gd name="connsiteY2" fmla="*/ 162878 h 523875"/>
                    <a:gd name="connsiteX3" fmla="*/ 65723 w 360045"/>
                    <a:gd name="connsiteY3" fmla="*/ 109538 h 523875"/>
                    <a:gd name="connsiteX4" fmla="*/ 0 w 360045"/>
                    <a:gd name="connsiteY4" fmla="*/ 147638 h 523875"/>
                    <a:gd name="connsiteX5" fmla="*/ 0 w 360045"/>
                    <a:gd name="connsiteY5" fmla="*/ 463868 h 523875"/>
                    <a:gd name="connsiteX6" fmla="*/ 104775 w 360045"/>
                    <a:gd name="connsiteY6" fmla="*/ 523875 h 523875"/>
                    <a:gd name="connsiteX7" fmla="*/ 115253 w 360045"/>
                    <a:gd name="connsiteY7" fmla="*/ 369570 h 523875"/>
                    <a:gd name="connsiteX8" fmla="*/ 220028 w 360045"/>
                    <a:gd name="connsiteY8" fmla="*/ 429578 h 523875"/>
                    <a:gd name="connsiteX9" fmla="*/ 225743 w 360045"/>
                    <a:gd name="connsiteY9" fmla="*/ 364808 h 523875"/>
                    <a:gd name="connsiteX10" fmla="*/ 302895 w 360045"/>
                    <a:gd name="connsiteY10" fmla="*/ 409575 h 523875"/>
                    <a:gd name="connsiteX11" fmla="*/ 360045 w 360045"/>
                    <a:gd name="connsiteY11" fmla="*/ 60008 h 523875"/>
                    <a:gd name="connsiteX12" fmla="*/ 255270 w 360045"/>
                    <a:gd name="connsiteY12" fmla="*/ 0 h 523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0045" h="523875">
                      <a:moveTo>
                        <a:pt x="255270" y="0"/>
                      </a:moveTo>
                      <a:lnTo>
                        <a:pt x="190500" y="38100"/>
                      </a:lnTo>
                      <a:lnTo>
                        <a:pt x="157163" y="162878"/>
                      </a:lnTo>
                      <a:lnTo>
                        <a:pt x="65723" y="109538"/>
                      </a:lnTo>
                      <a:lnTo>
                        <a:pt x="0" y="147638"/>
                      </a:lnTo>
                      <a:lnTo>
                        <a:pt x="0" y="463868"/>
                      </a:lnTo>
                      <a:lnTo>
                        <a:pt x="104775" y="523875"/>
                      </a:lnTo>
                      <a:lnTo>
                        <a:pt x="115253" y="369570"/>
                      </a:lnTo>
                      <a:lnTo>
                        <a:pt x="220028" y="429578"/>
                      </a:lnTo>
                      <a:lnTo>
                        <a:pt x="225743" y="364808"/>
                      </a:lnTo>
                      <a:lnTo>
                        <a:pt x="302895" y="409575"/>
                      </a:lnTo>
                      <a:lnTo>
                        <a:pt x="360045" y="60008"/>
                      </a:lnTo>
                      <a:lnTo>
                        <a:pt x="255270" y="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43" name="Freeform: Shape 4142">
                  <a:extLst>
                    <a:ext uri="{FF2B5EF4-FFF2-40B4-BE49-F238E27FC236}">
                      <a16:creationId xmlns:a16="http://schemas.microsoft.com/office/drawing/2014/main" id="{B6040CBA-0E8D-4FDC-A7CD-2331A2D83A1C}"/>
                    </a:ext>
                  </a:extLst>
                </p:cNvPr>
                <p:cNvSpPr/>
                <p:nvPr/>
              </p:nvSpPr>
              <p:spPr>
                <a:xfrm>
                  <a:off x="8573789" y="1632108"/>
                  <a:ext cx="255270" cy="464819"/>
                </a:xfrm>
                <a:custGeom>
                  <a:avLst/>
                  <a:gdLst>
                    <a:gd name="connsiteX0" fmla="*/ 0 w 255270"/>
                    <a:gd name="connsiteY0" fmla="*/ 147637 h 464819"/>
                    <a:gd name="connsiteX1" fmla="*/ 65722 w 255270"/>
                    <a:gd name="connsiteY1" fmla="*/ 109537 h 464819"/>
                    <a:gd name="connsiteX2" fmla="*/ 111442 w 255270"/>
                    <a:gd name="connsiteY2" fmla="*/ 225743 h 464819"/>
                    <a:gd name="connsiteX3" fmla="*/ 127635 w 255270"/>
                    <a:gd name="connsiteY3" fmla="*/ 271463 h 464819"/>
                    <a:gd name="connsiteX4" fmla="*/ 129540 w 255270"/>
                    <a:gd name="connsiteY4" fmla="*/ 270510 h 464819"/>
                    <a:gd name="connsiteX5" fmla="*/ 145733 w 255270"/>
                    <a:gd name="connsiteY5" fmla="*/ 205740 h 464819"/>
                    <a:gd name="connsiteX6" fmla="*/ 190500 w 255270"/>
                    <a:gd name="connsiteY6" fmla="*/ 38100 h 464819"/>
                    <a:gd name="connsiteX7" fmla="*/ 255270 w 255270"/>
                    <a:gd name="connsiteY7" fmla="*/ 0 h 464819"/>
                    <a:gd name="connsiteX8" fmla="*/ 255270 w 255270"/>
                    <a:gd name="connsiteY8" fmla="*/ 316230 h 464819"/>
                    <a:gd name="connsiteX9" fmla="*/ 198120 w 255270"/>
                    <a:gd name="connsiteY9" fmla="*/ 349568 h 464819"/>
                    <a:gd name="connsiteX10" fmla="*/ 198120 w 255270"/>
                    <a:gd name="connsiteY10" fmla="*/ 234315 h 464819"/>
                    <a:gd name="connsiteX11" fmla="*/ 205740 w 255270"/>
                    <a:gd name="connsiteY11" fmla="*/ 121920 h 464819"/>
                    <a:gd name="connsiteX12" fmla="*/ 203835 w 255270"/>
                    <a:gd name="connsiteY12" fmla="*/ 122873 h 464819"/>
                    <a:gd name="connsiteX13" fmla="*/ 180975 w 255270"/>
                    <a:gd name="connsiteY13" fmla="*/ 209550 h 464819"/>
                    <a:gd name="connsiteX14" fmla="*/ 140017 w 255270"/>
                    <a:gd name="connsiteY14" fmla="*/ 356235 h 464819"/>
                    <a:gd name="connsiteX15" fmla="*/ 115252 w 255270"/>
                    <a:gd name="connsiteY15" fmla="*/ 370523 h 464819"/>
                    <a:gd name="connsiteX16" fmla="*/ 73342 w 255270"/>
                    <a:gd name="connsiteY16" fmla="*/ 272415 h 464819"/>
                    <a:gd name="connsiteX17" fmla="*/ 51435 w 255270"/>
                    <a:gd name="connsiteY17" fmla="*/ 211455 h 464819"/>
                    <a:gd name="connsiteX18" fmla="*/ 49530 w 255270"/>
                    <a:gd name="connsiteY18" fmla="*/ 212408 h 464819"/>
                    <a:gd name="connsiteX19" fmla="*/ 57150 w 255270"/>
                    <a:gd name="connsiteY19" fmla="*/ 316230 h 464819"/>
                    <a:gd name="connsiteX20" fmla="*/ 57150 w 255270"/>
                    <a:gd name="connsiteY20" fmla="*/ 432435 h 464819"/>
                    <a:gd name="connsiteX21" fmla="*/ 0 w 255270"/>
                    <a:gd name="connsiteY21" fmla="*/ 464820 h 464819"/>
                    <a:gd name="connsiteX22" fmla="*/ 0 w 255270"/>
                    <a:gd name="connsiteY22" fmla="*/ 147637 h 464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55270" h="464819">
                      <a:moveTo>
                        <a:pt x="0" y="147637"/>
                      </a:moveTo>
                      <a:lnTo>
                        <a:pt x="65722" y="109537"/>
                      </a:lnTo>
                      <a:lnTo>
                        <a:pt x="111442" y="225743"/>
                      </a:lnTo>
                      <a:lnTo>
                        <a:pt x="127635" y="271463"/>
                      </a:lnTo>
                      <a:lnTo>
                        <a:pt x="129540" y="270510"/>
                      </a:lnTo>
                      <a:lnTo>
                        <a:pt x="145733" y="205740"/>
                      </a:lnTo>
                      <a:lnTo>
                        <a:pt x="190500" y="38100"/>
                      </a:lnTo>
                      <a:lnTo>
                        <a:pt x="255270" y="0"/>
                      </a:lnTo>
                      <a:lnTo>
                        <a:pt x="255270" y="316230"/>
                      </a:lnTo>
                      <a:lnTo>
                        <a:pt x="198120" y="349568"/>
                      </a:lnTo>
                      <a:lnTo>
                        <a:pt x="198120" y="234315"/>
                      </a:lnTo>
                      <a:cubicBezTo>
                        <a:pt x="198120" y="202883"/>
                        <a:pt x="202883" y="154305"/>
                        <a:pt x="205740" y="121920"/>
                      </a:cubicBezTo>
                      <a:lnTo>
                        <a:pt x="203835" y="122873"/>
                      </a:lnTo>
                      <a:lnTo>
                        <a:pt x="180975" y="209550"/>
                      </a:lnTo>
                      <a:lnTo>
                        <a:pt x="140017" y="356235"/>
                      </a:lnTo>
                      <a:lnTo>
                        <a:pt x="115252" y="370523"/>
                      </a:lnTo>
                      <a:lnTo>
                        <a:pt x="73342" y="272415"/>
                      </a:lnTo>
                      <a:lnTo>
                        <a:pt x="51435" y="211455"/>
                      </a:lnTo>
                      <a:lnTo>
                        <a:pt x="49530" y="212408"/>
                      </a:lnTo>
                      <a:cubicBezTo>
                        <a:pt x="52388" y="240983"/>
                        <a:pt x="57150" y="284798"/>
                        <a:pt x="57150" y="316230"/>
                      </a:cubicBezTo>
                      <a:lnTo>
                        <a:pt x="57150" y="432435"/>
                      </a:lnTo>
                      <a:lnTo>
                        <a:pt x="0" y="464820"/>
                      </a:lnTo>
                      <a:lnTo>
                        <a:pt x="0" y="147637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44" name="Graphic 7">
                <a:extLst>
                  <a:ext uri="{FF2B5EF4-FFF2-40B4-BE49-F238E27FC236}">
                    <a16:creationId xmlns:a16="http://schemas.microsoft.com/office/drawing/2014/main" id="{6E5ADBB9-8797-4D4A-BD24-9E2283DCC5F6}"/>
                  </a:ext>
                </a:extLst>
              </p:cNvPr>
              <p:cNvGrpSpPr/>
              <p:nvPr/>
            </p:nvGrpSpPr>
            <p:grpSpPr>
              <a:xfrm>
                <a:off x="8202314" y="1781651"/>
                <a:ext cx="350520" cy="468629"/>
                <a:chOff x="8202314" y="1781651"/>
                <a:chExt cx="350520" cy="468629"/>
              </a:xfrm>
            </p:grpSpPr>
            <p:sp>
              <p:nvSpPr>
                <p:cNvPr id="4145" name="Freeform: Shape 4144">
                  <a:extLst>
                    <a:ext uri="{FF2B5EF4-FFF2-40B4-BE49-F238E27FC236}">
                      <a16:creationId xmlns:a16="http://schemas.microsoft.com/office/drawing/2014/main" id="{F31EEA87-B4B9-40C9-8395-B69911E428AC}"/>
                    </a:ext>
                  </a:extLst>
                </p:cNvPr>
                <p:cNvSpPr/>
                <p:nvPr/>
              </p:nvSpPr>
              <p:spPr>
                <a:xfrm>
                  <a:off x="8202314" y="1781651"/>
                  <a:ext cx="284797" cy="468629"/>
                </a:xfrm>
                <a:custGeom>
                  <a:avLst/>
                  <a:gdLst>
                    <a:gd name="connsiteX0" fmla="*/ 104775 w 284797"/>
                    <a:gd name="connsiteY0" fmla="*/ 468630 h 468629"/>
                    <a:gd name="connsiteX1" fmla="*/ 0 w 284797"/>
                    <a:gd name="connsiteY1" fmla="*/ 408623 h 468629"/>
                    <a:gd name="connsiteX2" fmla="*/ 85725 w 284797"/>
                    <a:gd name="connsiteY2" fmla="*/ 42863 h 468629"/>
                    <a:gd name="connsiteX3" fmla="*/ 160020 w 284797"/>
                    <a:gd name="connsiteY3" fmla="*/ 0 h 468629"/>
                    <a:gd name="connsiteX4" fmla="*/ 264795 w 284797"/>
                    <a:gd name="connsiteY4" fmla="*/ 60007 h 468629"/>
                    <a:gd name="connsiteX5" fmla="*/ 284797 w 284797"/>
                    <a:gd name="connsiteY5" fmla="*/ 364808 h 468629"/>
                    <a:gd name="connsiteX6" fmla="*/ 180022 w 284797"/>
                    <a:gd name="connsiteY6" fmla="*/ 304800 h 468629"/>
                    <a:gd name="connsiteX7" fmla="*/ 104775 w 284797"/>
                    <a:gd name="connsiteY7" fmla="*/ 468630 h 468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4797" h="468629">
                      <a:moveTo>
                        <a:pt x="104775" y="468630"/>
                      </a:moveTo>
                      <a:lnTo>
                        <a:pt x="0" y="408623"/>
                      </a:lnTo>
                      <a:lnTo>
                        <a:pt x="85725" y="42863"/>
                      </a:lnTo>
                      <a:lnTo>
                        <a:pt x="160020" y="0"/>
                      </a:lnTo>
                      <a:lnTo>
                        <a:pt x="264795" y="60007"/>
                      </a:lnTo>
                      <a:lnTo>
                        <a:pt x="284797" y="364808"/>
                      </a:lnTo>
                      <a:lnTo>
                        <a:pt x="180022" y="304800"/>
                      </a:lnTo>
                      <a:lnTo>
                        <a:pt x="104775" y="46863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46" name="Freeform: Shape 4145">
                  <a:extLst>
                    <a:ext uri="{FF2B5EF4-FFF2-40B4-BE49-F238E27FC236}">
                      <a16:creationId xmlns:a16="http://schemas.microsoft.com/office/drawing/2014/main" id="{B3B1EE61-8D83-4898-9B9E-D818DE954223}"/>
                    </a:ext>
                  </a:extLst>
                </p:cNvPr>
                <p:cNvSpPr/>
                <p:nvPr/>
              </p:nvSpPr>
              <p:spPr>
                <a:xfrm>
                  <a:off x="8307089" y="1841658"/>
                  <a:ext cx="245745" cy="408622"/>
                </a:xfrm>
                <a:custGeom>
                  <a:avLst/>
                  <a:gdLst>
                    <a:gd name="connsiteX0" fmla="*/ 163830 w 245745"/>
                    <a:gd name="connsiteY0" fmla="*/ 239078 h 408622"/>
                    <a:gd name="connsiteX1" fmla="*/ 80010 w 245745"/>
                    <a:gd name="connsiteY1" fmla="*/ 287655 h 408622"/>
                    <a:gd name="connsiteX2" fmla="*/ 62865 w 245745"/>
                    <a:gd name="connsiteY2" fmla="*/ 372428 h 408622"/>
                    <a:gd name="connsiteX3" fmla="*/ 0 w 245745"/>
                    <a:gd name="connsiteY3" fmla="*/ 408622 h 408622"/>
                    <a:gd name="connsiteX4" fmla="*/ 85725 w 245745"/>
                    <a:gd name="connsiteY4" fmla="*/ 42863 h 408622"/>
                    <a:gd name="connsiteX5" fmla="*/ 160020 w 245745"/>
                    <a:gd name="connsiteY5" fmla="*/ 0 h 408622"/>
                    <a:gd name="connsiteX6" fmla="*/ 245745 w 245745"/>
                    <a:gd name="connsiteY6" fmla="*/ 266700 h 408622"/>
                    <a:gd name="connsiteX7" fmla="*/ 180022 w 245745"/>
                    <a:gd name="connsiteY7" fmla="*/ 304800 h 408622"/>
                    <a:gd name="connsiteX8" fmla="*/ 163830 w 245745"/>
                    <a:gd name="connsiteY8" fmla="*/ 239078 h 408622"/>
                    <a:gd name="connsiteX9" fmla="*/ 151447 w 245745"/>
                    <a:gd name="connsiteY9" fmla="*/ 190500 h 408622"/>
                    <a:gd name="connsiteX10" fmla="*/ 144780 w 245745"/>
                    <a:gd name="connsiteY10" fmla="*/ 164783 h 408622"/>
                    <a:gd name="connsiteX11" fmla="*/ 122872 w 245745"/>
                    <a:gd name="connsiteY11" fmla="*/ 75248 h 408622"/>
                    <a:gd name="connsiteX12" fmla="*/ 120967 w 245745"/>
                    <a:gd name="connsiteY12" fmla="*/ 76200 h 408622"/>
                    <a:gd name="connsiteX13" fmla="*/ 99060 w 245745"/>
                    <a:gd name="connsiteY13" fmla="*/ 190500 h 408622"/>
                    <a:gd name="connsiteX14" fmla="*/ 92392 w 245745"/>
                    <a:gd name="connsiteY14" fmla="*/ 223838 h 408622"/>
                    <a:gd name="connsiteX15" fmla="*/ 151447 w 245745"/>
                    <a:gd name="connsiteY15" fmla="*/ 190500 h 40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5745" h="408622">
                      <a:moveTo>
                        <a:pt x="163830" y="239078"/>
                      </a:moveTo>
                      <a:lnTo>
                        <a:pt x="80010" y="287655"/>
                      </a:lnTo>
                      <a:lnTo>
                        <a:pt x="62865" y="372428"/>
                      </a:lnTo>
                      <a:lnTo>
                        <a:pt x="0" y="408622"/>
                      </a:lnTo>
                      <a:lnTo>
                        <a:pt x="85725" y="42863"/>
                      </a:lnTo>
                      <a:lnTo>
                        <a:pt x="160020" y="0"/>
                      </a:lnTo>
                      <a:lnTo>
                        <a:pt x="245745" y="266700"/>
                      </a:lnTo>
                      <a:lnTo>
                        <a:pt x="180022" y="304800"/>
                      </a:lnTo>
                      <a:lnTo>
                        <a:pt x="163830" y="239078"/>
                      </a:lnTo>
                      <a:close/>
                      <a:moveTo>
                        <a:pt x="151447" y="190500"/>
                      </a:moveTo>
                      <a:lnTo>
                        <a:pt x="144780" y="164783"/>
                      </a:lnTo>
                      <a:cubicBezTo>
                        <a:pt x="137160" y="137160"/>
                        <a:pt x="129540" y="104775"/>
                        <a:pt x="122872" y="75248"/>
                      </a:cubicBezTo>
                      <a:lnTo>
                        <a:pt x="120967" y="76200"/>
                      </a:lnTo>
                      <a:cubicBezTo>
                        <a:pt x="114300" y="113348"/>
                        <a:pt x="106680" y="154305"/>
                        <a:pt x="99060" y="190500"/>
                      </a:cubicBezTo>
                      <a:lnTo>
                        <a:pt x="92392" y="223838"/>
                      </a:lnTo>
                      <a:lnTo>
                        <a:pt x="151447" y="190500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47" name="Graphic 7">
                <a:extLst>
                  <a:ext uri="{FF2B5EF4-FFF2-40B4-BE49-F238E27FC236}">
                    <a16:creationId xmlns:a16="http://schemas.microsoft.com/office/drawing/2014/main" id="{5E0C33C6-EA26-4C36-A2BE-5EF7AEE8484F}"/>
                  </a:ext>
                </a:extLst>
              </p:cNvPr>
              <p:cNvGrpSpPr/>
              <p:nvPr/>
            </p:nvGrpSpPr>
            <p:grpSpPr>
              <a:xfrm>
                <a:off x="7966094" y="1886426"/>
                <a:ext cx="320039" cy="501014"/>
                <a:chOff x="7966094" y="1886426"/>
                <a:chExt cx="320039" cy="501014"/>
              </a:xfrm>
            </p:grpSpPr>
            <p:sp>
              <p:nvSpPr>
                <p:cNvPr id="4148" name="Freeform: Shape 4147">
                  <a:extLst>
                    <a:ext uri="{FF2B5EF4-FFF2-40B4-BE49-F238E27FC236}">
                      <a16:creationId xmlns:a16="http://schemas.microsoft.com/office/drawing/2014/main" id="{FD75D6C0-B16C-4049-A3F4-00DAD7B9DDD2}"/>
                    </a:ext>
                  </a:extLst>
                </p:cNvPr>
                <p:cNvSpPr/>
                <p:nvPr/>
              </p:nvSpPr>
              <p:spPr>
                <a:xfrm>
                  <a:off x="7966094" y="1886426"/>
                  <a:ext cx="320039" cy="500062"/>
                </a:xfrm>
                <a:custGeom>
                  <a:avLst/>
                  <a:gdLst>
                    <a:gd name="connsiteX0" fmla="*/ 215265 w 320039"/>
                    <a:gd name="connsiteY0" fmla="*/ 0 h 500062"/>
                    <a:gd name="connsiteX1" fmla="*/ 156210 w 320039"/>
                    <a:gd name="connsiteY1" fmla="*/ 34290 h 500062"/>
                    <a:gd name="connsiteX2" fmla="*/ 156210 w 320039"/>
                    <a:gd name="connsiteY2" fmla="*/ 140970 h 500062"/>
                    <a:gd name="connsiteX3" fmla="*/ 63817 w 320039"/>
                    <a:gd name="connsiteY3" fmla="*/ 87630 h 500062"/>
                    <a:gd name="connsiteX4" fmla="*/ 0 w 320039"/>
                    <a:gd name="connsiteY4" fmla="*/ 123825 h 500062"/>
                    <a:gd name="connsiteX5" fmla="*/ 0 w 320039"/>
                    <a:gd name="connsiteY5" fmla="*/ 440055 h 500062"/>
                    <a:gd name="connsiteX6" fmla="*/ 104775 w 320039"/>
                    <a:gd name="connsiteY6" fmla="*/ 500063 h 500062"/>
                    <a:gd name="connsiteX7" fmla="*/ 151448 w 320039"/>
                    <a:gd name="connsiteY7" fmla="*/ 352425 h 500062"/>
                    <a:gd name="connsiteX8" fmla="*/ 256223 w 320039"/>
                    <a:gd name="connsiteY8" fmla="*/ 412433 h 500062"/>
                    <a:gd name="connsiteX9" fmla="*/ 320040 w 320039"/>
                    <a:gd name="connsiteY9" fmla="*/ 59055 h 500062"/>
                    <a:gd name="connsiteX10" fmla="*/ 215265 w 320039"/>
                    <a:gd name="connsiteY10" fmla="*/ 0 h 500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0039" h="500062">
                      <a:moveTo>
                        <a:pt x="215265" y="0"/>
                      </a:moveTo>
                      <a:lnTo>
                        <a:pt x="156210" y="34290"/>
                      </a:lnTo>
                      <a:lnTo>
                        <a:pt x="156210" y="140970"/>
                      </a:lnTo>
                      <a:lnTo>
                        <a:pt x="63817" y="87630"/>
                      </a:lnTo>
                      <a:lnTo>
                        <a:pt x="0" y="123825"/>
                      </a:lnTo>
                      <a:lnTo>
                        <a:pt x="0" y="440055"/>
                      </a:lnTo>
                      <a:lnTo>
                        <a:pt x="104775" y="500063"/>
                      </a:lnTo>
                      <a:lnTo>
                        <a:pt x="151448" y="352425"/>
                      </a:lnTo>
                      <a:lnTo>
                        <a:pt x="256223" y="412433"/>
                      </a:lnTo>
                      <a:lnTo>
                        <a:pt x="320040" y="59055"/>
                      </a:lnTo>
                      <a:lnTo>
                        <a:pt x="215265" y="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49" name="Freeform: Shape 4148">
                  <a:extLst>
                    <a:ext uri="{FF2B5EF4-FFF2-40B4-BE49-F238E27FC236}">
                      <a16:creationId xmlns:a16="http://schemas.microsoft.com/office/drawing/2014/main" id="{FDA1653F-27CA-4F9B-AAE8-EF808D436AC4}"/>
                    </a:ext>
                  </a:extLst>
                </p:cNvPr>
                <p:cNvSpPr/>
                <p:nvPr/>
              </p:nvSpPr>
              <p:spPr>
                <a:xfrm>
                  <a:off x="8070869" y="1946433"/>
                  <a:ext cx="215264" cy="441007"/>
                </a:xfrm>
                <a:custGeom>
                  <a:avLst/>
                  <a:gdLst>
                    <a:gd name="connsiteX0" fmla="*/ 0 w 215264"/>
                    <a:gd name="connsiteY0" fmla="*/ 123825 h 441007"/>
                    <a:gd name="connsiteX1" fmla="*/ 63817 w 215264"/>
                    <a:gd name="connsiteY1" fmla="*/ 87630 h 441007"/>
                    <a:gd name="connsiteX2" fmla="*/ 135255 w 215264"/>
                    <a:gd name="connsiteY2" fmla="*/ 203835 h 441007"/>
                    <a:gd name="connsiteX3" fmla="*/ 161925 w 215264"/>
                    <a:gd name="connsiteY3" fmla="*/ 258128 h 441007"/>
                    <a:gd name="connsiteX4" fmla="*/ 163830 w 215264"/>
                    <a:gd name="connsiteY4" fmla="*/ 257175 h 441007"/>
                    <a:gd name="connsiteX5" fmla="*/ 156210 w 215264"/>
                    <a:gd name="connsiteY5" fmla="*/ 145733 h 441007"/>
                    <a:gd name="connsiteX6" fmla="*/ 156210 w 215264"/>
                    <a:gd name="connsiteY6" fmla="*/ 34290 h 441007"/>
                    <a:gd name="connsiteX7" fmla="*/ 215265 w 215264"/>
                    <a:gd name="connsiteY7" fmla="*/ 0 h 441007"/>
                    <a:gd name="connsiteX8" fmla="*/ 215265 w 215264"/>
                    <a:gd name="connsiteY8" fmla="*/ 316230 h 441007"/>
                    <a:gd name="connsiteX9" fmla="*/ 151448 w 215264"/>
                    <a:gd name="connsiteY9" fmla="*/ 352425 h 441007"/>
                    <a:gd name="connsiteX10" fmla="*/ 80010 w 215264"/>
                    <a:gd name="connsiteY10" fmla="*/ 236220 h 441007"/>
                    <a:gd name="connsiteX11" fmla="*/ 53340 w 215264"/>
                    <a:gd name="connsiteY11" fmla="*/ 182880 h 441007"/>
                    <a:gd name="connsiteX12" fmla="*/ 51435 w 215264"/>
                    <a:gd name="connsiteY12" fmla="*/ 183833 h 441007"/>
                    <a:gd name="connsiteX13" fmla="*/ 59055 w 215264"/>
                    <a:gd name="connsiteY13" fmla="*/ 294322 h 441007"/>
                    <a:gd name="connsiteX14" fmla="*/ 59055 w 215264"/>
                    <a:gd name="connsiteY14" fmla="*/ 406718 h 441007"/>
                    <a:gd name="connsiteX15" fmla="*/ 0 w 215264"/>
                    <a:gd name="connsiteY15" fmla="*/ 441008 h 441007"/>
                    <a:gd name="connsiteX16" fmla="*/ 0 w 215264"/>
                    <a:gd name="connsiteY16" fmla="*/ 123825 h 441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5264" h="441007">
                      <a:moveTo>
                        <a:pt x="0" y="123825"/>
                      </a:moveTo>
                      <a:lnTo>
                        <a:pt x="63817" y="87630"/>
                      </a:lnTo>
                      <a:lnTo>
                        <a:pt x="135255" y="203835"/>
                      </a:lnTo>
                      <a:lnTo>
                        <a:pt x="161925" y="258128"/>
                      </a:lnTo>
                      <a:lnTo>
                        <a:pt x="163830" y="257175"/>
                      </a:lnTo>
                      <a:cubicBezTo>
                        <a:pt x="160973" y="224790"/>
                        <a:pt x="156210" y="183833"/>
                        <a:pt x="156210" y="145733"/>
                      </a:cubicBezTo>
                      <a:lnTo>
                        <a:pt x="156210" y="34290"/>
                      </a:lnTo>
                      <a:lnTo>
                        <a:pt x="215265" y="0"/>
                      </a:lnTo>
                      <a:lnTo>
                        <a:pt x="215265" y="316230"/>
                      </a:lnTo>
                      <a:lnTo>
                        <a:pt x="151448" y="352425"/>
                      </a:lnTo>
                      <a:lnTo>
                        <a:pt x="80010" y="236220"/>
                      </a:lnTo>
                      <a:lnTo>
                        <a:pt x="53340" y="182880"/>
                      </a:lnTo>
                      <a:lnTo>
                        <a:pt x="51435" y="183833"/>
                      </a:lnTo>
                      <a:cubicBezTo>
                        <a:pt x="54292" y="217170"/>
                        <a:pt x="59055" y="256222"/>
                        <a:pt x="59055" y="294322"/>
                      </a:cubicBezTo>
                      <a:lnTo>
                        <a:pt x="59055" y="406718"/>
                      </a:lnTo>
                      <a:lnTo>
                        <a:pt x="0" y="441008"/>
                      </a:lnTo>
                      <a:lnTo>
                        <a:pt x="0" y="12382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0" name="Graphic 7">
                <a:extLst>
                  <a:ext uri="{FF2B5EF4-FFF2-40B4-BE49-F238E27FC236}">
                    <a16:creationId xmlns:a16="http://schemas.microsoft.com/office/drawing/2014/main" id="{011D7D9B-94D3-4B2B-B757-1D31D75EFD82}"/>
                  </a:ext>
                </a:extLst>
              </p:cNvPr>
              <p:cNvGrpSpPr/>
              <p:nvPr/>
            </p:nvGrpSpPr>
            <p:grpSpPr>
              <a:xfrm>
                <a:off x="7716539" y="2031206"/>
                <a:ext cx="317182" cy="457199"/>
                <a:chOff x="7716539" y="2031206"/>
                <a:chExt cx="317182" cy="457199"/>
              </a:xfrm>
            </p:grpSpPr>
            <p:sp>
              <p:nvSpPr>
                <p:cNvPr id="4151" name="Freeform: Shape 4150">
                  <a:extLst>
                    <a:ext uri="{FF2B5EF4-FFF2-40B4-BE49-F238E27FC236}">
                      <a16:creationId xmlns:a16="http://schemas.microsoft.com/office/drawing/2014/main" id="{AE19B33A-2CA1-4250-93F9-967BC1FEA4A2}"/>
                    </a:ext>
                  </a:extLst>
                </p:cNvPr>
                <p:cNvSpPr/>
                <p:nvPr/>
              </p:nvSpPr>
              <p:spPr>
                <a:xfrm>
                  <a:off x="7716539" y="2031206"/>
                  <a:ext cx="317182" cy="456247"/>
                </a:xfrm>
                <a:custGeom>
                  <a:avLst/>
                  <a:gdLst>
                    <a:gd name="connsiteX0" fmla="*/ 212408 w 317182"/>
                    <a:gd name="connsiteY0" fmla="*/ 0 h 456247"/>
                    <a:gd name="connsiteX1" fmla="*/ 0 w 317182"/>
                    <a:gd name="connsiteY1" fmla="*/ 122872 h 456247"/>
                    <a:gd name="connsiteX2" fmla="*/ 0 w 317182"/>
                    <a:gd name="connsiteY2" fmla="*/ 182880 h 456247"/>
                    <a:gd name="connsiteX3" fmla="*/ 75247 w 317182"/>
                    <a:gd name="connsiteY3" fmla="*/ 226695 h 456247"/>
                    <a:gd name="connsiteX4" fmla="*/ 75247 w 317182"/>
                    <a:gd name="connsiteY4" fmla="*/ 396240 h 456247"/>
                    <a:gd name="connsiteX5" fmla="*/ 180022 w 317182"/>
                    <a:gd name="connsiteY5" fmla="*/ 456247 h 456247"/>
                    <a:gd name="connsiteX6" fmla="*/ 219075 w 317182"/>
                    <a:gd name="connsiteY6" fmla="*/ 142875 h 456247"/>
                    <a:gd name="connsiteX7" fmla="*/ 317183 w 317182"/>
                    <a:gd name="connsiteY7" fmla="*/ 60960 h 456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7182" h="456247">
                      <a:moveTo>
                        <a:pt x="212408" y="0"/>
                      </a:moveTo>
                      <a:lnTo>
                        <a:pt x="0" y="122872"/>
                      </a:lnTo>
                      <a:lnTo>
                        <a:pt x="0" y="182880"/>
                      </a:lnTo>
                      <a:lnTo>
                        <a:pt x="75247" y="226695"/>
                      </a:lnTo>
                      <a:lnTo>
                        <a:pt x="75247" y="396240"/>
                      </a:lnTo>
                      <a:lnTo>
                        <a:pt x="180022" y="456247"/>
                      </a:lnTo>
                      <a:lnTo>
                        <a:pt x="219075" y="142875"/>
                      </a:lnTo>
                      <a:lnTo>
                        <a:pt x="317183" y="60960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52" name="Freeform: Shape 4151">
                  <a:extLst>
                    <a:ext uri="{FF2B5EF4-FFF2-40B4-BE49-F238E27FC236}">
                      <a16:creationId xmlns:a16="http://schemas.microsoft.com/office/drawing/2014/main" id="{F6A4D59C-97A2-4745-AB95-E3C0DB7A39A0}"/>
                    </a:ext>
                  </a:extLst>
                </p:cNvPr>
                <p:cNvSpPr/>
                <p:nvPr/>
              </p:nvSpPr>
              <p:spPr>
                <a:xfrm>
                  <a:off x="7821314" y="2092165"/>
                  <a:ext cx="212407" cy="396239"/>
                </a:xfrm>
                <a:custGeom>
                  <a:avLst/>
                  <a:gdLst>
                    <a:gd name="connsiteX0" fmla="*/ 75247 w 212407"/>
                    <a:gd name="connsiteY0" fmla="*/ 139065 h 396239"/>
                    <a:gd name="connsiteX1" fmla="*/ 0 w 212407"/>
                    <a:gd name="connsiteY1" fmla="*/ 182880 h 396239"/>
                    <a:gd name="connsiteX2" fmla="*/ 0 w 212407"/>
                    <a:gd name="connsiteY2" fmla="*/ 122873 h 396239"/>
                    <a:gd name="connsiteX3" fmla="*/ 212407 w 212407"/>
                    <a:gd name="connsiteY3" fmla="*/ 0 h 396239"/>
                    <a:gd name="connsiteX4" fmla="*/ 212407 w 212407"/>
                    <a:gd name="connsiteY4" fmla="*/ 60008 h 396239"/>
                    <a:gd name="connsiteX5" fmla="*/ 137160 w 212407"/>
                    <a:gd name="connsiteY5" fmla="*/ 103823 h 396239"/>
                    <a:gd name="connsiteX6" fmla="*/ 137160 w 212407"/>
                    <a:gd name="connsiteY6" fmla="*/ 360045 h 396239"/>
                    <a:gd name="connsiteX7" fmla="*/ 75247 w 212407"/>
                    <a:gd name="connsiteY7" fmla="*/ 396240 h 396239"/>
                    <a:gd name="connsiteX8" fmla="*/ 75247 w 212407"/>
                    <a:gd name="connsiteY8" fmla="*/ 139065 h 396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07" h="396239">
                      <a:moveTo>
                        <a:pt x="75247" y="139065"/>
                      </a:moveTo>
                      <a:lnTo>
                        <a:pt x="0" y="182880"/>
                      </a:lnTo>
                      <a:lnTo>
                        <a:pt x="0" y="122873"/>
                      </a:lnTo>
                      <a:lnTo>
                        <a:pt x="212407" y="0"/>
                      </a:lnTo>
                      <a:lnTo>
                        <a:pt x="212407" y="60008"/>
                      </a:lnTo>
                      <a:lnTo>
                        <a:pt x="137160" y="103823"/>
                      </a:lnTo>
                      <a:lnTo>
                        <a:pt x="137160" y="360045"/>
                      </a:lnTo>
                      <a:lnTo>
                        <a:pt x="75247" y="396240"/>
                      </a:lnTo>
                      <a:lnTo>
                        <a:pt x="75247" y="13906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3" name="Graphic 7">
                <a:extLst>
                  <a:ext uri="{FF2B5EF4-FFF2-40B4-BE49-F238E27FC236}">
                    <a16:creationId xmlns:a16="http://schemas.microsoft.com/office/drawing/2014/main" id="{40691261-4793-496C-AF8E-D36968368C74}"/>
                  </a:ext>
                </a:extLst>
              </p:cNvPr>
              <p:cNvGrpSpPr/>
              <p:nvPr/>
            </p:nvGrpSpPr>
            <p:grpSpPr>
              <a:xfrm>
                <a:off x="7518419" y="2170270"/>
                <a:ext cx="280987" cy="475297"/>
                <a:chOff x="7518419" y="2170270"/>
                <a:chExt cx="280987" cy="475297"/>
              </a:xfrm>
            </p:grpSpPr>
            <p:sp>
              <p:nvSpPr>
                <p:cNvPr id="4154" name="Freeform: Shape 4153">
                  <a:extLst>
                    <a:ext uri="{FF2B5EF4-FFF2-40B4-BE49-F238E27FC236}">
                      <a16:creationId xmlns:a16="http://schemas.microsoft.com/office/drawing/2014/main" id="{8D6C6707-441F-4EB5-AF7D-07E47404BD4B}"/>
                    </a:ext>
                  </a:extLst>
                </p:cNvPr>
                <p:cNvSpPr/>
                <p:nvPr/>
              </p:nvSpPr>
              <p:spPr>
                <a:xfrm>
                  <a:off x="7518419" y="2170270"/>
                  <a:ext cx="280987" cy="475297"/>
                </a:xfrm>
                <a:custGeom>
                  <a:avLst/>
                  <a:gdLst>
                    <a:gd name="connsiteX0" fmla="*/ 196215 w 280987"/>
                    <a:gd name="connsiteY0" fmla="*/ 265747 h 475297"/>
                    <a:gd name="connsiteX1" fmla="*/ 259080 w 280987"/>
                    <a:gd name="connsiteY1" fmla="*/ 193358 h 475297"/>
                    <a:gd name="connsiteX2" fmla="*/ 166688 w 280987"/>
                    <a:gd name="connsiteY2" fmla="*/ 122872 h 475297"/>
                    <a:gd name="connsiteX3" fmla="*/ 276225 w 280987"/>
                    <a:gd name="connsiteY3" fmla="*/ 60007 h 475297"/>
                    <a:gd name="connsiteX4" fmla="*/ 171450 w 280987"/>
                    <a:gd name="connsiteY4" fmla="*/ 0 h 475297"/>
                    <a:gd name="connsiteX5" fmla="*/ 0 w 280987"/>
                    <a:gd name="connsiteY5" fmla="*/ 99060 h 475297"/>
                    <a:gd name="connsiteX6" fmla="*/ 0 w 280987"/>
                    <a:gd name="connsiteY6" fmla="*/ 415290 h 475297"/>
                    <a:gd name="connsiteX7" fmla="*/ 104775 w 280987"/>
                    <a:gd name="connsiteY7" fmla="*/ 475297 h 475297"/>
                    <a:gd name="connsiteX8" fmla="*/ 280988 w 280987"/>
                    <a:gd name="connsiteY8" fmla="*/ 313372 h 475297"/>
                    <a:gd name="connsiteX9" fmla="*/ 196215 w 280987"/>
                    <a:gd name="connsiteY9" fmla="*/ 265747 h 475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0987" h="475297">
                      <a:moveTo>
                        <a:pt x="196215" y="265747"/>
                      </a:moveTo>
                      <a:lnTo>
                        <a:pt x="259080" y="193358"/>
                      </a:lnTo>
                      <a:lnTo>
                        <a:pt x="166688" y="122872"/>
                      </a:lnTo>
                      <a:lnTo>
                        <a:pt x="276225" y="60007"/>
                      </a:lnTo>
                      <a:lnTo>
                        <a:pt x="171450" y="0"/>
                      </a:lnTo>
                      <a:lnTo>
                        <a:pt x="0" y="99060"/>
                      </a:lnTo>
                      <a:lnTo>
                        <a:pt x="0" y="415290"/>
                      </a:lnTo>
                      <a:lnTo>
                        <a:pt x="104775" y="475297"/>
                      </a:lnTo>
                      <a:lnTo>
                        <a:pt x="280988" y="313372"/>
                      </a:lnTo>
                      <a:lnTo>
                        <a:pt x="196215" y="265747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55" name="Freeform: Shape 4154">
                  <a:extLst>
                    <a:ext uri="{FF2B5EF4-FFF2-40B4-BE49-F238E27FC236}">
                      <a16:creationId xmlns:a16="http://schemas.microsoft.com/office/drawing/2014/main" id="{B57F3A14-2731-4FD2-98DF-DB54DDCCC4CD}"/>
                    </a:ext>
                  </a:extLst>
                </p:cNvPr>
                <p:cNvSpPr/>
                <p:nvPr/>
              </p:nvSpPr>
              <p:spPr>
                <a:xfrm>
                  <a:off x="7622242" y="2230278"/>
                  <a:ext cx="176212" cy="415289"/>
                </a:xfrm>
                <a:custGeom>
                  <a:avLst/>
                  <a:gdLst>
                    <a:gd name="connsiteX0" fmla="*/ 0 w 176212"/>
                    <a:gd name="connsiteY0" fmla="*/ 99060 h 415289"/>
                    <a:gd name="connsiteX1" fmla="*/ 171450 w 176212"/>
                    <a:gd name="connsiteY1" fmla="*/ 0 h 415289"/>
                    <a:gd name="connsiteX2" fmla="*/ 171450 w 176212"/>
                    <a:gd name="connsiteY2" fmla="*/ 60008 h 415289"/>
                    <a:gd name="connsiteX3" fmla="*/ 61913 w 176212"/>
                    <a:gd name="connsiteY3" fmla="*/ 123825 h 415289"/>
                    <a:gd name="connsiteX4" fmla="*/ 61913 w 176212"/>
                    <a:gd name="connsiteY4" fmla="*/ 187643 h 415289"/>
                    <a:gd name="connsiteX5" fmla="*/ 155257 w 176212"/>
                    <a:gd name="connsiteY5" fmla="*/ 133350 h 415289"/>
                    <a:gd name="connsiteX6" fmla="*/ 155257 w 176212"/>
                    <a:gd name="connsiteY6" fmla="*/ 193358 h 415289"/>
                    <a:gd name="connsiteX7" fmla="*/ 61913 w 176212"/>
                    <a:gd name="connsiteY7" fmla="*/ 246698 h 415289"/>
                    <a:gd name="connsiteX8" fmla="*/ 61913 w 176212"/>
                    <a:gd name="connsiteY8" fmla="*/ 319088 h 415289"/>
                    <a:gd name="connsiteX9" fmla="*/ 176213 w 176212"/>
                    <a:gd name="connsiteY9" fmla="*/ 253365 h 415289"/>
                    <a:gd name="connsiteX10" fmla="*/ 176213 w 176212"/>
                    <a:gd name="connsiteY10" fmla="*/ 313373 h 415289"/>
                    <a:gd name="connsiteX11" fmla="*/ 0 w 176212"/>
                    <a:gd name="connsiteY11" fmla="*/ 415290 h 415289"/>
                    <a:gd name="connsiteX12" fmla="*/ 0 w 176212"/>
                    <a:gd name="connsiteY12" fmla="*/ 99060 h 415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212" h="415289">
                      <a:moveTo>
                        <a:pt x="0" y="99060"/>
                      </a:moveTo>
                      <a:lnTo>
                        <a:pt x="171450" y="0"/>
                      </a:lnTo>
                      <a:lnTo>
                        <a:pt x="171450" y="60008"/>
                      </a:lnTo>
                      <a:lnTo>
                        <a:pt x="61913" y="123825"/>
                      </a:lnTo>
                      <a:lnTo>
                        <a:pt x="61913" y="187643"/>
                      </a:lnTo>
                      <a:lnTo>
                        <a:pt x="155257" y="133350"/>
                      </a:lnTo>
                      <a:lnTo>
                        <a:pt x="155257" y="193358"/>
                      </a:lnTo>
                      <a:lnTo>
                        <a:pt x="61913" y="246698"/>
                      </a:lnTo>
                      <a:lnTo>
                        <a:pt x="61913" y="319088"/>
                      </a:lnTo>
                      <a:lnTo>
                        <a:pt x="176213" y="253365"/>
                      </a:lnTo>
                      <a:lnTo>
                        <a:pt x="176213" y="313373"/>
                      </a:lnTo>
                      <a:lnTo>
                        <a:pt x="0" y="415290"/>
                      </a:lnTo>
                      <a:lnTo>
                        <a:pt x="0" y="99060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6" name="Graphic 7">
                <a:extLst>
                  <a:ext uri="{FF2B5EF4-FFF2-40B4-BE49-F238E27FC236}">
                    <a16:creationId xmlns:a16="http://schemas.microsoft.com/office/drawing/2014/main" id="{5B1E0D03-0D36-4574-ACC0-467057CA8B25}"/>
                  </a:ext>
                </a:extLst>
              </p:cNvPr>
              <p:cNvGrpSpPr/>
              <p:nvPr/>
            </p:nvGrpSpPr>
            <p:grpSpPr>
              <a:xfrm>
                <a:off x="7395547" y="2304573"/>
                <a:ext cx="166687" cy="412432"/>
                <a:chOff x="7395547" y="2304573"/>
                <a:chExt cx="166687" cy="412432"/>
              </a:xfrm>
            </p:grpSpPr>
            <p:sp>
              <p:nvSpPr>
                <p:cNvPr id="4157" name="Freeform: Shape 4156">
                  <a:extLst>
                    <a:ext uri="{FF2B5EF4-FFF2-40B4-BE49-F238E27FC236}">
                      <a16:creationId xmlns:a16="http://schemas.microsoft.com/office/drawing/2014/main" id="{905E7465-C33E-4438-A985-51145D9FB954}"/>
                    </a:ext>
                  </a:extLst>
                </p:cNvPr>
                <p:cNvSpPr/>
                <p:nvPr/>
              </p:nvSpPr>
              <p:spPr>
                <a:xfrm>
                  <a:off x="7395547" y="2304573"/>
                  <a:ext cx="166687" cy="412432"/>
                </a:xfrm>
                <a:custGeom>
                  <a:avLst/>
                  <a:gdLst>
                    <a:gd name="connsiteX0" fmla="*/ 0 w 166687"/>
                    <a:gd name="connsiteY0" fmla="*/ 35242 h 412432"/>
                    <a:gd name="connsiteX1" fmla="*/ 61912 w 166687"/>
                    <a:gd name="connsiteY1" fmla="*/ 0 h 412432"/>
                    <a:gd name="connsiteX2" fmla="*/ 166687 w 166687"/>
                    <a:gd name="connsiteY2" fmla="*/ 60007 h 412432"/>
                    <a:gd name="connsiteX3" fmla="*/ 104775 w 166687"/>
                    <a:gd name="connsiteY3" fmla="*/ 412432 h 412432"/>
                    <a:gd name="connsiteX4" fmla="*/ 0 w 166687"/>
                    <a:gd name="connsiteY4" fmla="*/ 352425 h 412432"/>
                    <a:gd name="connsiteX5" fmla="*/ 0 w 166687"/>
                    <a:gd name="connsiteY5" fmla="*/ 35242 h 412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687" h="412432">
                      <a:moveTo>
                        <a:pt x="0" y="35242"/>
                      </a:moveTo>
                      <a:lnTo>
                        <a:pt x="61912" y="0"/>
                      </a:lnTo>
                      <a:lnTo>
                        <a:pt x="166687" y="60007"/>
                      </a:lnTo>
                      <a:lnTo>
                        <a:pt x="104775" y="412432"/>
                      </a:lnTo>
                      <a:lnTo>
                        <a:pt x="0" y="352425"/>
                      </a:lnTo>
                      <a:lnTo>
                        <a:pt x="0" y="35242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58" name="Freeform: Shape 4157">
                  <a:extLst>
                    <a:ext uri="{FF2B5EF4-FFF2-40B4-BE49-F238E27FC236}">
                      <a16:creationId xmlns:a16="http://schemas.microsoft.com/office/drawing/2014/main" id="{79AD2F95-4876-4C2A-81C1-5F5C5F409C1A}"/>
                    </a:ext>
                  </a:extLst>
                </p:cNvPr>
                <p:cNvSpPr/>
                <p:nvPr/>
              </p:nvSpPr>
              <p:spPr>
                <a:xfrm>
                  <a:off x="7499369" y="2364580"/>
                  <a:ext cx="61912" cy="351472"/>
                </a:xfrm>
                <a:custGeom>
                  <a:avLst/>
                  <a:gdLst>
                    <a:gd name="connsiteX0" fmla="*/ 0 w 61912"/>
                    <a:gd name="connsiteY0" fmla="*/ 35243 h 351472"/>
                    <a:gd name="connsiteX1" fmla="*/ 61913 w 61912"/>
                    <a:gd name="connsiteY1" fmla="*/ 0 h 351472"/>
                    <a:gd name="connsiteX2" fmla="*/ 61913 w 61912"/>
                    <a:gd name="connsiteY2" fmla="*/ 316230 h 351472"/>
                    <a:gd name="connsiteX3" fmla="*/ 0 w 61912"/>
                    <a:gd name="connsiteY3" fmla="*/ 351473 h 351472"/>
                    <a:gd name="connsiteX4" fmla="*/ 0 w 61912"/>
                    <a:gd name="connsiteY4" fmla="*/ 35243 h 351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912" h="351472">
                      <a:moveTo>
                        <a:pt x="0" y="35243"/>
                      </a:moveTo>
                      <a:lnTo>
                        <a:pt x="61913" y="0"/>
                      </a:lnTo>
                      <a:lnTo>
                        <a:pt x="61913" y="316230"/>
                      </a:lnTo>
                      <a:lnTo>
                        <a:pt x="0" y="351473"/>
                      </a:lnTo>
                      <a:lnTo>
                        <a:pt x="0" y="35243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59" name="Graphic 7">
                <a:extLst>
                  <a:ext uri="{FF2B5EF4-FFF2-40B4-BE49-F238E27FC236}">
                    <a16:creationId xmlns:a16="http://schemas.microsoft.com/office/drawing/2014/main" id="{EC83E39F-B4E1-48CB-B886-9BFB453DFD8C}"/>
                  </a:ext>
                </a:extLst>
              </p:cNvPr>
              <p:cNvGrpSpPr/>
              <p:nvPr/>
            </p:nvGrpSpPr>
            <p:grpSpPr>
              <a:xfrm>
                <a:off x="7132657" y="2353151"/>
                <a:ext cx="343852" cy="467677"/>
                <a:chOff x="7132657" y="2353151"/>
                <a:chExt cx="343852" cy="467677"/>
              </a:xfrm>
            </p:grpSpPr>
            <p:sp>
              <p:nvSpPr>
                <p:cNvPr id="4160" name="Freeform: Shape 4159">
                  <a:extLst>
                    <a:ext uri="{FF2B5EF4-FFF2-40B4-BE49-F238E27FC236}">
                      <a16:creationId xmlns:a16="http://schemas.microsoft.com/office/drawing/2014/main" id="{6A3CEE1F-CAF7-4E39-A026-1DC9E27236D0}"/>
                    </a:ext>
                  </a:extLst>
                </p:cNvPr>
                <p:cNvSpPr/>
                <p:nvPr/>
              </p:nvSpPr>
              <p:spPr>
                <a:xfrm>
                  <a:off x="7132657" y="2353151"/>
                  <a:ext cx="343852" cy="467677"/>
                </a:xfrm>
                <a:custGeom>
                  <a:avLst/>
                  <a:gdLst>
                    <a:gd name="connsiteX0" fmla="*/ 239078 w 343852"/>
                    <a:gd name="connsiteY0" fmla="*/ 0 h 467677"/>
                    <a:gd name="connsiteX1" fmla="*/ 176213 w 343852"/>
                    <a:gd name="connsiteY1" fmla="*/ 36195 h 467677"/>
                    <a:gd name="connsiteX2" fmla="*/ 153353 w 343852"/>
                    <a:gd name="connsiteY2" fmla="*/ 151448 h 467677"/>
                    <a:gd name="connsiteX3" fmla="*/ 65723 w 343852"/>
                    <a:gd name="connsiteY3" fmla="*/ 100965 h 467677"/>
                    <a:gd name="connsiteX4" fmla="*/ 0 w 343852"/>
                    <a:gd name="connsiteY4" fmla="*/ 138113 h 467677"/>
                    <a:gd name="connsiteX5" fmla="*/ 82868 w 343852"/>
                    <a:gd name="connsiteY5" fmla="*/ 407670 h 467677"/>
                    <a:gd name="connsiteX6" fmla="*/ 186690 w 343852"/>
                    <a:gd name="connsiteY6" fmla="*/ 467678 h 467677"/>
                    <a:gd name="connsiteX7" fmla="*/ 236220 w 343852"/>
                    <a:gd name="connsiteY7" fmla="*/ 420053 h 467677"/>
                    <a:gd name="connsiteX8" fmla="*/ 343853 w 343852"/>
                    <a:gd name="connsiteY8" fmla="*/ 60008 h 46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852" h="467677">
                      <a:moveTo>
                        <a:pt x="239078" y="0"/>
                      </a:moveTo>
                      <a:lnTo>
                        <a:pt x="176213" y="36195"/>
                      </a:lnTo>
                      <a:lnTo>
                        <a:pt x="153353" y="151448"/>
                      </a:lnTo>
                      <a:lnTo>
                        <a:pt x="65723" y="100965"/>
                      </a:lnTo>
                      <a:lnTo>
                        <a:pt x="0" y="138113"/>
                      </a:lnTo>
                      <a:lnTo>
                        <a:pt x="82868" y="407670"/>
                      </a:lnTo>
                      <a:lnTo>
                        <a:pt x="186690" y="467678"/>
                      </a:lnTo>
                      <a:lnTo>
                        <a:pt x="236220" y="420053"/>
                      </a:lnTo>
                      <a:lnTo>
                        <a:pt x="343853" y="60008"/>
                      </a:lnTo>
                      <a:close/>
                    </a:path>
                  </a:pathLst>
                </a:custGeom>
                <a:solidFill>
                  <a:srgbClr val="03C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1" name="Freeform: Shape 4160">
                  <a:extLst>
                    <a:ext uri="{FF2B5EF4-FFF2-40B4-BE49-F238E27FC236}">
                      <a16:creationId xmlns:a16="http://schemas.microsoft.com/office/drawing/2014/main" id="{FB9AC7CA-1486-4228-8611-A4B214B74846}"/>
                    </a:ext>
                  </a:extLst>
                </p:cNvPr>
                <p:cNvSpPr/>
                <p:nvPr/>
              </p:nvSpPr>
              <p:spPr>
                <a:xfrm>
                  <a:off x="7236479" y="2413158"/>
                  <a:ext cx="239077" cy="406717"/>
                </a:xfrm>
                <a:custGeom>
                  <a:avLst/>
                  <a:gdLst>
                    <a:gd name="connsiteX0" fmla="*/ 0 w 239077"/>
                    <a:gd name="connsiteY0" fmla="*/ 139065 h 406717"/>
                    <a:gd name="connsiteX1" fmla="*/ 65723 w 239077"/>
                    <a:gd name="connsiteY1" fmla="*/ 100965 h 406717"/>
                    <a:gd name="connsiteX2" fmla="*/ 98108 w 239077"/>
                    <a:gd name="connsiteY2" fmla="*/ 229552 h 406717"/>
                    <a:gd name="connsiteX3" fmla="*/ 120015 w 239077"/>
                    <a:gd name="connsiteY3" fmla="*/ 318135 h 406717"/>
                    <a:gd name="connsiteX4" fmla="*/ 121920 w 239077"/>
                    <a:gd name="connsiteY4" fmla="*/ 317182 h 406717"/>
                    <a:gd name="connsiteX5" fmla="*/ 143828 w 239077"/>
                    <a:gd name="connsiteY5" fmla="*/ 202882 h 406717"/>
                    <a:gd name="connsiteX6" fmla="*/ 176213 w 239077"/>
                    <a:gd name="connsiteY6" fmla="*/ 36195 h 406717"/>
                    <a:gd name="connsiteX7" fmla="*/ 239078 w 239077"/>
                    <a:gd name="connsiteY7" fmla="*/ 0 h 406717"/>
                    <a:gd name="connsiteX8" fmla="*/ 156210 w 239077"/>
                    <a:gd name="connsiteY8" fmla="*/ 363855 h 406717"/>
                    <a:gd name="connsiteX9" fmla="*/ 81915 w 239077"/>
                    <a:gd name="connsiteY9" fmla="*/ 406717 h 406717"/>
                    <a:gd name="connsiteX10" fmla="*/ 0 w 239077"/>
                    <a:gd name="connsiteY10" fmla="*/ 139065 h 40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9077" h="406717">
                      <a:moveTo>
                        <a:pt x="0" y="139065"/>
                      </a:moveTo>
                      <a:lnTo>
                        <a:pt x="65723" y="100965"/>
                      </a:lnTo>
                      <a:lnTo>
                        <a:pt x="98108" y="229552"/>
                      </a:lnTo>
                      <a:cubicBezTo>
                        <a:pt x="106680" y="259080"/>
                        <a:pt x="112395" y="287655"/>
                        <a:pt x="120015" y="318135"/>
                      </a:cubicBezTo>
                      <a:lnTo>
                        <a:pt x="121920" y="317182"/>
                      </a:lnTo>
                      <a:cubicBezTo>
                        <a:pt x="129540" y="277178"/>
                        <a:pt x="136208" y="241935"/>
                        <a:pt x="143828" y="202882"/>
                      </a:cubicBezTo>
                      <a:lnTo>
                        <a:pt x="176213" y="36195"/>
                      </a:lnTo>
                      <a:lnTo>
                        <a:pt x="239078" y="0"/>
                      </a:lnTo>
                      <a:lnTo>
                        <a:pt x="156210" y="363855"/>
                      </a:lnTo>
                      <a:lnTo>
                        <a:pt x="81915" y="406717"/>
                      </a:lnTo>
                      <a:lnTo>
                        <a:pt x="0" y="139065"/>
                      </a:lnTo>
                      <a:close/>
                    </a:path>
                  </a:pathLst>
                </a:custGeom>
                <a:solidFill>
                  <a:srgbClr val="0294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62" name="Graphic 7">
              <a:extLst>
                <a:ext uri="{FF2B5EF4-FFF2-40B4-BE49-F238E27FC236}">
                  <a16:creationId xmlns:a16="http://schemas.microsoft.com/office/drawing/2014/main" id="{A7657E92-BD03-46D7-8337-D0F301DC7B61}"/>
                </a:ext>
              </a:extLst>
            </p:cNvPr>
            <p:cNvGrpSpPr/>
            <p:nvPr/>
          </p:nvGrpSpPr>
          <p:grpSpPr>
            <a:xfrm>
              <a:off x="15356175" y="2011143"/>
              <a:ext cx="739207" cy="513147"/>
              <a:chOff x="7900244" y="2744152"/>
              <a:chExt cx="640787" cy="440657"/>
            </a:xfrm>
          </p:grpSpPr>
          <p:grpSp>
            <p:nvGrpSpPr>
              <p:cNvPr id="4163" name="Graphic 7">
                <a:extLst>
                  <a:ext uri="{FF2B5EF4-FFF2-40B4-BE49-F238E27FC236}">
                    <a16:creationId xmlns:a16="http://schemas.microsoft.com/office/drawing/2014/main" id="{B69AAF5C-2004-406E-A227-CA14A2E33CD3}"/>
                  </a:ext>
                </a:extLst>
              </p:cNvPr>
              <p:cNvGrpSpPr/>
              <p:nvPr/>
            </p:nvGrpSpPr>
            <p:grpSpPr>
              <a:xfrm>
                <a:off x="8012767" y="3071597"/>
                <a:ext cx="120014" cy="82170"/>
                <a:chOff x="8012767" y="3071597"/>
                <a:chExt cx="120014" cy="82170"/>
              </a:xfrm>
            </p:grpSpPr>
            <p:sp>
              <p:nvSpPr>
                <p:cNvPr id="4164" name="Freeform: Shape 4163">
                  <a:extLst>
                    <a:ext uri="{FF2B5EF4-FFF2-40B4-BE49-F238E27FC236}">
                      <a16:creationId xmlns:a16="http://schemas.microsoft.com/office/drawing/2014/main" id="{BCA61FCF-2717-436B-882E-B8F0ECF21A3B}"/>
                    </a:ext>
                  </a:extLst>
                </p:cNvPr>
                <p:cNvSpPr/>
                <p:nvPr/>
              </p:nvSpPr>
              <p:spPr>
                <a:xfrm>
                  <a:off x="8012767" y="3071597"/>
                  <a:ext cx="115612" cy="81653"/>
                </a:xfrm>
                <a:custGeom>
                  <a:avLst/>
                  <a:gdLst>
                    <a:gd name="connsiteX0" fmla="*/ 115252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2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2" y="36886"/>
                      </a:moveTo>
                      <a:cubicBezTo>
                        <a:pt x="92392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9744"/>
                        <a:pt x="115252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5" name="Freeform: Shape 4164">
                  <a:extLst>
                    <a:ext uri="{FF2B5EF4-FFF2-40B4-BE49-F238E27FC236}">
                      <a16:creationId xmlns:a16="http://schemas.microsoft.com/office/drawing/2014/main" id="{B85DDC40-FE5B-428E-BD98-96D11AECAC0D}"/>
                    </a:ext>
                  </a:extLst>
                </p:cNvPr>
                <p:cNvSpPr/>
                <p:nvPr/>
              </p:nvSpPr>
              <p:spPr>
                <a:xfrm>
                  <a:off x="8012767" y="3073871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8 h 67013"/>
                    <a:gd name="connsiteX1" fmla="*/ 99060 w 111495"/>
                    <a:gd name="connsiteY1" fmla="*/ 66997 h 67013"/>
                    <a:gd name="connsiteX2" fmla="*/ 111442 w 111495"/>
                    <a:gd name="connsiteY2" fmla="*/ 46042 h 67013"/>
                    <a:gd name="connsiteX3" fmla="*/ 0 w 111495"/>
                    <a:gd name="connsiteY3" fmla="*/ 6038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8"/>
                      </a:moveTo>
                      <a:cubicBezTo>
                        <a:pt x="0" y="26992"/>
                        <a:pt x="98107" y="67950"/>
                        <a:pt x="99060" y="66997"/>
                      </a:cubicBezTo>
                      <a:cubicBezTo>
                        <a:pt x="102870" y="60330"/>
                        <a:pt x="108585" y="52710"/>
                        <a:pt x="111442" y="46042"/>
                      </a:cubicBezTo>
                      <a:cubicBezTo>
                        <a:pt x="114300" y="40327"/>
                        <a:pt x="0" y="-18728"/>
                        <a:pt x="0" y="603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6" name="Freeform: Shape 4165">
                  <a:extLst>
                    <a:ext uri="{FF2B5EF4-FFF2-40B4-BE49-F238E27FC236}">
                      <a16:creationId xmlns:a16="http://schemas.microsoft.com/office/drawing/2014/main" id="{6F283F2F-B284-4341-A237-A022B65DBFE1}"/>
                    </a:ext>
                  </a:extLst>
                </p:cNvPr>
                <p:cNvSpPr/>
                <p:nvPr/>
              </p:nvSpPr>
              <p:spPr>
                <a:xfrm>
                  <a:off x="8096586" y="310701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8 w 36195"/>
                    <a:gd name="connsiteY1" fmla="*/ 44332 h 46753"/>
                    <a:gd name="connsiteX2" fmla="*/ 36195 w 36195"/>
                    <a:gd name="connsiteY2" fmla="*/ 12899 h 46753"/>
                    <a:gd name="connsiteX3" fmla="*/ 18098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8" y="44332"/>
                      </a:cubicBezTo>
                      <a:cubicBezTo>
                        <a:pt x="27623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8" y="2422"/>
                      </a:cubicBezTo>
                      <a:cubicBezTo>
                        <a:pt x="8573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7" name="Freeform: Shape 4166">
                  <a:extLst>
                    <a:ext uri="{FF2B5EF4-FFF2-40B4-BE49-F238E27FC236}">
                      <a16:creationId xmlns:a16="http://schemas.microsoft.com/office/drawing/2014/main" id="{E23FAB8F-7513-457B-B719-4DDA3D5CAA63}"/>
                    </a:ext>
                  </a:extLst>
                </p:cNvPr>
                <p:cNvSpPr/>
                <p:nvPr/>
              </p:nvSpPr>
              <p:spPr>
                <a:xfrm>
                  <a:off x="8104207" y="3112293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8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8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8"/>
                      </a:moveTo>
                      <a:cubicBezTo>
                        <a:pt x="24765" y="20003"/>
                        <a:pt x="18098" y="30480"/>
                        <a:pt x="10477" y="35242"/>
                      </a:cubicBezTo>
                      <a:cubicBezTo>
                        <a:pt x="6667" y="37148"/>
                        <a:pt x="2858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8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8" y="0"/>
                        <a:pt x="24765" y="3810"/>
                        <a:pt x="24765" y="10478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8" name="Freeform: Shape 4167">
                  <a:extLst>
                    <a:ext uri="{FF2B5EF4-FFF2-40B4-BE49-F238E27FC236}">
                      <a16:creationId xmlns:a16="http://schemas.microsoft.com/office/drawing/2014/main" id="{0C8A1070-B2CB-4038-BE21-9A4CCECE0FC9}"/>
                    </a:ext>
                  </a:extLst>
                </p:cNvPr>
                <p:cNvSpPr/>
                <p:nvPr/>
              </p:nvSpPr>
              <p:spPr>
                <a:xfrm>
                  <a:off x="8101349" y="3112293"/>
                  <a:ext cx="24765" cy="36195"/>
                </a:xfrm>
                <a:custGeom>
                  <a:avLst/>
                  <a:gdLst>
                    <a:gd name="connsiteX0" fmla="*/ 24765 w 24765"/>
                    <a:gd name="connsiteY0" fmla="*/ 9525 h 36195"/>
                    <a:gd name="connsiteX1" fmla="*/ 10478 w 24765"/>
                    <a:gd name="connsiteY1" fmla="*/ 34290 h 36195"/>
                    <a:gd name="connsiteX2" fmla="*/ 3810 w 24765"/>
                    <a:gd name="connsiteY2" fmla="*/ 36195 h 36195"/>
                    <a:gd name="connsiteX3" fmla="*/ 0 w 24765"/>
                    <a:gd name="connsiteY3" fmla="*/ 26670 h 36195"/>
                    <a:gd name="connsiteX4" fmla="*/ 14288 w 24765"/>
                    <a:gd name="connsiteY4" fmla="*/ 1905 h 36195"/>
                    <a:gd name="connsiteX5" fmla="*/ 20955 w 24765"/>
                    <a:gd name="connsiteY5" fmla="*/ 0 h 36195"/>
                    <a:gd name="connsiteX6" fmla="*/ 24765 w 24765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5">
                      <a:moveTo>
                        <a:pt x="24765" y="9525"/>
                      </a:moveTo>
                      <a:cubicBezTo>
                        <a:pt x="24765" y="19050"/>
                        <a:pt x="18098" y="29528"/>
                        <a:pt x="10478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3"/>
                        <a:pt x="0" y="26670"/>
                      </a:cubicBezTo>
                      <a:cubicBezTo>
                        <a:pt x="0" y="17145"/>
                        <a:pt x="6668" y="6667"/>
                        <a:pt x="14288" y="1905"/>
                      </a:cubicBezTo>
                      <a:cubicBezTo>
                        <a:pt x="16193" y="953"/>
                        <a:pt x="19050" y="0"/>
                        <a:pt x="20955" y="0"/>
                      </a:cubicBezTo>
                      <a:cubicBezTo>
                        <a:pt x="22860" y="953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69" name="Freeform: Shape 4168">
                  <a:extLst>
                    <a:ext uri="{FF2B5EF4-FFF2-40B4-BE49-F238E27FC236}">
                      <a16:creationId xmlns:a16="http://schemas.microsoft.com/office/drawing/2014/main" id="{9F72CDF1-FE6B-4CF6-9162-65D6D077CB2E}"/>
                    </a:ext>
                  </a:extLst>
                </p:cNvPr>
                <p:cNvSpPr/>
                <p:nvPr/>
              </p:nvSpPr>
              <p:spPr>
                <a:xfrm>
                  <a:off x="8106111" y="3121104"/>
                  <a:ext cx="11430" cy="14049"/>
                </a:xfrm>
                <a:custGeom>
                  <a:avLst/>
                  <a:gdLst>
                    <a:gd name="connsiteX0" fmla="*/ 11430 w 11430"/>
                    <a:gd name="connsiteY0" fmla="*/ 3572 h 14049"/>
                    <a:gd name="connsiteX1" fmla="*/ 5715 w 11430"/>
                    <a:gd name="connsiteY1" fmla="*/ 13097 h 14049"/>
                    <a:gd name="connsiteX2" fmla="*/ 2858 w 11430"/>
                    <a:gd name="connsiteY2" fmla="*/ 14049 h 14049"/>
                    <a:gd name="connsiteX3" fmla="*/ 0 w 11430"/>
                    <a:gd name="connsiteY3" fmla="*/ 10239 h 14049"/>
                    <a:gd name="connsiteX4" fmla="*/ 5715 w 11430"/>
                    <a:gd name="connsiteY4" fmla="*/ 714 h 14049"/>
                    <a:gd name="connsiteX5" fmla="*/ 9525 w 11430"/>
                    <a:gd name="connsiteY5" fmla="*/ 714 h 14049"/>
                    <a:gd name="connsiteX6" fmla="*/ 11430 w 11430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30" h="14049">
                      <a:moveTo>
                        <a:pt x="11430" y="3572"/>
                      </a:moveTo>
                      <a:cubicBezTo>
                        <a:pt x="11430" y="7382"/>
                        <a:pt x="8573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3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3" y="-238"/>
                        <a:pt x="9525" y="714"/>
                      </a:cubicBezTo>
                      <a:cubicBezTo>
                        <a:pt x="10478" y="714"/>
                        <a:pt x="11430" y="2619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0" name="Freeform: Shape 4169">
                  <a:extLst>
                    <a:ext uri="{FF2B5EF4-FFF2-40B4-BE49-F238E27FC236}">
                      <a16:creationId xmlns:a16="http://schemas.microsoft.com/office/drawing/2014/main" id="{D424397D-22DE-481E-9D04-90047BC35F00}"/>
                    </a:ext>
                  </a:extLst>
                </p:cNvPr>
                <p:cNvSpPr/>
                <p:nvPr/>
              </p:nvSpPr>
              <p:spPr>
                <a:xfrm>
                  <a:off x="8097000" y="3107530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3"/>
                        <a:pt x="-5176" y="19050"/>
                        <a:pt x="2444" y="42863"/>
                      </a:cubicBezTo>
                      <a:cubicBezTo>
                        <a:pt x="-4224" y="36195"/>
                        <a:pt x="2444" y="953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1" name="Freeform: Shape 4170">
                  <a:extLst>
                    <a:ext uri="{FF2B5EF4-FFF2-40B4-BE49-F238E27FC236}">
                      <a16:creationId xmlns:a16="http://schemas.microsoft.com/office/drawing/2014/main" id="{D5542BAB-1F13-43EE-A9D8-C0A8E8509DF4}"/>
                    </a:ext>
                  </a:extLst>
                </p:cNvPr>
                <p:cNvSpPr/>
                <p:nvPr/>
              </p:nvSpPr>
              <p:spPr>
                <a:xfrm rot="7393466">
                  <a:off x="8113692" y="3121839"/>
                  <a:ext cx="1904" cy="3809"/>
                </a:xfrm>
                <a:custGeom>
                  <a:avLst/>
                  <a:gdLst>
                    <a:gd name="connsiteX0" fmla="*/ 1905 w 1904"/>
                    <a:gd name="connsiteY0" fmla="*/ 1905 h 3809"/>
                    <a:gd name="connsiteX1" fmla="*/ 952 w 1904"/>
                    <a:gd name="connsiteY1" fmla="*/ 3810 h 3809"/>
                    <a:gd name="connsiteX2" fmla="*/ 0 w 1904"/>
                    <a:gd name="connsiteY2" fmla="*/ 1905 h 3809"/>
                    <a:gd name="connsiteX3" fmla="*/ 952 w 1904"/>
                    <a:gd name="connsiteY3" fmla="*/ 0 h 3809"/>
                    <a:gd name="connsiteX4" fmla="*/ 1905 w 1904"/>
                    <a:gd name="connsiteY4" fmla="*/ 1905 h 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4" h="3809">
                      <a:moveTo>
                        <a:pt x="1905" y="1905"/>
                      </a:moveTo>
                      <a:cubicBezTo>
                        <a:pt x="1905" y="2957"/>
                        <a:pt x="1478" y="3810"/>
                        <a:pt x="952" y="3810"/>
                      </a:cubicBezTo>
                      <a:cubicBezTo>
                        <a:pt x="426" y="3810"/>
                        <a:pt x="0" y="2957"/>
                        <a:pt x="0" y="1905"/>
                      </a:cubicBezTo>
                      <a:cubicBezTo>
                        <a:pt x="0" y="853"/>
                        <a:pt x="426" y="0"/>
                        <a:pt x="952" y="0"/>
                      </a:cubicBezTo>
                      <a:cubicBezTo>
                        <a:pt x="1478" y="0"/>
                        <a:pt x="1905" y="853"/>
                        <a:pt x="1905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72" name="Graphic 7">
                <a:extLst>
                  <a:ext uri="{FF2B5EF4-FFF2-40B4-BE49-F238E27FC236}">
                    <a16:creationId xmlns:a16="http://schemas.microsoft.com/office/drawing/2014/main" id="{26CA18C8-9ADF-460C-AE8C-086A99E25972}"/>
                  </a:ext>
                </a:extLst>
              </p:cNvPr>
              <p:cNvGrpSpPr/>
              <p:nvPr/>
            </p:nvGrpSpPr>
            <p:grpSpPr>
              <a:xfrm>
                <a:off x="8101349" y="3049689"/>
                <a:ext cx="120015" cy="82170"/>
                <a:chOff x="8101349" y="3049689"/>
                <a:chExt cx="120015" cy="82170"/>
              </a:xfrm>
            </p:grpSpPr>
            <p:sp>
              <p:nvSpPr>
                <p:cNvPr id="4173" name="Freeform: Shape 4172">
                  <a:extLst>
                    <a:ext uri="{FF2B5EF4-FFF2-40B4-BE49-F238E27FC236}">
                      <a16:creationId xmlns:a16="http://schemas.microsoft.com/office/drawing/2014/main" id="{40E12AC8-620E-490E-869B-130BB76A104F}"/>
                    </a:ext>
                  </a:extLst>
                </p:cNvPr>
                <p:cNvSpPr/>
                <p:nvPr/>
              </p:nvSpPr>
              <p:spPr>
                <a:xfrm>
                  <a:off x="8101349" y="3049689"/>
                  <a:ext cx="115612" cy="81653"/>
                </a:xfrm>
                <a:custGeom>
                  <a:avLst/>
                  <a:gdLst>
                    <a:gd name="connsiteX0" fmla="*/ 115253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3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3" y="36886"/>
                      </a:moveTo>
                      <a:cubicBezTo>
                        <a:pt x="92393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8791"/>
                        <a:pt x="115253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4" name="Freeform: Shape 4173">
                  <a:extLst>
                    <a:ext uri="{FF2B5EF4-FFF2-40B4-BE49-F238E27FC236}">
                      <a16:creationId xmlns:a16="http://schemas.microsoft.com/office/drawing/2014/main" id="{AA8CC26E-259B-442F-821C-2943108B0B0F}"/>
                    </a:ext>
                  </a:extLst>
                </p:cNvPr>
                <p:cNvSpPr/>
                <p:nvPr/>
              </p:nvSpPr>
              <p:spPr>
                <a:xfrm>
                  <a:off x="8101349" y="3051080"/>
                  <a:ext cx="111495" cy="66944"/>
                </a:xfrm>
                <a:custGeom>
                  <a:avLst/>
                  <a:gdLst>
                    <a:gd name="connsiteX0" fmla="*/ 0 w 111495"/>
                    <a:gd name="connsiteY0" fmla="*/ 5968 h 66944"/>
                    <a:gd name="connsiteX1" fmla="*/ 99060 w 111495"/>
                    <a:gd name="connsiteY1" fmla="*/ 66928 h 66944"/>
                    <a:gd name="connsiteX2" fmla="*/ 111443 w 111495"/>
                    <a:gd name="connsiteY2" fmla="*/ 45973 h 66944"/>
                    <a:gd name="connsiteX3" fmla="*/ 0 w 111495"/>
                    <a:gd name="connsiteY3" fmla="*/ 5968 h 66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6944">
                      <a:moveTo>
                        <a:pt x="0" y="5968"/>
                      </a:moveTo>
                      <a:cubicBezTo>
                        <a:pt x="0" y="26923"/>
                        <a:pt x="99060" y="67881"/>
                        <a:pt x="99060" y="66928"/>
                      </a:cubicBezTo>
                      <a:cubicBezTo>
                        <a:pt x="103823" y="60261"/>
                        <a:pt x="108585" y="52641"/>
                        <a:pt x="111443" y="45973"/>
                      </a:cubicBezTo>
                      <a:cubicBezTo>
                        <a:pt x="114300" y="41211"/>
                        <a:pt x="0" y="-18797"/>
                        <a:pt x="0" y="596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5" name="Freeform: Shape 4174">
                  <a:extLst>
                    <a:ext uri="{FF2B5EF4-FFF2-40B4-BE49-F238E27FC236}">
                      <a16:creationId xmlns:a16="http://schemas.microsoft.com/office/drawing/2014/main" id="{0EA4C966-40CA-4666-902E-078762B52AE5}"/>
                    </a:ext>
                  </a:extLst>
                </p:cNvPr>
                <p:cNvSpPr/>
                <p:nvPr/>
              </p:nvSpPr>
              <p:spPr>
                <a:xfrm>
                  <a:off x="8185169" y="3085106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8 w 36195"/>
                    <a:gd name="connsiteY1" fmla="*/ 44332 h 46753"/>
                    <a:gd name="connsiteX2" fmla="*/ 36195 w 36195"/>
                    <a:gd name="connsiteY2" fmla="*/ 12899 h 46753"/>
                    <a:gd name="connsiteX3" fmla="*/ 18098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8" y="44332"/>
                      </a:cubicBezTo>
                      <a:cubicBezTo>
                        <a:pt x="27623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8" y="2422"/>
                      </a:cubicBezTo>
                      <a:cubicBezTo>
                        <a:pt x="8573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6" name="Freeform: Shape 4175">
                  <a:extLst>
                    <a:ext uri="{FF2B5EF4-FFF2-40B4-BE49-F238E27FC236}">
                      <a16:creationId xmlns:a16="http://schemas.microsoft.com/office/drawing/2014/main" id="{EE09E2E2-7973-41F3-91C0-2B34021D8A32}"/>
                    </a:ext>
                  </a:extLst>
                </p:cNvPr>
                <p:cNvSpPr/>
                <p:nvPr/>
              </p:nvSpPr>
              <p:spPr>
                <a:xfrm>
                  <a:off x="8192789" y="3089433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7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7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7"/>
                      </a:moveTo>
                      <a:cubicBezTo>
                        <a:pt x="24765" y="20002"/>
                        <a:pt x="18097" y="30480"/>
                        <a:pt x="10477" y="35242"/>
                      </a:cubicBezTo>
                      <a:cubicBezTo>
                        <a:pt x="6667" y="37147"/>
                        <a:pt x="2857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7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7" y="952"/>
                        <a:pt x="24765" y="4763"/>
                        <a:pt x="24765" y="10477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7" name="Freeform: Shape 4176">
                  <a:extLst>
                    <a:ext uri="{FF2B5EF4-FFF2-40B4-BE49-F238E27FC236}">
                      <a16:creationId xmlns:a16="http://schemas.microsoft.com/office/drawing/2014/main" id="{567E224A-275F-4029-A926-74B4CC6CF137}"/>
                    </a:ext>
                  </a:extLst>
                </p:cNvPr>
                <p:cNvSpPr/>
                <p:nvPr/>
              </p:nvSpPr>
              <p:spPr>
                <a:xfrm>
                  <a:off x="8188979" y="3089433"/>
                  <a:ext cx="24764" cy="36195"/>
                </a:xfrm>
                <a:custGeom>
                  <a:avLst/>
                  <a:gdLst>
                    <a:gd name="connsiteX0" fmla="*/ 24765 w 24764"/>
                    <a:gd name="connsiteY0" fmla="*/ 9525 h 36195"/>
                    <a:gd name="connsiteX1" fmla="*/ 10477 w 24764"/>
                    <a:gd name="connsiteY1" fmla="*/ 34290 h 36195"/>
                    <a:gd name="connsiteX2" fmla="*/ 3810 w 24764"/>
                    <a:gd name="connsiteY2" fmla="*/ 36195 h 36195"/>
                    <a:gd name="connsiteX3" fmla="*/ 0 w 24764"/>
                    <a:gd name="connsiteY3" fmla="*/ 26670 h 36195"/>
                    <a:gd name="connsiteX4" fmla="*/ 14288 w 24764"/>
                    <a:gd name="connsiteY4" fmla="*/ 1905 h 36195"/>
                    <a:gd name="connsiteX5" fmla="*/ 20955 w 24764"/>
                    <a:gd name="connsiteY5" fmla="*/ 0 h 36195"/>
                    <a:gd name="connsiteX6" fmla="*/ 24765 w 24764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6195">
                      <a:moveTo>
                        <a:pt x="24765" y="9525"/>
                      </a:moveTo>
                      <a:cubicBezTo>
                        <a:pt x="24765" y="19050"/>
                        <a:pt x="18098" y="29527"/>
                        <a:pt x="10477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2" y="34290"/>
                        <a:pt x="0" y="31433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2"/>
                        <a:pt x="19050" y="0"/>
                        <a:pt x="20955" y="0"/>
                      </a:cubicBezTo>
                      <a:cubicBezTo>
                        <a:pt x="23813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8" name="Freeform: Shape 4177">
                  <a:extLst>
                    <a:ext uri="{FF2B5EF4-FFF2-40B4-BE49-F238E27FC236}">
                      <a16:creationId xmlns:a16="http://schemas.microsoft.com/office/drawing/2014/main" id="{3C12827E-1493-4D6D-895D-C9FED46215E7}"/>
                    </a:ext>
                  </a:extLst>
                </p:cNvPr>
                <p:cNvSpPr/>
                <p:nvPr/>
              </p:nvSpPr>
              <p:spPr>
                <a:xfrm>
                  <a:off x="8194694" y="3099196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3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2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3" y="-238"/>
                        <a:pt x="9525" y="714"/>
                      </a:cubicBezTo>
                      <a:cubicBezTo>
                        <a:pt x="10477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79" name="Freeform: Shape 4178">
                  <a:extLst>
                    <a:ext uri="{FF2B5EF4-FFF2-40B4-BE49-F238E27FC236}">
                      <a16:creationId xmlns:a16="http://schemas.microsoft.com/office/drawing/2014/main" id="{8ABBA973-97B7-4C2D-82A2-59747D027AA6}"/>
                    </a:ext>
                  </a:extLst>
                </p:cNvPr>
                <p:cNvSpPr/>
                <p:nvPr/>
              </p:nvSpPr>
              <p:spPr>
                <a:xfrm>
                  <a:off x="8185583" y="3084671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2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0" name="Freeform: Shape 4179">
                  <a:extLst>
                    <a:ext uri="{FF2B5EF4-FFF2-40B4-BE49-F238E27FC236}">
                      <a16:creationId xmlns:a16="http://schemas.microsoft.com/office/drawing/2014/main" id="{10148A07-9E56-4435-8DCD-92931C99E144}"/>
                    </a:ext>
                  </a:extLst>
                </p:cNvPr>
                <p:cNvSpPr/>
                <p:nvPr/>
              </p:nvSpPr>
              <p:spPr>
                <a:xfrm>
                  <a:off x="8201361" y="3099910"/>
                  <a:ext cx="2857" cy="2619"/>
                </a:xfrm>
                <a:custGeom>
                  <a:avLst/>
                  <a:gdLst>
                    <a:gd name="connsiteX0" fmla="*/ 953 w 2857"/>
                    <a:gd name="connsiteY0" fmla="*/ 1905 h 2619"/>
                    <a:gd name="connsiteX1" fmla="*/ 0 w 2857"/>
                    <a:gd name="connsiteY1" fmla="*/ 0 h 2619"/>
                    <a:gd name="connsiteX2" fmla="*/ 1905 w 2857"/>
                    <a:gd name="connsiteY2" fmla="*/ 0 h 2619"/>
                    <a:gd name="connsiteX3" fmla="*/ 2858 w 2857"/>
                    <a:gd name="connsiteY3" fmla="*/ 1905 h 2619"/>
                    <a:gd name="connsiteX4" fmla="*/ 953 w 2857"/>
                    <a:gd name="connsiteY4" fmla="*/ 1905 h 2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" h="2619">
                      <a:moveTo>
                        <a:pt x="953" y="1905"/>
                      </a:moveTo>
                      <a:cubicBezTo>
                        <a:pt x="0" y="1905"/>
                        <a:pt x="0" y="953"/>
                        <a:pt x="0" y="0"/>
                      </a:cubicBezTo>
                      <a:cubicBezTo>
                        <a:pt x="0" y="0"/>
                        <a:pt x="953" y="0"/>
                        <a:pt x="1905" y="0"/>
                      </a:cubicBezTo>
                      <a:cubicBezTo>
                        <a:pt x="2858" y="0"/>
                        <a:pt x="2858" y="953"/>
                        <a:pt x="2858" y="1905"/>
                      </a:cubicBezTo>
                      <a:cubicBezTo>
                        <a:pt x="2858" y="2858"/>
                        <a:pt x="1905" y="2858"/>
                        <a:pt x="953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81" name="Graphic 7">
                <a:extLst>
                  <a:ext uri="{FF2B5EF4-FFF2-40B4-BE49-F238E27FC236}">
                    <a16:creationId xmlns:a16="http://schemas.microsoft.com/office/drawing/2014/main" id="{937D62A4-51F9-4D39-878C-CE4A911F0FFB}"/>
                  </a:ext>
                </a:extLst>
              </p:cNvPr>
              <p:cNvGrpSpPr/>
              <p:nvPr/>
            </p:nvGrpSpPr>
            <p:grpSpPr>
              <a:xfrm>
                <a:off x="8299469" y="2923007"/>
                <a:ext cx="120015" cy="82170"/>
                <a:chOff x="8299469" y="2923007"/>
                <a:chExt cx="120015" cy="82170"/>
              </a:xfrm>
            </p:grpSpPr>
            <p:sp>
              <p:nvSpPr>
                <p:cNvPr id="4182" name="Freeform: Shape 4181">
                  <a:extLst>
                    <a:ext uri="{FF2B5EF4-FFF2-40B4-BE49-F238E27FC236}">
                      <a16:creationId xmlns:a16="http://schemas.microsoft.com/office/drawing/2014/main" id="{38A51F09-D3D8-474C-B656-AD7663DEE1B6}"/>
                    </a:ext>
                  </a:extLst>
                </p:cNvPr>
                <p:cNvSpPr/>
                <p:nvPr/>
              </p:nvSpPr>
              <p:spPr>
                <a:xfrm>
                  <a:off x="8299469" y="2923007"/>
                  <a:ext cx="115612" cy="81653"/>
                </a:xfrm>
                <a:custGeom>
                  <a:avLst/>
                  <a:gdLst>
                    <a:gd name="connsiteX0" fmla="*/ 115253 w 115612"/>
                    <a:gd name="connsiteY0" fmla="*/ 36886 h 81653"/>
                    <a:gd name="connsiteX1" fmla="*/ 0 w 115612"/>
                    <a:gd name="connsiteY1" fmla="*/ 8311 h 81653"/>
                    <a:gd name="connsiteX2" fmla="*/ 89535 w 115612"/>
                    <a:gd name="connsiteY2" fmla="*/ 81654 h 81653"/>
                    <a:gd name="connsiteX3" fmla="*/ 115253 w 115612"/>
                    <a:gd name="connsiteY3" fmla="*/ 36886 h 81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12" h="81653">
                      <a:moveTo>
                        <a:pt x="115253" y="36886"/>
                      </a:moveTo>
                      <a:cubicBezTo>
                        <a:pt x="92392" y="23551"/>
                        <a:pt x="0" y="-17406"/>
                        <a:pt x="0" y="8311"/>
                      </a:cubicBezTo>
                      <a:cubicBezTo>
                        <a:pt x="0" y="29266"/>
                        <a:pt x="66675" y="67366"/>
                        <a:pt x="89535" y="81654"/>
                      </a:cubicBezTo>
                      <a:cubicBezTo>
                        <a:pt x="91440" y="80701"/>
                        <a:pt x="119063" y="38791"/>
                        <a:pt x="115253" y="368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3" name="Freeform: Shape 4182">
                  <a:extLst>
                    <a:ext uri="{FF2B5EF4-FFF2-40B4-BE49-F238E27FC236}">
                      <a16:creationId xmlns:a16="http://schemas.microsoft.com/office/drawing/2014/main" id="{827EA806-CDF6-4DDF-84BF-A81E11A430AF}"/>
                    </a:ext>
                  </a:extLst>
                </p:cNvPr>
                <p:cNvSpPr/>
                <p:nvPr/>
              </p:nvSpPr>
              <p:spPr>
                <a:xfrm>
                  <a:off x="8299469" y="2924328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8 h 67013"/>
                    <a:gd name="connsiteX1" fmla="*/ 99060 w 111495"/>
                    <a:gd name="connsiteY1" fmla="*/ 66997 h 67013"/>
                    <a:gd name="connsiteX2" fmla="*/ 111442 w 111495"/>
                    <a:gd name="connsiteY2" fmla="*/ 46042 h 67013"/>
                    <a:gd name="connsiteX3" fmla="*/ 0 w 111495"/>
                    <a:gd name="connsiteY3" fmla="*/ 6038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8"/>
                      </a:moveTo>
                      <a:cubicBezTo>
                        <a:pt x="0" y="26992"/>
                        <a:pt x="98108" y="67950"/>
                        <a:pt x="99060" y="66997"/>
                      </a:cubicBezTo>
                      <a:cubicBezTo>
                        <a:pt x="103822" y="60330"/>
                        <a:pt x="108585" y="52710"/>
                        <a:pt x="111442" y="46042"/>
                      </a:cubicBezTo>
                      <a:cubicBezTo>
                        <a:pt x="114300" y="40327"/>
                        <a:pt x="0" y="-18728"/>
                        <a:pt x="0" y="603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4" name="Freeform: Shape 4183">
                  <a:extLst>
                    <a:ext uri="{FF2B5EF4-FFF2-40B4-BE49-F238E27FC236}">
                      <a16:creationId xmlns:a16="http://schemas.microsoft.com/office/drawing/2014/main" id="{9D618B01-3F85-48DE-955A-0C28D541CB94}"/>
                    </a:ext>
                  </a:extLst>
                </p:cNvPr>
                <p:cNvSpPr/>
                <p:nvPr/>
              </p:nvSpPr>
              <p:spPr>
                <a:xfrm>
                  <a:off x="8383289" y="295842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7 w 36195"/>
                    <a:gd name="connsiteY1" fmla="*/ 44332 h 46753"/>
                    <a:gd name="connsiteX2" fmla="*/ 36195 w 36195"/>
                    <a:gd name="connsiteY2" fmla="*/ 12899 h 46753"/>
                    <a:gd name="connsiteX3" fmla="*/ 18097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7" y="44332"/>
                      </a:cubicBezTo>
                      <a:cubicBezTo>
                        <a:pt x="27622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7" y="2422"/>
                      </a:cubicBezTo>
                      <a:cubicBezTo>
                        <a:pt x="7620" y="8137"/>
                        <a:pt x="0" y="22424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5" name="Freeform: Shape 4184">
                  <a:extLst>
                    <a:ext uri="{FF2B5EF4-FFF2-40B4-BE49-F238E27FC236}">
                      <a16:creationId xmlns:a16="http://schemas.microsoft.com/office/drawing/2014/main" id="{5BE877F7-33C5-4AD2-8C12-9CF5AFB44A3C}"/>
                    </a:ext>
                  </a:extLst>
                </p:cNvPr>
                <p:cNvSpPr/>
                <p:nvPr/>
              </p:nvSpPr>
              <p:spPr>
                <a:xfrm>
                  <a:off x="8390909" y="2962751"/>
                  <a:ext cx="24764" cy="37233"/>
                </a:xfrm>
                <a:custGeom>
                  <a:avLst/>
                  <a:gdLst>
                    <a:gd name="connsiteX0" fmla="*/ 24765 w 24764"/>
                    <a:gd name="connsiteY0" fmla="*/ 10478 h 37233"/>
                    <a:gd name="connsiteX1" fmla="*/ 10477 w 24764"/>
                    <a:gd name="connsiteY1" fmla="*/ 35242 h 37233"/>
                    <a:gd name="connsiteX2" fmla="*/ 0 w 24764"/>
                    <a:gd name="connsiteY2" fmla="*/ 36195 h 37233"/>
                    <a:gd name="connsiteX3" fmla="*/ 6667 w 24764"/>
                    <a:gd name="connsiteY3" fmla="*/ 34290 h 37233"/>
                    <a:gd name="connsiteX4" fmla="*/ 20955 w 24764"/>
                    <a:gd name="connsiteY4" fmla="*/ 9525 h 37233"/>
                    <a:gd name="connsiteX5" fmla="*/ 17145 w 24764"/>
                    <a:gd name="connsiteY5" fmla="*/ 0 h 37233"/>
                    <a:gd name="connsiteX6" fmla="*/ 24765 w 24764"/>
                    <a:gd name="connsiteY6" fmla="*/ 10478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4" h="37233">
                      <a:moveTo>
                        <a:pt x="24765" y="10478"/>
                      </a:moveTo>
                      <a:cubicBezTo>
                        <a:pt x="24765" y="20003"/>
                        <a:pt x="18097" y="30480"/>
                        <a:pt x="10477" y="35242"/>
                      </a:cubicBezTo>
                      <a:cubicBezTo>
                        <a:pt x="6667" y="37147"/>
                        <a:pt x="2857" y="38100"/>
                        <a:pt x="0" y="36195"/>
                      </a:cubicBezTo>
                      <a:cubicBezTo>
                        <a:pt x="1905" y="36195"/>
                        <a:pt x="3810" y="35242"/>
                        <a:pt x="6667" y="34290"/>
                      </a:cubicBezTo>
                      <a:cubicBezTo>
                        <a:pt x="14288" y="29528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1907" y="0"/>
                        <a:pt x="24765" y="3810"/>
                        <a:pt x="24765" y="10478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6" name="Freeform: Shape 4185">
                  <a:extLst>
                    <a:ext uri="{FF2B5EF4-FFF2-40B4-BE49-F238E27FC236}">
                      <a16:creationId xmlns:a16="http://schemas.microsoft.com/office/drawing/2014/main" id="{4A65F920-13E9-411C-BAEB-CB14B00E7F23}"/>
                    </a:ext>
                  </a:extLst>
                </p:cNvPr>
                <p:cNvSpPr/>
                <p:nvPr/>
              </p:nvSpPr>
              <p:spPr>
                <a:xfrm>
                  <a:off x="8387099" y="2962751"/>
                  <a:ext cx="24765" cy="36195"/>
                </a:xfrm>
                <a:custGeom>
                  <a:avLst/>
                  <a:gdLst>
                    <a:gd name="connsiteX0" fmla="*/ 24765 w 24765"/>
                    <a:gd name="connsiteY0" fmla="*/ 9525 h 36195"/>
                    <a:gd name="connsiteX1" fmla="*/ 10478 w 24765"/>
                    <a:gd name="connsiteY1" fmla="*/ 34290 h 36195"/>
                    <a:gd name="connsiteX2" fmla="*/ 3810 w 24765"/>
                    <a:gd name="connsiteY2" fmla="*/ 36195 h 36195"/>
                    <a:gd name="connsiteX3" fmla="*/ 0 w 24765"/>
                    <a:gd name="connsiteY3" fmla="*/ 26670 h 36195"/>
                    <a:gd name="connsiteX4" fmla="*/ 14288 w 24765"/>
                    <a:gd name="connsiteY4" fmla="*/ 1905 h 36195"/>
                    <a:gd name="connsiteX5" fmla="*/ 20955 w 24765"/>
                    <a:gd name="connsiteY5" fmla="*/ 0 h 36195"/>
                    <a:gd name="connsiteX6" fmla="*/ 24765 w 24765"/>
                    <a:gd name="connsiteY6" fmla="*/ 9525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5">
                      <a:moveTo>
                        <a:pt x="24765" y="9525"/>
                      </a:moveTo>
                      <a:cubicBezTo>
                        <a:pt x="24765" y="19050"/>
                        <a:pt x="18098" y="29528"/>
                        <a:pt x="10478" y="34290"/>
                      </a:cubicBezTo>
                      <a:cubicBezTo>
                        <a:pt x="8573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3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3"/>
                        <a:pt x="19050" y="0"/>
                        <a:pt x="20955" y="0"/>
                      </a:cubicBezTo>
                      <a:cubicBezTo>
                        <a:pt x="23813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7" name="Freeform: Shape 4186">
                  <a:extLst>
                    <a:ext uri="{FF2B5EF4-FFF2-40B4-BE49-F238E27FC236}">
                      <a16:creationId xmlns:a16="http://schemas.microsoft.com/office/drawing/2014/main" id="{E9C237E5-20B5-45E3-A93A-65FBE5887532}"/>
                    </a:ext>
                  </a:extLst>
                </p:cNvPr>
                <p:cNvSpPr/>
                <p:nvPr/>
              </p:nvSpPr>
              <p:spPr>
                <a:xfrm>
                  <a:off x="8392814" y="2972514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2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2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2" y="-238"/>
                        <a:pt x="9525" y="714"/>
                      </a:cubicBezTo>
                      <a:cubicBezTo>
                        <a:pt x="10477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8" name="Freeform: Shape 4187">
                  <a:extLst>
                    <a:ext uri="{FF2B5EF4-FFF2-40B4-BE49-F238E27FC236}">
                      <a16:creationId xmlns:a16="http://schemas.microsoft.com/office/drawing/2014/main" id="{AAAA943E-7F98-4CA7-8986-E7EAB0C2506D}"/>
                    </a:ext>
                  </a:extLst>
                </p:cNvPr>
                <p:cNvSpPr/>
                <p:nvPr/>
              </p:nvSpPr>
              <p:spPr>
                <a:xfrm>
                  <a:off x="8383703" y="2957988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3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89" name="Freeform: Shape 4188">
                  <a:extLst>
                    <a:ext uri="{FF2B5EF4-FFF2-40B4-BE49-F238E27FC236}">
                      <a16:creationId xmlns:a16="http://schemas.microsoft.com/office/drawing/2014/main" id="{224DCB0F-4D91-432D-B3E8-DE3E1280AE38}"/>
                    </a:ext>
                  </a:extLst>
                </p:cNvPr>
                <p:cNvSpPr/>
                <p:nvPr/>
              </p:nvSpPr>
              <p:spPr>
                <a:xfrm>
                  <a:off x="8399482" y="2973228"/>
                  <a:ext cx="2857" cy="2619"/>
                </a:xfrm>
                <a:custGeom>
                  <a:avLst/>
                  <a:gdLst>
                    <a:gd name="connsiteX0" fmla="*/ 953 w 2857"/>
                    <a:gd name="connsiteY0" fmla="*/ 1905 h 2619"/>
                    <a:gd name="connsiteX1" fmla="*/ 0 w 2857"/>
                    <a:gd name="connsiteY1" fmla="*/ 0 h 2619"/>
                    <a:gd name="connsiteX2" fmla="*/ 1905 w 2857"/>
                    <a:gd name="connsiteY2" fmla="*/ 0 h 2619"/>
                    <a:gd name="connsiteX3" fmla="*/ 2858 w 2857"/>
                    <a:gd name="connsiteY3" fmla="*/ 1905 h 2619"/>
                    <a:gd name="connsiteX4" fmla="*/ 953 w 2857"/>
                    <a:gd name="connsiteY4" fmla="*/ 1905 h 2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" h="2619">
                      <a:moveTo>
                        <a:pt x="953" y="1905"/>
                      </a:moveTo>
                      <a:cubicBezTo>
                        <a:pt x="0" y="1905"/>
                        <a:pt x="0" y="952"/>
                        <a:pt x="0" y="0"/>
                      </a:cubicBezTo>
                      <a:cubicBezTo>
                        <a:pt x="0" y="0"/>
                        <a:pt x="953" y="0"/>
                        <a:pt x="1905" y="0"/>
                      </a:cubicBezTo>
                      <a:cubicBezTo>
                        <a:pt x="2858" y="0"/>
                        <a:pt x="2858" y="952"/>
                        <a:pt x="2858" y="1905"/>
                      </a:cubicBezTo>
                      <a:cubicBezTo>
                        <a:pt x="2858" y="2857"/>
                        <a:pt x="1905" y="2857"/>
                        <a:pt x="953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90" name="Graphic 7">
                <a:extLst>
                  <a:ext uri="{FF2B5EF4-FFF2-40B4-BE49-F238E27FC236}">
                    <a16:creationId xmlns:a16="http://schemas.microsoft.com/office/drawing/2014/main" id="{0D3AE50A-913F-4DE8-A3F3-DBAA0918B364}"/>
                  </a:ext>
                </a:extLst>
              </p:cNvPr>
              <p:cNvGrpSpPr/>
              <p:nvPr/>
            </p:nvGrpSpPr>
            <p:grpSpPr>
              <a:xfrm>
                <a:off x="8334711" y="2861483"/>
                <a:ext cx="120015" cy="82733"/>
                <a:chOff x="8334711" y="2861483"/>
                <a:chExt cx="120015" cy="82733"/>
              </a:xfrm>
            </p:grpSpPr>
            <p:sp>
              <p:nvSpPr>
                <p:cNvPr id="4191" name="Freeform: Shape 4190">
                  <a:extLst>
                    <a:ext uri="{FF2B5EF4-FFF2-40B4-BE49-F238E27FC236}">
                      <a16:creationId xmlns:a16="http://schemas.microsoft.com/office/drawing/2014/main" id="{DF874063-BD33-473B-A0F9-EF1D15BFA63D}"/>
                    </a:ext>
                  </a:extLst>
                </p:cNvPr>
                <p:cNvSpPr/>
                <p:nvPr/>
              </p:nvSpPr>
              <p:spPr>
                <a:xfrm>
                  <a:off x="8334711" y="2861483"/>
                  <a:ext cx="115624" cy="81264"/>
                </a:xfrm>
                <a:custGeom>
                  <a:avLst/>
                  <a:gdLst>
                    <a:gd name="connsiteX0" fmla="*/ 115253 w 115624"/>
                    <a:gd name="connsiteY0" fmla="*/ 36497 h 81264"/>
                    <a:gd name="connsiteX1" fmla="*/ 0 w 115624"/>
                    <a:gd name="connsiteY1" fmla="*/ 7922 h 81264"/>
                    <a:gd name="connsiteX2" fmla="*/ 89535 w 115624"/>
                    <a:gd name="connsiteY2" fmla="*/ 81264 h 81264"/>
                    <a:gd name="connsiteX3" fmla="*/ 115253 w 115624"/>
                    <a:gd name="connsiteY3" fmla="*/ 36497 h 81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24" h="81264">
                      <a:moveTo>
                        <a:pt x="115253" y="36497"/>
                      </a:moveTo>
                      <a:cubicBezTo>
                        <a:pt x="92392" y="23162"/>
                        <a:pt x="0" y="-16843"/>
                        <a:pt x="0" y="7922"/>
                      </a:cubicBezTo>
                      <a:cubicBezTo>
                        <a:pt x="0" y="28877"/>
                        <a:pt x="66675" y="66977"/>
                        <a:pt x="89535" y="81264"/>
                      </a:cubicBezTo>
                      <a:cubicBezTo>
                        <a:pt x="92392" y="80312"/>
                        <a:pt x="119063" y="39355"/>
                        <a:pt x="115253" y="364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2" name="Freeform: Shape 4191">
                  <a:extLst>
                    <a:ext uri="{FF2B5EF4-FFF2-40B4-BE49-F238E27FC236}">
                      <a16:creationId xmlns:a16="http://schemas.microsoft.com/office/drawing/2014/main" id="{B8206FF3-4F7D-4510-9E92-6A2C0895CB32}"/>
                    </a:ext>
                  </a:extLst>
                </p:cNvPr>
                <p:cNvSpPr/>
                <p:nvPr/>
              </p:nvSpPr>
              <p:spPr>
                <a:xfrm>
                  <a:off x="8334711" y="2863368"/>
                  <a:ext cx="111495" cy="67013"/>
                </a:xfrm>
                <a:custGeom>
                  <a:avLst/>
                  <a:gdLst>
                    <a:gd name="connsiteX0" fmla="*/ 0 w 111495"/>
                    <a:gd name="connsiteY0" fmla="*/ 6037 h 67013"/>
                    <a:gd name="connsiteX1" fmla="*/ 99060 w 111495"/>
                    <a:gd name="connsiteY1" fmla="*/ 66998 h 67013"/>
                    <a:gd name="connsiteX2" fmla="*/ 111442 w 111495"/>
                    <a:gd name="connsiteY2" fmla="*/ 46042 h 67013"/>
                    <a:gd name="connsiteX3" fmla="*/ 0 w 111495"/>
                    <a:gd name="connsiteY3" fmla="*/ 6037 h 6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495" h="67013">
                      <a:moveTo>
                        <a:pt x="0" y="6037"/>
                      </a:moveTo>
                      <a:cubicBezTo>
                        <a:pt x="0" y="26992"/>
                        <a:pt x="98108" y="67950"/>
                        <a:pt x="99060" y="66998"/>
                      </a:cubicBezTo>
                      <a:cubicBezTo>
                        <a:pt x="103823" y="60330"/>
                        <a:pt x="108585" y="52710"/>
                        <a:pt x="111442" y="46042"/>
                      </a:cubicBezTo>
                      <a:cubicBezTo>
                        <a:pt x="114300" y="40328"/>
                        <a:pt x="0" y="-18727"/>
                        <a:pt x="0" y="6037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3" name="Freeform: Shape 4192">
                  <a:extLst>
                    <a:ext uri="{FF2B5EF4-FFF2-40B4-BE49-F238E27FC236}">
                      <a16:creationId xmlns:a16="http://schemas.microsoft.com/office/drawing/2014/main" id="{B26BC61A-232F-4DB6-AC9B-3A022E5D8ABA}"/>
                    </a:ext>
                  </a:extLst>
                </p:cNvPr>
                <p:cNvSpPr/>
                <p:nvPr/>
              </p:nvSpPr>
              <p:spPr>
                <a:xfrm>
                  <a:off x="8418532" y="2897464"/>
                  <a:ext cx="36195" cy="46753"/>
                </a:xfrm>
                <a:custGeom>
                  <a:avLst/>
                  <a:gdLst>
                    <a:gd name="connsiteX0" fmla="*/ 0 w 36195"/>
                    <a:gd name="connsiteY0" fmla="*/ 33854 h 46753"/>
                    <a:gd name="connsiteX1" fmla="*/ 18097 w 36195"/>
                    <a:gd name="connsiteY1" fmla="*/ 44332 h 46753"/>
                    <a:gd name="connsiteX2" fmla="*/ 36195 w 36195"/>
                    <a:gd name="connsiteY2" fmla="*/ 12899 h 46753"/>
                    <a:gd name="connsiteX3" fmla="*/ 18097 w 36195"/>
                    <a:gd name="connsiteY3" fmla="*/ 2422 h 46753"/>
                    <a:gd name="connsiteX4" fmla="*/ 0 w 36195"/>
                    <a:gd name="connsiteY4" fmla="*/ 33854 h 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5" h="46753">
                      <a:moveTo>
                        <a:pt x="0" y="33854"/>
                      </a:moveTo>
                      <a:cubicBezTo>
                        <a:pt x="0" y="45284"/>
                        <a:pt x="7620" y="50047"/>
                        <a:pt x="18097" y="44332"/>
                      </a:cubicBezTo>
                      <a:cubicBezTo>
                        <a:pt x="27622" y="38617"/>
                        <a:pt x="36195" y="24329"/>
                        <a:pt x="36195" y="12899"/>
                      </a:cubicBezTo>
                      <a:cubicBezTo>
                        <a:pt x="36195" y="1469"/>
                        <a:pt x="28575" y="-3293"/>
                        <a:pt x="18097" y="2422"/>
                      </a:cubicBezTo>
                      <a:cubicBezTo>
                        <a:pt x="8572" y="8137"/>
                        <a:pt x="0" y="21472"/>
                        <a:pt x="0" y="33854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4" name="Freeform: Shape 4193">
                  <a:extLst>
                    <a:ext uri="{FF2B5EF4-FFF2-40B4-BE49-F238E27FC236}">
                      <a16:creationId xmlns:a16="http://schemas.microsoft.com/office/drawing/2014/main" id="{0382E271-37AC-4ECC-9ECC-0C1B2AACF72F}"/>
                    </a:ext>
                  </a:extLst>
                </p:cNvPr>
                <p:cNvSpPr/>
                <p:nvPr/>
              </p:nvSpPr>
              <p:spPr>
                <a:xfrm>
                  <a:off x="8427104" y="2901791"/>
                  <a:ext cx="24765" cy="37233"/>
                </a:xfrm>
                <a:custGeom>
                  <a:avLst/>
                  <a:gdLst>
                    <a:gd name="connsiteX0" fmla="*/ 24765 w 24765"/>
                    <a:gd name="connsiteY0" fmla="*/ 10477 h 37233"/>
                    <a:gd name="connsiteX1" fmla="*/ 10478 w 24765"/>
                    <a:gd name="connsiteY1" fmla="*/ 35242 h 37233"/>
                    <a:gd name="connsiteX2" fmla="*/ 0 w 24765"/>
                    <a:gd name="connsiteY2" fmla="*/ 36195 h 37233"/>
                    <a:gd name="connsiteX3" fmla="*/ 6668 w 24765"/>
                    <a:gd name="connsiteY3" fmla="*/ 34290 h 37233"/>
                    <a:gd name="connsiteX4" fmla="*/ 20955 w 24765"/>
                    <a:gd name="connsiteY4" fmla="*/ 9525 h 37233"/>
                    <a:gd name="connsiteX5" fmla="*/ 17145 w 24765"/>
                    <a:gd name="connsiteY5" fmla="*/ 0 h 37233"/>
                    <a:gd name="connsiteX6" fmla="*/ 24765 w 24765"/>
                    <a:gd name="connsiteY6" fmla="*/ 10477 h 3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7233">
                      <a:moveTo>
                        <a:pt x="24765" y="10477"/>
                      </a:moveTo>
                      <a:cubicBezTo>
                        <a:pt x="24765" y="20002"/>
                        <a:pt x="18098" y="30480"/>
                        <a:pt x="10478" y="35242"/>
                      </a:cubicBezTo>
                      <a:cubicBezTo>
                        <a:pt x="6668" y="37147"/>
                        <a:pt x="2858" y="38100"/>
                        <a:pt x="0" y="36195"/>
                      </a:cubicBezTo>
                      <a:cubicBezTo>
                        <a:pt x="1905" y="36195"/>
                        <a:pt x="3810" y="35242"/>
                        <a:pt x="6668" y="34290"/>
                      </a:cubicBezTo>
                      <a:cubicBezTo>
                        <a:pt x="14288" y="29527"/>
                        <a:pt x="20955" y="19050"/>
                        <a:pt x="20955" y="9525"/>
                      </a:cubicBezTo>
                      <a:cubicBezTo>
                        <a:pt x="20955" y="4763"/>
                        <a:pt x="19050" y="1905"/>
                        <a:pt x="17145" y="0"/>
                      </a:cubicBezTo>
                      <a:cubicBezTo>
                        <a:pt x="20955" y="0"/>
                        <a:pt x="24765" y="3810"/>
                        <a:pt x="24765" y="10477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5" name="Freeform: Shape 4194">
                  <a:extLst>
                    <a:ext uri="{FF2B5EF4-FFF2-40B4-BE49-F238E27FC236}">
                      <a16:creationId xmlns:a16="http://schemas.microsoft.com/office/drawing/2014/main" id="{1D5F78DB-D791-4F78-B467-26C238C11827}"/>
                    </a:ext>
                  </a:extLst>
                </p:cNvPr>
                <p:cNvSpPr/>
                <p:nvPr/>
              </p:nvSpPr>
              <p:spPr>
                <a:xfrm>
                  <a:off x="8423294" y="2901791"/>
                  <a:ext cx="24765" cy="36194"/>
                </a:xfrm>
                <a:custGeom>
                  <a:avLst/>
                  <a:gdLst>
                    <a:gd name="connsiteX0" fmla="*/ 24765 w 24765"/>
                    <a:gd name="connsiteY0" fmla="*/ 9525 h 36194"/>
                    <a:gd name="connsiteX1" fmla="*/ 10478 w 24765"/>
                    <a:gd name="connsiteY1" fmla="*/ 34290 h 36194"/>
                    <a:gd name="connsiteX2" fmla="*/ 3810 w 24765"/>
                    <a:gd name="connsiteY2" fmla="*/ 36195 h 36194"/>
                    <a:gd name="connsiteX3" fmla="*/ 0 w 24765"/>
                    <a:gd name="connsiteY3" fmla="*/ 26670 h 36194"/>
                    <a:gd name="connsiteX4" fmla="*/ 14288 w 24765"/>
                    <a:gd name="connsiteY4" fmla="*/ 1905 h 36194"/>
                    <a:gd name="connsiteX5" fmla="*/ 20955 w 24765"/>
                    <a:gd name="connsiteY5" fmla="*/ 0 h 36194"/>
                    <a:gd name="connsiteX6" fmla="*/ 24765 w 24765"/>
                    <a:gd name="connsiteY6" fmla="*/ 952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65" h="36194">
                      <a:moveTo>
                        <a:pt x="24765" y="9525"/>
                      </a:moveTo>
                      <a:cubicBezTo>
                        <a:pt x="24765" y="19050"/>
                        <a:pt x="18097" y="29527"/>
                        <a:pt x="10478" y="34290"/>
                      </a:cubicBezTo>
                      <a:cubicBezTo>
                        <a:pt x="8572" y="35242"/>
                        <a:pt x="5715" y="36195"/>
                        <a:pt x="3810" y="36195"/>
                      </a:cubicBezTo>
                      <a:cubicBezTo>
                        <a:pt x="953" y="34290"/>
                        <a:pt x="0" y="31432"/>
                        <a:pt x="0" y="26670"/>
                      </a:cubicBezTo>
                      <a:cubicBezTo>
                        <a:pt x="0" y="17145"/>
                        <a:pt x="6667" y="6667"/>
                        <a:pt x="14288" y="1905"/>
                      </a:cubicBezTo>
                      <a:cubicBezTo>
                        <a:pt x="16192" y="952"/>
                        <a:pt x="19050" y="0"/>
                        <a:pt x="20955" y="0"/>
                      </a:cubicBezTo>
                      <a:cubicBezTo>
                        <a:pt x="22860" y="1905"/>
                        <a:pt x="24765" y="4763"/>
                        <a:pt x="24765" y="9525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6" name="Freeform: Shape 4195">
                  <a:extLst>
                    <a:ext uri="{FF2B5EF4-FFF2-40B4-BE49-F238E27FC236}">
                      <a16:creationId xmlns:a16="http://schemas.microsoft.com/office/drawing/2014/main" id="{58D880F5-FEB8-4AA2-81DC-384422CC9EB2}"/>
                    </a:ext>
                  </a:extLst>
                </p:cNvPr>
                <p:cNvSpPr/>
                <p:nvPr/>
              </p:nvSpPr>
              <p:spPr>
                <a:xfrm>
                  <a:off x="8428057" y="2911554"/>
                  <a:ext cx="11429" cy="14049"/>
                </a:xfrm>
                <a:custGeom>
                  <a:avLst/>
                  <a:gdLst>
                    <a:gd name="connsiteX0" fmla="*/ 11430 w 11429"/>
                    <a:gd name="connsiteY0" fmla="*/ 3572 h 14049"/>
                    <a:gd name="connsiteX1" fmla="*/ 5715 w 11429"/>
                    <a:gd name="connsiteY1" fmla="*/ 13097 h 14049"/>
                    <a:gd name="connsiteX2" fmla="*/ 2858 w 11429"/>
                    <a:gd name="connsiteY2" fmla="*/ 14049 h 14049"/>
                    <a:gd name="connsiteX3" fmla="*/ 0 w 11429"/>
                    <a:gd name="connsiteY3" fmla="*/ 10239 h 14049"/>
                    <a:gd name="connsiteX4" fmla="*/ 5715 w 11429"/>
                    <a:gd name="connsiteY4" fmla="*/ 714 h 14049"/>
                    <a:gd name="connsiteX5" fmla="*/ 9525 w 11429"/>
                    <a:gd name="connsiteY5" fmla="*/ 714 h 14049"/>
                    <a:gd name="connsiteX6" fmla="*/ 11430 w 11429"/>
                    <a:gd name="connsiteY6" fmla="*/ 3572 h 1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29" h="14049">
                      <a:moveTo>
                        <a:pt x="11430" y="3572"/>
                      </a:moveTo>
                      <a:cubicBezTo>
                        <a:pt x="11430" y="7382"/>
                        <a:pt x="8572" y="11192"/>
                        <a:pt x="5715" y="13097"/>
                      </a:cubicBezTo>
                      <a:cubicBezTo>
                        <a:pt x="4763" y="14049"/>
                        <a:pt x="3810" y="14049"/>
                        <a:pt x="2858" y="14049"/>
                      </a:cubicBezTo>
                      <a:cubicBezTo>
                        <a:pt x="953" y="14049"/>
                        <a:pt x="0" y="12144"/>
                        <a:pt x="0" y="10239"/>
                      </a:cubicBezTo>
                      <a:cubicBezTo>
                        <a:pt x="0" y="6429"/>
                        <a:pt x="2858" y="2619"/>
                        <a:pt x="5715" y="714"/>
                      </a:cubicBezTo>
                      <a:cubicBezTo>
                        <a:pt x="7620" y="-238"/>
                        <a:pt x="8572" y="-238"/>
                        <a:pt x="9525" y="714"/>
                      </a:cubicBezTo>
                      <a:cubicBezTo>
                        <a:pt x="10478" y="714"/>
                        <a:pt x="11430" y="1667"/>
                        <a:pt x="11430" y="357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7" name="Freeform: Shape 4196">
                  <a:extLst>
                    <a:ext uri="{FF2B5EF4-FFF2-40B4-BE49-F238E27FC236}">
                      <a16:creationId xmlns:a16="http://schemas.microsoft.com/office/drawing/2014/main" id="{A74B1B6E-4061-45CB-8B4A-849A501EE156}"/>
                    </a:ext>
                  </a:extLst>
                </p:cNvPr>
                <p:cNvSpPr/>
                <p:nvPr/>
              </p:nvSpPr>
              <p:spPr>
                <a:xfrm>
                  <a:off x="8418945" y="2897028"/>
                  <a:ext cx="26256" cy="42862"/>
                </a:xfrm>
                <a:custGeom>
                  <a:avLst/>
                  <a:gdLst>
                    <a:gd name="connsiteX0" fmla="*/ 26256 w 26256"/>
                    <a:gd name="connsiteY0" fmla="*/ 0 h 42862"/>
                    <a:gd name="connsiteX1" fmla="*/ 2444 w 26256"/>
                    <a:gd name="connsiteY1" fmla="*/ 42863 h 42862"/>
                    <a:gd name="connsiteX2" fmla="*/ 26256 w 26256"/>
                    <a:gd name="connsiteY2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256" h="42862">
                      <a:moveTo>
                        <a:pt x="26256" y="0"/>
                      </a:moveTo>
                      <a:cubicBezTo>
                        <a:pt x="16731" y="952"/>
                        <a:pt x="-5176" y="19050"/>
                        <a:pt x="2444" y="42863"/>
                      </a:cubicBezTo>
                      <a:cubicBezTo>
                        <a:pt x="-4224" y="36195"/>
                        <a:pt x="2444" y="1905"/>
                        <a:pt x="262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98" name="Freeform: Shape 4197">
                  <a:extLst>
                    <a:ext uri="{FF2B5EF4-FFF2-40B4-BE49-F238E27FC236}">
                      <a16:creationId xmlns:a16="http://schemas.microsoft.com/office/drawing/2014/main" id="{D8862C51-E5B0-48C3-8F17-9D5788A37E2F}"/>
                    </a:ext>
                  </a:extLst>
                </p:cNvPr>
                <p:cNvSpPr/>
                <p:nvPr/>
              </p:nvSpPr>
              <p:spPr>
                <a:xfrm rot="7380784">
                  <a:off x="8436357" y="2911542"/>
                  <a:ext cx="1904" cy="3809"/>
                </a:xfrm>
                <a:custGeom>
                  <a:avLst/>
                  <a:gdLst>
                    <a:gd name="connsiteX0" fmla="*/ 1905 w 1904"/>
                    <a:gd name="connsiteY0" fmla="*/ 1905 h 3809"/>
                    <a:gd name="connsiteX1" fmla="*/ 952 w 1904"/>
                    <a:gd name="connsiteY1" fmla="*/ 3810 h 3809"/>
                    <a:gd name="connsiteX2" fmla="*/ 0 w 1904"/>
                    <a:gd name="connsiteY2" fmla="*/ 1905 h 3809"/>
                    <a:gd name="connsiteX3" fmla="*/ 952 w 1904"/>
                    <a:gd name="connsiteY3" fmla="*/ 0 h 3809"/>
                    <a:gd name="connsiteX4" fmla="*/ 1905 w 1904"/>
                    <a:gd name="connsiteY4" fmla="*/ 1905 h 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4" h="3809">
                      <a:moveTo>
                        <a:pt x="1905" y="1905"/>
                      </a:moveTo>
                      <a:cubicBezTo>
                        <a:pt x="1905" y="2957"/>
                        <a:pt x="1479" y="3810"/>
                        <a:pt x="952" y="3810"/>
                      </a:cubicBezTo>
                      <a:cubicBezTo>
                        <a:pt x="427" y="3810"/>
                        <a:pt x="0" y="2957"/>
                        <a:pt x="0" y="1905"/>
                      </a:cubicBezTo>
                      <a:cubicBezTo>
                        <a:pt x="0" y="853"/>
                        <a:pt x="426" y="0"/>
                        <a:pt x="952" y="0"/>
                      </a:cubicBezTo>
                      <a:cubicBezTo>
                        <a:pt x="1478" y="0"/>
                        <a:pt x="1905" y="853"/>
                        <a:pt x="1905" y="19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99" name="Graphic 7">
                <a:extLst>
                  <a:ext uri="{FF2B5EF4-FFF2-40B4-BE49-F238E27FC236}">
                    <a16:creationId xmlns:a16="http://schemas.microsoft.com/office/drawing/2014/main" id="{C6244BC8-980F-4667-9140-469291FB8935}"/>
                  </a:ext>
                </a:extLst>
              </p:cNvPr>
              <p:cNvGrpSpPr/>
              <p:nvPr/>
            </p:nvGrpSpPr>
            <p:grpSpPr>
              <a:xfrm>
                <a:off x="8107064" y="2811541"/>
                <a:ext cx="111442" cy="94059"/>
                <a:chOff x="8107064" y="2811541"/>
                <a:chExt cx="111442" cy="94059"/>
              </a:xfrm>
            </p:grpSpPr>
            <p:sp>
              <p:nvSpPr>
                <p:cNvPr id="4200" name="Freeform: Shape 4199">
                  <a:extLst>
                    <a:ext uri="{FF2B5EF4-FFF2-40B4-BE49-F238E27FC236}">
                      <a16:creationId xmlns:a16="http://schemas.microsoft.com/office/drawing/2014/main" id="{F3726B08-4502-4C27-977D-8D4F59E8FC35}"/>
                    </a:ext>
                  </a:extLst>
                </p:cNvPr>
                <p:cNvSpPr/>
                <p:nvPr/>
              </p:nvSpPr>
              <p:spPr>
                <a:xfrm>
                  <a:off x="8107064" y="2823685"/>
                  <a:ext cx="111442" cy="81915"/>
                </a:xfrm>
                <a:custGeom>
                  <a:avLst/>
                  <a:gdLst>
                    <a:gd name="connsiteX0" fmla="*/ 52388 w 111442"/>
                    <a:gd name="connsiteY0" fmla="*/ 81915 h 81915"/>
                    <a:gd name="connsiteX1" fmla="*/ 110490 w 111442"/>
                    <a:gd name="connsiteY1" fmla="*/ 4763 h 81915"/>
                    <a:gd name="connsiteX2" fmla="*/ 111442 w 111442"/>
                    <a:gd name="connsiteY2" fmla="*/ 3810 h 81915"/>
                    <a:gd name="connsiteX3" fmla="*/ 111442 w 111442"/>
                    <a:gd name="connsiteY3" fmla="*/ 0 h 81915"/>
                    <a:gd name="connsiteX4" fmla="*/ 49530 w 111442"/>
                    <a:gd name="connsiteY4" fmla="*/ 68580 h 81915"/>
                    <a:gd name="connsiteX5" fmla="*/ 0 w 111442"/>
                    <a:gd name="connsiteY5" fmla="*/ 51435 h 81915"/>
                    <a:gd name="connsiteX6" fmla="*/ 0 w 111442"/>
                    <a:gd name="connsiteY6" fmla="*/ 55245 h 81915"/>
                    <a:gd name="connsiteX7" fmla="*/ 52388 w 111442"/>
                    <a:gd name="connsiteY7" fmla="*/ 81915 h 8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442" h="81915">
                      <a:moveTo>
                        <a:pt x="52388" y="81915"/>
                      </a:moveTo>
                      <a:lnTo>
                        <a:pt x="110490" y="4763"/>
                      </a:lnTo>
                      <a:cubicBezTo>
                        <a:pt x="110490" y="4763"/>
                        <a:pt x="111442" y="3810"/>
                        <a:pt x="111442" y="3810"/>
                      </a:cubicBezTo>
                      <a:lnTo>
                        <a:pt x="111442" y="0"/>
                      </a:lnTo>
                      <a:lnTo>
                        <a:pt x="49530" y="68580"/>
                      </a:lnTo>
                      <a:lnTo>
                        <a:pt x="0" y="51435"/>
                      </a:lnTo>
                      <a:lnTo>
                        <a:pt x="0" y="55245"/>
                      </a:lnTo>
                      <a:lnTo>
                        <a:pt x="52388" y="8191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1" name="Freeform: Shape 4200">
                  <a:extLst>
                    <a:ext uri="{FF2B5EF4-FFF2-40B4-BE49-F238E27FC236}">
                      <a16:creationId xmlns:a16="http://schemas.microsoft.com/office/drawing/2014/main" id="{D8AAEBF1-D13C-4A84-81F1-4B3ECF7877B0}"/>
                    </a:ext>
                  </a:extLst>
                </p:cNvPr>
                <p:cNvSpPr/>
                <p:nvPr/>
              </p:nvSpPr>
              <p:spPr>
                <a:xfrm>
                  <a:off x="8107064" y="2811541"/>
                  <a:ext cx="111115" cy="90249"/>
                </a:xfrm>
                <a:custGeom>
                  <a:avLst/>
                  <a:gdLst>
                    <a:gd name="connsiteX0" fmla="*/ 52388 w 111115"/>
                    <a:gd name="connsiteY0" fmla="*/ 90249 h 90249"/>
                    <a:gd name="connsiteX1" fmla="*/ 110490 w 111115"/>
                    <a:gd name="connsiteY1" fmla="*/ 13097 h 90249"/>
                    <a:gd name="connsiteX2" fmla="*/ 109538 w 111115"/>
                    <a:gd name="connsiteY2" fmla="*/ 9287 h 90249"/>
                    <a:gd name="connsiteX3" fmla="*/ 94297 w 111115"/>
                    <a:gd name="connsiteY3" fmla="*/ 714 h 90249"/>
                    <a:gd name="connsiteX4" fmla="*/ 86677 w 111115"/>
                    <a:gd name="connsiteY4" fmla="*/ 714 h 90249"/>
                    <a:gd name="connsiteX5" fmla="*/ 0 w 111115"/>
                    <a:gd name="connsiteY5" fmla="*/ 64532 h 90249"/>
                    <a:gd name="connsiteX6" fmla="*/ 52388 w 111115"/>
                    <a:gd name="connsiteY6" fmla="*/ 90249 h 9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115" h="90249">
                      <a:moveTo>
                        <a:pt x="52388" y="90249"/>
                      </a:moveTo>
                      <a:lnTo>
                        <a:pt x="110490" y="13097"/>
                      </a:lnTo>
                      <a:cubicBezTo>
                        <a:pt x="111442" y="12144"/>
                        <a:pt x="111442" y="10239"/>
                        <a:pt x="109538" y="9287"/>
                      </a:cubicBezTo>
                      <a:lnTo>
                        <a:pt x="94297" y="714"/>
                      </a:lnTo>
                      <a:cubicBezTo>
                        <a:pt x="92392" y="-238"/>
                        <a:pt x="88582" y="-238"/>
                        <a:pt x="86677" y="714"/>
                      </a:cubicBezTo>
                      <a:lnTo>
                        <a:pt x="0" y="64532"/>
                      </a:lnTo>
                      <a:lnTo>
                        <a:pt x="52388" y="90249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2" name="Freeform: Shape 4201">
                  <a:extLst>
                    <a:ext uri="{FF2B5EF4-FFF2-40B4-BE49-F238E27FC236}">
                      <a16:creationId xmlns:a16="http://schemas.microsoft.com/office/drawing/2014/main" id="{0161401F-B9B8-4282-80B9-4F5469817E6F}"/>
                    </a:ext>
                  </a:extLst>
                </p:cNvPr>
                <p:cNvSpPr/>
                <p:nvPr/>
              </p:nvSpPr>
              <p:spPr>
                <a:xfrm>
                  <a:off x="8120399" y="2832496"/>
                  <a:ext cx="70879" cy="62626"/>
                </a:xfrm>
                <a:custGeom>
                  <a:avLst/>
                  <a:gdLst>
                    <a:gd name="connsiteX0" fmla="*/ 31433 w 70879"/>
                    <a:gd name="connsiteY0" fmla="*/ 62627 h 62626"/>
                    <a:gd name="connsiteX1" fmla="*/ 70485 w 70879"/>
                    <a:gd name="connsiteY1" fmla="*/ 7382 h 62626"/>
                    <a:gd name="connsiteX2" fmla="*/ 69533 w 70879"/>
                    <a:gd name="connsiteY2" fmla="*/ 5477 h 62626"/>
                    <a:gd name="connsiteX3" fmla="*/ 61913 w 70879"/>
                    <a:gd name="connsiteY3" fmla="*/ 714 h 62626"/>
                    <a:gd name="connsiteX4" fmla="*/ 58103 w 70879"/>
                    <a:gd name="connsiteY4" fmla="*/ 714 h 62626"/>
                    <a:gd name="connsiteX5" fmla="*/ 0 w 70879"/>
                    <a:gd name="connsiteY5" fmla="*/ 43577 h 62626"/>
                    <a:gd name="connsiteX6" fmla="*/ 31433 w 70879"/>
                    <a:gd name="connsiteY6" fmla="*/ 62627 h 6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879" h="62626">
                      <a:moveTo>
                        <a:pt x="31433" y="62627"/>
                      </a:moveTo>
                      <a:lnTo>
                        <a:pt x="70485" y="7382"/>
                      </a:lnTo>
                      <a:cubicBezTo>
                        <a:pt x="71438" y="6429"/>
                        <a:pt x="70485" y="6429"/>
                        <a:pt x="69533" y="5477"/>
                      </a:cubicBezTo>
                      <a:lnTo>
                        <a:pt x="61913" y="714"/>
                      </a:lnTo>
                      <a:cubicBezTo>
                        <a:pt x="60960" y="-238"/>
                        <a:pt x="59055" y="-238"/>
                        <a:pt x="58103" y="714"/>
                      </a:cubicBezTo>
                      <a:lnTo>
                        <a:pt x="0" y="43577"/>
                      </a:lnTo>
                      <a:lnTo>
                        <a:pt x="31433" y="626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3" name="Freeform: Shape 4202">
                  <a:extLst>
                    <a:ext uri="{FF2B5EF4-FFF2-40B4-BE49-F238E27FC236}">
                      <a16:creationId xmlns:a16="http://schemas.microsoft.com/office/drawing/2014/main" id="{D82490FA-CBC9-4157-8FB8-F181CCEA8C29}"/>
                    </a:ext>
                  </a:extLst>
                </p:cNvPr>
                <p:cNvSpPr/>
                <p:nvPr/>
              </p:nvSpPr>
              <p:spPr>
                <a:xfrm>
                  <a:off x="8159452" y="2823677"/>
                  <a:ext cx="56209" cy="75256"/>
                </a:xfrm>
                <a:custGeom>
                  <a:avLst/>
                  <a:gdLst>
                    <a:gd name="connsiteX0" fmla="*/ 56197 w 56209"/>
                    <a:gd name="connsiteY0" fmla="*/ 9 h 75256"/>
                    <a:gd name="connsiteX1" fmla="*/ 0 w 56209"/>
                    <a:gd name="connsiteY1" fmla="*/ 75256 h 75256"/>
                    <a:gd name="connsiteX2" fmla="*/ 56197 w 56209"/>
                    <a:gd name="connsiteY2" fmla="*/ 9 h 7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209" h="75256">
                      <a:moveTo>
                        <a:pt x="56197" y="9"/>
                      </a:moveTo>
                      <a:cubicBezTo>
                        <a:pt x="57150" y="-944"/>
                        <a:pt x="0" y="75256"/>
                        <a:pt x="0" y="75256"/>
                      </a:cubicBezTo>
                      <a:cubicBezTo>
                        <a:pt x="0" y="75256"/>
                        <a:pt x="35242" y="23821"/>
                        <a:pt x="56197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04" name="Graphic 7">
                <a:extLst>
                  <a:ext uri="{FF2B5EF4-FFF2-40B4-BE49-F238E27FC236}">
                    <a16:creationId xmlns:a16="http://schemas.microsoft.com/office/drawing/2014/main" id="{A85C4749-6451-4D96-A94A-13CB3DC99405}"/>
                  </a:ext>
                </a:extLst>
              </p:cNvPr>
              <p:cNvGrpSpPr/>
              <p:nvPr/>
            </p:nvGrpSpPr>
            <p:grpSpPr>
              <a:xfrm>
                <a:off x="8211839" y="2798682"/>
                <a:ext cx="255693" cy="216455"/>
                <a:chOff x="8211839" y="2798682"/>
                <a:chExt cx="255693" cy="216455"/>
              </a:xfrm>
            </p:grpSpPr>
            <p:sp>
              <p:nvSpPr>
                <p:cNvPr id="4205" name="Freeform: Shape 4204">
                  <a:extLst>
                    <a:ext uri="{FF2B5EF4-FFF2-40B4-BE49-F238E27FC236}">
                      <a16:creationId xmlns:a16="http://schemas.microsoft.com/office/drawing/2014/main" id="{45F75982-053B-4FC1-A4B1-DB59AFFD6E14}"/>
                    </a:ext>
                  </a:extLst>
                </p:cNvPr>
                <p:cNvSpPr/>
                <p:nvPr/>
              </p:nvSpPr>
              <p:spPr>
                <a:xfrm>
                  <a:off x="8211839" y="2826543"/>
                  <a:ext cx="254317" cy="188595"/>
                </a:xfrm>
                <a:custGeom>
                  <a:avLst/>
                  <a:gdLst>
                    <a:gd name="connsiteX0" fmla="*/ 120967 w 254317"/>
                    <a:gd name="connsiteY0" fmla="*/ 188595 h 188595"/>
                    <a:gd name="connsiteX1" fmla="*/ 253365 w 254317"/>
                    <a:gd name="connsiteY1" fmla="*/ 11430 h 188595"/>
                    <a:gd name="connsiteX2" fmla="*/ 254317 w 254317"/>
                    <a:gd name="connsiteY2" fmla="*/ 8573 h 188595"/>
                    <a:gd name="connsiteX3" fmla="*/ 254317 w 254317"/>
                    <a:gd name="connsiteY3" fmla="*/ 0 h 188595"/>
                    <a:gd name="connsiteX4" fmla="*/ 108585 w 254317"/>
                    <a:gd name="connsiteY4" fmla="*/ 168592 h 188595"/>
                    <a:gd name="connsiteX5" fmla="*/ 0 w 254317"/>
                    <a:gd name="connsiteY5" fmla="*/ 118110 h 188595"/>
                    <a:gd name="connsiteX6" fmla="*/ 0 w 254317"/>
                    <a:gd name="connsiteY6" fmla="*/ 126683 h 188595"/>
                    <a:gd name="connsiteX7" fmla="*/ 120967 w 254317"/>
                    <a:gd name="connsiteY7" fmla="*/ 188595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4317" h="188595">
                      <a:moveTo>
                        <a:pt x="120967" y="188595"/>
                      </a:moveTo>
                      <a:lnTo>
                        <a:pt x="253365" y="11430"/>
                      </a:lnTo>
                      <a:cubicBezTo>
                        <a:pt x="254317" y="10478"/>
                        <a:pt x="254317" y="9525"/>
                        <a:pt x="254317" y="8573"/>
                      </a:cubicBezTo>
                      <a:lnTo>
                        <a:pt x="254317" y="0"/>
                      </a:lnTo>
                      <a:lnTo>
                        <a:pt x="108585" y="168592"/>
                      </a:lnTo>
                      <a:lnTo>
                        <a:pt x="0" y="118110"/>
                      </a:lnTo>
                      <a:lnTo>
                        <a:pt x="0" y="126683"/>
                      </a:lnTo>
                      <a:lnTo>
                        <a:pt x="120967" y="18859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6" name="Freeform: Shape 4205">
                  <a:extLst>
                    <a:ext uri="{FF2B5EF4-FFF2-40B4-BE49-F238E27FC236}">
                      <a16:creationId xmlns:a16="http://schemas.microsoft.com/office/drawing/2014/main" id="{6A2593DA-8B36-484C-9448-2832484A4474}"/>
                    </a:ext>
                  </a:extLst>
                </p:cNvPr>
                <p:cNvSpPr/>
                <p:nvPr/>
              </p:nvSpPr>
              <p:spPr>
                <a:xfrm>
                  <a:off x="8212792" y="2798682"/>
                  <a:ext cx="254740" cy="206930"/>
                </a:xfrm>
                <a:custGeom>
                  <a:avLst/>
                  <a:gdLst>
                    <a:gd name="connsiteX0" fmla="*/ 120015 w 254740"/>
                    <a:gd name="connsiteY0" fmla="*/ 206931 h 206930"/>
                    <a:gd name="connsiteX1" fmla="*/ 253365 w 254740"/>
                    <a:gd name="connsiteY1" fmla="*/ 30718 h 206930"/>
                    <a:gd name="connsiteX2" fmla="*/ 250507 w 254740"/>
                    <a:gd name="connsiteY2" fmla="*/ 22146 h 206930"/>
                    <a:gd name="connsiteX3" fmla="*/ 216218 w 254740"/>
                    <a:gd name="connsiteY3" fmla="*/ 2143 h 206930"/>
                    <a:gd name="connsiteX4" fmla="*/ 199073 w 254740"/>
                    <a:gd name="connsiteY4" fmla="*/ 2143 h 206930"/>
                    <a:gd name="connsiteX5" fmla="*/ 0 w 254740"/>
                    <a:gd name="connsiteY5" fmla="*/ 146923 h 206930"/>
                    <a:gd name="connsiteX6" fmla="*/ 120015 w 254740"/>
                    <a:gd name="connsiteY6" fmla="*/ 206931 h 206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4740" h="206930">
                      <a:moveTo>
                        <a:pt x="120015" y="206931"/>
                      </a:moveTo>
                      <a:lnTo>
                        <a:pt x="253365" y="30718"/>
                      </a:lnTo>
                      <a:cubicBezTo>
                        <a:pt x="256223" y="27861"/>
                        <a:pt x="254318" y="25003"/>
                        <a:pt x="250507" y="22146"/>
                      </a:cubicBezTo>
                      <a:lnTo>
                        <a:pt x="216218" y="2143"/>
                      </a:lnTo>
                      <a:cubicBezTo>
                        <a:pt x="211455" y="-714"/>
                        <a:pt x="202882" y="-714"/>
                        <a:pt x="199073" y="2143"/>
                      </a:cubicBezTo>
                      <a:lnTo>
                        <a:pt x="0" y="146923"/>
                      </a:lnTo>
                      <a:lnTo>
                        <a:pt x="120015" y="206931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07" name="Freeform: Shape 4206">
                  <a:extLst>
                    <a:ext uri="{FF2B5EF4-FFF2-40B4-BE49-F238E27FC236}">
                      <a16:creationId xmlns:a16="http://schemas.microsoft.com/office/drawing/2014/main" id="{FFE76D89-8B44-47BC-966B-3ECD06C06E6A}"/>
                    </a:ext>
                  </a:extLst>
                </p:cNvPr>
                <p:cNvSpPr/>
                <p:nvPr/>
              </p:nvSpPr>
              <p:spPr>
                <a:xfrm>
                  <a:off x="8245177" y="2847974"/>
                  <a:ext cx="161598" cy="141446"/>
                </a:xfrm>
                <a:custGeom>
                  <a:avLst/>
                  <a:gdLst>
                    <a:gd name="connsiteX0" fmla="*/ 70485 w 161598"/>
                    <a:gd name="connsiteY0" fmla="*/ 141446 h 141446"/>
                    <a:gd name="connsiteX1" fmla="*/ 160972 w 161598"/>
                    <a:gd name="connsiteY1" fmla="*/ 15716 h 141446"/>
                    <a:gd name="connsiteX2" fmla="*/ 160020 w 161598"/>
                    <a:gd name="connsiteY2" fmla="*/ 11906 h 141446"/>
                    <a:gd name="connsiteX3" fmla="*/ 141922 w 161598"/>
                    <a:gd name="connsiteY3" fmla="*/ 1429 h 141446"/>
                    <a:gd name="connsiteX4" fmla="*/ 133350 w 161598"/>
                    <a:gd name="connsiteY4" fmla="*/ 1429 h 141446"/>
                    <a:gd name="connsiteX5" fmla="*/ 0 w 161598"/>
                    <a:gd name="connsiteY5" fmla="*/ 100489 h 141446"/>
                    <a:gd name="connsiteX6" fmla="*/ 70485 w 161598"/>
                    <a:gd name="connsiteY6" fmla="*/ 141446 h 141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598" h="141446">
                      <a:moveTo>
                        <a:pt x="70485" y="141446"/>
                      </a:moveTo>
                      <a:lnTo>
                        <a:pt x="160972" y="15716"/>
                      </a:lnTo>
                      <a:cubicBezTo>
                        <a:pt x="161925" y="14764"/>
                        <a:pt x="161925" y="12859"/>
                        <a:pt x="160020" y="11906"/>
                      </a:cubicBezTo>
                      <a:lnTo>
                        <a:pt x="141922" y="1429"/>
                      </a:lnTo>
                      <a:cubicBezTo>
                        <a:pt x="139065" y="-476"/>
                        <a:pt x="135255" y="-476"/>
                        <a:pt x="133350" y="1429"/>
                      </a:cubicBezTo>
                      <a:lnTo>
                        <a:pt x="0" y="100489"/>
                      </a:lnTo>
                      <a:lnTo>
                        <a:pt x="70485" y="1414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208" name="Freeform: Shape 4207">
                <a:extLst>
                  <a:ext uri="{FF2B5EF4-FFF2-40B4-BE49-F238E27FC236}">
                    <a16:creationId xmlns:a16="http://schemas.microsoft.com/office/drawing/2014/main" id="{69D9BFCC-FDA7-4BAB-8336-2A5E9F233488}"/>
                  </a:ext>
                </a:extLst>
              </p:cNvPr>
              <p:cNvSpPr/>
              <p:nvPr/>
            </p:nvSpPr>
            <p:spPr>
              <a:xfrm>
                <a:off x="8001336" y="2823685"/>
                <a:ext cx="174307" cy="141922"/>
              </a:xfrm>
              <a:custGeom>
                <a:avLst/>
                <a:gdLst>
                  <a:gd name="connsiteX0" fmla="*/ 174308 w 174307"/>
                  <a:gd name="connsiteY0" fmla="*/ 109538 h 141922"/>
                  <a:gd name="connsiteX1" fmla="*/ 138113 w 174307"/>
                  <a:gd name="connsiteY1" fmla="*/ 141923 h 141922"/>
                  <a:gd name="connsiteX2" fmla="*/ 0 w 174307"/>
                  <a:gd name="connsiteY2" fmla="*/ 29528 h 141922"/>
                  <a:gd name="connsiteX3" fmla="*/ 50483 w 174307"/>
                  <a:gd name="connsiteY3" fmla="*/ 0 h 141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307" h="141922">
                    <a:moveTo>
                      <a:pt x="174308" y="109538"/>
                    </a:moveTo>
                    <a:lnTo>
                      <a:pt x="138113" y="141923"/>
                    </a:lnTo>
                    <a:lnTo>
                      <a:pt x="0" y="29528"/>
                    </a:lnTo>
                    <a:lnTo>
                      <a:pt x="50483" y="0"/>
                    </a:lnTo>
                    <a:close/>
                  </a:path>
                </a:pathLst>
              </a:custGeom>
              <a:solidFill>
                <a:srgbClr val="C4B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209" name="Graphic 7">
                <a:extLst>
                  <a:ext uri="{FF2B5EF4-FFF2-40B4-BE49-F238E27FC236}">
                    <a16:creationId xmlns:a16="http://schemas.microsoft.com/office/drawing/2014/main" id="{EB2981BA-FF3C-446B-914F-A4C8624EF8BE}"/>
                  </a:ext>
                </a:extLst>
              </p:cNvPr>
              <p:cNvGrpSpPr/>
              <p:nvPr/>
            </p:nvGrpSpPr>
            <p:grpSpPr>
              <a:xfrm>
                <a:off x="7972316" y="2808902"/>
                <a:ext cx="568716" cy="375907"/>
                <a:chOff x="7972316" y="2808902"/>
                <a:chExt cx="568716" cy="375907"/>
              </a:xfrm>
            </p:grpSpPr>
            <p:sp>
              <p:nvSpPr>
                <p:cNvPr id="4210" name="Freeform: Shape 4209">
                  <a:extLst>
                    <a:ext uri="{FF2B5EF4-FFF2-40B4-BE49-F238E27FC236}">
                      <a16:creationId xmlns:a16="http://schemas.microsoft.com/office/drawing/2014/main" id="{D5E314E0-0C31-47DB-9C70-A953DA0172D8}"/>
                    </a:ext>
                  </a:extLst>
                </p:cNvPr>
                <p:cNvSpPr/>
                <p:nvPr/>
              </p:nvSpPr>
              <p:spPr>
                <a:xfrm>
                  <a:off x="7972316" y="2808902"/>
                  <a:ext cx="568716" cy="375907"/>
                </a:xfrm>
                <a:custGeom>
                  <a:avLst/>
                  <a:gdLst>
                    <a:gd name="connsiteX0" fmla="*/ 486221 w 568716"/>
                    <a:gd name="connsiteY0" fmla="*/ 249098 h 375907"/>
                    <a:gd name="connsiteX1" fmla="*/ 96648 w 568716"/>
                    <a:gd name="connsiteY1" fmla="*/ 21451 h 375907"/>
                    <a:gd name="connsiteX2" fmla="*/ 4256 w 568716"/>
                    <a:gd name="connsiteY2" fmla="*/ 6211 h 375907"/>
                    <a:gd name="connsiteX3" fmla="*/ 61406 w 568716"/>
                    <a:gd name="connsiteY3" fmla="*/ 111938 h 375907"/>
                    <a:gd name="connsiteX4" fmla="*/ 545275 w 568716"/>
                    <a:gd name="connsiteY4" fmla="*/ 375781 h 375907"/>
                    <a:gd name="connsiteX5" fmla="*/ 565278 w 568716"/>
                    <a:gd name="connsiteY5" fmla="*/ 343396 h 375907"/>
                    <a:gd name="connsiteX6" fmla="*/ 486221 w 568716"/>
                    <a:gd name="connsiteY6" fmla="*/ 249098 h 375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8716" h="375907">
                      <a:moveTo>
                        <a:pt x="486221" y="249098"/>
                      </a:moveTo>
                      <a:cubicBezTo>
                        <a:pt x="467171" y="227191"/>
                        <a:pt x="170943" y="61456"/>
                        <a:pt x="96648" y="21451"/>
                      </a:cubicBezTo>
                      <a:cubicBezTo>
                        <a:pt x="61406" y="496"/>
                        <a:pt x="21401" y="-6172"/>
                        <a:pt x="4256" y="6211"/>
                      </a:cubicBezTo>
                      <a:cubicBezTo>
                        <a:pt x="-11937" y="29071"/>
                        <a:pt x="20448" y="73838"/>
                        <a:pt x="61406" y="111938"/>
                      </a:cubicBezTo>
                      <a:cubicBezTo>
                        <a:pt x="168086" y="191948"/>
                        <a:pt x="416688" y="363398"/>
                        <a:pt x="545275" y="375781"/>
                      </a:cubicBezTo>
                      <a:cubicBezTo>
                        <a:pt x="563373" y="377686"/>
                        <a:pt x="574803" y="357683"/>
                        <a:pt x="565278" y="343396"/>
                      </a:cubicBezTo>
                      <a:cubicBezTo>
                        <a:pt x="538608" y="302438"/>
                        <a:pt x="486221" y="249098"/>
                        <a:pt x="486221" y="249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11" name="Freeform: Shape 4210">
                  <a:extLst>
                    <a:ext uri="{FF2B5EF4-FFF2-40B4-BE49-F238E27FC236}">
                      <a16:creationId xmlns:a16="http://schemas.microsoft.com/office/drawing/2014/main" id="{8C32F1A4-217F-4194-B8A7-EB9C1D463B12}"/>
                    </a:ext>
                  </a:extLst>
                </p:cNvPr>
                <p:cNvSpPr/>
                <p:nvPr/>
              </p:nvSpPr>
              <p:spPr>
                <a:xfrm>
                  <a:off x="7984192" y="2851308"/>
                  <a:ext cx="527368" cy="327705"/>
                </a:xfrm>
                <a:custGeom>
                  <a:avLst/>
                  <a:gdLst>
                    <a:gd name="connsiteX0" fmla="*/ 0 w 527368"/>
                    <a:gd name="connsiteY0" fmla="*/ 0 h 327705"/>
                    <a:gd name="connsiteX1" fmla="*/ 53340 w 527368"/>
                    <a:gd name="connsiteY1" fmla="*/ 67627 h 327705"/>
                    <a:gd name="connsiteX2" fmla="*/ 526732 w 527368"/>
                    <a:gd name="connsiteY2" fmla="*/ 327660 h 327705"/>
                    <a:gd name="connsiteX3" fmla="*/ 0 w 527368"/>
                    <a:gd name="connsiteY3" fmla="*/ 0 h 327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7368" h="327705">
                      <a:moveTo>
                        <a:pt x="0" y="0"/>
                      </a:moveTo>
                      <a:cubicBezTo>
                        <a:pt x="9525" y="22860"/>
                        <a:pt x="32385" y="48577"/>
                        <a:pt x="53340" y="67627"/>
                      </a:cubicBezTo>
                      <a:cubicBezTo>
                        <a:pt x="160020" y="147638"/>
                        <a:pt x="396240" y="308610"/>
                        <a:pt x="526732" y="327660"/>
                      </a:cubicBezTo>
                      <a:cubicBezTo>
                        <a:pt x="543878" y="330517"/>
                        <a:pt x="210502" y="199072"/>
                        <a:pt x="0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12" name="Freeform: Shape 4211">
                  <a:extLst>
                    <a:ext uri="{FF2B5EF4-FFF2-40B4-BE49-F238E27FC236}">
                      <a16:creationId xmlns:a16="http://schemas.microsoft.com/office/drawing/2014/main" id="{D2D30024-09CA-43F6-80C4-7932D39A7AC9}"/>
                    </a:ext>
                  </a:extLst>
                </p:cNvPr>
                <p:cNvSpPr/>
                <p:nvPr/>
              </p:nvSpPr>
              <p:spPr>
                <a:xfrm>
                  <a:off x="8107064" y="2857976"/>
                  <a:ext cx="347719" cy="206865"/>
                </a:xfrm>
                <a:custGeom>
                  <a:avLst/>
                  <a:gdLst>
                    <a:gd name="connsiteX0" fmla="*/ 0 w 347719"/>
                    <a:gd name="connsiteY0" fmla="*/ 0 h 206865"/>
                    <a:gd name="connsiteX1" fmla="*/ 341947 w 347719"/>
                    <a:gd name="connsiteY1" fmla="*/ 198120 h 206865"/>
                    <a:gd name="connsiteX2" fmla="*/ 0 w 347719"/>
                    <a:gd name="connsiteY2" fmla="*/ 0 h 206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7719" h="206865">
                      <a:moveTo>
                        <a:pt x="0" y="0"/>
                      </a:moveTo>
                      <a:cubicBezTo>
                        <a:pt x="257175" y="156210"/>
                        <a:pt x="376238" y="234315"/>
                        <a:pt x="341947" y="198120"/>
                      </a:cubicBezTo>
                      <a:cubicBezTo>
                        <a:pt x="296227" y="163830"/>
                        <a:pt x="57150" y="23813"/>
                        <a:pt x="0" y="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213" name="Graphic 7">
                  <a:extLst>
                    <a:ext uri="{FF2B5EF4-FFF2-40B4-BE49-F238E27FC236}">
                      <a16:creationId xmlns:a16="http://schemas.microsoft.com/office/drawing/2014/main" id="{16960209-49A8-456C-A28E-D2AB7B90C71E}"/>
                    </a:ext>
                  </a:extLst>
                </p:cNvPr>
                <p:cNvGrpSpPr/>
                <p:nvPr/>
              </p:nvGrpSpPr>
              <p:grpSpPr>
                <a:xfrm>
                  <a:off x="8299469" y="3039903"/>
                  <a:ext cx="8572" cy="17770"/>
                  <a:chOff x="8299469" y="303990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14" name="Freeform: Shape 4213">
                    <a:extLst>
                      <a:ext uri="{FF2B5EF4-FFF2-40B4-BE49-F238E27FC236}">
                        <a16:creationId xmlns:a16="http://schemas.microsoft.com/office/drawing/2014/main" id="{ACE9C2B1-B7BA-42FB-8ACC-A0D2EF7DE95A}"/>
                      </a:ext>
                    </a:extLst>
                  </p:cNvPr>
                  <p:cNvSpPr/>
                  <p:nvPr/>
                </p:nvSpPr>
                <p:spPr>
                  <a:xfrm>
                    <a:off x="8299469" y="3039903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2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5" name="Freeform: Shape 4214">
                    <a:extLst>
                      <a:ext uri="{FF2B5EF4-FFF2-40B4-BE49-F238E27FC236}">
                        <a16:creationId xmlns:a16="http://schemas.microsoft.com/office/drawing/2014/main" id="{99F1971D-B932-4616-8619-620173D257BF}"/>
                      </a:ext>
                    </a:extLst>
                  </p:cNvPr>
                  <p:cNvSpPr/>
                  <p:nvPr/>
                </p:nvSpPr>
                <p:spPr>
                  <a:xfrm>
                    <a:off x="8301374" y="3039903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7620 h 16192"/>
                      <a:gd name="connsiteX1" fmla="*/ 6668 w 6667"/>
                      <a:gd name="connsiteY1" fmla="*/ 16192 h 16192"/>
                      <a:gd name="connsiteX2" fmla="*/ 6668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3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762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7620"/>
                        </a:moveTo>
                        <a:lnTo>
                          <a:pt x="6668" y="16192"/>
                        </a:lnTo>
                        <a:cubicBezTo>
                          <a:pt x="6668" y="16192"/>
                          <a:pt x="6668" y="16192"/>
                          <a:pt x="6668" y="16192"/>
                        </a:cubicBezTo>
                        <a:cubicBezTo>
                          <a:pt x="6668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3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4763" y="2857"/>
                          <a:pt x="6668" y="5715"/>
                          <a:pt x="6668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6" name="Graphic 7">
                  <a:extLst>
                    <a:ext uri="{FF2B5EF4-FFF2-40B4-BE49-F238E27FC236}">
                      <a16:creationId xmlns:a16="http://schemas.microsoft.com/office/drawing/2014/main" id="{4EDE2207-95AA-4D51-9E46-A4B55BD77507}"/>
                    </a:ext>
                  </a:extLst>
                </p:cNvPr>
                <p:cNvGrpSpPr/>
                <p:nvPr/>
              </p:nvGrpSpPr>
              <p:grpSpPr>
                <a:xfrm>
                  <a:off x="8317567" y="3051333"/>
                  <a:ext cx="8572" cy="17539"/>
                  <a:chOff x="8317567" y="3051333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17" name="Freeform: Shape 4216">
                    <a:extLst>
                      <a:ext uri="{FF2B5EF4-FFF2-40B4-BE49-F238E27FC236}">
                        <a16:creationId xmlns:a16="http://schemas.microsoft.com/office/drawing/2014/main" id="{BB08D5A6-9D8D-47AD-B06A-F51DBF29B4D4}"/>
                      </a:ext>
                    </a:extLst>
                  </p:cNvPr>
                  <p:cNvSpPr/>
                  <p:nvPr/>
                </p:nvSpPr>
                <p:spPr>
                  <a:xfrm>
                    <a:off x="8317567" y="3051333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7 w 8572"/>
                      <a:gd name="connsiteY2" fmla="*/ 15240 h 17539"/>
                      <a:gd name="connsiteX3" fmla="*/ 0 w 8572"/>
                      <a:gd name="connsiteY3" fmla="*/ 10477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2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7620" y="18097"/>
                          <a:pt x="5715" y="17145"/>
                        </a:cubicBezTo>
                        <a:lnTo>
                          <a:pt x="2857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5240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8" name="Freeform: Shape 4217">
                    <a:extLst>
                      <a:ext uri="{FF2B5EF4-FFF2-40B4-BE49-F238E27FC236}">
                        <a16:creationId xmlns:a16="http://schemas.microsoft.com/office/drawing/2014/main" id="{439E692A-6EEC-4D27-96AA-BD38D3D683EF}"/>
                      </a:ext>
                    </a:extLst>
                  </p:cNvPr>
                  <p:cNvSpPr/>
                  <p:nvPr/>
                </p:nvSpPr>
                <p:spPr>
                  <a:xfrm>
                    <a:off x="8319471" y="3051333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6667 h 16192"/>
                      <a:gd name="connsiteX1" fmla="*/ 6668 w 6667"/>
                      <a:gd name="connsiteY1" fmla="*/ 15240 h 16192"/>
                      <a:gd name="connsiteX2" fmla="*/ 6668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6667"/>
                        </a:moveTo>
                        <a:lnTo>
                          <a:pt x="6668" y="15240"/>
                        </a:lnTo>
                        <a:cubicBezTo>
                          <a:pt x="6668" y="15240"/>
                          <a:pt x="6668" y="15240"/>
                          <a:pt x="6668" y="16192"/>
                        </a:cubicBezTo>
                        <a:cubicBezTo>
                          <a:pt x="6668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8" y="4763"/>
                          <a:pt x="6668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9" name="Graphic 7">
                  <a:extLst>
                    <a:ext uri="{FF2B5EF4-FFF2-40B4-BE49-F238E27FC236}">
                      <a16:creationId xmlns:a16="http://schemas.microsoft.com/office/drawing/2014/main" id="{2DA46971-D99E-434F-AD3F-FC23E23C8688}"/>
                    </a:ext>
                  </a:extLst>
                </p:cNvPr>
                <p:cNvGrpSpPr/>
                <p:nvPr/>
              </p:nvGrpSpPr>
              <p:grpSpPr>
                <a:xfrm>
                  <a:off x="8336616" y="3061810"/>
                  <a:ext cx="8572" cy="17770"/>
                  <a:chOff x="8336616" y="3061810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0" name="Freeform: Shape 4219">
                    <a:extLst>
                      <a:ext uri="{FF2B5EF4-FFF2-40B4-BE49-F238E27FC236}">
                        <a16:creationId xmlns:a16="http://schemas.microsoft.com/office/drawing/2014/main" id="{D26ED53C-D561-4D40-9963-0CDA322CA403}"/>
                      </a:ext>
                    </a:extLst>
                  </p:cNvPr>
                  <p:cNvSpPr/>
                  <p:nvPr/>
                </p:nvSpPr>
                <p:spPr>
                  <a:xfrm>
                    <a:off x="8336616" y="3061810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3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3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7620" y="16193"/>
                          <a:pt x="8573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21" name="Freeform: Shape 4220">
                    <a:extLst>
                      <a:ext uri="{FF2B5EF4-FFF2-40B4-BE49-F238E27FC236}">
                        <a16:creationId xmlns:a16="http://schemas.microsoft.com/office/drawing/2014/main" id="{EC8DF0F6-97F0-4010-9C35-96B525972E2C}"/>
                      </a:ext>
                    </a:extLst>
                  </p:cNvPr>
                  <p:cNvSpPr/>
                  <p:nvPr/>
                </p:nvSpPr>
                <p:spPr>
                  <a:xfrm>
                    <a:off x="8338522" y="306276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2" name="Graphic 7">
                  <a:extLst>
                    <a:ext uri="{FF2B5EF4-FFF2-40B4-BE49-F238E27FC236}">
                      <a16:creationId xmlns:a16="http://schemas.microsoft.com/office/drawing/2014/main" id="{5FFA5EC3-48E6-429C-BBCE-8B4CC96C1053}"/>
                    </a:ext>
                  </a:extLst>
                </p:cNvPr>
                <p:cNvGrpSpPr/>
                <p:nvPr/>
              </p:nvGrpSpPr>
              <p:grpSpPr>
                <a:xfrm>
                  <a:off x="8280419" y="3028473"/>
                  <a:ext cx="8572" cy="17770"/>
                  <a:chOff x="8280419" y="302847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3" name="Freeform: Shape 4222">
                    <a:extLst>
                      <a:ext uri="{FF2B5EF4-FFF2-40B4-BE49-F238E27FC236}">
                        <a16:creationId xmlns:a16="http://schemas.microsoft.com/office/drawing/2014/main" id="{AF45C3E5-AEAB-4596-83D2-B8C2ABD0771A}"/>
                      </a:ext>
                    </a:extLst>
                  </p:cNvPr>
                  <p:cNvSpPr/>
                  <p:nvPr/>
                </p:nvSpPr>
                <p:spPr>
                  <a:xfrm>
                    <a:off x="8280419" y="3028473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3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3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8573" y="16193"/>
                          <a:pt x="8573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24" name="Freeform: Shape 4223">
                    <a:extLst>
                      <a:ext uri="{FF2B5EF4-FFF2-40B4-BE49-F238E27FC236}">
                        <a16:creationId xmlns:a16="http://schemas.microsoft.com/office/drawing/2014/main" id="{63D58D93-6A24-4BE4-850F-2143822152F6}"/>
                      </a:ext>
                    </a:extLst>
                  </p:cNvPr>
                  <p:cNvSpPr/>
                  <p:nvPr/>
                </p:nvSpPr>
                <p:spPr>
                  <a:xfrm>
                    <a:off x="8282324" y="3028473"/>
                    <a:ext cx="6667" cy="17145"/>
                  </a:xfrm>
                  <a:custGeom>
                    <a:avLst/>
                    <a:gdLst>
                      <a:gd name="connsiteX0" fmla="*/ 6668 w 6667"/>
                      <a:gd name="connsiteY0" fmla="*/ 7620 h 17145"/>
                      <a:gd name="connsiteX1" fmla="*/ 6668 w 6667"/>
                      <a:gd name="connsiteY1" fmla="*/ 16193 h 17145"/>
                      <a:gd name="connsiteX2" fmla="*/ 6668 w 6667"/>
                      <a:gd name="connsiteY2" fmla="*/ 17145 h 17145"/>
                      <a:gd name="connsiteX3" fmla="*/ 5715 w 6667"/>
                      <a:gd name="connsiteY3" fmla="*/ 17145 h 17145"/>
                      <a:gd name="connsiteX4" fmla="*/ 2858 w 6667"/>
                      <a:gd name="connsiteY4" fmla="*/ 15240 h 17145"/>
                      <a:gd name="connsiteX5" fmla="*/ 0 w 6667"/>
                      <a:gd name="connsiteY5" fmla="*/ 10478 h 17145"/>
                      <a:gd name="connsiteX6" fmla="*/ 0 w 6667"/>
                      <a:gd name="connsiteY6" fmla="*/ 953 h 17145"/>
                      <a:gd name="connsiteX7" fmla="*/ 0 w 6667"/>
                      <a:gd name="connsiteY7" fmla="*/ 0 h 17145"/>
                      <a:gd name="connsiteX8" fmla="*/ 953 w 6667"/>
                      <a:gd name="connsiteY8" fmla="*/ 0 h 17145"/>
                      <a:gd name="connsiteX9" fmla="*/ 3810 w 6667"/>
                      <a:gd name="connsiteY9" fmla="*/ 1905 h 17145"/>
                      <a:gd name="connsiteX10" fmla="*/ 6668 w 6667"/>
                      <a:gd name="connsiteY10" fmla="*/ 762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7145">
                        <a:moveTo>
                          <a:pt x="6668" y="7620"/>
                        </a:moveTo>
                        <a:lnTo>
                          <a:pt x="6668" y="16193"/>
                        </a:lnTo>
                        <a:cubicBezTo>
                          <a:pt x="6668" y="16193"/>
                          <a:pt x="6668" y="16193"/>
                          <a:pt x="6668" y="17145"/>
                        </a:cubicBezTo>
                        <a:cubicBezTo>
                          <a:pt x="6668" y="17145"/>
                          <a:pt x="5715" y="17145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5715" y="3810"/>
                          <a:pt x="6668" y="5715"/>
                          <a:pt x="6668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5" name="Graphic 7">
                  <a:extLst>
                    <a:ext uri="{FF2B5EF4-FFF2-40B4-BE49-F238E27FC236}">
                      <a16:creationId xmlns:a16="http://schemas.microsoft.com/office/drawing/2014/main" id="{3E2ECC11-6BAF-460B-B905-9DA74B6C8973}"/>
                    </a:ext>
                  </a:extLst>
                </p:cNvPr>
                <p:cNvGrpSpPr/>
                <p:nvPr/>
              </p:nvGrpSpPr>
              <p:grpSpPr>
                <a:xfrm>
                  <a:off x="8261369" y="3017996"/>
                  <a:ext cx="8572" cy="17539"/>
                  <a:chOff x="8261369" y="3017996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26" name="Freeform: Shape 4225">
                    <a:extLst>
                      <a:ext uri="{FF2B5EF4-FFF2-40B4-BE49-F238E27FC236}">
                        <a16:creationId xmlns:a16="http://schemas.microsoft.com/office/drawing/2014/main" id="{7BF1D29B-A334-4D70-BBD4-F61F42C00531}"/>
                      </a:ext>
                    </a:extLst>
                  </p:cNvPr>
                  <p:cNvSpPr/>
                  <p:nvPr/>
                </p:nvSpPr>
                <p:spPr>
                  <a:xfrm>
                    <a:off x="8261369" y="3017996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7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2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6667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27" name="Freeform: Shape 4226">
                    <a:extLst>
                      <a:ext uri="{FF2B5EF4-FFF2-40B4-BE49-F238E27FC236}">
                        <a16:creationId xmlns:a16="http://schemas.microsoft.com/office/drawing/2014/main" id="{A27589A4-42E1-4EBE-9FCB-02E6E5CB847F}"/>
                      </a:ext>
                    </a:extLst>
                  </p:cNvPr>
                  <p:cNvSpPr/>
                  <p:nvPr/>
                </p:nvSpPr>
                <p:spPr>
                  <a:xfrm>
                    <a:off x="8263274" y="3018948"/>
                    <a:ext cx="6667" cy="16192"/>
                  </a:xfrm>
                  <a:custGeom>
                    <a:avLst/>
                    <a:gdLst>
                      <a:gd name="connsiteX0" fmla="*/ 6668 w 6667"/>
                      <a:gd name="connsiteY0" fmla="*/ 6668 h 16192"/>
                      <a:gd name="connsiteX1" fmla="*/ 6668 w 6667"/>
                      <a:gd name="connsiteY1" fmla="*/ 15240 h 16192"/>
                      <a:gd name="connsiteX2" fmla="*/ 6668 w 6667"/>
                      <a:gd name="connsiteY2" fmla="*/ 16193 h 16192"/>
                      <a:gd name="connsiteX3" fmla="*/ 5715 w 6667"/>
                      <a:gd name="connsiteY3" fmla="*/ 16193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3 w 6667"/>
                      <a:gd name="connsiteY8" fmla="*/ 0 h 16192"/>
                      <a:gd name="connsiteX9" fmla="*/ 3810 w 6667"/>
                      <a:gd name="connsiteY9" fmla="*/ 1905 h 16192"/>
                      <a:gd name="connsiteX10" fmla="*/ 6668 w 6667"/>
                      <a:gd name="connsiteY10" fmla="*/ 6668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8" y="6668"/>
                        </a:moveTo>
                        <a:lnTo>
                          <a:pt x="6668" y="15240"/>
                        </a:lnTo>
                        <a:cubicBezTo>
                          <a:pt x="6668" y="15240"/>
                          <a:pt x="6668" y="15240"/>
                          <a:pt x="6668" y="16193"/>
                        </a:cubicBezTo>
                        <a:cubicBezTo>
                          <a:pt x="6668" y="16193"/>
                          <a:pt x="5715" y="16193"/>
                          <a:pt x="5715" y="16193"/>
                        </a:cubicBezTo>
                        <a:lnTo>
                          <a:pt x="2858" y="14288"/>
                        </a:lnTo>
                        <a:cubicBezTo>
                          <a:pt x="953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3" y="0"/>
                          <a:pt x="953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8" y="4763"/>
                          <a:pt x="6668" y="6668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8" name="Graphic 7">
                  <a:extLst>
                    <a:ext uri="{FF2B5EF4-FFF2-40B4-BE49-F238E27FC236}">
                      <a16:creationId xmlns:a16="http://schemas.microsoft.com/office/drawing/2014/main" id="{A6302BE9-A4F4-4086-8B31-FF809DD3CC75}"/>
                    </a:ext>
                  </a:extLst>
                </p:cNvPr>
                <p:cNvGrpSpPr/>
                <p:nvPr/>
              </p:nvGrpSpPr>
              <p:grpSpPr>
                <a:xfrm>
                  <a:off x="8243271" y="3006566"/>
                  <a:ext cx="8572" cy="17770"/>
                  <a:chOff x="8243271" y="3006566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29" name="Freeform: Shape 4228">
                    <a:extLst>
                      <a:ext uri="{FF2B5EF4-FFF2-40B4-BE49-F238E27FC236}">
                        <a16:creationId xmlns:a16="http://schemas.microsoft.com/office/drawing/2014/main" id="{B4025901-4BAC-4F5A-B98B-AC483E903850}"/>
                      </a:ext>
                    </a:extLst>
                  </p:cNvPr>
                  <p:cNvSpPr/>
                  <p:nvPr/>
                </p:nvSpPr>
                <p:spPr>
                  <a:xfrm>
                    <a:off x="8243271" y="3006566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2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0" name="Freeform: Shape 4229">
                    <a:extLst>
                      <a:ext uri="{FF2B5EF4-FFF2-40B4-BE49-F238E27FC236}">
                        <a16:creationId xmlns:a16="http://schemas.microsoft.com/office/drawing/2014/main" id="{90939BA8-0927-4EBA-AFF7-194B64FB0ED0}"/>
                      </a:ext>
                    </a:extLst>
                  </p:cNvPr>
                  <p:cNvSpPr/>
                  <p:nvPr/>
                </p:nvSpPr>
                <p:spPr>
                  <a:xfrm>
                    <a:off x="8245177" y="3007518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3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31" name="Graphic 7">
                  <a:extLst>
                    <a:ext uri="{FF2B5EF4-FFF2-40B4-BE49-F238E27FC236}">
                      <a16:creationId xmlns:a16="http://schemas.microsoft.com/office/drawing/2014/main" id="{FD0B92F8-8A57-4A66-89B6-59776221733A}"/>
                    </a:ext>
                  </a:extLst>
                </p:cNvPr>
                <p:cNvGrpSpPr/>
                <p:nvPr/>
              </p:nvGrpSpPr>
              <p:grpSpPr>
                <a:xfrm>
                  <a:off x="8224221" y="2996088"/>
                  <a:ext cx="8572" cy="17539"/>
                  <a:chOff x="8224221" y="2996088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32" name="Freeform: Shape 4231">
                    <a:extLst>
                      <a:ext uri="{FF2B5EF4-FFF2-40B4-BE49-F238E27FC236}">
                        <a16:creationId xmlns:a16="http://schemas.microsoft.com/office/drawing/2014/main" id="{591171C5-EC35-4698-A3FA-ABFC662B7832}"/>
                      </a:ext>
                    </a:extLst>
                  </p:cNvPr>
                  <p:cNvSpPr/>
                  <p:nvPr/>
                </p:nvSpPr>
                <p:spPr>
                  <a:xfrm>
                    <a:off x="8224221" y="2996088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8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3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6668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3" name="Freeform: Shape 4232">
                    <a:extLst>
                      <a:ext uri="{FF2B5EF4-FFF2-40B4-BE49-F238E27FC236}">
                        <a16:creationId xmlns:a16="http://schemas.microsoft.com/office/drawing/2014/main" id="{8CF85F6E-D500-417B-B6A1-18D178D1A97E}"/>
                      </a:ext>
                    </a:extLst>
                  </p:cNvPr>
                  <p:cNvSpPr/>
                  <p:nvPr/>
                </p:nvSpPr>
                <p:spPr>
                  <a:xfrm>
                    <a:off x="8226127" y="2997041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34" name="Graphic 7">
                  <a:extLst>
                    <a:ext uri="{FF2B5EF4-FFF2-40B4-BE49-F238E27FC236}">
                      <a16:creationId xmlns:a16="http://schemas.microsoft.com/office/drawing/2014/main" id="{3026DB37-0E28-416A-8614-6A46F78CE465}"/>
                    </a:ext>
                  </a:extLst>
                </p:cNvPr>
                <p:cNvGrpSpPr/>
                <p:nvPr/>
              </p:nvGrpSpPr>
              <p:grpSpPr>
                <a:xfrm>
                  <a:off x="8205171" y="2984658"/>
                  <a:ext cx="9525" cy="17770"/>
                  <a:chOff x="8205171" y="2984658"/>
                  <a:chExt cx="9525" cy="17770"/>
                </a:xfrm>
                <a:solidFill>
                  <a:srgbClr val="52B4FF"/>
                </a:solidFill>
              </p:grpSpPr>
              <p:sp>
                <p:nvSpPr>
                  <p:cNvPr id="4235" name="Freeform: Shape 4234">
                    <a:extLst>
                      <a:ext uri="{FF2B5EF4-FFF2-40B4-BE49-F238E27FC236}">
                        <a16:creationId xmlns:a16="http://schemas.microsoft.com/office/drawing/2014/main" id="{EC7E94EF-D10B-4412-B5FC-A2CDB2CF38F7}"/>
                      </a:ext>
                    </a:extLst>
                  </p:cNvPr>
                  <p:cNvSpPr/>
                  <p:nvPr/>
                </p:nvSpPr>
                <p:spPr>
                  <a:xfrm>
                    <a:off x="8205171" y="2984658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7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2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7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7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6" name="Freeform: Shape 4235">
                    <a:extLst>
                      <a:ext uri="{FF2B5EF4-FFF2-40B4-BE49-F238E27FC236}">
                        <a16:creationId xmlns:a16="http://schemas.microsoft.com/office/drawing/2014/main" id="{0DC3963F-1466-45BA-87D0-262BC6B050D1}"/>
                      </a:ext>
                    </a:extLst>
                  </p:cNvPr>
                  <p:cNvSpPr/>
                  <p:nvPr/>
                </p:nvSpPr>
                <p:spPr>
                  <a:xfrm>
                    <a:off x="8208029" y="2984658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7620 h 16192"/>
                      <a:gd name="connsiteX1" fmla="*/ 6667 w 6667"/>
                      <a:gd name="connsiteY1" fmla="*/ 16192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7620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7620"/>
                        </a:moveTo>
                        <a:lnTo>
                          <a:pt x="6667" y="16192"/>
                        </a:lnTo>
                        <a:cubicBezTo>
                          <a:pt x="6667" y="16192"/>
                          <a:pt x="6667" y="16192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3810"/>
                          <a:pt x="6667" y="5715"/>
                          <a:pt x="6667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37" name="Graphic 7">
                  <a:extLst>
                    <a:ext uri="{FF2B5EF4-FFF2-40B4-BE49-F238E27FC236}">
                      <a16:creationId xmlns:a16="http://schemas.microsoft.com/office/drawing/2014/main" id="{E1A7A323-8225-4B5D-B039-A25057B567BE}"/>
                    </a:ext>
                  </a:extLst>
                </p:cNvPr>
                <p:cNvGrpSpPr/>
                <p:nvPr/>
              </p:nvGrpSpPr>
              <p:grpSpPr>
                <a:xfrm>
                  <a:off x="8187074" y="2974180"/>
                  <a:ext cx="8572" cy="17770"/>
                  <a:chOff x="8187074" y="2974180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38" name="Freeform: Shape 4237">
                    <a:extLst>
                      <a:ext uri="{FF2B5EF4-FFF2-40B4-BE49-F238E27FC236}">
                        <a16:creationId xmlns:a16="http://schemas.microsoft.com/office/drawing/2014/main" id="{8013FF81-CB95-43C5-903C-E3F2647FDFEA}"/>
                      </a:ext>
                    </a:extLst>
                  </p:cNvPr>
                  <p:cNvSpPr/>
                  <p:nvPr/>
                </p:nvSpPr>
                <p:spPr>
                  <a:xfrm>
                    <a:off x="8187074" y="2974180"/>
                    <a:ext cx="8572" cy="17770"/>
                  </a:xfrm>
                  <a:custGeom>
                    <a:avLst/>
                    <a:gdLst>
                      <a:gd name="connsiteX0" fmla="*/ 8573 w 8572"/>
                      <a:gd name="connsiteY0" fmla="*/ 16192 h 17770"/>
                      <a:gd name="connsiteX1" fmla="*/ 5715 w 8572"/>
                      <a:gd name="connsiteY1" fmla="*/ 17145 h 17770"/>
                      <a:gd name="connsiteX2" fmla="*/ 2858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2 h 17770"/>
                      <a:gd name="connsiteX10" fmla="*/ 8573 w 8572"/>
                      <a:gd name="connsiteY10" fmla="*/ 16192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3" y="16192"/>
                        </a:moveTo>
                        <a:cubicBezTo>
                          <a:pt x="8573" y="18098"/>
                          <a:pt x="7620" y="18098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953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6192"/>
                          <a:pt x="7620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9" name="Freeform: Shape 4238">
                    <a:extLst>
                      <a:ext uri="{FF2B5EF4-FFF2-40B4-BE49-F238E27FC236}">
                        <a16:creationId xmlns:a16="http://schemas.microsoft.com/office/drawing/2014/main" id="{153236D6-9624-4BE8-93DE-AAFC268EF6F1}"/>
                      </a:ext>
                    </a:extLst>
                  </p:cNvPr>
                  <p:cNvSpPr/>
                  <p:nvPr/>
                </p:nvSpPr>
                <p:spPr>
                  <a:xfrm>
                    <a:off x="8188979" y="297513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1905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0" name="Graphic 7">
                  <a:extLst>
                    <a:ext uri="{FF2B5EF4-FFF2-40B4-BE49-F238E27FC236}">
                      <a16:creationId xmlns:a16="http://schemas.microsoft.com/office/drawing/2014/main" id="{3740F82E-1C26-4325-95BD-699F1D9E99AA}"/>
                    </a:ext>
                  </a:extLst>
                </p:cNvPr>
                <p:cNvGrpSpPr/>
                <p:nvPr/>
              </p:nvGrpSpPr>
              <p:grpSpPr>
                <a:xfrm>
                  <a:off x="8168024" y="2962751"/>
                  <a:ext cx="8572" cy="17539"/>
                  <a:chOff x="8168024" y="2962751"/>
                  <a:chExt cx="8572" cy="17539"/>
                </a:xfrm>
                <a:solidFill>
                  <a:srgbClr val="52B4FF"/>
                </a:solidFill>
              </p:grpSpPr>
              <p:sp>
                <p:nvSpPr>
                  <p:cNvPr id="4241" name="Freeform: Shape 4240">
                    <a:extLst>
                      <a:ext uri="{FF2B5EF4-FFF2-40B4-BE49-F238E27FC236}">
                        <a16:creationId xmlns:a16="http://schemas.microsoft.com/office/drawing/2014/main" id="{7CBC2412-7952-49F7-85D4-7BF1DC5BBE15}"/>
                      </a:ext>
                    </a:extLst>
                  </p:cNvPr>
                  <p:cNvSpPr/>
                  <p:nvPr/>
                </p:nvSpPr>
                <p:spPr>
                  <a:xfrm>
                    <a:off x="8168024" y="2962751"/>
                    <a:ext cx="8572" cy="17539"/>
                  </a:xfrm>
                  <a:custGeom>
                    <a:avLst/>
                    <a:gdLst>
                      <a:gd name="connsiteX0" fmla="*/ 8573 w 8572"/>
                      <a:gd name="connsiteY0" fmla="*/ 16192 h 17539"/>
                      <a:gd name="connsiteX1" fmla="*/ 5715 w 8572"/>
                      <a:gd name="connsiteY1" fmla="*/ 17145 h 17539"/>
                      <a:gd name="connsiteX2" fmla="*/ 2858 w 8572"/>
                      <a:gd name="connsiteY2" fmla="*/ 15240 h 17539"/>
                      <a:gd name="connsiteX3" fmla="*/ 0 w 8572"/>
                      <a:gd name="connsiteY3" fmla="*/ 10478 h 17539"/>
                      <a:gd name="connsiteX4" fmla="*/ 0 w 8572"/>
                      <a:gd name="connsiteY4" fmla="*/ 1905 h 17539"/>
                      <a:gd name="connsiteX5" fmla="*/ 1905 w 8572"/>
                      <a:gd name="connsiteY5" fmla="*/ 0 h 17539"/>
                      <a:gd name="connsiteX6" fmla="*/ 1905 w 8572"/>
                      <a:gd name="connsiteY6" fmla="*/ 953 h 17539"/>
                      <a:gd name="connsiteX7" fmla="*/ 1905 w 8572"/>
                      <a:gd name="connsiteY7" fmla="*/ 9525 h 17539"/>
                      <a:gd name="connsiteX8" fmla="*/ 4763 w 8572"/>
                      <a:gd name="connsiteY8" fmla="*/ 14288 h 17539"/>
                      <a:gd name="connsiteX9" fmla="*/ 7620 w 8572"/>
                      <a:gd name="connsiteY9" fmla="*/ 16192 h 17539"/>
                      <a:gd name="connsiteX10" fmla="*/ 8573 w 8572"/>
                      <a:gd name="connsiteY10" fmla="*/ 16192 h 17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539">
                        <a:moveTo>
                          <a:pt x="8573" y="16192"/>
                        </a:moveTo>
                        <a:cubicBezTo>
                          <a:pt x="8573" y="17145"/>
                          <a:pt x="7620" y="18097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3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3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8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8573" y="16192"/>
                          <a:pt x="8573" y="16192"/>
                          <a:pt x="8573" y="1619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2" name="Freeform: Shape 4241">
                    <a:extLst>
                      <a:ext uri="{FF2B5EF4-FFF2-40B4-BE49-F238E27FC236}">
                        <a16:creationId xmlns:a16="http://schemas.microsoft.com/office/drawing/2014/main" id="{640611FD-BEAF-4C4D-B57B-18CB150C5556}"/>
                      </a:ext>
                    </a:extLst>
                  </p:cNvPr>
                  <p:cNvSpPr/>
                  <p:nvPr/>
                </p:nvSpPr>
                <p:spPr>
                  <a:xfrm>
                    <a:off x="8169929" y="2963703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7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7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3" name="Graphic 7">
                  <a:extLst>
                    <a:ext uri="{FF2B5EF4-FFF2-40B4-BE49-F238E27FC236}">
                      <a16:creationId xmlns:a16="http://schemas.microsoft.com/office/drawing/2014/main" id="{0D1EC626-2AC2-4494-B8F9-DC7D26185C10}"/>
                    </a:ext>
                  </a:extLst>
                </p:cNvPr>
                <p:cNvGrpSpPr/>
                <p:nvPr/>
              </p:nvGrpSpPr>
              <p:grpSpPr>
                <a:xfrm>
                  <a:off x="8149927" y="2952273"/>
                  <a:ext cx="8572" cy="17770"/>
                  <a:chOff x="8149927" y="2952273"/>
                  <a:chExt cx="8572" cy="17770"/>
                </a:xfrm>
                <a:solidFill>
                  <a:srgbClr val="52B4FF"/>
                </a:solidFill>
              </p:grpSpPr>
              <p:sp>
                <p:nvSpPr>
                  <p:cNvPr id="4244" name="Freeform: Shape 4243">
                    <a:extLst>
                      <a:ext uri="{FF2B5EF4-FFF2-40B4-BE49-F238E27FC236}">
                        <a16:creationId xmlns:a16="http://schemas.microsoft.com/office/drawing/2014/main" id="{E07C64F4-3340-422A-93CC-44EDD471FEFB}"/>
                      </a:ext>
                    </a:extLst>
                  </p:cNvPr>
                  <p:cNvSpPr/>
                  <p:nvPr/>
                </p:nvSpPr>
                <p:spPr>
                  <a:xfrm>
                    <a:off x="8149927" y="2952273"/>
                    <a:ext cx="8572" cy="17770"/>
                  </a:xfrm>
                  <a:custGeom>
                    <a:avLst/>
                    <a:gdLst>
                      <a:gd name="connsiteX0" fmla="*/ 8572 w 8572"/>
                      <a:gd name="connsiteY0" fmla="*/ 16193 h 17770"/>
                      <a:gd name="connsiteX1" fmla="*/ 5715 w 8572"/>
                      <a:gd name="connsiteY1" fmla="*/ 17145 h 17770"/>
                      <a:gd name="connsiteX2" fmla="*/ 2857 w 8572"/>
                      <a:gd name="connsiteY2" fmla="*/ 15240 h 17770"/>
                      <a:gd name="connsiteX3" fmla="*/ 0 w 8572"/>
                      <a:gd name="connsiteY3" fmla="*/ 10478 h 17770"/>
                      <a:gd name="connsiteX4" fmla="*/ 0 w 8572"/>
                      <a:gd name="connsiteY4" fmla="*/ 1905 h 17770"/>
                      <a:gd name="connsiteX5" fmla="*/ 1905 w 8572"/>
                      <a:gd name="connsiteY5" fmla="*/ 0 h 17770"/>
                      <a:gd name="connsiteX6" fmla="*/ 1905 w 8572"/>
                      <a:gd name="connsiteY6" fmla="*/ 953 h 17770"/>
                      <a:gd name="connsiteX7" fmla="*/ 1905 w 8572"/>
                      <a:gd name="connsiteY7" fmla="*/ 9525 h 17770"/>
                      <a:gd name="connsiteX8" fmla="*/ 4763 w 8572"/>
                      <a:gd name="connsiteY8" fmla="*/ 14288 h 17770"/>
                      <a:gd name="connsiteX9" fmla="*/ 7620 w 8572"/>
                      <a:gd name="connsiteY9" fmla="*/ 16193 h 17770"/>
                      <a:gd name="connsiteX10" fmla="*/ 8572 w 8572"/>
                      <a:gd name="connsiteY10" fmla="*/ 16193 h 1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7770">
                        <a:moveTo>
                          <a:pt x="8572" y="16193"/>
                        </a:moveTo>
                        <a:cubicBezTo>
                          <a:pt x="8572" y="18098"/>
                          <a:pt x="7620" y="18098"/>
                          <a:pt x="5715" y="17145"/>
                        </a:cubicBezTo>
                        <a:lnTo>
                          <a:pt x="2857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1905"/>
                        </a:lnTo>
                        <a:cubicBezTo>
                          <a:pt x="0" y="0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3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3"/>
                        </a:lnTo>
                        <a:cubicBezTo>
                          <a:pt x="7620" y="16193"/>
                          <a:pt x="7620" y="16193"/>
                          <a:pt x="8572" y="1619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5" name="Freeform: Shape 4244">
                    <a:extLst>
                      <a:ext uri="{FF2B5EF4-FFF2-40B4-BE49-F238E27FC236}">
                        <a16:creationId xmlns:a16="http://schemas.microsoft.com/office/drawing/2014/main" id="{804F514C-2EA9-42E3-8B0D-D6FB0D3C9D23}"/>
                      </a:ext>
                    </a:extLst>
                  </p:cNvPr>
                  <p:cNvSpPr/>
                  <p:nvPr/>
                </p:nvSpPr>
                <p:spPr>
                  <a:xfrm>
                    <a:off x="8151832" y="2952273"/>
                    <a:ext cx="6667" cy="17145"/>
                  </a:xfrm>
                  <a:custGeom>
                    <a:avLst/>
                    <a:gdLst>
                      <a:gd name="connsiteX0" fmla="*/ 6667 w 6667"/>
                      <a:gd name="connsiteY0" fmla="*/ 7620 h 17145"/>
                      <a:gd name="connsiteX1" fmla="*/ 6667 w 6667"/>
                      <a:gd name="connsiteY1" fmla="*/ 16193 h 17145"/>
                      <a:gd name="connsiteX2" fmla="*/ 6667 w 6667"/>
                      <a:gd name="connsiteY2" fmla="*/ 17145 h 17145"/>
                      <a:gd name="connsiteX3" fmla="*/ 5715 w 6667"/>
                      <a:gd name="connsiteY3" fmla="*/ 17145 h 17145"/>
                      <a:gd name="connsiteX4" fmla="*/ 2858 w 6667"/>
                      <a:gd name="connsiteY4" fmla="*/ 15240 h 17145"/>
                      <a:gd name="connsiteX5" fmla="*/ 0 w 6667"/>
                      <a:gd name="connsiteY5" fmla="*/ 10478 h 17145"/>
                      <a:gd name="connsiteX6" fmla="*/ 0 w 6667"/>
                      <a:gd name="connsiteY6" fmla="*/ 953 h 17145"/>
                      <a:gd name="connsiteX7" fmla="*/ 0 w 6667"/>
                      <a:gd name="connsiteY7" fmla="*/ 0 h 17145"/>
                      <a:gd name="connsiteX8" fmla="*/ 952 w 6667"/>
                      <a:gd name="connsiteY8" fmla="*/ 0 h 17145"/>
                      <a:gd name="connsiteX9" fmla="*/ 3810 w 6667"/>
                      <a:gd name="connsiteY9" fmla="*/ 1905 h 17145"/>
                      <a:gd name="connsiteX10" fmla="*/ 6667 w 6667"/>
                      <a:gd name="connsiteY10" fmla="*/ 762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7145">
                        <a:moveTo>
                          <a:pt x="6667" y="7620"/>
                        </a:moveTo>
                        <a:lnTo>
                          <a:pt x="6667" y="16193"/>
                        </a:lnTo>
                        <a:cubicBezTo>
                          <a:pt x="6667" y="16193"/>
                          <a:pt x="6667" y="16193"/>
                          <a:pt x="6667" y="17145"/>
                        </a:cubicBezTo>
                        <a:cubicBezTo>
                          <a:pt x="6667" y="17145"/>
                          <a:pt x="5715" y="17145"/>
                          <a:pt x="5715" y="17145"/>
                        </a:cubicBezTo>
                        <a:lnTo>
                          <a:pt x="2858" y="15240"/>
                        </a:lnTo>
                        <a:cubicBezTo>
                          <a:pt x="952" y="14288"/>
                          <a:pt x="0" y="12383"/>
                          <a:pt x="0" y="10478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4763" y="2858"/>
                          <a:pt x="6667" y="5715"/>
                          <a:pt x="6667" y="762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6" name="Graphic 7">
                  <a:extLst>
                    <a:ext uri="{FF2B5EF4-FFF2-40B4-BE49-F238E27FC236}">
                      <a16:creationId xmlns:a16="http://schemas.microsoft.com/office/drawing/2014/main" id="{474E5D60-0F28-4564-A1F7-2C049AC4721C}"/>
                    </a:ext>
                  </a:extLst>
                </p:cNvPr>
                <p:cNvGrpSpPr/>
                <p:nvPr/>
              </p:nvGrpSpPr>
              <p:grpSpPr>
                <a:xfrm>
                  <a:off x="8130877" y="2941796"/>
                  <a:ext cx="8572" cy="16587"/>
                  <a:chOff x="8130877" y="2941796"/>
                  <a:chExt cx="8572" cy="16587"/>
                </a:xfrm>
                <a:solidFill>
                  <a:srgbClr val="52B4FF"/>
                </a:solidFill>
              </p:grpSpPr>
              <p:sp>
                <p:nvSpPr>
                  <p:cNvPr id="4247" name="Freeform: Shape 4246">
                    <a:extLst>
                      <a:ext uri="{FF2B5EF4-FFF2-40B4-BE49-F238E27FC236}">
                        <a16:creationId xmlns:a16="http://schemas.microsoft.com/office/drawing/2014/main" id="{34294F0F-D987-4550-8A8A-ADDCCE69E75C}"/>
                      </a:ext>
                    </a:extLst>
                  </p:cNvPr>
                  <p:cNvSpPr/>
                  <p:nvPr/>
                </p:nvSpPr>
                <p:spPr>
                  <a:xfrm>
                    <a:off x="8130877" y="2941796"/>
                    <a:ext cx="8572" cy="16587"/>
                  </a:xfrm>
                  <a:custGeom>
                    <a:avLst/>
                    <a:gdLst>
                      <a:gd name="connsiteX0" fmla="*/ 8572 w 8572"/>
                      <a:gd name="connsiteY0" fmla="*/ 15240 h 16587"/>
                      <a:gd name="connsiteX1" fmla="*/ 5715 w 8572"/>
                      <a:gd name="connsiteY1" fmla="*/ 16192 h 16587"/>
                      <a:gd name="connsiteX2" fmla="*/ 2857 w 8572"/>
                      <a:gd name="connsiteY2" fmla="*/ 14288 h 16587"/>
                      <a:gd name="connsiteX3" fmla="*/ 0 w 8572"/>
                      <a:gd name="connsiteY3" fmla="*/ 9525 h 16587"/>
                      <a:gd name="connsiteX4" fmla="*/ 0 w 8572"/>
                      <a:gd name="connsiteY4" fmla="*/ 1905 h 16587"/>
                      <a:gd name="connsiteX5" fmla="*/ 1905 w 8572"/>
                      <a:gd name="connsiteY5" fmla="*/ 0 h 16587"/>
                      <a:gd name="connsiteX6" fmla="*/ 1905 w 8572"/>
                      <a:gd name="connsiteY6" fmla="*/ 952 h 16587"/>
                      <a:gd name="connsiteX7" fmla="*/ 1905 w 8572"/>
                      <a:gd name="connsiteY7" fmla="*/ 9525 h 16587"/>
                      <a:gd name="connsiteX8" fmla="*/ 4763 w 8572"/>
                      <a:gd name="connsiteY8" fmla="*/ 14288 h 16587"/>
                      <a:gd name="connsiteX9" fmla="*/ 7620 w 8572"/>
                      <a:gd name="connsiteY9" fmla="*/ 16192 h 16587"/>
                      <a:gd name="connsiteX10" fmla="*/ 8572 w 8572"/>
                      <a:gd name="connsiteY10" fmla="*/ 15240 h 16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2" h="16587">
                        <a:moveTo>
                          <a:pt x="8572" y="15240"/>
                        </a:moveTo>
                        <a:cubicBezTo>
                          <a:pt x="8572" y="16192"/>
                          <a:pt x="6667" y="17145"/>
                          <a:pt x="5715" y="16192"/>
                        </a:cubicBezTo>
                        <a:lnTo>
                          <a:pt x="2857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1905"/>
                        </a:lnTo>
                        <a:cubicBezTo>
                          <a:pt x="0" y="952"/>
                          <a:pt x="952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lnTo>
                          <a:pt x="1905" y="9525"/>
                        </a:lnTo>
                        <a:cubicBezTo>
                          <a:pt x="1905" y="11430"/>
                          <a:pt x="2857" y="13335"/>
                          <a:pt x="4763" y="14288"/>
                        </a:cubicBezTo>
                        <a:lnTo>
                          <a:pt x="7620" y="16192"/>
                        </a:lnTo>
                        <a:cubicBezTo>
                          <a:pt x="7620" y="15240"/>
                          <a:pt x="8572" y="15240"/>
                          <a:pt x="8572" y="1524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8" name="Freeform: Shape 4247">
                    <a:extLst>
                      <a:ext uri="{FF2B5EF4-FFF2-40B4-BE49-F238E27FC236}">
                        <a16:creationId xmlns:a16="http://schemas.microsoft.com/office/drawing/2014/main" id="{558D7FEB-30F0-49CE-98C2-B3CF36A3D899}"/>
                      </a:ext>
                    </a:extLst>
                  </p:cNvPr>
                  <p:cNvSpPr/>
                  <p:nvPr/>
                </p:nvSpPr>
                <p:spPr>
                  <a:xfrm>
                    <a:off x="8132782" y="2941796"/>
                    <a:ext cx="6667" cy="16192"/>
                  </a:xfrm>
                  <a:custGeom>
                    <a:avLst/>
                    <a:gdLst>
                      <a:gd name="connsiteX0" fmla="*/ 6667 w 6667"/>
                      <a:gd name="connsiteY0" fmla="*/ 6667 h 16192"/>
                      <a:gd name="connsiteX1" fmla="*/ 6667 w 6667"/>
                      <a:gd name="connsiteY1" fmla="*/ 15240 h 16192"/>
                      <a:gd name="connsiteX2" fmla="*/ 6667 w 6667"/>
                      <a:gd name="connsiteY2" fmla="*/ 16192 h 16192"/>
                      <a:gd name="connsiteX3" fmla="*/ 5715 w 6667"/>
                      <a:gd name="connsiteY3" fmla="*/ 16192 h 16192"/>
                      <a:gd name="connsiteX4" fmla="*/ 2858 w 6667"/>
                      <a:gd name="connsiteY4" fmla="*/ 14288 h 16192"/>
                      <a:gd name="connsiteX5" fmla="*/ 0 w 6667"/>
                      <a:gd name="connsiteY5" fmla="*/ 9525 h 16192"/>
                      <a:gd name="connsiteX6" fmla="*/ 0 w 6667"/>
                      <a:gd name="connsiteY6" fmla="*/ 952 h 16192"/>
                      <a:gd name="connsiteX7" fmla="*/ 0 w 6667"/>
                      <a:gd name="connsiteY7" fmla="*/ 0 h 16192"/>
                      <a:gd name="connsiteX8" fmla="*/ 952 w 6667"/>
                      <a:gd name="connsiteY8" fmla="*/ 0 h 16192"/>
                      <a:gd name="connsiteX9" fmla="*/ 3810 w 6667"/>
                      <a:gd name="connsiteY9" fmla="*/ 1905 h 16192"/>
                      <a:gd name="connsiteX10" fmla="*/ 6667 w 6667"/>
                      <a:gd name="connsiteY10" fmla="*/ 6667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667" h="16192">
                        <a:moveTo>
                          <a:pt x="6667" y="6667"/>
                        </a:moveTo>
                        <a:lnTo>
                          <a:pt x="6667" y="15240"/>
                        </a:lnTo>
                        <a:cubicBezTo>
                          <a:pt x="6667" y="15240"/>
                          <a:pt x="6667" y="15240"/>
                          <a:pt x="6667" y="16192"/>
                        </a:cubicBezTo>
                        <a:cubicBezTo>
                          <a:pt x="6667" y="16192"/>
                          <a:pt x="5715" y="16192"/>
                          <a:pt x="5715" y="16192"/>
                        </a:cubicBezTo>
                        <a:lnTo>
                          <a:pt x="2858" y="14288"/>
                        </a:lnTo>
                        <a:cubicBezTo>
                          <a:pt x="952" y="13335"/>
                          <a:pt x="0" y="11430"/>
                          <a:pt x="0" y="9525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0"/>
                        </a:cubicBez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3810" y="1905"/>
                        </a:lnTo>
                        <a:cubicBezTo>
                          <a:pt x="5715" y="2858"/>
                          <a:pt x="6667" y="4763"/>
                          <a:pt x="6667" y="6667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49" name="Graphic 7">
                  <a:extLst>
                    <a:ext uri="{FF2B5EF4-FFF2-40B4-BE49-F238E27FC236}">
                      <a16:creationId xmlns:a16="http://schemas.microsoft.com/office/drawing/2014/main" id="{162D4BDB-436D-497E-9651-A1C13F408482}"/>
                    </a:ext>
                  </a:extLst>
                </p:cNvPr>
                <p:cNvGrpSpPr/>
                <p:nvPr/>
              </p:nvGrpSpPr>
              <p:grpSpPr>
                <a:xfrm>
                  <a:off x="8406149" y="3074089"/>
                  <a:ext cx="99060" cy="57813"/>
                  <a:chOff x="8406149" y="3074089"/>
                  <a:chExt cx="99060" cy="57813"/>
                </a:xfrm>
                <a:solidFill>
                  <a:srgbClr val="52B4FF"/>
                </a:solidFill>
              </p:grpSpPr>
              <p:sp>
                <p:nvSpPr>
                  <p:cNvPr id="4250" name="Freeform: Shape 4249">
                    <a:extLst>
                      <a:ext uri="{FF2B5EF4-FFF2-40B4-BE49-F238E27FC236}">
                        <a16:creationId xmlns:a16="http://schemas.microsoft.com/office/drawing/2014/main" id="{306337CA-E466-47D4-BEF6-ACFA5728CA8E}"/>
                      </a:ext>
                    </a:extLst>
                  </p:cNvPr>
                  <p:cNvSpPr/>
                  <p:nvPr/>
                </p:nvSpPr>
                <p:spPr>
                  <a:xfrm>
                    <a:off x="8467109" y="3074089"/>
                    <a:ext cx="38100" cy="45824"/>
                  </a:xfrm>
                  <a:custGeom>
                    <a:avLst/>
                    <a:gdLst>
                      <a:gd name="connsiteX0" fmla="*/ 0 w 38100"/>
                      <a:gd name="connsiteY0" fmla="*/ 11534 h 45824"/>
                      <a:gd name="connsiteX1" fmla="*/ 32385 w 38100"/>
                      <a:gd name="connsiteY1" fmla="*/ 45824 h 45824"/>
                      <a:gd name="connsiteX2" fmla="*/ 38100 w 38100"/>
                      <a:gd name="connsiteY2" fmla="*/ 35347 h 45824"/>
                      <a:gd name="connsiteX3" fmla="*/ 6667 w 38100"/>
                      <a:gd name="connsiteY3" fmla="*/ 104 h 45824"/>
                      <a:gd name="connsiteX4" fmla="*/ 0 w 38100"/>
                      <a:gd name="connsiteY4" fmla="*/ 11534 h 45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0" h="45824">
                        <a:moveTo>
                          <a:pt x="0" y="11534"/>
                        </a:moveTo>
                        <a:lnTo>
                          <a:pt x="32385" y="45824"/>
                        </a:lnTo>
                        <a:cubicBezTo>
                          <a:pt x="37147" y="40109"/>
                          <a:pt x="38100" y="35347"/>
                          <a:pt x="38100" y="35347"/>
                        </a:cubicBezTo>
                        <a:cubicBezTo>
                          <a:pt x="38100" y="35347"/>
                          <a:pt x="20002" y="13439"/>
                          <a:pt x="6667" y="104"/>
                        </a:cubicBezTo>
                        <a:cubicBezTo>
                          <a:pt x="6667" y="-848"/>
                          <a:pt x="6667" y="4867"/>
                          <a:pt x="0" y="11534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1" name="Freeform: Shape 4250">
                    <a:extLst>
                      <a:ext uri="{FF2B5EF4-FFF2-40B4-BE49-F238E27FC236}">
                        <a16:creationId xmlns:a16="http://schemas.microsoft.com/office/drawing/2014/main" id="{220138E4-3DD1-4830-A5A0-23EED899FCA9}"/>
                      </a:ext>
                    </a:extLst>
                  </p:cNvPr>
                  <p:cNvSpPr/>
                  <p:nvPr/>
                </p:nvSpPr>
                <p:spPr>
                  <a:xfrm>
                    <a:off x="8437582" y="3086576"/>
                    <a:ext cx="60007" cy="45326"/>
                  </a:xfrm>
                  <a:custGeom>
                    <a:avLst/>
                    <a:gdLst>
                      <a:gd name="connsiteX0" fmla="*/ 27622 w 60007"/>
                      <a:gd name="connsiteY0" fmla="*/ 0 h 45326"/>
                      <a:gd name="connsiteX1" fmla="*/ 0 w 60007"/>
                      <a:gd name="connsiteY1" fmla="*/ 13335 h 45326"/>
                      <a:gd name="connsiteX2" fmla="*/ 3810 w 60007"/>
                      <a:gd name="connsiteY2" fmla="*/ 38100 h 45326"/>
                      <a:gd name="connsiteX3" fmla="*/ 60008 w 60007"/>
                      <a:gd name="connsiteY3" fmla="*/ 35242 h 45326"/>
                      <a:gd name="connsiteX4" fmla="*/ 27622 w 60007"/>
                      <a:gd name="connsiteY4" fmla="*/ 0 h 45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007" h="45326">
                        <a:moveTo>
                          <a:pt x="27622" y="0"/>
                        </a:moveTo>
                        <a:cubicBezTo>
                          <a:pt x="21908" y="4763"/>
                          <a:pt x="13335" y="9525"/>
                          <a:pt x="0" y="13335"/>
                        </a:cubicBezTo>
                        <a:lnTo>
                          <a:pt x="3810" y="38100"/>
                        </a:lnTo>
                        <a:cubicBezTo>
                          <a:pt x="35242" y="51435"/>
                          <a:pt x="51435" y="43815"/>
                          <a:pt x="60008" y="35242"/>
                        </a:cubicBezTo>
                        <a:lnTo>
                          <a:pt x="27622" y="0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2" name="Freeform: Shape 4251">
                    <a:extLst>
                      <a:ext uri="{FF2B5EF4-FFF2-40B4-BE49-F238E27FC236}">
                        <a16:creationId xmlns:a16="http://schemas.microsoft.com/office/drawing/2014/main" id="{9B2BD2BC-48D5-4B9A-B84E-098E001E1EF4}"/>
                      </a:ext>
                    </a:extLst>
                  </p:cNvPr>
                  <p:cNvSpPr/>
                  <p:nvPr/>
                </p:nvSpPr>
                <p:spPr>
                  <a:xfrm>
                    <a:off x="8406149" y="3100863"/>
                    <a:ext cx="30479" cy="21907"/>
                  </a:xfrm>
                  <a:custGeom>
                    <a:avLst/>
                    <a:gdLst>
                      <a:gd name="connsiteX0" fmla="*/ 27623 w 30479"/>
                      <a:gd name="connsiteY0" fmla="*/ 0 h 21907"/>
                      <a:gd name="connsiteX1" fmla="*/ 0 w 30479"/>
                      <a:gd name="connsiteY1" fmla="*/ 4763 h 21907"/>
                      <a:gd name="connsiteX2" fmla="*/ 30480 w 30479"/>
                      <a:gd name="connsiteY2" fmla="*/ 21908 h 21907"/>
                      <a:gd name="connsiteX3" fmla="*/ 27623 w 30479"/>
                      <a:gd name="connsiteY3" fmla="*/ 0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479" h="21907">
                        <a:moveTo>
                          <a:pt x="27623" y="0"/>
                        </a:moveTo>
                        <a:cubicBezTo>
                          <a:pt x="20003" y="1905"/>
                          <a:pt x="11430" y="3810"/>
                          <a:pt x="0" y="4763"/>
                        </a:cubicBezTo>
                        <a:cubicBezTo>
                          <a:pt x="11430" y="12383"/>
                          <a:pt x="21908" y="18097"/>
                          <a:pt x="30480" y="21908"/>
                        </a:cubicBezTo>
                        <a:lnTo>
                          <a:pt x="27623" y="0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253" name="Graphic 7">
                <a:extLst>
                  <a:ext uri="{FF2B5EF4-FFF2-40B4-BE49-F238E27FC236}">
                    <a16:creationId xmlns:a16="http://schemas.microsoft.com/office/drawing/2014/main" id="{D476D5A8-F526-4E71-9500-0E2094FA70C3}"/>
                  </a:ext>
                </a:extLst>
              </p:cNvPr>
              <p:cNvGrpSpPr/>
              <p:nvPr/>
            </p:nvGrpSpPr>
            <p:grpSpPr>
              <a:xfrm>
                <a:off x="8026102" y="2744152"/>
                <a:ext cx="76200" cy="126206"/>
                <a:chOff x="8026102" y="2744152"/>
                <a:chExt cx="76200" cy="126206"/>
              </a:xfrm>
            </p:grpSpPr>
            <p:sp>
              <p:nvSpPr>
                <p:cNvPr id="4254" name="Freeform: Shape 4253">
                  <a:extLst>
                    <a:ext uri="{FF2B5EF4-FFF2-40B4-BE49-F238E27FC236}">
                      <a16:creationId xmlns:a16="http://schemas.microsoft.com/office/drawing/2014/main" id="{9C3D8F48-0239-4243-B2AF-AEB4F5A92A20}"/>
                    </a:ext>
                  </a:extLst>
                </p:cNvPr>
                <p:cNvSpPr/>
                <p:nvPr/>
              </p:nvSpPr>
              <p:spPr>
                <a:xfrm>
                  <a:off x="8029911" y="2744152"/>
                  <a:ext cx="72390" cy="126206"/>
                </a:xfrm>
                <a:custGeom>
                  <a:avLst/>
                  <a:gdLst>
                    <a:gd name="connsiteX0" fmla="*/ 36195 w 72390"/>
                    <a:gd name="connsiteY0" fmla="*/ 19526 h 126206"/>
                    <a:gd name="connsiteX1" fmla="*/ 28575 w 72390"/>
                    <a:gd name="connsiteY1" fmla="*/ 9049 h 126206"/>
                    <a:gd name="connsiteX2" fmla="*/ 16193 w 72390"/>
                    <a:gd name="connsiteY2" fmla="*/ 1429 h 126206"/>
                    <a:gd name="connsiteX3" fmla="*/ 9525 w 72390"/>
                    <a:gd name="connsiteY3" fmla="*/ 1429 h 126206"/>
                    <a:gd name="connsiteX4" fmla="*/ 9525 w 72390"/>
                    <a:gd name="connsiteY4" fmla="*/ 1429 h 126206"/>
                    <a:gd name="connsiteX5" fmla="*/ 0 w 72390"/>
                    <a:gd name="connsiteY5" fmla="*/ 7144 h 126206"/>
                    <a:gd name="connsiteX6" fmla="*/ 9525 w 72390"/>
                    <a:gd name="connsiteY6" fmla="*/ 17621 h 126206"/>
                    <a:gd name="connsiteX7" fmla="*/ 10478 w 72390"/>
                    <a:gd name="connsiteY7" fmla="*/ 14764 h 126206"/>
                    <a:gd name="connsiteX8" fmla="*/ 72390 w 72390"/>
                    <a:gd name="connsiteY8" fmla="*/ 126206 h 126206"/>
                    <a:gd name="connsiteX9" fmla="*/ 36195 w 72390"/>
                    <a:gd name="connsiteY9" fmla="*/ 19526 h 126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90" h="126206">
                      <a:moveTo>
                        <a:pt x="36195" y="19526"/>
                      </a:moveTo>
                      <a:cubicBezTo>
                        <a:pt x="34290" y="14764"/>
                        <a:pt x="31433" y="10954"/>
                        <a:pt x="28575" y="9049"/>
                      </a:cubicBezTo>
                      <a:lnTo>
                        <a:pt x="16193" y="1429"/>
                      </a:lnTo>
                      <a:cubicBezTo>
                        <a:pt x="13335" y="-476"/>
                        <a:pt x="11430" y="-476"/>
                        <a:pt x="9525" y="1429"/>
                      </a:cubicBezTo>
                      <a:lnTo>
                        <a:pt x="9525" y="1429"/>
                      </a:lnTo>
                      <a:lnTo>
                        <a:pt x="0" y="7144"/>
                      </a:lnTo>
                      <a:lnTo>
                        <a:pt x="9525" y="17621"/>
                      </a:lnTo>
                      <a:lnTo>
                        <a:pt x="10478" y="14764"/>
                      </a:lnTo>
                      <a:lnTo>
                        <a:pt x="72390" y="126206"/>
                      </a:lnTo>
                      <a:lnTo>
                        <a:pt x="36195" y="19526"/>
                      </a:ln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55" name="Freeform: Shape 4254">
                  <a:extLst>
                    <a:ext uri="{FF2B5EF4-FFF2-40B4-BE49-F238E27FC236}">
                      <a16:creationId xmlns:a16="http://schemas.microsoft.com/office/drawing/2014/main" id="{90594FC1-369B-45C9-8C3C-70BF1B5C92C4}"/>
                    </a:ext>
                  </a:extLst>
                </p:cNvPr>
                <p:cNvSpPr/>
                <p:nvPr/>
              </p:nvSpPr>
              <p:spPr>
                <a:xfrm>
                  <a:off x="8026102" y="2750010"/>
                  <a:ext cx="75247" cy="119395"/>
                </a:xfrm>
                <a:custGeom>
                  <a:avLst/>
                  <a:gdLst>
                    <a:gd name="connsiteX0" fmla="*/ 21907 w 75247"/>
                    <a:gd name="connsiteY0" fmla="*/ 8906 h 119395"/>
                    <a:gd name="connsiteX1" fmla="*/ 9525 w 75247"/>
                    <a:gd name="connsiteY1" fmla="*/ 1286 h 119395"/>
                    <a:gd name="connsiteX2" fmla="*/ 0 w 75247"/>
                    <a:gd name="connsiteY2" fmla="*/ 7001 h 119395"/>
                    <a:gd name="connsiteX3" fmla="*/ 0 w 75247"/>
                    <a:gd name="connsiteY3" fmla="*/ 82248 h 119395"/>
                    <a:gd name="connsiteX4" fmla="*/ 75247 w 75247"/>
                    <a:gd name="connsiteY4" fmla="*/ 119396 h 119395"/>
                    <a:gd name="connsiteX5" fmla="*/ 30480 w 75247"/>
                    <a:gd name="connsiteY5" fmla="*/ 19383 h 119395"/>
                    <a:gd name="connsiteX6" fmla="*/ 21907 w 75247"/>
                    <a:gd name="connsiteY6" fmla="*/ 8906 h 119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247" h="119395">
                      <a:moveTo>
                        <a:pt x="21907" y="8906"/>
                      </a:moveTo>
                      <a:lnTo>
                        <a:pt x="9525" y="1286"/>
                      </a:lnTo>
                      <a:cubicBezTo>
                        <a:pt x="4763" y="-1572"/>
                        <a:pt x="0" y="333"/>
                        <a:pt x="0" y="7001"/>
                      </a:cubicBezTo>
                      <a:lnTo>
                        <a:pt x="0" y="82248"/>
                      </a:lnTo>
                      <a:lnTo>
                        <a:pt x="75247" y="119396"/>
                      </a:lnTo>
                      <a:lnTo>
                        <a:pt x="30480" y="19383"/>
                      </a:lnTo>
                      <a:cubicBezTo>
                        <a:pt x="28575" y="14621"/>
                        <a:pt x="25717" y="10811"/>
                        <a:pt x="21907" y="89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56" name="Freeform: Shape 4255">
                  <a:extLst>
                    <a:ext uri="{FF2B5EF4-FFF2-40B4-BE49-F238E27FC236}">
                      <a16:creationId xmlns:a16="http://schemas.microsoft.com/office/drawing/2014/main" id="{2117DBF6-F666-48D6-B5BD-67763DD19CB8}"/>
                    </a:ext>
                  </a:extLst>
                </p:cNvPr>
                <p:cNvSpPr/>
                <p:nvPr/>
              </p:nvSpPr>
              <p:spPr>
                <a:xfrm>
                  <a:off x="8027054" y="2781776"/>
                  <a:ext cx="57150" cy="49529"/>
                </a:xfrm>
                <a:custGeom>
                  <a:avLst/>
                  <a:gdLst>
                    <a:gd name="connsiteX0" fmla="*/ 57150 w 57150"/>
                    <a:gd name="connsiteY0" fmla="*/ 49530 h 49529"/>
                    <a:gd name="connsiteX1" fmla="*/ 0 w 57150"/>
                    <a:gd name="connsiteY1" fmla="*/ 15240 h 49529"/>
                    <a:gd name="connsiteX2" fmla="*/ 0 w 57150"/>
                    <a:gd name="connsiteY2" fmla="*/ 0 h 49529"/>
                    <a:gd name="connsiteX3" fmla="*/ 46673 w 57150"/>
                    <a:gd name="connsiteY3" fmla="*/ 26670 h 49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0" h="49529">
                      <a:moveTo>
                        <a:pt x="57150" y="49530"/>
                      </a:moveTo>
                      <a:lnTo>
                        <a:pt x="0" y="15240"/>
                      </a:lnTo>
                      <a:lnTo>
                        <a:pt x="0" y="0"/>
                      </a:lnTo>
                      <a:lnTo>
                        <a:pt x="46673" y="2667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57" name="Freeform: Shape 4256">
                  <a:extLst>
                    <a:ext uri="{FF2B5EF4-FFF2-40B4-BE49-F238E27FC236}">
                      <a16:creationId xmlns:a16="http://schemas.microsoft.com/office/drawing/2014/main" id="{EB7B8CAA-F2F9-4E4C-8253-AF27E7C455DB}"/>
                    </a:ext>
                  </a:extLst>
                </p:cNvPr>
                <p:cNvSpPr/>
                <p:nvPr/>
              </p:nvSpPr>
              <p:spPr>
                <a:xfrm>
                  <a:off x="8073727" y="2804635"/>
                  <a:ext cx="14287" cy="26670"/>
                </a:xfrm>
                <a:custGeom>
                  <a:avLst/>
                  <a:gdLst>
                    <a:gd name="connsiteX0" fmla="*/ 14288 w 14287"/>
                    <a:gd name="connsiteY0" fmla="*/ 23813 h 26670"/>
                    <a:gd name="connsiteX1" fmla="*/ 10477 w 14287"/>
                    <a:gd name="connsiteY1" fmla="*/ 26670 h 26670"/>
                    <a:gd name="connsiteX2" fmla="*/ 0 w 14287"/>
                    <a:gd name="connsiteY2" fmla="*/ 3810 h 26670"/>
                    <a:gd name="connsiteX3" fmla="*/ 6667 w 14287"/>
                    <a:gd name="connsiteY3" fmla="*/ 0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87" h="26670">
                      <a:moveTo>
                        <a:pt x="14288" y="23813"/>
                      </a:moveTo>
                      <a:lnTo>
                        <a:pt x="10477" y="26670"/>
                      </a:lnTo>
                      <a:lnTo>
                        <a:pt x="0" y="3810"/>
                      </a:lnTo>
                      <a:lnTo>
                        <a:pt x="6667" y="0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58" name="Graphic 7">
                <a:extLst>
                  <a:ext uri="{FF2B5EF4-FFF2-40B4-BE49-F238E27FC236}">
                    <a16:creationId xmlns:a16="http://schemas.microsoft.com/office/drawing/2014/main" id="{409E034B-6F39-448F-B9C8-9DDA95FE52D3}"/>
                  </a:ext>
                </a:extLst>
              </p:cNvPr>
              <p:cNvGrpSpPr/>
              <p:nvPr/>
            </p:nvGrpSpPr>
            <p:grpSpPr>
              <a:xfrm>
                <a:off x="7900244" y="2981801"/>
                <a:ext cx="369697" cy="157732"/>
                <a:chOff x="7900244" y="2981801"/>
                <a:chExt cx="369697" cy="157732"/>
              </a:xfrm>
            </p:grpSpPr>
            <p:sp>
              <p:nvSpPr>
                <p:cNvPr id="4259" name="Freeform: Shape 4258">
                  <a:extLst>
                    <a:ext uri="{FF2B5EF4-FFF2-40B4-BE49-F238E27FC236}">
                      <a16:creationId xmlns:a16="http://schemas.microsoft.com/office/drawing/2014/main" id="{6722CE8B-5E81-42BC-BADB-319990D6A122}"/>
                    </a:ext>
                  </a:extLst>
                </p:cNvPr>
                <p:cNvSpPr/>
                <p:nvPr/>
              </p:nvSpPr>
              <p:spPr>
                <a:xfrm>
                  <a:off x="7900371" y="3051333"/>
                  <a:ext cx="369570" cy="88199"/>
                </a:xfrm>
                <a:custGeom>
                  <a:avLst/>
                  <a:gdLst>
                    <a:gd name="connsiteX0" fmla="*/ 369570 w 369570"/>
                    <a:gd name="connsiteY0" fmla="*/ 5715 h 88199"/>
                    <a:gd name="connsiteX1" fmla="*/ 52388 w 369570"/>
                    <a:gd name="connsiteY1" fmla="*/ 87630 h 88199"/>
                    <a:gd name="connsiteX2" fmla="*/ 38100 w 369570"/>
                    <a:gd name="connsiteY2" fmla="*/ 85725 h 88199"/>
                    <a:gd name="connsiteX3" fmla="*/ 3810 w 369570"/>
                    <a:gd name="connsiteY3" fmla="*/ 65722 h 88199"/>
                    <a:gd name="connsiteX4" fmla="*/ 0 w 369570"/>
                    <a:gd name="connsiteY4" fmla="*/ 60960 h 88199"/>
                    <a:gd name="connsiteX5" fmla="*/ 0 w 369570"/>
                    <a:gd name="connsiteY5" fmla="*/ 53340 h 88199"/>
                    <a:gd name="connsiteX6" fmla="*/ 3810 w 369570"/>
                    <a:gd name="connsiteY6" fmla="*/ 56197 h 88199"/>
                    <a:gd name="connsiteX7" fmla="*/ 54293 w 369570"/>
                    <a:gd name="connsiteY7" fmla="*/ 68580 h 88199"/>
                    <a:gd name="connsiteX8" fmla="*/ 369570 w 369570"/>
                    <a:gd name="connsiteY8" fmla="*/ 0 h 88199"/>
                    <a:gd name="connsiteX9" fmla="*/ 369570 w 369570"/>
                    <a:gd name="connsiteY9" fmla="*/ 5715 h 88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9570" h="88199">
                      <a:moveTo>
                        <a:pt x="369570" y="5715"/>
                      </a:moveTo>
                      <a:lnTo>
                        <a:pt x="52388" y="87630"/>
                      </a:lnTo>
                      <a:cubicBezTo>
                        <a:pt x="47625" y="88583"/>
                        <a:pt x="41910" y="88583"/>
                        <a:pt x="38100" y="85725"/>
                      </a:cubicBezTo>
                      <a:lnTo>
                        <a:pt x="3810" y="65722"/>
                      </a:lnTo>
                      <a:cubicBezTo>
                        <a:pt x="952" y="63817"/>
                        <a:pt x="0" y="61913"/>
                        <a:pt x="0" y="60960"/>
                      </a:cubicBezTo>
                      <a:cubicBezTo>
                        <a:pt x="0" y="60960"/>
                        <a:pt x="0" y="53340"/>
                        <a:pt x="0" y="53340"/>
                      </a:cubicBezTo>
                      <a:cubicBezTo>
                        <a:pt x="0" y="52388"/>
                        <a:pt x="1905" y="57150"/>
                        <a:pt x="3810" y="56197"/>
                      </a:cubicBezTo>
                      <a:lnTo>
                        <a:pt x="54293" y="68580"/>
                      </a:lnTo>
                      <a:lnTo>
                        <a:pt x="369570" y="0"/>
                      </a:lnTo>
                      <a:lnTo>
                        <a:pt x="369570" y="571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0" name="Freeform: Shape 4259">
                  <a:extLst>
                    <a:ext uri="{FF2B5EF4-FFF2-40B4-BE49-F238E27FC236}">
                      <a16:creationId xmlns:a16="http://schemas.microsoft.com/office/drawing/2014/main" id="{2B6A10D3-40D2-4D29-AE8C-492152A2C4F1}"/>
                    </a:ext>
                  </a:extLst>
                </p:cNvPr>
                <p:cNvSpPr/>
                <p:nvPr/>
              </p:nvSpPr>
              <p:spPr>
                <a:xfrm>
                  <a:off x="7900244" y="2981801"/>
                  <a:ext cx="369697" cy="150533"/>
                </a:xfrm>
                <a:custGeom>
                  <a:avLst/>
                  <a:gdLst>
                    <a:gd name="connsiteX0" fmla="*/ 369697 w 369697"/>
                    <a:gd name="connsiteY0" fmla="*/ 68580 h 150533"/>
                    <a:gd name="connsiteX1" fmla="*/ 52515 w 369697"/>
                    <a:gd name="connsiteY1" fmla="*/ 149542 h 150533"/>
                    <a:gd name="connsiteX2" fmla="*/ 38227 w 369697"/>
                    <a:gd name="connsiteY2" fmla="*/ 147638 h 150533"/>
                    <a:gd name="connsiteX3" fmla="*/ 3937 w 369697"/>
                    <a:gd name="connsiteY3" fmla="*/ 127635 h 150533"/>
                    <a:gd name="connsiteX4" fmla="*/ 3937 w 369697"/>
                    <a:gd name="connsiteY4" fmla="*/ 118110 h 150533"/>
                    <a:gd name="connsiteX5" fmla="*/ 251587 w 369697"/>
                    <a:gd name="connsiteY5" fmla="*/ 0 h 150533"/>
                    <a:gd name="connsiteX6" fmla="*/ 369697 w 369697"/>
                    <a:gd name="connsiteY6" fmla="*/ 68580 h 150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9697" h="150533">
                      <a:moveTo>
                        <a:pt x="369697" y="68580"/>
                      </a:moveTo>
                      <a:lnTo>
                        <a:pt x="52515" y="149542"/>
                      </a:lnTo>
                      <a:cubicBezTo>
                        <a:pt x="47752" y="151447"/>
                        <a:pt x="42037" y="150495"/>
                        <a:pt x="38227" y="147638"/>
                      </a:cubicBezTo>
                      <a:lnTo>
                        <a:pt x="3937" y="127635"/>
                      </a:lnTo>
                      <a:cubicBezTo>
                        <a:pt x="-825" y="124778"/>
                        <a:pt x="-1778" y="120015"/>
                        <a:pt x="3937" y="118110"/>
                      </a:cubicBezTo>
                      <a:lnTo>
                        <a:pt x="251587" y="0"/>
                      </a:lnTo>
                      <a:lnTo>
                        <a:pt x="369697" y="6858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1" name="Freeform: Shape 4260">
                  <a:extLst>
                    <a:ext uri="{FF2B5EF4-FFF2-40B4-BE49-F238E27FC236}">
                      <a16:creationId xmlns:a16="http://schemas.microsoft.com/office/drawing/2014/main" id="{5EFAB420-B71A-4FEA-BB41-9BA8BD1CB590}"/>
                    </a:ext>
                  </a:extLst>
                </p:cNvPr>
                <p:cNvSpPr/>
                <p:nvPr/>
              </p:nvSpPr>
              <p:spPr>
                <a:xfrm>
                  <a:off x="7987763" y="3000851"/>
                  <a:ext cx="241220" cy="94692"/>
                </a:xfrm>
                <a:custGeom>
                  <a:avLst/>
                  <a:gdLst>
                    <a:gd name="connsiteX0" fmla="*/ 241221 w 241220"/>
                    <a:gd name="connsiteY0" fmla="*/ 40958 h 94692"/>
                    <a:gd name="connsiteX1" fmla="*/ 27861 w 241220"/>
                    <a:gd name="connsiteY1" fmla="*/ 94297 h 94692"/>
                    <a:gd name="connsiteX2" fmla="*/ 20241 w 241220"/>
                    <a:gd name="connsiteY2" fmla="*/ 93345 h 94692"/>
                    <a:gd name="connsiteX3" fmla="*/ 2143 w 241220"/>
                    <a:gd name="connsiteY3" fmla="*/ 82867 h 94692"/>
                    <a:gd name="connsiteX4" fmla="*/ 2143 w 241220"/>
                    <a:gd name="connsiteY4" fmla="*/ 78105 h 94692"/>
                    <a:gd name="connsiteX5" fmla="*/ 169783 w 241220"/>
                    <a:gd name="connsiteY5" fmla="*/ 0 h 94692"/>
                    <a:gd name="connsiteX6" fmla="*/ 241221 w 241220"/>
                    <a:gd name="connsiteY6" fmla="*/ 40958 h 94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220" h="94692">
                      <a:moveTo>
                        <a:pt x="241221" y="40958"/>
                      </a:moveTo>
                      <a:lnTo>
                        <a:pt x="27861" y="94297"/>
                      </a:lnTo>
                      <a:cubicBezTo>
                        <a:pt x="25956" y="95250"/>
                        <a:pt x="23098" y="94297"/>
                        <a:pt x="20241" y="93345"/>
                      </a:cubicBezTo>
                      <a:lnTo>
                        <a:pt x="2143" y="82867"/>
                      </a:lnTo>
                      <a:cubicBezTo>
                        <a:pt x="-714" y="80963"/>
                        <a:pt x="-714" y="79058"/>
                        <a:pt x="2143" y="78105"/>
                      </a:cubicBezTo>
                      <a:lnTo>
                        <a:pt x="169783" y="0"/>
                      </a:lnTo>
                      <a:lnTo>
                        <a:pt x="241221" y="409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62" name="Graphic 7">
                <a:extLst>
                  <a:ext uri="{FF2B5EF4-FFF2-40B4-BE49-F238E27FC236}">
                    <a16:creationId xmlns:a16="http://schemas.microsoft.com/office/drawing/2014/main" id="{C2533AF4-69F0-47A5-BDE1-591EDD6D49D6}"/>
                  </a:ext>
                </a:extLst>
              </p:cNvPr>
              <p:cNvGrpSpPr/>
              <p:nvPr/>
            </p:nvGrpSpPr>
            <p:grpSpPr>
              <a:xfrm>
                <a:off x="7933709" y="2910363"/>
                <a:ext cx="162877" cy="69927"/>
                <a:chOff x="7933709" y="2910363"/>
                <a:chExt cx="162877" cy="69927"/>
              </a:xfrm>
            </p:grpSpPr>
            <p:sp>
              <p:nvSpPr>
                <p:cNvPr id="4263" name="Freeform: Shape 4262">
                  <a:extLst>
                    <a:ext uri="{FF2B5EF4-FFF2-40B4-BE49-F238E27FC236}">
                      <a16:creationId xmlns:a16="http://schemas.microsoft.com/office/drawing/2014/main" id="{DECC640E-5BE4-455D-BFC8-21428C331A70}"/>
                    </a:ext>
                  </a:extLst>
                </p:cNvPr>
                <p:cNvSpPr/>
                <p:nvPr/>
              </p:nvSpPr>
              <p:spPr>
                <a:xfrm>
                  <a:off x="7933709" y="2941796"/>
                  <a:ext cx="162877" cy="38494"/>
                </a:xfrm>
                <a:custGeom>
                  <a:avLst/>
                  <a:gdLst>
                    <a:gd name="connsiteX0" fmla="*/ 162877 w 162877"/>
                    <a:gd name="connsiteY0" fmla="*/ 1905 h 38494"/>
                    <a:gd name="connsiteX1" fmla="*/ 23813 w 162877"/>
                    <a:gd name="connsiteY1" fmla="*/ 38100 h 38494"/>
                    <a:gd name="connsiteX2" fmla="*/ 17145 w 162877"/>
                    <a:gd name="connsiteY2" fmla="*/ 37147 h 38494"/>
                    <a:gd name="connsiteX3" fmla="*/ 1905 w 162877"/>
                    <a:gd name="connsiteY3" fmla="*/ 28575 h 38494"/>
                    <a:gd name="connsiteX4" fmla="*/ 0 w 162877"/>
                    <a:gd name="connsiteY4" fmla="*/ 26670 h 38494"/>
                    <a:gd name="connsiteX5" fmla="*/ 0 w 162877"/>
                    <a:gd name="connsiteY5" fmla="*/ 23813 h 38494"/>
                    <a:gd name="connsiteX6" fmla="*/ 1905 w 162877"/>
                    <a:gd name="connsiteY6" fmla="*/ 24765 h 38494"/>
                    <a:gd name="connsiteX7" fmla="*/ 21908 w 162877"/>
                    <a:gd name="connsiteY7" fmla="*/ 32385 h 38494"/>
                    <a:gd name="connsiteX8" fmla="*/ 161925 w 162877"/>
                    <a:gd name="connsiteY8" fmla="*/ 0 h 38494"/>
                    <a:gd name="connsiteX9" fmla="*/ 161925 w 162877"/>
                    <a:gd name="connsiteY9" fmla="*/ 1905 h 3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877" h="38494">
                      <a:moveTo>
                        <a:pt x="162877" y="1905"/>
                      </a:moveTo>
                      <a:lnTo>
                        <a:pt x="23813" y="38100"/>
                      </a:lnTo>
                      <a:cubicBezTo>
                        <a:pt x="21908" y="39052"/>
                        <a:pt x="19050" y="38100"/>
                        <a:pt x="17145" y="37147"/>
                      </a:cubicBezTo>
                      <a:lnTo>
                        <a:pt x="1905" y="28575"/>
                      </a:lnTo>
                      <a:cubicBezTo>
                        <a:pt x="952" y="27622"/>
                        <a:pt x="0" y="26670"/>
                        <a:pt x="0" y="26670"/>
                      </a:cubicBezTo>
                      <a:cubicBezTo>
                        <a:pt x="0" y="26670"/>
                        <a:pt x="0" y="23813"/>
                        <a:pt x="0" y="23813"/>
                      </a:cubicBezTo>
                      <a:cubicBezTo>
                        <a:pt x="0" y="22860"/>
                        <a:pt x="952" y="25717"/>
                        <a:pt x="1905" y="24765"/>
                      </a:cubicBezTo>
                      <a:lnTo>
                        <a:pt x="21908" y="32385"/>
                      </a:lnTo>
                      <a:lnTo>
                        <a:pt x="161925" y="0"/>
                      </a:lnTo>
                      <a:lnTo>
                        <a:pt x="161925" y="1905"/>
                      </a:lnTo>
                      <a:close/>
                    </a:path>
                  </a:pathLst>
                </a:custGeom>
                <a:solidFill>
                  <a:srgbClr val="D18C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4" name="Freeform: Shape 4263">
                  <a:extLst>
                    <a:ext uri="{FF2B5EF4-FFF2-40B4-BE49-F238E27FC236}">
                      <a16:creationId xmlns:a16="http://schemas.microsoft.com/office/drawing/2014/main" id="{48CAFBFC-A9B0-44F5-8950-9DCF6598CAB1}"/>
                    </a:ext>
                  </a:extLst>
                </p:cNvPr>
                <p:cNvSpPr/>
                <p:nvPr/>
              </p:nvSpPr>
              <p:spPr>
                <a:xfrm>
                  <a:off x="7934185" y="2910363"/>
                  <a:ext cx="162401" cy="66117"/>
                </a:xfrm>
                <a:custGeom>
                  <a:avLst/>
                  <a:gdLst>
                    <a:gd name="connsiteX0" fmla="*/ 162401 w 162401"/>
                    <a:gd name="connsiteY0" fmla="*/ 30480 h 66117"/>
                    <a:gd name="connsiteX1" fmla="*/ 23336 w 162401"/>
                    <a:gd name="connsiteY1" fmla="*/ 65722 h 66117"/>
                    <a:gd name="connsiteX2" fmla="*/ 16669 w 162401"/>
                    <a:gd name="connsiteY2" fmla="*/ 64770 h 66117"/>
                    <a:gd name="connsiteX3" fmla="*/ 1429 w 162401"/>
                    <a:gd name="connsiteY3" fmla="*/ 56197 h 66117"/>
                    <a:gd name="connsiteX4" fmla="*/ 1429 w 162401"/>
                    <a:gd name="connsiteY4" fmla="*/ 51435 h 66117"/>
                    <a:gd name="connsiteX5" fmla="*/ 110014 w 162401"/>
                    <a:gd name="connsiteY5" fmla="*/ 0 h 66117"/>
                    <a:gd name="connsiteX6" fmla="*/ 162401 w 162401"/>
                    <a:gd name="connsiteY6" fmla="*/ 30480 h 6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401" h="66117">
                      <a:moveTo>
                        <a:pt x="162401" y="30480"/>
                      </a:moveTo>
                      <a:lnTo>
                        <a:pt x="23336" y="65722"/>
                      </a:lnTo>
                      <a:cubicBezTo>
                        <a:pt x="21431" y="66675"/>
                        <a:pt x="18574" y="65722"/>
                        <a:pt x="16669" y="64770"/>
                      </a:cubicBezTo>
                      <a:lnTo>
                        <a:pt x="1429" y="56197"/>
                      </a:lnTo>
                      <a:cubicBezTo>
                        <a:pt x="-476" y="55245"/>
                        <a:pt x="-476" y="52388"/>
                        <a:pt x="1429" y="51435"/>
                      </a:cubicBezTo>
                      <a:lnTo>
                        <a:pt x="110014" y="0"/>
                      </a:lnTo>
                      <a:lnTo>
                        <a:pt x="162401" y="30480"/>
                      </a:lnTo>
                      <a:close/>
                    </a:path>
                  </a:pathLst>
                </a:custGeom>
                <a:solidFill>
                  <a:srgbClr val="FFA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5" name="Freeform: Shape 4264">
                  <a:extLst>
                    <a:ext uri="{FF2B5EF4-FFF2-40B4-BE49-F238E27FC236}">
                      <a16:creationId xmlns:a16="http://schemas.microsoft.com/office/drawing/2014/main" id="{641B8E98-B9BD-4704-BA8D-50426D48968B}"/>
                    </a:ext>
                  </a:extLst>
                </p:cNvPr>
                <p:cNvSpPr/>
                <p:nvPr/>
              </p:nvSpPr>
              <p:spPr>
                <a:xfrm>
                  <a:off x="7973952" y="2918935"/>
                  <a:ext cx="104536" cy="40957"/>
                </a:xfrm>
                <a:custGeom>
                  <a:avLst/>
                  <a:gdLst>
                    <a:gd name="connsiteX0" fmla="*/ 104537 w 104536"/>
                    <a:gd name="connsiteY0" fmla="*/ 18098 h 40957"/>
                    <a:gd name="connsiteX1" fmla="*/ 11192 w 104536"/>
                    <a:gd name="connsiteY1" fmla="*/ 40958 h 40957"/>
                    <a:gd name="connsiteX2" fmla="*/ 8334 w 104536"/>
                    <a:gd name="connsiteY2" fmla="*/ 40958 h 40957"/>
                    <a:gd name="connsiteX3" fmla="*/ 714 w 104536"/>
                    <a:gd name="connsiteY3" fmla="*/ 36195 h 40957"/>
                    <a:gd name="connsiteX4" fmla="*/ 714 w 104536"/>
                    <a:gd name="connsiteY4" fmla="*/ 34290 h 40957"/>
                    <a:gd name="connsiteX5" fmla="*/ 74057 w 104536"/>
                    <a:gd name="connsiteY5" fmla="*/ 0 h 40957"/>
                    <a:gd name="connsiteX6" fmla="*/ 104537 w 104536"/>
                    <a:gd name="connsiteY6" fmla="*/ 18098 h 4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536" h="40957">
                      <a:moveTo>
                        <a:pt x="104537" y="18098"/>
                      </a:moveTo>
                      <a:lnTo>
                        <a:pt x="11192" y="40958"/>
                      </a:lnTo>
                      <a:cubicBezTo>
                        <a:pt x="10239" y="40958"/>
                        <a:pt x="9287" y="40958"/>
                        <a:pt x="8334" y="40958"/>
                      </a:cubicBezTo>
                      <a:lnTo>
                        <a:pt x="714" y="36195"/>
                      </a:lnTo>
                      <a:cubicBezTo>
                        <a:pt x="-238" y="35243"/>
                        <a:pt x="-238" y="34290"/>
                        <a:pt x="714" y="34290"/>
                      </a:cubicBezTo>
                      <a:lnTo>
                        <a:pt x="74057" y="0"/>
                      </a:lnTo>
                      <a:lnTo>
                        <a:pt x="104537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266" name="Graphic 7">
              <a:extLst>
                <a:ext uri="{FF2B5EF4-FFF2-40B4-BE49-F238E27FC236}">
                  <a16:creationId xmlns:a16="http://schemas.microsoft.com/office/drawing/2014/main" id="{5D8FD0A8-40CC-461C-A4EC-F1C15D2EB7FD}"/>
                </a:ext>
              </a:extLst>
            </p:cNvPr>
            <p:cNvGrpSpPr/>
            <p:nvPr/>
          </p:nvGrpSpPr>
          <p:grpSpPr>
            <a:xfrm>
              <a:off x="16463909" y="2420157"/>
              <a:ext cx="570105" cy="394784"/>
              <a:chOff x="8860491" y="3095386"/>
              <a:chExt cx="494199" cy="339014"/>
            </a:xfrm>
          </p:grpSpPr>
          <p:grpSp>
            <p:nvGrpSpPr>
              <p:cNvPr id="4267" name="Graphic 7">
                <a:extLst>
                  <a:ext uri="{FF2B5EF4-FFF2-40B4-BE49-F238E27FC236}">
                    <a16:creationId xmlns:a16="http://schemas.microsoft.com/office/drawing/2014/main" id="{6C89A57B-DB7C-4A3D-A2AE-C7400D980236}"/>
                  </a:ext>
                </a:extLst>
              </p:cNvPr>
              <p:cNvGrpSpPr/>
              <p:nvPr/>
            </p:nvGrpSpPr>
            <p:grpSpPr>
              <a:xfrm>
                <a:off x="8947169" y="3347824"/>
                <a:ext cx="92483" cy="64077"/>
                <a:chOff x="8947169" y="3347824"/>
                <a:chExt cx="92483" cy="64077"/>
              </a:xfrm>
            </p:grpSpPr>
            <p:sp>
              <p:nvSpPr>
                <p:cNvPr id="4268" name="Freeform: Shape 4267">
                  <a:extLst>
                    <a:ext uri="{FF2B5EF4-FFF2-40B4-BE49-F238E27FC236}">
                      <a16:creationId xmlns:a16="http://schemas.microsoft.com/office/drawing/2014/main" id="{2A86DDA3-2AC2-44D7-90A2-EBBE0AB32A67}"/>
                    </a:ext>
                  </a:extLst>
                </p:cNvPr>
                <p:cNvSpPr/>
                <p:nvPr/>
              </p:nvSpPr>
              <p:spPr>
                <a:xfrm>
                  <a:off x="8947169" y="3347824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9" name="Freeform: Shape 4268">
                  <a:extLst>
                    <a:ext uri="{FF2B5EF4-FFF2-40B4-BE49-F238E27FC236}">
                      <a16:creationId xmlns:a16="http://schemas.microsoft.com/office/drawing/2014/main" id="{2C0815A3-463C-4694-87E8-0FEF12B35D57}"/>
                    </a:ext>
                  </a:extLst>
                </p:cNvPr>
                <p:cNvSpPr/>
                <p:nvPr/>
              </p:nvSpPr>
              <p:spPr>
                <a:xfrm>
                  <a:off x="8947169" y="3349271"/>
                  <a:ext cx="85843" cy="52582"/>
                </a:xfrm>
                <a:custGeom>
                  <a:avLst/>
                  <a:gdLst>
                    <a:gd name="connsiteX0" fmla="*/ 0 w 85843"/>
                    <a:gd name="connsiteY0" fmla="*/ 4958 h 52582"/>
                    <a:gd name="connsiteX1" fmla="*/ 76200 w 85843"/>
                    <a:gd name="connsiteY1" fmla="*/ 52583 h 52582"/>
                    <a:gd name="connsiteX2" fmla="*/ 85725 w 85843"/>
                    <a:gd name="connsiteY2" fmla="*/ 36390 h 52582"/>
                    <a:gd name="connsiteX3" fmla="*/ 0 w 85843"/>
                    <a:gd name="connsiteY3" fmla="*/ 4958 h 52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43" h="52582">
                      <a:moveTo>
                        <a:pt x="0" y="4958"/>
                      </a:moveTo>
                      <a:cubicBezTo>
                        <a:pt x="0" y="21150"/>
                        <a:pt x="76200" y="52583"/>
                        <a:pt x="76200" y="52583"/>
                      </a:cubicBezTo>
                      <a:cubicBezTo>
                        <a:pt x="79058" y="47820"/>
                        <a:pt x="82867" y="41152"/>
                        <a:pt x="85725" y="36390"/>
                      </a:cubicBezTo>
                      <a:cubicBezTo>
                        <a:pt x="89535" y="31627"/>
                        <a:pt x="0" y="-15045"/>
                        <a:pt x="0" y="495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0" name="Freeform: Shape 4269">
                  <a:extLst>
                    <a:ext uri="{FF2B5EF4-FFF2-40B4-BE49-F238E27FC236}">
                      <a16:creationId xmlns:a16="http://schemas.microsoft.com/office/drawing/2014/main" id="{BB9F5C46-D308-4F8A-A2D6-411D6736B3A2}"/>
                    </a:ext>
                  </a:extLst>
                </p:cNvPr>
                <p:cNvSpPr/>
                <p:nvPr/>
              </p:nvSpPr>
              <p:spPr>
                <a:xfrm>
                  <a:off x="9012891" y="3375038"/>
                  <a:ext cx="26761" cy="36864"/>
                </a:xfrm>
                <a:custGeom>
                  <a:avLst/>
                  <a:gdLst>
                    <a:gd name="connsiteX0" fmla="*/ 13335 w 26761"/>
                    <a:gd name="connsiteY0" fmla="*/ 2050 h 36864"/>
                    <a:gd name="connsiteX1" fmla="*/ 0 w 26761"/>
                    <a:gd name="connsiteY1" fmla="*/ 26815 h 36864"/>
                    <a:gd name="connsiteX2" fmla="*/ 13335 w 26761"/>
                    <a:gd name="connsiteY2" fmla="*/ 35388 h 36864"/>
                    <a:gd name="connsiteX3" fmla="*/ 26670 w 26761"/>
                    <a:gd name="connsiteY3" fmla="*/ 10623 h 36864"/>
                    <a:gd name="connsiteX4" fmla="*/ 13335 w 26761"/>
                    <a:gd name="connsiteY4" fmla="*/ 2050 h 3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61" h="36864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5388"/>
                        <a:pt x="5715" y="39198"/>
                        <a:pt x="13335" y="35388"/>
                      </a:cubicBezTo>
                      <a:cubicBezTo>
                        <a:pt x="20955" y="30625"/>
                        <a:pt x="26670" y="20148"/>
                        <a:pt x="26670" y="10623"/>
                      </a:cubicBezTo>
                      <a:cubicBezTo>
                        <a:pt x="27623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1" name="Freeform: Shape 4270">
                  <a:extLst>
                    <a:ext uri="{FF2B5EF4-FFF2-40B4-BE49-F238E27FC236}">
                      <a16:creationId xmlns:a16="http://schemas.microsoft.com/office/drawing/2014/main" id="{7D0FB0A9-09F7-49E2-8390-B9BA81824BA6}"/>
                    </a:ext>
                  </a:extLst>
                </p:cNvPr>
                <p:cNvSpPr/>
                <p:nvPr/>
              </p:nvSpPr>
              <p:spPr>
                <a:xfrm>
                  <a:off x="9019559" y="3378993"/>
                  <a:ext cx="18097" cy="28248"/>
                </a:xfrm>
                <a:custGeom>
                  <a:avLst/>
                  <a:gdLst>
                    <a:gd name="connsiteX0" fmla="*/ 12382 w 18097"/>
                    <a:gd name="connsiteY0" fmla="*/ 0 h 28248"/>
                    <a:gd name="connsiteX1" fmla="*/ 15240 w 18097"/>
                    <a:gd name="connsiteY1" fmla="*/ 6667 h 28248"/>
                    <a:gd name="connsiteX2" fmla="*/ 4763 w 18097"/>
                    <a:gd name="connsiteY2" fmla="*/ 25717 h 28248"/>
                    <a:gd name="connsiteX3" fmla="*/ 0 w 18097"/>
                    <a:gd name="connsiteY3" fmla="*/ 27623 h 28248"/>
                    <a:gd name="connsiteX4" fmla="*/ 7620 w 18097"/>
                    <a:gd name="connsiteY4" fmla="*/ 26670 h 28248"/>
                    <a:gd name="connsiteX5" fmla="*/ 18097 w 18097"/>
                    <a:gd name="connsiteY5" fmla="*/ 7620 h 28248"/>
                    <a:gd name="connsiteX6" fmla="*/ 12382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2" y="0"/>
                      </a:moveTo>
                      <a:cubicBezTo>
                        <a:pt x="14288" y="953"/>
                        <a:pt x="15240" y="3810"/>
                        <a:pt x="15240" y="6667"/>
                      </a:cubicBezTo>
                      <a:cubicBezTo>
                        <a:pt x="15240" y="13335"/>
                        <a:pt x="10477" y="21908"/>
                        <a:pt x="4763" y="25717"/>
                      </a:cubicBezTo>
                      <a:cubicBezTo>
                        <a:pt x="2857" y="26670"/>
                        <a:pt x="952" y="27623"/>
                        <a:pt x="0" y="27623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7" y="14288"/>
                        <a:pt x="18097" y="7620"/>
                      </a:cubicBezTo>
                      <a:cubicBezTo>
                        <a:pt x="18097" y="2858"/>
                        <a:pt x="16192" y="0"/>
                        <a:pt x="12382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2" name="Freeform: Shape 4271">
                  <a:extLst>
                    <a:ext uri="{FF2B5EF4-FFF2-40B4-BE49-F238E27FC236}">
                      <a16:creationId xmlns:a16="http://schemas.microsoft.com/office/drawing/2014/main" id="{C762B205-E544-4C2D-9158-36762A5D49B0}"/>
                    </a:ext>
                  </a:extLst>
                </p:cNvPr>
                <p:cNvSpPr/>
                <p:nvPr/>
              </p:nvSpPr>
              <p:spPr>
                <a:xfrm>
                  <a:off x="9016702" y="3378993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7 w 18097"/>
                    <a:gd name="connsiteY1" fmla="*/ 1905 h 27622"/>
                    <a:gd name="connsiteX2" fmla="*/ 0 w 18097"/>
                    <a:gd name="connsiteY2" fmla="*/ 20955 h 27622"/>
                    <a:gd name="connsiteX3" fmla="*/ 2858 w 18097"/>
                    <a:gd name="connsiteY3" fmla="*/ 27623 h 27622"/>
                    <a:gd name="connsiteX4" fmla="*/ 7620 w 18097"/>
                    <a:gd name="connsiteY4" fmla="*/ 25717 h 27622"/>
                    <a:gd name="connsiteX5" fmla="*/ 18097 w 18097"/>
                    <a:gd name="connsiteY5" fmla="*/ 6667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7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2" y="26670"/>
                        <a:pt x="2858" y="27623"/>
                      </a:cubicBezTo>
                      <a:cubicBezTo>
                        <a:pt x="4763" y="27623"/>
                        <a:pt x="5715" y="27623"/>
                        <a:pt x="7620" y="25717"/>
                      </a:cubicBezTo>
                      <a:cubicBezTo>
                        <a:pt x="13335" y="21908"/>
                        <a:pt x="18097" y="13335"/>
                        <a:pt x="18097" y="6667"/>
                      </a:cubicBezTo>
                      <a:cubicBezTo>
                        <a:pt x="18097" y="3810"/>
                        <a:pt x="17145" y="953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3" name="Freeform: Shape 4272">
                  <a:extLst>
                    <a:ext uri="{FF2B5EF4-FFF2-40B4-BE49-F238E27FC236}">
                      <a16:creationId xmlns:a16="http://schemas.microsoft.com/office/drawing/2014/main" id="{7BD89253-9A9D-4C97-AB9A-5F6D80DC6D16}"/>
                    </a:ext>
                  </a:extLst>
                </p:cNvPr>
                <p:cNvSpPr/>
                <p:nvPr/>
              </p:nvSpPr>
              <p:spPr>
                <a:xfrm>
                  <a:off x="9020511" y="3385660"/>
                  <a:ext cx="7620" cy="11430"/>
                </a:xfrm>
                <a:custGeom>
                  <a:avLst/>
                  <a:gdLst>
                    <a:gd name="connsiteX0" fmla="*/ 3810 w 7620"/>
                    <a:gd name="connsiteY0" fmla="*/ 953 h 11430"/>
                    <a:gd name="connsiteX1" fmla="*/ 0 w 7620"/>
                    <a:gd name="connsiteY1" fmla="*/ 8573 h 11430"/>
                    <a:gd name="connsiteX2" fmla="*/ 1905 w 7620"/>
                    <a:gd name="connsiteY2" fmla="*/ 11430 h 11430"/>
                    <a:gd name="connsiteX3" fmla="*/ 3810 w 7620"/>
                    <a:gd name="connsiteY3" fmla="*/ 10478 h 11430"/>
                    <a:gd name="connsiteX4" fmla="*/ 7620 w 7620"/>
                    <a:gd name="connsiteY4" fmla="*/ 2858 h 11430"/>
                    <a:gd name="connsiteX5" fmla="*/ 6667 w 7620"/>
                    <a:gd name="connsiteY5" fmla="*/ 0 h 11430"/>
                    <a:gd name="connsiteX6" fmla="*/ 3810 w 7620"/>
                    <a:gd name="connsiteY6" fmla="*/ 953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30">
                      <a:moveTo>
                        <a:pt x="3810" y="953"/>
                      </a:moveTo>
                      <a:cubicBezTo>
                        <a:pt x="1905" y="1905"/>
                        <a:pt x="0" y="5715"/>
                        <a:pt x="0" y="8573"/>
                      </a:cubicBezTo>
                      <a:cubicBezTo>
                        <a:pt x="0" y="10478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8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3"/>
                        <a:pt x="6667" y="0"/>
                      </a:cubicBezTo>
                      <a:cubicBezTo>
                        <a:pt x="5715" y="0"/>
                        <a:pt x="4763" y="0"/>
                        <a:pt x="3810" y="953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4" name="Freeform: Shape 4273">
                  <a:extLst>
                    <a:ext uri="{FF2B5EF4-FFF2-40B4-BE49-F238E27FC236}">
                      <a16:creationId xmlns:a16="http://schemas.microsoft.com/office/drawing/2014/main" id="{62E4CA8D-CD19-4CD9-994E-9F02075EBFE4}"/>
                    </a:ext>
                  </a:extLst>
                </p:cNvPr>
                <p:cNvSpPr/>
                <p:nvPr/>
              </p:nvSpPr>
              <p:spPr>
                <a:xfrm>
                  <a:off x="9012622" y="3374230"/>
                  <a:ext cx="20272" cy="33337"/>
                </a:xfrm>
                <a:custGeom>
                  <a:avLst/>
                  <a:gdLst>
                    <a:gd name="connsiteX0" fmla="*/ 1222 w 20272"/>
                    <a:gd name="connsiteY0" fmla="*/ 33338 h 33337"/>
                    <a:gd name="connsiteX1" fmla="*/ 20272 w 20272"/>
                    <a:gd name="connsiteY1" fmla="*/ 0 h 33337"/>
                    <a:gd name="connsiteX2" fmla="*/ 1222 w 20272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72" h="33337">
                      <a:moveTo>
                        <a:pt x="1222" y="33338"/>
                      </a:moveTo>
                      <a:cubicBezTo>
                        <a:pt x="-4493" y="15240"/>
                        <a:pt x="12652" y="953"/>
                        <a:pt x="20272" y="0"/>
                      </a:cubicBezTo>
                      <a:cubicBezTo>
                        <a:pt x="2175" y="1905"/>
                        <a:pt x="-2588" y="28575"/>
                        <a:pt x="122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5" name="Freeform: Shape 4274">
                  <a:extLst>
                    <a:ext uri="{FF2B5EF4-FFF2-40B4-BE49-F238E27FC236}">
                      <a16:creationId xmlns:a16="http://schemas.microsoft.com/office/drawing/2014/main" id="{E745162B-7EDC-4166-94E9-574B1424A46E}"/>
                    </a:ext>
                  </a:extLst>
                </p:cNvPr>
                <p:cNvSpPr/>
                <p:nvPr/>
              </p:nvSpPr>
              <p:spPr>
                <a:xfrm rot="-8768299">
                  <a:off x="9025503" y="3387375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2 w 1905"/>
                    <a:gd name="connsiteY1" fmla="*/ 1905 h 1905"/>
                    <a:gd name="connsiteX2" fmla="*/ 0 w 1905"/>
                    <a:gd name="connsiteY2" fmla="*/ 953 h 1905"/>
                    <a:gd name="connsiteX3" fmla="*/ 952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2" y="1905"/>
                      </a:cubicBezTo>
                      <a:cubicBezTo>
                        <a:pt x="426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2" y="0"/>
                      </a:cubicBezTo>
                      <a:cubicBezTo>
                        <a:pt x="1478" y="0"/>
                        <a:pt x="1905" y="427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76" name="Graphic 7">
                <a:extLst>
                  <a:ext uri="{FF2B5EF4-FFF2-40B4-BE49-F238E27FC236}">
                    <a16:creationId xmlns:a16="http://schemas.microsoft.com/office/drawing/2014/main" id="{55EBB1C4-A3A9-4CC6-818C-4DC9D71169A8}"/>
                  </a:ext>
                </a:extLst>
              </p:cNvPr>
              <p:cNvGrpSpPr/>
              <p:nvPr/>
            </p:nvGrpSpPr>
            <p:grpSpPr>
              <a:xfrm>
                <a:off x="9015749" y="3330679"/>
                <a:ext cx="92483" cy="64078"/>
                <a:chOff x="9015749" y="3330679"/>
                <a:chExt cx="92483" cy="64078"/>
              </a:xfrm>
            </p:grpSpPr>
            <p:sp>
              <p:nvSpPr>
                <p:cNvPr id="4277" name="Freeform: Shape 4276">
                  <a:extLst>
                    <a:ext uri="{FF2B5EF4-FFF2-40B4-BE49-F238E27FC236}">
                      <a16:creationId xmlns:a16="http://schemas.microsoft.com/office/drawing/2014/main" id="{56E08668-CC64-499A-BC86-27FCCE7784BE}"/>
                    </a:ext>
                  </a:extLst>
                </p:cNvPr>
                <p:cNvSpPr/>
                <p:nvPr/>
              </p:nvSpPr>
              <p:spPr>
                <a:xfrm>
                  <a:off x="9015749" y="3330679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8" name="Freeform: Shape 4277">
                  <a:extLst>
                    <a:ext uri="{FF2B5EF4-FFF2-40B4-BE49-F238E27FC236}">
                      <a16:creationId xmlns:a16="http://schemas.microsoft.com/office/drawing/2014/main" id="{1C5D8274-3A4B-4F37-8F16-A357FF717E22}"/>
                    </a:ext>
                  </a:extLst>
                </p:cNvPr>
                <p:cNvSpPr/>
                <p:nvPr/>
              </p:nvSpPr>
              <p:spPr>
                <a:xfrm>
                  <a:off x="9015749" y="3332052"/>
                  <a:ext cx="85792" cy="52655"/>
                </a:xfrm>
                <a:custGeom>
                  <a:avLst/>
                  <a:gdLst>
                    <a:gd name="connsiteX0" fmla="*/ 0 w 85792"/>
                    <a:gd name="connsiteY0" fmla="*/ 5031 h 52655"/>
                    <a:gd name="connsiteX1" fmla="*/ 76200 w 85792"/>
                    <a:gd name="connsiteY1" fmla="*/ 52656 h 52655"/>
                    <a:gd name="connsiteX2" fmla="*/ 85725 w 85792"/>
                    <a:gd name="connsiteY2" fmla="*/ 36463 h 52655"/>
                    <a:gd name="connsiteX3" fmla="*/ 0 w 85792"/>
                    <a:gd name="connsiteY3" fmla="*/ 5031 h 52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655">
                      <a:moveTo>
                        <a:pt x="0" y="5031"/>
                      </a:moveTo>
                      <a:cubicBezTo>
                        <a:pt x="0" y="21223"/>
                        <a:pt x="76200" y="52656"/>
                        <a:pt x="76200" y="52656"/>
                      </a:cubicBezTo>
                      <a:cubicBezTo>
                        <a:pt x="79058" y="47893"/>
                        <a:pt x="82867" y="41226"/>
                        <a:pt x="85725" y="36463"/>
                      </a:cubicBezTo>
                      <a:cubicBezTo>
                        <a:pt x="88583" y="30748"/>
                        <a:pt x="0" y="-14972"/>
                        <a:pt x="0" y="5031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9" name="Freeform: Shape 4278">
                  <a:extLst>
                    <a:ext uri="{FF2B5EF4-FFF2-40B4-BE49-F238E27FC236}">
                      <a16:creationId xmlns:a16="http://schemas.microsoft.com/office/drawing/2014/main" id="{FE9196D8-FF41-4111-AAD6-80D1E308689C}"/>
                    </a:ext>
                  </a:extLst>
                </p:cNvPr>
                <p:cNvSpPr/>
                <p:nvPr/>
              </p:nvSpPr>
              <p:spPr>
                <a:xfrm>
                  <a:off x="9081472" y="3357893"/>
                  <a:ext cx="26760" cy="36864"/>
                </a:xfrm>
                <a:custGeom>
                  <a:avLst/>
                  <a:gdLst>
                    <a:gd name="connsiteX0" fmla="*/ 13335 w 26760"/>
                    <a:gd name="connsiteY0" fmla="*/ 2050 h 36864"/>
                    <a:gd name="connsiteX1" fmla="*/ 0 w 26760"/>
                    <a:gd name="connsiteY1" fmla="*/ 26815 h 36864"/>
                    <a:gd name="connsiteX2" fmla="*/ 13335 w 26760"/>
                    <a:gd name="connsiteY2" fmla="*/ 35388 h 36864"/>
                    <a:gd name="connsiteX3" fmla="*/ 26670 w 26760"/>
                    <a:gd name="connsiteY3" fmla="*/ 10623 h 36864"/>
                    <a:gd name="connsiteX4" fmla="*/ 13335 w 26760"/>
                    <a:gd name="connsiteY4" fmla="*/ 2050 h 3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760" h="36864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5388"/>
                        <a:pt x="5715" y="39198"/>
                        <a:pt x="13335" y="35388"/>
                      </a:cubicBezTo>
                      <a:cubicBezTo>
                        <a:pt x="20955" y="30625"/>
                        <a:pt x="26670" y="20148"/>
                        <a:pt x="26670" y="10623"/>
                      </a:cubicBezTo>
                      <a:cubicBezTo>
                        <a:pt x="27622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0" name="Freeform: Shape 4279">
                  <a:extLst>
                    <a:ext uri="{FF2B5EF4-FFF2-40B4-BE49-F238E27FC236}">
                      <a16:creationId xmlns:a16="http://schemas.microsoft.com/office/drawing/2014/main" id="{7C22B3CE-7E4A-49C1-8782-58D7C17509EE}"/>
                    </a:ext>
                  </a:extLst>
                </p:cNvPr>
                <p:cNvSpPr/>
                <p:nvPr/>
              </p:nvSpPr>
              <p:spPr>
                <a:xfrm>
                  <a:off x="9088139" y="3361848"/>
                  <a:ext cx="18097" cy="28248"/>
                </a:xfrm>
                <a:custGeom>
                  <a:avLst/>
                  <a:gdLst>
                    <a:gd name="connsiteX0" fmla="*/ 12383 w 18097"/>
                    <a:gd name="connsiteY0" fmla="*/ 0 h 28248"/>
                    <a:gd name="connsiteX1" fmla="*/ 15240 w 18097"/>
                    <a:gd name="connsiteY1" fmla="*/ 6668 h 28248"/>
                    <a:gd name="connsiteX2" fmla="*/ 4763 w 18097"/>
                    <a:gd name="connsiteY2" fmla="*/ 25718 h 28248"/>
                    <a:gd name="connsiteX3" fmla="*/ 0 w 18097"/>
                    <a:gd name="connsiteY3" fmla="*/ 27623 h 28248"/>
                    <a:gd name="connsiteX4" fmla="*/ 7620 w 18097"/>
                    <a:gd name="connsiteY4" fmla="*/ 26670 h 28248"/>
                    <a:gd name="connsiteX5" fmla="*/ 18097 w 18097"/>
                    <a:gd name="connsiteY5" fmla="*/ 7620 h 28248"/>
                    <a:gd name="connsiteX6" fmla="*/ 12383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3" y="0"/>
                      </a:moveTo>
                      <a:cubicBezTo>
                        <a:pt x="14288" y="953"/>
                        <a:pt x="15240" y="3810"/>
                        <a:pt x="15240" y="6668"/>
                      </a:cubicBezTo>
                      <a:cubicBezTo>
                        <a:pt x="15240" y="13335"/>
                        <a:pt x="10477" y="21908"/>
                        <a:pt x="4763" y="25718"/>
                      </a:cubicBezTo>
                      <a:cubicBezTo>
                        <a:pt x="2858" y="26670"/>
                        <a:pt x="952" y="27623"/>
                        <a:pt x="0" y="27623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7" y="14288"/>
                        <a:pt x="18097" y="7620"/>
                      </a:cubicBezTo>
                      <a:cubicBezTo>
                        <a:pt x="18097" y="2858"/>
                        <a:pt x="15240" y="0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1" name="Freeform: Shape 4280">
                  <a:extLst>
                    <a:ext uri="{FF2B5EF4-FFF2-40B4-BE49-F238E27FC236}">
                      <a16:creationId xmlns:a16="http://schemas.microsoft.com/office/drawing/2014/main" id="{18B05A66-F157-466D-842D-7B51937CF363}"/>
                    </a:ext>
                  </a:extLst>
                </p:cNvPr>
                <p:cNvSpPr/>
                <p:nvPr/>
              </p:nvSpPr>
              <p:spPr>
                <a:xfrm>
                  <a:off x="9085282" y="3361848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8 w 18097"/>
                    <a:gd name="connsiteY1" fmla="*/ 1905 h 27622"/>
                    <a:gd name="connsiteX2" fmla="*/ 0 w 18097"/>
                    <a:gd name="connsiteY2" fmla="*/ 20955 h 27622"/>
                    <a:gd name="connsiteX3" fmla="*/ 2858 w 18097"/>
                    <a:gd name="connsiteY3" fmla="*/ 27623 h 27622"/>
                    <a:gd name="connsiteX4" fmla="*/ 7620 w 18097"/>
                    <a:gd name="connsiteY4" fmla="*/ 25718 h 27622"/>
                    <a:gd name="connsiteX5" fmla="*/ 18097 w 18097"/>
                    <a:gd name="connsiteY5" fmla="*/ 6668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8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3" y="26670"/>
                        <a:pt x="2858" y="27623"/>
                      </a:cubicBezTo>
                      <a:cubicBezTo>
                        <a:pt x="4763" y="27623"/>
                        <a:pt x="5715" y="27623"/>
                        <a:pt x="7620" y="25718"/>
                      </a:cubicBezTo>
                      <a:cubicBezTo>
                        <a:pt x="13335" y="21908"/>
                        <a:pt x="18097" y="13335"/>
                        <a:pt x="18097" y="6668"/>
                      </a:cubicBezTo>
                      <a:cubicBezTo>
                        <a:pt x="18097" y="3810"/>
                        <a:pt x="17145" y="953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2" name="Freeform: Shape 4281">
                  <a:extLst>
                    <a:ext uri="{FF2B5EF4-FFF2-40B4-BE49-F238E27FC236}">
                      <a16:creationId xmlns:a16="http://schemas.microsoft.com/office/drawing/2014/main" id="{192325A7-F989-4CA1-9E7A-CE26F3A43BD2}"/>
                    </a:ext>
                  </a:extLst>
                </p:cNvPr>
                <p:cNvSpPr/>
                <p:nvPr/>
              </p:nvSpPr>
              <p:spPr>
                <a:xfrm>
                  <a:off x="9089091" y="3368516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7 h 11429"/>
                    <a:gd name="connsiteX5" fmla="*/ 6668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7"/>
                      </a:cubicBezTo>
                      <a:cubicBezTo>
                        <a:pt x="7620" y="1905"/>
                        <a:pt x="7620" y="952"/>
                        <a:pt x="6668" y="0"/>
                      </a:cubicBezTo>
                      <a:cubicBezTo>
                        <a:pt x="5715" y="0"/>
                        <a:pt x="4763" y="0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3" name="Freeform: Shape 4282">
                  <a:extLst>
                    <a:ext uri="{FF2B5EF4-FFF2-40B4-BE49-F238E27FC236}">
                      <a16:creationId xmlns:a16="http://schemas.microsoft.com/office/drawing/2014/main" id="{E6E9FC24-74B0-4589-80AB-8000C938C014}"/>
                    </a:ext>
                  </a:extLst>
                </p:cNvPr>
                <p:cNvSpPr/>
                <p:nvPr/>
              </p:nvSpPr>
              <p:spPr>
                <a:xfrm>
                  <a:off x="9080822" y="3357085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3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4" name="Freeform: Shape 4283">
                  <a:extLst>
                    <a:ext uri="{FF2B5EF4-FFF2-40B4-BE49-F238E27FC236}">
                      <a16:creationId xmlns:a16="http://schemas.microsoft.com/office/drawing/2014/main" id="{81C36113-21B5-49A1-8BF6-19AB072B21E9}"/>
                    </a:ext>
                  </a:extLst>
                </p:cNvPr>
                <p:cNvSpPr/>
                <p:nvPr/>
              </p:nvSpPr>
              <p:spPr>
                <a:xfrm rot="-8785651">
                  <a:off x="9093766" y="3370028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3 w 1905"/>
                    <a:gd name="connsiteY1" fmla="*/ 1905 h 1905"/>
                    <a:gd name="connsiteX2" fmla="*/ 0 w 1905"/>
                    <a:gd name="connsiteY2" fmla="*/ 953 h 1905"/>
                    <a:gd name="connsiteX3" fmla="*/ 953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3" y="1905"/>
                      </a:cubicBezTo>
                      <a:cubicBezTo>
                        <a:pt x="427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3" y="0"/>
                      </a:cubicBezTo>
                      <a:cubicBezTo>
                        <a:pt x="1478" y="0"/>
                        <a:pt x="1905" y="426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85" name="Graphic 7">
                <a:extLst>
                  <a:ext uri="{FF2B5EF4-FFF2-40B4-BE49-F238E27FC236}">
                    <a16:creationId xmlns:a16="http://schemas.microsoft.com/office/drawing/2014/main" id="{ADE72E98-C342-45C3-92CA-AB78D718CA51}"/>
                  </a:ext>
                </a:extLst>
              </p:cNvPr>
              <p:cNvGrpSpPr/>
              <p:nvPr/>
            </p:nvGrpSpPr>
            <p:grpSpPr>
              <a:xfrm>
                <a:off x="9169102" y="3232572"/>
                <a:ext cx="93345" cy="64234"/>
                <a:chOff x="9169102" y="3232572"/>
                <a:chExt cx="93345" cy="64234"/>
              </a:xfrm>
            </p:grpSpPr>
            <p:sp>
              <p:nvSpPr>
                <p:cNvPr id="4286" name="Freeform: Shape 4285">
                  <a:extLst>
                    <a:ext uri="{FF2B5EF4-FFF2-40B4-BE49-F238E27FC236}">
                      <a16:creationId xmlns:a16="http://schemas.microsoft.com/office/drawing/2014/main" id="{E904BB05-D826-4F7D-AB57-39A447F2420F}"/>
                    </a:ext>
                  </a:extLst>
                </p:cNvPr>
                <p:cNvSpPr/>
                <p:nvPr/>
              </p:nvSpPr>
              <p:spPr>
                <a:xfrm>
                  <a:off x="9169102" y="3232572"/>
                  <a:ext cx="89802" cy="62601"/>
                </a:xfrm>
                <a:custGeom>
                  <a:avLst/>
                  <a:gdLst>
                    <a:gd name="connsiteX0" fmla="*/ 0 w 89802"/>
                    <a:gd name="connsiteY0" fmla="*/ 6404 h 62601"/>
                    <a:gd name="connsiteX1" fmla="*/ 69533 w 89802"/>
                    <a:gd name="connsiteY1" fmla="*/ 62601 h 62601"/>
                    <a:gd name="connsiteX2" fmla="*/ 89535 w 89802"/>
                    <a:gd name="connsiteY2" fmla="*/ 28311 h 62601"/>
                    <a:gd name="connsiteX3" fmla="*/ 0 w 89802"/>
                    <a:gd name="connsiteY3" fmla="*/ 640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601">
                      <a:moveTo>
                        <a:pt x="0" y="6404"/>
                      </a:moveTo>
                      <a:cubicBezTo>
                        <a:pt x="0" y="22596"/>
                        <a:pt x="51435" y="52124"/>
                        <a:pt x="69533" y="62601"/>
                      </a:cubicBezTo>
                      <a:cubicBezTo>
                        <a:pt x="71438" y="61649"/>
                        <a:pt x="92392" y="30216"/>
                        <a:pt x="89535" y="28311"/>
                      </a:cubicBezTo>
                      <a:cubicBezTo>
                        <a:pt x="71438" y="18786"/>
                        <a:pt x="0" y="-13599"/>
                        <a:pt x="0" y="64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7" name="Freeform: Shape 4286">
                  <a:extLst>
                    <a:ext uri="{FF2B5EF4-FFF2-40B4-BE49-F238E27FC236}">
                      <a16:creationId xmlns:a16="http://schemas.microsoft.com/office/drawing/2014/main" id="{F4FC649F-27AF-4AF4-A301-B633A47E897B}"/>
                    </a:ext>
                  </a:extLst>
                </p:cNvPr>
                <p:cNvSpPr/>
                <p:nvPr/>
              </p:nvSpPr>
              <p:spPr>
                <a:xfrm>
                  <a:off x="9169102" y="3234018"/>
                  <a:ext cx="85792" cy="52582"/>
                </a:xfrm>
                <a:custGeom>
                  <a:avLst/>
                  <a:gdLst>
                    <a:gd name="connsiteX0" fmla="*/ 0 w 85792"/>
                    <a:gd name="connsiteY0" fmla="*/ 4958 h 52582"/>
                    <a:gd name="connsiteX1" fmla="*/ 76200 w 85792"/>
                    <a:gd name="connsiteY1" fmla="*/ 52583 h 52582"/>
                    <a:gd name="connsiteX2" fmla="*/ 85725 w 85792"/>
                    <a:gd name="connsiteY2" fmla="*/ 36390 h 52582"/>
                    <a:gd name="connsiteX3" fmla="*/ 0 w 85792"/>
                    <a:gd name="connsiteY3" fmla="*/ 4958 h 52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582">
                      <a:moveTo>
                        <a:pt x="0" y="4958"/>
                      </a:moveTo>
                      <a:cubicBezTo>
                        <a:pt x="0" y="21150"/>
                        <a:pt x="76200" y="52583"/>
                        <a:pt x="76200" y="52583"/>
                      </a:cubicBezTo>
                      <a:cubicBezTo>
                        <a:pt x="79058" y="47820"/>
                        <a:pt x="82867" y="41153"/>
                        <a:pt x="85725" y="36390"/>
                      </a:cubicBezTo>
                      <a:cubicBezTo>
                        <a:pt x="88583" y="31628"/>
                        <a:pt x="0" y="-15045"/>
                        <a:pt x="0" y="495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8" name="Freeform: Shape 4287">
                  <a:extLst>
                    <a:ext uri="{FF2B5EF4-FFF2-40B4-BE49-F238E27FC236}">
                      <a16:creationId xmlns:a16="http://schemas.microsoft.com/office/drawing/2014/main" id="{D04335CE-FC0D-445C-AC9A-793CEC0B8522}"/>
                    </a:ext>
                  </a:extLst>
                </p:cNvPr>
                <p:cNvSpPr/>
                <p:nvPr/>
              </p:nvSpPr>
              <p:spPr>
                <a:xfrm>
                  <a:off x="9234824" y="3259785"/>
                  <a:ext cx="27622" cy="37020"/>
                </a:xfrm>
                <a:custGeom>
                  <a:avLst/>
                  <a:gdLst>
                    <a:gd name="connsiteX0" fmla="*/ 13335 w 27622"/>
                    <a:gd name="connsiteY0" fmla="*/ 2050 h 37020"/>
                    <a:gd name="connsiteX1" fmla="*/ 0 w 27622"/>
                    <a:gd name="connsiteY1" fmla="*/ 26815 h 37020"/>
                    <a:gd name="connsiteX2" fmla="*/ 13335 w 27622"/>
                    <a:gd name="connsiteY2" fmla="*/ 35388 h 37020"/>
                    <a:gd name="connsiteX3" fmla="*/ 27623 w 27622"/>
                    <a:gd name="connsiteY3" fmla="*/ 10623 h 37020"/>
                    <a:gd name="connsiteX4" fmla="*/ 13335 w 27622"/>
                    <a:gd name="connsiteY4" fmla="*/ 2050 h 37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" h="37020">
                      <a:moveTo>
                        <a:pt x="13335" y="2050"/>
                      </a:moveTo>
                      <a:cubicBezTo>
                        <a:pt x="5715" y="6813"/>
                        <a:pt x="0" y="17290"/>
                        <a:pt x="0" y="26815"/>
                      </a:cubicBezTo>
                      <a:cubicBezTo>
                        <a:pt x="0" y="36340"/>
                        <a:pt x="5715" y="39198"/>
                        <a:pt x="13335" y="35388"/>
                      </a:cubicBezTo>
                      <a:cubicBezTo>
                        <a:pt x="20955" y="30625"/>
                        <a:pt x="27623" y="20148"/>
                        <a:pt x="27623" y="10623"/>
                      </a:cubicBezTo>
                      <a:cubicBezTo>
                        <a:pt x="26670" y="1098"/>
                        <a:pt x="20955" y="-2712"/>
                        <a:pt x="13335" y="2050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9" name="Freeform: Shape 4288">
                  <a:extLst>
                    <a:ext uri="{FF2B5EF4-FFF2-40B4-BE49-F238E27FC236}">
                      <a16:creationId xmlns:a16="http://schemas.microsoft.com/office/drawing/2014/main" id="{D88D8C25-4B27-45BD-97CE-0EAFB69B9CB1}"/>
                    </a:ext>
                  </a:extLst>
                </p:cNvPr>
                <p:cNvSpPr/>
                <p:nvPr/>
              </p:nvSpPr>
              <p:spPr>
                <a:xfrm>
                  <a:off x="9241491" y="3263741"/>
                  <a:ext cx="18097" cy="28248"/>
                </a:xfrm>
                <a:custGeom>
                  <a:avLst/>
                  <a:gdLst>
                    <a:gd name="connsiteX0" fmla="*/ 12383 w 18097"/>
                    <a:gd name="connsiteY0" fmla="*/ 0 h 28248"/>
                    <a:gd name="connsiteX1" fmla="*/ 15240 w 18097"/>
                    <a:gd name="connsiteY1" fmla="*/ 6667 h 28248"/>
                    <a:gd name="connsiteX2" fmla="*/ 4763 w 18097"/>
                    <a:gd name="connsiteY2" fmla="*/ 25717 h 28248"/>
                    <a:gd name="connsiteX3" fmla="*/ 0 w 18097"/>
                    <a:gd name="connsiteY3" fmla="*/ 27622 h 28248"/>
                    <a:gd name="connsiteX4" fmla="*/ 7620 w 18097"/>
                    <a:gd name="connsiteY4" fmla="*/ 26670 h 28248"/>
                    <a:gd name="connsiteX5" fmla="*/ 18098 w 18097"/>
                    <a:gd name="connsiteY5" fmla="*/ 7620 h 28248"/>
                    <a:gd name="connsiteX6" fmla="*/ 12383 w 18097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8248">
                      <a:moveTo>
                        <a:pt x="12383" y="0"/>
                      </a:moveTo>
                      <a:cubicBezTo>
                        <a:pt x="14288" y="952"/>
                        <a:pt x="15240" y="3810"/>
                        <a:pt x="15240" y="6667"/>
                      </a:cubicBezTo>
                      <a:cubicBezTo>
                        <a:pt x="15240" y="13335"/>
                        <a:pt x="10478" y="21907"/>
                        <a:pt x="4763" y="25717"/>
                      </a:cubicBezTo>
                      <a:cubicBezTo>
                        <a:pt x="2858" y="26670"/>
                        <a:pt x="953" y="27622"/>
                        <a:pt x="0" y="27622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8" y="14288"/>
                        <a:pt x="18098" y="7620"/>
                      </a:cubicBezTo>
                      <a:cubicBezTo>
                        <a:pt x="18098" y="2857"/>
                        <a:pt x="15240" y="0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0" name="Freeform: Shape 4289">
                  <a:extLst>
                    <a:ext uri="{FF2B5EF4-FFF2-40B4-BE49-F238E27FC236}">
                      <a16:creationId xmlns:a16="http://schemas.microsoft.com/office/drawing/2014/main" id="{08C98872-347D-4F62-945C-F953BD781043}"/>
                    </a:ext>
                  </a:extLst>
                </p:cNvPr>
                <p:cNvSpPr/>
                <p:nvPr/>
              </p:nvSpPr>
              <p:spPr>
                <a:xfrm>
                  <a:off x="9238634" y="3263741"/>
                  <a:ext cx="18097" cy="27622"/>
                </a:xfrm>
                <a:custGeom>
                  <a:avLst/>
                  <a:gdLst>
                    <a:gd name="connsiteX0" fmla="*/ 15240 w 18097"/>
                    <a:gd name="connsiteY0" fmla="*/ 0 h 27622"/>
                    <a:gd name="connsiteX1" fmla="*/ 10477 w 18097"/>
                    <a:gd name="connsiteY1" fmla="*/ 1905 h 27622"/>
                    <a:gd name="connsiteX2" fmla="*/ 0 w 18097"/>
                    <a:gd name="connsiteY2" fmla="*/ 20955 h 27622"/>
                    <a:gd name="connsiteX3" fmla="*/ 2857 w 18097"/>
                    <a:gd name="connsiteY3" fmla="*/ 27622 h 27622"/>
                    <a:gd name="connsiteX4" fmla="*/ 7620 w 18097"/>
                    <a:gd name="connsiteY4" fmla="*/ 25717 h 27622"/>
                    <a:gd name="connsiteX5" fmla="*/ 18097 w 18097"/>
                    <a:gd name="connsiteY5" fmla="*/ 6667 h 27622"/>
                    <a:gd name="connsiteX6" fmla="*/ 15240 w 18097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" h="27622">
                      <a:moveTo>
                        <a:pt x="15240" y="0"/>
                      </a:moveTo>
                      <a:cubicBezTo>
                        <a:pt x="13335" y="0"/>
                        <a:pt x="12382" y="0"/>
                        <a:pt x="10477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2" y="26670"/>
                        <a:pt x="2857" y="27622"/>
                      </a:cubicBezTo>
                      <a:cubicBezTo>
                        <a:pt x="4763" y="27622"/>
                        <a:pt x="5715" y="27622"/>
                        <a:pt x="7620" y="25717"/>
                      </a:cubicBezTo>
                      <a:cubicBezTo>
                        <a:pt x="13335" y="21907"/>
                        <a:pt x="18097" y="13335"/>
                        <a:pt x="18097" y="6667"/>
                      </a:cubicBezTo>
                      <a:cubicBezTo>
                        <a:pt x="18097" y="3810"/>
                        <a:pt x="17145" y="952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1" name="Freeform: Shape 4290">
                  <a:extLst>
                    <a:ext uri="{FF2B5EF4-FFF2-40B4-BE49-F238E27FC236}">
                      <a16:creationId xmlns:a16="http://schemas.microsoft.com/office/drawing/2014/main" id="{8BE79BEE-0277-4421-8384-1FBDDDD475CF}"/>
                    </a:ext>
                  </a:extLst>
                </p:cNvPr>
                <p:cNvSpPr/>
                <p:nvPr/>
              </p:nvSpPr>
              <p:spPr>
                <a:xfrm>
                  <a:off x="9242444" y="3270408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8 h 11429"/>
                    <a:gd name="connsiteX5" fmla="*/ 6667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2"/>
                        <a:pt x="6667" y="0"/>
                      </a:cubicBezTo>
                      <a:cubicBezTo>
                        <a:pt x="5715" y="0"/>
                        <a:pt x="4763" y="0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2" name="Freeform: Shape 4291">
                  <a:extLst>
                    <a:ext uri="{FF2B5EF4-FFF2-40B4-BE49-F238E27FC236}">
                      <a16:creationId xmlns:a16="http://schemas.microsoft.com/office/drawing/2014/main" id="{C65423F9-3A30-4C13-BCE7-4A32B3A499BD}"/>
                    </a:ext>
                  </a:extLst>
                </p:cNvPr>
                <p:cNvSpPr/>
                <p:nvPr/>
              </p:nvSpPr>
              <p:spPr>
                <a:xfrm>
                  <a:off x="9234175" y="3258978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2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3" name="Freeform: Shape 4292">
                  <a:extLst>
                    <a:ext uri="{FF2B5EF4-FFF2-40B4-BE49-F238E27FC236}">
                      <a16:creationId xmlns:a16="http://schemas.microsoft.com/office/drawing/2014/main" id="{200D00F2-6E41-44E8-97BF-EF01D57C08C7}"/>
                    </a:ext>
                  </a:extLst>
                </p:cNvPr>
                <p:cNvSpPr/>
                <p:nvPr/>
              </p:nvSpPr>
              <p:spPr>
                <a:xfrm rot="-8779454">
                  <a:off x="9246780" y="3271969"/>
                  <a:ext cx="1905" cy="1905"/>
                </a:xfrm>
                <a:custGeom>
                  <a:avLst/>
                  <a:gdLst>
                    <a:gd name="connsiteX0" fmla="*/ 1905 w 1905"/>
                    <a:gd name="connsiteY0" fmla="*/ 953 h 1905"/>
                    <a:gd name="connsiteX1" fmla="*/ 952 w 1905"/>
                    <a:gd name="connsiteY1" fmla="*/ 1905 h 1905"/>
                    <a:gd name="connsiteX2" fmla="*/ 0 w 1905"/>
                    <a:gd name="connsiteY2" fmla="*/ 953 h 1905"/>
                    <a:gd name="connsiteX3" fmla="*/ 952 w 1905"/>
                    <a:gd name="connsiteY3" fmla="*/ 0 h 1905"/>
                    <a:gd name="connsiteX4" fmla="*/ 1905 w 1905"/>
                    <a:gd name="connsiteY4" fmla="*/ 953 h 1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1905">
                      <a:moveTo>
                        <a:pt x="1905" y="953"/>
                      </a:moveTo>
                      <a:cubicBezTo>
                        <a:pt x="1905" y="1479"/>
                        <a:pt x="1479" y="1905"/>
                        <a:pt x="952" y="1905"/>
                      </a:cubicBezTo>
                      <a:cubicBezTo>
                        <a:pt x="426" y="1905"/>
                        <a:pt x="0" y="1479"/>
                        <a:pt x="0" y="953"/>
                      </a:cubicBezTo>
                      <a:cubicBezTo>
                        <a:pt x="0" y="427"/>
                        <a:pt x="426" y="0"/>
                        <a:pt x="952" y="0"/>
                      </a:cubicBezTo>
                      <a:cubicBezTo>
                        <a:pt x="1478" y="0"/>
                        <a:pt x="1905" y="426"/>
                        <a:pt x="1905" y="9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94" name="Graphic 7">
                <a:extLst>
                  <a:ext uri="{FF2B5EF4-FFF2-40B4-BE49-F238E27FC236}">
                    <a16:creationId xmlns:a16="http://schemas.microsoft.com/office/drawing/2014/main" id="{1C36A510-A9B3-4C22-83B1-549544E8CBBA}"/>
                  </a:ext>
                </a:extLst>
              </p:cNvPr>
              <p:cNvGrpSpPr/>
              <p:nvPr/>
            </p:nvGrpSpPr>
            <p:grpSpPr>
              <a:xfrm>
                <a:off x="9196724" y="3185334"/>
                <a:ext cx="92392" cy="63690"/>
                <a:chOff x="9196724" y="3185334"/>
                <a:chExt cx="92392" cy="63690"/>
              </a:xfrm>
            </p:grpSpPr>
            <p:sp>
              <p:nvSpPr>
                <p:cNvPr id="4295" name="Freeform: Shape 4294">
                  <a:extLst>
                    <a:ext uri="{FF2B5EF4-FFF2-40B4-BE49-F238E27FC236}">
                      <a16:creationId xmlns:a16="http://schemas.microsoft.com/office/drawing/2014/main" id="{19865339-F163-4C4B-81F4-147B96ADBFFD}"/>
                    </a:ext>
                  </a:extLst>
                </p:cNvPr>
                <p:cNvSpPr/>
                <p:nvPr/>
              </p:nvSpPr>
              <p:spPr>
                <a:xfrm>
                  <a:off x="9196724" y="3185334"/>
                  <a:ext cx="89802" cy="62213"/>
                </a:xfrm>
                <a:custGeom>
                  <a:avLst/>
                  <a:gdLst>
                    <a:gd name="connsiteX0" fmla="*/ 0 w 89802"/>
                    <a:gd name="connsiteY0" fmla="*/ 6016 h 62213"/>
                    <a:gd name="connsiteX1" fmla="*/ 69533 w 89802"/>
                    <a:gd name="connsiteY1" fmla="*/ 62214 h 62213"/>
                    <a:gd name="connsiteX2" fmla="*/ 89535 w 89802"/>
                    <a:gd name="connsiteY2" fmla="*/ 27924 h 62213"/>
                    <a:gd name="connsiteX3" fmla="*/ 0 w 89802"/>
                    <a:gd name="connsiteY3" fmla="*/ 6016 h 62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802" h="62213">
                      <a:moveTo>
                        <a:pt x="0" y="6016"/>
                      </a:moveTo>
                      <a:cubicBezTo>
                        <a:pt x="0" y="22209"/>
                        <a:pt x="51435" y="51736"/>
                        <a:pt x="69533" y="62214"/>
                      </a:cubicBezTo>
                      <a:cubicBezTo>
                        <a:pt x="71438" y="61261"/>
                        <a:pt x="92392" y="29829"/>
                        <a:pt x="89535" y="27924"/>
                      </a:cubicBezTo>
                      <a:cubicBezTo>
                        <a:pt x="71438" y="18399"/>
                        <a:pt x="0" y="-13034"/>
                        <a:pt x="0" y="60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6" name="Freeform: Shape 4295">
                  <a:extLst>
                    <a:ext uri="{FF2B5EF4-FFF2-40B4-BE49-F238E27FC236}">
                      <a16:creationId xmlns:a16="http://schemas.microsoft.com/office/drawing/2014/main" id="{5135E3C9-2C13-4907-9DC9-7E996C3BCF9A}"/>
                    </a:ext>
                  </a:extLst>
                </p:cNvPr>
                <p:cNvSpPr/>
                <p:nvPr/>
              </p:nvSpPr>
              <p:spPr>
                <a:xfrm>
                  <a:off x="9196724" y="3186731"/>
                  <a:ext cx="85792" cy="52244"/>
                </a:xfrm>
                <a:custGeom>
                  <a:avLst/>
                  <a:gdLst>
                    <a:gd name="connsiteX0" fmla="*/ 0 w 85792"/>
                    <a:gd name="connsiteY0" fmla="*/ 4619 h 52244"/>
                    <a:gd name="connsiteX1" fmla="*/ 76200 w 85792"/>
                    <a:gd name="connsiteY1" fmla="*/ 52244 h 52244"/>
                    <a:gd name="connsiteX2" fmla="*/ 85725 w 85792"/>
                    <a:gd name="connsiteY2" fmla="*/ 36052 h 52244"/>
                    <a:gd name="connsiteX3" fmla="*/ 0 w 85792"/>
                    <a:gd name="connsiteY3" fmla="*/ 4619 h 5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92" h="52244">
                      <a:moveTo>
                        <a:pt x="0" y="4619"/>
                      </a:moveTo>
                      <a:cubicBezTo>
                        <a:pt x="0" y="20812"/>
                        <a:pt x="76200" y="52244"/>
                        <a:pt x="76200" y="52244"/>
                      </a:cubicBezTo>
                      <a:cubicBezTo>
                        <a:pt x="79058" y="47482"/>
                        <a:pt x="82867" y="40815"/>
                        <a:pt x="85725" y="36052"/>
                      </a:cubicBezTo>
                      <a:cubicBezTo>
                        <a:pt x="88583" y="31290"/>
                        <a:pt x="0" y="-14431"/>
                        <a:pt x="0" y="4619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7" name="Freeform: Shape 4296">
                  <a:extLst>
                    <a:ext uri="{FF2B5EF4-FFF2-40B4-BE49-F238E27FC236}">
                      <a16:creationId xmlns:a16="http://schemas.microsoft.com/office/drawing/2014/main" id="{EE57ED41-79BF-4722-95BE-22CFAEBA0324}"/>
                    </a:ext>
                  </a:extLst>
                </p:cNvPr>
                <p:cNvSpPr/>
                <p:nvPr/>
              </p:nvSpPr>
              <p:spPr>
                <a:xfrm>
                  <a:off x="9262447" y="3212578"/>
                  <a:ext cx="26669" cy="36447"/>
                </a:xfrm>
                <a:custGeom>
                  <a:avLst/>
                  <a:gdLst>
                    <a:gd name="connsiteX0" fmla="*/ 13335 w 26669"/>
                    <a:gd name="connsiteY0" fmla="*/ 1633 h 36447"/>
                    <a:gd name="connsiteX1" fmla="*/ 0 w 26669"/>
                    <a:gd name="connsiteY1" fmla="*/ 26398 h 36447"/>
                    <a:gd name="connsiteX2" fmla="*/ 13335 w 26669"/>
                    <a:gd name="connsiteY2" fmla="*/ 34970 h 36447"/>
                    <a:gd name="connsiteX3" fmla="*/ 26670 w 26669"/>
                    <a:gd name="connsiteY3" fmla="*/ 10205 h 36447"/>
                    <a:gd name="connsiteX4" fmla="*/ 13335 w 26669"/>
                    <a:gd name="connsiteY4" fmla="*/ 1633 h 36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69" h="36447">
                      <a:moveTo>
                        <a:pt x="13335" y="1633"/>
                      </a:moveTo>
                      <a:cubicBezTo>
                        <a:pt x="5715" y="6395"/>
                        <a:pt x="0" y="16873"/>
                        <a:pt x="0" y="26398"/>
                      </a:cubicBezTo>
                      <a:cubicBezTo>
                        <a:pt x="0" y="34970"/>
                        <a:pt x="5715" y="38780"/>
                        <a:pt x="13335" y="34970"/>
                      </a:cubicBezTo>
                      <a:cubicBezTo>
                        <a:pt x="20955" y="30208"/>
                        <a:pt x="26670" y="19730"/>
                        <a:pt x="26670" y="10205"/>
                      </a:cubicBezTo>
                      <a:cubicBezTo>
                        <a:pt x="26670" y="680"/>
                        <a:pt x="20955" y="-2177"/>
                        <a:pt x="13335" y="1633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8" name="Freeform: Shape 4297">
                  <a:extLst>
                    <a:ext uri="{FF2B5EF4-FFF2-40B4-BE49-F238E27FC236}">
                      <a16:creationId xmlns:a16="http://schemas.microsoft.com/office/drawing/2014/main" id="{7934C80D-0123-42E4-BB1E-827945E6F4AD}"/>
                    </a:ext>
                  </a:extLst>
                </p:cNvPr>
                <p:cNvSpPr/>
                <p:nvPr/>
              </p:nvSpPr>
              <p:spPr>
                <a:xfrm>
                  <a:off x="9268161" y="3216116"/>
                  <a:ext cx="18282" cy="28248"/>
                </a:xfrm>
                <a:custGeom>
                  <a:avLst/>
                  <a:gdLst>
                    <a:gd name="connsiteX0" fmla="*/ 12383 w 18282"/>
                    <a:gd name="connsiteY0" fmla="*/ 0 h 28248"/>
                    <a:gd name="connsiteX1" fmla="*/ 15240 w 18282"/>
                    <a:gd name="connsiteY1" fmla="*/ 6667 h 28248"/>
                    <a:gd name="connsiteX2" fmla="*/ 4763 w 18282"/>
                    <a:gd name="connsiteY2" fmla="*/ 25717 h 28248"/>
                    <a:gd name="connsiteX3" fmla="*/ 0 w 18282"/>
                    <a:gd name="connsiteY3" fmla="*/ 27622 h 28248"/>
                    <a:gd name="connsiteX4" fmla="*/ 7620 w 18282"/>
                    <a:gd name="connsiteY4" fmla="*/ 26670 h 28248"/>
                    <a:gd name="connsiteX5" fmla="*/ 18098 w 18282"/>
                    <a:gd name="connsiteY5" fmla="*/ 7620 h 28248"/>
                    <a:gd name="connsiteX6" fmla="*/ 12383 w 18282"/>
                    <a:gd name="connsiteY6" fmla="*/ 0 h 2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282" h="28248">
                      <a:moveTo>
                        <a:pt x="12383" y="0"/>
                      </a:moveTo>
                      <a:cubicBezTo>
                        <a:pt x="14288" y="952"/>
                        <a:pt x="15240" y="3810"/>
                        <a:pt x="15240" y="6667"/>
                      </a:cubicBezTo>
                      <a:cubicBezTo>
                        <a:pt x="15240" y="13335"/>
                        <a:pt x="10478" y="21907"/>
                        <a:pt x="4763" y="25717"/>
                      </a:cubicBezTo>
                      <a:cubicBezTo>
                        <a:pt x="2858" y="26670"/>
                        <a:pt x="953" y="27622"/>
                        <a:pt x="0" y="27622"/>
                      </a:cubicBezTo>
                      <a:cubicBezTo>
                        <a:pt x="1905" y="28575"/>
                        <a:pt x="4763" y="28575"/>
                        <a:pt x="7620" y="26670"/>
                      </a:cubicBezTo>
                      <a:cubicBezTo>
                        <a:pt x="13335" y="22860"/>
                        <a:pt x="18098" y="14288"/>
                        <a:pt x="18098" y="7620"/>
                      </a:cubicBezTo>
                      <a:cubicBezTo>
                        <a:pt x="19050" y="3810"/>
                        <a:pt x="16192" y="952"/>
                        <a:pt x="12383" y="0"/>
                      </a:cubicBezTo>
                      <a:close/>
                    </a:path>
                  </a:pathLst>
                </a:custGeom>
                <a:solidFill>
                  <a:srgbClr val="545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9" name="Freeform: Shape 4298">
                  <a:extLst>
                    <a:ext uri="{FF2B5EF4-FFF2-40B4-BE49-F238E27FC236}">
                      <a16:creationId xmlns:a16="http://schemas.microsoft.com/office/drawing/2014/main" id="{F936E92A-C5AB-414F-8017-329ABBFE7A49}"/>
                    </a:ext>
                  </a:extLst>
                </p:cNvPr>
                <p:cNvSpPr/>
                <p:nvPr/>
              </p:nvSpPr>
              <p:spPr>
                <a:xfrm>
                  <a:off x="9265304" y="3216116"/>
                  <a:ext cx="18350" cy="27622"/>
                </a:xfrm>
                <a:custGeom>
                  <a:avLst/>
                  <a:gdLst>
                    <a:gd name="connsiteX0" fmla="*/ 15240 w 18350"/>
                    <a:gd name="connsiteY0" fmla="*/ 0 h 27622"/>
                    <a:gd name="connsiteX1" fmla="*/ 10478 w 18350"/>
                    <a:gd name="connsiteY1" fmla="*/ 1905 h 27622"/>
                    <a:gd name="connsiteX2" fmla="*/ 0 w 18350"/>
                    <a:gd name="connsiteY2" fmla="*/ 20955 h 27622"/>
                    <a:gd name="connsiteX3" fmla="*/ 2858 w 18350"/>
                    <a:gd name="connsiteY3" fmla="*/ 27622 h 27622"/>
                    <a:gd name="connsiteX4" fmla="*/ 7620 w 18350"/>
                    <a:gd name="connsiteY4" fmla="*/ 25717 h 27622"/>
                    <a:gd name="connsiteX5" fmla="*/ 18098 w 18350"/>
                    <a:gd name="connsiteY5" fmla="*/ 6667 h 27622"/>
                    <a:gd name="connsiteX6" fmla="*/ 15240 w 18350"/>
                    <a:gd name="connsiteY6" fmla="*/ 0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50" h="27622">
                      <a:moveTo>
                        <a:pt x="15240" y="0"/>
                      </a:moveTo>
                      <a:cubicBezTo>
                        <a:pt x="13335" y="0"/>
                        <a:pt x="12383" y="0"/>
                        <a:pt x="10478" y="1905"/>
                      </a:cubicBezTo>
                      <a:cubicBezTo>
                        <a:pt x="4763" y="5715"/>
                        <a:pt x="0" y="14288"/>
                        <a:pt x="0" y="20955"/>
                      </a:cubicBezTo>
                      <a:cubicBezTo>
                        <a:pt x="0" y="24765"/>
                        <a:pt x="953" y="26670"/>
                        <a:pt x="2858" y="27622"/>
                      </a:cubicBezTo>
                      <a:cubicBezTo>
                        <a:pt x="4763" y="27622"/>
                        <a:pt x="5715" y="27622"/>
                        <a:pt x="7620" y="25717"/>
                      </a:cubicBezTo>
                      <a:cubicBezTo>
                        <a:pt x="13335" y="21907"/>
                        <a:pt x="18098" y="13335"/>
                        <a:pt x="18098" y="6667"/>
                      </a:cubicBezTo>
                      <a:cubicBezTo>
                        <a:pt x="19050" y="3810"/>
                        <a:pt x="17145" y="1905"/>
                        <a:pt x="15240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0" name="Freeform: Shape 4299">
                  <a:extLst>
                    <a:ext uri="{FF2B5EF4-FFF2-40B4-BE49-F238E27FC236}">
                      <a16:creationId xmlns:a16="http://schemas.microsoft.com/office/drawing/2014/main" id="{8B620F63-5CD1-491B-9ABE-BD8FC6A501C5}"/>
                    </a:ext>
                  </a:extLst>
                </p:cNvPr>
                <p:cNvSpPr/>
                <p:nvPr/>
              </p:nvSpPr>
              <p:spPr>
                <a:xfrm>
                  <a:off x="9270066" y="3222783"/>
                  <a:ext cx="7620" cy="11429"/>
                </a:xfrm>
                <a:custGeom>
                  <a:avLst/>
                  <a:gdLst>
                    <a:gd name="connsiteX0" fmla="*/ 3810 w 7620"/>
                    <a:gd name="connsiteY0" fmla="*/ 952 h 11429"/>
                    <a:gd name="connsiteX1" fmla="*/ 0 w 7620"/>
                    <a:gd name="connsiteY1" fmla="*/ 8572 h 11429"/>
                    <a:gd name="connsiteX2" fmla="*/ 1905 w 7620"/>
                    <a:gd name="connsiteY2" fmla="*/ 11430 h 11429"/>
                    <a:gd name="connsiteX3" fmla="*/ 3810 w 7620"/>
                    <a:gd name="connsiteY3" fmla="*/ 10477 h 11429"/>
                    <a:gd name="connsiteX4" fmla="*/ 7620 w 7620"/>
                    <a:gd name="connsiteY4" fmla="*/ 2858 h 11429"/>
                    <a:gd name="connsiteX5" fmla="*/ 6668 w 7620"/>
                    <a:gd name="connsiteY5" fmla="*/ 0 h 11429"/>
                    <a:gd name="connsiteX6" fmla="*/ 3810 w 7620"/>
                    <a:gd name="connsiteY6" fmla="*/ 95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20" h="11429">
                      <a:moveTo>
                        <a:pt x="3810" y="952"/>
                      </a:moveTo>
                      <a:cubicBezTo>
                        <a:pt x="1905" y="1905"/>
                        <a:pt x="0" y="5715"/>
                        <a:pt x="0" y="8572"/>
                      </a:cubicBezTo>
                      <a:cubicBezTo>
                        <a:pt x="0" y="10477"/>
                        <a:pt x="953" y="11430"/>
                        <a:pt x="1905" y="11430"/>
                      </a:cubicBezTo>
                      <a:cubicBezTo>
                        <a:pt x="2858" y="11430"/>
                        <a:pt x="2858" y="11430"/>
                        <a:pt x="3810" y="10477"/>
                      </a:cubicBezTo>
                      <a:cubicBezTo>
                        <a:pt x="5715" y="9525"/>
                        <a:pt x="7620" y="5715"/>
                        <a:pt x="7620" y="2858"/>
                      </a:cubicBezTo>
                      <a:cubicBezTo>
                        <a:pt x="7620" y="1905"/>
                        <a:pt x="7620" y="952"/>
                        <a:pt x="6668" y="0"/>
                      </a:cubicBezTo>
                      <a:cubicBezTo>
                        <a:pt x="5715" y="952"/>
                        <a:pt x="4763" y="952"/>
                        <a:pt x="3810" y="952"/>
                      </a:cubicBezTo>
                      <a:close/>
                    </a:path>
                  </a:pathLst>
                </a:custGeom>
                <a:solidFill>
                  <a:srgbClr val="ADAD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1" name="Freeform: Shape 4300">
                  <a:extLst>
                    <a:ext uri="{FF2B5EF4-FFF2-40B4-BE49-F238E27FC236}">
                      <a16:creationId xmlns:a16="http://schemas.microsoft.com/office/drawing/2014/main" id="{091888C3-ED5E-40F1-9511-0ABC383617CF}"/>
                    </a:ext>
                  </a:extLst>
                </p:cNvPr>
                <p:cNvSpPr/>
                <p:nvPr/>
              </p:nvSpPr>
              <p:spPr>
                <a:xfrm>
                  <a:off x="9261797" y="3212305"/>
                  <a:ext cx="20651" cy="33337"/>
                </a:xfrm>
                <a:custGeom>
                  <a:avLst/>
                  <a:gdLst>
                    <a:gd name="connsiteX0" fmla="*/ 1602 w 20651"/>
                    <a:gd name="connsiteY0" fmla="*/ 33338 h 33337"/>
                    <a:gd name="connsiteX1" fmla="*/ 20652 w 20651"/>
                    <a:gd name="connsiteY1" fmla="*/ 0 h 33337"/>
                    <a:gd name="connsiteX2" fmla="*/ 1602 w 20651"/>
                    <a:gd name="connsiteY2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651" h="33337">
                      <a:moveTo>
                        <a:pt x="1602" y="33338"/>
                      </a:moveTo>
                      <a:cubicBezTo>
                        <a:pt x="-4113" y="15240"/>
                        <a:pt x="13032" y="953"/>
                        <a:pt x="20652" y="0"/>
                      </a:cubicBezTo>
                      <a:cubicBezTo>
                        <a:pt x="2554" y="1905"/>
                        <a:pt x="-3161" y="28575"/>
                        <a:pt x="1602" y="33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2" name="Freeform: Shape 4301">
                  <a:extLst>
                    <a:ext uri="{FF2B5EF4-FFF2-40B4-BE49-F238E27FC236}">
                      <a16:creationId xmlns:a16="http://schemas.microsoft.com/office/drawing/2014/main" id="{F4331B75-1416-466F-9C68-759BF3A76ACB}"/>
                    </a:ext>
                  </a:extLst>
                </p:cNvPr>
                <p:cNvSpPr/>
                <p:nvPr/>
              </p:nvSpPr>
              <p:spPr>
                <a:xfrm>
                  <a:off x="9274829" y="3224688"/>
                  <a:ext cx="1905" cy="952"/>
                </a:xfrm>
                <a:custGeom>
                  <a:avLst/>
                  <a:gdLst>
                    <a:gd name="connsiteX0" fmla="*/ 0 w 1905"/>
                    <a:gd name="connsiteY0" fmla="*/ 0 h 952"/>
                    <a:gd name="connsiteX1" fmla="*/ 953 w 1905"/>
                    <a:gd name="connsiteY1" fmla="*/ 953 h 952"/>
                    <a:gd name="connsiteX2" fmla="*/ 1905 w 1905"/>
                    <a:gd name="connsiteY2" fmla="*/ 953 h 952"/>
                    <a:gd name="connsiteX3" fmla="*/ 953 w 1905"/>
                    <a:gd name="connsiteY3" fmla="*/ 0 h 952"/>
                    <a:gd name="connsiteX4" fmla="*/ 0 w 1905"/>
                    <a:gd name="connsiteY4" fmla="*/ 0 h 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" h="952">
                      <a:moveTo>
                        <a:pt x="0" y="0"/>
                      </a:moveTo>
                      <a:cubicBezTo>
                        <a:pt x="0" y="0"/>
                        <a:pt x="0" y="953"/>
                        <a:pt x="953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953"/>
                        <a:pt x="1905" y="0"/>
                        <a:pt x="953" y="0"/>
                      </a:cubicBezTo>
                      <a:cubicBezTo>
                        <a:pt x="953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03" name="Graphic 7">
                <a:extLst>
                  <a:ext uri="{FF2B5EF4-FFF2-40B4-BE49-F238E27FC236}">
                    <a16:creationId xmlns:a16="http://schemas.microsoft.com/office/drawing/2014/main" id="{34C9C4D2-8A0F-4C33-9228-AC6A57B68B0D}"/>
                  </a:ext>
                </a:extLst>
              </p:cNvPr>
              <p:cNvGrpSpPr/>
              <p:nvPr/>
            </p:nvGrpSpPr>
            <p:grpSpPr>
              <a:xfrm>
                <a:off x="9020511" y="3146821"/>
                <a:ext cx="86350" cy="73104"/>
                <a:chOff x="9020511" y="3146821"/>
                <a:chExt cx="86350" cy="73104"/>
              </a:xfrm>
            </p:grpSpPr>
            <p:sp>
              <p:nvSpPr>
                <p:cNvPr id="4304" name="Freeform: Shape 4303">
                  <a:extLst>
                    <a:ext uri="{FF2B5EF4-FFF2-40B4-BE49-F238E27FC236}">
                      <a16:creationId xmlns:a16="http://schemas.microsoft.com/office/drawing/2014/main" id="{623073CD-0473-472C-8685-92A9D0A07AC2}"/>
                    </a:ext>
                  </a:extLst>
                </p:cNvPr>
                <p:cNvSpPr/>
                <p:nvPr/>
              </p:nvSpPr>
              <p:spPr>
                <a:xfrm>
                  <a:off x="9020511" y="3156108"/>
                  <a:ext cx="85725" cy="63817"/>
                </a:xfrm>
                <a:custGeom>
                  <a:avLst/>
                  <a:gdLst>
                    <a:gd name="connsiteX0" fmla="*/ 0 w 85725"/>
                    <a:gd name="connsiteY0" fmla="*/ 40005 h 63817"/>
                    <a:gd name="connsiteX1" fmla="*/ 0 w 85725"/>
                    <a:gd name="connsiteY1" fmla="*/ 42863 h 63817"/>
                    <a:gd name="connsiteX2" fmla="*/ 40958 w 85725"/>
                    <a:gd name="connsiteY2" fmla="*/ 63817 h 63817"/>
                    <a:gd name="connsiteX3" fmla="*/ 85725 w 85725"/>
                    <a:gd name="connsiteY3" fmla="*/ 3810 h 63817"/>
                    <a:gd name="connsiteX4" fmla="*/ 85725 w 85725"/>
                    <a:gd name="connsiteY4" fmla="*/ 2858 h 63817"/>
                    <a:gd name="connsiteX5" fmla="*/ 85725 w 85725"/>
                    <a:gd name="connsiteY5" fmla="*/ 0 h 63817"/>
                    <a:gd name="connsiteX6" fmla="*/ 38100 w 85725"/>
                    <a:gd name="connsiteY6" fmla="*/ 53340 h 63817"/>
                    <a:gd name="connsiteX7" fmla="*/ 0 w 85725"/>
                    <a:gd name="connsiteY7" fmla="*/ 40005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25" h="63817">
                      <a:moveTo>
                        <a:pt x="0" y="40005"/>
                      </a:moveTo>
                      <a:lnTo>
                        <a:pt x="0" y="42863"/>
                      </a:lnTo>
                      <a:lnTo>
                        <a:pt x="40958" y="63817"/>
                      </a:lnTo>
                      <a:lnTo>
                        <a:pt x="85725" y="3810"/>
                      </a:lnTo>
                      <a:cubicBezTo>
                        <a:pt x="85725" y="3810"/>
                        <a:pt x="85725" y="2858"/>
                        <a:pt x="85725" y="2858"/>
                      </a:cubicBezTo>
                      <a:lnTo>
                        <a:pt x="85725" y="0"/>
                      </a:lnTo>
                      <a:lnTo>
                        <a:pt x="38100" y="53340"/>
                      </a:lnTo>
                      <a:lnTo>
                        <a:pt x="0" y="40005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5" name="Freeform: Shape 4304">
                  <a:extLst>
                    <a:ext uri="{FF2B5EF4-FFF2-40B4-BE49-F238E27FC236}">
                      <a16:creationId xmlns:a16="http://schemas.microsoft.com/office/drawing/2014/main" id="{9BF65A62-7A25-4065-9211-23A2343CFDA4}"/>
                    </a:ext>
                  </a:extLst>
                </p:cNvPr>
                <p:cNvSpPr/>
                <p:nvPr/>
              </p:nvSpPr>
              <p:spPr>
                <a:xfrm>
                  <a:off x="9020511" y="3146821"/>
                  <a:ext cx="86350" cy="70246"/>
                </a:xfrm>
                <a:custGeom>
                  <a:avLst/>
                  <a:gdLst>
                    <a:gd name="connsiteX0" fmla="*/ 84773 w 86350"/>
                    <a:gd name="connsiteY0" fmla="*/ 7382 h 70246"/>
                    <a:gd name="connsiteX1" fmla="*/ 73342 w 86350"/>
                    <a:gd name="connsiteY1" fmla="*/ 714 h 70246"/>
                    <a:gd name="connsiteX2" fmla="*/ 67628 w 86350"/>
                    <a:gd name="connsiteY2" fmla="*/ 714 h 70246"/>
                    <a:gd name="connsiteX3" fmla="*/ 0 w 86350"/>
                    <a:gd name="connsiteY3" fmla="*/ 49292 h 70246"/>
                    <a:gd name="connsiteX4" fmla="*/ 40958 w 86350"/>
                    <a:gd name="connsiteY4" fmla="*/ 70247 h 70246"/>
                    <a:gd name="connsiteX5" fmla="*/ 85725 w 86350"/>
                    <a:gd name="connsiteY5" fmla="*/ 10239 h 70246"/>
                    <a:gd name="connsiteX6" fmla="*/ 84773 w 86350"/>
                    <a:gd name="connsiteY6" fmla="*/ 7382 h 7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350" h="70246">
                      <a:moveTo>
                        <a:pt x="84773" y="7382"/>
                      </a:moveTo>
                      <a:lnTo>
                        <a:pt x="73342" y="714"/>
                      </a:lnTo>
                      <a:cubicBezTo>
                        <a:pt x="71438" y="-238"/>
                        <a:pt x="68580" y="-238"/>
                        <a:pt x="67628" y="714"/>
                      </a:cubicBezTo>
                      <a:lnTo>
                        <a:pt x="0" y="49292"/>
                      </a:lnTo>
                      <a:lnTo>
                        <a:pt x="40958" y="70247"/>
                      </a:lnTo>
                      <a:lnTo>
                        <a:pt x="85725" y="10239"/>
                      </a:lnTo>
                      <a:cubicBezTo>
                        <a:pt x="86678" y="9287"/>
                        <a:pt x="86678" y="7382"/>
                        <a:pt x="84773" y="7382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6" name="Freeform: Shape 4305">
                  <a:extLst>
                    <a:ext uri="{FF2B5EF4-FFF2-40B4-BE49-F238E27FC236}">
                      <a16:creationId xmlns:a16="http://schemas.microsoft.com/office/drawing/2014/main" id="{C109D59E-4A44-4A5A-8047-B64A3255936A}"/>
                    </a:ext>
                  </a:extLst>
                </p:cNvPr>
                <p:cNvSpPr/>
                <p:nvPr/>
              </p:nvSpPr>
              <p:spPr>
                <a:xfrm>
                  <a:off x="9031941" y="3163014"/>
                  <a:ext cx="54292" cy="48339"/>
                </a:xfrm>
                <a:custGeom>
                  <a:avLst/>
                  <a:gdLst>
                    <a:gd name="connsiteX0" fmla="*/ 47625 w 54292"/>
                    <a:gd name="connsiteY0" fmla="*/ 714 h 48339"/>
                    <a:gd name="connsiteX1" fmla="*/ 44768 w 54292"/>
                    <a:gd name="connsiteY1" fmla="*/ 714 h 48339"/>
                    <a:gd name="connsiteX2" fmla="*/ 0 w 54292"/>
                    <a:gd name="connsiteY2" fmla="*/ 34052 h 48339"/>
                    <a:gd name="connsiteX3" fmla="*/ 23813 w 54292"/>
                    <a:gd name="connsiteY3" fmla="*/ 48339 h 48339"/>
                    <a:gd name="connsiteX4" fmla="*/ 54293 w 54292"/>
                    <a:gd name="connsiteY4" fmla="*/ 5477 h 48339"/>
                    <a:gd name="connsiteX5" fmla="*/ 54293 w 54292"/>
                    <a:gd name="connsiteY5" fmla="*/ 3572 h 48339"/>
                    <a:gd name="connsiteX6" fmla="*/ 47625 w 54292"/>
                    <a:gd name="connsiteY6" fmla="*/ 714 h 4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292" h="48339">
                      <a:moveTo>
                        <a:pt x="47625" y="714"/>
                      </a:moveTo>
                      <a:cubicBezTo>
                        <a:pt x="46673" y="-238"/>
                        <a:pt x="45720" y="-238"/>
                        <a:pt x="44768" y="714"/>
                      </a:cubicBezTo>
                      <a:lnTo>
                        <a:pt x="0" y="34052"/>
                      </a:lnTo>
                      <a:lnTo>
                        <a:pt x="23813" y="48339"/>
                      </a:lnTo>
                      <a:lnTo>
                        <a:pt x="54293" y="5477"/>
                      </a:lnTo>
                      <a:cubicBezTo>
                        <a:pt x="54293" y="5477"/>
                        <a:pt x="54293" y="4524"/>
                        <a:pt x="54293" y="3572"/>
                      </a:cubicBezTo>
                      <a:lnTo>
                        <a:pt x="47625" y="7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7" name="Freeform: Shape 4306">
                  <a:extLst>
                    <a:ext uri="{FF2B5EF4-FFF2-40B4-BE49-F238E27FC236}">
                      <a16:creationId xmlns:a16="http://schemas.microsoft.com/office/drawing/2014/main" id="{5924F47D-E92B-41DE-BF11-3D22528036CA}"/>
                    </a:ext>
                  </a:extLst>
                </p:cNvPr>
                <p:cNvSpPr/>
                <p:nvPr/>
              </p:nvSpPr>
              <p:spPr>
                <a:xfrm>
                  <a:off x="9061469" y="3156108"/>
                  <a:ext cx="43815" cy="58102"/>
                </a:xfrm>
                <a:custGeom>
                  <a:avLst/>
                  <a:gdLst>
                    <a:gd name="connsiteX0" fmla="*/ 43815 w 43815"/>
                    <a:gd name="connsiteY0" fmla="*/ 0 h 58102"/>
                    <a:gd name="connsiteX1" fmla="*/ 0 w 43815"/>
                    <a:gd name="connsiteY1" fmla="*/ 58102 h 58102"/>
                    <a:gd name="connsiteX2" fmla="*/ 43815 w 43815"/>
                    <a:gd name="connsiteY2" fmla="*/ 0 h 5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815" h="58102">
                      <a:moveTo>
                        <a:pt x="43815" y="0"/>
                      </a:moveTo>
                      <a:cubicBezTo>
                        <a:pt x="27622" y="18097"/>
                        <a:pt x="0" y="58102"/>
                        <a:pt x="0" y="58102"/>
                      </a:cubicBezTo>
                      <a:cubicBezTo>
                        <a:pt x="0" y="58102"/>
                        <a:pt x="43815" y="0"/>
                        <a:pt x="438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08" name="Graphic 7">
                <a:extLst>
                  <a:ext uri="{FF2B5EF4-FFF2-40B4-BE49-F238E27FC236}">
                    <a16:creationId xmlns:a16="http://schemas.microsoft.com/office/drawing/2014/main" id="{BCD5EAD3-6403-4BDF-9986-064E19A671F6}"/>
                  </a:ext>
                </a:extLst>
              </p:cNvPr>
              <p:cNvGrpSpPr/>
              <p:nvPr/>
            </p:nvGrpSpPr>
            <p:grpSpPr>
              <a:xfrm>
                <a:off x="9102427" y="3135255"/>
                <a:ext cx="197167" cy="168490"/>
                <a:chOff x="9102427" y="3135255"/>
                <a:chExt cx="197167" cy="168490"/>
              </a:xfrm>
            </p:grpSpPr>
            <p:sp>
              <p:nvSpPr>
                <p:cNvPr id="4309" name="Freeform: Shape 4308">
                  <a:extLst>
                    <a:ext uri="{FF2B5EF4-FFF2-40B4-BE49-F238E27FC236}">
                      <a16:creationId xmlns:a16="http://schemas.microsoft.com/office/drawing/2014/main" id="{BA5DF1F8-7BC9-4EFA-8B5E-364B280DA2A0}"/>
                    </a:ext>
                  </a:extLst>
                </p:cNvPr>
                <p:cNvSpPr/>
                <p:nvPr/>
              </p:nvSpPr>
              <p:spPr>
                <a:xfrm>
                  <a:off x="9102427" y="3158013"/>
                  <a:ext cx="197167" cy="145732"/>
                </a:xfrm>
                <a:custGeom>
                  <a:avLst/>
                  <a:gdLst>
                    <a:gd name="connsiteX0" fmla="*/ 0 w 197167"/>
                    <a:gd name="connsiteY0" fmla="*/ 91440 h 145732"/>
                    <a:gd name="connsiteX1" fmla="*/ 0 w 197167"/>
                    <a:gd name="connsiteY1" fmla="*/ 98108 h 145732"/>
                    <a:gd name="connsiteX2" fmla="*/ 93345 w 197167"/>
                    <a:gd name="connsiteY2" fmla="*/ 145733 h 145732"/>
                    <a:gd name="connsiteX3" fmla="*/ 196215 w 197167"/>
                    <a:gd name="connsiteY3" fmla="*/ 8572 h 145732"/>
                    <a:gd name="connsiteX4" fmla="*/ 197167 w 197167"/>
                    <a:gd name="connsiteY4" fmla="*/ 6667 h 145732"/>
                    <a:gd name="connsiteX5" fmla="*/ 197167 w 197167"/>
                    <a:gd name="connsiteY5" fmla="*/ 0 h 145732"/>
                    <a:gd name="connsiteX6" fmla="*/ 84772 w 197167"/>
                    <a:gd name="connsiteY6" fmla="*/ 130492 h 145732"/>
                    <a:gd name="connsiteX7" fmla="*/ 0 w 197167"/>
                    <a:gd name="connsiteY7" fmla="*/ 91440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7167" h="145732">
                      <a:moveTo>
                        <a:pt x="0" y="91440"/>
                      </a:moveTo>
                      <a:lnTo>
                        <a:pt x="0" y="98108"/>
                      </a:lnTo>
                      <a:lnTo>
                        <a:pt x="93345" y="145733"/>
                      </a:lnTo>
                      <a:lnTo>
                        <a:pt x="196215" y="8572"/>
                      </a:lnTo>
                      <a:cubicBezTo>
                        <a:pt x="197167" y="7620"/>
                        <a:pt x="197167" y="6667"/>
                        <a:pt x="197167" y="6667"/>
                      </a:cubicBezTo>
                      <a:lnTo>
                        <a:pt x="197167" y="0"/>
                      </a:lnTo>
                      <a:lnTo>
                        <a:pt x="84772" y="130492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0" name="Freeform: Shape 4309">
                  <a:extLst>
                    <a:ext uri="{FF2B5EF4-FFF2-40B4-BE49-F238E27FC236}">
                      <a16:creationId xmlns:a16="http://schemas.microsoft.com/office/drawing/2014/main" id="{3B2F412E-C218-4417-AED8-E93AF8CFACAB}"/>
                    </a:ext>
                  </a:extLst>
                </p:cNvPr>
                <p:cNvSpPr/>
                <p:nvPr/>
              </p:nvSpPr>
              <p:spPr>
                <a:xfrm>
                  <a:off x="9102427" y="3135255"/>
                  <a:ext cx="196572" cy="161823"/>
                </a:xfrm>
                <a:custGeom>
                  <a:avLst/>
                  <a:gdLst>
                    <a:gd name="connsiteX0" fmla="*/ 193358 w 196572"/>
                    <a:gd name="connsiteY0" fmla="*/ 17996 h 161823"/>
                    <a:gd name="connsiteX1" fmla="*/ 166688 w 196572"/>
                    <a:gd name="connsiteY1" fmla="*/ 1803 h 161823"/>
                    <a:gd name="connsiteX2" fmla="*/ 153352 w 196572"/>
                    <a:gd name="connsiteY2" fmla="*/ 1803 h 161823"/>
                    <a:gd name="connsiteX3" fmla="*/ 0 w 196572"/>
                    <a:gd name="connsiteY3" fmla="*/ 114198 h 161823"/>
                    <a:gd name="connsiteX4" fmla="*/ 93345 w 196572"/>
                    <a:gd name="connsiteY4" fmla="*/ 161823 h 161823"/>
                    <a:gd name="connsiteX5" fmla="*/ 196215 w 196572"/>
                    <a:gd name="connsiteY5" fmla="*/ 24663 h 161823"/>
                    <a:gd name="connsiteX6" fmla="*/ 193358 w 196572"/>
                    <a:gd name="connsiteY6" fmla="*/ 17996 h 161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6572" h="161823">
                      <a:moveTo>
                        <a:pt x="193358" y="17996"/>
                      </a:moveTo>
                      <a:lnTo>
                        <a:pt x="166688" y="1803"/>
                      </a:lnTo>
                      <a:cubicBezTo>
                        <a:pt x="162877" y="-102"/>
                        <a:pt x="156210" y="-1054"/>
                        <a:pt x="153352" y="1803"/>
                      </a:cubicBezTo>
                      <a:lnTo>
                        <a:pt x="0" y="114198"/>
                      </a:lnTo>
                      <a:lnTo>
                        <a:pt x="93345" y="161823"/>
                      </a:lnTo>
                      <a:lnTo>
                        <a:pt x="196215" y="24663"/>
                      </a:lnTo>
                      <a:cubicBezTo>
                        <a:pt x="197167" y="22758"/>
                        <a:pt x="196215" y="19901"/>
                        <a:pt x="193358" y="17996"/>
                      </a:cubicBez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1" name="Freeform: Shape 4310">
                  <a:extLst>
                    <a:ext uri="{FF2B5EF4-FFF2-40B4-BE49-F238E27FC236}">
                      <a16:creationId xmlns:a16="http://schemas.microsoft.com/office/drawing/2014/main" id="{466B0737-EA96-4383-A4DB-1D722C4A173C}"/>
                    </a:ext>
                  </a:extLst>
                </p:cNvPr>
                <p:cNvSpPr/>
                <p:nvPr/>
              </p:nvSpPr>
              <p:spPr>
                <a:xfrm>
                  <a:off x="9128144" y="3175396"/>
                  <a:ext cx="124219" cy="109299"/>
                </a:xfrm>
                <a:custGeom>
                  <a:avLst/>
                  <a:gdLst>
                    <a:gd name="connsiteX0" fmla="*/ 122872 w 124219"/>
                    <a:gd name="connsiteY0" fmla="*/ 8334 h 109299"/>
                    <a:gd name="connsiteX1" fmla="*/ 109538 w 124219"/>
                    <a:gd name="connsiteY1" fmla="*/ 714 h 109299"/>
                    <a:gd name="connsiteX2" fmla="*/ 102870 w 124219"/>
                    <a:gd name="connsiteY2" fmla="*/ 714 h 109299"/>
                    <a:gd name="connsiteX3" fmla="*/ 0 w 124219"/>
                    <a:gd name="connsiteY3" fmla="*/ 76914 h 109299"/>
                    <a:gd name="connsiteX4" fmla="*/ 54292 w 124219"/>
                    <a:gd name="connsiteY4" fmla="*/ 109299 h 109299"/>
                    <a:gd name="connsiteX5" fmla="*/ 123825 w 124219"/>
                    <a:gd name="connsiteY5" fmla="*/ 12144 h 109299"/>
                    <a:gd name="connsiteX6" fmla="*/ 122872 w 124219"/>
                    <a:gd name="connsiteY6" fmla="*/ 8334 h 109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219" h="109299">
                      <a:moveTo>
                        <a:pt x="122872" y="8334"/>
                      </a:moveTo>
                      <a:lnTo>
                        <a:pt x="109538" y="714"/>
                      </a:lnTo>
                      <a:cubicBezTo>
                        <a:pt x="107633" y="-238"/>
                        <a:pt x="104775" y="-238"/>
                        <a:pt x="102870" y="714"/>
                      </a:cubicBezTo>
                      <a:lnTo>
                        <a:pt x="0" y="76914"/>
                      </a:lnTo>
                      <a:lnTo>
                        <a:pt x="54292" y="109299"/>
                      </a:lnTo>
                      <a:lnTo>
                        <a:pt x="123825" y="12144"/>
                      </a:lnTo>
                      <a:cubicBezTo>
                        <a:pt x="124778" y="10239"/>
                        <a:pt x="123825" y="9287"/>
                        <a:pt x="122872" y="83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12" name="Freeform: Shape 4311">
                <a:extLst>
                  <a:ext uri="{FF2B5EF4-FFF2-40B4-BE49-F238E27FC236}">
                    <a16:creationId xmlns:a16="http://schemas.microsoft.com/office/drawing/2014/main" id="{75E90711-F23F-4F75-9AC5-20A6A5E1777D}"/>
                  </a:ext>
                </a:extLst>
              </p:cNvPr>
              <p:cNvSpPr/>
              <p:nvPr/>
            </p:nvSpPr>
            <p:spPr>
              <a:xfrm>
                <a:off x="8938597" y="3156108"/>
                <a:ext cx="135254" cy="109537"/>
              </a:xfrm>
              <a:custGeom>
                <a:avLst/>
                <a:gdLst>
                  <a:gd name="connsiteX0" fmla="*/ 0 w 135254"/>
                  <a:gd name="connsiteY0" fmla="*/ 22860 h 109537"/>
                  <a:gd name="connsiteX1" fmla="*/ 106680 w 135254"/>
                  <a:gd name="connsiteY1" fmla="*/ 109538 h 109537"/>
                  <a:gd name="connsiteX2" fmla="*/ 135255 w 135254"/>
                  <a:gd name="connsiteY2" fmla="*/ 84772 h 109537"/>
                  <a:gd name="connsiteX3" fmla="*/ 39052 w 135254"/>
                  <a:gd name="connsiteY3" fmla="*/ 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254" h="109537">
                    <a:moveTo>
                      <a:pt x="0" y="22860"/>
                    </a:moveTo>
                    <a:lnTo>
                      <a:pt x="106680" y="109538"/>
                    </a:lnTo>
                    <a:lnTo>
                      <a:pt x="135255" y="84772"/>
                    </a:lnTo>
                    <a:lnTo>
                      <a:pt x="39052" y="0"/>
                    </a:lnTo>
                    <a:close/>
                  </a:path>
                </a:pathLst>
              </a:custGeom>
              <a:solidFill>
                <a:srgbClr val="C4B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313" name="Graphic 7">
                <a:extLst>
                  <a:ext uri="{FF2B5EF4-FFF2-40B4-BE49-F238E27FC236}">
                    <a16:creationId xmlns:a16="http://schemas.microsoft.com/office/drawing/2014/main" id="{9A4447ED-C0DC-4F63-AA00-F3F25E96FC6B}"/>
                  </a:ext>
                </a:extLst>
              </p:cNvPr>
              <p:cNvGrpSpPr/>
              <p:nvPr/>
            </p:nvGrpSpPr>
            <p:grpSpPr>
              <a:xfrm>
                <a:off x="8916293" y="3144144"/>
                <a:ext cx="438397" cy="290256"/>
                <a:chOff x="8916293" y="3144144"/>
                <a:chExt cx="438397" cy="290256"/>
              </a:xfrm>
            </p:grpSpPr>
            <p:sp>
              <p:nvSpPr>
                <p:cNvPr id="4314" name="Freeform: Shape 4313">
                  <a:extLst>
                    <a:ext uri="{FF2B5EF4-FFF2-40B4-BE49-F238E27FC236}">
                      <a16:creationId xmlns:a16="http://schemas.microsoft.com/office/drawing/2014/main" id="{9F05EF62-B8B0-425F-8EB7-E7999BCBC5CD}"/>
                    </a:ext>
                  </a:extLst>
                </p:cNvPr>
                <p:cNvSpPr/>
                <p:nvPr/>
              </p:nvSpPr>
              <p:spPr>
                <a:xfrm>
                  <a:off x="8916293" y="3144144"/>
                  <a:ext cx="438397" cy="290256"/>
                </a:xfrm>
                <a:custGeom>
                  <a:avLst/>
                  <a:gdLst>
                    <a:gd name="connsiteX0" fmla="*/ 375681 w 438397"/>
                    <a:gd name="connsiteY0" fmla="*/ 192939 h 290256"/>
                    <a:gd name="connsiteX1" fmla="*/ 74691 w 438397"/>
                    <a:gd name="connsiteY1" fmla="*/ 16727 h 290256"/>
                    <a:gd name="connsiteX2" fmla="*/ 3254 w 438397"/>
                    <a:gd name="connsiteY2" fmla="*/ 5297 h 290256"/>
                    <a:gd name="connsiteX3" fmla="*/ 47069 w 438397"/>
                    <a:gd name="connsiteY3" fmla="*/ 86259 h 290256"/>
                    <a:gd name="connsiteX4" fmla="*/ 420448 w 438397"/>
                    <a:gd name="connsiteY4" fmla="*/ 290094 h 290256"/>
                    <a:gd name="connsiteX5" fmla="*/ 435689 w 438397"/>
                    <a:gd name="connsiteY5" fmla="*/ 264377 h 290256"/>
                    <a:gd name="connsiteX6" fmla="*/ 375681 w 438397"/>
                    <a:gd name="connsiteY6" fmla="*/ 192939 h 290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397" h="290256">
                      <a:moveTo>
                        <a:pt x="375681" y="192939"/>
                      </a:moveTo>
                      <a:cubicBezTo>
                        <a:pt x="361394" y="175794"/>
                        <a:pt x="131841" y="48159"/>
                        <a:pt x="74691" y="16727"/>
                      </a:cubicBezTo>
                      <a:cubicBezTo>
                        <a:pt x="48021" y="534"/>
                        <a:pt x="16589" y="-5181"/>
                        <a:pt x="3254" y="5297"/>
                      </a:cubicBezTo>
                      <a:cubicBezTo>
                        <a:pt x="-9129" y="22442"/>
                        <a:pt x="15636" y="57684"/>
                        <a:pt x="47069" y="86259"/>
                      </a:cubicBezTo>
                      <a:cubicBezTo>
                        <a:pt x="129936" y="148172"/>
                        <a:pt x="321389" y="280569"/>
                        <a:pt x="420448" y="290094"/>
                      </a:cubicBezTo>
                      <a:cubicBezTo>
                        <a:pt x="433784" y="291999"/>
                        <a:pt x="443309" y="276760"/>
                        <a:pt x="435689" y="264377"/>
                      </a:cubicBezTo>
                      <a:cubicBezTo>
                        <a:pt x="416639" y="233897"/>
                        <a:pt x="375681" y="192939"/>
                        <a:pt x="375681" y="1929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5" name="Freeform: Shape 4314">
                  <a:extLst>
                    <a:ext uri="{FF2B5EF4-FFF2-40B4-BE49-F238E27FC236}">
                      <a16:creationId xmlns:a16="http://schemas.microsoft.com/office/drawing/2014/main" id="{0219489D-D96E-429C-822F-8382158782E6}"/>
                    </a:ext>
                  </a:extLst>
                </p:cNvPr>
                <p:cNvSpPr/>
                <p:nvPr/>
              </p:nvSpPr>
              <p:spPr>
                <a:xfrm>
                  <a:off x="8925261" y="3177063"/>
                  <a:ext cx="407214" cy="253391"/>
                </a:xfrm>
                <a:custGeom>
                  <a:avLst/>
                  <a:gdLst>
                    <a:gd name="connsiteX0" fmla="*/ 40958 w 407214"/>
                    <a:gd name="connsiteY0" fmla="*/ 52388 h 253391"/>
                    <a:gd name="connsiteX1" fmla="*/ 406717 w 407214"/>
                    <a:gd name="connsiteY1" fmla="*/ 253365 h 253391"/>
                    <a:gd name="connsiteX2" fmla="*/ 0 w 407214"/>
                    <a:gd name="connsiteY2" fmla="*/ 0 h 253391"/>
                    <a:gd name="connsiteX3" fmla="*/ 40958 w 407214"/>
                    <a:gd name="connsiteY3" fmla="*/ 52388 h 253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214" h="253391">
                      <a:moveTo>
                        <a:pt x="40958" y="52388"/>
                      </a:moveTo>
                      <a:cubicBezTo>
                        <a:pt x="123825" y="114300"/>
                        <a:pt x="305753" y="239078"/>
                        <a:pt x="406717" y="253365"/>
                      </a:cubicBezTo>
                      <a:cubicBezTo>
                        <a:pt x="420053" y="255270"/>
                        <a:pt x="161925" y="153353"/>
                        <a:pt x="0" y="0"/>
                      </a:cubicBezTo>
                      <a:cubicBezTo>
                        <a:pt x="7620" y="18097"/>
                        <a:pt x="24765" y="38100"/>
                        <a:pt x="40958" y="52388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16" name="Freeform: Shape 4315">
                  <a:extLst>
                    <a:ext uri="{FF2B5EF4-FFF2-40B4-BE49-F238E27FC236}">
                      <a16:creationId xmlns:a16="http://schemas.microsoft.com/office/drawing/2014/main" id="{B666BB8E-8079-454E-99BA-042150288E88}"/>
                    </a:ext>
                  </a:extLst>
                </p:cNvPr>
                <p:cNvSpPr/>
                <p:nvPr/>
              </p:nvSpPr>
              <p:spPr>
                <a:xfrm>
                  <a:off x="9020511" y="3182778"/>
                  <a:ext cx="269041" cy="159991"/>
                </a:xfrm>
                <a:custGeom>
                  <a:avLst/>
                  <a:gdLst>
                    <a:gd name="connsiteX0" fmla="*/ 0 w 269041"/>
                    <a:gd name="connsiteY0" fmla="*/ 0 h 159991"/>
                    <a:gd name="connsiteX1" fmla="*/ 264795 w 269041"/>
                    <a:gd name="connsiteY1" fmla="*/ 153352 h 159991"/>
                    <a:gd name="connsiteX2" fmla="*/ 0 w 269041"/>
                    <a:gd name="connsiteY2" fmla="*/ 0 h 159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9041" h="159991">
                      <a:moveTo>
                        <a:pt x="0" y="0"/>
                      </a:moveTo>
                      <a:cubicBezTo>
                        <a:pt x="199073" y="120967"/>
                        <a:pt x="290513" y="180975"/>
                        <a:pt x="264795" y="153352"/>
                      </a:cubicBezTo>
                      <a:cubicBezTo>
                        <a:pt x="228600" y="126682"/>
                        <a:pt x="44767" y="18097"/>
                        <a:pt x="0" y="0"/>
                      </a:cubicBez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317" name="Graphic 7">
                  <a:extLst>
                    <a:ext uri="{FF2B5EF4-FFF2-40B4-BE49-F238E27FC236}">
                      <a16:creationId xmlns:a16="http://schemas.microsoft.com/office/drawing/2014/main" id="{B89B52D2-E494-4728-86E5-697BAA1358FC}"/>
                    </a:ext>
                  </a:extLst>
                </p:cNvPr>
                <p:cNvGrpSpPr/>
                <p:nvPr/>
              </p:nvGrpSpPr>
              <p:grpSpPr>
                <a:xfrm>
                  <a:off x="9170054" y="3323748"/>
                  <a:ext cx="5715" cy="13729"/>
                  <a:chOff x="9170054" y="3323748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18" name="Freeform: Shape 4317">
                    <a:extLst>
                      <a:ext uri="{FF2B5EF4-FFF2-40B4-BE49-F238E27FC236}">
                        <a16:creationId xmlns:a16="http://schemas.microsoft.com/office/drawing/2014/main" id="{E4A15CD1-965E-425B-93DC-E72CA4E29CF1}"/>
                      </a:ext>
                    </a:extLst>
                  </p:cNvPr>
                  <p:cNvSpPr/>
                  <p:nvPr/>
                </p:nvSpPr>
                <p:spPr>
                  <a:xfrm>
                    <a:off x="9170054" y="332374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8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8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9" name="Freeform: Shape 4318">
                    <a:extLst>
                      <a:ext uri="{FF2B5EF4-FFF2-40B4-BE49-F238E27FC236}">
                        <a16:creationId xmlns:a16="http://schemas.microsoft.com/office/drawing/2014/main" id="{221BDBF5-6ABA-4A6E-9F3F-119AE40688C2}"/>
                      </a:ext>
                    </a:extLst>
                  </p:cNvPr>
                  <p:cNvSpPr/>
                  <p:nvPr/>
                </p:nvSpPr>
                <p:spPr>
                  <a:xfrm>
                    <a:off x="9171007" y="3323748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3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0" name="Graphic 7">
                  <a:extLst>
                    <a:ext uri="{FF2B5EF4-FFF2-40B4-BE49-F238E27FC236}">
                      <a16:creationId xmlns:a16="http://schemas.microsoft.com/office/drawing/2014/main" id="{BF96E395-1A6C-456A-84CE-4318FBD75953}"/>
                    </a:ext>
                  </a:extLst>
                </p:cNvPr>
                <p:cNvGrpSpPr/>
                <p:nvPr/>
              </p:nvGrpSpPr>
              <p:grpSpPr>
                <a:xfrm>
                  <a:off x="9184341" y="3332321"/>
                  <a:ext cx="5715" cy="13729"/>
                  <a:chOff x="9184341" y="3332321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21" name="Freeform: Shape 4320">
                    <a:extLst>
                      <a:ext uri="{FF2B5EF4-FFF2-40B4-BE49-F238E27FC236}">
                        <a16:creationId xmlns:a16="http://schemas.microsoft.com/office/drawing/2014/main" id="{74F42A86-D79F-415A-8559-155E34C5F455}"/>
                      </a:ext>
                    </a:extLst>
                  </p:cNvPr>
                  <p:cNvSpPr/>
                  <p:nvPr/>
                </p:nvSpPr>
                <p:spPr>
                  <a:xfrm>
                    <a:off x="9184341" y="3332321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7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2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7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2" name="Freeform: Shape 4321">
                    <a:extLst>
                      <a:ext uri="{FF2B5EF4-FFF2-40B4-BE49-F238E27FC236}">
                        <a16:creationId xmlns:a16="http://schemas.microsoft.com/office/drawing/2014/main" id="{2E77C5DA-0218-42EF-97DE-BDF7DE1E5F58}"/>
                      </a:ext>
                    </a:extLst>
                  </p:cNvPr>
                  <p:cNvSpPr/>
                  <p:nvPr/>
                </p:nvSpPr>
                <p:spPr>
                  <a:xfrm>
                    <a:off x="9185294" y="3332321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2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7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3" name="Graphic 7">
                  <a:extLst>
                    <a:ext uri="{FF2B5EF4-FFF2-40B4-BE49-F238E27FC236}">
                      <a16:creationId xmlns:a16="http://schemas.microsoft.com/office/drawing/2014/main" id="{BAE8D598-07A4-44CA-A851-BD2F7E35983C}"/>
                    </a:ext>
                  </a:extLst>
                </p:cNvPr>
                <p:cNvGrpSpPr/>
                <p:nvPr/>
              </p:nvGrpSpPr>
              <p:grpSpPr>
                <a:xfrm>
                  <a:off x="9198629" y="3340893"/>
                  <a:ext cx="5715" cy="13729"/>
                  <a:chOff x="9198629" y="3340893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24" name="Freeform: Shape 4323">
                    <a:extLst>
                      <a:ext uri="{FF2B5EF4-FFF2-40B4-BE49-F238E27FC236}">
                        <a16:creationId xmlns:a16="http://schemas.microsoft.com/office/drawing/2014/main" id="{0A8C96C5-4465-4844-BF83-811C639630D3}"/>
                      </a:ext>
                    </a:extLst>
                  </p:cNvPr>
                  <p:cNvSpPr/>
                  <p:nvPr/>
                </p:nvSpPr>
                <p:spPr>
                  <a:xfrm>
                    <a:off x="9198629" y="3340893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5" name="Freeform: Shape 4324">
                    <a:extLst>
                      <a:ext uri="{FF2B5EF4-FFF2-40B4-BE49-F238E27FC236}">
                        <a16:creationId xmlns:a16="http://schemas.microsoft.com/office/drawing/2014/main" id="{EBB2A3E0-DD5F-4AA8-9DB8-5BE25A34528B}"/>
                      </a:ext>
                    </a:extLst>
                  </p:cNvPr>
                  <p:cNvSpPr/>
                  <p:nvPr/>
                </p:nvSpPr>
                <p:spPr>
                  <a:xfrm>
                    <a:off x="9199582" y="3340893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3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8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3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6" name="Graphic 7">
                  <a:extLst>
                    <a:ext uri="{FF2B5EF4-FFF2-40B4-BE49-F238E27FC236}">
                      <a16:creationId xmlns:a16="http://schemas.microsoft.com/office/drawing/2014/main" id="{02B25FA1-A0E7-4DE6-8B20-DB283D7928F0}"/>
                    </a:ext>
                  </a:extLst>
                </p:cNvPr>
                <p:cNvGrpSpPr/>
                <p:nvPr/>
              </p:nvGrpSpPr>
              <p:grpSpPr>
                <a:xfrm>
                  <a:off x="9154814" y="3315176"/>
                  <a:ext cx="6088" cy="13729"/>
                  <a:chOff x="9154814" y="3315176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27" name="Freeform: Shape 4326">
                    <a:extLst>
                      <a:ext uri="{FF2B5EF4-FFF2-40B4-BE49-F238E27FC236}">
                        <a16:creationId xmlns:a16="http://schemas.microsoft.com/office/drawing/2014/main" id="{659AD955-5BE5-4F40-9D91-B8B056DDA3F1}"/>
                      </a:ext>
                    </a:extLst>
                  </p:cNvPr>
                  <p:cNvSpPr/>
                  <p:nvPr/>
                </p:nvSpPr>
                <p:spPr>
                  <a:xfrm>
                    <a:off x="9154814" y="3315176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8" name="Freeform: Shape 4327">
                    <a:extLst>
                      <a:ext uri="{FF2B5EF4-FFF2-40B4-BE49-F238E27FC236}">
                        <a16:creationId xmlns:a16="http://schemas.microsoft.com/office/drawing/2014/main" id="{B08CD1A1-F207-43B6-83E0-3775232E3726}"/>
                      </a:ext>
                    </a:extLst>
                  </p:cNvPr>
                  <p:cNvSpPr/>
                  <p:nvPr/>
                </p:nvSpPr>
                <p:spPr>
                  <a:xfrm>
                    <a:off x="9155766" y="3315176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3 h 11429"/>
                      <a:gd name="connsiteX1" fmla="*/ 953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8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9" name="Graphic 7">
                  <a:extLst>
                    <a:ext uri="{FF2B5EF4-FFF2-40B4-BE49-F238E27FC236}">
                      <a16:creationId xmlns:a16="http://schemas.microsoft.com/office/drawing/2014/main" id="{7ACB0F88-B9A7-46A3-90D6-0ACE353AFC7A}"/>
                    </a:ext>
                  </a:extLst>
                </p:cNvPr>
                <p:cNvGrpSpPr/>
                <p:nvPr/>
              </p:nvGrpSpPr>
              <p:grpSpPr>
                <a:xfrm>
                  <a:off x="9140527" y="3306603"/>
                  <a:ext cx="6088" cy="13729"/>
                  <a:chOff x="9140527" y="3306603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30" name="Freeform: Shape 4329">
                    <a:extLst>
                      <a:ext uri="{FF2B5EF4-FFF2-40B4-BE49-F238E27FC236}">
                        <a16:creationId xmlns:a16="http://schemas.microsoft.com/office/drawing/2014/main" id="{92BC877F-4222-494E-B6B8-02D6F92CE5AB}"/>
                      </a:ext>
                    </a:extLst>
                  </p:cNvPr>
                  <p:cNvSpPr/>
                  <p:nvPr/>
                </p:nvSpPr>
                <p:spPr>
                  <a:xfrm>
                    <a:off x="9140527" y="3306603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7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2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2 h 13729"/>
                      <a:gd name="connsiteX9" fmla="*/ 4763 w 5714"/>
                      <a:gd name="connsiteY9" fmla="*/ 12382 h 13729"/>
                      <a:gd name="connsiteX10" fmla="*/ 2858 w 5714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7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7"/>
                          <a:pt x="952" y="11430"/>
                          <a:pt x="1905" y="12382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2"/>
                        </a:cubicBezTo>
                        <a:cubicBezTo>
                          <a:pt x="5715" y="12382"/>
                          <a:pt x="4763" y="12382"/>
                          <a:pt x="4763" y="12382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1" name="Freeform: Shape 4330">
                    <a:extLst>
                      <a:ext uri="{FF2B5EF4-FFF2-40B4-BE49-F238E27FC236}">
                        <a16:creationId xmlns:a16="http://schemas.microsoft.com/office/drawing/2014/main" id="{BDF69ED0-AA92-4BEC-9438-376C6B126768}"/>
                      </a:ext>
                    </a:extLst>
                  </p:cNvPr>
                  <p:cNvSpPr/>
                  <p:nvPr/>
                </p:nvSpPr>
                <p:spPr>
                  <a:xfrm>
                    <a:off x="9141479" y="3306603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2 h 11429"/>
                      <a:gd name="connsiteX1" fmla="*/ 953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7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2" name="Graphic 7">
                  <a:extLst>
                    <a:ext uri="{FF2B5EF4-FFF2-40B4-BE49-F238E27FC236}">
                      <a16:creationId xmlns:a16="http://schemas.microsoft.com/office/drawing/2014/main" id="{51C34114-8A9F-415D-9DB2-029D286568AA}"/>
                    </a:ext>
                  </a:extLst>
                </p:cNvPr>
                <p:cNvGrpSpPr/>
                <p:nvPr/>
              </p:nvGrpSpPr>
              <p:grpSpPr>
                <a:xfrm>
                  <a:off x="9126239" y="3298030"/>
                  <a:ext cx="5974" cy="13729"/>
                  <a:chOff x="9126239" y="3298030"/>
                  <a:chExt cx="5974" cy="13729"/>
                </a:xfrm>
                <a:solidFill>
                  <a:srgbClr val="52B4FF"/>
                </a:solidFill>
              </p:grpSpPr>
              <p:sp>
                <p:nvSpPr>
                  <p:cNvPr id="4333" name="Freeform: Shape 4332">
                    <a:extLst>
                      <a:ext uri="{FF2B5EF4-FFF2-40B4-BE49-F238E27FC236}">
                        <a16:creationId xmlns:a16="http://schemas.microsoft.com/office/drawing/2014/main" id="{0722E191-9396-4C13-BE9B-AFCC5BB7E161}"/>
                      </a:ext>
                    </a:extLst>
                  </p:cNvPr>
                  <p:cNvSpPr/>
                  <p:nvPr/>
                </p:nvSpPr>
                <p:spPr>
                  <a:xfrm>
                    <a:off x="9126239" y="3298030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3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4" name="Freeform: Shape 4333">
                    <a:extLst>
                      <a:ext uri="{FF2B5EF4-FFF2-40B4-BE49-F238E27FC236}">
                        <a16:creationId xmlns:a16="http://schemas.microsoft.com/office/drawing/2014/main" id="{BB5084D7-0186-47B8-8D87-65683E48124F}"/>
                      </a:ext>
                    </a:extLst>
                  </p:cNvPr>
                  <p:cNvSpPr/>
                  <p:nvPr/>
                </p:nvSpPr>
                <p:spPr>
                  <a:xfrm>
                    <a:off x="9127191" y="3298983"/>
                    <a:ext cx="5022" cy="11429"/>
                  </a:xfrm>
                  <a:custGeom>
                    <a:avLst/>
                    <a:gdLst>
                      <a:gd name="connsiteX0" fmla="*/ 2858 w 5022"/>
                      <a:gd name="connsiteY0" fmla="*/ 952 h 11429"/>
                      <a:gd name="connsiteX1" fmla="*/ 953 w 5022"/>
                      <a:gd name="connsiteY1" fmla="*/ 0 h 11429"/>
                      <a:gd name="connsiteX2" fmla="*/ 0 w 5022"/>
                      <a:gd name="connsiteY2" fmla="*/ 0 h 11429"/>
                      <a:gd name="connsiteX3" fmla="*/ 0 w 5022"/>
                      <a:gd name="connsiteY3" fmla="*/ 0 h 11429"/>
                      <a:gd name="connsiteX4" fmla="*/ 0 w 5022"/>
                      <a:gd name="connsiteY4" fmla="*/ 6667 h 11429"/>
                      <a:gd name="connsiteX5" fmla="*/ 1905 w 5022"/>
                      <a:gd name="connsiteY5" fmla="*/ 10477 h 11429"/>
                      <a:gd name="connsiteX6" fmla="*/ 3810 w 5022"/>
                      <a:gd name="connsiteY6" fmla="*/ 11430 h 11429"/>
                      <a:gd name="connsiteX7" fmla="*/ 4763 w 5022"/>
                      <a:gd name="connsiteY7" fmla="*/ 11430 h 11429"/>
                      <a:gd name="connsiteX8" fmla="*/ 4763 w 5022"/>
                      <a:gd name="connsiteY8" fmla="*/ 11430 h 11429"/>
                      <a:gd name="connsiteX9" fmla="*/ 4763 w 5022"/>
                      <a:gd name="connsiteY9" fmla="*/ 4763 h 11429"/>
                      <a:gd name="connsiteX10" fmla="*/ 2858 w 502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02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2858"/>
                          <a:pt x="3810" y="952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5" name="Graphic 7">
                  <a:extLst>
                    <a:ext uri="{FF2B5EF4-FFF2-40B4-BE49-F238E27FC236}">
                      <a16:creationId xmlns:a16="http://schemas.microsoft.com/office/drawing/2014/main" id="{EF2E3AD1-41ED-4D44-B577-2C54AECA7F4A}"/>
                    </a:ext>
                  </a:extLst>
                </p:cNvPr>
                <p:cNvGrpSpPr/>
                <p:nvPr/>
              </p:nvGrpSpPr>
              <p:grpSpPr>
                <a:xfrm>
                  <a:off x="9111952" y="3289458"/>
                  <a:ext cx="5714" cy="13729"/>
                  <a:chOff x="9111952" y="3289458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36" name="Freeform: Shape 4335">
                    <a:extLst>
                      <a:ext uri="{FF2B5EF4-FFF2-40B4-BE49-F238E27FC236}">
                        <a16:creationId xmlns:a16="http://schemas.microsoft.com/office/drawing/2014/main" id="{9D77F0DD-3DB3-4A1B-A288-5E988FEFFCDF}"/>
                      </a:ext>
                    </a:extLst>
                  </p:cNvPr>
                  <p:cNvSpPr/>
                  <p:nvPr/>
                </p:nvSpPr>
                <p:spPr>
                  <a:xfrm>
                    <a:off x="9111952" y="3289458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7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7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9525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7" name="Freeform: Shape 4336">
                    <a:extLst>
                      <a:ext uri="{FF2B5EF4-FFF2-40B4-BE49-F238E27FC236}">
                        <a16:creationId xmlns:a16="http://schemas.microsoft.com/office/drawing/2014/main" id="{32AB01F1-526B-4852-A689-110C4081BEF6}"/>
                      </a:ext>
                    </a:extLst>
                  </p:cNvPr>
                  <p:cNvSpPr/>
                  <p:nvPr/>
                </p:nvSpPr>
                <p:spPr>
                  <a:xfrm>
                    <a:off x="9112904" y="3290410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3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8"/>
                          <a:pt x="3810" y="953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8" name="Graphic 7">
                  <a:extLst>
                    <a:ext uri="{FF2B5EF4-FFF2-40B4-BE49-F238E27FC236}">
                      <a16:creationId xmlns:a16="http://schemas.microsoft.com/office/drawing/2014/main" id="{323ED08A-0093-4A64-B0DD-C59F939C04C0}"/>
                    </a:ext>
                  </a:extLst>
                </p:cNvPr>
                <p:cNvGrpSpPr/>
                <p:nvPr/>
              </p:nvGrpSpPr>
              <p:grpSpPr>
                <a:xfrm>
                  <a:off x="9097664" y="3280885"/>
                  <a:ext cx="5714" cy="13729"/>
                  <a:chOff x="9097664" y="3280885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39" name="Freeform: Shape 4338">
                    <a:extLst>
                      <a:ext uri="{FF2B5EF4-FFF2-40B4-BE49-F238E27FC236}">
                        <a16:creationId xmlns:a16="http://schemas.microsoft.com/office/drawing/2014/main" id="{C327F20F-1977-4AB5-8642-4968A9B67B02}"/>
                      </a:ext>
                    </a:extLst>
                  </p:cNvPr>
                  <p:cNvSpPr/>
                  <p:nvPr/>
                </p:nvSpPr>
                <p:spPr>
                  <a:xfrm>
                    <a:off x="9097664" y="3280885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8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3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8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0" name="Freeform: Shape 4339">
                    <a:extLst>
                      <a:ext uri="{FF2B5EF4-FFF2-40B4-BE49-F238E27FC236}">
                        <a16:creationId xmlns:a16="http://schemas.microsoft.com/office/drawing/2014/main" id="{F07CE268-9329-4A80-B72D-DC14D3686DDF}"/>
                      </a:ext>
                    </a:extLst>
                  </p:cNvPr>
                  <p:cNvSpPr/>
                  <p:nvPr/>
                </p:nvSpPr>
                <p:spPr>
                  <a:xfrm>
                    <a:off x="9098616" y="3281838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3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8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3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7620"/>
                          <a:pt x="953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8"/>
                          <a:pt x="3810" y="953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41" name="Graphic 7">
                  <a:extLst>
                    <a:ext uri="{FF2B5EF4-FFF2-40B4-BE49-F238E27FC236}">
                      <a16:creationId xmlns:a16="http://schemas.microsoft.com/office/drawing/2014/main" id="{A817A21A-13B4-4401-97E9-4D2B863ADF40}"/>
                    </a:ext>
                  </a:extLst>
                </p:cNvPr>
                <p:cNvGrpSpPr/>
                <p:nvPr/>
              </p:nvGrpSpPr>
              <p:grpSpPr>
                <a:xfrm>
                  <a:off x="9083377" y="3272313"/>
                  <a:ext cx="5714" cy="13729"/>
                  <a:chOff x="9083377" y="3272313"/>
                  <a:chExt cx="5714" cy="13729"/>
                </a:xfrm>
                <a:solidFill>
                  <a:srgbClr val="52B4FF"/>
                </a:solidFill>
              </p:grpSpPr>
              <p:sp>
                <p:nvSpPr>
                  <p:cNvPr id="4342" name="Freeform: Shape 4341">
                    <a:extLst>
                      <a:ext uri="{FF2B5EF4-FFF2-40B4-BE49-F238E27FC236}">
                        <a16:creationId xmlns:a16="http://schemas.microsoft.com/office/drawing/2014/main" id="{B29B7B17-28ED-4235-BAEE-3B7C69305430}"/>
                      </a:ext>
                    </a:extLst>
                  </p:cNvPr>
                  <p:cNvSpPr/>
                  <p:nvPr/>
                </p:nvSpPr>
                <p:spPr>
                  <a:xfrm>
                    <a:off x="9083377" y="3272313"/>
                    <a:ext cx="5714" cy="13729"/>
                  </a:xfrm>
                  <a:custGeom>
                    <a:avLst/>
                    <a:gdLst>
                      <a:gd name="connsiteX0" fmla="*/ 2858 w 5714"/>
                      <a:gd name="connsiteY0" fmla="*/ 10478 h 13729"/>
                      <a:gd name="connsiteX1" fmla="*/ 952 w 5714"/>
                      <a:gd name="connsiteY1" fmla="*/ 6667 h 13729"/>
                      <a:gd name="connsiteX2" fmla="*/ 952 w 5714"/>
                      <a:gd name="connsiteY2" fmla="*/ 0 h 13729"/>
                      <a:gd name="connsiteX3" fmla="*/ 952 w 5714"/>
                      <a:gd name="connsiteY3" fmla="*/ 0 h 13729"/>
                      <a:gd name="connsiteX4" fmla="*/ 0 w 5714"/>
                      <a:gd name="connsiteY4" fmla="*/ 1905 h 13729"/>
                      <a:gd name="connsiteX5" fmla="*/ 0 w 5714"/>
                      <a:gd name="connsiteY5" fmla="*/ 8572 h 13729"/>
                      <a:gd name="connsiteX6" fmla="*/ 1905 w 5714"/>
                      <a:gd name="connsiteY6" fmla="*/ 12383 h 13729"/>
                      <a:gd name="connsiteX7" fmla="*/ 3810 w 5714"/>
                      <a:gd name="connsiteY7" fmla="*/ 13335 h 13729"/>
                      <a:gd name="connsiteX8" fmla="*/ 5715 w 5714"/>
                      <a:gd name="connsiteY8" fmla="*/ 12383 h 13729"/>
                      <a:gd name="connsiteX9" fmla="*/ 4763 w 5714"/>
                      <a:gd name="connsiteY9" fmla="*/ 12383 h 13729"/>
                      <a:gd name="connsiteX10" fmla="*/ 2858 w 5714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4" h="13729">
                        <a:moveTo>
                          <a:pt x="2858" y="10478"/>
                        </a:moveTo>
                        <a:cubicBezTo>
                          <a:pt x="1905" y="9525"/>
                          <a:pt x="952" y="7620"/>
                          <a:pt x="952" y="6667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8"/>
                          <a:pt x="952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3" name="Freeform: Shape 4342">
                    <a:extLst>
                      <a:ext uri="{FF2B5EF4-FFF2-40B4-BE49-F238E27FC236}">
                        <a16:creationId xmlns:a16="http://schemas.microsoft.com/office/drawing/2014/main" id="{1A5143AA-A547-4255-AB6E-7CE415F3F534}"/>
                      </a:ext>
                    </a:extLst>
                  </p:cNvPr>
                  <p:cNvSpPr/>
                  <p:nvPr/>
                </p:nvSpPr>
                <p:spPr>
                  <a:xfrm>
                    <a:off x="9084329" y="3273266"/>
                    <a:ext cx="4762" cy="11429"/>
                  </a:xfrm>
                  <a:custGeom>
                    <a:avLst/>
                    <a:gdLst>
                      <a:gd name="connsiteX0" fmla="*/ 2858 w 4762"/>
                      <a:gd name="connsiteY0" fmla="*/ 952 h 11429"/>
                      <a:gd name="connsiteX1" fmla="*/ 953 w 4762"/>
                      <a:gd name="connsiteY1" fmla="*/ 0 h 11429"/>
                      <a:gd name="connsiteX2" fmla="*/ 0 w 4762"/>
                      <a:gd name="connsiteY2" fmla="*/ 0 h 11429"/>
                      <a:gd name="connsiteX3" fmla="*/ 0 w 4762"/>
                      <a:gd name="connsiteY3" fmla="*/ 0 h 11429"/>
                      <a:gd name="connsiteX4" fmla="*/ 0 w 4762"/>
                      <a:gd name="connsiteY4" fmla="*/ 6667 h 11429"/>
                      <a:gd name="connsiteX5" fmla="*/ 1905 w 4762"/>
                      <a:gd name="connsiteY5" fmla="*/ 10477 h 11429"/>
                      <a:gd name="connsiteX6" fmla="*/ 3810 w 4762"/>
                      <a:gd name="connsiteY6" fmla="*/ 11430 h 11429"/>
                      <a:gd name="connsiteX7" fmla="*/ 4763 w 4762"/>
                      <a:gd name="connsiteY7" fmla="*/ 11430 h 11429"/>
                      <a:gd name="connsiteX8" fmla="*/ 4763 w 4762"/>
                      <a:gd name="connsiteY8" fmla="*/ 11430 h 11429"/>
                      <a:gd name="connsiteX9" fmla="*/ 4763 w 4762"/>
                      <a:gd name="connsiteY9" fmla="*/ 4763 h 11429"/>
                      <a:gd name="connsiteX10" fmla="*/ 2858 w 4762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29">
                        <a:moveTo>
                          <a:pt x="2858" y="952"/>
                        </a:moveTo>
                        <a:lnTo>
                          <a:pt x="953" y="0"/>
                        </a:lnTo>
                        <a:cubicBezTo>
                          <a:pt x="953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3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2857"/>
                          <a:pt x="3810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44" name="Graphic 7">
                  <a:extLst>
                    <a:ext uri="{FF2B5EF4-FFF2-40B4-BE49-F238E27FC236}">
                      <a16:creationId xmlns:a16="http://schemas.microsoft.com/office/drawing/2014/main" id="{16F1F955-324E-4EB0-B2C0-3B313A9D647E}"/>
                    </a:ext>
                  </a:extLst>
                </p:cNvPr>
                <p:cNvGrpSpPr/>
                <p:nvPr/>
              </p:nvGrpSpPr>
              <p:grpSpPr>
                <a:xfrm>
                  <a:off x="9068136" y="3263741"/>
                  <a:ext cx="6088" cy="13729"/>
                  <a:chOff x="9068136" y="3263741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45" name="Freeform: Shape 4344">
                    <a:extLst>
                      <a:ext uri="{FF2B5EF4-FFF2-40B4-BE49-F238E27FC236}">
                        <a16:creationId xmlns:a16="http://schemas.microsoft.com/office/drawing/2014/main" id="{88C7F6D6-8C52-48C8-9D6C-62EB4F5192BD}"/>
                      </a:ext>
                    </a:extLst>
                  </p:cNvPr>
                  <p:cNvSpPr/>
                  <p:nvPr/>
                </p:nvSpPr>
                <p:spPr>
                  <a:xfrm>
                    <a:off x="9068136" y="3263741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7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2 h 13729"/>
                      <a:gd name="connsiteX6" fmla="*/ 1905 w 5715"/>
                      <a:gd name="connsiteY6" fmla="*/ 12382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2 h 13729"/>
                      <a:gd name="connsiteX9" fmla="*/ 4763 w 5715"/>
                      <a:gd name="connsiteY9" fmla="*/ 12382 h 13729"/>
                      <a:gd name="connsiteX10" fmla="*/ 2858 w 5715"/>
                      <a:gd name="connsiteY10" fmla="*/ 10477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7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2"/>
                          <a:pt x="0" y="1905"/>
                        </a:cubicBezTo>
                        <a:lnTo>
                          <a:pt x="0" y="8572"/>
                        </a:lnTo>
                        <a:cubicBezTo>
                          <a:pt x="0" y="10477"/>
                          <a:pt x="953" y="11430"/>
                          <a:pt x="1905" y="12382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2"/>
                        </a:cubicBezTo>
                        <a:cubicBezTo>
                          <a:pt x="5715" y="12382"/>
                          <a:pt x="4763" y="12382"/>
                          <a:pt x="4763" y="12382"/>
                        </a:cubicBezTo>
                        <a:lnTo>
                          <a:pt x="2858" y="10477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6" name="Freeform: Shape 4345">
                    <a:extLst>
                      <a:ext uri="{FF2B5EF4-FFF2-40B4-BE49-F238E27FC236}">
                        <a16:creationId xmlns:a16="http://schemas.microsoft.com/office/drawing/2014/main" id="{4A653D6B-03FD-4382-A3C5-5B90DD8129C6}"/>
                      </a:ext>
                    </a:extLst>
                  </p:cNvPr>
                  <p:cNvSpPr/>
                  <p:nvPr/>
                </p:nvSpPr>
                <p:spPr>
                  <a:xfrm>
                    <a:off x="9069089" y="3264693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3 h 11429"/>
                      <a:gd name="connsiteX1" fmla="*/ 952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8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3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3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3"/>
                          <a:pt x="952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2858"/>
                          <a:pt x="4763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47" name="Graphic 7">
                  <a:extLst>
                    <a:ext uri="{FF2B5EF4-FFF2-40B4-BE49-F238E27FC236}">
                      <a16:creationId xmlns:a16="http://schemas.microsoft.com/office/drawing/2014/main" id="{DE61DAE6-703D-4B36-8EA3-F112BD218A6F}"/>
                    </a:ext>
                  </a:extLst>
                </p:cNvPr>
                <p:cNvGrpSpPr/>
                <p:nvPr/>
              </p:nvGrpSpPr>
              <p:grpSpPr>
                <a:xfrm>
                  <a:off x="9053849" y="3255168"/>
                  <a:ext cx="6088" cy="13729"/>
                  <a:chOff x="9053849" y="3255168"/>
                  <a:chExt cx="6088" cy="13729"/>
                </a:xfrm>
                <a:solidFill>
                  <a:srgbClr val="52B4FF"/>
                </a:solidFill>
              </p:grpSpPr>
              <p:sp>
                <p:nvSpPr>
                  <p:cNvPr id="4348" name="Freeform: Shape 4347">
                    <a:extLst>
                      <a:ext uri="{FF2B5EF4-FFF2-40B4-BE49-F238E27FC236}">
                        <a16:creationId xmlns:a16="http://schemas.microsoft.com/office/drawing/2014/main" id="{831AB185-D37B-47D9-A6E1-A60AC2C5E52E}"/>
                      </a:ext>
                    </a:extLst>
                  </p:cNvPr>
                  <p:cNvSpPr/>
                  <p:nvPr/>
                </p:nvSpPr>
                <p:spPr>
                  <a:xfrm>
                    <a:off x="9053849" y="325516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7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7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0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9" name="Freeform: Shape 4348">
                    <a:extLst>
                      <a:ext uri="{FF2B5EF4-FFF2-40B4-BE49-F238E27FC236}">
                        <a16:creationId xmlns:a16="http://schemas.microsoft.com/office/drawing/2014/main" id="{BC698006-7C1A-4663-8E14-3A5F5A841FEE}"/>
                      </a:ext>
                    </a:extLst>
                  </p:cNvPr>
                  <p:cNvSpPr/>
                  <p:nvPr/>
                </p:nvSpPr>
                <p:spPr>
                  <a:xfrm>
                    <a:off x="9054802" y="3256121"/>
                    <a:ext cx="5136" cy="11429"/>
                  </a:xfrm>
                  <a:custGeom>
                    <a:avLst/>
                    <a:gdLst>
                      <a:gd name="connsiteX0" fmla="*/ 2858 w 5136"/>
                      <a:gd name="connsiteY0" fmla="*/ 952 h 11429"/>
                      <a:gd name="connsiteX1" fmla="*/ 952 w 5136"/>
                      <a:gd name="connsiteY1" fmla="*/ 0 h 11429"/>
                      <a:gd name="connsiteX2" fmla="*/ 0 w 5136"/>
                      <a:gd name="connsiteY2" fmla="*/ 0 h 11429"/>
                      <a:gd name="connsiteX3" fmla="*/ 0 w 5136"/>
                      <a:gd name="connsiteY3" fmla="*/ 0 h 11429"/>
                      <a:gd name="connsiteX4" fmla="*/ 0 w 5136"/>
                      <a:gd name="connsiteY4" fmla="*/ 6667 h 11429"/>
                      <a:gd name="connsiteX5" fmla="*/ 1905 w 5136"/>
                      <a:gd name="connsiteY5" fmla="*/ 10477 h 11429"/>
                      <a:gd name="connsiteX6" fmla="*/ 3810 w 5136"/>
                      <a:gd name="connsiteY6" fmla="*/ 11430 h 11429"/>
                      <a:gd name="connsiteX7" fmla="*/ 4763 w 5136"/>
                      <a:gd name="connsiteY7" fmla="*/ 11430 h 11429"/>
                      <a:gd name="connsiteX8" fmla="*/ 4763 w 5136"/>
                      <a:gd name="connsiteY8" fmla="*/ 11430 h 11429"/>
                      <a:gd name="connsiteX9" fmla="*/ 4763 w 5136"/>
                      <a:gd name="connsiteY9" fmla="*/ 4763 h 11429"/>
                      <a:gd name="connsiteX10" fmla="*/ 2858 w 5136"/>
                      <a:gd name="connsiteY10" fmla="*/ 952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136" h="11429">
                        <a:moveTo>
                          <a:pt x="2858" y="952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7"/>
                        </a:lnTo>
                        <a:cubicBezTo>
                          <a:pt x="0" y="8572"/>
                          <a:pt x="952" y="9525"/>
                          <a:pt x="1905" y="10477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5715" y="3810"/>
                          <a:pt x="4763" y="1905"/>
                          <a:pt x="2858" y="952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50" name="Graphic 7">
                  <a:extLst>
                    <a:ext uri="{FF2B5EF4-FFF2-40B4-BE49-F238E27FC236}">
                      <a16:creationId xmlns:a16="http://schemas.microsoft.com/office/drawing/2014/main" id="{92EA1FE6-6099-4A58-8565-8A3DD9D9EAC2}"/>
                    </a:ext>
                  </a:extLst>
                </p:cNvPr>
                <p:cNvGrpSpPr/>
                <p:nvPr/>
              </p:nvGrpSpPr>
              <p:grpSpPr>
                <a:xfrm>
                  <a:off x="9039561" y="3247548"/>
                  <a:ext cx="5715" cy="13729"/>
                  <a:chOff x="9039561" y="3247548"/>
                  <a:chExt cx="5715" cy="13729"/>
                </a:xfrm>
                <a:solidFill>
                  <a:srgbClr val="52B4FF"/>
                </a:solidFill>
              </p:grpSpPr>
              <p:sp>
                <p:nvSpPr>
                  <p:cNvPr id="4351" name="Freeform: Shape 4350">
                    <a:extLst>
                      <a:ext uri="{FF2B5EF4-FFF2-40B4-BE49-F238E27FC236}">
                        <a16:creationId xmlns:a16="http://schemas.microsoft.com/office/drawing/2014/main" id="{1A5E0E5E-C64E-48D7-A332-8E0AE090FE87}"/>
                      </a:ext>
                    </a:extLst>
                  </p:cNvPr>
                  <p:cNvSpPr/>
                  <p:nvPr/>
                </p:nvSpPr>
                <p:spPr>
                  <a:xfrm>
                    <a:off x="9039561" y="3247548"/>
                    <a:ext cx="5715" cy="13729"/>
                  </a:xfrm>
                  <a:custGeom>
                    <a:avLst/>
                    <a:gdLst>
                      <a:gd name="connsiteX0" fmla="*/ 2858 w 5715"/>
                      <a:gd name="connsiteY0" fmla="*/ 10478 h 13729"/>
                      <a:gd name="connsiteX1" fmla="*/ 953 w 5715"/>
                      <a:gd name="connsiteY1" fmla="*/ 6668 h 13729"/>
                      <a:gd name="connsiteX2" fmla="*/ 953 w 5715"/>
                      <a:gd name="connsiteY2" fmla="*/ 0 h 13729"/>
                      <a:gd name="connsiteX3" fmla="*/ 953 w 5715"/>
                      <a:gd name="connsiteY3" fmla="*/ 0 h 13729"/>
                      <a:gd name="connsiteX4" fmla="*/ 0 w 5715"/>
                      <a:gd name="connsiteY4" fmla="*/ 1905 h 13729"/>
                      <a:gd name="connsiteX5" fmla="*/ 0 w 5715"/>
                      <a:gd name="connsiteY5" fmla="*/ 8573 h 13729"/>
                      <a:gd name="connsiteX6" fmla="*/ 1905 w 5715"/>
                      <a:gd name="connsiteY6" fmla="*/ 12383 h 13729"/>
                      <a:gd name="connsiteX7" fmla="*/ 3810 w 5715"/>
                      <a:gd name="connsiteY7" fmla="*/ 13335 h 13729"/>
                      <a:gd name="connsiteX8" fmla="*/ 5715 w 5715"/>
                      <a:gd name="connsiteY8" fmla="*/ 12383 h 13729"/>
                      <a:gd name="connsiteX9" fmla="*/ 4763 w 5715"/>
                      <a:gd name="connsiteY9" fmla="*/ 12383 h 13729"/>
                      <a:gd name="connsiteX10" fmla="*/ 2858 w 5715"/>
                      <a:gd name="connsiteY10" fmla="*/ 10478 h 13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15" h="13729">
                        <a:moveTo>
                          <a:pt x="2858" y="10478"/>
                        </a:moveTo>
                        <a:cubicBezTo>
                          <a:pt x="1905" y="9525"/>
                          <a:pt x="953" y="7620"/>
                          <a:pt x="953" y="6668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0" y="0"/>
                          <a:pt x="0" y="953"/>
                          <a:pt x="0" y="1905"/>
                        </a:cubicBezTo>
                        <a:lnTo>
                          <a:pt x="0" y="8573"/>
                        </a:lnTo>
                        <a:cubicBezTo>
                          <a:pt x="0" y="9525"/>
                          <a:pt x="953" y="11430"/>
                          <a:pt x="1905" y="12383"/>
                        </a:cubicBezTo>
                        <a:lnTo>
                          <a:pt x="3810" y="13335"/>
                        </a:lnTo>
                        <a:cubicBezTo>
                          <a:pt x="4763" y="14288"/>
                          <a:pt x="5715" y="13335"/>
                          <a:pt x="5715" y="12383"/>
                        </a:cubicBezTo>
                        <a:cubicBezTo>
                          <a:pt x="5715" y="12383"/>
                          <a:pt x="4763" y="12383"/>
                          <a:pt x="4763" y="12383"/>
                        </a:cubicBezTo>
                        <a:lnTo>
                          <a:pt x="2858" y="10478"/>
                        </a:ln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2" name="Freeform: Shape 4351">
                    <a:extLst>
                      <a:ext uri="{FF2B5EF4-FFF2-40B4-BE49-F238E27FC236}">
                        <a16:creationId xmlns:a16="http://schemas.microsoft.com/office/drawing/2014/main" id="{E582E26F-632D-443F-85B3-B01DA690DE82}"/>
                      </a:ext>
                    </a:extLst>
                  </p:cNvPr>
                  <p:cNvSpPr/>
                  <p:nvPr/>
                </p:nvSpPr>
                <p:spPr>
                  <a:xfrm>
                    <a:off x="9040514" y="3247548"/>
                    <a:ext cx="4762" cy="11430"/>
                  </a:xfrm>
                  <a:custGeom>
                    <a:avLst/>
                    <a:gdLst>
                      <a:gd name="connsiteX0" fmla="*/ 2858 w 4762"/>
                      <a:gd name="connsiteY0" fmla="*/ 953 h 11430"/>
                      <a:gd name="connsiteX1" fmla="*/ 952 w 4762"/>
                      <a:gd name="connsiteY1" fmla="*/ 0 h 11430"/>
                      <a:gd name="connsiteX2" fmla="*/ 0 w 4762"/>
                      <a:gd name="connsiteY2" fmla="*/ 0 h 11430"/>
                      <a:gd name="connsiteX3" fmla="*/ 0 w 4762"/>
                      <a:gd name="connsiteY3" fmla="*/ 0 h 11430"/>
                      <a:gd name="connsiteX4" fmla="*/ 0 w 4762"/>
                      <a:gd name="connsiteY4" fmla="*/ 6668 h 11430"/>
                      <a:gd name="connsiteX5" fmla="*/ 1905 w 4762"/>
                      <a:gd name="connsiteY5" fmla="*/ 10478 h 11430"/>
                      <a:gd name="connsiteX6" fmla="*/ 3810 w 4762"/>
                      <a:gd name="connsiteY6" fmla="*/ 11430 h 11430"/>
                      <a:gd name="connsiteX7" fmla="*/ 4763 w 4762"/>
                      <a:gd name="connsiteY7" fmla="*/ 11430 h 11430"/>
                      <a:gd name="connsiteX8" fmla="*/ 4763 w 4762"/>
                      <a:gd name="connsiteY8" fmla="*/ 11430 h 11430"/>
                      <a:gd name="connsiteX9" fmla="*/ 4763 w 4762"/>
                      <a:gd name="connsiteY9" fmla="*/ 4763 h 11430"/>
                      <a:gd name="connsiteX10" fmla="*/ 2858 w 4762"/>
                      <a:gd name="connsiteY10" fmla="*/ 953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62" h="11430">
                        <a:moveTo>
                          <a:pt x="2858" y="953"/>
                        </a:moveTo>
                        <a:lnTo>
                          <a:pt x="952" y="0"/>
                        </a:lnTo>
                        <a:cubicBezTo>
                          <a:pt x="952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6668"/>
                        </a:lnTo>
                        <a:cubicBezTo>
                          <a:pt x="0" y="7620"/>
                          <a:pt x="952" y="9525"/>
                          <a:pt x="1905" y="10478"/>
                        </a:cubicBezTo>
                        <a:lnTo>
                          <a:pt x="3810" y="11430"/>
                        </a:lnTo>
                        <a:cubicBezTo>
                          <a:pt x="3810" y="11430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1430"/>
                        </a:cubicBezTo>
                        <a:lnTo>
                          <a:pt x="4763" y="4763"/>
                        </a:lnTo>
                        <a:cubicBezTo>
                          <a:pt x="4763" y="3810"/>
                          <a:pt x="3810" y="1905"/>
                          <a:pt x="2858" y="953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53" name="Graphic 7">
                  <a:extLst>
                    <a:ext uri="{FF2B5EF4-FFF2-40B4-BE49-F238E27FC236}">
                      <a16:creationId xmlns:a16="http://schemas.microsoft.com/office/drawing/2014/main" id="{2447DCEC-29FC-4D2A-9277-1AB2C4AAE067}"/>
                    </a:ext>
                  </a:extLst>
                </p:cNvPr>
                <p:cNvGrpSpPr/>
                <p:nvPr/>
              </p:nvGrpSpPr>
              <p:grpSpPr>
                <a:xfrm>
                  <a:off x="9251969" y="3348513"/>
                  <a:ext cx="76200" cy="45781"/>
                  <a:chOff x="9251969" y="3348513"/>
                  <a:chExt cx="76200" cy="45781"/>
                </a:xfrm>
                <a:solidFill>
                  <a:srgbClr val="52B4FF"/>
                </a:solidFill>
              </p:grpSpPr>
              <p:sp>
                <p:nvSpPr>
                  <p:cNvPr id="4354" name="Freeform: Shape 4353">
                    <a:extLst>
                      <a:ext uri="{FF2B5EF4-FFF2-40B4-BE49-F238E27FC236}">
                        <a16:creationId xmlns:a16="http://schemas.microsoft.com/office/drawing/2014/main" id="{2355730B-03A1-4D5B-A12C-91EA4B94B13A}"/>
                      </a:ext>
                    </a:extLst>
                  </p:cNvPr>
                  <p:cNvSpPr/>
                  <p:nvPr/>
                </p:nvSpPr>
                <p:spPr>
                  <a:xfrm>
                    <a:off x="9298641" y="3348513"/>
                    <a:ext cx="29527" cy="36195"/>
                  </a:xfrm>
                  <a:custGeom>
                    <a:avLst/>
                    <a:gdLst>
                      <a:gd name="connsiteX0" fmla="*/ 0 w 29527"/>
                      <a:gd name="connsiteY0" fmla="*/ 9525 h 36195"/>
                      <a:gd name="connsiteX1" fmla="*/ 24765 w 29527"/>
                      <a:gd name="connsiteY1" fmla="*/ 36195 h 36195"/>
                      <a:gd name="connsiteX2" fmla="*/ 29528 w 29527"/>
                      <a:gd name="connsiteY2" fmla="*/ 27622 h 36195"/>
                      <a:gd name="connsiteX3" fmla="*/ 4763 w 29527"/>
                      <a:gd name="connsiteY3" fmla="*/ 0 h 36195"/>
                      <a:gd name="connsiteX4" fmla="*/ 0 w 29527"/>
                      <a:gd name="connsiteY4" fmla="*/ 9525 h 3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27" h="36195">
                        <a:moveTo>
                          <a:pt x="0" y="9525"/>
                        </a:moveTo>
                        <a:lnTo>
                          <a:pt x="24765" y="36195"/>
                        </a:lnTo>
                        <a:cubicBezTo>
                          <a:pt x="28575" y="32385"/>
                          <a:pt x="29528" y="27622"/>
                          <a:pt x="29528" y="27622"/>
                        </a:cubicBezTo>
                        <a:cubicBezTo>
                          <a:pt x="29528" y="27622"/>
                          <a:pt x="15240" y="10478"/>
                          <a:pt x="4763" y="0"/>
                        </a:cubicBezTo>
                        <a:cubicBezTo>
                          <a:pt x="4763" y="0"/>
                          <a:pt x="5715" y="4763"/>
                          <a:pt x="0" y="9525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5" name="Freeform: Shape 4354">
                    <a:extLst>
                      <a:ext uri="{FF2B5EF4-FFF2-40B4-BE49-F238E27FC236}">
                        <a16:creationId xmlns:a16="http://schemas.microsoft.com/office/drawing/2014/main" id="{ABBED9A2-7092-43C8-AA95-6F9985288637}"/>
                      </a:ext>
                    </a:extLst>
                  </p:cNvPr>
                  <p:cNvSpPr/>
                  <p:nvPr/>
                </p:nvSpPr>
                <p:spPr>
                  <a:xfrm>
                    <a:off x="9275782" y="3359943"/>
                    <a:ext cx="46672" cy="34351"/>
                  </a:xfrm>
                  <a:custGeom>
                    <a:avLst/>
                    <a:gdLst>
                      <a:gd name="connsiteX0" fmla="*/ 0 w 46672"/>
                      <a:gd name="connsiteY0" fmla="*/ 9525 h 34351"/>
                      <a:gd name="connsiteX1" fmla="*/ 2858 w 46672"/>
                      <a:gd name="connsiteY1" fmla="*/ 28575 h 34351"/>
                      <a:gd name="connsiteX2" fmla="*/ 46672 w 46672"/>
                      <a:gd name="connsiteY2" fmla="*/ 26670 h 34351"/>
                      <a:gd name="connsiteX3" fmla="*/ 21908 w 46672"/>
                      <a:gd name="connsiteY3" fmla="*/ 0 h 34351"/>
                      <a:gd name="connsiteX4" fmla="*/ 0 w 46672"/>
                      <a:gd name="connsiteY4" fmla="*/ 9525 h 34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72" h="34351">
                        <a:moveTo>
                          <a:pt x="0" y="9525"/>
                        </a:moveTo>
                        <a:lnTo>
                          <a:pt x="2858" y="28575"/>
                        </a:lnTo>
                        <a:cubicBezTo>
                          <a:pt x="27622" y="39053"/>
                          <a:pt x="40005" y="33338"/>
                          <a:pt x="46672" y="26670"/>
                        </a:cubicBezTo>
                        <a:lnTo>
                          <a:pt x="21908" y="0"/>
                        </a:lnTo>
                        <a:cubicBezTo>
                          <a:pt x="17145" y="2858"/>
                          <a:pt x="10478" y="6667"/>
                          <a:pt x="0" y="9525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6" name="Freeform: Shape 4355">
                    <a:extLst>
                      <a:ext uri="{FF2B5EF4-FFF2-40B4-BE49-F238E27FC236}">
                        <a16:creationId xmlns:a16="http://schemas.microsoft.com/office/drawing/2014/main" id="{94E09349-91A0-4628-B30F-771DB72DBE17}"/>
                      </a:ext>
                    </a:extLst>
                  </p:cNvPr>
                  <p:cNvSpPr/>
                  <p:nvPr/>
                </p:nvSpPr>
                <p:spPr>
                  <a:xfrm>
                    <a:off x="9251969" y="3370421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3810 h 17145"/>
                      <a:gd name="connsiteX1" fmla="*/ 23813 w 23812"/>
                      <a:gd name="connsiteY1" fmla="*/ 17145 h 17145"/>
                      <a:gd name="connsiteX2" fmla="*/ 20955 w 23812"/>
                      <a:gd name="connsiteY2" fmla="*/ 0 h 17145"/>
                      <a:gd name="connsiteX3" fmla="*/ 0 w 23812"/>
                      <a:gd name="connsiteY3" fmla="*/ 381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3810"/>
                        </a:moveTo>
                        <a:cubicBezTo>
                          <a:pt x="8572" y="9525"/>
                          <a:pt x="17145" y="14288"/>
                          <a:pt x="23813" y="17145"/>
                        </a:cubicBezTo>
                        <a:lnTo>
                          <a:pt x="20955" y="0"/>
                        </a:lnTo>
                        <a:cubicBezTo>
                          <a:pt x="15240" y="1905"/>
                          <a:pt x="8572" y="2858"/>
                          <a:pt x="0" y="3810"/>
                        </a:cubicBezTo>
                        <a:close/>
                      </a:path>
                    </a:pathLst>
                  </a:custGeom>
                  <a:solidFill>
                    <a:srgbClr val="52B4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357" name="Graphic 7">
                <a:extLst>
                  <a:ext uri="{FF2B5EF4-FFF2-40B4-BE49-F238E27FC236}">
                    <a16:creationId xmlns:a16="http://schemas.microsoft.com/office/drawing/2014/main" id="{76B35AD9-6C41-490D-B0E1-9DA686DC87CF}"/>
                  </a:ext>
                </a:extLst>
              </p:cNvPr>
              <p:cNvGrpSpPr/>
              <p:nvPr/>
            </p:nvGrpSpPr>
            <p:grpSpPr>
              <a:xfrm>
                <a:off x="8958599" y="3095386"/>
                <a:ext cx="59054" cy="96916"/>
                <a:chOff x="8958599" y="3095386"/>
                <a:chExt cx="59054" cy="96916"/>
              </a:xfrm>
            </p:grpSpPr>
            <p:sp>
              <p:nvSpPr>
                <p:cNvPr id="4358" name="Freeform: Shape 4357">
                  <a:extLst>
                    <a:ext uri="{FF2B5EF4-FFF2-40B4-BE49-F238E27FC236}">
                      <a16:creationId xmlns:a16="http://schemas.microsoft.com/office/drawing/2014/main" id="{564E1BB4-9618-4F29-9D44-AACDF27D94BD}"/>
                    </a:ext>
                  </a:extLst>
                </p:cNvPr>
                <p:cNvSpPr/>
                <p:nvPr/>
              </p:nvSpPr>
              <p:spPr>
                <a:xfrm>
                  <a:off x="8960504" y="3095386"/>
                  <a:ext cx="55245" cy="96916"/>
                </a:xfrm>
                <a:custGeom>
                  <a:avLst/>
                  <a:gdLst>
                    <a:gd name="connsiteX0" fmla="*/ 21908 w 55245"/>
                    <a:gd name="connsiteY0" fmla="*/ 6429 h 96916"/>
                    <a:gd name="connsiteX1" fmla="*/ 12383 w 55245"/>
                    <a:gd name="connsiteY1" fmla="*/ 714 h 96916"/>
                    <a:gd name="connsiteX2" fmla="*/ 7620 w 55245"/>
                    <a:gd name="connsiteY2" fmla="*/ 714 h 96916"/>
                    <a:gd name="connsiteX3" fmla="*/ 7620 w 55245"/>
                    <a:gd name="connsiteY3" fmla="*/ 714 h 96916"/>
                    <a:gd name="connsiteX4" fmla="*/ 0 w 55245"/>
                    <a:gd name="connsiteY4" fmla="*/ 5477 h 96916"/>
                    <a:gd name="connsiteX5" fmla="*/ 6668 w 55245"/>
                    <a:gd name="connsiteY5" fmla="*/ 13097 h 96916"/>
                    <a:gd name="connsiteX6" fmla="*/ 7620 w 55245"/>
                    <a:gd name="connsiteY6" fmla="*/ 11192 h 96916"/>
                    <a:gd name="connsiteX7" fmla="*/ 55245 w 55245"/>
                    <a:gd name="connsiteY7" fmla="*/ 96917 h 96916"/>
                    <a:gd name="connsiteX8" fmla="*/ 27623 w 55245"/>
                    <a:gd name="connsiteY8" fmla="*/ 15002 h 96916"/>
                    <a:gd name="connsiteX9" fmla="*/ 21908 w 55245"/>
                    <a:gd name="connsiteY9" fmla="*/ 6429 h 9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245" h="96916">
                      <a:moveTo>
                        <a:pt x="21908" y="6429"/>
                      </a:moveTo>
                      <a:lnTo>
                        <a:pt x="12383" y="714"/>
                      </a:lnTo>
                      <a:cubicBezTo>
                        <a:pt x="10478" y="-238"/>
                        <a:pt x="8573" y="-238"/>
                        <a:pt x="7620" y="714"/>
                      </a:cubicBezTo>
                      <a:lnTo>
                        <a:pt x="7620" y="714"/>
                      </a:lnTo>
                      <a:lnTo>
                        <a:pt x="0" y="5477"/>
                      </a:lnTo>
                      <a:lnTo>
                        <a:pt x="6668" y="13097"/>
                      </a:lnTo>
                      <a:lnTo>
                        <a:pt x="7620" y="11192"/>
                      </a:lnTo>
                      <a:lnTo>
                        <a:pt x="55245" y="96917"/>
                      </a:lnTo>
                      <a:lnTo>
                        <a:pt x="27623" y="15002"/>
                      </a:lnTo>
                      <a:cubicBezTo>
                        <a:pt x="27623" y="10239"/>
                        <a:pt x="24765" y="7382"/>
                        <a:pt x="21908" y="6429"/>
                      </a:cubicBezTo>
                      <a:close/>
                    </a:path>
                  </a:pathLst>
                </a:custGeom>
                <a:solidFill>
                  <a:srgbClr val="BABAB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59" name="Freeform: Shape 4358">
                  <a:extLst>
                    <a:ext uri="{FF2B5EF4-FFF2-40B4-BE49-F238E27FC236}">
                      <a16:creationId xmlns:a16="http://schemas.microsoft.com/office/drawing/2014/main" id="{978DF3DF-ACDF-4C44-9A0A-6BEEAD5ABF8D}"/>
                    </a:ext>
                  </a:extLst>
                </p:cNvPr>
                <p:cNvSpPr/>
                <p:nvPr/>
              </p:nvSpPr>
              <p:spPr>
                <a:xfrm>
                  <a:off x="8959552" y="3099163"/>
                  <a:ext cx="58102" cy="91234"/>
                </a:xfrm>
                <a:custGeom>
                  <a:avLst/>
                  <a:gdLst>
                    <a:gd name="connsiteX0" fmla="*/ 16192 w 58102"/>
                    <a:gd name="connsiteY0" fmla="*/ 6462 h 91234"/>
                    <a:gd name="connsiteX1" fmla="*/ 6667 w 58102"/>
                    <a:gd name="connsiteY1" fmla="*/ 747 h 91234"/>
                    <a:gd name="connsiteX2" fmla="*/ 0 w 58102"/>
                    <a:gd name="connsiteY2" fmla="*/ 4557 h 91234"/>
                    <a:gd name="connsiteX3" fmla="*/ 0 w 58102"/>
                    <a:gd name="connsiteY3" fmla="*/ 62660 h 91234"/>
                    <a:gd name="connsiteX4" fmla="*/ 58102 w 58102"/>
                    <a:gd name="connsiteY4" fmla="*/ 91235 h 91234"/>
                    <a:gd name="connsiteX5" fmla="*/ 22860 w 58102"/>
                    <a:gd name="connsiteY5" fmla="*/ 13130 h 91234"/>
                    <a:gd name="connsiteX6" fmla="*/ 16192 w 58102"/>
                    <a:gd name="connsiteY6" fmla="*/ 6462 h 91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102" h="91234">
                      <a:moveTo>
                        <a:pt x="16192" y="6462"/>
                      </a:moveTo>
                      <a:lnTo>
                        <a:pt x="6667" y="747"/>
                      </a:lnTo>
                      <a:cubicBezTo>
                        <a:pt x="2858" y="-1158"/>
                        <a:pt x="0" y="747"/>
                        <a:pt x="0" y="4557"/>
                      </a:cubicBezTo>
                      <a:lnTo>
                        <a:pt x="0" y="62660"/>
                      </a:lnTo>
                      <a:lnTo>
                        <a:pt x="58102" y="91235"/>
                      </a:lnTo>
                      <a:lnTo>
                        <a:pt x="22860" y="13130"/>
                      </a:lnTo>
                      <a:cubicBezTo>
                        <a:pt x="20955" y="11225"/>
                        <a:pt x="18097" y="8367"/>
                        <a:pt x="16192" y="64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0" name="Freeform: Shape 4359">
                  <a:extLst>
                    <a:ext uri="{FF2B5EF4-FFF2-40B4-BE49-F238E27FC236}">
                      <a16:creationId xmlns:a16="http://schemas.microsoft.com/office/drawing/2014/main" id="{DBC45DFA-7E61-4662-BA2C-16C921AEED53}"/>
                    </a:ext>
                  </a:extLst>
                </p:cNvPr>
                <p:cNvSpPr/>
                <p:nvPr/>
              </p:nvSpPr>
              <p:spPr>
                <a:xfrm>
                  <a:off x="8958599" y="3123723"/>
                  <a:ext cx="44767" cy="38100"/>
                </a:xfrm>
                <a:custGeom>
                  <a:avLst/>
                  <a:gdLst>
                    <a:gd name="connsiteX0" fmla="*/ 0 w 44767"/>
                    <a:gd name="connsiteY0" fmla="*/ 0 h 38100"/>
                    <a:gd name="connsiteX1" fmla="*/ 0 w 44767"/>
                    <a:gd name="connsiteY1" fmla="*/ 11430 h 38100"/>
                    <a:gd name="connsiteX2" fmla="*/ 44767 w 44767"/>
                    <a:gd name="connsiteY2" fmla="*/ 38100 h 38100"/>
                    <a:gd name="connsiteX3" fmla="*/ 36195 w 44767"/>
                    <a:gd name="connsiteY3" fmla="*/ 20003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767" h="38100">
                      <a:moveTo>
                        <a:pt x="0" y="0"/>
                      </a:moveTo>
                      <a:lnTo>
                        <a:pt x="0" y="11430"/>
                      </a:lnTo>
                      <a:lnTo>
                        <a:pt x="44767" y="38100"/>
                      </a:lnTo>
                      <a:lnTo>
                        <a:pt x="36195" y="20003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1" name="Freeform: Shape 4360">
                  <a:extLst>
                    <a:ext uri="{FF2B5EF4-FFF2-40B4-BE49-F238E27FC236}">
                      <a16:creationId xmlns:a16="http://schemas.microsoft.com/office/drawing/2014/main" id="{670B4C7C-B1B5-4458-A5A7-67027F7C6862}"/>
                    </a:ext>
                  </a:extLst>
                </p:cNvPr>
                <p:cNvSpPr/>
                <p:nvPr/>
              </p:nvSpPr>
              <p:spPr>
                <a:xfrm>
                  <a:off x="8994794" y="3141821"/>
                  <a:ext cx="11429" cy="20002"/>
                </a:xfrm>
                <a:custGeom>
                  <a:avLst/>
                  <a:gdLst>
                    <a:gd name="connsiteX0" fmla="*/ 0 w 11429"/>
                    <a:gd name="connsiteY0" fmla="*/ 1905 h 20002"/>
                    <a:gd name="connsiteX1" fmla="*/ 8572 w 11429"/>
                    <a:gd name="connsiteY1" fmla="*/ 20002 h 20002"/>
                    <a:gd name="connsiteX2" fmla="*/ 11430 w 11429"/>
                    <a:gd name="connsiteY2" fmla="*/ 18097 h 20002"/>
                    <a:gd name="connsiteX3" fmla="*/ 4763 w 11429"/>
                    <a:gd name="connsiteY3" fmla="*/ 0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20002">
                      <a:moveTo>
                        <a:pt x="0" y="1905"/>
                      </a:moveTo>
                      <a:lnTo>
                        <a:pt x="8572" y="20002"/>
                      </a:lnTo>
                      <a:lnTo>
                        <a:pt x="11430" y="18097"/>
                      </a:lnTo>
                      <a:lnTo>
                        <a:pt x="4763" y="0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62" name="Graphic 7">
                <a:extLst>
                  <a:ext uri="{FF2B5EF4-FFF2-40B4-BE49-F238E27FC236}">
                    <a16:creationId xmlns:a16="http://schemas.microsoft.com/office/drawing/2014/main" id="{09877DC0-5144-4EAC-BF20-A4F16E056B23}"/>
                  </a:ext>
                </a:extLst>
              </p:cNvPr>
              <p:cNvGrpSpPr/>
              <p:nvPr/>
            </p:nvGrpSpPr>
            <p:grpSpPr>
              <a:xfrm>
                <a:off x="8860491" y="3278028"/>
                <a:ext cx="285750" cy="122545"/>
                <a:chOff x="8860491" y="3278028"/>
                <a:chExt cx="285750" cy="122545"/>
              </a:xfrm>
            </p:grpSpPr>
            <p:sp>
              <p:nvSpPr>
                <p:cNvPr id="4363" name="Freeform: Shape 4362">
                  <a:extLst>
                    <a:ext uri="{FF2B5EF4-FFF2-40B4-BE49-F238E27FC236}">
                      <a16:creationId xmlns:a16="http://schemas.microsoft.com/office/drawing/2014/main" id="{B0879E16-0233-4162-B8D7-1315C1BDE4B5}"/>
                    </a:ext>
                  </a:extLst>
                </p:cNvPr>
                <p:cNvSpPr/>
                <p:nvPr/>
              </p:nvSpPr>
              <p:spPr>
                <a:xfrm>
                  <a:off x="8860491" y="3332321"/>
                  <a:ext cx="285750" cy="68253"/>
                </a:xfrm>
                <a:custGeom>
                  <a:avLst/>
                  <a:gdLst>
                    <a:gd name="connsiteX0" fmla="*/ 2858 w 285750"/>
                    <a:gd name="connsiteY0" fmla="*/ 42863 h 68253"/>
                    <a:gd name="connsiteX1" fmla="*/ 0 w 285750"/>
                    <a:gd name="connsiteY1" fmla="*/ 40958 h 68253"/>
                    <a:gd name="connsiteX2" fmla="*/ 0 w 285750"/>
                    <a:gd name="connsiteY2" fmla="*/ 46672 h 68253"/>
                    <a:gd name="connsiteX3" fmla="*/ 2858 w 285750"/>
                    <a:gd name="connsiteY3" fmla="*/ 50483 h 68253"/>
                    <a:gd name="connsiteX4" fmla="*/ 29528 w 285750"/>
                    <a:gd name="connsiteY4" fmla="*/ 66675 h 68253"/>
                    <a:gd name="connsiteX5" fmla="*/ 40958 w 285750"/>
                    <a:gd name="connsiteY5" fmla="*/ 67627 h 68253"/>
                    <a:gd name="connsiteX6" fmla="*/ 285750 w 285750"/>
                    <a:gd name="connsiteY6" fmla="*/ 4763 h 68253"/>
                    <a:gd name="connsiteX7" fmla="*/ 285750 w 285750"/>
                    <a:gd name="connsiteY7" fmla="*/ 0 h 68253"/>
                    <a:gd name="connsiteX8" fmla="*/ 41910 w 285750"/>
                    <a:gd name="connsiteY8" fmla="*/ 53340 h 68253"/>
                    <a:gd name="connsiteX9" fmla="*/ 2858 w 285750"/>
                    <a:gd name="connsiteY9" fmla="*/ 42863 h 6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5750" h="68253">
                      <a:moveTo>
                        <a:pt x="2858" y="42863"/>
                      </a:moveTo>
                      <a:cubicBezTo>
                        <a:pt x="953" y="43815"/>
                        <a:pt x="0" y="40005"/>
                        <a:pt x="0" y="40958"/>
                      </a:cubicBezTo>
                      <a:cubicBezTo>
                        <a:pt x="0" y="40958"/>
                        <a:pt x="0" y="46672"/>
                        <a:pt x="0" y="46672"/>
                      </a:cubicBezTo>
                      <a:cubicBezTo>
                        <a:pt x="0" y="47625"/>
                        <a:pt x="953" y="49530"/>
                        <a:pt x="2858" y="50483"/>
                      </a:cubicBezTo>
                      <a:lnTo>
                        <a:pt x="29528" y="66675"/>
                      </a:lnTo>
                      <a:cubicBezTo>
                        <a:pt x="32385" y="68580"/>
                        <a:pt x="37148" y="68580"/>
                        <a:pt x="40958" y="67627"/>
                      </a:cubicBezTo>
                      <a:lnTo>
                        <a:pt x="285750" y="4763"/>
                      </a:lnTo>
                      <a:lnTo>
                        <a:pt x="285750" y="0"/>
                      </a:lnTo>
                      <a:lnTo>
                        <a:pt x="41910" y="53340"/>
                      </a:lnTo>
                      <a:lnTo>
                        <a:pt x="2858" y="42863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4" name="Freeform: Shape 4363">
                  <a:extLst>
                    <a:ext uri="{FF2B5EF4-FFF2-40B4-BE49-F238E27FC236}">
                      <a16:creationId xmlns:a16="http://schemas.microsoft.com/office/drawing/2014/main" id="{F0D4E323-9719-44E9-82BF-9F14EC6E462A}"/>
                    </a:ext>
                  </a:extLst>
                </p:cNvPr>
                <p:cNvSpPr/>
                <p:nvPr/>
              </p:nvSpPr>
              <p:spPr>
                <a:xfrm>
                  <a:off x="8860492" y="3278028"/>
                  <a:ext cx="285749" cy="116830"/>
                </a:xfrm>
                <a:custGeom>
                  <a:avLst/>
                  <a:gdLst>
                    <a:gd name="connsiteX0" fmla="*/ 2857 w 285749"/>
                    <a:gd name="connsiteY0" fmla="*/ 91440 h 116830"/>
                    <a:gd name="connsiteX1" fmla="*/ 2857 w 285749"/>
                    <a:gd name="connsiteY1" fmla="*/ 99060 h 116830"/>
                    <a:gd name="connsiteX2" fmla="*/ 29527 w 285749"/>
                    <a:gd name="connsiteY2" fmla="*/ 115252 h 116830"/>
                    <a:gd name="connsiteX3" fmla="*/ 40957 w 285749"/>
                    <a:gd name="connsiteY3" fmla="*/ 116205 h 116830"/>
                    <a:gd name="connsiteX4" fmla="*/ 285750 w 285749"/>
                    <a:gd name="connsiteY4" fmla="*/ 53340 h 116830"/>
                    <a:gd name="connsiteX5" fmla="*/ 194310 w 285749"/>
                    <a:gd name="connsiteY5" fmla="*/ 0 h 116830"/>
                    <a:gd name="connsiteX6" fmla="*/ 2857 w 285749"/>
                    <a:gd name="connsiteY6" fmla="*/ 91440 h 116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5749" h="116830">
                      <a:moveTo>
                        <a:pt x="2857" y="91440"/>
                      </a:moveTo>
                      <a:cubicBezTo>
                        <a:pt x="-952" y="93345"/>
                        <a:pt x="-952" y="97155"/>
                        <a:pt x="2857" y="99060"/>
                      </a:cubicBezTo>
                      <a:lnTo>
                        <a:pt x="29527" y="115252"/>
                      </a:lnTo>
                      <a:cubicBezTo>
                        <a:pt x="32385" y="117157"/>
                        <a:pt x="37148" y="117157"/>
                        <a:pt x="40957" y="116205"/>
                      </a:cubicBezTo>
                      <a:lnTo>
                        <a:pt x="285750" y="53340"/>
                      </a:lnTo>
                      <a:lnTo>
                        <a:pt x="194310" y="0"/>
                      </a:lnTo>
                      <a:lnTo>
                        <a:pt x="2857" y="91440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5" name="Freeform: Shape 4364">
                  <a:extLst>
                    <a:ext uri="{FF2B5EF4-FFF2-40B4-BE49-F238E27FC236}">
                      <a16:creationId xmlns:a16="http://schemas.microsoft.com/office/drawing/2014/main" id="{DB226EDE-C651-4AFC-BD2B-C7BE6E256E17}"/>
                    </a:ext>
                  </a:extLst>
                </p:cNvPr>
                <p:cNvSpPr/>
                <p:nvPr/>
              </p:nvSpPr>
              <p:spPr>
                <a:xfrm>
                  <a:off x="8928595" y="3291363"/>
                  <a:ext cx="185261" cy="73342"/>
                </a:xfrm>
                <a:custGeom>
                  <a:avLst/>
                  <a:gdLst>
                    <a:gd name="connsiteX0" fmla="*/ 1429 w 185261"/>
                    <a:gd name="connsiteY0" fmla="*/ 60960 h 73342"/>
                    <a:gd name="connsiteX1" fmla="*/ 1429 w 185261"/>
                    <a:gd name="connsiteY1" fmla="*/ 64770 h 73342"/>
                    <a:gd name="connsiteX2" fmla="*/ 14764 w 185261"/>
                    <a:gd name="connsiteY2" fmla="*/ 72390 h 73342"/>
                    <a:gd name="connsiteX3" fmla="*/ 20479 w 185261"/>
                    <a:gd name="connsiteY3" fmla="*/ 73342 h 73342"/>
                    <a:gd name="connsiteX4" fmla="*/ 185261 w 185261"/>
                    <a:gd name="connsiteY4" fmla="*/ 32385 h 73342"/>
                    <a:gd name="connsiteX5" fmla="*/ 130969 w 185261"/>
                    <a:gd name="connsiteY5" fmla="*/ 0 h 73342"/>
                    <a:gd name="connsiteX6" fmla="*/ 1429 w 185261"/>
                    <a:gd name="connsiteY6" fmla="*/ 6096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61" h="73342">
                      <a:moveTo>
                        <a:pt x="1429" y="60960"/>
                      </a:moveTo>
                      <a:cubicBezTo>
                        <a:pt x="-476" y="61913"/>
                        <a:pt x="-476" y="63817"/>
                        <a:pt x="1429" y="64770"/>
                      </a:cubicBezTo>
                      <a:lnTo>
                        <a:pt x="14764" y="72390"/>
                      </a:lnTo>
                      <a:cubicBezTo>
                        <a:pt x="16669" y="73342"/>
                        <a:pt x="18574" y="73342"/>
                        <a:pt x="20479" y="73342"/>
                      </a:cubicBezTo>
                      <a:lnTo>
                        <a:pt x="185261" y="32385"/>
                      </a:lnTo>
                      <a:lnTo>
                        <a:pt x="130969" y="0"/>
                      </a:lnTo>
                      <a:lnTo>
                        <a:pt x="1429" y="609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66" name="Graphic 7">
                <a:extLst>
                  <a:ext uri="{FF2B5EF4-FFF2-40B4-BE49-F238E27FC236}">
                    <a16:creationId xmlns:a16="http://schemas.microsoft.com/office/drawing/2014/main" id="{988EC777-67F3-4DC1-93F6-C7CA210A1DB8}"/>
                  </a:ext>
                </a:extLst>
              </p:cNvPr>
              <p:cNvGrpSpPr/>
              <p:nvPr/>
            </p:nvGrpSpPr>
            <p:grpSpPr>
              <a:xfrm>
                <a:off x="8887638" y="3223735"/>
                <a:ext cx="125253" cy="53340"/>
                <a:chOff x="8887638" y="3223735"/>
                <a:chExt cx="125253" cy="53340"/>
              </a:xfrm>
            </p:grpSpPr>
            <p:sp>
              <p:nvSpPr>
                <p:cNvPr id="4367" name="Freeform: Shape 4366">
                  <a:extLst>
                    <a:ext uri="{FF2B5EF4-FFF2-40B4-BE49-F238E27FC236}">
                      <a16:creationId xmlns:a16="http://schemas.microsoft.com/office/drawing/2014/main" id="{EFB72A01-0C7D-45A1-9043-F5DEA70D66C6}"/>
                    </a:ext>
                  </a:extLst>
                </p:cNvPr>
                <p:cNvSpPr/>
                <p:nvPr/>
              </p:nvSpPr>
              <p:spPr>
                <a:xfrm>
                  <a:off x="8888114" y="3247548"/>
                  <a:ext cx="124777" cy="29527"/>
                </a:xfrm>
                <a:custGeom>
                  <a:avLst/>
                  <a:gdLst>
                    <a:gd name="connsiteX0" fmla="*/ 952 w 124777"/>
                    <a:gd name="connsiteY0" fmla="*/ 18098 h 29527"/>
                    <a:gd name="connsiteX1" fmla="*/ 0 w 124777"/>
                    <a:gd name="connsiteY1" fmla="*/ 17145 h 29527"/>
                    <a:gd name="connsiteX2" fmla="*/ 0 w 124777"/>
                    <a:gd name="connsiteY2" fmla="*/ 20003 h 29527"/>
                    <a:gd name="connsiteX3" fmla="*/ 952 w 124777"/>
                    <a:gd name="connsiteY3" fmla="*/ 21908 h 29527"/>
                    <a:gd name="connsiteX4" fmla="*/ 12383 w 124777"/>
                    <a:gd name="connsiteY4" fmla="*/ 28575 h 29527"/>
                    <a:gd name="connsiteX5" fmla="*/ 17145 w 124777"/>
                    <a:gd name="connsiteY5" fmla="*/ 29528 h 29527"/>
                    <a:gd name="connsiteX6" fmla="*/ 124777 w 124777"/>
                    <a:gd name="connsiteY6" fmla="*/ 1905 h 29527"/>
                    <a:gd name="connsiteX7" fmla="*/ 124777 w 124777"/>
                    <a:gd name="connsiteY7" fmla="*/ 0 h 29527"/>
                    <a:gd name="connsiteX8" fmla="*/ 16192 w 124777"/>
                    <a:gd name="connsiteY8" fmla="*/ 24765 h 29527"/>
                    <a:gd name="connsiteX9" fmla="*/ 952 w 124777"/>
                    <a:gd name="connsiteY9" fmla="*/ 18098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4777" h="29527">
                      <a:moveTo>
                        <a:pt x="952" y="18098"/>
                      </a:moveTo>
                      <a:cubicBezTo>
                        <a:pt x="0" y="18098"/>
                        <a:pt x="0" y="17145"/>
                        <a:pt x="0" y="17145"/>
                      </a:cubicBezTo>
                      <a:cubicBezTo>
                        <a:pt x="0" y="17145"/>
                        <a:pt x="0" y="20003"/>
                        <a:pt x="0" y="20003"/>
                      </a:cubicBezTo>
                      <a:cubicBezTo>
                        <a:pt x="0" y="20955"/>
                        <a:pt x="0" y="20955"/>
                        <a:pt x="952" y="21908"/>
                      </a:cubicBezTo>
                      <a:lnTo>
                        <a:pt x="12383" y="28575"/>
                      </a:lnTo>
                      <a:cubicBezTo>
                        <a:pt x="13335" y="29528"/>
                        <a:pt x="16192" y="29528"/>
                        <a:pt x="17145" y="29528"/>
                      </a:cubicBezTo>
                      <a:lnTo>
                        <a:pt x="124777" y="1905"/>
                      </a:lnTo>
                      <a:lnTo>
                        <a:pt x="124777" y="0"/>
                      </a:lnTo>
                      <a:lnTo>
                        <a:pt x="16192" y="24765"/>
                      </a:lnTo>
                      <a:lnTo>
                        <a:pt x="952" y="18098"/>
                      </a:lnTo>
                      <a:close/>
                    </a:path>
                  </a:pathLst>
                </a:custGeom>
                <a:solidFill>
                  <a:srgbClr val="A626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8" name="Freeform: Shape 4367">
                  <a:extLst>
                    <a:ext uri="{FF2B5EF4-FFF2-40B4-BE49-F238E27FC236}">
                      <a16:creationId xmlns:a16="http://schemas.microsoft.com/office/drawing/2014/main" id="{51FE13D6-4A79-4E3E-BDE5-CA2CB81C61FB}"/>
                    </a:ext>
                  </a:extLst>
                </p:cNvPr>
                <p:cNvSpPr/>
                <p:nvPr/>
              </p:nvSpPr>
              <p:spPr>
                <a:xfrm>
                  <a:off x="8887638" y="3223735"/>
                  <a:ext cx="125253" cy="51435"/>
                </a:xfrm>
                <a:custGeom>
                  <a:avLst/>
                  <a:gdLst>
                    <a:gd name="connsiteX0" fmla="*/ 1429 w 125253"/>
                    <a:gd name="connsiteY0" fmla="*/ 40005 h 51435"/>
                    <a:gd name="connsiteX1" fmla="*/ 1429 w 125253"/>
                    <a:gd name="connsiteY1" fmla="*/ 43815 h 51435"/>
                    <a:gd name="connsiteX2" fmla="*/ 12859 w 125253"/>
                    <a:gd name="connsiteY2" fmla="*/ 50483 h 51435"/>
                    <a:gd name="connsiteX3" fmla="*/ 17621 w 125253"/>
                    <a:gd name="connsiteY3" fmla="*/ 51435 h 51435"/>
                    <a:gd name="connsiteX4" fmla="*/ 125254 w 125253"/>
                    <a:gd name="connsiteY4" fmla="*/ 23813 h 51435"/>
                    <a:gd name="connsiteX5" fmla="*/ 85249 w 125253"/>
                    <a:gd name="connsiteY5" fmla="*/ 0 h 51435"/>
                    <a:gd name="connsiteX6" fmla="*/ 1429 w 125253"/>
                    <a:gd name="connsiteY6" fmla="*/ 40005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5253" h="51435">
                      <a:moveTo>
                        <a:pt x="1429" y="40005"/>
                      </a:moveTo>
                      <a:cubicBezTo>
                        <a:pt x="-476" y="40958"/>
                        <a:pt x="-476" y="41910"/>
                        <a:pt x="1429" y="43815"/>
                      </a:cubicBezTo>
                      <a:lnTo>
                        <a:pt x="12859" y="50483"/>
                      </a:lnTo>
                      <a:cubicBezTo>
                        <a:pt x="13811" y="51435"/>
                        <a:pt x="16669" y="51435"/>
                        <a:pt x="17621" y="51435"/>
                      </a:cubicBezTo>
                      <a:lnTo>
                        <a:pt x="125254" y="23813"/>
                      </a:lnTo>
                      <a:lnTo>
                        <a:pt x="85249" y="0"/>
                      </a:lnTo>
                      <a:lnTo>
                        <a:pt x="1429" y="40005"/>
                      </a:lnTo>
                      <a:close/>
                    </a:path>
                  </a:pathLst>
                </a:custGeom>
                <a:solidFill>
                  <a:srgbClr val="D63A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69" name="Freeform: Shape 4368">
                  <a:extLst>
                    <a:ext uri="{FF2B5EF4-FFF2-40B4-BE49-F238E27FC236}">
                      <a16:creationId xmlns:a16="http://schemas.microsoft.com/office/drawing/2014/main" id="{68CB2E05-130D-4EFA-9D0E-37D206253AC8}"/>
                    </a:ext>
                  </a:extLst>
                </p:cNvPr>
                <p:cNvSpPr/>
                <p:nvPr/>
              </p:nvSpPr>
              <p:spPr>
                <a:xfrm>
                  <a:off x="8917880" y="3229451"/>
                  <a:ext cx="81676" cy="32808"/>
                </a:xfrm>
                <a:custGeom>
                  <a:avLst/>
                  <a:gdLst>
                    <a:gd name="connsiteX0" fmla="*/ 714 w 81676"/>
                    <a:gd name="connsiteY0" fmla="*/ 26670 h 32808"/>
                    <a:gd name="connsiteX1" fmla="*/ 714 w 81676"/>
                    <a:gd name="connsiteY1" fmla="*/ 28575 h 32808"/>
                    <a:gd name="connsiteX2" fmla="*/ 6429 w 81676"/>
                    <a:gd name="connsiteY2" fmla="*/ 32385 h 32808"/>
                    <a:gd name="connsiteX3" fmla="*/ 9287 w 81676"/>
                    <a:gd name="connsiteY3" fmla="*/ 32385 h 32808"/>
                    <a:gd name="connsiteX4" fmla="*/ 81677 w 81676"/>
                    <a:gd name="connsiteY4" fmla="*/ 14288 h 32808"/>
                    <a:gd name="connsiteX5" fmla="*/ 57864 w 81676"/>
                    <a:gd name="connsiteY5" fmla="*/ 0 h 32808"/>
                    <a:gd name="connsiteX6" fmla="*/ 714 w 81676"/>
                    <a:gd name="connsiteY6" fmla="*/ 26670 h 32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76" h="32808">
                      <a:moveTo>
                        <a:pt x="714" y="26670"/>
                      </a:moveTo>
                      <a:cubicBezTo>
                        <a:pt x="-238" y="26670"/>
                        <a:pt x="-238" y="27622"/>
                        <a:pt x="714" y="28575"/>
                      </a:cubicBezTo>
                      <a:lnTo>
                        <a:pt x="6429" y="32385"/>
                      </a:lnTo>
                      <a:cubicBezTo>
                        <a:pt x="7382" y="32385"/>
                        <a:pt x="8334" y="33338"/>
                        <a:pt x="9287" y="32385"/>
                      </a:cubicBezTo>
                      <a:lnTo>
                        <a:pt x="81677" y="14288"/>
                      </a:lnTo>
                      <a:lnTo>
                        <a:pt x="57864" y="0"/>
                      </a:lnTo>
                      <a:lnTo>
                        <a:pt x="714" y="266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735" name="圆角矩形 13">
            <a:extLst>
              <a:ext uri="{FF2B5EF4-FFF2-40B4-BE49-F238E27FC236}">
                <a16:creationId xmlns:a16="http://schemas.microsoft.com/office/drawing/2014/main" id="{4DA223FB-8D4A-47F1-A7DC-0203EB8E1E1F}"/>
              </a:ext>
            </a:extLst>
          </p:cNvPr>
          <p:cNvSpPr/>
          <p:nvPr/>
        </p:nvSpPr>
        <p:spPr>
          <a:xfrm>
            <a:off x="775432" y="2523465"/>
            <a:ext cx="5965608" cy="1551465"/>
          </a:xfrm>
          <a:prstGeom prst="roundRect">
            <a:avLst/>
          </a:prstGeom>
          <a:solidFill>
            <a:schemeClr val="bg1"/>
          </a:solidFill>
          <a:ln w="25400" cmpd="sng">
            <a:solidFill>
              <a:srgbClr val="5F77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339554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370" name="文本框 17">
            <a:extLst>
              <a:ext uri="{FF2B5EF4-FFF2-40B4-BE49-F238E27FC236}">
                <a16:creationId xmlns:a16="http://schemas.microsoft.com/office/drawing/2014/main" id="{6CD04C29-5B45-4173-A7A3-2CA3AE2D8CA9}"/>
              </a:ext>
            </a:extLst>
          </p:cNvPr>
          <p:cNvSpPr txBox="1"/>
          <p:nvPr/>
        </p:nvSpPr>
        <p:spPr>
          <a:xfrm>
            <a:off x="959354" y="2715521"/>
            <a:ext cx="565065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đoạn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ngắn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chia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sẻ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niềm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hào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Việt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9554"/>
                </a:solidFill>
                <a:effectLst/>
                <a:uLnTx/>
                <a:uFillTx/>
                <a:latin typeface="Times New Roman" panose="02020603050405020304" pitchFamily="18" charset="0"/>
                <a:ea typeface="Palatino Linotype" panose="02040502050505030304" pitchFamily="18" charset="0"/>
                <a:cs typeface="Times New Roman" panose="02020603050405020304" pitchFamily="18" charset="0"/>
              </a:rPr>
              <a:t> Nam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339554"/>
              </a:solidFill>
              <a:effectLst/>
              <a:uLnTx/>
              <a:uFillTx/>
              <a:latin typeface="Times New Roman" panose="02020603050405020304" pitchFamily="18" charset="0"/>
              <a:ea typeface="Palatino Linotype" panose="0204050205050503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2807159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5" name="图片 8">
            <a:extLst>
              <a:ext uri="{FF2B5EF4-FFF2-40B4-BE49-F238E27FC236}">
                <a16:creationId xmlns:a16="http://schemas.microsoft.com/office/drawing/2014/main" id="{C93B52D7-F595-45C1-ACC6-C232AD24917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63" r="65568"/>
          <a:stretch/>
        </p:blipFill>
        <p:spPr>
          <a:xfrm>
            <a:off x="-479293" y="1116829"/>
            <a:ext cx="4600575" cy="574117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EF8CF07-18C2-444F-BC21-83E31D5D694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094564" y="1479385"/>
            <a:ext cx="7966807" cy="4699345"/>
          </a:xfrm>
          <a:prstGeom prst="rect">
            <a:avLst/>
          </a:prstGeom>
        </p:spPr>
      </p:pic>
      <p:sp>
        <p:nvSpPr>
          <p:cNvPr id="10" name="文本框 1">
            <a:extLst>
              <a:ext uri="{FF2B5EF4-FFF2-40B4-BE49-F238E27FC236}">
                <a16:creationId xmlns:a16="http://schemas.microsoft.com/office/drawing/2014/main" id="{51D77404-641D-41B6-9202-91052073D1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8252" y="2185833"/>
            <a:ext cx="6556617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微软雅黑" panose="020B0503020204020204" pitchFamily="34" charset="-122"/>
              </a:defRPr>
            </a:lvl9pPr>
          </a:lstStyle>
          <a:p>
            <a:pPr algn="ctr">
              <a:defRPr/>
            </a:pPr>
            <a:r>
              <a:rPr lang="en-US" altLang="zh-CN" sz="6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字魂58号-创中黑" panose="00000500000000000000" pitchFamily="2" charset="-122"/>
                <a:cs typeface="Times New Roman" panose="02020603050405020304" pitchFamily="18" charset="0"/>
                <a:sym typeface="字魂58号-创中黑" panose="00000500000000000000" pitchFamily="2" charset="-122"/>
              </a:rPr>
              <a:t>KHỞI ĐỘNG</a:t>
            </a:r>
            <a:endParaRPr lang="zh-CN" altLang="en-US" sz="54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字魂58号-创中黑" panose="00000500000000000000" pitchFamily="2" charset="-122"/>
              <a:cs typeface="Times New Roman" panose="02020603050405020304" pitchFamily="18" charset="0"/>
              <a:sym typeface="字魂58号-创中黑" panose="00000500000000000000" pitchFamily="2" charset="-122"/>
            </a:endParaRPr>
          </a:p>
        </p:txBody>
      </p:sp>
      <p:sp>
        <p:nvSpPr>
          <p:cNvPr id="12" name="文本框 32">
            <a:extLst>
              <a:ext uri="{FF2B5EF4-FFF2-40B4-BE49-F238E27FC236}">
                <a16:creationId xmlns:a16="http://schemas.microsoft.com/office/drawing/2014/main" id="{A86673D7-F07E-4FE6-8FAA-5E2A04C18BB7}"/>
              </a:ext>
            </a:extLst>
          </p:cNvPr>
          <p:cNvSpPr txBox="1"/>
          <p:nvPr/>
        </p:nvSpPr>
        <p:spPr>
          <a:xfrm>
            <a:off x="5429595" y="3538612"/>
            <a:ext cx="64390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85208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5400" b="1" dirty="0" err="1">
                <a:solidFill>
                  <a:srgbClr val="549586"/>
                </a:solidFill>
                <a:latin typeface="Times New Roman" panose="02020603050405020304" pitchFamily="18" charset="0"/>
                <a:ea typeface="字魂58号-创中黑" panose="00000500000000000000" pitchFamily="2" charset="-122"/>
                <a:cs typeface="Times New Roman" panose="02020603050405020304" pitchFamily="18" charset="0"/>
                <a:sym typeface="字魂58号-创中黑" panose="00000500000000000000" pitchFamily="2" charset="-122"/>
              </a:rPr>
              <a:t>Quê</a:t>
            </a:r>
            <a:r>
              <a:rPr lang="en-US" altLang="zh-CN" sz="5400" b="1" dirty="0">
                <a:solidFill>
                  <a:srgbClr val="549586"/>
                </a:solidFill>
                <a:latin typeface="Times New Roman" panose="02020603050405020304" pitchFamily="18" charset="0"/>
                <a:ea typeface="字魂58号-创中黑" panose="00000500000000000000" pitchFamily="2" charset="-122"/>
                <a:cs typeface="Times New Roman" panose="02020603050405020304" pitchFamily="18" charset="0"/>
                <a:sym typeface="字魂58号-创中黑" panose="00000500000000000000" pitchFamily="2" charset="-122"/>
              </a:rPr>
              <a:t> </a:t>
            </a:r>
            <a:r>
              <a:rPr lang="en-US" altLang="zh-CN" sz="5400" b="1" dirty="0" err="1">
                <a:solidFill>
                  <a:srgbClr val="549586"/>
                </a:solidFill>
                <a:latin typeface="Times New Roman" panose="02020603050405020304" pitchFamily="18" charset="0"/>
                <a:ea typeface="字魂58号-创中黑" panose="00000500000000000000" pitchFamily="2" charset="-122"/>
                <a:cs typeface="Times New Roman" panose="02020603050405020304" pitchFamily="18" charset="0"/>
                <a:sym typeface="字魂58号-创中黑" panose="00000500000000000000" pitchFamily="2" charset="-122"/>
              </a:rPr>
              <a:t>hương</a:t>
            </a:r>
            <a:r>
              <a:rPr lang="en-US" altLang="zh-CN" sz="5400" b="1" dirty="0">
                <a:solidFill>
                  <a:srgbClr val="549586"/>
                </a:solidFill>
                <a:latin typeface="Times New Roman" panose="02020603050405020304" pitchFamily="18" charset="0"/>
                <a:ea typeface="字魂58号-创中黑" panose="00000500000000000000" pitchFamily="2" charset="-122"/>
                <a:cs typeface="Times New Roman" panose="02020603050405020304" pitchFamily="18" charset="0"/>
                <a:sym typeface="字魂58号-创中黑" panose="00000500000000000000" pitchFamily="2" charset="-122"/>
              </a:rPr>
              <a:t> </a:t>
            </a:r>
            <a:r>
              <a:rPr lang="en-US" altLang="zh-CN" sz="5400" b="1" dirty="0" err="1">
                <a:solidFill>
                  <a:srgbClr val="549586"/>
                </a:solidFill>
                <a:latin typeface="Times New Roman" panose="02020603050405020304" pitchFamily="18" charset="0"/>
                <a:ea typeface="字魂58号-创中黑" panose="00000500000000000000" pitchFamily="2" charset="-122"/>
                <a:cs typeface="Times New Roman" panose="02020603050405020304" pitchFamily="18" charset="0"/>
                <a:sym typeface="字魂58号-创中黑" panose="00000500000000000000" pitchFamily="2" charset="-122"/>
              </a:rPr>
              <a:t>tươi</a:t>
            </a:r>
            <a:r>
              <a:rPr lang="en-US" altLang="zh-CN" sz="5400" b="1" dirty="0">
                <a:solidFill>
                  <a:srgbClr val="549586"/>
                </a:solidFill>
                <a:latin typeface="Times New Roman" panose="02020603050405020304" pitchFamily="18" charset="0"/>
                <a:ea typeface="字魂58号-创中黑" panose="00000500000000000000" pitchFamily="2" charset="-122"/>
                <a:cs typeface="Times New Roman" panose="02020603050405020304" pitchFamily="18" charset="0"/>
                <a:sym typeface="字魂58号-创中黑" panose="00000500000000000000" pitchFamily="2" charset="-122"/>
              </a:rPr>
              <a:t> </a:t>
            </a:r>
            <a:r>
              <a:rPr lang="en-US" altLang="zh-CN" sz="5400" b="1" dirty="0" err="1">
                <a:solidFill>
                  <a:srgbClr val="549586"/>
                </a:solidFill>
                <a:latin typeface="Times New Roman" panose="02020603050405020304" pitchFamily="18" charset="0"/>
                <a:ea typeface="字魂58号-创中黑" panose="00000500000000000000" pitchFamily="2" charset="-122"/>
                <a:cs typeface="Times New Roman" panose="02020603050405020304" pitchFamily="18" charset="0"/>
                <a:sym typeface="字魂58号-创中黑" panose="00000500000000000000" pitchFamily="2" charset="-122"/>
              </a:rPr>
              <a:t>đẹp</a:t>
            </a:r>
            <a:endParaRPr lang="en-US" altLang="zh-CN" sz="5400" b="1" dirty="0">
              <a:solidFill>
                <a:srgbClr val="549586"/>
              </a:solidFill>
              <a:latin typeface="Times New Roman" panose="02020603050405020304" pitchFamily="18" charset="0"/>
              <a:ea typeface="字魂58号-创中黑" panose="00000500000000000000" pitchFamily="2" charset="-122"/>
              <a:cs typeface="Times New Roman" panose="02020603050405020304" pitchFamily="18" charset="0"/>
              <a:sym typeface="字魂58号-创中黑" panose="00000500000000000000" pitchFamily="2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298881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4.16667E-6 -1.11111E-6 L 4.16667E-6 -0.07222 " pathEditMode="relative" rAng="0" ptsTypes="AA">
                                      <p:cBhvr>
                                        <p:cTn id="1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allAtOnce"/>
      <p:bldP spid="1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A2369DF-5F06-4308-BD19-4D58154AD0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5348" y="1178560"/>
            <a:ext cx="11642990" cy="4665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9125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Google Shape;481;p49">
            <a:extLst>
              <a:ext uri="{FF2B5EF4-FFF2-40B4-BE49-F238E27FC236}">
                <a16:creationId xmlns:a16="http://schemas.microsoft.com/office/drawing/2014/main" id="{684DA3CD-5195-4862-8609-B79722FEBD59}"/>
              </a:ext>
            </a:extLst>
          </p:cNvPr>
          <p:cNvSpPr/>
          <p:nvPr/>
        </p:nvSpPr>
        <p:spPr>
          <a:xfrm>
            <a:off x="1755052" y="2042600"/>
            <a:ext cx="3142400" cy="4040800"/>
          </a:xfrm>
          <a:prstGeom prst="roundRect">
            <a:avLst>
              <a:gd name="adj" fmla="val 2357"/>
            </a:avLst>
          </a:prstGeom>
          <a:solidFill>
            <a:schemeClr val="lt1"/>
          </a:solidFill>
          <a:ln>
            <a:noFill/>
          </a:ln>
          <a:effectLst>
            <a:outerShdw blurRad="57150" dist="38100" dir="2400000" algn="bl" rotWithShape="0">
              <a:srgbClr val="000000">
                <a:alpha val="29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" name="Google Shape;482;p49">
            <a:extLst>
              <a:ext uri="{FF2B5EF4-FFF2-40B4-BE49-F238E27FC236}">
                <a16:creationId xmlns:a16="http://schemas.microsoft.com/office/drawing/2014/main" id="{722BA89F-95C4-48FD-A559-186F640E91B6}"/>
              </a:ext>
            </a:extLst>
          </p:cNvPr>
          <p:cNvSpPr/>
          <p:nvPr/>
        </p:nvSpPr>
        <p:spPr>
          <a:xfrm>
            <a:off x="7211176" y="2042600"/>
            <a:ext cx="3142400" cy="4040800"/>
          </a:xfrm>
          <a:prstGeom prst="roundRect">
            <a:avLst>
              <a:gd name="adj" fmla="val 2357"/>
            </a:avLst>
          </a:prstGeom>
          <a:solidFill>
            <a:schemeClr val="lt1"/>
          </a:solidFill>
          <a:ln>
            <a:noFill/>
          </a:ln>
          <a:effectLst>
            <a:outerShdw blurRad="57150" dist="38100" dir="2400000" algn="bl" rotWithShape="0">
              <a:srgbClr val="000000">
                <a:alpha val="29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" name="Google Shape;485;p49">
            <a:extLst>
              <a:ext uri="{FF2B5EF4-FFF2-40B4-BE49-F238E27FC236}">
                <a16:creationId xmlns:a16="http://schemas.microsoft.com/office/drawing/2014/main" id="{1E03873B-2E8E-4351-92AF-F9E5A7AEBBA1}"/>
              </a:ext>
            </a:extLst>
          </p:cNvPr>
          <p:cNvSpPr txBox="1">
            <a:spLocks/>
          </p:cNvSpPr>
          <p:nvPr/>
        </p:nvSpPr>
        <p:spPr>
          <a:xfrm>
            <a:off x="1755052" y="3069187"/>
            <a:ext cx="3142400" cy="27315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/>
            <a:r>
              <a:rPr lang="vi-VN" sz="32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Thực hiện được hành vi, việc làm để thể hiện tình yêu Tổ quốc Việt Nam</a:t>
            </a:r>
            <a:r>
              <a:rPr lang="vi-VN" sz="3200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sp>
        <p:nvSpPr>
          <p:cNvPr id="17" name="Google Shape;486;p49">
            <a:extLst>
              <a:ext uri="{FF2B5EF4-FFF2-40B4-BE49-F238E27FC236}">
                <a16:creationId xmlns:a16="http://schemas.microsoft.com/office/drawing/2014/main" id="{520B65D2-F392-4406-9B69-5AAF7D5991BC}"/>
              </a:ext>
            </a:extLst>
          </p:cNvPr>
          <p:cNvSpPr txBox="1">
            <a:spLocks/>
          </p:cNvSpPr>
          <p:nvPr/>
        </p:nvSpPr>
        <p:spPr>
          <a:xfrm>
            <a:off x="3001741" y="731302"/>
            <a:ext cx="6710429" cy="88229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333" dirty="0">
                <a:solidFill>
                  <a:schemeClr val="accent4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 CẦU CẦN ĐẠT </a:t>
            </a:r>
          </a:p>
        </p:txBody>
      </p:sp>
      <p:sp>
        <p:nvSpPr>
          <p:cNvPr id="18" name="Google Shape;488;p49">
            <a:extLst>
              <a:ext uri="{FF2B5EF4-FFF2-40B4-BE49-F238E27FC236}">
                <a16:creationId xmlns:a16="http://schemas.microsoft.com/office/drawing/2014/main" id="{8685C514-2E4F-4A1A-801A-8CF02C4B8407}"/>
              </a:ext>
            </a:extLst>
          </p:cNvPr>
          <p:cNvSpPr txBox="1">
            <a:spLocks/>
          </p:cNvSpPr>
          <p:nvPr/>
        </p:nvSpPr>
        <p:spPr>
          <a:xfrm>
            <a:off x="7211176" y="3069187"/>
            <a:ext cx="3142400" cy="1208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algn="just">
              <a:lnSpc>
                <a:spcPct val="120000"/>
              </a:lnSpc>
              <a:tabLst>
                <a:tab pos="533387" algn="l"/>
              </a:tabLst>
            </a:pPr>
            <a:r>
              <a:rPr lang="nl-NL" sz="300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Biết yêu quý, trân trọng và tự hào về truyền thống lịch sử, văn hóa của đất nước.</a:t>
            </a:r>
            <a:endParaRPr lang="en-US" sz="300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algn="just">
              <a:lnSpc>
                <a:spcPct val="120000"/>
              </a:lnSpc>
              <a:tabLst>
                <a:tab pos="533387" algn="l"/>
              </a:tabLst>
            </a:pPr>
            <a:endParaRPr lang="en-US" sz="3200" dirty="0">
              <a:latin typeface="Calibri" panose="020F0502020204030204" pitchFamily="34" charset="0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sp>
        <p:nvSpPr>
          <p:cNvPr id="19" name="Google Shape;491;p49">
            <a:extLst>
              <a:ext uri="{FF2B5EF4-FFF2-40B4-BE49-F238E27FC236}">
                <a16:creationId xmlns:a16="http://schemas.microsoft.com/office/drawing/2014/main" id="{DF6F2CA5-A4DC-441D-BBC3-E88AFF3C02B7}"/>
              </a:ext>
            </a:extLst>
          </p:cNvPr>
          <p:cNvSpPr/>
          <p:nvPr/>
        </p:nvSpPr>
        <p:spPr>
          <a:xfrm flipH="1">
            <a:off x="2717425" y="2066877"/>
            <a:ext cx="1010959" cy="868988"/>
          </a:xfrm>
          <a:custGeom>
            <a:avLst/>
            <a:gdLst/>
            <a:ahLst/>
            <a:cxnLst/>
            <a:rect l="l" t="t" r="r" b="b"/>
            <a:pathLst>
              <a:path w="53471" h="45962" extrusionOk="0">
                <a:moveTo>
                  <a:pt x="22435" y="1"/>
                </a:moveTo>
                <a:cubicBezTo>
                  <a:pt x="13400" y="2221"/>
                  <a:pt x="1" y="10541"/>
                  <a:pt x="2221" y="21695"/>
                </a:cubicBezTo>
                <a:cubicBezTo>
                  <a:pt x="3166" y="26416"/>
                  <a:pt x="8092" y="31368"/>
                  <a:pt x="11282" y="34762"/>
                </a:cubicBezTo>
                <a:cubicBezTo>
                  <a:pt x="14855" y="38591"/>
                  <a:pt x="18862" y="41245"/>
                  <a:pt x="23405" y="43670"/>
                </a:cubicBezTo>
                <a:cubicBezTo>
                  <a:pt x="26318" y="45214"/>
                  <a:pt x="29583" y="45961"/>
                  <a:pt x="32815" y="45961"/>
                </a:cubicBezTo>
                <a:cubicBezTo>
                  <a:pt x="40374" y="45961"/>
                  <a:pt x="47754" y="41873"/>
                  <a:pt x="50025" y="34328"/>
                </a:cubicBezTo>
                <a:cubicBezTo>
                  <a:pt x="53471" y="22843"/>
                  <a:pt x="48494" y="12583"/>
                  <a:pt x="39944" y="5054"/>
                </a:cubicBezTo>
                <a:cubicBezTo>
                  <a:pt x="34814" y="511"/>
                  <a:pt x="29301" y="970"/>
                  <a:pt x="22435" y="1"/>
                </a:cubicBez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riracha"/>
                <a:cs typeface="Times New Roman" panose="02020603050405020304" pitchFamily="18" charset="0"/>
                <a:sym typeface="Sriracha"/>
              </a:rPr>
              <a:t>1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ea typeface="Sriracha"/>
              <a:cs typeface="Times New Roman" panose="02020603050405020304" pitchFamily="18" charset="0"/>
              <a:sym typeface="Sriracha"/>
            </a:endParaRPr>
          </a:p>
        </p:txBody>
      </p:sp>
      <p:sp>
        <p:nvSpPr>
          <p:cNvPr id="20" name="Google Shape;492;p49">
            <a:extLst>
              <a:ext uri="{FF2B5EF4-FFF2-40B4-BE49-F238E27FC236}">
                <a16:creationId xmlns:a16="http://schemas.microsoft.com/office/drawing/2014/main" id="{D9B96436-0084-4325-AB65-55F9458BF6A9}"/>
              </a:ext>
            </a:extLst>
          </p:cNvPr>
          <p:cNvSpPr/>
          <p:nvPr/>
        </p:nvSpPr>
        <p:spPr>
          <a:xfrm flipH="1">
            <a:off x="8276897" y="2066877"/>
            <a:ext cx="1010959" cy="868988"/>
          </a:xfrm>
          <a:custGeom>
            <a:avLst/>
            <a:gdLst/>
            <a:ahLst/>
            <a:cxnLst/>
            <a:rect l="l" t="t" r="r" b="b"/>
            <a:pathLst>
              <a:path w="53471" h="45962" extrusionOk="0">
                <a:moveTo>
                  <a:pt x="22435" y="1"/>
                </a:moveTo>
                <a:cubicBezTo>
                  <a:pt x="13400" y="2221"/>
                  <a:pt x="1" y="10541"/>
                  <a:pt x="2221" y="21695"/>
                </a:cubicBezTo>
                <a:cubicBezTo>
                  <a:pt x="3166" y="26416"/>
                  <a:pt x="8092" y="31368"/>
                  <a:pt x="11282" y="34762"/>
                </a:cubicBezTo>
                <a:cubicBezTo>
                  <a:pt x="14855" y="38591"/>
                  <a:pt x="18862" y="41245"/>
                  <a:pt x="23405" y="43670"/>
                </a:cubicBezTo>
                <a:cubicBezTo>
                  <a:pt x="26318" y="45214"/>
                  <a:pt x="29583" y="45961"/>
                  <a:pt x="32815" y="45961"/>
                </a:cubicBezTo>
                <a:cubicBezTo>
                  <a:pt x="40374" y="45961"/>
                  <a:pt x="47754" y="41873"/>
                  <a:pt x="50025" y="34328"/>
                </a:cubicBezTo>
                <a:cubicBezTo>
                  <a:pt x="53471" y="22843"/>
                  <a:pt x="48494" y="12583"/>
                  <a:pt x="39944" y="5054"/>
                </a:cubicBezTo>
                <a:cubicBezTo>
                  <a:pt x="34814" y="511"/>
                  <a:pt x="29301" y="970"/>
                  <a:pt x="22435" y="1"/>
                </a:cubicBezTo>
                <a:close/>
              </a:path>
            </a:pathLst>
          </a:custGeom>
          <a:solidFill>
            <a:srgbClr val="7030A0"/>
          </a:solidFill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riracha"/>
              </a:rPr>
              <a:t>2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35496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35" descr="Calendar&#10;&#10;Description automatically generated with low confidence">
            <a:extLst>
              <a:ext uri="{FF2B5EF4-FFF2-40B4-BE49-F238E27FC236}">
                <a16:creationId xmlns:a16="http://schemas.microsoft.com/office/drawing/2014/main" id="{6257088F-ED0E-4B7B-AA52-A551E07F8C8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531"/>
            <a:ext cx="12192000" cy="6858000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A56F12B-2C98-4D02-97C0-E236E913C623}"/>
              </a:ext>
            </a:extLst>
          </p:cNvPr>
          <p:cNvSpPr txBox="1"/>
          <p:nvPr/>
        </p:nvSpPr>
        <p:spPr>
          <a:xfrm>
            <a:off x="4101736" y="888274"/>
            <a:ext cx="6871063" cy="4131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CHÀO TẠM BIỆT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50" normalizeH="0" baseline="0" noProof="0" dirty="0">
                <a:ln w="0"/>
                <a:solidFill>
                  <a:srgbClr val="61C749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HẸN GẶP LẠI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A99DA87-D58B-4CEC-9853-3A5758CC615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21435910" flipH="1">
            <a:off x="1959428" y="1292113"/>
            <a:ext cx="2630821" cy="4910294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15832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350" fill="hold">
                                          <p:stCondLst>
                                            <p:cond delay="3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350" fill="hold">
                                          <p:stCondLst>
                                            <p:cond delay="7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350" fill="hold">
                                          <p:stCondLst>
                                            <p:cond delay="10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35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350" fill="hold">
                                          <p:stCondLst>
                                            <p:cond delay="35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350" fill="hold">
                                          <p:stCondLst>
                                            <p:cond delay="7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350" fill="hold">
                                          <p:stCondLst>
                                            <p:cond delay="105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35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62233"/>
            <a:ext cx="12192000" cy="6858000"/>
          </a:xfrm>
          <a:prstGeom prst="rect">
            <a:avLst/>
          </a:prstGeom>
        </p:spPr>
      </p:pic>
      <p:sp>
        <p:nvSpPr>
          <p:cNvPr id="5" name="圆角矩形 13">
            <a:extLst>
              <a:ext uri="{FF2B5EF4-FFF2-40B4-BE49-F238E27FC236}">
                <a16:creationId xmlns:a16="http://schemas.microsoft.com/office/drawing/2014/main" id="{837666A5-6B2C-43D4-ABCB-84CAE8125988}"/>
              </a:ext>
            </a:extLst>
          </p:cNvPr>
          <p:cNvSpPr/>
          <p:nvPr/>
        </p:nvSpPr>
        <p:spPr>
          <a:xfrm>
            <a:off x="1716047" y="2610487"/>
            <a:ext cx="9421345" cy="2016377"/>
          </a:xfrm>
          <a:prstGeom prst="roundRect">
            <a:avLst/>
          </a:prstGeom>
          <a:solidFill>
            <a:schemeClr val="bg1"/>
          </a:solidFill>
          <a:ln w="25400" cmpd="sng">
            <a:solidFill>
              <a:srgbClr val="5F77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lnSpc>
                <a:spcPct val="150000"/>
              </a:lnSpc>
              <a:buFontTx/>
              <a:buAutoNum type="arabicPeriod"/>
              <a:defRPr/>
            </a:pP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hát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cógì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marL="342900" indent="-342900">
              <a:lnSpc>
                <a:spcPct val="150000"/>
              </a:lnSpc>
              <a:buFontTx/>
              <a:buAutoNum type="arabicPeriod"/>
              <a:defRPr/>
            </a:pP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8152160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Google Shape;481;p49">
            <a:extLst>
              <a:ext uri="{FF2B5EF4-FFF2-40B4-BE49-F238E27FC236}">
                <a16:creationId xmlns:a16="http://schemas.microsoft.com/office/drawing/2014/main" id="{684DA3CD-5195-4862-8609-B79722FEBD59}"/>
              </a:ext>
            </a:extLst>
          </p:cNvPr>
          <p:cNvSpPr/>
          <p:nvPr/>
        </p:nvSpPr>
        <p:spPr>
          <a:xfrm>
            <a:off x="1755052" y="2042600"/>
            <a:ext cx="3142400" cy="4040800"/>
          </a:xfrm>
          <a:prstGeom prst="roundRect">
            <a:avLst>
              <a:gd name="adj" fmla="val 2357"/>
            </a:avLst>
          </a:prstGeom>
          <a:solidFill>
            <a:schemeClr val="lt1"/>
          </a:solidFill>
          <a:ln>
            <a:noFill/>
          </a:ln>
          <a:effectLst>
            <a:outerShdw blurRad="57150" dist="38100" dir="2400000" algn="bl" rotWithShape="0">
              <a:srgbClr val="000000">
                <a:alpha val="29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" name="Google Shape;482;p49">
            <a:extLst>
              <a:ext uri="{FF2B5EF4-FFF2-40B4-BE49-F238E27FC236}">
                <a16:creationId xmlns:a16="http://schemas.microsoft.com/office/drawing/2014/main" id="{722BA89F-95C4-48FD-A559-186F640E91B6}"/>
              </a:ext>
            </a:extLst>
          </p:cNvPr>
          <p:cNvSpPr/>
          <p:nvPr/>
        </p:nvSpPr>
        <p:spPr>
          <a:xfrm>
            <a:off x="7211176" y="2042600"/>
            <a:ext cx="3142400" cy="4040800"/>
          </a:xfrm>
          <a:prstGeom prst="roundRect">
            <a:avLst>
              <a:gd name="adj" fmla="val 2357"/>
            </a:avLst>
          </a:prstGeom>
          <a:solidFill>
            <a:schemeClr val="lt1"/>
          </a:solidFill>
          <a:ln>
            <a:noFill/>
          </a:ln>
          <a:effectLst>
            <a:outerShdw blurRad="57150" dist="38100" dir="2400000" algn="bl" rotWithShape="0">
              <a:srgbClr val="000000">
                <a:alpha val="29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" name="Google Shape;485;p49">
            <a:extLst>
              <a:ext uri="{FF2B5EF4-FFF2-40B4-BE49-F238E27FC236}">
                <a16:creationId xmlns:a16="http://schemas.microsoft.com/office/drawing/2014/main" id="{1E03873B-2E8E-4351-92AF-F9E5A7AEBBA1}"/>
              </a:ext>
            </a:extLst>
          </p:cNvPr>
          <p:cNvSpPr txBox="1">
            <a:spLocks/>
          </p:cNvSpPr>
          <p:nvPr/>
        </p:nvSpPr>
        <p:spPr>
          <a:xfrm>
            <a:off x="1755052" y="3069187"/>
            <a:ext cx="3142400" cy="27315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/>
            <a:r>
              <a:rPr lang="vi-VN" sz="32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Thực hiện được hành vi, việc làm để thể hiện tình yêu Tổ quốc Việt Nam</a:t>
            </a:r>
            <a:r>
              <a:rPr lang="vi-VN" sz="3200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sp>
        <p:nvSpPr>
          <p:cNvPr id="17" name="Google Shape;486;p49">
            <a:extLst>
              <a:ext uri="{FF2B5EF4-FFF2-40B4-BE49-F238E27FC236}">
                <a16:creationId xmlns:a16="http://schemas.microsoft.com/office/drawing/2014/main" id="{520B65D2-F392-4406-9B69-5AAF7D5991BC}"/>
              </a:ext>
            </a:extLst>
          </p:cNvPr>
          <p:cNvSpPr txBox="1">
            <a:spLocks/>
          </p:cNvSpPr>
          <p:nvPr/>
        </p:nvSpPr>
        <p:spPr>
          <a:xfrm>
            <a:off x="3001741" y="731302"/>
            <a:ext cx="6710429" cy="88229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5333" dirty="0">
                <a:solidFill>
                  <a:schemeClr val="accent4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 CẦU CẦN ĐẠT </a:t>
            </a:r>
          </a:p>
        </p:txBody>
      </p:sp>
      <p:sp>
        <p:nvSpPr>
          <p:cNvPr id="18" name="Google Shape;488;p49">
            <a:extLst>
              <a:ext uri="{FF2B5EF4-FFF2-40B4-BE49-F238E27FC236}">
                <a16:creationId xmlns:a16="http://schemas.microsoft.com/office/drawing/2014/main" id="{8685C514-2E4F-4A1A-801A-8CF02C4B8407}"/>
              </a:ext>
            </a:extLst>
          </p:cNvPr>
          <p:cNvSpPr txBox="1">
            <a:spLocks/>
          </p:cNvSpPr>
          <p:nvPr/>
        </p:nvSpPr>
        <p:spPr>
          <a:xfrm>
            <a:off x="7211176" y="3069187"/>
            <a:ext cx="3142400" cy="1208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algn="just">
              <a:lnSpc>
                <a:spcPct val="120000"/>
              </a:lnSpc>
              <a:tabLst>
                <a:tab pos="533387" algn="l"/>
              </a:tabLst>
            </a:pPr>
            <a:r>
              <a:rPr lang="nl-NL" sz="300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Biết yêu quý, trân trọng và tự hào về truyền thống lịch sử, văn hóa của đất nước.</a:t>
            </a:r>
            <a:endParaRPr lang="en-US" sz="300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algn="just">
              <a:lnSpc>
                <a:spcPct val="120000"/>
              </a:lnSpc>
              <a:tabLst>
                <a:tab pos="533387" algn="l"/>
              </a:tabLst>
            </a:pPr>
            <a:endParaRPr lang="en-US" sz="3200" dirty="0">
              <a:latin typeface="Calibri" panose="020F0502020204030204" pitchFamily="34" charset="0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sp>
        <p:nvSpPr>
          <p:cNvPr id="19" name="Google Shape;491;p49">
            <a:extLst>
              <a:ext uri="{FF2B5EF4-FFF2-40B4-BE49-F238E27FC236}">
                <a16:creationId xmlns:a16="http://schemas.microsoft.com/office/drawing/2014/main" id="{DF6F2CA5-A4DC-441D-BBC3-E88AFF3C02B7}"/>
              </a:ext>
            </a:extLst>
          </p:cNvPr>
          <p:cNvSpPr/>
          <p:nvPr/>
        </p:nvSpPr>
        <p:spPr>
          <a:xfrm flipH="1">
            <a:off x="2717425" y="2066877"/>
            <a:ext cx="1010959" cy="868988"/>
          </a:xfrm>
          <a:custGeom>
            <a:avLst/>
            <a:gdLst/>
            <a:ahLst/>
            <a:cxnLst/>
            <a:rect l="l" t="t" r="r" b="b"/>
            <a:pathLst>
              <a:path w="53471" h="45962" extrusionOk="0">
                <a:moveTo>
                  <a:pt x="22435" y="1"/>
                </a:moveTo>
                <a:cubicBezTo>
                  <a:pt x="13400" y="2221"/>
                  <a:pt x="1" y="10541"/>
                  <a:pt x="2221" y="21695"/>
                </a:cubicBezTo>
                <a:cubicBezTo>
                  <a:pt x="3166" y="26416"/>
                  <a:pt x="8092" y="31368"/>
                  <a:pt x="11282" y="34762"/>
                </a:cubicBezTo>
                <a:cubicBezTo>
                  <a:pt x="14855" y="38591"/>
                  <a:pt x="18862" y="41245"/>
                  <a:pt x="23405" y="43670"/>
                </a:cubicBezTo>
                <a:cubicBezTo>
                  <a:pt x="26318" y="45214"/>
                  <a:pt x="29583" y="45961"/>
                  <a:pt x="32815" y="45961"/>
                </a:cubicBezTo>
                <a:cubicBezTo>
                  <a:pt x="40374" y="45961"/>
                  <a:pt x="47754" y="41873"/>
                  <a:pt x="50025" y="34328"/>
                </a:cubicBezTo>
                <a:cubicBezTo>
                  <a:pt x="53471" y="22843"/>
                  <a:pt x="48494" y="12583"/>
                  <a:pt x="39944" y="5054"/>
                </a:cubicBezTo>
                <a:cubicBezTo>
                  <a:pt x="34814" y="511"/>
                  <a:pt x="29301" y="970"/>
                  <a:pt x="22435" y="1"/>
                </a:cubicBezTo>
                <a:close/>
              </a:path>
            </a:pathLst>
          </a:cu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riracha"/>
                <a:cs typeface="Times New Roman" panose="02020603050405020304" pitchFamily="18" charset="0"/>
                <a:sym typeface="Sriracha"/>
              </a:rPr>
              <a:t>1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ea typeface="Sriracha"/>
              <a:cs typeface="Times New Roman" panose="02020603050405020304" pitchFamily="18" charset="0"/>
              <a:sym typeface="Sriracha"/>
            </a:endParaRPr>
          </a:p>
        </p:txBody>
      </p:sp>
      <p:sp>
        <p:nvSpPr>
          <p:cNvPr id="20" name="Google Shape;492;p49">
            <a:extLst>
              <a:ext uri="{FF2B5EF4-FFF2-40B4-BE49-F238E27FC236}">
                <a16:creationId xmlns:a16="http://schemas.microsoft.com/office/drawing/2014/main" id="{D9B96436-0084-4325-AB65-55F9458BF6A9}"/>
              </a:ext>
            </a:extLst>
          </p:cNvPr>
          <p:cNvSpPr/>
          <p:nvPr/>
        </p:nvSpPr>
        <p:spPr>
          <a:xfrm flipH="1">
            <a:off x="8276897" y="2066877"/>
            <a:ext cx="1010959" cy="868988"/>
          </a:xfrm>
          <a:custGeom>
            <a:avLst/>
            <a:gdLst/>
            <a:ahLst/>
            <a:cxnLst/>
            <a:rect l="l" t="t" r="r" b="b"/>
            <a:pathLst>
              <a:path w="53471" h="45962" extrusionOk="0">
                <a:moveTo>
                  <a:pt x="22435" y="1"/>
                </a:moveTo>
                <a:cubicBezTo>
                  <a:pt x="13400" y="2221"/>
                  <a:pt x="1" y="10541"/>
                  <a:pt x="2221" y="21695"/>
                </a:cubicBezTo>
                <a:cubicBezTo>
                  <a:pt x="3166" y="26416"/>
                  <a:pt x="8092" y="31368"/>
                  <a:pt x="11282" y="34762"/>
                </a:cubicBezTo>
                <a:cubicBezTo>
                  <a:pt x="14855" y="38591"/>
                  <a:pt x="18862" y="41245"/>
                  <a:pt x="23405" y="43670"/>
                </a:cubicBezTo>
                <a:cubicBezTo>
                  <a:pt x="26318" y="45214"/>
                  <a:pt x="29583" y="45961"/>
                  <a:pt x="32815" y="45961"/>
                </a:cubicBezTo>
                <a:cubicBezTo>
                  <a:pt x="40374" y="45961"/>
                  <a:pt x="47754" y="41873"/>
                  <a:pt x="50025" y="34328"/>
                </a:cubicBezTo>
                <a:cubicBezTo>
                  <a:pt x="53471" y="22843"/>
                  <a:pt x="48494" y="12583"/>
                  <a:pt x="39944" y="5054"/>
                </a:cubicBezTo>
                <a:cubicBezTo>
                  <a:pt x="34814" y="511"/>
                  <a:pt x="29301" y="970"/>
                  <a:pt x="22435" y="1"/>
                </a:cubicBezTo>
                <a:close/>
              </a:path>
            </a:pathLst>
          </a:custGeom>
          <a:solidFill>
            <a:srgbClr val="7030A0"/>
          </a:solidFill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riracha"/>
              </a:rPr>
              <a:t>2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9108332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>
            <a:extLst>
              <a:ext uri="{FF2B5EF4-FFF2-40B4-BE49-F238E27FC236}">
                <a16:creationId xmlns:a16="http://schemas.microsoft.com/office/drawing/2014/main" id="{A51DB573-EB7E-4459-87EF-929E7ADA1C3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7A212962-73C7-4EF7-922E-A7BE7386D443}"/>
              </a:ext>
            </a:extLst>
          </p:cNvPr>
          <p:cNvGrpSpPr/>
          <p:nvPr/>
        </p:nvGrpSpPr>
        <p:grpSpPr>
          <a:xfrm>
            <a:off x="-1" y="5384684"/>
            <a:ext cx="12192001" cy="1473315"/>
            <a:chOff x="-1" y="5285788"/>
            <a:chExt cx="13010397" cy="1572212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6A93A63A-6E2A-49B2-99E8-A98EC5DBED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69" b="-3"/>
            <a:stretch/>
          </p:blipFill>
          <p:spPr>
            <a:xfrm>
              <a:off x="5609788" y="5285788"/>
              <a:ext cx="7400608" cy="1572212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89383381-92C9-4778-AB8F-60EFDC4AD43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42515B6D-AE9E-4D5E-9BF0-2E0FB17E8C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52369A1B-7AD8-42CB-80FC-A33B83C8B4B6}"/>
              </a:ext>
            </a:extLst>
          </p:cNvPr>
          <p:cNvSpPr/>
          <p:nvPr/>
        </p:nvSpPr>
        <p:spPr>
          <a:xfrm>
            <a:off x="1418568" y="2562358"/>
            <a:ext cx="9762751" cy="2058995"/>
          </a:xfrm>
          <a:prstGeom prst="roundRect">
            <a:avLst>
              <a:gd name="adj" fmla="val 50000"/>
            </a:avLst>
          </a:prstGeom>
          <a:noFill/>
          <a:ln w="34925" cap="rnd">
            <a:solidFill>
              <a:srgbClr val="139F4E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2DB60B3B-0B92-41BD-AB89-ABDD9A079A37}"/>
              </a:ext>
            </a:extLst>
          </p:cNvPr>
          <p:cNvGrpSpPr/>
          <p:nvPr/>
        </p:nvGrpSpPr>
        <p:grpSpPr>
          <a:xfrm flipV="1">
            <a:off x="-1" y="0"/>
            <a:ext cx="4988772" cy="1396552"/>
            <a:chOff x="-1" y="5367704"/>
            <a:chExt cx="5323647" cy="1490296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10DC2881-9383-4442-9FB3-EF30039925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" t="86185" r="59915" b="-3"/>
            <a:stretch/>
          </p:blipFill>
          <p:spPr>
            <a:xfrm>
              <a:off x="2525273" y="5367704"/>
              <a:ext cx="2798373" cy="1490296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05C1393C-0722-4C04-B33A-F149C455DF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2" t="86185" r="59915" b="-3"/>
            <a:stretch/>
          </p:blipFill>
          <p:spPr>
            <a:xfrm>
              <a:off x="-1" y="5367704"/>
              <a:ext cx="2256906" cy="1490296"/>
            </a:xfrm>
            <a:prstGeom prst="rect">
              <a:avLst/>
            </a:prstGeom>
          </p:spPr>
        </p:pic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4BA66EB5-51E2-47FC-A4D9-3F9657D8FC3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" t="86185" r="59915" b="-3"/>
          <a:stretch/>
        </p:blipFill>
        <p:spPr>
          <a:xfrm flipV="1">
            <a:off x="4988771" y="0"/>
            <a:ext cx="2622346" cy="1396552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4844A8F0-44CC-42CB-B858-6E8F1A695CB4}"/>
              </a:ext>
            </a:extLst>
          </p:cNvPr>
          <p:cNvGrpSpPr/>
          <p:nvPr/>
        </p:nvGrpSpPr>
        <p:grpSpPr>
          <a:xfrm>
            <a:off x="1166191" y="1045783"/>
            <a:ext cx="7437766" cy="3366505"/>
            <a:chOff x="1852946" y="-485322"/>
            <a:chExt cx="7437766" cy="3366505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AC78F17B-22EB-4AD0-A829-33FFEE510EF8}"/>
                </a:ext>
              </a:extLst>
            </p:cNvPr>
            <p:cNvSpPr txBox="1"/>
            <p:nvPr/>
          </p:nvSpPr>
          <p:spPr>
            <a:xfrm>
              <a:off x="4975107" y="1557744"/>
              <a:ext cx="4315605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小考拉体" panose="02000503000000000000" pitchFamily="2" charset="-122"/>
                  <a:cs typeface="Times New Roman" panose="02020603050405020304" pitchFamily="18" charset="0"/>
                </a:rPr>
                <a:t>Luyện</a:t>
              </a:r>
              <a:r>
                <a:rPr kumimoji="1" lang="en-US" altLang="zh-CN" sz="8000" b="0" i="0" u="none" strike="noStrike" kern="1200" cap="none" spc="0" normalizeH="0" baseline="0" noProof="0" dirty="0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小考拉体" panose="02000503000000000000" pitchFamily="2" charset="-122"/>
                  <a:cs typeface="Times New Roman" panose="02020603050405020304" pitchFamily="18" charset="0"/>
                </a:rPr>
                <a:t> </a:t>
              </a:r>
              <a:r>
                <a:rPr kumimoji="1" lang="en-US" altLang="zh-CN" sz="8000" b="0" i="0" u="none" strike="noStrike" kern="1200" cap="none" spc="0" normalizeH="0" baseline="0" noProof="0" dirty="0" err="1">
                  <a:ln>
                    <a:solidFill>
                      <a:srgbClr val="336600"/>
                    </a:solidFill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小考拉体" panose="02000503000000000000" pitchFamily="2" charset="-122"/>
                  <a:cs typeface="Times New Roman" panose="02020603050405020304" pitchFamily="18" charset="0"/>
                </a:rPr>
                <a:t>tập</a:t>
              </a:r>
              <a:endParaRPr kumimoji="1" lang="en-US" altLang="zh-CN" sz="8000" b="0" i="0" u="none" strike="noStrike" kern="1200" cap="none" spc="0" normalizeH="0" baseline="0" noProof="0" dirty="0">
                <a:ln>
                  <a:solidFill>
                    <a:srgbClr val="3366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endParaRPr>
            </a:p>
          </p:txBody>
        </p:sp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C9437DB1-25AA-44F4-9BB2-BBFE8DFA84E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591" t="49318" r="61139" b="11023"/>
            <a:stretch/>
          </p:blipFill>
          <p:spPr>
            <a:xfrm>
              <a:off x="1852946" y="-485322"/>
              <a:ext cx="1960873" cy="3261834"/>
            </a:xfrm>
            <a:prstGeom prst="rect">
              <a:avLst/>
            </a:prstGeom>
          </p:spPr>
        </p:pic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B99BF2CD-E444-4A9D-92CA-BC749C0CF40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153" t="16464" r="7803" b="58072"/>
          <a:stretch/>
        </p:blipFill>
        <p:spPr>
          <a:xfrm flipV="1">
            <a:off x="6935854" y="-3131342"/>
            <a:ext cx="6072556" cy="5516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67327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5985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365760" y="244376"/>
            <a:ext cx="11490937" cy="6451063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3C40E-0244-471E-823F-7EB81463036A}"/>
              </a:ext>
            </a:extLst>
          </p:cNvPr>
          <p:cNvSpPr txBox="1"/>
          <p:nvPr/>
        </p:nvSpPr>
        <p:spPr>
          <a:xfrm>
            <a:off x="766741" y="554439"/>
            <a:ext cx="1065851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khuyên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huống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kumimoji="0" lang="en-US" sz="4000" b="1" i="0" u="none" strike="noStrike" kern="1200" cap="none" spc="0" normalizeH="0" baseline="0" noProof="0" dirty="0">
                <a:ln>
                  <a:solidFill>
                    <a:srgbClr val="108539"/>
                  </a:solidFill>
                </a:ln>
                <a:solidFill>
                  <a:srgbClr val="03C4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pic>
        <p:nvPicPr>
          <p:cNvPr id="138" name="Google Shape;1025;p13" descr="2">
            <a:extLst>
              <a:ext uri="{FF2B5EF4-FFF2-40B4-BE49-F238E27FC236}">
                <a16:creationId xmlns:a16="http://schemas.microsoft.com/office/drawing/2014/main" id="{4B9B76D2-AF7F-4DA8-B75E-F1F3CEB8B8C6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607574" y="2354604"/>
            <a:ext cx="2055726" cy="223060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" name="Google Shape;1026;p13" descr="1">
            <a:extLst>
              <a:ext uri="{FF2B5EF4-FFF2-40B4-BE49-F238E27FC236}">
                <a16:creationId xmlns:a16="http://schemas.microsoft.com/office/drawing/2014/main" id="{CAFCAB26-BC7A-40FE-B5D1-A7E2F2F4A422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9608846" y="2540214"/>
            <a:ext cx="1916783" cy="20795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" name="Google Shape;1027;p13" descr="3">
            <a:extLst>
              <a:ext uri="{FF2B5EF4-FFF2-40B4-BE49-F238E27FC236}">
                <a16:creationId xmlns:a16="http://schemas.microsoft.com/office/drawing/2014/main" id="{83175CCB-BA0F-4952-BC20-EF6BCC1ADCE0}"/>
              </a:ext>
            </a:extLst>
          </p:cNvPr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flipH="1">
            <a:off x="7588705" y="2607253"/>
            <a:ext cx="1880337" cy="2040039"/>
          </a:xfrm>
          <a:prstGeom prst="rect">
            <a:avLst/>
          </a:prstGeom>
          <a:noFill/>
          <a:ln>
            <a:noFill/>
          </a:ln>
        </p:spPr>
      </p:pic>
      <p:sp>
        <p:nvSpPr>
          <p:cNvPr id="141" name="Google Shape;1028;p13">
            <a:extLst>
              <a:ext uri="{FF2B5EF4-FFF2-40B4-BE49-F238E27FC236}">
                <a16:creationId xmlns:a16="http://schemas.microsoft.com/office/drawing/2014/main" id="{0DB6BE24-8B63-44EA-932D-93B78822ADA6}"/>
              </a:ext>
            </a:extLst>
          </p:cNvPr>
          <p:cNvSpPr/>
          <p:nvPr/>
        </p:nvSpPr>
        <p:spPr>
          <a:xfrm>
            <a:off x="8291037" y="4025851"/>
            <a:ext cx="2931723" cy="1187886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857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dirty="0" err="1">
                <a:solidFill>
                  <a:srgbClr val="C00000"/>
                </a:solidFill>
                <a:latin typeface="Arial"/>
                <a:ea typeface="Arial"/>
                <a:cs typeface="Arial"/>
                <a:sym typeface="Arial"/>
              </a:rPr>
              <a:t>Thảo</a:t>
            </a:r>
            <a:r>
              <a:rPr lang="en-US" sz="3200" b="1" dirty="0">
                <a:solidFill>
                  <a:srgbClr val="C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Arial"/>
                <a:ea typeface="Arial"/>
                <a:cs typeface="Arial"/>
                <a:sym typeface="Arial"/>
              </a:rPr>
              <a:t>luận</a:t>
            </a:r>
            <a:endParaRPr lang="en-US" sz="3200" b="1" dirty="0">
              <a:solidFill>
                <a:srgbClr val="C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dirty="0" err="1">
                <a:solidFill>
                  <a:srgbClr val="C00000"/>
                </a:solidFill>
                <a:latin typeface="Arial"/>
                <a:ea typeface="Arial"/>
                <a:cs typeface="Arial"/>
                <a:sym typeface="Arial"/>
              </a:rPr>
              <a:t>nhóm</a:t>
            </a:r>
            <a:r>
              <a:rPr lang="en-US" sz="3200" b="1" dirty="0">
                <a:solidFill>
                  <a:srgbClr val="C00000"/>
                </a:solidFill>
                <a:latin typeface="Arial"/>
                <a:ea typeface="Arial"/>
                <a:cs typeface="Arial"/>
                <a:sym typeface="Arial"/>
              </a:rPr>
              <a:t> 4</a:t>
            </a:r>
            <a:endParaRPr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A766928-81BD-4ED7-ABB4-B2FAED69761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5698" y="1672972"/>
            <a:ext cx="6969013" cy="424881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0721220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752296F8-44B0-430B-9438-60553DC71C0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90800" y="578069"/>
            <a:ext cx="7010400" cy="943704"/>
          </a:xfrm>
          <a:prstGeom prst="rect">
            <a:avLst/>
          </a:prstGeom>
        </p:spPr>
      </p:pic>
      <p:pic>
        <p:nvPicPr>
          <p:cNvPr id="37" name="Picture 3">
            <a:extLst>
              <a:ext uri="{FF2B5EF4-FFF2-40B4-BE49-F238E27FC236}">
                <a16:creationId xmlns:a16="http://schemas.microsoft.com/office/drawing/2014/main" id="{95D6CF85-3E19-474E-8AB9-A8826327E6A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4051822" y="2754338"/>
            <a:ext cx="4249794" cy="330421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4143527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85502" y="365760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2601778"/>
            <a:chOff x="4144021" y="1484380"/>
            <a:chExt cx="7574794" cy="484022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4043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14000"/>
                </a:lnSpc>
              </a:pPr>
              <a:r>
                <a:rPr lang="vi-VN" sz="2400" dirty="0">
                  <a:latin typeface="Calibri" panose="020F0502020204030204" pitchFamily="34" charset="0"/>
                  <a:cs typeface="Calibri" panose="020F0502020204030204" pitchFamily="34" charset="0"/>
                </a:rPr>
                <a:t>a</a:t>
              </a:r>
              <a:r>
                <a:rPr lang="vi-VN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 Minh rủ các bạn tham gia cuộc thi “Tìm hiểu về đất nước, con người Việt Nam”. Ngọc lại khuyên các bạn không nên tham gia vì mất thời gian.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470500" y="660296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285750" marR="0" indent="-28575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Khuyên Ngọc và các bạn tham gia vì sẽ khám phá được nhiều điều thú vị về đất nước và con người Việt Nam.</a:t>
              </a:r>
              <a:endParaRPr lang="en-US" sz="32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3317937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picture containing sky, green, sunset&#10;&#10;Description automatically generated">
            <a:extLst>
              <a:ext uri="{FF2B5EF4-FFF2-40B4-BE49-F238E27FC236}">
                <a16:creationId xmlns:a16="http://schemas.microsoft.com/office/drawing/2014/main" id="{22427089-97C1-4A41-9C5C-7737D1819D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C39A21-9DDF-4350-88BB-9B2E03B36CDE}"/>
              </a:ext>
            </a:extLst>
          </p:cNvPr>
          <p:cNvSpPr/>
          <p:nvPr/>
        </p:nvSpPr>
        <p:spPr>
          <a:xfrm>
            <a:off x="496387" y="378823"/>
            <a:ext cx="11220995" cy="6126480"/>
          </a:xfrm>
          <a:prstGeom prst="roundRect">
            <a:avLst/>
          </a:prstGeom>
          <a:solidFill>
            <a:schemeClr val="bg1">
              <a:alpha val="73000"/>
            </a:schemeClr>
          </a:solidFill>
          <a:ln w="57150">
            <a:solidFill>
              <a:srgbClr val="10853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DB0F4D0-917A-4648-9D84-ED6644B38251}"/>
              </a:ext>
            </a:extLst>
          </p:cNvPr>
          <p:cNvGrpSpPr/>
          <p:nvPr/>
        </p:nvGrpSpPr>
        <p:grpSpPr>
          <a:xfrm>
            <a:off x="496388" y="2024456"/>
            <a:ext cx="5050530" cy="2601778"/>
            <a:chOff x="4144021" y="1484380"/>
            <a:chExt cx="7574794" cy="484022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8CF8436-B0D9-42C1-9CE4-FF2728099FFE}"/>
                </a:ext>
              </a:extLst>
            </p:cNvPr>
            <p:cNvGrpSpPr/>
            <p:nvPr/>
          </p:nvGrpSpPr>
          <p:grpSpPr>
            <a:xfrm>
              <a:off x="4144021" y="1484380"/>
              <a:ext cx="7574794" cy="4840220"/>
              <a:chOff x="4436414" y="1551563"/>
              <a:chExt cx="7327378" cy="4327762"/>
            </a:xfrm>
          </p:grpSpPr>
          <p:sp>
            <p:nvSpPr>
              <p:cNvPr id="39" name="Rectangle: Diagonal Corners Rounded 4">
                <a:extLst>
                  <a:ext uri="{FF2B5EF4-FFF2-40B4-BE49-F238E27FC236}">
                    <a16:creationId xmlns:a16="http://schemas.microsoft.com/office/drawing/2014/main" id="{7BAEE6A8-515C-4644-9728-6A648454C63A}"/>
                  </a:ext>
                </a:extLst>
              </p:cNvPr>
              <p:cNvSpPr/>
              <p:nvPr/>
            </p:nvSpPr>
            <p:spPr>
              <a:xfrm flipH="1">
                <a:off x="4572001" y="1676401"/>
                <a:ext cx="7191791" cy="4202924"/>
              </a:xfrm>
              <a:prstGeom prst="round2DiagRect">
                <a:avLst>
                  <a:gd name="adj1" fmla="val 34172"/>
                  <a:gd name="adj2" fmla="val 717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: Diagonal Corners Rounded 30">
                <a:extLst>
                  <a:ext uri="{FF2B5EF4-FFF2-40B4-BE49-F238E27FC236}">
                    <a16:creationId xmlns:a16="http://schemas.microsoft.com/office/drawing/2014/main" id="{4434889B-85D4-49E6-933B-7D8FBBEBE9A1}"/>
                  </a:ext>
                </a:extLst>
              </p:cNvPr>
              <p:cNvSpPr/>
              <p:nvPr/>
            </p:nvSpPr>
            <p:spPr>
              <a:xfrm flipH="1">
                <a:off x="4436414" y="1551563"/>
                <a:ext cx="7155053" cy="4133089"/>
              </a:xfrm>
              <a:prstGeom prst="round2DiagRect">
                <a:avLst>
                  <a:gd name="adj1" fmla="val 30812"/>
                  <a:gd name="adj2" fmla="val 7179"/>
                </a:avLst>
              </a:prstGeom>
              <a:noFill/>
              <a:ln w="76200">
                <a:solidFill>
                  <a:srgbClr val="FFC23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3DD54DD-760F-42BA-8880-C35C1EE2A4AB}"/>
                </a:ext>
              </a:extLst>
            </p:cNvPr>
            <p:cNvSpPr txBox="1"/>
            <p:nvPr/>
          </p:nvSpPr>
          <p:spPr>
            <a:xfrm>
              <a:off x="4509910" y="1708807"/>
              <a:ext cx="6767991" cy="32600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b. Thầy giáo yêu cầu giới thiệu về vẻ đẹp của quê hương, đất nước. Tuấn cho rằng “Quê mình nghèo, chẳng có gì đẹp”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B1277A6-92A7-4BC9-8AA8-DBE7107EF65A}"/>
              </a:ext>
            </a:extLst>
          </p:cNvPr>
          <p:cNvGrpSpPr/>
          <p:nvPr/>
        </p:nvGrpSpPr>
        <p:grpSpPr>
          <a:xfrm>
            <a:off x="5546918" y="1193107"/>
            <a:ext cx="6091580" cy="4147441"/>
            <a:chOff x="7675497" y="1612359"/>
            <a:chExt cx="6336704" cy="4148521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BEFF089A-6768-4E4F-948C-0591BB83A63A}"/>
                </a:ext>
              </a:extLst>
            </p:cNvPr>
            <p:cNvSpPr/>
            <p:nvPr/>
          </p:nvSpPr>
          <p:spPr>
            <a:xfrm>
              <a:off x="7969795" y="2276871"/>
              <a:ext cx="6042406" cy="348400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AB078C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16" tIns="45708" rIns="91416" bIns="4570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just">
                <a:lnSpc>
                  <a:spcPct val="112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nl-NL" sz="3200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Khuyên Tuấn rằng đất nước nào cũng có vẻ đẹp riêng. Hãy giới thiệu về vẻ đẹp của cảnh vật đất nước, quê hương của mình.</a:t>
              </a:r>
              <a:endParaRPr lang="en-US" sz="32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pic>
          <p:nvPicPr>
            <p:cNvPr id="43" name="Picture 2" descr="Cartoon Star. Download a Free Preview or High Quality Adobe Illustrator Ai,  EPS, PDF and High Resolution JPEG ver… | Rainbow cartoon, Printable vintage  art, Cartoon">
              <a:extLst>
                <a:ext uri="{FF2B5EF4-FFF2-40B4-BE49-F238E27FC236}">
                  <a16:creationId xmlns:a16="http://schemas.microsoft.com/office/drawing/2014/main" id="{AE8F8518-90CD-427F-927F-CFA2DE903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90741" l="1500" r="978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5497" y="1612359"/>
              <a:ext cx="996236" cy="10759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8013747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580.899212598425,&quot;width&quot;:3580.899212598425}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|0.4|0.5|0.4|0.5|0.5|0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8|0.7|0.5|0.4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FBEE197910FB6144AD31B5DB4F794066" ma:contentTypeVersion="0" ma:contentTypeDescription="Create a new document." ma:contentTypeScope="" ma:versionID="9f13da90f0d806d386b250171970f697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973921197b43f99478561f3a031dba2e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E5017020-8B19-418D-A360-EDB4153AFEFB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204E6C97-EDA8-47CC-9933-5B1757621626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3FBDDAAD-C0AA-4A24-8421-3071F643C221}">
  <ds:schemaRefs>
    <ds:schemaRef ds:uri="http://purl.org/dc/elements/1.1/"/>
    <ds:schemaRef ds:uri="http://schemas.microsoft.com/office/2006/metadata/properties"/>
    <ds:schemaRef ds:uri="http://schemas.microsoft.com/office/infopath/2007/PartnerControls"/>
    <ds:schemaRef ds:uri="http://schemas.microsoft.com/office/2006/documentManagement/types"/>
    <ds:schemaRef ds:uri="http://schemas.openxmlformats.org/package/2006/metadata/core-properties"/>
    <ds:schemaRef ds:uri="http://purl.org/dc/terms/"/>
    <ds:schemaRef ds:uri="http://purl.org/dc/dcmitype/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284</TotalTime>
  <Words>641</Words>
  <Application>Microsoft Office PowerPoint</Application>
  <PresentationFormat>Widescreen</PresentationFormat>
  <Paragraphs>53</Paragraphs>
  <Slides>22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33" baseType="lpstr">
      <vt:lpstr>微软雅黑</vt:lpstr>
      <vt:lpstr>Arial</vt:lpstr>
      <vt:lpstr>Calibri</vt:lpstr>
      <vt:lpstr>Calibri Light</vt:lpstr>
      <vt:lpstr>等线</vt:lpstr>
      <vt:lpstr>Palatino Linotype</vt:lpstr>
      <vt:lpstr>Sriracha</vt:lpstr>
      <vt:lpstr>Times New Roman</vt:lpstr>
      <vt:lpstr>字魂58号-创中黑</vt:lpstr>
      <vt:lpstr>小考拉体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Quân Nguyễn Hoàng</dc:creator>
  <cp:lastModifiedBy>Admin</cp:lastModifiedBy>
  <cp:revision>9</cp:revision>
  <dcterms:created xsi:type="dcterms:W3CDTF">2022-10-01T12:03:54Z</dcterms:created>
  <dcterms:modified xsi:type="dcterms:W3CDTF">2023-10-02T04:41:16Z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0x010100FBEE197910FB6144AD31B5DB4F794066</vt:lpwstr>
  </property>
</Properties>
</file>